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8" r:id="rId2"/>
    <p:sldId id="271" r:id="rId3"/>
    <p:sldId id="273" r:id="rId4"/>
    <p:sldId id="286" r:id="rId5"/>
    <p:sldId id="300" r:id="rId6"/>
    <p:sldId id="287" r:id="rId7"/>
    <p:sldId id="289" r:id="rId8"/>
    <p:sldId id="290" r:id="rId9"/>
    <p:sldId id="291" r:id="rId10"/>
    <p:sldId id="285" r:id="rId11"/>
    <p:sldId id="298" r:id="rId12"/>
    <p:sldId id="299" r:id="rId13"/>
    <p:sldId id="294" r:id="rId14"/>
    <p:sldId id="295" r:id="rId15"/>
    <p:sldId id="296" r:id="rId16"/>
    <p:sldId id="297" r:id="rId17"/>
    <p:sldId id="301" r:id="rId18"/>
    <p:sldId id="258"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C2C5"/>
    <a:srgbClr val="00FF00"/>
    <a:srgbClr val="517A91"/>
    <a:srgbClr val="CEBAC9"/>
    <a:srgbClr val="2A4452"/>
    <a:srgbClr val="5B8B6B"/>
    <a:srgbClr val="498D68"/>
    <a:srgbClr val="548199"/>
    <a:srgbClr val="334E5D"/>
    <a:srgbClr val="2435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70"/>
  </p:normalViewPr>
  <p:slideViewPr>
    <p:cSldViewPr snapToGrid="0" snapToObjects="1">
      <p:cViewPr varScale="1">
        <p:scale>
          <a:sx n="93" d="100"/>
          <a:sy n="93" d="100"/>
        </p:scale>
        <p:origin x="8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A9B43-1E49-4ED6-AFEC-EB73363C4EAF}"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BBABFF63-F66E-4891-B620-042313EFCFC7}">
      <dgm:prSet phldrT="[Text]" custT="1"/>
      <dgm:spPr/>
      <dgm:t>
        <a:bodyPr/>
        <a:lstStyle/>
        <a:p>
          <a:r>
            <a:rPr lang="en-US" sz="2000" dirty="0"/>
            <a:t>Types of lipoproteins:</a:t>
          </a:r>
        </a:p>
      </dgm:t>
    </dgm:pt>
    <dgm:pt modelId="{8323AA70-479A-4D06-A882-E3AF3087CC69}" type="parTrans" cxnId="{4E0894DA-FEAC-488B-89FE-1EB5C9131048}">
      <dgm:prSet/>
      <dgm:spPr/>
      <dgm:t>
        <a:bodyPr/>
        <a:lstStyle/>
        <a:p>
          <a:endParaRPr lang="en-US" sz="2000"/>
        </a:p>
      </dgm:t>
    </dgm:pt>
    <dgm:pt modelId="{5BA5EEF8-3B0B-468A-8679-3E48B3F83133}" type="sibTrans" cxnId="{4E0894DA-FEAC-488B-89FE-1EB5C9131048}">
      <dgm:prSet/>
      <dgm:spPr/>
      <dgm:t>
        <a:bodyPr/>
        <a:lstStyle/>
        <a:p>
          <a:endParaRPr lang="en-US" sz="2000"/>
        </a:p>
      </dgm:t>
    </dgm:pt>
    <dgm:pt modelId="{811A4271-0D84-48CF-8407-5D6A45C7F49D}">
      <dgm:prSet phldrT="[Text]" custT="1"/>
      <dgm:spPr/>
      <dgm:t>
        <a:bodyPr/>
        <a:lstStyle/>
        <a:p>
          <a:r>
            <a:rPr lang="en-US" sz="2000" dirty="0"/>
            <a:t>Chylomicrons (lowest density, largest)</a:t>
          </a:r>
        </a:p>
      </dgm:t>
    </dgm:pt>
    <dgm:pt modelId="{053E042B-0B28-4429-8963-8BCF7BCC3322}" type="parTrans" cxnId="{AB2E7C8B-8891-4AC3-9B31-5B89B51B0082}">
      <dgm:prSet/>
      <dgm:spPr/>
      <dgm:t>
        <a:bodyPr/>
        <a:lstStyle/>
        <a:p>
          <a:endParaRPr lang="en-US" sz="2000"/>
        </a:p>
      </dgm:t>
    </dgm:pt>
    <dgm:pt modelId="{4538EEE7-62F2-4259-90E4-F581041ADE7F}" type="sibTrans" cxnId="{AB2E7C8B-8891-4AC3-9B31-5B89B51B0082}">
      <dgm:prSet/>
      <dgm:spPr/>
      <dgm:t>
        <a:bodyPr/>
        <a:lstStyle/>
        <a:p>
          <a:endParaRPr lang="en-US" sz="2000"/>
        </a:p>
      </dgm:t>
    </dgm:pt>
    <dgm:pt modelId="{E0DDC1BA-AC82-483B-808D-1CA67AFCCB42}">
      <dgm:prSet phldrT="[Text]" custT="1"/>
      <dgm:spPr/>
      <dgm:t>
        <a:bodyPr/>
        <a:lstStyle/>
        <a:p>
          <a:r>
            <a:rPr lang="en-US" sz="2000" dirty="0"/>
            <a:t>VLDL (very low density lipoproteins)</a:t>
          </a:r>
        </a:p>
      </dgm:t>
    </dgm:pt>
    <dgm:pt modelId="{BC9B906E-4A1E-4C18-B39F-423FB1F0A36B}" type="parTrans" cxnId="{1C553FEB-22D6-4A02-8C47-C955DE87997B}">
      <dgm:prSet/>
      <dgm:spPr/>
      <dgm:t>
        <a:bodyPr/>
        <a:lstStyle/>
        <a:p>
          <a:endParaRPr lang="en-US" sz="2000"/>
        </a:p>
      </dgm:t>
    </dgm:pt>
    <dgm:pt modelId="{A0512C3E-C0CA-4539-AAFD-8A5BDA249CD5}" type="sibTrans" cxnId="{1C553FEB-22D6-4A02-8C47-C955DE87997B}">
      <dgm:prSet/>
      <dgm:spPr/>
      <dgm:t>
        <a:bodyPr/>
        <a:lstStyle/>
        <a:p>
          <a:endParaRPr lang="en-US" sz="2000"/>
        </a:p>
      </dgm:t>
    </dgm:pt>
    <dgm:pt modelId="{C27FCD59-635E-4AEE-969F-830BC492A15F}">
      <dgm:prSet phldrT="[Text]" custT="1"/>
      <dgm:spPr/>
      <dgm:t>
        <a:bodyPr/>
        <a:lstStyle/>
        <a:p>
          <a:r>
            <a:rPr lang="en-US" sz="2000" dirty="0"/>
            <a:t>LDL (Low density lipoproteins)</a:t>
          </a:r>
        </a:p>
      </dgm:t>
    </dgm:pt>
    <dgm:pt modelId="{A2E02A82-4630-46F1-BD09-495C9CBFFDB2}" type="parTrans" cxnId="{BEE48323-71EF-4281-8C1B-09016CEB9D61}">
      <dgm:prSet/>
      <dgm:spPr/>
      <dgm:t>
        <a:bodyPr/>
        <a:lstStyle/>
        <a:p>
          <a:endParaRPr lang="en-US" sz="2000"/>
        </a:p>
      </dgm:t>
    </dgm:pt>
    <dgm:pt modelId="{9894751B-3711-41D0-942B-91C01AF07E72}" type="sibTrans" cxnId="{BEE48323-71EF-4281-8C1B-09016CEB9D61}">
      <dgm:prSet/>
      <dgm:spPr/>
      <dgm:t>
        <a:bodyPr/>
        <a:lstStyle/>
        <a:p>
          <a:endParaRPr lang="en-US" sz="2000"/>
        </a:p>
      </dgm:t>
    </dgm:pt>
    <dgm:pt modelId="{975D0540-BB37-447B-A845-F6F8FB5F7248}">
      <dgm:prSet custT="1"/>
      <dgm:spPr/>
      <dgm:t>
        <a:bodyPr/>
        <a:lstStyle/>
        <a:p>
          <a:endParaRPr lang="en-US" sz="2000"/>
        </a:p>
      </dgm:t>
    </dgm:pt>
    <dgm:pt modelId="{34C18DFA-A668-44B6-8DA3-38FE0604370E}" type="parTrans" cxnId="{6806882C-0AD3-49CC-ABAE-70F5087AA7EC}">
      <dgm:prSet/>
      <dgm:spPr/>
      <dgm:t>
        <a:bodyPr/>
        <a:lstStyle/>
        <a:p>
          <a:endParaRPr lang="en-US" sz="2000"/>
        </a:p>
      </dgm:t>
    </dgm:pt>
    <dgm:pt modelId="{7A1BFAA7-27ED-4912-A444-766F356767C1}" type="sibTrans" cxnId="{6806882C-0AD3-49CC-ABAE-70F5087AA7EC}">
      <dgm:prSet/>
      <dgm:spPr/>
      <dgm:t>
        <a:bodyPr/>
        <a:lstStyle/>
        <a:p>
          <a:endParaRPr lang="en-US" sz="2000"/>
        </a:p>
      </dgm:t>
    </dgm:pt>
    <dgm:pt modelId="{F91E9117-CBA6-46C5-B876-FE206C748623}" type="pres">
      <dgm:prSet presAssocID="{A32A9B43-1E49-4ED6-AFEC-EB73363C4EAF}" presName="Name0" presStyleCnt="0">
        <dgm:presLayoutVars>
          <dgm:orgChart val="1"/>
          <dgm:chPref val="1"/>
          <dgm:dir/>
          <dgm:animOne val="branch"/>
          <dgm:animLvl val="lvl"/>
          <dgm:resizeHandles/>
        </dgm:presLayoutVars>
      </dgm:prSet>
      <dgm:spPr/>
    </dgm:pt>
    <dgm:pt modelId="{22D9BABE-EB2F-4FA2-A68F-AB47C4F355C4}" type="pres">
      <dgm:prSet presAssocID="{BBABFF63-F66E-4891-B620-042313EFCFC7}" presName="hierRoot1" presStyleCnt="0">
        <dgm:presLayoutVars>
          <dgm:hierBranch val="init"/>
        </dgm:presLayoutVars>
      </dgm:prSet>
      <dgm:spPr/>
    </dgm:pt>
    <dgm:pt modelId="{A320C7E7-5D0F-463C-8FE0-934DFE77F5A5}" type="pres">
      <dgm:prSet presAssocID="{BBABFF63-F66E-4891-B620-042313EFCFC7}" presName="rootComposite1" presStyleCnt="0"/>
      <dgm:spPr/>
    </dgm:pt>
    <dgm:pt modelId="{E4F61995-5FD8-4DEB-8A2A-83DA229243CD}" type="pres">
      <dgm:prSet presAssocID="{BBABFF63-F66E-4891-B620-042313EFCFC7}" presName="rootText1" presStyleLbl="alignAcc1" presStyleIdx="0" presStyleCnt="0">
        <dgm:presLayoutVars>
          <dgm:chPref val="3"/>
        </dgm:presLayoutVars>
      </dgm:prSet>
      <dgm:spPr/>
    </dgm:pt>
    <dgm:pt modelId="{BAC37641-3079-4DDD-BBE5-17EE58F0394E}" type="pres">
      <dgm:prSet presAssocID="{BBABFF63-F66E-4891-B620-042313EFCFC7}" presName="topArc1" presStyleLbl="parChTrans1D1" presStyleIdx="0" presStyleCnt="10"/>
      <dgm:spPr/>
    </dgm:pt>
    <dgm:pt modelId="{A4B67062-DAE8-4940-A835-05F1676CFF74}" type="pres">
      <dgm:prSet presAssocID="{BBABFF63-F66E-4891-B620-042313EFCFC7}" presName="bottomArc1" presStyleLbl="parChTrans1D1" presStyleIdx="1" presStyleCnt="10"/>
      <dgm:spPr/>
    </dgm:pt>
    <dgm:pt modelId="{8992B44D-F8CC-4C7D-BE9A-895EB1056653}" type="pres">
      <dgm:prSet presAssocID="{BBABFF63-F66E-4891-B620-042313EFCFC7}" presName="topConnNode1" presStyleLbl="node1" presStyleIdx="0" presStyleCnt="0"/>
      <dgm:spPr/>
    </dgm:pt>
    <dgm:pt modelId="{4F2034A7-9C0C-4023-8348-D55D914FA589}" type="pres">
      <dgm:prSet presAssocID="{BBABFF63-F66E-4891-B620-042313EFCFC7}" presName="hierChild2" presStyleCnt="0"/>
      <dgm:spPr/>
    </dgm:pt>
    <dgm:pt modelId="{72A3BF3A-B0AB-46CE-91DC-00CBD5754029}" type="pres">
      <dgm:prSet presAssocID="{053E042B-0B28-4429-8963-8BCF7BCC3322}" presName="Name28" presStyleLbl="parChTrans1D2" presStyleIdx="0" presStyleCnt="4"/>
      <dgm:spPr/>
    </dgm:pt>
    <dgm:pt modelId="{D8FDAF39-4594-4BA3-BD09-A36693FF47C1}" type="pres">
      <dgm:prSet presAssocID="{811A4271-0D84-48CF-8407-5D6A45C7F49D}" presName="hierRoot2" presStyleCnt="0">
        <dgm:presLayoutVars>
          <dgm:hierBranch val="init"/>
        </dgm:presLayoutVars>
      </dgm:prSet>
      <dgm:spPr/>
    </dgm:pt>
    <dgm:pt modelId="{4E7AB34B-BCAD-4C7B-AADA-5EE77DBD95E0}" type="pres">
      <dgm:prSet presAssocID="{811A4271-0D84-48CF-8407-5D6A45C7F49D}" presName="rootComposite2" presStyleCnt="0"/>
      <dgm:spPr/>
    </dgm:pt>
    <dgm:pt modelId="{04213405-B8F5-4653-A75D-6A252C9418B5}" type="pres">
      <dgm:prSet presAssocID="{811A4271-0D84-48CF-8407-5D6A45C7F49D}" presName="rootText2" presStyleLbl="alignAcc1" presStyleIdx="0" presStyleCnt="0" custScaleX="110496">
        <dgm:presLayoutVars>
          <dgm:chPref val="3"/>
        </dgm:presLayoutVars>
      </dgm:prSet>
      <dgm:spPr/>
    </dgm:pt>
    <dgm:pt modelId="{A4AAB856-A5C2-48A1-85EE-1279CECE1A03}" type="pres">
      <dgm:prSet presAssocID="{811A4271-0D84-48CF-8407-5D6A45C7F49D}" presName="topArc2" presStyleLbl="parChTrans1D1" presStyleIdx="2" presStyleCnt="10"/>
      <dgm:spPr/>
    </dgm:pt>
    <dgm:pt modelId="{7FC8907C-A09D-4C0A-B130-EBA2D66E978A}" type="pres">
      <dgm:prSet presAssocID="{811A4271-0D84-48CF-8407-5D6A45C7F49D}" presName="bottomArc2" presStyleLbl="parChTrans1D1" presStyleIdx="3" presStyleCnt="10"/>
      <dgm:spPr/>
    </dgm:pt>
    <dgm:pt modelId="{48C2F4CB-6C3E-4713-81D8-80AC916D26EC}" type="pres">
      <dgm:prSet presAssocID="{811A4271-0D84-48CF-8407-5D6A45C7F49D}" presName="topConnNode2" presStyleLbl="node2" presStyleIdx="0" presStyleCnt="0"/>
      <dgm:spPr/>
    </dgm:pt>
    <dgm:pt modelId="{70F99CDF-7822-421D-9B2A-F41BF3B0AD90}" type="pres">
      <dgm:prSet presAssocID="{811A4271-0D84-48CF-8407-5D6A45C7F49D}" presName="hierChild4" presStyleCnt="0"/>
      <dgm:spPr/>
    </dgm:pt>
    <dgm:pt modelId="{FF3B253A-A449-4FCB-BB6D-04C08E7CB634}" type="pres">
      <dgm:prSet presAssocID="{811A4271-0D84-48CF-8407-5D6A45C7F49D}" presName="hierChild5" presStyleCnt="0"/>
      <dgm:spPr/>
    </dgm:pt>
    <dgm:pt modelId="{47AD272F-9D06-4936-A304-B92B264B5766}" type="pres">
      <dgm:prSet presAssocID="{BC9B906E-4A1E-4C18-B39F-423FB1F0A36B}" presName="Name28" presStyleLbl="parChTrans1D2" presStyleIdx="1" presStyleCnt="4"/>
      <dgm:spPr/>
    </dgm:pt>
    <dgm:pt modelId="{222F4C26-6B67-4224-91CD-FAA26B3D609D}" type="pres">
      <dgm:prSet presAssocID="{E0DDC1BA-AC82-483B-808D-1CA67AFCCB42}" presName="hierRoot2" presStyleCnt="0">
        <dgm:presLayoutVars>
          <dgm:hierBranch val="init"/>
        </dgm:presLayoutVars>
      </dgm:prSet>
      <dgm:spPr/>
    </dgm:pt>
    <dgm:pt modelId="{3C7E11C8-AC1C-48A8-A7DB-9934E3DDFC2C}" type="pres">
      <dgm:prSet presAssocID="{E0DDC1BA-AC82-483B-808D-1CA67AFCCB42}" presName="rootComposite2" presStyleCnt="0"/>
      <dgm:spPr/>
    </dgm:pt>
    <dgm:pt modelId="{9C9FB1DC-2AED-4B19-82AB-1B9759FEC5B6}" type="pres">
      <dgm:prSet presAssocID="{E0DDC1BA-AC82-483B-808D-1CA67AFCCB42}" presName="rootText2" presStyleLbl="alignAcc1" presStyleIdx="0" presStyleCnt="0" custScaleX="124147">
        <dgm:presLayoutVars>
          <dgm:chPref val="3"/>
        </dgm:presLayoutVars>
      </dgm:prSet>
      <dgm:spPr/>
    </dgm:pt>
    <dgm:pt modelId="{308E7E4B-2948-4A4E-A686-C6AD5DA0EE6D}" type="pres">
      <dgm:prSet presAssocID="{E0DDC1BA-AC82-483B-808D-1CA67AFCCB42}" presName="topArc2" presStyleLbl="parChTrans1D1" presStyleIdx="4" presStyleCnt="10"/>
      <dgm:spPr/>
    </dgm:pt>
    <dgm:pt modelId="{53BA92E0-4558-444A-BCC1-0CBF6FE25F0B}" type="pres">
      <dgm:prSet presAssocID="{E0DDC1BA-AC82-483B-808D-1CA67AFCCB42}" presName="bottomArc2" presStyleLbl="parChTrans1D1" presStyleIdx="5" presStyleCnt="10"/>
      <dgm:spPr/>
    </dgm:pt>
    <dgm:pt modelId="{7303FE51-B62D-4FD4-A4CC-42945A5CEE84}" type="pres">
      <dgm:prSet presAssocID="{E0DDC1BA-AC82-483B-808D-1CA67AFCCB42}" presName="topConnNode2" presStyleLbl="node2" presStyleIdx="0" presStyleCnt="0"/>
      <dgm:spPr/>
    </dgm:pt>
    <dgm:pt modelId="{1A9C9BF5-29B8-42ED-A6E3-CA35A9F2956F}" type="pres">
      <dgm:prSet presAssocID="{E0DDC1BA-AC82-483B-808D-1CA67AFCCB42}" presName="hierChild4" presStyleCnt="0"/>
      <dgm:spPr/>
    </dgm:pt>
    <dgm:pt modelId="{92B3235D-5CEA-4E1C-AEAF-D39153F6CB65}" type="pres">
      <dgm:prSet presAssocID="{E0DDC1BA-AC82-483B-808D-1CA67AFCCB42}" presName="hierChild5" presStyleCnt="0"/>
      <dgm:spPr/>
    </dgm:pt>
    <dgm:pt modelId="{DFD43868-B85B-47BC-BBB9-DB237734A67C}" type="pres">
      <dgm:prSet presAssocID="{A2E02A82-4630-46F1-BD09-495C9CBFFDB2}" presName="Name28" presStyleLbl="parChTrans1D2" presStyleIdx="2" presStyleCnt="4"/>
      <dgm:spPr/>
    </dgm:pt>
    <dgm:pt modelId="{1F94A39B-5720-4942-A6B6-B53026C147BC}" type="pres">
      <dgm:prSet presAssocID="{C27FCD59-635E-4AEE-969F-830BC492A15F}" presName="hierRoot2" presStyleCnt="0">
        <dgm:presLayoutVars>
          <dgm:hierBranch val="init"/>
        </dgm:presLayoutVars>
      </dgm:prSet>
      <dgm:spPr/>
    </dgm:pt>
    <dgm:pt modelId="{7C6895C0-9B3E-4C5A-9FDF-3F78F881558F}" type="pres">
      <dgm:prSet presAssocID="{C27FCD59-635E-4AEE-969F-830BC492A15F}" presName="rootComposite2" presStyleCnt="0"/>
      <dgm:spPr/>
    </dgm:pt>
    <dgm:pt modelId="{630CE64F-82A7-40CF-88FC-A496E153A420}" type="pres">
      <dgm:prSet presAssocID="{C27FCD59-635E-4AEE-969F-830BC492A15F}" presName="rootText2" presStyleLbl="alignAcc1" presStyleIdx="0" presStyleCnt="0" custScaleX="110826">
        <dgm:presLayoutVars>
          <dgm:chPref val="3"/>
        </dgm:presLayoutVars>
      </dgm:prSet>
      <dgm:spPr/>
    </dgm:pt>
    <dgm:pt modelId="{0F3BB93A-CD1A-41D6-B598-971A26959DF5}" type="pres">
      <dgm:prSet presAssocID="{C27FCD59-635E-4AEE-969F-830BC492A15F}" presName="topArc2" presStyleLbl="parChTrans1D1" presStyleIdx="6" presStyleCnt="10"/>
      <dgm:spPr/>
    </dgm:pt>
    <dgm:pt modelId="{346ACBD4-126E-4AAD-9CF0-5A7D88180E1D}" type="pres">
      <dgm:prSet presAssocID="{C27FCD59-635E-4AEE-969F-830BC492A15F}" presName="bottomArc2" presStyleLbl="parChTrans1D1" presStyleIdx="7" presStyleCnt="10"/>
      <dgm:spPr/>
    </dgm:pt>
    <dgm:pt modelId="{BD897816-0F21-446A-A8BC-58228F697F31}" type="pres">
      <dgm:prSet presAssocID="{C27FCD59-635E-4AEE-969F-830BC492A15F}" presName="topConnNode2" presStyleLbl="node2" presStyleIdx="0" presStyleCnt="0"/>
      <dgm:spPr/>
    </dgm:pt>
    <dgm:pt modelId="{9D67234D-0767-4A3C-A505-E1E1EC696A5E}" type="pres">
      <dgm:prSet presAssocID="{C27FCD59-635E-4AEE-969F-830BC492A15F}" presName="hierChild4" presStyleCnt="0"/>
      <dgm:spPr/>
    </dgm:pt>
    <dgm:pt modelId="{0C70F1A7-EBEB-4D47-A3FB-8C45126F187B}" type="pres">
      <dgm:prSet presAssocID="{C27FCD59-635E-4AEE-969F-830BC492A15F}" presName="hierChild5" presStyleCnt="0"/>
      <dgm:spPr/>
    </dgm:pt>
    <dgm:pt modelId="{38085C85-F152-498D-A018-FA2A11040B93}" type="pres">
      <dgm:prSet presAssocID="{34C18DFA-A668-44B6-8DA3-38FE0604370E}" presName="Name28" presStyleLbl="parChTrans1D2" presStyleIdx="3" presStyleCnt="4"/>
      <dgm:spPr/>
    </dgm:pt>
    <dgm:pt modelId="{41870D5D-9DED-4D21-B145-915A3419FEE2}" type="pres">
      <dgm:prSet presAssocID="{975D0540-BB37-447B-A845-F6F8FB5F7248}" presName="hierRoot2" presStyleCnt="0">
        <dgm:presLayoutVars>
          <dgm:hierBranch val="init"/>
        </dgm:presLayoutVars>
      </dgm:prSet>
      <dgm:spPr/>
    </dgm:pt>
    <dgm:pt modelId="{48B1E269-1D62-4FFE-AEE5-BE8B3E35B344}" type="pres">
      <dgm:prSet presAssocID="{975D0540-BB37-447B-A845-F6F8FB5F7248}" presName="rootComposite2" presStyleCnt="0"/>
      <dgm:spPr/>
    </dgm:pt>
    <dgm:pt modelId="{79BB23C8-2314-4B2C-83BB-494F64F1DBFA}" type="pres">
      <dgm:prSet presAssocID="{975D0540-BB37-447B-A845-F6F8FB5F7248}" presName="rootText2" presStyleLbl="alignAcc1" presStyleIdx="0" presStyleCnt="0">
        <dgm:presLayoutVars>
          <dgm:chPref val="3"/>
        </dgm:presLayoutVars>
      </dgm:prSet>
      <dgm:spPr/>
    </dgm:pt>
    <dgm:pt modelId="{80E45C35-9D59-4250-80C2-4C9CA538AECD}" type="pres">
      <dgm:prSet presAssocID="{975D0540-BB37-447B-A845-F6F8FB5F7248}" presName="topArc2" presStyleLbl="parChTrans1D1" presStyleIdx="8" presStyleCnt="10"/>
      <dgm:spPr/>
    </dgm:pt>
    <dgm:pt modelId="{C7CA6010-4B2A-489C-ABF0-A81D086D2DA0}" type="pres">
      <dgm:prSet presAssocID="{975D0540-BB37-447B-A845-F6F8FB5F7248}" presName="bottomArc2" presStyleLbl="parChTrans1D1" presStyleIdx="9" presStyleCnt="10"/>
      <dgm:spPr/>
    </dgm:pt>
    <dgm:pt modelId="{78091422-DF4C-41BB-B2EF-54FB073CCA0F}" type="pres">
      <dgm:prSet presAssocID="{975D0540-BB37-447B-A845-F6F8FB5F7248}" presName="topConnNode2" presStyleLbl="node2" presStyleIdx="0" presStyleCnt="0"/>
      <dgm:spPr/>
    </dgm:pt>
    <dgm:pt modelId="{A9DB2AAC-30F2-4887-9832-D1AFCA48E25C}" type="pres">
      <dgm:prSet presAssocID="{975D0540-BB37-447B-A845-F6F8FB5F7248}" presName="hierChild4" presStyleCnt="0"/>
      <dgm:spPr/>
    </dgm:pt>
    <dgm:pt modelId="{5C1D18D4-5DAE-4D81-935F-BDDC1DD55A24}" type="pres">
      <dgm:prSet presAssocID="{975D0540-BB37-447B-A845-F6F8FB5F7248}" presName="hierChild5" presStyleCnt="0"/>
      <dgm:spPr/>
    </dgm:pt>
    <dgm:pt modelId="{D4CEC8FA-2C3C-4306-9F51-FE5AABED1126}" type="pres">
      <dgm:prSet presAssocID="{BBABFF63-F66E-4891-B620-042313EFCFC7}" presName="hierChild3" presStyleCnt="0"/>
      <dgm:spPr/>
    </dgm:pt>
  </dgm:ptLst>
  <dgm:cxnLst>
    <dgm:cxn modelId="{782D2615-6ACE-418C-A890-D5758A6771FF}" type="presOf" srcId="{34C18DFA-A668-44B6-8DA3-38FE0604370E}" destId="{38085C85-F152-498D-A018-FA2A11040B93}" srcOrd="0" destOrd="0" presId="urn:microsoft.com/office/officeart/2008/layout/HalfCircleOrganizationChart"/>
    <dgm:cxn modelId="{7FB0251A-0F5B-4020-9029-2544BC6D453F}" type="presOf" srcId="{C27FCD59-635E-4AEE-969F-830BC492A15F}" destId="{BD897816-0F21-446A-A8BC-58228F697F31}" srcOrd="1" destOrd="0" presId="urn:microsoft.com/office/officeart/2008/layout/HalfCircleOrganizationChart"/>
    <dgm:cxn modelId="{BEE48323-71EF-4281-8C1B-09016CEB9D61}" srcId="{BBABFF63-F66E-4891-B620-042313EFCFC7}" destId="{C27FCD59-635E-4AEE-969F-830BC492A15F}" srcOrd="2" destOrd="0" parTransId="{A2E02A82-4630-46F1-BD09-495C9CBFFDB2}" sibTransId="{9894751B-3711-41D0-942B-91C01AF07E72}"/>
    <dgm:cxn modelId="{6806882C-0AD3-49CC-ABAE-70F5087AA7EC}" srcId="{BBABFF63-F66E-4891-B620-042313EFCFC7}" destId="{975D0540-BB37-447B-A845-F6F8FB5F7248}" srcOrd="3" destOrd="0" parTransId="{34C18DFA-A668-44B6-8DA3-38FE0604370E}" sibTransId="{7A1BFAA7-27ED-4912-A444-766F356767C1}"/>
    <dgm:cxn modelId="{F8F1EE2C-E78A-4E59-9E12-1C8102D660AC}" type="presOf" srcId="{053E042B-0B28-4429-8963-8BCF7BCC3322}" destId="{72A3BF3A-B0AB-46CE-91DC-00CBD5754029}" srcOrd="0" destOrd="0" presId="urn:microsoft.com/office/officeart/2008/layout/HalfCircleOrganizationChart"/>
    <dgm:cxn modelId="{FB49CA66-71C8-4A71-BEB9-48D15BF70480}" type="presOf" srcId="{A32A9B43-1E49-4ED6-AFEC-EB73363C4EAF}" destId="{F91E9117-CBA6-46C5-B876-FE206C748623}" srcOrd="0" destOrd="0" presId="urn:microsoft.com/office/officeart/2008/layout/HalfCircleOrganizationChart"/>
    <dgm:cxn modelId="{AC37AD55-9923-48EE-967B-1B4780B19AC7}" type="presOf" srcId="{811A4271-0D84-48CF-8407-5D6A45C7F49D}" destId="{48C2F4CB-6C3E-4713-81D8-80AC916D26EC}" srcOrd="1" destOrd="0" presId="urn:microsoft.com/office/officeart/2008/layout/HalfCircleOrganizationChart"/>
    <dgm:cxn modelId="{4FEFCA55-F671-4F88-B0C9-36217B03E2B6}" type="presOf" srcId="{975D0540-BB37-447B-A845-F6F8FB5F7248}" destId="{79BB23C8-2314-4B2C-83BB-494F64F1DBFA}" srcOrd="0" destOrd="0" presId="urn:microsoft.com/office/officeart/2008/layout/HalfCircleOrganizationChart"/>
    <dgm:cxn modelId="{A463DE7C-1C4D-4560-BF03-BBAE4FE39EE8}" type="presOf" srcId="{BC9B906E-4A1E-4C18-B39F-423FB1F0A36B}" destId="{47AD272F-9D06-4936-A304-B92B264B5766}" srcOrd="0" destOrd="0" presId="urn:microsoft.com/office/officeart/2008/layout/HalfCircleOrganizationChart"/>
    <dgm:cxn modelId="{AB2E7C8B-8891-4AC3-9B31-5B89B51B0082}" srcId="{BBABFF63-F66E-4891-B620-042313EFCFC7}" destId="{811A4271-0D84-48CF-8407-5D6A45C7F49D}" srcOrd="0" destOrd="0" parTransId="{053E042B-0B28-4429-8963-8BCF7BCC3322}" sibTransId="{4538EEE7-62F2-4259-90E4-F581041ADE7F}"/>
    <dgm:cxn modelId="{370E448F-F3DF-4685-815F-AEEF3711AC5F}" type="presOf" srcId="{E0DDC1BA-AC82-483B-808D-1CA67AFCCB42}" destId="{7303FE51-B62D-4FD4-A4CC-42945A5CEE84}" srcOrd="1" destOrd="0" presId="urn:microsoft.com/office/officeart/2008/layout/HalfCircleOrganizationChart"/>
    <dgm:cxn modelId="{D0EDB99F-E674-414E-AA44-3085199E1402}" type="presOf" srcId="{E0DDC1BA-AC82-483B-808D-1CA67AFCCB42}" destId="{9C9FB1DC-2AED-4B19-82AB-1B9759FEC5B6}" srcOrd="0" destOrd="0" presId="urn:microsoft.com/office/officeart/2008/layout/HalfCircleOrganizationChart"/>
    <dgm:cxn modelId="{F31A0CA2-B209-41A5-B53B-123109738AE5}" type="presOf" srcId="{975D0540-BB37-447B-A845-F6F8FB5F7248}" destId="{78091422-DF4C-41BB-B2EF-54FB073CCA0F}" srcOrd="1" destOrd="0" presId="urn:microsoft.com/office/officeart/2008/layout/HalfCircleOrganizationChart"/>
    <dgm:cxn modelId="{E051E6BA-F440-47F5-90F4-705104DC4B69}" type="presOf" srcId="{BBABFF63-F66E-4891-B620-042313EFCFC7}" destId="{8992B44D-F8CC-4C7D-BE9A-895EB1056653}" srcOrd="1" destOrd="0" presId="urn:microsoft.com/office/officeart/2008/layout/HalfCircleOrganizationChart"/>
    <dgm:cxn modelId="{8835F5C4-7689-43CC-9F6B-8281571BA750}" type="presOf" srcId="{C27FCD59-635E-4AEE-969F-830BC492A15F}" destId="{630CE64F-82A7-40CF-88FC-A496E153A420}" srcOrd="0" destOrd="0" presId="urn:microsoft.com/office/officeart/2008/layout/HalfCircleOrganizationChart"/>
    <dgm:cxn modelId="{6AC152C7-8B5C-4DD6-8ECA-29E47F683F60}" type="presOf" srcId="{A2E02A82-4630-46F1-BD09-495C9CBFFDB2}" destId="{DFD43868-B85B-47BC-BBB9-DB237734A67C}" srcOrd="0" destOrd="0" presId="urn:microsoft.com/office/officeart/2008/layout/HalfCircleOrganizationChart"/>
    <dgm:cxn modelId="{26DE24CA-0CF1-4ECF-9977-075D47BE317F}" type="presOf" srcId="{811A4271-0D84-48CF-8407-5D6A45C7F49D}" destId="{04213405-B8F5-4653-A75D-6A252C9418B5}" srcOrd="0" destOrd="0" presId="urn:microsoft.com/office/officeart/2008/layout/HalfCircleOrganizationChart"/>
    <dgm:cxn modelId="{4E0894DA-FEAC-488B-89FE-1EB5C9131048}" srcId="{A32A9B43-1E49-4ED6-AFEC-EB73363C4EAF}" destId="{BBABFF63-F66E-4891-B620-042313EFCFC7}" srcOrd="0" destOrd="0" parTransId="{8323AA70-479A-4D06-A882-E3AF3087CC69}" sibTransId="{5BA5EEF8-3B0B-468A-8679-3E48B3F83133}"/>
    <dgm:cxn modelId="{1C553FEB-22D6-4A02-8C47-C955DE87997B}" srcId="{BBABFF63-F66E-4891-B620-042313EFCFC7}" destId="{E0DDC1BA-AC82-483B-808D-1CA67AFCCB42}" srcOrd="1" destOrd="0" parTransId="{BC9B906E-4A1E-4C18-B39F-423FB1F0A36B}" sibTransId="{A0512C3E-C0CA-4539-AAFD-8A5BDA249CD5}"/>
    <dgm:cxn modelId="{0BC2ECEC-8463-43F3-8158-02F233EAED62}" type="presOf" srcId="{BBABFF63-F66E-4891-B620-042313EFCFC7}" destId="{E4F61995-5FD8-4DEB-8A2A-83DA229243CD}" srcOrd="0" destOrd="0" presId="urn:microsoft.com/office/officeart/2008/layout/HalfCircleOrganizationChart"/>
    <dgm:cxn modelId="{50004514-B69E-49B9-9E81-F233333B5075}" type="presParOf" srcId="{F91E9117-CBA6-46C5-B876-FE206C748623}" destId="{22D9BABE-EB2F-4FA2-A68F-AB47C4F355C4}" srcOrd="0" destOrd="0" presId="urn:microsoft.com/office/officeart/2008/layout/HalfCircleOrganizationChart"/>
    <dgm:cxn modelId="{9BFF4120-874D-437E-98C0-BEA20A35BA9D}" type="presParOf" srcId="{22D9BABE-EB2F-4FA2-A68F-AB47C4F355C4}" destId="{A320C7E7-5D0F-463C-8FE0-934DFE77F5A5}" srcOrd="0" destOrd="0" presId="urn:microsoft.com/office/officeart/2008/layout/HalfCircleOrganizationChart"/>
    <dgm:cxn modelId="{1B6742B9-72CC-4E2C-8079-EEC0C6E72CA3}" type="presParOf" srcId="{A320C7E7-5D0F-463C-8FE0-934DFE77F5A5}" destId="{E4F61995-5FD8-4DEB-8A2A-83DA229243CD}" srcOrd="0" destOrd="0" presId="urn:microsoft.com/office/officeart/2008/layout/HalfCircleOrganizationChart"/>
    <dgm:cxn modelId="{E612AFD3-15E9-4CC4-B71B-7EF595FB0230}" type="presParOf" srcId="{A320C7E7-5D0F-463C-8FE0-934DFE77F5A5}" destId="{BAC37641-3079-4DDD-BBE5-17EE58F0394E}" srcOrd="1" destOrd="0" presId="urn:microsoft.com/office/officeart/2008/layout/HalfCircleOrganizationChart"/>
    <dgm:cxn modelId="{91026F00-7B33-455F-B82F-8C4F74BBA810}" type="presParOf" srcId="{A320C7E7-5D0F-463C-8FE0-934DFE77F5A5}" destId="{A4B67062-DAE8-4940-A835-05F1676CFF74}" srcOrd="2" destOrd="0" presId="urn:microsoft.com/office/officeart/2008/layout/HalfCircleOrganizationChart"/>
    <dgm:cxn modelId="{DB7AF3A7-2A9B-4E06-98DC-751BC278228A}" type="presParOf" srcId="{A320C7E7-5D0F-463C-8FE0-934DFE77F5A5}" destId="{8992B44D-F8CC-4C7D-BE9A-895EB1056653}" srcOrd="3" destOrd="0" presId="urn:microsoft.com/office/officeart/2008/layout/HalfCircleOrganizationChart"/>
    <dgm:cxn modelId="{38EB62A6-A526-4D04-8C80-53F86255FCF1}" type="presParOf" srcId="{22D9BABE-EB2F-4FA2-A68F-AB47C4F355C4}" destId="{4F2034A7-9C0C-4023-8348-D55D914FA589}" srcOrd="1" destOrd="0" presId="urn:microsoft.com/office/officeart/2008/layout/HalfCircleOrganizationChart"/>
    <dgm:cxn modelId="{FC1FF4EB-D708-46F9-9FBC-3A49B4ACD56D}" type="presParOf" srcId="{4F2034A7-9C0C-4023-8348-D55D914FA589}" destId="{72A3BF3A-B0AB-46CE-91DC-00CBD5754029}" srcOrd="0" destOrd="0" presId="urn:microsoft.com/office/officeart/2008/layout/HalfCircleOrganizationChart"/>
    <dgm:cxn modelId="{A188E70B-1603-463A-ACDD-20A1DBF7C800}" type="presParOf" srcId="{4F2034A7-9C0C-4023-8348-D55D914FA589}" destId="{D8FDAF39-4594-4BA3-BD09-A36693FF47C1}" srcOrd="1" destOrd="0" presId="urn:microsoft.com/office/officeart/2008/layout/HalfCircleOrganizationChart"/>
    <dgm:cxn modelId="{0A808CA1-5D44-46AF-A2C1-5D5D5C56B428}" type="presParOf" srcId="{D8FDAF39-4594-4BA3-BD09-A36693FF47C1}" destId="{4E7AB34B-BCAD-4C7B-AADA-5EE77DBD95E0}" srcOrd="0" destOrd="0" presId="urn:microsoft.com/office/officeart/2008/layout/HalfCircleOrganizationChart"/>
    <dgm:cxn modelId="{B7EDB66A-0F03-480E-866C-D207D96142EC}" type="presParOf" srcId="{4E7AB34B-BCAD-4C7B-AADA-5EE77DBD95E0}" destId="{04213405-B8F5-4653-A75D-6A252C9418B5}" srcOrd="0" destOrd="0" presId="urn:microsoft.com/office/officeart/2008/layout/HalfCircleOrganizationChart"/>
    <dgm:cxn modelId="{AF820BEC-03C2-42B9-873A-134B9412E4D1}" type="presParOf" srcId="{4E7AB34B-BCAD-4C7B-AADA-5EE77DBD95E0}" destId="{A4AAB856-A5C2-48A1-85EE-1279CECE1A03}" srcOrd="1" destOrd="0" presId="urn:microsoft.com/office/officeart/2008/layout/HalfCircleOrganizationChart"/>
    <dgm:cxn modelId="{49AAEF08-9D20-46D1-9D13-4A8BE6C9FCDF}" type="presParOf" srcId="{4E7AB34B-BCAD-4C7B-AADA-5EE77DBD95E0}" destId="{7FC8907C-A09D-4C0A-B130-EBA2D66E978A}" srcOrd="2" destOrd="0" presId="urn:microsoft.com/office/officeart/2008/layout/HalfCircleOrganizationChart"/>
    <dgm:cxn modelId="{10CED3AD-431A-4C6F-98BB-CC233F1CD516}" type="presParOf" srcId="{4E7AB34B-BCAD-4C7B-AADA-5EE77DBD95E0}" destId="{48C2F4CB-6C3E-4713-81D8-80AC916D26EC}" srcOrd="3" destOrd="0" presId="urn:microsoft.com/office/officeart/2008/layout/HalfCircleOrganizationChart"/>
    <dgm:cxn modelId="{E14E6E15-F1B0-47EC-9C0E-1E3CCE579084}" type="presParOf" srcId="{D8FDAF39-4594-4BA3-BD09-A36693FF47C1}" destId="{70F99CDF-7822-421D-9B2A-F41BF3B0AD90}" srcOrd="1" destOrd="0" presId="urn:microsoft.com/office/officeart/2008/layout/HalfCircleOrganizationChart"/>
    <dgm:cxn modelId="{BBC2F89F-FAF0-410B-9AAA-62B73FF71273}" type="presParOf" srcId="{D8FDAF39-4594-4BA3-BD09-A36693FF47C1}" destId="{FF3B253A-A449-4FCB-BB6D-04C08E7CB634}" srcOrd="2" destOrd="0" presId="urn:microsoft.com/office/officeart/2008/layout/HalfCircleOrganizationChart"/>
    <dgm:cxn modelId="{6F6C0CB1-3463-4BF4-8D20-E1811485E379}" type="presParOf" srcId="{4F2034A7-9C0C-4023-8348-D55D914FA589}" destId="{47AD272F-9D06-4936-A304-B92B264B5766}" srcOrd="2" destOrd="0" presId="urn:microsoft.com/office/officeart/2008/layout/HalfCircleOrganizationChart"/>
    <dgm:cxn modelId="{45E1876C-E078-43CB-BF54-D53959348129}" type="presParOf" srcId="{4F2034A7-9C0C-4023-8348-D55D914FA589}" destId="{222F4C26-6B67-4224-91CD-FAA26B3D609D}" srcOrd="3" destOrd="0" presId="urn:microsoft.com/office/officeart/2008/layout/HalfCircleOrganizationChart"/>
    <dgm:cxn modelId="{FA8FAB2C-D666-4562-A31C-92C79581FD63}" type="presParOf" srcId="{222F4C26-6B67-4224-91CD-FAA26B3D609D}" destId="{3C7E11C8-AC1C-48A8-A7DB-9934E3DDFC2C}" srcOrd="0" destOrd="0" presId="urn:microsoft.com/office/officeart/2008/layout/HalfCircleOrganizationChart"/>
    <dgm:cxn modelId="{06DBC60E-5560-4923-A16E-7267E0EE5401}" type="presParOf" srcId="{3C7E11C8-AC1C-48A8-A7DB-9934E3DDFC2C}" destId="{9C9FB1DC-2AED-4B19-82AB-1B9759FEC5B6}" srcOrd="0" destOrd="0" presId="urn:microsoft.com/office/officeart/2008/layout/HalfCircleOrganizationChart"/>
    <dgm:cxn modelId="{32487D6B-C2A1-43BE-90CF-914D9D5C2E13}" type="presParOf" srcId="{3C7E11C8-AC1C-48A8-A7DB-9934E3DDFC2C}" destId="{308E7E4B-2948-4A4E-A686-C6AD5DA0EE6D}" srcOrd="1" destOrd="0" presId="urn:microsoft.com/office/officeart/2008/layout/HalfCircleOrganizationChart"/>
    <dgm:cxn modelId="{BC46558B-82CB-4691-9A4A-362DF6E5864A}" type="presParOf" srcId="{3C7E11C8-AC1C-48A8-A7DB-9934E3DDFC2C}" destId="{53BA92E0-4558-444A-BCC1-0CBF6FE25F0B}" srcOrd="2" destOrd="0" presId="urn:microsoft.com/office/officeart/2008/layout/HalfCircleOrganizationChart"/>
    <dgm:cxn modelId="{FC04D810-ABD2-44E8-B198-5378EBA0256E}" type="presParOf" srcId="{3C7E11C8-AC1C-48A8-A7DB-9934E3DDFC2C}" destId="{7303FE51-B62D-4FD4-A4CC-42945A5CEE84}" srcOrd="3" destOrd="0" presId="urn:microsoft.com/office/officeart/2008/layout/HalfCircleOrganizationChart"/>
    <dgm:cxn modelId="{4FEB4D47-E59B-4062-86F6-D71B31683E28}" type="presParOf" srcId="{222F4C26-6B67-4224-91CD-FAA26B3D609D}" destId="{1A9C9BF5-29B8-42ED-A6E3-CA35A9F2956F}" srcOrd="1" destOrd="0" presId="urn:microsoft.com/office/officeart/2008/layout/HalfCircleOrganizationChart"/>
    <dgm:cxn modelId="{FC64CB58-69C3-4E1B-9C54-671D1DE14A22}" type="presParOf" srcId="{222F4C26-6B67-4224-91CD-FAA26B3D609D}" destId="{92B3235D-5CEA-4E1C-AEAF-D39153F6CB65}" srcOrd="2" destOrd="0" presId="urn:microsoft.com/office/officeart/2008/layout/HalfCircleOrganizationChart"/>
    <dgm:cxn modelId="{75D71897-889D-4FD5-9E62-7C559E7A1B3A}" type="presParOf" srcId="{4F2034A7-9C0C-4023-8348-D55D914FA589}" destId="{DFD43868-B85B-47BC-BBB9-DB237734A67C}" srcOrd="4" destOrd="0" presId="urn:microsoft.com/office/officeart/2008/layout/HalfCircleOrganizationChart"/>
    <dgm:cxn modelId="{15D131E9-E36E-4AB5-B84E-E3E5539A3906}" type="presParOf" srcId="{4F2034A7-9C0C-4023-8348-D55D914FA589}" destId="{1F94A39B-5720-4942-A6B6-B53026C147BC}" srcOrd="5" destOrd="0" presId="urn:microsoft.com/office/officeart/2008/layout/HalfCircleOrganizationChart"/>
    <dgm:cxn modelId="{A6591E9E-506C-4E71-99E7-05D488E8166A}" type="presParOf" srcId="{1F94A39B-5720-4942-A6B6-B53026C147BC}" destId="{7C6895C0-9B3E-4C5A-9FDF-3F78F881558F}" srcOrd="0" destOrd="0" presId="urn:microsoft.com/office/officeart/2008/layout/HalfCircleOrganizationChart"/>
    <dgm:cxn modelId="{6A33389C-BAB7-413D-8710-26C3B6D21577}" type="presParOf" srcId="{7C6895C0-9B3E-4C5A-9FDF-3F78F881558F}" destId="{630CE64F-82A7-40CF-88FC-A496E153A420}" srcOrd="0" destOrd="0" presId="urn:microsoft.com/office/officeart/2008/layout/HalfCircleOrganizationChart"/>
    <dgm:cxn modelId="{9DF105C9-2D86-4E06-A581-AB8EEC924609}" type="presParOf" srcId="{7C6895C0-9B3E-4C5A-9FDF-3F78F881558F}" destId="{0F3BB93A-CD1A-41D6-B598-971A26959DF5}" srcOrd="1" destOrd="0" presId="urn:microsoft.com/office/officeart/2008/layout/HalfCircleOrganizationChart"/>
    <dgm:cxn modelId="{3AE243CF-CD12-4939-BA0A-73654BFD9F30}" type="presParOf" srcId="{7C6895C0-9B3E-4C5A-9FDF-3F78F881558F}" destId="{346ACBD4-126E-4AAD-9CF0-5A7D88180E1D}" srcOrd="2" destOrd="0" presId="urn:microsoft.com/office/officeart/2008/layout/HalfCircleOrganizationChart"/>
    <dgm:cxn modelId="{97630A88-823C-4FA7-8317-A92B382ED592}" type="presParOf" srcId="{7C6895C0-9B3E-4C5A-9FDF-3F78F881558F}" destId="{BD897816-0F21-446A-A8BC-58228F697F31}" srcOrd="3" destOrd="0" presId="urn:microsoft.com/office/officeart/2008/layout/HalfCircleOrganizationChart"/>
    <dgm:cxn modelId="{F955F69C-A77D-45D4-B73F-9A9E9DF3E6ED}" type="presParOf" srcId="{1F94A39B-5720-4942-A6B6-B53026C147BC}" destId="{9D67234D-0767-4A3C-A505-E1E1EC696A5E}" srcOrd="1" destOrd="0" presId="urn:microsoft.com/office/officeart/2008/layout/HalfCircleOrganizationChart"/>
    <dgm:cxn modelId="{93C8153B-C58B-4E09-9F68-65D764A96883}" type="presParOf" srcId="{1F94A39B-5720-4942-A6B6-B53026C147BC}" destId="{0C70F1A7-EBEB-4D47-A3FB-8C45126F187B}" srcOrd="2" destOrd="0" presId="urn:microsoft.com/office/officeart/2008/layout/HalfCircleOrganizationChart"/>
    <dgm:cxn modelId="{2AB5035D-897E-4F44-890A-CD31B0D868E3}" type="presParOf" srcId="{4F2034A7-9C0C-4023-8348-D55D914FA589}" destId="{38085C85-F152-498D-A018-FA2A11040B93}" srcOrd="6" destOrd="0" presId="urn:microsoft.com/office/officeart/2008/layout/HalfCircleOrganizationChart"/>
    <dgm:cxn modelId="{16933A78-FC48-4B31-BECF-CC01EAB9A1AC}" type="presParOf" srcId="{4F2034A7-9C0C-4023-8348-D55D914FA589}" destId="{41870D5D-9DED-4D21-B145-915A3419FEE2}" srcOrd="7" destOrd="0" presId="urn:microsoft.com/office/officeart/2008/layout/HalfCircleOrganizationChart"/>
    <dgm:cxn modelId="{D34D4508-90B9-44B6-A935-70F5863FDB74}" type="presParOf" srcId="{41870D5D-9DED-4D21-B145-915A3419FEE2}" destId="{48B1E269-1D62-4FFE-AEE5-BE8B3E35B344}" srcOrd="0" destOrd="0" presId="urn:microsoft.com/office/officeart/2008/layout/HalfCircleOrganizationChart"/>
    <dgm:cxn modelId="{0F505E6D-20F3-4A4D-95F2-59849BB8048D}" type="presParOf" srcId="{48B1E269-1D62-4FFE-AEE5-BE8B3E35B344}" destId="{79BB23C8-2314-4B2C-83BB-494F64F1DBFA}" srcOrd="0" destOrd="0" presId="urn:microsoft.com/office/officeart/2008/layout/HalfCircleOrganizationChart"/>
    <dgm:cxn modelId="{294883DD-09C6-4B65-931D-6F06BA2AAF73}" type="presParOf" srcId="{48B1E269-1D62-4FFE-AEE5-BE8B3E35B344}" destId="{80E45C35-9D59-4250-80C2-4C9CA538AECD}" srcOrd="1" destOrd="0" presId="urn:microsoft.com/office/officeart/2008/layout/HalfCircleOrganizationChart"/>
    <dgm:cxn modelId="{7868F121-7AD5-4B00-938C-13E8788A982A}" type="presParOf" srcId="{48B1E269-1D62-4FFE-AEE5-BE8B3E35B344}" destId="{C7CA6010-4B2A-489C-ABF0-A81D086D2DA0}" srcOrd="2" destOrd="0" presId="urn:microsoft.com/office/officeart/2008/layout/HalfCircleOrganizationChart"/>
    <dgm:cxn modelId="{BCC8213E-3CF1-4643-B44F-D661E864967A}" type="presParOf" srcId="{48B1E269-1D62-4FFE-AEE5-BE8B3E35B344}" destId="{78091422-DF4C-41BB-B2EF-54FB073CCA0F}" srcOrd="3" destOrd="0" presId="urn:microsoft.com/office/officeart/2008/layout/HalfCircleOrganizationChart"/>
    <dgm:cxn modelId="{72FB5CF7-CC0D-4526-8E8C-7ED0BEEAA27F}" type="presParOf" srcId="{41870D5D-9DED-4D21-B145-915A3419FEE2}" destId="{A9DB2AAC-30F2-4887-9832-D1AFCA48E25C}" srcOrd="1" destOrd="0" presId="urn:microsoft.com/office/officeart/2008/layout/HalfCircleOrganizationChart"/>
    <dgm:cxn modelId="{7CCD5B9D-98D7-4F3F-B433-B1F3F634DD80}" type="presParOf" srcId="{41870D5D-9DED-4D21-B145-915A3419FEE2}" destId="{5C1D18D4-5DAE-4D81-935F-BDDC1DD55A24}" srcOrd="2" destOrd="0" presId="urn:microsoft.com/office/officeart/2008/layout/HalfCircleOrganizationChart"/>
    <dgm:cxn modelId="{C619E7F4-70A3-47EC-B9D7-0DC4AA27A159}" type="presParOf" srcId="{22D9BABE-EB2F-4FA2-A68F-AB47C4F355C4}" destId="{D4CEC8FA-2C3C-4306-9F51-FE5AABED1126}"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6EDCBC-3A8D-447C-97C2-3D2D04CD26B2}"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A622214A-A75C-44E2-8C10-4FE443AFD342}">
      <dgm:prSet phldrT="[Text]" custT="1"/>
      <dgm:spPr/>
      <dgm:t>
        <a:bodyPr/>
        <a:lstStyle/>
        <a:p>
          <a:r>
            <a:rPr lang="en-US" sz="2000" dirty="0"/>
            <a:t>Lipoproteins differ in:</a:t>
          </a:r>
        </a:p>
      </dgm:t>
    </dgm:pt>
    <dgm:pt modelId="{73AACE43-789A-439F-B78D-14EAABCD46CA}" type="parTrans" cxnId="{19C77ACB-AA09-4825-89B1-9F5F400B100B}">
      <dgm:prSet/>
      <dgm:spPr/>
      <dgm:t>
        <a:bodyPr/>
        <a:lstStyle/>
        <a:p>
          <a:endParaRPr lang="en-US"/>
        </a:p>
      </dgm:t>
    </dgm:pt>
    <dgm:pt modelId="{3FEDA0BE-A8EE-47B1-AF25-311900B6F85B}" type="sibTrans" cxnId="{19C77ACB-AA09-4825-89B1-9F5F400B100B}">
      <dgm:prSet/>
      <dgm:spPr/>
      <dgm:t>
        <a:bodyPr/>
        <a:lstStyle/>
        <a:p>
          <a:endParaRPr lang="en-US"/>
        </a:p>
      </dgm:t>
    </dgm:pt>
    <dgm:pt modelId="{300FF80E-E42D-4CCD-9EB6-E58563EDCDEF}">
      <dgm:prSet phldrT="[Text]" custT="1"/>
      <dgm:spPr/>
      <dgm:t>
        <a:bodyPr/>
        <a:lstStyle/>
        <a:p>
          <a:r>
            <a:rPr lang="en-US" sz="2000" dirty="0"/>
            <a:t>Lipid and protein composition</a:t>
          </a:r>
        </a:p>
      </dgm:t>
    </dgm:pt>
    <dgm:pt modelId="{A34E8CF8-5AFF-4CE9-A2E8-EFBF284F5EC6}" type="parTrans" cxnId="{D748A020-4370-42DE-A115-C456C826CAC7}">
      <dgm:prSet/>
      <dgm:spPr/>
      <dgm:t>
        <a:bodyPr/>
        <a:lstStyle/>
        <a:p>
          <a:endParaRPr lang="en-US"/>
        </a:p>
      </dgm:t>
    </dgm:pt>
    <dgm:pt modelId="{CB998159-95D5-4A5B-813C-070D8086E0C5}" type="sibTrans" cxnId="{D748A020-4370-42DE-A115-C456C826CAC7}">
      <dgm:prSet/>
      <dgm:spPr/>
      <dgm:t>
        <a:bodyPr/>
        <a:lstStyle/>
        <a:p>
          <a:endParaRPr lang="en-US"/>
        </a:p>
      </dgm:t>
    </dgm:pt>
    <dgm:pt modelId="{B0B40B0B-7A47-417F-AEB2-9DF35D120466}">
      <dgm:prSet phldrT="[Text]" custT="1"/>
      <dgm:spPr/>
      <dgm:t>
        <a:bodyPr/>
        <a:lstStyle/>
        <a:p>
          <a:r>
            <a:rPr lang="en-US" sz="2000" dirty="0"/>
            <a:t>Size </a:t>
          </a:r>
        </a:p>
      </dgm:t>
    </dgm:pt>
    <dgm:pt modelId="{B33FA356-A836-41A0-8EB4-A47E35100BA9}" type="parTrans" cxnId="{40C891F9-5E44-4BDE-A727-143AC40E3BA1}">
      <dgm:prSet/>
      <dgm:spPr/>
      <dgm:t>
        <a:bodyPr/>
        <a:lstStyle/>
        <a:p>
          <a:endParaRPr lang="en-US"/>
        </a:p>
      </dgm:t>
    </dgm:pt>
    <dgm:pt modelId="{48A19D8F-9603-4B5F-BB9B-AA6E9D403A92}" type="sibTrans" cxnId="{40C891F9-5E44-4BDE-A727-143AC40E3BA1}">
      <dgm:prSet/>
      <dgm:spPr/>
      <dgm:t>
        <a:bodyPr/>
        <a:lstStyle/>
        <a:p>
          <a:endParaRPr lang="en-US"/>
        </a:p>
      </dgm:t>
    </dgm:pt>
    <dgm:pt modelId="{4BA29ACC-3342-47FE-B41A-5FC0026D12B7}">
      <dgm:prSet phldrT="[Text]" custT="1"/>
      <dgm:spPr/>
      <dgm:t>
        <a:bodyPr/>
        <a:lstStyle/>
        <a:p>
          <a:r>
            <a:rPr lang="en-US" sz="2000" dirty="0"/>
            <a:t>Density</a:t>
          </a:r>
        </a:p>
      </dgm:t>
    </dgm:pt>
    <dgm:pt modelId="{2668E214-D6C6-4D16-BD8E-131496FA77AC}" type="parTrans" cxnId="{816D3917-89FA-4102-B4F6-258234977D64}">
      <dgm:prSet/>
      <dgm:spPr/>
      <dgm:t>
        <a:bodyPr/>
        <a:lstStyle/>
        <a:p>
          <a:endParaRPr lang="en-US"/>
        </a:p>
      </dgm:t>
    </dgm:pt>
    <dgm:pt modelId="{B5936573-E4FE-41AF-84CD-7C12ED748DD6}" type="sibTrans" cxnId="{816D3917-89FA-4102-B4F6-258234977D64}">
      <dgm:prSet/>
      <dgm:spPr/>
      <dgm:t>
        <a:bodyPr/>
        <a:lstStyle/>
        <a:p>
          <a:endParaRPr lang="en-US"/>
        </a:p>
      </dgm:t>
    </dgm:pt>
    <dgm:pt modelId="{6624780D-3237-412F-8087-F5E8EBDA54AF}">
      <dgm:prSet custT="1"/>
      <dgm:spPr/>
      <dgm:t>
        <a:bodyPr/>
        <a:lstStyle/>
        <a:p>
          <a:r>
            <a:rPr lang="en-US" sz="2000" dirty="0"/>
            <a:t>Site of origin</a:t>
          </a:r>
        </a:p>
      </dgm:t>
    </dgm:pt>
    <dgm:pt modelId="{C4B3BA7C-E39C-46B9-91C7-EFDE673DCC36}" type="parTrans" cxnId="{1EC76EA1-B88A-44AA-8D22-6FE3FEA72C94}">
      <dgm:prSet/>
      <dgm:spPr/>
      <dgm:t>
        <a:bodyPr/>
        <a:lstStyle/>
        <a:p>
          <a:endParaRPr lang="en-US"/>
        </a:p>
      </dgm:t>
    </dgm:pt>
    <dgm:pt modelId="{9CAA1955-496E-4F51-A5E7-6475199BEE52}" type="sibTrans" cxnId="{1EC76EA1-B88A-44AA-8D22-6FE3FEA72C94}">
      <dgm:prSet/>
      <dgm:spPr/>
      <dgm:t>
        <a:bodyPr/>
        <a:lstStyle/>
        <a:p>
          <a:endParaRPr lang="en-US"/>
        </a:p>
      </dgm:t>
    </dgm:pt>
    <dgm:pt modelId="{756C5C4E-6EE4-4B9E-BE4E-9615EDC591C6}" type="pres">
      <dgm:prSet presAssocID="{1D6EDCBC-3A8D-447C-97C2-3D2D04CD26B2}" presName="Name0" presStyleCnt="0">
        <dgm:presLayoutVars>
          <dgm:orgChart val="1"/>
          <dgm:chPref val="1"/>
          <dgm:dir/>
          <dgm:animOne val="branch"/>
          <dgm:animLvl val="lvl"/>
          <dgm:resizeHandles/>
        </dgm:presLayoutVars>
      </dgm:prSet>
      <dgm:spPr/>
    </dgm:pt>
    <dgm:pt modelId="{017FA64A-BD91-4374-8372-6BD4C2682967}" type="pres">
      <dgm:prSet presAssocID="{A622214A-A75C-44E2-8C10-4FE443AFD342}" presName="hierRoot1" presStyleCnt="0">
        <dgm:presLayoutVars>
          <dgm:hierBranch val="init"/>
        </dgm:presLayoutVars>
      </dgm:prSet>
      <dgm:spPr/>
    </dgm:pt>
    <dgm:pt modelId="{A2A89D32-1799-4867-BF03-8BE23BF505A2}" type="pres">
      <dgm:prSet presAssocID="{A622214A-A75C-44E2-8C10-4FE443AFD342}" presName="rootComposite1" presStyleCnt="0"/>
      <dgm:spPr/>
    </dgm:pt>
    <dgm:pt modelId="{22CEF945-D113-47A5-A717-1BA0ABBA5BE1}" type="pres">
      <dgm:prSet presAssocID="{A622214A-A75C-44E2-8C10-4FE443AFD342}" presName="rootText1" presStyleLbl="alignAcc1" presStyleIdx="0" presStyleCnt="0">
        <dgm:presLayoutVars>
          <dgm:chPref val="3"/>
        </dgm:presLayoutVars>
      </dgm:prSet>
      <dgm:spPr/>
    </dgm:pt>
    <dgm:pt modelId="{B6DB3E71-8059-47EF-9535-9F3E9901CBED}" type="pres">
      <dgm:prSet presAssocID="{A622214A-A75C-44E2-8C10-4FE443AFD342}" presName="topArc1" presStyleLbl="parChTrans1D1" presStyleIdx="0" presStyleCnt="10"/>
      <dgm:spPr/>
    </dgm:pt>
    <dgm:pt modelId="{98FFC4FD-0308-4F1F-BEAB-7364E8635172}" type="pres">
      <dgm:prSet presAssocID="{A622214A-A75C-44E2-8C10-4FE443AFD342}" presName="bottomArc1" presStyleLbl="parChTrans1D1" presStyleIdx="1" presStyleCnt="10"/>
      <dgm:spPr/>
    </dgm:pt>
    <dgm:pt modelId="{D0FA0FA1-A8E9-402E-B09D-8D75188BCD1C}" type="pres">
      <dgm:prSet presAssocID="{A622214A-A75C-44E2-8C10-4FE443AFD342}" presName="topConnNode1" presStyleLbl="node1" presStyleIdx="0" presStyleCnt="0"/>
      <dgm:spPr/>
    </dgm:pt>
    <dgm:pt modelId="{11F9E82C-6E83-400E-B653-EC60A146E343}" type="pres">
      <dgm:prSet presAssocID="{A622214A-A75C-44E2-8C10-4FE443AFD342}" presName="hierChild2" presStyleCnt="0"/>
      <dgm:spPr/>
    </dgm:pt>
    <dgm:pt modelId="{DDA03279-427C-4EAD-9145-2948E2607909}" type="pres">
      <dgm:prSet presAssocID="{A34E8CF8-5AFF-4CE9-A2E8-EFBF284F5EC6}" presName="Name28" presStyleLbl="parChTrans1D2" presStyleIdx="0" presStyleCnt="4"/>
      <dgm:spPr/>
    </dgm:pt>
    <dgm:pt modelId="{C1694116-D1FE-4255-844A-7C5B1A22F9C0}" type="pres">
      <dgm:prSet presAssocID="{300FF80E-E42D-4CCD-9EB6-E58563EDCDEF}" presName="hierRoot2" presStyleCnt="0">
        <dgm:presLayoutVars>
          <dgm:hierBranch val="init"/>
        </dgm:presLayoutVars>
      </dgm:prSet>
      <dgm:spPr/>
    </dgm:pt>
    <dgm:pt modelId="{B253B342-158D-4097-BCA0-ADF539638999}" type="pres">
      <dgm:prSet presAssocID="{300FF80E-E42D-4CCD-9EB6-E58563EDCDEF}" presName="rootComposite2" presStyleCnt="0"/>
      <dgm:spPr/>
    </dgm:pt>
    <dgm:pt modelId="{02339511-4859-4911-B9FA-BD5C38B267F4}" type="pres">
      <dgm:prSet presAssocID="{300FF80E-E42D-4CCD-9EB6-E58563EDCDEF}" presName="rootText2" presStyleLbl="alignAcc1" presStyleIdx="0" presStyleCnt="0">
        <dgm:presLayoutVars>
          <dgm:chPref val="3"/>
        </dgm:presLayoutVars>
      </dgm:prSet>
      <dgm:spPr/>
    </dgm:pt>
    <dgm:pt modelId="{1B00325C-0CB4-4FB8-A633-AD45710FF67D}" type="pres">
      <dgm:prSet presAssocID="{300FF80E-E42D-4CCD-9EB6-E58563EDCDEF}" presName="topArc2" presStyleLbl="parChTrans1D1" presStyleIdx="2" presStyleCnt="10"/>
      <dgm:spPr/>
    </dgm:pt>
    <dgm:pt modelId="{92795282-CD6A-44FB-AFC3-220188B15A1F}" type="pres">
      <dgm:prSet presAssocID="{300FF80E-E42D-4CCD-9EB6-E58563EDCDEF}" presName="bottomArc2" presStyleLbl="parChTrans1D1" presStyleIdx="3" presStyleCnt="10"/>
      <dgm:spPr/>
    </dgm:pt>
    <dgm:pt modelId="{22147E7B-25E0-4EBE-B971-76DD4B694C94}" type="pres">
      <dgm:prSet presAssocID="{300FF80E-E42D-4CCD-9EB6-E58563EDCDEF}" presName="topConnNode2" presStyleLbl="node2" presStyleIdx="0" presStyleCnt="0"/>
      <dgm:spPr/>
    </dgm:pt>
    <dgm:pt modelId="{601466AF-CAAC-46F3-8ED2-5CA7FC158CA5}" type="pres">
      <dgm:prSet presAssocID="{300FF80E-E42D-4CCD-9EB6-E58563EDCDEF}" presName="hierChild4" presStyleCnt="0"/>
      <dgm:spPr/>
    </dgm:pt>
    <dgm:pt modelId="{C39B493A-CB68-4ECA-99FF-B4795745E15C}" type="pres">
      <dgm:prSet presAssocID="{300FF80E-E42D-4CCD-9EB6-E58563EDCDEF}" presName="hierChild5" presStyleCnt="0"/>
      <dgm:spPr/>
    </dgm:pt>
    <dgm:pt modelId="{DFBE7BDB-E8B6-491F-9051-545C0C572983}" type="pres">
      <dgm:prSet presAssocID="{B33FA356-A836-41A0-8EB4-A47E35100BA9}" presName="Name28" presStyleLbl="parChTrans1D2" presStyleIdx="1" presStyleCnt="4"/>
      <dgm:spPr/>
    </dgm:pt>
    <dgm:pt modelId="{1562E02B-718F-4422-9A2D-6779E40714CF}" type="pres">
      <dgm:prSet presAssocID="{B0B40B0B-7A47-417F-AEB2-9DF35D120466}" presName="hierRoot2" presStyleCnt="0">
        <dgm:presLayoutVars>
          <dgm:hierBranch val="init"/>
        </dgm:presLayoutVars>
      </dgm:prSet>
      <dgm:spPr/>
    </dgm:pt>
    <dgm:pt modelId="{D9098726-B163-4366-9F4F-A12F87C17349}" type="pres">
      <dgm:prSet presAssocID="{B0B40B0B-7A47-417F-AEB2-9DF35D120466}" presName="rootComposite2" presStyleCnt="0"/>
      <dgm:spPr/>
    </dgm:pt>
    <dgm:pt modelId="{A39D061D-0E16-40C4-9EF3-44A3B4802838}" type="pres">
      <dgm:prSet presAssocID="{B0B40B0B-7A47-417F-AEB2-9DF35D120466}" presName="rootText2" presStyleLbl="alignAcc1" presStyleIdx="0" presStyleCnt="0">
        <dgm:presLayoutVars>
          <dgm:chPref val="3"/>
        </dgm:presLayoutVars>
      </dgm:prSet>
      <dgm:spPr/>
    </dgm:pt>
    <dgm:pt modelId="{8054B1B2-65BF-43F6-8E73-86861B2401E7}" type="pres">
      <dgm:prSet presAssocID="{B0B40B0B-7A47-417F-AEB2-9DF35D120466}" presName="topArc2" presStyleLbl="parChTrans1D1" presStyleIdx="4" presStyleCnt="10"/>
      <dgm:spPr/>
    </dgm:pt>
    <dgm:pt modelId="{B3C334CB-ABE2-4F04-B178-B2B53CCD59DE}" type="pres">
      <dgm:prSet presAssocID="{B0B40B0B-7A47-417F-AEB2-9DF35D120466}" presName="bottomArc2" presStyleLbl="parChTrans1D1" presStyleIdx="5" presStyleCnt="10"/>
      <dgm:spPr/>
    </dgm:pt>
    <dgm:pt modelId="{A12B28C6-A498-42B4-A2BB-288F5C39F9F2}" type="pres">
      <dgm:prSet presAssocID="{B0B40B0B-7A47-417F-AEB2-9DF35D120466}" presName="topConnNode2" presStyleLbl="node2" presStyleIdx="0" presStyleCnt="0"/>
      <dgm:spPr/>
    </dgm:pt>
    <dgm:pt modelId="{20BD2FD6-B6E7-4A77-8FF7-0ED435B2A4D2}" type="pres">
      <dgm:prSet presAssocID="{B0B40B0B-7A47-417F-AEB2-9DF35D120466}" presName="hierChild4" presStyleCnt="0"/>
      <dgm:spPr/>
    </dgm:pt>
    <dgm:pt modelId="{D7AC12E5-BAEC-4E9C-83AB-6E6702B98EB5}" type="pres">
      <dgm:prSet presAssocID="{B0B40B0B-7A47-417F-AEB2-9DF35D120466}" presName="hierChild5" presStyleCnt="0"/>
      <dgm:spPr/>
    </dgm:pt>
    <dgm:pt modelId="{EFEE073F-68BA-4A9A-8317-C1F7BB43703C}" type="pres">
      <dgm:prSet presAssocID="{2668E214-D6C6-4D16-BD8E-131496FA77AC}" presName="Name28" presStyleLbl="parChTrans1D2" presStyleIdx="2" presStyleCnt="4"/>
      <dgm:spPr/>
    </dgm:pt>
    <dgm:pt modelId="{3DC57BF7-72A9-4AC3-B0D8-7B9D29ABCB13}" type="pres">
      <dgm:prSet presAssocID="{4BA29ACC-3342-47FE-B41A-5FC0026D12B7}" presName="hierRoot2" presStyleCnt="0">
        <dgm:presLayoutVars>
          <dgm:hierBranch val="init"/>
        </dgm:presLayoutVars>
      </dgm:prSet>
      <dgm:spPr/>
    </dgm:pt>
    <dgm:pt modelId="{DA5EB644-ED02-4F62-85DB-AC26EDB419EE}" type="pres">
      <dgm:prSet presAssocID="{4BA29ACC-3342-47FE-B41A-5FC0026D12B7}" presName="rootComposite2" presStyleCnt="0"/>
      <dgm:spPr/>
    </dgm:pt>
    <dgm:pt modelId="{06F67BA8-6C95-4247-9D70-75799F1805E9}" type="pres">
      <dgm:prSet presAssocID="{4BA29ACC-3342-47FE-B41A-5FC0026D12B7}" presName="rootText2" presStyleLbl="alignAcc1" presStyleIdx="0" presStyleCnt="0">
        <dgm:presLayoutVars>
          <dgm:chPref val="3"/>
        </dgm:presLayoutVars>
      </dgm:prSet>
      <dgm:spPr/>
    </dgm:pt>
    <dgm:pt modelId="{D1C1CD65-086F-40F0-9C32-184FE1A49169}" type="pres">
      <dgm:prSet presAssocID="{4BA29ACC-3342-47FE-B41A-5FC0026D12B7}" presName="topArc2" presStyleLbl="parChTrans1D1" presStyleIdx="6" presStyleCnt="10"/>
      <dgm:spPr/>
    </dgm:pt>
    <dgm:pt modelId="{5A0A80C7-44CD-42E9-831E-2661E9CA270B}" type="pres">
      <dgm:prSet presAssocID="{4BA29ACC-3342-47FE-B41A-5FC0026D12B7}" presName="bottomArc2" presStyleLbl="parChTrans1D1" presStyleIdx="7" presStyleCnt="10"/>
      <dgm:spPr/>
    </dgm:pt>
    <dgm:pt modelId="{A19D2505-D50F-4F34-BEF1-E7D6228435BE}" type="pres">
      <dgm:prSet presAssocID="{4BA29ACC-3342-47FE-B41A-5FC0026D12B7}" presName="topConnNode2" presStyleLbl="node2" presStyleIdx="0" presStyleCnt="0"/>
      <dgm:spPr/>
    </dgm:pt>
    <dgm:pt modelId="{ADA62914-8F04-4A95-8542-259EB3BDF534}" type="pres">
      <dgm:prSet presAssocID="{4BA29ACC-3342-47FE-B41A-5FC0026D12B7}" presName="hierChild4" presStyleCnt="0"/>
      <dgm:spPr/>
    </dgm:pt>
    <dgm:pt modelId="{071E577C-3114-40B5-9DCE-7B9892C858A1}" type="pres">
      <dgm:prSet presAssocID="{4BA29ACC-3342-47FE-B41A-5FC0026D12B7}" presName="hierChild5" presStyleCnt="0"/>
      <dgm:spPr/>
    </dgm:pt>
    <dgm:pt modelId="{F9E060A3-C33C-4CFE-A5E2-179AE0D09A80}" type="pres">
      <dgm:prSet presAssocID="{C4B3BA7C-E39C-46B9-91C7-EFDE673DCC36}" presName="Name28" presStyleLbl="parChTrans1D2" presStyleIdx="3" presStyleCnt="4"/>
      <dgm:spPr/>
    </dgm:pt>
    <dgm:pt modelId="{CBA6CB12-3BE8-4056-B159-71458FC06992}" type="pres">
      <dgm:prSet presAssocID="{6624780D-3237-412F-8087-F5E8EBDA54AF}" presName="hierRoot2" presStyleCnt="0">
        <dgm:presLayoutVars>
          <dgm:hierBranch val="init"/>
        </dgm:presLayoutVars>
      </dgm:prSet>
      <dgm:spPr/>
    </dgm:pt>
    <dgm:pt modelId="{8CFB9DC3-9719-4323-B3B4-1AF0845E217E}" type="pres">
      <dgm:prSet presAssocID="{6624780D-3237-412F-8087-F5E8EBDA54AF}" presName="rootComposite2" presStyleCnt="0"/>
      <dgm:spPr/>
    </dgm:pt>
    <dgm:pt modelId="{4641A618-2999-4BAC-99B1-16D5E18249A1}" type="pres">
      <dgm:prSet presAssocID="{6624780D-3237-412F-8087-F5E8EBDA54AF}" presName="rootText2" presStyleLbl="alignAcc1" presStyleIdx="0" presStyleCnt="0">
        <dgm:presLayoutVars>
          <dgm:chPref val="3"/>
        </dgm:presLayoutVars>
      </dgm:prSet>
      <dgm:spPr/>
    </dgm:pt>
    <dgm:pt modelId="{19A90181-0AF5-471F-A4B2-0D33BDBE634C}" type="pres">
      <dgm:prSet presAssocID="{6624780D-3237-412F-8087-F5E8EBDA54AF}" presName="topArc2" presStyleLbl="parChTrans1D1" presStyleIdx="8" presStyleCnt="10"/>
      <dgm:spPr/>
    </dgm:pt>
    <dgm:pt modelId="{9A5D9E1B-A3F1-4192-BD8A-D74F39F71950}" type="pres">
      <dgm:prSet presAssocID="{6624780D-3237-412F-8087-F5E8EBDA54AF}" presName="bottomArc2" presStyleLbl="parChTrans1D1" presStyleIdx="9" presStyleCnt="10"/>
      <dgm:spPr/>
    </dgm:pt>
    <dgm:pt modelId="{B2DC4AF6-E245-4DC9-81F1-8CAD02E1E090}" type="pres">
      <dgm:prSet presAssocID="{6624780D-3237-412F-8087-F5E8EBDA54AF}" presName="topConnNode2" presStyleLbl="node2" presStyleIdx="0" presStyleCnt="0"/>
      <dgm:spPr/>
    </dgm:pt>
    <dgm:pt modelId="{0B18A895-4161-45CC-B3D9-0A70C84EFB2D}" type="pres">
      <dgm:prSet presAssocID="{6624780D-3237-412F-8087-F5E8EBDA54AF}" presName="hierChild4" presStyleCnt="0"/>
      <dgm:spPr/>
    </dgm:pt>
    <dgm:pt modelId="{A3ABC845-3EDC-4FE1-9344-09CAFAFC9249}" type="pres">
      <dgm:prSet presAssocID="{6624780D-3237-412F-8087-F5E8EBDA54AF}" presName="hierChild5" presStyleCnt="0"/>
      <dgm:spPr/>
    </dgm:pt>
    <dgm:pt modelId="{26841EF5-2F41-46CE-832D-46250663011B}" type="pres">
      <dgm:prSet presAssocID="{A622214A-A75C-44E2-8C10-4FE443AFD342}" presName="hierChild3" presStyleCnt="0"/>
      <dgm:spPr/>
    </dgm:pt>
  </dgm:ptLst>
  <dgm:cxnLst>
    <dgm:cxn modelId="{B5290017-D665-4353-8D41-A1FD80234D88}" type="presOf" srcId="{300FF80E-E42D-4CCD-9EB6-E58563EDCDEF}" destId="{02339511-4859-4911-B9FA-BD5C38B267F4}" srcOrd="0" destOrd="0" presId="urn:microsoft.com/office/officeart/2008/layout/HalfCircleOrganizationChart"/>
    <dgm:cxn modelId="{816D3917-89FA-4102-B4F6-258234977D64}" srcId="{A622214A-A75C-44E2-8C10-4FE443AFD342}" destId="{4BA29ACC-3342-47FE-B41A-5FC0026D12B7}" srcOrd="2" destOrd="0" parTransId="{2668E214-D6C6-4D16-BD8E-131496FA77AC}" sibTransId="{B5936573-E4FE-41AF-84CD-7C12ED748DD6}"/>
    <dgm:cxn modelId="{00DC7317-6FB5-495E-AE92-DF307359E42E}" type="presOf" srcId="{6624780D-3237-412F-8087-F5E8EBDA54AF}" destId="{4641A618-2999-4BAC-99B1-16D5E18249A1}" srcOrd="0" destOrd="0" presId="urn:microsoft.com/office/officeart/2008/layout/HalfCircleOrganizationChart"/>
    <dgm:cxn modelId="{D748A020-4370-42DE-A115-C456C826CAC7}" srcId="{A622214A-A75C-44E2-8C10-4FE443AFD342}" destId="{300FF80E-E42D-4CCD-9EB6-E58563EDCDEF}" srcOrd="0" destOrd="0" parTransId="{A34E8CF8-5AFF-4CE9-A2E8-EFBF284F5EC6}" sibTransId="{CB998159-95D5-4A5B-813C-070D8086E0C5}"/>
    <dgm:cxn modelId="{67D6C12C-5C29-473D-A803-AECE393A8B19}" type="presOf" srcId="{C4B3BA7C-E39C-46B9-91C7-EFDE673DCC36}" destId="{F9E060A3-C33C-4CFE-A5E2-179AE0D09A80}" srcOrd="0" destOrd="0" presId="urn:microsoft.com/office/officeart/2008/layout/HalfCircleOrganizationChart"/>
    <dgm:cxn modelId="{C712453B-6192-4769-A669-ECB8BA045257}" type="presOf" srcId="{6624780D-3237-412F-8087-F5E8EBDA54AF}" destId="{B2DC4AF6-E245-4DC9-81F1-8CAD02E1E090}" srcOrd="1" destOrd="0" presId="urn:microsoft.com/office/officeart/2008/layout/HalfCircleOrganizationChart"/>
    <dgm:cxn modelId="{423F8465-A6DE-4900-BA68-574833BAEC4F}" type="presOf" srcId="{300FF80E-E42D-4CCD-9EB6-E58563EDCDEF}" destId="{22147E7B-25E0-4EBE-B971-76DD4B694C94}" srcOrd="1" destOrd="0" presId="urn:microsoft.com/office/officeart/2008/layout/HalfCircleOrganizationChart"/>
    <dgm:cxn modelId="{EF5C2652-C41D-4F3B-BA64-CF707E08F80A}" type="presOf" srcId="{A622214A-A75C-44E2-8C10-4FE443AFD342}" destId="{D0FA0FA1-A8E9-402E-B09D-8D75188BCD1C}" srcOrd="1" destOrd="0" presId="urn:microsoft.com/office/officeart/2008/layout/HalfCircleOrganizationChart"/>
    <dgm:cxn modelId="{EE43C879-8FC1-4DC4-BE0A-DD80299465E8}" type="presOf" srcId="{A34E8CF8-5AFF-4CE9-A2E8-EFBF284F5EC6}" destId="{DDA03279-427C-4EAD-9145-2948E2607909}" srcOrd="0" destOrd="0" presId="urn:microsoft.com/office/officeart/2008/layout/HalfCircleOrganizationChart"/>
    <dgm:cxn modelId="{D3D7BB5A-8CD7-46DF-ADD3-9D0CE4E350EF}" type="presOf" srcId="{B0B40B0B-7A47-417F-AEB2-9DF35D120466}" destId="{A12B28C6-A498-42B4-A2BB-288F5C39F9F2}" srcOrd="1" destOrd="0" presId="urn:microsoft.com/office/officeart/2008/layout/HalfCircleOrganizationChart"/>
    <dgm:cxn modelId="{084A1583-E5AF-4695-A67C-65567C8248DB}" type="presOf" srcId="{1D6EDCBC-3A8D-447C-97C2-3D2D04CD26B2}" destId="{756C5C4E-6EE4-4B9E-BE4E-9615EDC591C6}" srcOrd="0" destOrd="0" presId="urn:microsoft.com/office/officeart/2008/layout/HalfCircleOrganizationChart"/>
    <dgm:cxn modelId="{6256718B-08F4-4C37-B876-A19B6A40131D}" type="presOf" srcId="{4BA29ACC-3342-47FE-B41A-5FC0026D12B7}" destId="{A19D2505-D50F-4F34-BEF1-E7D6228435BE}" srcOrd="1" destOrd="0" presId="urn:microsoft.com/office/officeart/2008/layout/HalfCircleOrganizationChart"/>
    <dgm:cxn modelId="{1EC76EA1-B88A-44AA-8D22-6FE3FEA72C94}" srcId="{A622214A-A75C-44E2-8C10-4FE443AFD342}" destId="{6624780D-3237-412F-8087-F5E8EBDA54AF}" srcOrd="3" destOrd="0" parTransId="{C4B3BA7C-E39C-46B9-91C7-EFDE673DCC36}" sibTransId="{9CAA1955-496E-4F51-A5E7-6475199BEE52}"/>
    <dgm:cxn modelId="{782A92A2-9E92-40CA-BE49-D415C97868D7}" type="presOf" srcId="{4BA29ACC-3342-47FE-B41A-5FC0026D12B7}" destId="{06F67BA8-6C95-4247-9D70-75799F1805E9}" srcOrd="0" destOrd="0" presId="urn:microsoft.com/office/officeart/2008/layout/HalfCircleOrganizationChart"/>
    <dgm:cxn modelId="{BFC826C8-BC21-410B-BFEC-D2CAD6AC690C}" type="presOf" srcId="{B33FA356-A836-41A0-8EB4-A47E35100BA9}" destId="{DFBE7BDB-E8B6-491F-9051-545C0C572983}" srcOrd="0" destOrd="0" presId="urn:microsoft.com/office/officeart/2008/layout/HalfCircleOrganizationChart"/>
    <dgm:cxn modelId="{A9C409CB-1141-4854-A067-FFD6901B08ED}" type="presOf" srcId="{2668E214-D6C6-4D16-BD8E-131496FA77AC}" destId="{EFEE073F-68BA-4A9A-8317-C1F7BB43703C}" srcOrd="0" destOrd="0" presId="urn:microsoft.com/office/officeart/2008/layout/HalfCircleOrganizationChart"/>
    <dgm:cxn modelId="{19C77ACB-AA09-4825-89B1-9F5F400B100B}" srcId="{1D6EDCBC-3A8D-447C-97C2-3D2D04CD26B2}" destId="{A622214A-A75C-44E2-8C10-4FE443AFD342}" srcOrd="0" destOrd="0" parTransId="{73AACE43-789A-439F-B78D-14EAABCD46CA}" sibTransId="{3FEDA0BE-A8EE-47B1-AF25-311900B6F85B}"/>
    <dgm:cxn modelId="{8AFB78F3-E9DC-416A-8E90-9991EDD975C3}" type="presOf" srcId="{B0B40B0B-7A47-417F-AEB2-9DF35D120466}" destId="{A39D061D-0E16-40C4-9EF3-44A3B4802838}" srcOrd="0" destOrd="0" presId="urn:microsoft.com/office/officeart/2008/layout/HalfCircleOrganizationChart"/>
    <dgm:cxn modelId="{40C891F9-5E44-4BDE-A727-143AC40E3BA1}" srcId="{A622214A-A75C-44E2-8C10-4FE443AFD342}" destId="{B0B40B0B-7A47-417F-AEB2-9DF35D120466}" srcOrd="1" destOrd="0" parTransId="{B33FA356-A836-41A0-8EB4-A47E35100BA9}" sibTransId="{48A19D8F-9603-4B5F-BB9B-AA6E9D403A92}"/>
    <dgm:cxn modelId="{2765E2FF-5AB3-4747-A032-C98D3FC19903}" type="presOf" srcId="{A622214A-A75C-44E2-8C10-4FE443AFD342}" destId="{22CEF945-D113-47A5-A717-1BA0ABBA5BE1}" srcOrd="0" destOrd="0" presId="urn:microsoft.com/office/officeart/2008/layout/HalfCircleOrganizationChart"/>
    <dgm:cxn modelId="{B4F5D919-E8F7-44C0-B3ED-9C641629B256}" type="presParOf" srcId="{756C5C4E-6EE4-4B9E-BE4E-9615EDC591C6}" destId="{017FA64A-BD91-4374-8372-6BD4C2682967}" srcOrd="0" destOrd="0" presId="urn:microsoft.com/office/officeart/2008/layout/HalfCircleOrganizationChart"/>
    <dgm:cxn modelId="{4F2DED75-663A-4263-94FC-EE636EC98B4E}" type="presParOf" srcId="{017FA64A-BD91-4374-8372-6BD4C2682967}" destId="{A2A89D32-1799-4867-BF03-8BE23BF505A2}" srcOrd="0" destOrd="0" presId="urn:microsoft.com/office/officeart/2008/layout/HalfCircleOrganizationChart"/>
    <dgm:cxn modelId="{330F836F-3583-43C3-B686-43C8B1D7579D}" type="presParOf" srcId="{A2A89D32-1799-4867-BF03-8BE23BF505A2}" destId="{22CEF945-D113-47A5-A717-1BA0ABBA5BE1}" srcOrd="0" destOrd="0" presId="urn:microsoft.com/office/officeart/2008/layout/HalfCircleOrganizationChart"/>
    <dgm:cxn modelId="{C8EE9BC6-C8B9-47D1-9756-657F1F159E06}" type="presParOf" srcId="{A2A89D32-1799-4867-BF03-8BE23BF505A2}" destId="{B6DB3E71-8059-47EF-9535-9F3E9901CBED}" srcOrd="1" destOrd="0" presId="urn:microsoft.com/office/officeart/2008/layout/HalfCircleOrganizationChart"/>
    <dgm:cxn modelId="{056135D1-AB4D-4419-A0A4-2C0CBBCE9D6B}" type="presParOf" srcId="{A2A89D32-1799-4867-BF03-8BE23BF505A2}" destId="{98FFC4FD-0308-4F1F-BEAB-7364E8635172}" srcOrd="2" destOrd="0" presId="urn:microsoft.com/office/officeart/2008/layout/HalfCircleOrganizationChart"/>
    <dgm:cxn modelId="{0D99D43D-B086-4799-AB68-23E4CE87BBF6}" type="presParOf" srcId="{A2A89D32-1799-4867-BF03-8BE23BF505A2}" destId="{D0FA0FA1-A8E9-402E-B09D-8D75188BCD1C}" srcOrd="3" destOrd="0" presId="urn:microsoft.com/office/officeart/2008/layout/HalfCircleOrganizationChart"/>
    <dgm:cxn modelId="{2153B8C3-A032-4C5E-AB0E-28F09D588705}" type="presParOf" srcId="{017FA64A-BD91-4374-8372-6BD4C2682967}" destId="{11F9E82C-6E83-400E-B653-EC60A146E343}" srcOrd="1" destOrd="0" presId="urn:microsoft.com/office/officeart/2008/layout/HalfCircleOrganizationChart"/>
    <dgm:cxn modelId="{58CAF693-BC3D-4072-B6A0-F248057D6B46}" type="presParOf" srcId="{11F9E82C-6E83-400E-B653-EC60A146E343}" destId="{DDA03279-427C-4EAD-9145-2948E2607909}" srcOrd="0" destOrd="0" presId="urn:microsoft.com/office/officeart/2008/layout/HalfCircleOrganizationChart"/>
    <dgm:cxn modelId="{728F6680-223B-415C-921A-F3DCC203A886}" type="presParOf" srcId="{11F9E82C-6E83-400E-B653-EC60A146E343}" destId="{C1694116-D1FE-4255-844A-7C5B1A22F9C0}" srcOrd="1" destOrd="0" presId="urn:microsoft.com/office/officeart/2008/layout/HalfCircleOrganizationChart"/>
    <dgm:cxn modelId="{94C34FD4-F85B-4805-9C42-DC0F5AD0348F}" type="presParOf" srcId="{C1694116-D1FE-4255-844A-7C5B1A22F9C0}" destId="{B253B342-158D-4097-BCA0-ADF539638999}" srcOrd="0" destOrd="0" presId="urn:microsoft.com/office/officeart/2008/layout/HalfCircleOrganizationChart"/>
    <dgm:cxn modelId="{5C1DC224-86A1-446C-851A-35946FFA2E7E}" type="presParOf" srcId="{B253B342-158D-4097-BCA0-ADF539638999}" destId="{02339511-4859-4911-B9FA-BD5C38B267F4}" srcOrd="0" destOrd="0" presId="urn:microsoft.com/office/officeart/2008/layout/HalfCircleOrganizationChart"/>
    <dgm:cxn modelId="{72AF2C3A-B341-4DFD-AE4C-03038C582E14}" type="presParOf" srcId="{B253B342-158D-4097-BCA0-ADF539638999}" destId="{1B00325C-0CB4-4FB8-A633-AD45710FF67D}" srcOrd="1" destOrd="0" presId="urn:microsoft.com/office/officeart/2008/layout/HalfCircleOrganizationChart"/>
    <dgm:cxn modelId="{91959ED4-BDDA-44C8-ACC4-987CD4E79F5C}" type="presParOf" srcId="{B253B342-158D-4097-BCA0-ADF539638999}" destId="{92795282-CD6A-44FB-AFC3-220188B15A1F}" srcOrd="2" destOrd="0" presId="urn:microsoft.com/office/officeart/2008/layout/HalfCircleOrganizationChart"/>
    <dgm:cxn modelId="{13D3097F-BD17-4EFF-BFFA-59376420D200}" type="presParOf" srcId="{B253B342-158D-4097-BCA0-ADF539638999}" destId="{22147E7B-25E0-4EBE-B971-76DD4B694C94}" srcOrd="3" destOrd="0" presId="urn:microsoft.com/office/officeart/2008/layout/HalfCircleOrganizationChart"/>
    <dgm:cxn modelId="{F94AD911-46E8-440E-8E21-A27E51538A44}" type="presParOf" srcId="{C1694116-D1FE-4255-844A-7C5B1A22F9C0}" destId="{601466AF-CAAC-46F3-8ED2-5CA7FC158CA5}" srcOrd="1" destOrd="0" presId="urn:microsoft.com/office/officeart/2008/layout/HalfCircleOrganizationChart"/>
    <dgm:cxn modelId="{2B5256E6-407A-4439-8C3A-4851DF14B22F}" type="presParOf" srcId="{C1694116-D1FE-4255-844A-7C5B1A22F9C0}" destId="{C39B493A-CB68-4ECA-99FF-B4795745E15C}" srcOrd="2" destOrd="0" presId="urn:microsoft.com/office/officeart/2008/layout/HalfCircleOrganizationChart"/>
    <dgm:cxn modelId="{894D4B46-1C22-4391-8A90-44F3F4A3A7C0}" type="presParOf" srcId="{11F9E82C-6E83-400E-B653-EC60A146E343}" destId="{DFBE7BDB-E8B6-491F-9051-545C0C572983}" srcOrd="2" destOrd="0" presId="urn:microsoft.com/office/officeart/2008/layout/HalfCircleOrganizationChart"/>
    <dgm:cxn modelId="{F8D4E7C8-DBD2-4E83-AB56-BF8A024B0F45}" type="presParOf" srcId="{11F9E82C-6E83-400E-B653-EC60A146E343}" destId="{1562E02B-718F-4422-9A2D-6779E40714CF}" srcOrd="3" destOrd="0" presId="urn:microsoft.com/office/officeart/2008/layout/HalfCircleOrganizationChart"/>
    <dgm:cxn modelId="{C53B863B-F9E8-4E4F-8ACA-C54524F27878}" type="presParOf" srcId="{1562E02B-718F-4422-9A2D-6779E40714CF}" destId="{D9098726-B163-4366-9F4F-A12F87C17349}" srcOrd="0" destOrd="0" presId="urn:microsoft.com/office/officeart/2008/layout/HalfCircleOrganizationChart"/>
    <dgm:cxn modelId="{5F38E3FE-4977-42B7-A913-B2E2A0016F92}" type="presParOf" srcId="{D9098726-B163-4366-9F4F-A12F87C17349}" destId="{A39D061D-0E16-40C4-9EF3-44A3B4802838}" srcOrd="0" destOrd="0" presId="urn:microsoft.com/office/officeart/2008/layout/HalfCircleOrganizationChart"/>
    <dgm:cxn modelId="{1A668CA4-8047-40BB-BA04-75CB5D5958B6}" type="presParOf" srcId="{D9098726-B163-4366-9F4F-A12F87C17349}" destId="{8054B1B2-65BF-43F6-8E73-86861B2401E7}" srcOrd="1" destOrd="0" presId="urn:microsoft.com/office/officeart/2008/layout/HalfCircleOrganizationChart"/>
    <dgm:cxn modelId="{35AC35F0-DB0E-487E-A880-C055C2FD93E8}" type="presParOf" srcId="{D9098726-B163-4366-9F4F-A12F87C17349}" destId="{B3C334CB-ABE2-4F04-B178-B2B53CCD59DE}" srcOrd="2" destOrd="0" presId="urn:microsoft.com/office/officeart/2008/layout/HalfCircleOrganizationChart"/>
    <dgm:cxn modelId="{7C709770-7B0E-4049-8D97-D90D91E32B89}" type="presParOf" srcId="{D9098726-B163-4366-9F4F-A12F87C17349}" destId="{A12B28C6-A498-42B4-A2BB-288F5C39F9F2}" srcOrd="3" destOrd="0" presId="urn:microsoft.com/office/officeart/2008/layout/HalfCircleOrganizationChart"/>
    <dgm:cxn modelId="{81AB61DB-5EF4-4E4C-A116-5D974FB9CC8F}" type="presParOf" srcId="{1562E02B-718F-4422-9A2D-6779E40714CF}" destId="{20BD2FD6-B6E7-4A77-8FF7-0ED435B2A4D2}" srcOrd="1" destOrd="0" presId="urn:microsoft.com/office/officeart/2008/layout/HalfCircleOrganizationChart"/>
    <dgm:cxn modelId="{28CCC7D1-6789-40BD-9807-4FDF6158FE7E}" type="presParOf" srcId="{1562E02B-718F-4422-9A2D-6779E40714CF}" destId="{D7AC12E5-BAEC-4E9C-83AB-6E6702B98EB5}" srcOrd="2" destOrd="0" presId="urn:microsoft.com/office/officeart/2008/layout/HalfCircleOrganizationChart"/>
    <dgm:cxn modelId="{2C459EDD-51E8-4A3F-870B-3CE4E6AF91DF}" type="presParOf" srcId="{11F9E82C-6E83-400E-B653-EC60A146E343}" destId="{EFEE073F-68BA-4A9A-8317-C1F7BB43703C}" srcOrd="4" destOrd="0" presId="urn:microsoft.com/office/officeart/2008/layout/HalfCircleOrganizationChart"/>
    <dgm:cxn modelId="{BA0366CE-27EF-4AA7-AC99-38794C9A39E9}" type="presParOf" srcId="{11F9E82C-6E83-400E-B653-EC60A146E343}" destId="{3DC57BF7-72A9-4AC3-B0D8-7B9D29ABCB13}" srcOrd="5" destOrd="0" presId="urn:microsoft.com/office/officeart/2008/layout/HalfCircleOrganizationChart"/>
    <dgm:cxn modelId="{B0AC32E9-43C8-4437-8EA6-F0E8CBFCD57E}" type="presParOf" srcId="{3DC57BF7-72A9-4AC3-B0D8-7B9D29ABCB13}" destId="{DA5EB644-ED02-4F62-85DB-AC26EDB419EE}" srcOrd="0" destOrd="0" presId="urn:microsoft.com/office/officeart/2008/layout/HalfCircleOrganizationChart"/>
    <dgm:cxn modelId="{1D27204A-12A8-41DA-81DD-3BFEF0613691}" type="presParOf" srcId="{DA5EB644-ED02-4F62-85DB-AC26EDB419EE}" destId="{06F67BA8-6C95-4247-9D70-75799F1805E9}" srcOrd="0" destOrd="0" presId="urn:microsoft.com/office/officeart/2008/layout/HalfCircleOrganizationChart"/>
    <dgm:cxn modelId="{A5046D7B-857A-4551-BB55-FB65F51AD2E8}" type="presParOf" srcId="{DA5EB644-ED02-4F62-85DB-AC26EDB419EE}" destId="{D1C1CD65-086F-40F0-9C32-184FE1A49169}" srcOrd="1" destOrd="0" presId="urn:microsoft.com/office/officeart/2008/layout/HalfCircleOrganizationChart"/>
    <dgm:cxn modelId="{5F2E4A44-98FE-4593-A981-5BA966518BB1}" type="presParOf" srcId="{DA5EB644-ED02-4F62-85DB-AC26EDB419EE}" destId="{5A0A80C7-44CD-42E9-831E-2661E9CA270B}" srcOrd="2" destOrd="0" presId="urn:microsoft.com/office/officeart/2008/layout/HalfCircleOrganizationChart"/>
    <dgm:cxn modelId="{F573C13E-C5FB-47A3-B270-67A261FB4626}" type="presParOf" srcId="{DA5EB644-ED02-4F62-85DB-AC26EDB419EE}" destId="{A19D2505-D50F-4F34-BEF1-E7D6228435BE}" srcOrd="3" destOrd="0" presId="urn:microsoft.com/office/officeart/2008/layout/HalfCircleOrganizationChart"/>
    <dgm:cxn modelId="{84887994-46F0-49B5-8736-11A652DF4D0D}" type="presParOf" srcId="{3DC57BF7-72A9-4AC3-B0D8-7B9D29ABCB13}" destId="{ADA62914-8F04-4A95-8542-259EB3BDF534}" srcOrd="1" destOrd="0" presId="urn:microsoft.com/office/officeart/2008/layout/HalfCircleOrganizationChart"/>
    <dgm:cxn modelId="{4EDC8818-4B7E-4DF6-A4BE-4FFFC74852A8}" type="presParOf" srcId="{3DC57BF7-72A9-4AC3-B0D8-7B9D29ABCB13}" destId="{071E577C-3114-40B5-9DCE-7B9892C858A1}" srcOrd="2" destOrd="0" presId="urn:microsoft.com/office/officeart/2008/layout/HalfCircleOrganizationChart"/>
    <dgm:cxn modelId="{16BDC036-B283-4576-BBD9-1E36ADD6273C}" type="presParOf" srcId="{11F9E82C-6E83-400E-B653-EC60A146E343}" destId="{F9E060A3-C33C-4CFE-A5E2-179AE0D09A80}" srcOrd="6" destOrd="0" presId="urn:microsoft.com/office/officeart/2008/layout/HalfCircleOrganizationChart"/>
    <dgm:cxn modelId="{AFAFA686-997A-4F09-8208-5C8596B89DD6}" type="presParOf" srcId="{11F9E82C-6E83-400E-B653-EC60A146E343}" destId="{CBA6CB12-3BE8-4056-B159-71458FC06992}" srcOrd="7" destOrd="0" presId="urn:microsoft.com/office/officeart/2008/layout/HalfCircleOrganizationChart"/>
    <dgm:cxn modelId="{FEA6CFD4-7D2B-42A5-9E6A-4BC654E8F30F}" type="presParOf" srcId="{CBA6CB12-3BE8-4056-B159-71458FC06992}" destId="{8CFB9DC3-9719-4323-B3B4-1AF0845E217E}" srcOrd="0" destOrd="0" presId="urn:microsoft.com/office/officeart/2008/layout/HalfCircleOrganizationChart"/>
    <dgm:cxn modelId="{A623AFF7-AF82-44B8-9AE0-58E59664EBB1}" type="presParOf" srcId="{8CFB9DC3-9719-4323-B3B4-1AF0845E217E}" destId="{4641A618-2999-4BAC-99B1-16D5E18249A1}" srcOrd="0" destOrd="0" presId="urn:microsoft.com/office/officeart/2008/layout/HalfCircleOrganizationChart"/>
    <dgm:cxn modelId="{26DDE959-5E48-4EDD-BD23-8B1C8224C42D}" type="presParOf" srcId="{8CFB9DC3-9719-4323-B3B4-1AF0845E217E}" destId="{19A90181-0AF5-471F-A4B2-0D33BDBE634C}" srcOrd="1" destOrd="0" presId="urn:microsoft.com/office/officeart/2008/layout/HalfCircleOrganizationChart"/>
    <dgm:cxn modelId="{32A26BDF-849F-4F98-AED9-2DC00451A3AE}" type="presParOf" srcId="{8CFB9DC3-9719-4323-B3B4-1AF0845E217E}" destId="{9A5D9E1B-A3F1-4192-BD8A-D74F39F71950}" srcOrd="2" destOrd="0" presId="urn:microsoft.com/office/officeart/2008/layout/HalfCircleOrganizationChart"/>
    <dgm:cxn modelId="{767BA750-B2D8-4A61-9EAA-6E8130A62D6D}" type="presParOf" srcId="{8CFB9DC3-9719-4323-B3B4-1AF0845E217E}" destId="{B2DC4AF6-E245-4DC9-81F1-8CAD02E1E090}" srcOrd="3" destOrd="0" presId="urn:microsoft.com/office/officeart/2008/layout/HalfCircleOrganizationChart"/>
    <dgm:cxn modelId="{E9C46FEB-F8EE-47E6-952E-C5D89DDF00EB}" type="presParOf" srcId="{CBA6CB12-3BE8-4056-B159-71458FC06992}" destId="{0B18A895-4161-45CC-B3D9-0A70C84EFB2D}" srcOrd="1" destOrd="0" presId="urn:microsoft.com/office/officeart/2008/layout/HalfCircleOrganizationChart"/>
    <dgm:cxn modelId="{374D2330-8B24-4D51-A102-540BEF98B81B}" type="presParOf" srcId="{CBA6CB12-3BE8-4056-B159-71458FC06992}" destId="{A3ABC845-3EDC-4FE1-9344-09CAFAFC9249}" srcOrd="2" destOrd="0" presId="urn:microsoft.com/office/officeart/2008/layout/HalfCircleOrganizationChart"/>
    <dgm:cxn modelId="{F1ED928F-4674-4AFE-B312-2498A32B80AF}" type="presParOf" srcId="{017FA64A-BD91-4374-8372-6BD4C2682967}" destId="{26841EF5-2F41-46CE-832D-46250663011B}" srcOrd="2" destOrd="0" presId="urn:microsoft.com/office/officeart/2008/layout/HalfCircleOrganizationChar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FDF93D-DB15-4441-BF01-6D4C52A3C61E}"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1196A939-6296-4C62-81DB-6141C433F794}">
      <dgm:prSet phldrT="[Text]" custT="1"/>
      <dgm:spPr/>
      <dgm:t>
        <a:bodyPr/>
        <a:lstStyle/>
        <a:p>
          <a:r>
            <a:rPr lang="en-US" sz="2000" dirty="0"/>
            <a:t>Composition of  lipoproteins:</a:t>
          </a:r>
        </a:p>
      </dgm:t>
    </dgm:pt>
    <dgm:pt modelId="{FDB87FBD-C674-4B5E-84E2-324E2FE39AA1}" type="parTrans" cxnId="{DDCB0229-D520-4296-B299-3E3944AC4CB7}">
      <dgm:prSet/>
      <dgm:spPr/>
      <dgm:t>
        <a:bodyPr/>
        <a:lstStyle/>
        <a:p>
          <a:endParaRPr lang="en-US"/>
        </a:p>
      </dgm:t>
    </dgm:pt>
    <dgm:pt modelId="{3A17F17D-0A71-4DC7-884C-D489FE5E2967}" type="sibTrans" cxnId="{DDCB0229-D520-4296-B299-3E3944AC4CB7}">
      <dgm:prSet/>
      <dgm:spPr/>
      <dgm:t>
        <a:bodyPr/>
        <a:lstStyle/>
        <a:p>
          <a:endParaRPr lang="en-US"/>
        </a:p>
      </dgm:t>
    </dgm:pt>
    <dgm:pt modelId="{6CA938F3-FB4B-41DD-A16B-D39E8250915A}">
      <dgm:prSet phldrT="[Text]" custT="1"/>
      <dgm:spPr/>
      <dgm:t>
        <a:bodyPr/>
        <a:lstStyle/>
        <a:p>
          <a:r>
            <a:rPr lang="en-US" sz="2000" dirty="0"/>
            <a:t>Neutral lipid core (hydrophobic):</a:t>
          </a:r>
        </a:p>
      </dgm:t>
    </dgm:pt>
    <dgm:pt modelId="{C8100E01-3D4F-4F60-8D7B-928E6C521796}" type="parTrans" cxnId="{97049F24-B9D7-473A-86DE-ADF80FD7B78D}">
      <dgm:prSet/>
      <dgm:spPr/>
      <dgm:t>
        <a:bodyPr/>
        <a:lstStyle/>
        <a:p>
          <a:endParaRPr lang="en-US"/>
        </a:p>
      </dgm:t>
    </dgm:pt>
    <dgm:pt modelId="{C9794C1E-EBCC-421F-89B8-3ED5835269CC}" type="sibTrans" cxnId="{97049F24-B9D7-473A-86DE-ADF80FD7B78D}">
      <dgm:prSet/>
      <dgm:spPr/>
      <dgm:t>
        <a:bodyPr/>
        <a:lstStyle/>
        <a:p>
          <a:endParaRPr lang="en-US"/>
        </a:p>
      </dgm:t>
    </dgm:pt>
    <dgm:pt modelId="{72A817D7-E329-4C9D-A49E-59D2F774AA82}">
      <dgm:prSet phldrT="[Text]" custT="1"/>
      <dgm:spPr/>
      <dgm:t>
        <a:bodyPr/>
        <a:lstStyle/>
        <a:p>
          <a:r>
            <a:rPr lang="en-US" sz="2000" dirty="0"/>
            <a:t>Hydrophilic shell:</a:t>
          </a:r>
        </a:p>
      </dgm:t>
    </dgm:pt>
    <dgm:pt modelId="{48D725CE-EC3F-42BA-ABEC-17CF5075F09A}" type="parTrans" cxnId="{F1548EA1-117B-44E1-95DC-72820E1D83CF}">
      <dgm:prSet/>
      <dgm:spPr/>
      <dgm:t>
        <a:bodyPr/>
        <a:lstStyle/>
        <a:p>
          <a:endParaRPr lang="en-US"/>
        </a:p>
      </dgm:t>
    </dgm:pt>
    <dgm:pt modelId="{B60D2529-F8B9-4B9E-AB45-27C9F6C6C9E2}" type="sibTrans" cxnId="{F1548EA1-117B-44E1-95DC-72820E1D83CF}">
      <dgm:prSet/>
      <dgm:spPr/>
      <dgm:t>
        <a:bodyPr/>
        <a:lstStyle/>
        <a:p>
          <a:endParaRPr lang="en-US"/>
        </a:p>
      </dgm:t>
    </dgm:pt>
    <dgm:pt modelId="{F1C4F8D6-F026-4FA8-AD02-C44447B5BE90}">
      <dgm:prSet custT="1"/>
      <dgm:spPr/>
      <dgm:t>
        <a:bodyPr/>
        <a:lstStyle/>
        <a:p>
          <a:r>
            <a:rPr lang="en-US" sz="2000" dirty="0" err="1"/>
            <a:t>Triacylglycerols</a:t>
          </a:r>
          <a:r>
            <a:rPr lang="en-US" sz="2000" dirty="0"/>
            <a:t> (TAGs)</a:t>
          </a:r>
        </a:p>
      </dgm:t>
    </dgm:pt>
    <dgm:pt modelId="{76C3A127-9E87-4891-A4E2-09080B0AE690}" type="parTrans" cxnId="{302D7C70-0769-4D23-9DD1-2713FB63DB3F}">
      <dgm:prSet/>
      <dgm:spPr/>
      <dgm:t>
        <a:bodyPr/>
        <a:lstStyle/>
        <a:p>
          <a:endParaRPr lang="en-US"/>
        </a:p>
      </dgm:t>
    </dgm:pt>
    <dgm:pt modelId="{44B4497B-5F44-47B5-B8A8-EEAD1C76FBC1}" type="sibTrans" cxnId="{302D7C70-0769-4D23-9DD1-2713FB63DB3F}">
      <dgm:prSet/>
      <dgm:spPr/>
      <dgm:t>
        <a:bodyPr/>
        <a:lstStyle/>
        <a:p>
          <a:endParaRPr lang="en-US"/>
        </a:p>
      </dgm:t>
    </dgm:pt>
    <dgm:pt modelId="{6F073DBB-E106-4ED0-B73B-88140ED858BE}">
      <dgm:prSet custT="1"/>
      <dgm:spPr/>
      <dgm:t>
        <a:bodyPr/>
        <a:lstStyle/>
        <a:p>
          <a:r>
            <a:rPr lang="en-US" sz="2000" dirty="0"/>
            <a:t>Cholesteryl esters</a:t>
          </a:r>
        </a:p>
      </dgm:t>
    </dgm:pt>
    <dgm:pt modelId="{14EC2736-40B1-4EA5-B225-D1CB51667532}" type="parTrans" cxnId="{A2C9CC39-C95B-4599-B799-48CA62D3DE0F}">
      <dgm:prSet/>
      <dgm:spPr/>
      <dgm:t>
        <a:bodyPr/>
        <a:lstStyle/>
        <a:p>
          <a:endParaRPr lang="en-US"/>
        </a:p>
      </dgm:t>
    </dgm:pt>
    <dgm:pt modelId="{31D3404F-35E1-4821-9C08-8E6B3479A155}" type="sibTrans" cxnId="{A2C9CC39-C95B-4599-B799-48CA62D3DE0F}">
      <dgm:prSet/>
      <dgm:spPr/>
      <dgm:t>
        <a:bodyPr/>
        <a:lstStyle/>
        <a:p>
          <a:endParaRPr lang="en-US"/>
        </a:p>
      </dgm:t>
    </dgm:pt>
    <dgm:pt modelId="{AE9507FC-71C8-4C3C-A590-42DC0EF0C730}">
      <dgm:prSet custT="1"/>
      <dgm:spPr/>
      <dgm:t>
        <a:bodyPr/>
        <a:lstStyle/>
        <a:p>
          <a:r>
            <a:rPr lang="en-US" sz="2000" dirty="0"/>
            <a:t>Amphipathic</a:t>
          </a:r>
          <a:r>
            <a:rPr lang="ar-SA" sz="2000" dirty="0"/>
            <a:t> </a:t>
          </a:r>
          <a:r>
            <a:rPr lang="en-US" sz="2000" dirty="0"/>
            <a:t>apolipoprotein</a:t>
          </a:r>
        </a:p>
      </dgm:t>
    </dgm:pt>
    <dgm:pt modelId="{F3A4E949-18AB-452C-A0DF-A6A6DAD50D92}" type="parTrans" cxnId="{5D9A2039-04C6-4CEF-8616-D0A7E6218B38}">
      <dgm:prSet/>
      <dgm:spPr/>
      <dgm:t>
        <a:bodyPr/>
        <a:lstStyle/>
        <a:p>
          <a:endParaRPr lang="en-US"/>
        </a:p>
      </dgm:t>
    </dgm:pt>
    <dgm:pt modelId="{D5D27533-7DDA-49A0-944F-C69F7263B2C9}" type="sibTrans" cxnId="{5D9A2039-04C6-4CEF-8616-D0A7E6218B38}">
      <dgm:prSet/>
      <dgm:spPr/>
      <dgm:t>
        <a:bodyPr/>
        <a:lstStyle/>
        <a:p>
          <a:endParaRPr lang="en-US"/>
        </a:p>
      </dgm:t>
    </dgm:pt>
    <dgm:pt modelId="{34900BCA-C380-4336-8FD8-60256C91742B}">
      <dgm:prSet custT="1"/>
      <dgm:spPr/>
      <dgm:t>
        <a:bodyPr/>
        <a:lstStyle/>
        <a:p>
          <a:r>
            <a:rPr lang="en-US" sz="2000" dirty="0"/>
            <a:t>Phospholipids</a:t>
          </a:r>
        </a:p>
        <a:p>
          <a:r>
            <a:rPr lang="en-US" sz="2000" dirty="0">
              <a:solidFill>
                <a:srgbClr val="00B050"/>
              </a:solidFill>
            </a:rPr>
            <a:t>amphipathic</a:t>
          </a:r>
        </a:p>
      </dgm:t>
    </dgm:pt>
    <dgm:pt modelId="{1769DAC3-F64C-4F0E-8207-B6245664EF0E}" type="parTrans" cxnId="{4DDB2B00-BBCD-4FB6-B224-1BD014E41F7A}">
      <dgm:prSet/>
      <dgm:spPr/>
      <dgm:t>
        <a:bodyPr/>
        <a:lstStyle/>
        <a:p>
          <a:endParaRPr lang="en-US"/>
        </a:p>
      </dgm:t>
    </dgm:pt>
    <dgm:pt modelId="{C08918CB-6759-4E4F-A9BF-DB57EAE5D3E6}" type="sibTrans" cxnId="{4DDB2B00-BBCD-4FB6-B224-1BD014E41F7A}">
      <dgm:prSet/>
      <dgm:spPr/>
      <dgm:t>
        <a:bodyPr/>
        <a:lstStyle/>
        <a:p>
          <a:endParaRPr lang="en-US"/>
        </a:p>
      </dgm:t>
    </dgm:pt>
    <dgm:pt modelId="{88221201-2DAB-4D19-B7A8-9CF8117BAAFA}">
      <dgm:prSet custT="1"/>
      <dgm:spPr/>
      <dgm:t>
        <a:bodyPr/>
        <a:lstStyle/>
        <a:p>
          <a:r>
            <a:rPr lang="en-US" sz="2000" dirty="0"/>
            <a:t>Free cholesterol</a:t>
          </a:r>
        </a:p>
      </dgm:t>
    </dgm:pt>
    <dgm:pt modelId="{11F308D9-ED03-44A7-8D8A-6564CE975882}" type="parTrans" cxnId="{ADAE557E-D4F3-49B5-AB70-761F16BD28E5}">
      <dgm:prSet/>
      <dgm:spPr/>
      <dgm:t>
        <a:bodyPr/>
        <a:lstStyle/>
        <a:p>
          <a:endParaRPr lang="en-US"/>
        </a:p>
      </dgm:t>
    </dgm:pt>
    <dgm:pt modelId="{0F1B56F3-8ECD-4F1C-B5CF-717D32DEF13F}" type="sibTrans" cxnId="{ADAE557E-D4F3-49B5-AB70-761F16BD28E5}">
      <dgm:prSet/>
      <dgm:spPr/>
      <dgm:t>
        <a:bodyPr/>
        <a:lstStyle/>
        <a:p>
          <a:endParaRPr lang="en-US"/>
        </a:p>
      </dgm:t>
    </dgm:pt>
    <dgm:pt modelId="{EE27F0C7-5BA1-4003-8FBC-3FB4A3C98D80}" type="pres">
      <dgm:prSet presAssocID="{07FDF93D-DB15-4441-BF01-6D4C52A3C61E}" presName="hierChild1" presStyleCnt="0">
        <dgm:presLayoutVars>
          <dgm:orgChart val="1"/>
          <dgm:chPref val="1"/>
          <dgm:dir/>
          <dgm:animOne val="branch"/>
          <dgm:animLvl val="lvl"/>
          <dgm:resizeHandles/>
        </dgm:presLayoutVars>
      </dgm:prSet>
      <dgm:spPr/>
    </dgm:pt>
    <dgm:pt modelId="{1A9AF7AD-8EC5-4FCD-91A5-8F32E8680C63}" type="pres">
      <dgm:prSet presAssocID="{1196A939-6296-4C62-81DB-6141C433F794}" presName="hierRoot1" presStyleCnt="0">
        <dgm:presLayoutVars>
          <dgm:hierBranch val="init"/>
        </dgm:presLayoutVars>
      </dgm:prSet>
      <dgm:spPr/>
    </dgm:pt>
    <dgm:pt modelId="{5E33A894-A71D-484A-A57C-2BF982AA85EB}" type="pres">
      <dgm:prSet presAssocID="{1196A939-6296-4C62-81DB-6141C433F794}" presName="rootComposite1" presStyleCnt="0"/>
      <dgm:spPr/>
    </dgm:pt>
    <dgm:pt modelId="{DB84A707-B9C3-4DFD-863E-C081E05F5176}" type="pres">
      <dgm:prSet presAssocID="{1196A939-6296-4C62-81DB-6141C433F794}" presName="rootText1" presStyleLbl="node0" presStyleIdx="0" presStyleCnt="1">
        <dgm:presLayoutVars>
          <dgm:chPref val="3"/>
        </dgm:presLayoutVars>
      </dgm:prSet>
      <dgm:spPr/>
    </dgm:pt>
    <dgm:pt modelId="{8177FFED-D320-4173-90A5-486309BEF309}" type="pres">
      <dgm:prSet presAssocID="{1196A939-6296-4C62-81DB-6141C433F794}" presName="rootConnector1" presStyleLbl="node1" presStyleIdx="0" presStyleCnt="0"/>
      <dgm:spPr/>
    </dgm:pt>
    <dgm:pt modelId="{999D986E-0ACE-4C33-BD7F-52740A986409}" type="pres">
      <dgm:prSet presAssocID="{1196A939-6296-4C62-81DB-6141C433F794}" presName="hierChild2" presStyleCnt="0"/>
      <dgm:spPr/>
    </dgm:pt>
    <dgm:pt modelId="{F005B1E7-959D-4382-BF1B-F82373C6C0C2}" type="pres">
      <dgm:prSet presAssocID="{C8100E01-3D4F-4F60-8D7B-928E6C521796}" presName="Name37" presStyleLbl="parChTrans1D2" presStyleIdx="0" presStyleCnt="2"/>
      <dgm:spPr/>
    </dgm:pt>
    <dgm:pt modelId="{F121FF98-A4ED-41D5-8273-D5239DF2A7B9}" type="pres">
      <dgm:prSet presAssocID="{6CA938F3-FB4B-41DD-A16B-D39E8250915A}" presName="hierRoot2" presStyleCnt="0">
        <dgm:presLayoutVars>
          <dgm:hierBranch val="init"/>
        </dgm:presLayoutVars>
      </dgm:prSet>
      <dgm:spPr/>
    </dgm:pt>
    <dgm:pt modelId="{E7617EE7-C999-4327-B0DC-F2A8C9C94A03}" type="pres">
      <dgm:prSet presAssocID="{6CA938F3-FB4B-41DD-A16B-D39E8250915A}" presName="rootComposite" presStyleCnt="0"/>
      <dgm:spPr/>
    </dgm:pt>
    <dgm:pt modelId="{5B1AFE7B-6B87-47BE-933C-7E23226618E7}" type="pres">
      <dgm:prSet presAssocID="{6CA938F3-FB4B-41DD-A16B-D39E8250915A}" presName="rootText" presStyleLbl="node2" presStyleIdx="0" presStyleCnt="2">
        <dgm:presLayoutVars>
          <dgm:chPref val="3"/>
        </dgm:presLayoutVars>
      </dgm:prSet>
      <dgm:spPr/>
    </dgm:pt>
    <dgm:pt modelId="{CCFDE577-8C36-4F7E-9517-BB59A10D6C4F}" type="pres">
      <dgm:prSet presAssocID="{6CA938F3-FB4B-41DD-A16B-D39E8250915A}" presName="rootConnector" presStyleLbl="node2" presStyleIdx="0" presStyleCnt="2"/>
      <dgm:spPr/>
    </dgm:pt>
    <dgm:pt modelId="{59A46784-174A-42B9-890D-0F980335C459}" type="pres">
      <dgm:prSet presAssocID="{6CA938F3-FB4B-41DD-A16B-D39E8250915A}" presName="hierChild4" presStyleCnt="0"/>
      <dgm:spPr/>
    </dgm:pt>
    <dgm:pt modelId="{9AB2729B-67E9-43D1-9B78-344F65F85B13}" type="pres">
      <dgm:prSet presAssocID="{76C3A127-9E87-4891-A4E2-09080B0AE690}" presName="Name37" presStyleLbl="parChTrans1D3" presStyleIdx="0" presStyleCnt="5"/>
      <dgm:spPr/>
    </dgm:pt>
    <dgm:pt modelId="{71863297-F8CA-4BA8-BBAE-E2B733450E93}" type="pres">
      <dgm:prSet presAssocID="{F1C4F8D6-F026-4FA8-AD02-C44447B5BE90}" presName="hierRoot2" presStyleCnt="0">
        <dgm:presLayoutVars>
          <dgm:hierBranch val="init"/>
        </dgm:presLayoutVars>
      </dgm:prSet>
      <dgm:spPr/>
    </dgm:pt>
    <dgm:pt modelId="{0E606C59-0B07-4F04-A47D-6FED20D55FFD}" type="pres">
      <dgm:prSet presAssocID="{F1C4F8D6-F026-4FA8-AD02-C44447B5BE90}" presName="rootComposite" presStyleCnt="0"/>
      <dgm:spPr/>
    </dgm:pt>
    <dgm:pt modelId="{9FDA6C86-C797-4C78-9D5E-0FCDA4846520}" type="pres">
      <dgm:prSet presAssocID="{F1C4F8D6-F026-4FA8-AD02-C44447B5BE90}" presName="rootText" presStyleLbl="node3" presStyleIdx="0" presStyleCnt="5">
        <dgm:presLayoutVars>
          <dgm:chPref val="3"/>
        </dgm:presLayoutVars>
      </dgm:prSet>
      <dgm:spPr/>
    </dgm:pt>
    <dgm:pt modelId="{1E175E6D-CC74-4723-A7B7-1D00A51EFEEE}" type="pres">
      <dgm:prSet presAssocID="{F1C4F8D6-F026-4FA8-AD02-C44447B5BE90}" presName="rootConnector" presStyleLbl="node3" presStyleIdx="0" presStyleCnt="5"/>
      <dgm:spPr/>
    </dgm:pt>
    <dgm:pt modelId="{C29CFD17-6C2B-4979-B699-B481C122E06B}" type="pres">
      <dgm:prSet presAssocID="{F1C4F8D6-F026-4FA8-AD02-C44447B5BE90}" presName="hierChild4" presStyleCnt="0"/>
      <dgm:spPr/>
    </dgm:pt>
    <dgm:pt modelId="{3CC03E32-92A2-4AAC-9937-841DE1782433}" type="pres">
      <dgm:prSet presAssocID="{F1C4F8D6-F026-4FA8-AD02-C44447B5BE90}" presName="hierChild5" presStyleCnt="0"/>
      <dgm:spPr/>
    </dgm:pt>
    <dgm:pt modelId="{8D757540-98FA-484A-947A-A0883A326999}" type="pres">
      <dgm:prSet presAssocID="{14EC2736-40B1-4EA5-B225-D1CB51667532}" presName="Name37" presStyleLbl="parChTrans1D3" presStyleIdx="1" presStyleCnt="5"/>
      <dgm:spPr/>
    </dgm:pt>
    <dgm:pt modelId="{AA47DBAB-CD28-4BD8-87B6-A53AD1D3D0E9}" type="pres">
      <dgm:prSet presAssocID="{6F073DBB-E106-4ED0-B73B-88140ED858BE}" presName="hierRoot2" presStyleCnt="0">
        <dgm:presLayoutVars>
          <dgm:hierBranch val="init"/>
        </dgm:presLayoutVars>
      </dgm:prSet>
      <dgm:spPr/>
    </dgm:pt>
    <dgm:pt modelId="{B0FB5783-461E-4737-8787-7E5E548BFFBC}" type="pres">
      <dgm:prSet presAssocID="{6F073DBB-E106-4ED0-B73B-88140ED858BE}" presName="rootComposite" presStyleCnt="0"/>
      <dgm:spPr/>
    </dgm:pt>
    <dgm:pt modelId="{3D0C3DBB-85AF-4916-BE72-5385A7ADBC2B}" type="pres">
      <dgm:prSet presAssocID="{6F073DBB-E106-4ED0-B73B-88140ED858BE}" presName="rootText" presStyleLbl="node3" presStyleIdx="1" presStyleCnt="5">
        <dgm:presLayoutVars>
          <dgm:chPref val="3"/>
        </dgm:presLayoutVars>
      </dgm:prSet>
      <dgm:spPr/>
    </dgm:pt>
    <dgm:pt modelId="{A15BEAB7-F47F-4D10-8E66-C1D596ABCC50}" type="pres">
      <dgm:prSet presAssocID="{6F073DBB-E106-4ED0-B73B-88140ED858BE}" presName="rootConnector" presStyleLbl="node3" presStyleIdx="1" presStyleCnt="5"/>
      <dgm:spPr/>
    </dgm:pt>
    <dgm:pt modelId="{DE0F0321-5007-4F9F-A13B-FDEBE74E55D8}" type="pres">
      <dgm:prSet presAssocID="{6F073DBB-E106-4ED0-B73B-88140ED858BE}" presName="hierChild4" presStyleCnt="0"/>
      <dgm:spPr/>
    </dgm:pt>
    <dgm:pt modelId="{FB504091-F886-4A88-8ECE-85FEA2D94E2E}" type="pres">
      <dgm:prSet presAssocID="{6F073DBB-E106-4ED0-B73B-88140ED858BE}" presName="hierChild5" presStyleCnt="0"/>
      <dgm:spPr/>
    </dgm:pt>
    <dgm:pt modelId="{C6EE1578-175D-4741-A818-4FD7EF0FE5B6}" type="pres">
      <dgm:prSet presAssocID="{6CA938F3-FB4B-41DD-A16B-D39E8250915A}" presName="hierChild5" presStyleCnt="0"/>
      <dgm:spPr/>
    </dgm:pt>
    <dgm:pt modelId="{82E30D76-68D3-4A5A-89EF-16AB58D27CB6}" type="pres">
      <dgm:prSet presAssocID="{48D725CE-EC3F-42BA-ABEC-17CF5075F09A}" presName="Name37" presStyleLbl="parChTrans1D2" presStyleIdx="1" presStyleCnt="2"/>
      <dgm:spPr/>
    </dgm:pt>
    <dgm:pt modelId="{DAE0373F-D4D9-4660-B7B1-7932C61308B4}" type="pres">
      <dgm:prSet presAssocID="{72A817D7-E329-4C9D-A49E-59D2F774AA82}" presName="hierRoot2" presStyleCnt="0">
        <dgm:presLayoutVars>
          <dgm:hierBranch val="init"/>
        </dgm:presLayoutVars>
      </dgm:prSet>
      <dgm:spPr/>
    </dgm:pt>
    <dgm:pt modelId="{032A5FDD-6FDC-4625-835F-825DA84D8DAD}" type="pres">
      <dgm:prSet presAssocID="{72A817D7-E329-4C9D-A49E-59D2F774AA82}" presName="rootComposite" presStyleCnt="0"/>
      <dgm:spPr/>
    </dgm:pt>
    <dgm:pt modelId="{89D3DD75-DC11-4FC0-9E71-D61114D76437}" type="pres">
      <dgm:prSet presAssocID="{72A817D7-E329-4C9D-A49E-59D2F774AA82}" presName="rootText" presStyleLbl="node2" presStyleIdx="1" presStyleCnt="2">
        <dgm:presLayoutVars>
          <dgm:chPref val="3"/>
        </dgm:presLayoutVars>
      </dgm:prSet>
      <dgm:spPr/>
    </dgm:pt>
    <dgm:pt modelId="{0A39ECE0-A177-46D9-BB37-132E1B1D8A27}" type="pres">
      <dgm:prSet presAssocID="{72A817D7-E329-4C9D-A49E-59D2F774AA82}" presName="rootConnector" presStyleLbl="node2" presStyleIdx="1" presStyleCnt="2"/>
      <dgm:spPr/>
    </dgm:pt>
    <dgm:pt modelId="{127BED5C-45A2-493F-B7E1-24AA65FDDFE4}" type="pres">
      <dgm:prSet presAssocID="{72A817D7-E329-4C9D-A49E-59D2F774AA82}" presName="hierChild4" presStyleCnt="0"/>
      <dgm:spPr/>
    </dgm:pt>
    <dgm:pt modelId="{7345C993-C61A-4D6E-9C80-FA66A0E060A3}" type="pres">
      <dgm:prSet presAssocID="{F3A4E949-18AB-452C-A0DF-A6A6DAD50D92}" presName="Name37" presStyleLbl="parChTrans1D3" presStyleIdx="2" presStyleCnt="5"/>
      <dgm:spPr/>
    </dgm:pt>
    <dgm:pt modelId="{8D1A6680-1B07-4957-8CF2-53C02E4CD733}" type="pres">
      <dgm:prSet presAssocID="{AE9507FC-71C8-4C3C-A590-42DC0EF0C730}" presName="hierRoot2" presStyleCnt="0">
        <dgm:presLayoutVars>
          <dgm:hierBranch val="init"/>
        </dgm:presLayoutVars>
      </dgm:prSet>
      <dgm:spPr/>
    </dgm:pt>
    <dgm:pt modelId="{95CAEECA-853A-4FA3-80DD-CCDBBEFC9CA2}" type="pres">
      <dgm:prSet presAssocID="{AE9507FC-71C8-4C3C-A590-42DC0EF0C730}" presName="rootComposite" presStyleCnt="0"/>
      <dgm:spPr/>
    </dgm:pt>
    <dgm:pt modelId="{6B4ABAB1-478A-4471-8434-9FFCF2F53370}" type="pres">
      <dgm:prSet presAssocID="{AE9507FC-71C8-4C3C-A590-42DC0EF0C730}" presName="rootText" presStyleLbl="node3" presStyleIdx="2" presStyleCnt="5">
        <dgm:presLayoutVars>
          <dgm:chPref val="3"/>
        </dgm:presLayoutVars>
      </dgm:prSet>
      <dgm:spPr/>
    </dgm:pt>
    <dgm:pt modelId="{DF674487-1871-45AF-B530-942C38383744}" type="pres">
      <dgm:prSet presAssocID="{AE9507FC-71C8-4C3C-A590-42DC0EF0C730}" presName="rootConnector" presStyleLbl="node3" presStyleIdx="2" presStyleCnt="5"/>
      <dgm:spPr/>
    </dgm:pt>
    <dgm:pt modelId="{504CA70D-4AE8-4ACC-B246-7547EE537E0A}" type="pres">
      <dgm:prSet presAssocID="{AE9507FC-71C8-4C3C-A590-42DC0EF0C730}" presName="hierChild4" presStyleCnt="0"/>
      <dgm:spPr/>
    </dgm:pt>
    <dgm:pt modelId="{E5FB074E-EB1D-421D-89B1-258CBE813E79}" type="pres">
      <dgm:prSet presAssocID="{AE9507FC-71C8-4C3C-A590-42DC0EF0C730}" presName="hierChild5" presStyleCnt="0"/>
      <dgm:spPr/>
    </dgm:pt>
    <dgm:pt modelId="{E0812516-707F-424D-947F-BD7F3C8C5923}" type="pres">
      <dgm:prSet presAssocID="{1769DAC3-F64C-4F0E-8207-B6245664EF0E}" presName="Name37" presStyleLbl="parChTrans1D3" presStyleIdx="3" presStyleCnt="5"/>
      <dgm:spPr/>
    </dgm:pt>
    <dgm:pt modelId="{DB9AEA5C-A90A-42EB-8223-7596EBF58487}" type="pres">
      <dgm:prSet presAssocID="{34900BCA-C380-4336-8FD8-60256C91742B}" presName="hierRoot2" presStyleCnt="0">
        <dgm:presLayoutVars>
          <dgm:hierBranch val="init"/>
        </dgm:presLayoutVars>
      </dgm:prSet>
      <dgm:spPr/>
    </dgm:pt>
    <dgm:pt modelId="{A26D5753-A151-42AB-B148-5CAFE9F87F48}" type="pres">
      <dgm:prSet presAssocID="{34900BCA-C380-4336-8FD8-60256C91742B}" presName="rootComposite" presStyleCnt="0"/>
      <dgm:spPr/>
    </dgm:pt>
    <dgm:pt modelId="{7B2E23FC-1102-4208-9A6C-9644C556AF05}" type="pres">
      <dgm:prSet presAssocID="{34900BCA-C380-4336-8FD8-60256C91742B}" presName="rootText" presStyleLbl="node3" presStyleIdx="3" presStyleCnt="5">
        <dgm:presLayoutVars>
          <dgm:chPref val="3"/>
        </dgm:presLayoutVars>
      </dgm:prSet>
      <dgm:spPr/>
    </dgm:pt>
    <dgm:pt modelId="{2A7779F1-8AE2-4DF0-810A-A69BEA6B06CE}" type="pres">
      <dgm:prSet presAssocID="{34900BCA-C380-4336-8FD8-60256C91742B}" presName="rootConnector" presStyleLbl="node3" presStyleIdx="3" presStyleCnt="5"/>
      <dgm:spPr/>
    </dgm:pt>
    <dgm:pt modelId="{FE458E89-E0CC-4ABF-A519-1A890067759C}" type="pres">
      <dgm:prSet presAssocID="{34900BCA-C380-4336-8FD8-60256C91742B}" presName="hierChild4" presStyleCnt="0"/>
      <dgm:spPr/>
    </dgm:pt>
    <dgm:pt modelId="{F510985C-11C2-4B5C-9FEC-DAD6ECD092F9}" type="pres">
      <dgm:prSet presAssocID="{34900BCA-C380-4336-8FD8-60256C91742B}" presName="hierChild5" presStyleCnt="0"/>
      <dgm:spPr/>
    </dgm:pt>
    <dgm:pt modelId="{FCF5BED7-7714-4ED6-AB35-03403726C68F}" type="pres">
      <dgm:prSet presAssocID="{11F308D9-ED03-44A7-8D8A-6564CE975882}" presName="Name37" presStyleLbl="parChTrans1D3" presStyleIdx="4" presStyleCnt="5"/>
      <dgm:spPr/>
    </dgm:pt>
    <dgm:pt modelId="{F7DADBB7-6024-41BB-8094-A632ABD9F46A}" type="pres">
      <dgm:prSet presAssocID="{88221201-2DAB-4D19-B7A8-9CF8117BAAFA}" presName="hierRoot2" presStyleCnt="0">
        <dgm:presLayoutVars>
          <dgm:hierBranch val="init"/>
        </dgm:presLayoutVars>
      </dgm:prSet>
      <dgm:spPr/>
    </dgm:pt>
    <dgm:pt modelId="{12B9533A-4FD7-4957-A2EC-542AD491CCFD}" type="pres">
      <dgm:prSet presAssocID="{88221201-2DAB-4D19-B7A8-9CF8117BAAFA}" presName="rootComposite" presStyleCnt="0"/>
      <dgm:spPr/>
    </dgm:pt>
    <dgm:pt modelId="{CDF31BB2-68A1-4FD7-A09A-7594639AE0A1}" type="pres">
      <dgm:prSet presAssocID="{88221201-2DAB-4D19-B7A8-9CF8117BAAFA}" presName="rootText" presStyleLbl="node3" presStyleIdx="4" presStyleCnt="5">
        <dgm:presLayoutVars>
          <dgm:chPref val="3"/>
        </dgm:presLayoutVars>
      </dgm:prSet>
      <dgm:spPr/>
    </dgm:pt>
    <dgm:pt modelId="{D0353E4A-63DD-4C2D-9D86-7ACC3EDC34F3}" type="pres">
      <dgm:prSet presAssocID="{88221201-2DAB-4D19-B7A8-9CF8117BAAFA}" presName="rootConnector" presStyleLbl="node3" presStyleIdx="4" presStyleCnt="5"/>
      <dgm:spPr/>
    </dgm:pt>
    <dgm:pt modelId="{269B5B24-6C5F-4152-AD48-5BBDF199EF7F}" type="pres">
      <dgm:prSet presAssocID="{88221201-2DAB-4D19-B7A8-9CF8117BAAFA}" presName="hierChild4" presStyleCnt="0"/>
      <dgm:spPr/>
    </dgm:pt>
    <dgm:pt modelId="{5E2412BD-887D-4168-9DBD-29B1EA6D2C3A}" type="pres">
      <dgm:prSet presAssocID="{88221201-2DAB-4D19-B7A8-9CF8117BAAFA}" presName="hierChild5" presStyleCnt="0"/>
      <dgm:spPr/>
    </dgm:pt>
    <dgm:pt modelId="{4C650550-8F03-4B0F-BB5D-DE7494A6A912}" type="pres">
      <dgm:prSet presAssocID="{72A817D7-E329-4C9D-A49E-59D2F774AA82}" presName="hierChild5" presStyleCnt="0"/>
      <dgm:spPr/>
    </dgm:pt>
    <dgm:pt modelId="{E4133E3D-2033-46D7-A99C-0C28E1C3DAA3}" type="pres">
      <dgm:prSet presAssocID="{1196A939-6296-4C62-81DB-6141C433F794}" presName="hierChild3" presStyleCnt="0"/>
      <dgm:spPr/>
    </dgm:pt>
  </dgm:ptLst>
  <dgm:cxnLst>
    <dgm:cxn modelId="{4DDB2B00-BBCD-4FB6-B224-1BD014E41F7A}" srcId="{72A817D7-E329-4C9D-A49E-59D2F774AA82}" destId="{34900BCA-C380-4336-8FD8-60256C91742B}" srcOrd="1" destOrd="0" parTransId="{1769DAC3-F64C-4F0E-8207-B6245664EF0E}" sibTransId="{C08918CB-6759-4E4F-A9BF-DB57EAE5D3E6}"/>
    <dgm:cxn modelId="{0B8A7012-3AFA-154B-B545-FB3E8B78D831}" type="presOf" srcId="{34900BCA-C380-4336-8FD8-60256C91742B}" destId="{7B2E23FC-1102-4208-9A6C-9644C556AF05}" srcOrd="0" destOrd="0" presId="urn:microsoft.com/office/officeart/2005/8/layout/orgChart1"/>
    <dgm:cxn modelId="{B02A4616-ED26-8B46-94DD-ABB762B50CD9}" type="presOf" srcId="{34900BCA-C380-4336-8FD8-60256C91742B}" destId="{2A7779F1-8AE2-4DF0-810A-A69BEA6B06CE}" srcOrd="1" destOrd="0" presId="urn:microsoft.com/office/officeart/2005/8/layout/orgChart1"/>
    <dgm:cxn modelId="{FCE9381A-B619-401A-9900-8249290BFC2B}" type="presOf" srcId="{07FDF93D-DB15-4441-BF01-6D4C52A3C61E}" destId="{EE27F0C7-5BA1-4003-8FBC-3FB4A3C98D80}" srcOrd="0" destOrd="0" presId="urn:microsoft.com/office/officeart/2005/8/layout/orgChart1"/>
    <dgm:cxn modelId="{4B49EB21-5AB3-473A-ABB3-C45DB2453201}" type="presOf" srcId="{1196A939-6296-4C62-81DB-6141C433F794}" destId="{DB84A707-B9C3-4DFD-863E-C081E05F5176}" srcOrd="0" destOrd="0" presId="urn:microsoft.com/office/officeart/2005/8/layout/orgChart1"/>
    <dgm:cxn modelId="{79257124-FE95-BA4F-8219-48F29286B94A}" type="presOf" srcId="{88221201-2DAB-4D19-B7A8-9CF8117BAAFA}" destId="{D0353E4A-63DD-4C2D-9D86-7ACC3EDC34F3}" srcOrd="1" destOrd="0" presId="urn:microsoft.com/office/officeart/2005/8/layout/orgChart1"/>
    <dgm:cxn modelId="{97049F24-B9D7-473A-86DE-ADF80FD7B78D}" srcId="{1196A939-6296-4C62-81DB-6141C433F794}" destId="{6CA938F3-FB4B-41DD-A16B-D39E8250915A}" srcOrd="0" destOrd="0" parTransId="{C8100E01-3D4F-4F60-8D7B-928E6C521796}" sibTransId="{C9794C1E-EBCC-421F-89B8-3ED5835269CC}"/>
    <dgm:cxn modelId="{DDCB0229-D520-4296-B299-3E3944AC4CB7}" srcId="{07FDF93D-DB15-4441-BF01-6D4C52A3C61E}" destId="{1196A939-6296-4C62-81DB-6141C433F794}" srcOrd="0" destOrd="0" parTransId="{FDB87FBD-C674-4B5E-84E2-324E2FE39AA1}" sibTransId="{3A17F17D-0A71-4DC7-884C-D489FE5E2967}"/>
    <dgm:cxn modelId="{5D9A2039-04C6-4CEF-8616-D0A7E6218B38}" srcId="{72A817D7-E329-4C9D-A49E-59D2F774AA82}" destId="{AE9507FC-71C8-4C3C-A590-42DC0EF0C730}" srcOrd="0" destOrd="0" parTransId="{F3A4E949-18AB-452C-A0DF-A6A6DAD50D92}" sibTransId="{D5D27533-7DDA-49A0-944F-C69F7263B2C9}"/>
    <dgm:cxn modelId="{C7635D39-D384-4839-AB6E-A62A5548601D}" type="presOf" srcId="{6CA938F3-FB4B-41DD-A16B-D39E8250915A}" destId="{CCFDE577-8C36-4F7E-9517-BB59A10D6C4F}" srcOrd="1" destOrd="0" presId="urn:microsoft.com/office/officeart/2005/8/layout/orgChart1"/>
    <dgm:cxn modelId="{A2C9CC39-C95B-4599-B799-48CA62D3DE0F}" srcId="{6CA938F3-FB4B-41DD-A16B-D39E8250915A}" destId="{6F073DBB-E106-4ED0-B73B-88140ED858BE}" srcOrd="1" destOrd="0" parTransId="{14EC2736-40B1-4EA5-B225-D1CB51667532}" sibTransId="{31D3404F-35E1-4821-9C08-8E6B3479A155}"/>
    <dgm:cxn modelId="{8F53893E-F4D1-4EFC-98D6-069653A43AC8}" type="presOf" srcId="{76C3A127-9E87-4891-A4E2-09080B0AE690}" destId="{9AB2729B-67E9-43D1-9B78-344F65F85B13}" srcOrd="0" destOrd="0" presId="urn:microsoft.com/office/officeart/2005/8/layout/orgChart1"/>
    <dgm:cxn modelId="{954C8042-B386-174A-BC31-610E6F698741}" type="presOf" srcId="{AE9507FC-71C8-4C3C-A590-42DC0EF0C730}" destId="{6B4ABAB1-478A-4471-8434-9FFCF2F53370}" srcOrd="0" destOrd="0" presId="urn:microsoft.com/office/officeart/2005/8/layout/orgChart1"/>
    <dgm:cxn modelId="{F7BF1A65-30B9-4633-A0A7-CC01148F3687}" type="presOf" srcId="{6F073DBB-E106-4ED0-B73B-88140ED858BE}" destId="{A15BEAB7-F47F-4D10-8E66-C1D596ABCC50}" srcOrd="1" destOrd="0" presId="urn:microsoft.com/office/officeart/2005/8/layout/orgChart1"/>
    <dgm:cxn modelId="{C395124F-6915-4CD8-9F9A-2C9EC164A2AF}" type="presOf" srcId="{14EC2736-40B1-4EA5-B225-D1CB51667532}" destId="{8D757540-98FA-484A-947A-A0883A326999}" srcOrd="0" destOrd="0" presId="urn:microsoft.com/office/officeart/2005/8/layout/orgChart1"/>
    <dgm:cxn modelId="{302D7C70-0769-4D23-9DD1-2713FB63DB3F}" srcId="{6CA938F3-FB4B-41DD-A16B-D39E8250915A}" destId="{F1C4F8D6-F026-4FA8-AD02-C44447B5BE90}" srcOrd="0" destOrd="0" parTransId="{76C3A127-9E87-4891-A4E2-09080B0AE690}" sibTransId="{44B4497B-5F44-47B5-B8A8-EEAD1C76FBC1}"/>
    <dgm:cxn modelId="{EF24A552-D803-4A46-84AD-589421672872}" type="presOf" srcId="{C8100E01-3D4F-4F60-8D7B-928E6C521796}" destId="{F005B1E7-959D-4382-BF1B-F82373C6C0C2}" srcOrd="0" destOrd="0" presId="urn:microsoft.com/office/officeart/2005/8/layout/orgChart1"/>
    <dgm:cxn modelId="{63422354-BD17-0341-ACD5-8650E35DCC12}" type="presOf" srcId="{AE9507FC-71C8-4C3C-A590-42DC0EF0C730}" destId="{DF674487-1871-45AF-B530-942C38383744}" srcOrd="1" destOrd="0" presId="urn:microsoft.com/office/officeart/2005/8/layout/orgChart1"/>
    <dgm:cxn modelId="{F5FA4B7B-297A-4342-8E13-42CCAE1610F3}" type="presOf" srcId="{11F308D9-ED03-44A7-8D8A-6564CE975882}" destId="{FCF5BED7-7714-4ED6-AB35-03403726C68F}" srcOrd="0" destOrd="0" presId="urn:microsoft.com/office/officeart/2005/8/layout/orgChart1"/>
    <dgm:cxn modelId="{ADAE557E-D4F3-49B5-AB70-761F16BD28E5}" srcId="{72A817D7-E329-4C9D-A49E-59D2F774AA82}" destId="{88221201-2DAB-4D19-B7A8-9CF8117BAAFA}" srcOrd="2" destOrd="0" parTransId="{11F308D9-ED03-44A7-8D8A-6564CE975882}" sibTransId="{0F1B56F3-8ECD-4F1C-B5CF-717D32DEF13F}"/>
    <dgm:cxn modelId="{959EAC8A-1096-47AD-B032-75F472B28E20}" type="presOf" srcId="{72A817D7-E329-4C9D-A49E-59D2F774AA82}" destId="{0A39ECE0-A177-46D9-BB37-132E1B1D8A27}" srcOrd="1" destOrd="0" presId="urn:microsoft.com/office/officeart/2005/8/layout/orgChart1"/>
    <dgm:cxn modelId="{B09D3C91-6482-4CCB-8FBB-D471E5576ED1}" type="presOf" srcId="{1196A939-6296-4C62-81DB-6141C433F794}" destId="{8177FFED-D320-4173-90A5-486309BEF309}" srcOrd="1" destOrd="0" presId="urn:microsoft.com/office/officeart/2005/8/layout/orgChart1"/>
    <dgm:cxn modelId="{DA178692-3EF1-47B9-858E-10EEF06BCEFD}" type="presOf" srcId="{6CA938F3-FB4B-41DD-A16B-D39E8250915A}" destId="{5B1AFE7B-6B87-47BE-933C-7E23226618E7}" srcOrd="0" destOrd="0" presId="urn:microsoft.com/office/officeart/2005/8/layout/orgChart1"/>
    <dgm:cxn modelId="{F1548EA1-117B-44E1-95DC-72820E1D83CF}" srcId="{1196A939-6296-4C62-81DB-6141C433F794}" destId="{72A817D7-E329-4C9D-A49E-59D2F774AA82}" srcOrd="1" destOrd="0" parTransId="{48D725CE-EC3F-42BA-ABEC-17CF5075F09A}" sibTransId="{B60D2529-F8B9-4B9E-AB45-27C9F6C6C9E2}"/>
    <dgm:cxn modelId="{C7AC42A2-B97A-7B4E-8039-A431B6977325}" type="presOf" srcId="{1769DAC3-F64C-4F0E-8207-B6245664EF0E}" destId="{E0812516-707F-424D-947F-BD7F3C8C5923}" srcOrd="0" destOrd="0" presId="urn:microsoft.com/office/officeart/2005/8/layout/orgChart1"/>
    <dgm:cxn modelId="{171570A7-FE56-4220-8901-BB273DDFEB0C}" type="presOf" srcId="{72A817D7-E329-4C9D-A49E-59D2F774AA82}" destId="{89D3DD75-DC11-4FC0-9E71-D61114D76437}" srcOrd="0" destOrd="0" presId="urn:microsoft.com/office/officeart/2005/8/layout/orgChart1"/>
    <dgm:cxn modelId="{D7221CAE-3F51-4627-8A7A-1222A1816D83}" type="presOf" srcId="{48D725CE-EC3F-42BA-ABEC-17CF5075F09A}" destId="{82E30D76-68D3-4A5A-89EF-16AB58D27CB6}" srcOrd="0" destOrd="0" presId="urn:microsoft.com/office/officeart/2005/8/layout/orgChart1"/>
    <dgm:cxn modelId="{DDFCB6C3-AB0B-1D4A-9C08-1A88D89EBDD5}" type="presOf" srcId="{F3A4E949-18AB-452C-A0DF-A6A6DAD50D92}" destId="{7345C993-C61A-4D6E-9C80-FA66A0E060A3}" srcOrd="0" destOrd="0" presId="urn:microsoft.com/office/officeart/2005/8/layout/orgChart1"/>
    <dgm:cxn modelId="{436E2BCA-0256-414C-BA93-D574A274B53C}" type="presOf" srcId="{F1C4F8D6-F026-4FA8-AD02-C44447B5BE90}" destId="{1E175E6D-CC74-4723-A7B7-1D00A51EFEEE}" srcOrd="1" destOrd="0" presId="urn:microsoft.com/office/officeart/2005/8/layout/orgChart1"/>
    <dgm:cxn modelId="{76D276E3-E32B-4616-B41A-9DA3F997B469}" type="presOf" srcId="{F1C4F8D6-F026-4FA8-AD02-C44447B5BE90}" destId="{9FDA6C86-C797-4C78-9D5E-0FCDA4846520}" srcOrd="0" destOrd="0" presId="urn:microsoft.com/office/officeart/2005/8/layout/orgChart1"/>
    <dgm:cxn modelId="{694FCBEC-222B-42DF-8109-CE5FFDD83539}" type="presOf" srcId="{6F073DBB-E106-4ED0-B73B-88140ED858BE}" destId="{3D0C3DBB-85AF-4916-BE72-5385A7ADBC2B}" srcOrd="0" destOrd="0" presId="urn:microsoft.com/office/officeart/2005/8/layout/orgChart1"/>
    <dgm:cxn modelId="{B2AEAAF7-2FF4-664E-B14F-F6E11B3FD995}" type="presOf" srcId="{88221201-2DAB-4D19-B7A8-9CF8117BAAFA}" destId="{CDF31BB2-68A1-4FD7-A09A-7594639AE0A1}" srcOrd="0" destOrd="0" presId="urn:microsoft.com/office/officeart/2005/8/layout/orgChart1"/>
    <dgm:cxn modelId="{B0D488E4-829A-4F4E-8893-BFDC83593A6C}" type="presParOf" srcId="{EE27F0C7-5BA1-4003-8FBC-3FB4A3C98D80}" destId="{1A9AF7AD-8EC5-4FCD-91A5-8F32E8680C63}" srcOrd="0" destOrd="0" presId="urn:microsoft.com/office/officeart/2005/8/layout/orgChart1"/>
    <dgm:cxn modelId="{CE753040-FEAD-446E-8383-538297AC16E7}" type="presParOf" srcId="{1A9AF7AD-8EC5-4FCD-91A5-8F32E8680C63}" destId="{5E33A894-A71D-484A-A57C-2BF982AA85EB}" srcOrd="0" destOrd="0" presId="urn:microsoft.com/office/officeart/2005/8/layout/orgChart1"/>
    <dgm:cxn modelId="{35AB4430-C126-4652-8667-264D9B4557F9}" type="presParOf" srcId="{5E33A894-A71D-484A-A57C-2BF982AA85EB}" destId="{DB84A707-B9C3-4DFD-863E-C081E05F5176}" srcOrd="0" destOrd="0" presId="urn:microsoft.com/office/officeart/2005/8/layout/orgChart1"/>
    <dgm:cxn modelId="{F62B2AB7-6393-4F57-B336-D568324E950C}" type="presParOf" srcId="{5E33A894-A71D-484A-A57C-2BF982AA85EB}" destId="{8177FFED-D320-4173-90A5-486309BEF309}" srcOrd="1" destOrd="0" presId="urn:microsoft.com/office/officeart/2005/8/layout/orgChart1"/>
    <dgm:cxn modelId="{2458C355-7AE3-4FEC-94AE-CE572781DBEC}" type="presParOf" srcId="{1A9AF7AD-8EC5-4FCD-91A5-8F32E8680C63}" destId="{999D986E-0ACE-4C33-BD7F-52740A986409}" srcOrd="1" destOrd="0" presId="urn:microsoft.com/office/officeart/2005/8/layout/orgChart1"/>
    <dgm:cxn modelId="{9B119D48-77E5-47BF-B5C0-38C6D522727C}" type="presParOf" srcId="{999D986E-0ACE-4C33-BD7F-52740A986409}" destId="{F005B1E7-959D-4382-BF1B-F82373C6C0C2}" srcOrd="0" destOrd="0" presId="urn:microsoft.com/office/officeart/2005/8/layout/orgChart1"/>
    <dgm:cxn modelId="{0C914FE9-28C6-40FC-9E04-62811F482C3E}" type="presParOf" srcId="{999D986E-0ACE-4C33-BD7F-52740A986409}" destId="{F121FF98-A4ED-41D5-8273-D5239DF2A7B9}" srcOrd="1" destOrd="0" presId="urn:microsoft.com/office/officeart/2005/8/layout/orgChart1"/>
    <dgm:cxn modelId="{2A083E91-DE4C-42C2-BFBF-C7088EEC67C4}" type="presParOf" srcId="{F121FF98-A4ED-41D5-8273-D5239DF2A7B9}" destId="{E7617EE7-C999-4327-B0DC-F2A8C9C94A03}" srcOrd="0" destOrd="0" presId="urn:microsoft.com/office/officeart/2005/8/layout/orgChart1"/>
    <dgm:cxn modelId="{8DD801EA-0C51-4B3A-8B0B-B9D41C6152CA}" type="presParOf" srcId="{E7617EE7-C999-4327-B0DC-F2A8C9C94A03}" destId="{5B1AFE7B-6B87-47BE-933C-7E23226618E7}" srcOrd="0" destOrd="0" presId="urn:microsoft.com/office/officeart/2005/8/layout/orgChart1"/>
    <dgm:cxn modelId="{92D796F1-AC3F-420A-B541-594872AA38CD}" type="presParOf" srcId="{E7617EE7-C999-4327-B0DC-F2A8C9C94A03}" destId="{CCFDE577-8C36-4F7E-9517-BB59A10D6C4F}" srcOrd="1" destOrd="0" presId="urn:microsoft.com/office/officeart/2005/8/layout/orgChart1"/>
    <dgm:cxn modelId="{77458CC9-4556-4074-B9EA-534BA9FDC258}" type="presParOf" srcId="{F121FF98-A4ED-41D5-8273-D5239DF2A7B9}" destId="{59A46784-174A-42B9-890D-0F980335C459}" srcOrd="1" destOrd="0" presId="urn:microsoft.com/office/officeart/2005/8/layout/orgChart1"/>
    <dgm:cxn modelId="{C5ED791C-4C11-40D1-81C2-46F4F025ADAE}" type="presParOf" srcId="{59A46784-174A-42B9-890D-0F980335C459}" destId="{9AB2729B-67E9-43D1-9B78-344F65F85B13}" srcOrd="0" destOrd="0" presId="urn:microsoft.com/office/officeart/2005/8/layout/orgChart1"/>
    <dgm:cxn modelId="{A1B8A85E-D2DB-4BCB-AAC5-267DE5483A86}" type="presParOf" srcId="{59A46784-174A-42B9-890D-0F980335C459}" destId="{71863297-F8CA-4BA8-BBAE-E2B733450E93}" srcOrd="1" destOrd="0" presId="urn:microsoft.com/office/officeart/2005/8/layout/orgChart1"/>
    <dgm:cxn modelId="{4E19725C-53A7-4E10-99F7-BCC94E448D8C}" type="presParOf" srcId="{71863297-F8CA-4BA8-BBAE-E2B733450E93}" destId="{0E606C59-0B07-4F04-A47D-6FED20D55FFD}" srcOrd="0" destOrd="0" presId="urn:microsoft.com/office/officeart/2005/8/layout/orgChart1"/>
    <dgm:cxn modelId="{4FB6DA30-4A20-4502-BEEA-E488FBA949D2}" type="presParOf" srcId="{0E606C59-0B07-4F04-A47D-6FED20D55FFD}" destId="{9FDA6C86-C797-4C78-9D5E-0FCDA4846520}" srcOrd="0" destOrd="0" presId="urn:microsoft.com/office/officeart/2005/8/layout/orgChart1"/>
    <dgm:cxn modelId="{71C85208-F58B-4196-A3ED-9C60750BD12C}" type="presParOf" srcId="{0E606C59-0B07-4F04-A47D-6FED20D55FFD}" destId="{1E175E6D-CC74-4723-A7B7-1D00A51EFEEE}" srcOrd="1" destOrd="0" presId="urn:microsoft.com/office/officeart/2005/8/layout/orgChart1"/>
    <dgm:cxn modelId="{4A2839AC-CD5B-404C-B19B-5DC7156006BA}" type="presParOf" srcId="{71863297-F8CA-4BA8-BBAE-E2B733450E93}" destId="{C29CFD17-6C2B-4979-B699-B481C122E06B}" srcOrd="1" destOrd="0" presId="urn:microsoft.com/office/officeart/2005/8/layout/orgChart1"/>
    <dgm:cxn modelId="{F34897A8-9955-4973-832A-2963E5752A35}" type="presParOf" srcId="{71863297-F8CA-4BA8-BBAE-E2B733450E93}" destId="{3CC03E32-92A2-4AAC-9937-841DE1782433}" srcOrd="2" destOrd="0" presId="urn:microsoft.com/office/officeart/2005/8/layout/orgChart1"/>
    <dgm:cxn modelId="{0DE8AD4D-A652-418A-9631-2DF08F8EB395}" type="presParOf" srcId="{59A46784-174A-42B9-890D-0F980335C459}" destId="{8D757540-98FA-484A-947A-A0883A326999}" srcOrd="2" destOrd="0" presId="urn:microsoft.com/office/officeart/2005/8/layout/orgChart1"/>
    <dgm:cxn modelId="{0EED8362-8DE4-4716-BC49-8E49442B116C}" type="presParOf" srcId="{59A46784-174A-42B9-890D-0F980335C459}" destId="{AA47DBAB-CD28-4BD8-87B6-A53AD1D3D0E9}" srcOrd="3" destOrd="0" presId="urn:microsoft.com/office/officeart/2005/8/layout/orgChart1"/>
    <dgm:cxn modelId="{9E3DCC79-5908-4EAA-BB53-80B4DCB8F8C2}" type="presParOf" srcId="{AA47DBAB-CD28-4BD8-87B6-A53AD1D3D0E9}" destId="{B0FB5783-461E-4737-8787-7E5E548BFFBC}" srcOrd="0" destOrd="0" presId="urn:microsoft.com/office/officeart/2005/8/layout/orgChart1"/>
    <dgm:cxn modelId="{0A268AB6-EC16-469C-9848-3DD111012726}" type="presParOf" srcId="{B0FB5783-461E-4737-8787-7E5E548BFFBC}" destId="{3D0C3DBB-85AF-4916-BE72-5385A7ADBC2B}" srcOrd="0" destOrd="0" presId="urn:microsoft.com/office/officeart/2005/8/layout/orgChart1"/>
    <dgm:cxn modelId="{37441567-71EC-4C8D-A593-45A106F5AD8F}" type="presParOf" srcId="{B0FB5783-461E-4737-8787-7E5E548BFFBC}" destId="{A15BEAB7-F47F-4D10-8E66-C1D596ABCC50}" srcOrd="1" destOrd="0" presId="urn:microsoft.com/office/officeart/2005/8/layout/orgChart1"/>
    <dgm:cxn modelId="{661811E8-5CEA-4A45-94D5-61937747966D}" type="presParOf" srcId="{AA47DBAB-CD28-4BD8-87B6-A53AD1D3D0E9}" destId="{DE0F0321-5007-4F9F-A13B-FDEBE74E55D8}" srcOrd="1" destOrd="0" presId="urn:microsoft.com/office/officeart/2005/8/layout/orgChart1"/>
    <dgm:cxn modelId="{22292460-95CC-4B3F-8E0C-50D6CA5077C7}" type="presParOf" srcId="{AA47DBAB-CD28-4BD8-87B6-A53AD1D3D0E9}" destId="{FB504091-F886-4A88-8ECE-85FEA2D94E2E}" srcOrd="2" destOrd="0" presId="urn:microsoft.com/office/officeart/2005/8/layout/orgChart1"/>
    <dgm:cxn modelId="{AB5315C5-B80F-41A6-9741-0A2E0E94134C}" type="presParOf" srcId="{F121FF98-A4ED-41D5-8273-D5239DF2A7B9}" destId="{C6EE1578-175D-4741-A818-4FD7EF0FE5B6}" srcOrd="2" destOrd="0" presId="urn:microsoft.com/office/officeart/2005/8/layout/orgChart1"/>
    <dgm:cxn modelId="{F78B5BA4-1352-4AA2-AA47-FD7A2FE5ED92}" type="presParOf" srcId="{999D986E-0ACE-4C33-BD7F-52740A986409}" destId="{82E30D76-68D3-4A5A-89EF-16AB58D27CB6}" srcOrd="2" destOrd="0" presId="urn:microsoft.com/office/officeart/2005/8/layout/orgChart1"/>
    <dgm:cxn modelId="{2DCBA1E0-621D-4149-A544-5D11A3D812E3}" type="presParOf" srcId="{999D986E-0ACE-4C33-BD7F-52740A986409}" destId="{DAE0373F-D4D9-4660-B7B1-7932C61308B4}" srcOrd="3" destOrd="0" presId="urn:microsoft.com/office/officeart/2005/8/layout/orgChart1"/>
    <dgm:cxn modelId="{FA6E5E66-545D-4CF0-BB40-FACDC185EDE1}" type="presParOf" srcId="{DAE0373F-D4D9-4660-B7B1-7932C61308B4}" destId="{032A5FDD-6FDC-4625-835F-825DA84D8DAD}" srcOrd="0" destOrd="0" presId="urn:microsoft.com/office/officeart/2005/8/layout/orgChart1"/>
    <dgm:cxn modelId="{9EDBA274-66F9-4909-A9A5-E87FEB4B6592}" type="presParOf" srcId="{032A5FDD-6FDC-4625-835F-825DA84D8DAD}" destId="{89D3DD75-DC11-4FC0-9E71-D61114D76437}" srcOrd="0" destOrd="0" presId="urn:microsoft.com/office/officeart/2005/8/layout/orgChart1"/>
    <dgm:cxn modelId="{72110EA0-D816-4F46-B661-C63C0AA04D6A}" type="presParOf" srcId="{032A5FDD-6FDC-4625-835F-825DA84D8DAD}" destId="{0A39ECE0-A177-46D9-BB37-132E1B1D8A27}" srcOrd="1" destOrd="0" presId="urn:microsoft.com/office/officeart/2005/8/layout/orgChart1"/>
    <dgm:cxn modelId="{792F9C16-4886-488C-82D1-94DDD5AAD1D2}" type="presParOf" srcId="{DAE0373F-D4D9-4660-B7B1-7932C61308B4}" destId="{127BED5C-45A2-493F-B7E1-24AA65FDDFE4}" srcOrd="1" destOrd="0" presId="urn:microsoft.com/office/officeart/2005/8/layout/orgChart1"/>
    <dgm:cxn modelId="{CB4A325C-4C9E-2943-A773-9E845AB230AE}" type="presParOf" srcId="{127BED5C-45A2-493F-B7E1-24AA65FDDFE4}" destId="{7345C993-C61A-4D6E-9C80-FA66A0E060A3}" srcOrd="0" destOrd="0" presId="urn:microsoft.com/office/officeart/2005/8/layout/orgChart1"/>
    <dgm:cxn modelId="{CD33B2BE-8B82-C049-BF81-EF55ED1DDE8A}" type="presParOf" srcId="{127BED5C-45A2-493F-B7E1-24AA65FDDFE4}" destId="{8D1A6680-1B07-4957-8CF2-53C02E4CD733}" srcOrd="1" destOrd="0" presId="urn:microsoft.com/office/officeart/2005/8/layout/orgChart1"/>
    <dgm:cxn modelId="{0E86DE16-7B9A-F74A-9D74-A0A3208BB42C}" type="presParOf" srcId="{8D1A6680-1B07-4957-8CF2-53C02E4CD733}" destId="{95CAEECA-853A-4FA3-80DD-CCDBBEFC9CA2}" srcOrd="0" destOrd="0" presId="urn:microsoft.com/office/officeart/2005/8/layout/orgChart1"/>
    <dgm:cxn modelId="{B38B2143-E3FB-464C-BC40-B4E88FD64033}" type="presParOf" srcId="{95CAEECA-853A-4FA3-80DD-CCDBBEFC9CA2}" destId="{6B4ABAB1-478A-4471-8434-9FFCF2F53370}" srcOrd="0" destOrd="0" presId="urn:microsoft.com/office/officeart/2005/8/layout/orgChart1"/>
    <dgm:cxn modelId="{D38FC077-F9AC-114B-84DA-26B4CF2DAADA}" type="presParOf" srcId="{95CAEECA-853A-4FA3-80DD-CCDBBEFC9CA2}" destId="{DF674487-1871-45AF-B530-942C38383744}" srcOrd="1" destOrd="0" presId="urn:microsoft.com/office/officeart/2005/8/layout/orgChart1"/>
    <dgm:cxn modelId="{7DD60D37-5819-0644-AC0B-66836653FD99}" type="presParOf" srcId="{8D1A6680-1B07-4957-8CF2-53C02E4CD733}" destId="{504CA70D-4AE8-4ACC-B246-7547EE537E0A}" srcOrd="1" destOrd="0" presId="urn:microsoft.com/office/officeart/2005/8/layout/orgChart1"/>
    <dgm:cxn modelId="{3634F384-2B5C-E74F-84DC-57E9B607A3B7}" type="presParOf" srcId="{8D1A6680-1B07-4957-8CF2-53C02E4CD733}" destId="{E5FB074E-EB1D-421D-89B1-258CBE813E79}" srcOrd="2" destOrd="0" presId="urn:microsoft.com/office/officeart/2005/8/layout/orgChart1"/>
    <dgm:cxn modelId="{AFFF52B8-1109-5841-8308-FB1DC7F33C2F}" type="presParOf" srcId="{127BED5C-45A2-493F-B7E1-24AA65FDDFE4}" destId="{E0812516-707F-424D-947F-BD7F3C8C5923}" srcOrd="2" destOrd="0" presId="urn:microsoft.com/office/officeart/2005/8/layout/orgChart1"/>
    <dgm:cxn modelId="{B0E5CE22-26E7-4E4C-AF12-AC6518D71CB5}" type="presParOf" srcId="{127BED5C-45A2-493F-B7E1-24AA65FDDFE4}" destId="{DB9AEA5C-A90A-42EB-8223-7596EBF58487}" srcOrd="3" destOrd="0" presId="urn:microsoft.com/office/officeart/2005/8/layout/orgChart1"/>
    <dgm:cxn modelId="{7B060B43-EEAD-764C-80ED-6C63B64C3FCD}" type="presParOf" srcId="{DB9AEA5C-A90A-42EB-8223-7596EBF58487}" destId="{A26D5753-A151-42AB-B148-5CAFE9F87F48}" srcOrd="0" destOrd="0" presId="urn:microsoft.com/office/officeart/2005/8/layout/orgChart1"/>
    <dgm:cxn modelId="{17881EA0-5185-D54F-98F3-A5D73F83F1FB}" type="presParOf" srcId="{A26D5753-A151-42AB-B148-5CAFE9F87F48}" destId="{7B2E23FC-1102-4208-9A6C-9644C556AF05}" srcOrd="0" destOrd="0" presId="urn:microsoft.com/office/officeart/2005/8/layout/orgChart1"/>
    <dgm:cxn modelId="{B673E078-181E-E24E-BFE3-BAD19478151F}" type="presParOf" srcId="{A26D5753-A151-42AB-B148-5CAFE9F87F48}" destId="{2A7779F1-8AE2-4DF0-810A-A69BEA6B06CE}" srcOrd="1" destOrd="0" presId="urn:microsoft.com/office/officeart/2005/8/layout/orgChart1"/>
    <dgm:cxn modelId="{9BB68393-A228-8442-B793-506FB3A92B9A}" type="presParOf" srcId="{DB9AEA5C-A90A-42EB-8223-7596EBF58487}" destId="{FE458E89-E0CC-4ABF-A519-1A890067759C}" srcOrd="1" destOrd="0" presId="urn:microsoft.com/office/officeart/2005/8/layout/orgChart1"/>
    <dgm:cxn modelId="{32C44665-D0E0-BE46-819C-93C251249D40}" type="presParOf" srcId="{DB9AEA5C-A90A-42EB-8223-7596EBF58487}" destId="{F510985C-11C2-4B5C-9FEC-DAD6ECD092F9}" srcOrd="2" destOrd="0" presId="urn:microsoft.com/office/officeart/2005/8/layout/orgChart1"/>
    <dgm:cxn modelId="{9FB6D4C4-E328-2A47-9136-F4E7EC67CA52}" type="presParOf" srcId="{127BED5C-45A2-493F-B7E1-24AA65FDDFE4}" destId="{FCF5BED7-7714-4ED6-AB35-03403726C68F}" srcOrd="4" destOrd="0" presId="urn:microsoft.com/office/officeart/2005/8/layout/orgChart1"/>
    <dgm:cxn modelId="{3B080E64-0135-6942-AFC8-8E971C43939E}" type="presParOf" srcId="{127BED5C-45A2-493F-B7E1-24AA65FDDFE4}" destId="{F7DADBB7-6024-41BB-8094-A632ABD9F46A}" srcOrd="5" destOrd="0" presId="urn:microsoft.com/office/officeart/2005/8/layout/orgChart1"/>
    <dgm:cxn modelId="{7C104199-C15A-274F-8584-77313D0F68B6}" type="presParOf" srcId="{F7DADBB7-6024-41BB-8094-A632ABD9F46A}" destId="{12B9533A-4FD7-4957-A2EC-542AD491CCFD}" srcOrd="0" destOrd="0" presId="urn:microsoft.com/office/officeart/2005/8/layout/orgChart1"/>
    <dgm:cxn modelId="{528CE81F-5366-104D-ACDF-D290FE5AF534}" type="presParOf" srcId="{12B9533A-4FD7-4957-A2EC-542AD491CCFD}" destId="{CDF31BB2-68A1-4FD7-A09A-7594639AE0A1}" srcOrd="0" destOrd="0" presId="urn:microsoft.com/office/officeart/2005/8/layout/orgChart1"/>
    <dgm:cxn modelId="{637D9DA7-5A65-0442-BBCF-1CF98B1FB584}" type="presParOf" srcId="{12B9533A-4FD7-4957-A2EC-542AD491CCFD}" destId="{D0353E4A-63DD-4C2D-9D86-7ACC3EDC34F3}" srcOrd="1" destOrd="0" presId="urn:microsoft.com/office/officeart/2005/8/layout/orgChart1"/>
    <dgm:cxn modelId="{4D1F0B92-3E64-934D-87B3-C7557006D22F}" type="presParOf" srcId="{F7DADBB7-6024-41BB-8094-A632ABD9F46A}" destId="{269B5B24-6C5F-4152-AD48-5BBDF199EF7F}" srcOrd="1" destOrd="0" presId="urn:microsoft.com/office/officeart/2005/8/layout/orgChart1"/>
    <dgm:cxn modelId="{8AC176A4-8496-F14E-B330-076C932FBA38}" type="presParOf" srcId="{F7DADBB7-6024-41BB-8094-A632ABD9F46A}" destId="{5E2412BD-887D-4168-9DBD-29B1EA6D2C3A}" srcOrd="2" destOrd="0" presId="urn:microsoft.com/office/officeart/2005/8/layout/orgChart1"/>
    <dgm:cxn modelId="{988FCFC9-CDDE-4709-9E8C-65E983A14BEE}" type="presParOf" srcId="{DAE0373F-D4D9-4660-B7B1-7932C61308B4}" destId="{4C650550-8F03-4B0F-BB5D-DE7494A6A912}" srcOrd="2" destOrd="0" presId="urn:microsoft.com/office/officeart/2005/8/layout/orgChart1"/>
    <dgm:cxn modelId="{7204912E-4588-41B5-9398-D2D76EDDDB8A}" type="presParOf" srcId="{1A9AF7AD-8EC5-4FCD-91A5-8F32E8680C63}" destId="{E4133E3D-2033-46D7-A99C-0C28E1C3DAA3}"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128234-8DC0-4F89-95CC-D88A4270520D}"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n-US"/>
        </a:p>
      </dgm:t>
    </dgm:pt>
    <dgm:pt modelId="{E9486379-B59B-4808-9587-980D09AE6848}">
      <dgm:prSet phldrT="[Text]" custT="1"/>
      <dgm:spPr/>
      <dgm:t>
        <a:bodyPr/>
        <a:lstStyle/>
        <a:p>
          <a:r>
            <a:rPr lang="en-US" sz="2000" dirty="0"/>
            <a:t>Types:</a:t>
          </a:r>
        </a:p>
      </dgm:t>
    </dgm:pt>
    <dgm:pt modelId="{8BB16CCB-B14A-46A7-8AD8-959CB46A6D28}" type="parTrans" cxnId="{6CDFC6B4-FAAC-4CF4-81E3-D311CAA74D74}">
      <dgm:prSet/>
      <dgm:spPr/>
      <dgm:t>
        <a:bodyPr/>
        <a:lstStyle/>
        <a:p>
          <a:endParaRPr lang="en-US"/>
        </a:p>
      </dgm:t>
    </dgm:pt>
    <dgm:pt modelId="{9EF2D217-D315-40B4-AE67-007ACBFCDF69}" type="sibTrans" cxnId="{6CDFC6B4-FAAC-4CF4-81E3-D311CAA74D74}">
      <dgm:prSet/>
      <dgm:spPr/>
      <dgm:t>
        <a:bodyPr/>
        <a:lstStyle/>
        <a:p>
          <a:endParaRPr lang="en-US"/>
        </a:p>
      </dgm:t>
    </dgm:pt>
    <dgm:pt modelId="{E3B778C4-91B0-4C3E-B0B1-2907DA447351}">
      <dgm:prSet phldrT="[Text]" custT="1"/>
      <dgm:spPr/>
      <dgm:t>
        <a:bodyPr/>
        <a:lstStyle/>
        <a:p>
          <a:r>
            <a:rPr lang="en-US" sz="2000" dirty="0"/>
            <a:t>Apo B48 and Apo B100</a:t>
          </a:r>
        </a:p>
      </dgm:t>
    </dgm:pt>
    <dgm:pt modelId="{BE5E05FE-AF0A-49EC-BACD-33EBB838AEBC}" type="parTrans" cxnId="{A30DEEBB-8F50-415F-AE30-39501E2A4676}">
      <dgm:prSet/>
      <dgm:spPr/>
      <dgm:t>
        <a:bodyPr/>
        <a:lstStyle/>
        <a:p>
          <a:endParaRPr lang="en-US"/>
        </a:p>
      </dgm:t>
    </dgm:pt>
    <dgm:pt modelId="{45414621-F7DF-4D53-9EFD-2B683BAF9758}" type="sibTrans" cxnId="{A30DEEBB-8F50-415F-AE30-39501E2A4676}">
      <dgm:prSet/>
      <dgm:spPr/>
      <dgm:t>
        <a:bodyPr/>
        <a:lstStyle/>
        <a:p>
          <a:endParaRPr lang="en-US"/>
        </a:p>
      </dgm:t>
    </dgm:pt>
    <dgm:pt modelId="{9602089A-6EFD-461A-AD42-9800BB1E22CB}">
      <dgm:prSet phldrT="[Text]" custT="1"/>
      <dgm:spPr/>
      <dgm:t>
        <a:bodyPr/>
        <a:lstStyle/>
        <a:p>
          <a:r>
            <a:rPr lang="en-US" sz="2000" dirty="0"/>
            <a:t>Apo A</a:t>
          </a:r>
        </a:p>
      </dgm:t>
    </dgm:pt>
    <dgm:pt modelId="{CB285D88-6C08-45FF-886E-77CEE4B9A091}" type="parTrans" cxnId="{257AB153-2237-4037-9D7E-C8D5F8F4D5C2}">
      <dgm:prSet/>
      <dgm:spPr/>
      <dgm:t>
        <a:bodyPr/>
        <a:lstStyle/>
        <a:p>
          <a:endParaRPr lang="en-US"/>
        </a:p>
      </dgm:t>
    </dgm:pt>
    <dgm:pt modelId="{A19ABE4C-C44D-4BE6-B31C-B2FC4E397514}" type="sibTrans" cxnId="{257AB153-2237-4037-9D7E-C8D5F8F4D5C2}">
      <dgm:prSet/>
      <dgm:spPr/>
      <dgm:t>
        <a:bodyPr/>
        <a:lstStyle/>
        <a:p>
          <a:endParaRPr lang="en-US"/>
        </a:p>
      </dgm:t>
    </dgm:pt>
    <dgm:pt modelId="{F81BF482-92A3-43DE-8C98-DA74168182E3}">
      <dgm:prSet phldrT="[Text]" custT="1"/>
      <dgm:spPr/>
      <dgm:t>
        <a:bodyPr/>
        <a:lstStyle/>
        <a:p>
          <a:r>
            <a:rPr lang="en-US" sz="2000" dirty="0"/>
            <a:t>Apo C-l, C-</a:t>
          </a:r>
          <a:r>
            <a:rPr lang="en-US" sz="2000" dirty="0" err="1"/>
            <a:t>ll</a:t>
          </a:r>
          <a:r>
            <a:rPr lang="en-US" sz="2000" dirty="0"/>
            <a:t>, C-</a:t>
          </a:r>
          <a:r>
            <a:rPr lang="en-US" sz="2000" dirty="0" err="1"/>
            <a:t>lll</a:t>
          </a:r>
          <a:endParaRPr lang="en-US" sz="2000" dirty="0"/>
        </a:p>
      </dgm:t>
    </dgm:pt>
    <dgm:pt modelId="{1D429A07-47AF-48E3-9839-13378A47859B}" type="parTrans" cxnId="{425B3998-0AA6-4497-8F46-6753DEECBB94}">
      <dgm:prSet/>
      <dgm:spPr/>
      <dgm:t>
        <a:bodyPr/>
        <a:lstStyle/>
        <a:p>
          <a:endParaRPr lang="en-US"/>
        </a:p>
      </dgm:t>
    </dgm:pt>
    <dgm:pt modelId="{877D061D-704B-4B16-8070-6D78CFD64A1F}" type="sibTrans" cxnId="{425B3998-0AA6-4497-8F46-6753DEECBB94}">
      <dgm:prSet/>
      <dgm:spPr/>
      <dgm:t>
        <a:bodyPr/>
        <a:lstStyle/>
        <a:p>
          <a:endParaRPr lang="en-US"/>
        </a:p>
      </dgm:t>
    </dgm:pt>
    <dgm:pt modelId="{3CDB397E-F1E8-4725-9D45-1795BD7F707D}">
      <dgm:prSet phldrT="[Text]" custT="1"/>
      <dgm:spPr/>
      <dgm:t>
        <a:bodyPr/>
        <a:lstStyle/>
        <a:p>
          <a:r>
            <a:rPr lang="en-US" sz="2000" dirty="0"/>
            <a:t>Apo E</a:t>
          </a:r>
        </a:p>
      </dgm:t>
    </dgm:pt>
    <dgm:pt modelId="{A2FFFEE0-4CD8-4E51-8EB0-ED367ADFB30F}" type="parTrans" cxnId="{389E365E-0282-4D90-8169-9E367EA11744}">
      <dgm:prSet/>
      <dgm:spPr/>
      <dgm:t>
        <a:bodyPr/>
        <a:lstStyle/>
        <a:p>
          <a:endParaRPr lang="en-US"/>
        </a:p>
      </dgm:t>
    </dgm:pt>
    <dgm:pt modelId="{81F13554-D0E7-4D5F-A738-79E6A596496A}" type="sibTrans" cxnId="{389E365E-0282-4D90-8169-9E367EA11744}">
      <dgm:prSet/>
      <dgm:spPr/>
      <dgm:t>
        <a:bodyPr/>
        <a:lstStyle/>
        <a:p>
          <a:endParaRPr lang="en-US"/>
        </a:p>
      </dgm:t>
    </dgm:pt>
    <dgm:pt modelId="{6347636F-9D26-4F9F-A56C-6E92017B83AD}" type="pres">
      <dgm:prSet presAssocID="{38128234-8DC0-4F89-95CC-D88A4270520D}" presName="diagram" presStyleCnt="0">
        <dgm:presLayoutVars>
          <dgm:chMax val="1"/>
          <dgm:dir/>
          <dgm:animLvl val="ctr"/>
          <dgm:resizeHandles val="exact"/>
        </dgm:presLayoutVars>
      </dgm:prSet>
      <dgm:spPr/>
    </dgm:pt>
    <dgm:pt modelId="{F3329AD0-D6A1-41DD-B621-21DB02368984}" type="pres">
      <dgm:prSet presAssocID="{38128234-8DC0-4F89-95CC-D88A4270520D}" presName="matrix" presStyleCnt="0"/>
      <dgm:spPr/>
    </dgm:pt>
    <dgm:pt modelId="{A3273C8F-FAD5-4167-8EBD-F1663B269776}" type="pres">
      <dgm:prSet presAssocID="{38128234-8DC0-4F89-95CC-D88A4270520D}" presName="tile1" presStyleLbl="node1" presStyleIdx="0" presStyleCnt="4"/>
      <dgm:spPr/>
    </dgm:pt>
    <dgm:pt modelId="{E65615CC-6CE3-4407-A1E0-57B14014145C}" type="pres">
      <dgm:prSet presAssocID="{38128234-8DC0-4F89-95CC-D88A4270520D}" presName="tile1text" presStyleLbl="node1" presStyleIdx="0" presStyleCnt="4">
        <dgm:presLayoutVars>
          <dgm:chMax val="0"/>
          <dgm:chPref val="0"/>
          <dgm:bulletEnabled val="1"/>
        </dgm:presLayoutVars>
      </dgm:prSet>
      <dgm:spPr/>
    </dgm:pt>
    <dgm:pt modelId="{7948B09D-468C-4BC8-AB52-AB236BA22BA4}" type="pres">
      <dgm:prSet presAssocID="{38128234-8DC0-4F89-95CC-D88A4270520D}" presName="tile2" presStyleLbl="node1" presStyleIdx="1" presStyleCnt="4" custLinFactNeighborY="-1554"/>
      <dgm:spPr/>
    </dgm:pt>
    <dgm:pt modelId="{C5306D56-18F1-41BE-9FEA-2489A3C5A71E}" type="pres">
      <dgm:prSet presAssocID="{38128234-8DC0-4F89-95CC-D88A4270520D}" presName="tile2text" presStyleLbl="node1" presStyleIdx="1" presStyleCnt="4">
        <dgm:presLayoutVars>
          <dgm:chMax val="0"/>
          <dgm:chPref val="0"/>
          <dgm:bulletEnabled val="1"/>
        </dgm:presLayoutVars>
      </dgm:prSet>
      <dgm:spPr/>
    </dgm:pt>
    <dgm:pt modelId="{5679BD1C-CB32-45ED-85A0-1075C978C167}" type="pres">
      <dgm:prSet presAssocID="{38128234-8DC0-4F89-95CC-D88A4270520D}" presName="tile3" presStyleLbl="node1" presStyleIdx="2" presStyleCnt="4" custLinFactNeighborY="0"/>
      <dgm:spPr/>
    </dgm:pt>
    <dgm:pt modelId="{FDB5F15B-7AA1-4716-8998-A6AFA546B0A8}" type="pres">
      <dgm:prSet presAssocID="{38128234-8DC0-4F89-95CC-D88A4270520D}" presName="tile3text" presStyleLbl="node1" presStyleIdx="2" presStyleCnt="4">
        <dgm:presLayoutVars>
          <dgm:chMax val="0"/>
          <dgm:chPref val="0"/>
          <dgm:bulletEnabled val="1"/>
        </dgm:presLayoutVars>
      </dgm:prSet>
      <dgm:spPr/>
    </dgm:pt>
    <dgm:pt modelId="{CB9623B3-AB5E-4ED7-BA2F-E82505ECCED6}" type="pres">
      <dgm:prSet presAssocID="{38128234-8DC0-4F89-95CC-D88A4270520D}" presName="tile4" presStyleLbl="node1" presStyleIdx="3" presStyleCnt="4"/>
      <dgm:spPr/>
    </dgm:pt>
    <dgm:pt modelId="{E93AAD52-EAC0-420F-8994-388A4542DC64}" type="pres">
      <dgm:prSet presAssocID="{38128234-8DC0-4F89-95CC-D88A4270520D}" presName="tile4text" presStyleLbl="node1" presStyleIdx="3" presStyleCnt="4">
        <dgm:presLayoutVars>
          <dgm:chMax val="0"/>
          <dgm:chPref val="0"/>
          <dgm:bulletEnabled val="1"/>
        </dgm:presLayoutVars>
      </dgm:prSet>
      <dgm:spPr/>
    </dgm:pt>
    <dgm:pt modelId="{5FBCE1E0-A053-40D0-80DA-374CAAFD70E5}" type="pres">
      <dgm:prSet presAssocID="{38128234-8DC0-4F89-95CC-D88A4270520D}" presName="centerTile" presStyleLbl="fgShp" presStyleIdx="0" presStyleCnt="1">
        <dgm:presLayoutVars>
          <dgm:chMax val="0"/>
          <dgm:chPref val="0"/>
        </dgm:presLayoutVars>
      </dgm:prSet>
      <dgm:spPr/>
    </dgm:pt>
  </dgm:ptLst>
  <dgm:cxnLst>
    <dgm:cxn modelId="{389E365E-0282-4D90-8169-9E367EA11744}" srcId="{E9486379-B59B-4808-9587-980D09AE6848}" destId="{3CDB397E-F1E8-4725-9D45-1795BD7F707D}" srcOrd="3" destOrd="0" parTransId="{A2FFFEE0-4CD8-4E51-8EB0-ED367ADFB30F}" sibTransId="{81F13554-D0E7-4D5F-A738-79E6A596496A}"/>
    <dgm:cxn modelId="{F44EC65E-32E4-4143-BAC4-46C212059E4F}" type="presOf" srcId="{E9486379-B59B-4808-9587-980D09AE6848}" destId="{5FBCE1E0-A053-40D0-80DA-374CAAFD70E5}" srcOrd="0" destOrd="0" presId="urn:microsoft.com/office/officeart/2005/8/layout/matrix1"/>
    <dgm:cxn modelId="{3F68E045-8336-4C5C-9590-FB80391B9F3B}" type="presOf" srcId="{9602089A-6EFD-461A-AD42-9800BB1E22CB}" destId="{C5306D56-18F1-41BE-9FEA-2489A3C5A71E}" srcOrd="1" destOrd="0" presId="urn:microsoft.com/office/officeart/2005/8/layout/matrix1"/>
    <dgm:cxn modelId="{034B3248-FB1B-43DA-BE12-9490D3B5DEAB}" type="presOf" srcId="{E3B778C4-91B0-4C3E-B0B1-2907DA447351}" destId="{A3273C8F-FAD5-4167-8EBD-F1663B269776}" srcOrd="0" destOrd="0" presId="urn:microsoft.com/office/officeart/2005/8/layout/matrix1"/>
    <dgm:cxn modelId="{19C8BC6D-5A17-47DC-BC8E-2E613FB77AB2}" type="presOf" srcId="{F81BF482-92A3-43DE-8C98-DA74168182E3}" destId="{5679BD1C-CB32-45ED-85A0-1075C978C167}" srcOrd="0" destOrd="0" presId="urn:microsoft.com/office/officeart/2005/8/layout/matrix1"/>
    <dgm:cxn modelId="{257AB153-2237-4037-9D7E-C8D5F8F4D5C2}" srcId="{E9486379-B59B-4808-9587-980D09AE6848}" destId="{9602089A-6EFD-461A-AD42-9800BB1E22CB}" srcOrd="1" destOrd="0" parTransId="{CB285D88-6C08-45FF-886E-77CEE4B9A091}" sibTransId="{A19ABE4C-C44D-4BE6-B31C-B2FC4E397514}"/>
    <dgm:cxn modelId="{2E230475-54C3-4B09-B708-3759C2B50B93}" type="presOf" srcId="{9602089A-6EFD-461A-AD42-9800BB1E22CB}" destId="{7948B09D-468C-4BC8-AB52-AB236BA22BA4}" srcOrd="0" destOrd="0" presId="urn:microsoft.com/office/officeart/2005/8/layout/matrix1"/>
    <dgm:cxn modelId="{425B3998-0AA6-4497-8F46-6753DEECBB94}" srcId="{E9486379-B59B-4808-9587-980D09AE6848}" destId="{F81BF482-92A3-43DE-8C98-DA74168182E3}" srcOrd="2" destOrd="0" parTransId="{1D429A07-47AF-48E3-9839-13378A47859B}" sibTransId="{877D061D-704B-4B16-8070-6D78CFD64A1F}"/>
    <dgm:cxn modelId="{B194D8A5-B848-43AA-B070-D06195EAB666}" type="presOf" srcId="{3CDB397E-F1E8-4725-9D45-1795BD7F707D}" destId="{E93AAD52-EAC0-420F-8994-388A4542DC64}" srcOrd="1" destOrd="0" presId="urn:microsoft.com/office/officeart/2005/8/layout/matrix1"/>
    <dgm:cxn modelId="{97A97EA8-EA7C-4C47-B8E7-CE944911E9EB}" type="presOf" srcId="{F81BF482-92A3-43DE-8C98-DA74168182E3}" destId="{FDB5F15B-7AA1-4716-8998-A6AFA546B0A8}" srcOrd="1" destOrd="0" presId="urn:microsoft.com/office/officeart/2005/8/layout/matrix1"/>
    <dgm:cxn modelId="{89946FAB-D19B-400A-9A04-DB0FAA722327}" type="presOf" srcId="{E3B778C4-91B0-4C3E-B0B1-2907DA447351}" destId="{E65615CC-6CE3-4407-A1E0-57B14014145C}" srcOrd="1" destOrd="0" presId="urn:microsoft.com/office/officeart/2005/8/layout/matrix1"/>
    <dgm:cxn modelId="{6CDFC6B4-FAAC-4CF4-81E3-D311CAA74D74}" srcId="{38128234-8DC0-4F89-95CC-D88A4270520D}" destId="{E9486379-B59B-4808-9587-980D09AE6848}" srcOrd="0" destOrd="0" parTransId="{8BB16CCB-B14A-46A7-8AD8-959CB46A6D28}" sibTransId="{9EF2D217-D315-40B4-AE67-007ACBFCDF69}"/>
    <dgm:cxn modelId="{A30DEEBB-8F50-415F-AE30-39501E2A4676}" srcId="{E9486379-B59B-4808-9587-980D09AE6848}" destId="{E3B778C4-91B0-4C3E-B0B1-2907DA447351}" srcOrd="0" destOrd="0" parTransId="{BE5E05FE-AF0A-49EC-BACD-33EBB838AEBC}" sibTransId="{45414621-F7DF-4D53-9EFD-2B683BAF9758}"/>
    <dgm:cxn modelId="{15A8A3C0-3825-44F2-9C50-C6E0028A0E57}" type="presOf" srcId="{38128234-8DC0-4F89-95CC-D88A4270520D}" destId="{6347636F-9D26-4F9F-A56C-6E92017B83AD}" srcOrd="0" destOrd="0" presId="urn:microsoft.com/office/officeart/2005/8/layout/matrix1"/>
    <dgm:cxn modelId="{BF77CBCE-4E4B-4649-9F5F-AEBA70F0281B}" type="presOf" srcId="{3CDB397E-F1E8-4725-9D45-1795BD7F707D}" destId="{CB9623B3-AB5E-4ED7-BA2F-E82505ECCED6}" srcOrd="0" destOrd="0" presId="urn:microsoft.com/office/officeart/2005/8/layout/matrix1"/>
    <dgm:cxn modelId="{3C6CE1F6-1622-4A3E-8589-8B6C498B8FF1}" type="presParOf" srcId="{6347636F-9D26-4F9F-A56C-6E92017B83AD}" destId="{F3329AD0-D6A1-41DD-B621-21DB02368984}" srcOrd="0" destOrd="0" presId="urn:microsoft.com/office/officeart/2005/8/layout/matrix1"/>
    <dgm:cxn modelId="{B5EC5053-90EA-460E-81A5-5ACC8E540FEF}" type="presParOf" srcId="{F3329AD0-D6A1-41DD-B621-21DB02368984}" destId="{A3273C8F-FAD5-4167-8EBD-F1663B269776}" srcOrd="0" destOrd="0" presId="urn:microsoft.com/office/officeart/2005/8/layout/matrix1"/>
    <dgm:cxn modelId="{5FADA4A4-3C12-47E9-A5A9-693F291E079B}" type="presParOf" srcId="{F3329AD0-D6A1-41DD-B621-21DB02368984}" destId="{E65615CC-6CE3-4407-A1E0-57B14014145C}" srcOrd="1" destOrd="0" presId="urn:microsoft.com/office/officeart/2005/8/layout/matrix1"/>
    <dgm:cxn modelId="{C3C7ED1D-2F18-4EEB-8F0F-1C4721436B73}" type="presParOf" srcId="{F3329AD0-D6A1-41DD-B621-21DB02368984}" destId="{7948B09D-468C-4BC8-AB52-AB236BA22BA4}" srcOrd="2" destOrd="0" presId="urn:microsoft.com/office/officeart/2005/8/layout/matrix1"/>
    <dgm:cxn modelId="{207F3F69-F369-413A-87B3-03D937CD5F79}" type="presParOf" srcId="{F3329AD0-D6A1-41DD-B621-21DB02368984}" destId="{C5306D56-18F1-41BE-9FEA-2489A3C5A71E}" srcOrd="3" destOrd="0" presId="urn:microsoft.com/office/officeart/2005/8/layout/matrix1"/>
    <dgm:cxn modelId="{644A02AB-EC09-4643-AB02-5CE96A59E83E}" type="presParOf" srcId="{F3329AD0-D6A1-41DD-B621-21DB02368984}" destId="{5679BD1C-CB32-45ED-85A0-1075C978C167}" srcOrd="4" destOrd="0" presId="urn:microsoft.com/office/officeart/2005/8/layout/matrix1"/>
    <dgm:cxn modelId="{85F2B912-723D-4A07-AE0B-4F23E39BD4A8}" type="presParOf" srcId="{F3329AD0-D6A1-41DD-B621-21DB02368984}" destId="{FDB5F15B-7AA1-4716-8998-A6AFA546B0A8}" srcOrd="5" destOrd="0" presId="urn:microsoft.com/office/officeart/2005/8/layout/matrix1"/>
    <dgm:cxn modelId="{87F90AFB-CBF0-4B02-B112-672BB5915271}" type="presParOf" srcId="{F3329AD0-D6A1-41DD-B621-21DB02368984}" destId="{CB9623B3-AB5E-4ED7-BA2F-E82505ECCED6}" srcOrd="6" destOrd="0" presId="urn:microsoft.com/office/officeart/2005/8/layout/matrix1"/>
    <dgm:cxn modelId="{D4CD1917-6BFB-4D75-9952-093F4B315021}" type="presParOf" srcId="{F3329AD0-D6A1-41DD-B621-21DB02368984}" destId="{E93AAD52-EAC0-420F-8994-388A4542DC64}" srcOrd="7" destOrd="0" presId="urn:microsoft.com/office/officeart/2005/8/layout/matrix1"/>
    <dgm:cxn modelId="{4FA7D331-54D1-4B38-8254-0EECBA26476B}" type="presParOf" srcId="{6347636F-9D26-4F9F-A56C-6E92017B83AD}" destId="{5FBCE1E0-A053-40D0-80DA-374CAAFD70E5}"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96B9AB-728D-4A4C-86D8-A08791DDE812}"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68F7780D-7BA4-419B-9801-41FE5D666127}">
      <dgm:prSet custT="1"/>
      <dgm:spPr/>
      <dgm:t>
        <a:bodyPr/>
        <a:lstStyle/>
        <a:p>
          <a:pPr algn="l"/>
          <a:r>
            <a:rPr lang="en-US" sz="2000" dirty="0"/>
            <a:t>Provide structure to lipoprotein particles </a:t>
          </a:r>
          <a:r>
            <a:rPr lang="en-US" sz="2000" dirty="0">
              <a:solidFill>
                <a:srgbClr val="00B050"/>
              </a:solidFill>
            </a:rPr>
            <a:t>(stability of the structure)</a:t>
          </a:r>
        </a:p>
      </dgm:t>
    </dgm:pt>
    <dgm:pt modelId="{C21AD6B5-ACF8-4651-8D48-ED99C83B038F}" type="parTrans" cxnId="{5730D556-6D98-4354-B9FF-50C0A12E9A0A}">
      <dgm:prSet/>
      <dgm:spPr/>
      <dgm:t>
        <a:bodyPr/>
        <a:lstStyle/>
        <a:p>
          <a:endParaRPr lang="en-US"/>
        </a:p>
      </dgm:t>
    </dgm:pt>
    <dgm:pt modelId="{A6D46395-8F74-4980-A977-B5145CD66A3A}" type="sibTrans" cxnId="{5730D556-6D98-4354-B9FF-50C0A12E9A0A}">
      <dgm:prSet/>
      <dgm:spPr/>
      <dgm:t>
        <a:bodyPr/>
        <a:lstStyle/>
        <a:p>
          <a:endParaRPr lang="en-US"/>
        </a:p>
      </dgm:t>
    </dgm:pt>
    <dgm:pt modelId="{29FD9624-D6F6-405B-AB90-2913DA7B4CAE}">
      <dgm:prSet custT="1"/>
      <dgm:spPr/>
      <dgm:t>
        <a:bodyPr/>
        <a:lstStyle/>
        <a:p>
          <a:r>
            <a:rPr lang="en-US" sz="2000" dirty="0"/>
            <a:t>Provide recognition sites for cell-surface </a:t>
          </a:r>
          <a:r>
            <a:rPr lang="en-US" sz="2000"/>
            <a:t>receptors </a:t>
          </a:r>
          <a:r>
            <a:rPr lang="en-GB" sz="2000">
              <a:solidFill>
                <a:srgbClr val="00B050"/>
              </a:solidFill>
            </a:rPr>
            <a:t>( they are required for proper function for the enzyme )</a:t>
          </a:r>
          <a:endParaRPr lang="en-US" sz="2000" dirty="0">
            <a:solidFill>
              <a:srgbClr val="00B050"/>
            </a:solidFill>
          </a:endParaRPr>
        </a:p>
      </dgm:t>
    </dgm:pt>
    <dgm:pt modelId="{B37AA124-30DC-410C-B80C-D7D3899B2040}" type="parTrans" cxnId="{29EA317D-157D-4E90-A82D-CF61460CDCEF}">
      <dgm:prSet/>
      <dgm:spPr/>
      <dgm:t>
        <a:bodyPr/>
        <a:lstStyle/>
        <a:p>
          <a:endParaRPr lang="en-US"/>
        </a:p>
      </dgm:t>
    </dgm:pt>
    <dgm:pt modelId="{C7F2CB28-4536-4F62-A20D-6CA751842837}" type="sibTrans" cxnId="{29EA317D-157D-4E90-A82D-CF61460CDCEF}">
      <dgm:prSet/>
      <dgm:spPr/>
      <dgm:t>
        <a:bodyPr/>
        <a:lstStyle/>
        <a:p>
          <a:endParaRPr lang="en-US"/>
        </a:p>
      </dgm:t>
    </dgm:pt>
    <dgm:pt modelId="{8000B65B-44B7-42B4-9B7E-D3E62C5EC271}">
      <dgm:prSet custT="1"/>
      <dgm:spPr/>
      <dgm:t>
        <a:bodyPr/>
        <a:lstStyle/>
        <a:p>
          <a:r>
            <a:rPr lang="en-US" sz="2000" dirty="0"/>
            <a:t>Activators or coenzymes for the enzymes involved in lipoprotein metabolism .</a:t>
          </a:r>
        </a:p>
      </dgm:t>
    </dgm:pt>
    <dgm:pt modelId="{A63A4624-9A91-4EE0-BBB9-DC29BB02EB4E}" type="parTrans" cxnId="{F614FFA6-F858-4774-8F29-BCE1FD6235A7}">
      <dgm:prSet/>
      <dgm:spPr/>
      <dgm:t>
        <a:bodyPr/>
        <a:lstStyle/>
        <a:p>
          <a:endParaRPr lang="en-US"/>
        </a:p>
      </dgm:t>
    </dgm:pt>
    <dgm:pt modelId="{5086ED8D-AFEF-44A0-B1ED-6BFFA0DD3C33}" type="sibTrans" cxnId="{F614FFA6-F858-4774-8F29-BCE1FD6235A7}">
      <dgm:prSet/>
      <dgm:spPr/>
      <dgm:t>
        <a:bodyPr/>
        <a:lstStyle/>
        <a:p>
          <a:endParaRPr lang="en-US"/>
        </a:p>
      </dgm:t>
    </dgm:pt>
    <dgm:pt modelId="{0E2DBE16-CB03-498D-A0B8-2C84F9029D2F}">
      <dgm:prSet custT="1"/>
      <dgm:spPr/>
      <dgm:t>
        <a:bodyPr/>
        <a:lstStyle/>
        <a:p>
          <a:r>
            <a:rPr lang="en-US" sz="2000" dirty="0"/>
            <a:t>Functions:</a:t>
          </a:r>
        </a:p>
      </dgm:t>
    </dgm:pt>
    <dgm:pt modelId="{AF2624ED-9A40-47F9-A2EF-C4FEF046BE2A}" type="parTrans" cxnId="{FDB8D59F-9C05-44D1-A42E-9D287FA74164}">
      <dgm:prSet/>
      <dgm:spPr/>
      <dgm:t>
        <a:bodyPr/>
        <a:lstStyle/>
        <a:p>
          <a:endParaRPr lang="en-US"/>
        </a:p>
      </dgm:t>
    </dgm:pt>
    <dgm:pt modelId="{488A977E-EE9A-4ECF-AABE-705747DA971F}" type="sibTrans" cxnId="{FDB8D59F-9C05-44D1-A42E-9D287FA74164}">
      <dgm:prSet/>
      <dgm:spPr/>
      <dgm:t>
        <a:bodyPr/>
        <a:lstStyle/>
        <a:p>
          <a:endParaRPr lang="en-US"/>
        </a:p>
      </dgm:t>
    </dgm:pt>
    <dgm:pt modelId="{F68516AE-1CB8-4C35-B547-0BE268E50C31}" type="pres">
      <dgm:prSet presAssocID="{F596B9AB-728D-4A4C-86D8-A08791DDE812}" presName="linear" presStyleCnt="0">
        <dgm:presLayoutVars>
          <dgm:dir/>
          <dgm:animLvl val="lvl"/>
          <dgm:resizeHandles val="exact"/>
        </dgm:presLayoutVars>
      </dgm:prSet>
      <dgm:spPr/>
    </dgm:pt>
    <dgm:pt modelId="{9E8ED9E1-7807-4EAE-B97D-8F7E0E8484B3}" type="pres">
      <dgm:prSet presAssocID="{0E2DBE16-CB03-498D-A0B8-2C84F9029D2F}" presName="parentLin" presStyleCnt="0"/>
      <dgm:spPr/>
    </dgm:pt>
    <dgm:pt modelId="{1E81370A-F9FF-4E20-B0C9-2F0A16433A4D}" type="pres">
      <dgm:prSet presAssocID="{0E2DBE16-CB03-498D-A0B8-2C84F9029D2F}" presName="parentLeftMargin" presStyleLbl="node1" presStyleIdx="0" presStyleCnt="4"/>
      <dgm:spPr/>
    </dgm:pt>
    <dgm:pt modelId="{E6B75E9E-E4D6-4549-9620-D08772A07DC1}" type="pres">
      <dgm:prSet presAssocID="{0E2DBE16-CB03-498D-A0B8-2C84F9029D2F}" presName="parentText" presStyleLbl="node1" presStyleIdx="0" presStyleCnt="4" custLinFactNeighborY="4243">
        <dgm:presLayoutVars>
          <dgm:chMax val="0"/>
          <dgm:bulletEnabled val="1"/>
        </dgm:presLayoutVars>
      </dgm:prSet>
      <dgm:spPr/>
    </dgm:pt>
    <dgm:pt modelId="{EC233500-0393-4869-98C1-1198D173C3FC}" type="pres">
      <dgm:prSet presAssocID="{0E2DBE16-CB03-498D-A0B8-2C84F9029D2F}" presName="negativeSpace" presStyleCnt="0"/>
      <dgm:spPr/>
    </dgm:pt>
    <dgm:pt modelId="{401ED566-8E26-4016-B27E-DF214F643BAC}" type="pres">
      <dgm:prSet presAssocID="{0E2DBE16-CB03-498D-A0B8-2C84F9029D2F}" presName="childText" presStyleLbl="conFgAcc1" presStyleIdx="0" presStyleCnt="4">
        <dgm:presLayoutVars>
          <dgm:bulletEnabled val="1"/>
        </dgm:presLayoutVars>
      </dgm:prSet>
      <dgm:spPr/>
    </dgm:pt>
    <dgm:pt modelId="{D1500E3C-0EA4-4038-91BF-D17523913C1F}" type="pres">
      <dgm:prSet presAssocID="{488A977E-EE9A-4ECF-AABE-705747DA971F}" presName="spaceBetweenRectangles" presStyleCnt="0"/>
      <dgm:spPr/>
    </dgm:pt>
    <dgm:pt modelId="{8779EF73-4C2F-4871-BBCA-A810CB855EFA}" type="pres">
      <dgm:prSet presAssocID="{68F7780D-7BA4-419B-9801-41FE5D666127}" presName="parentLin" presStyleCnt="0"/>
      <dgm:spPr/>
    </dgm:pt>
    <dgm:pt modelId="{5D1E4B64-5003-4524-A929-EE6938B204F6}" type="pres">
      <dgm:prSet presAssocID="{68F7780D-7BA4-419B-9801-41FE5D666127}" presName="parentLeftMargin" presStyleLbl="node1" presStyleIdx="0" presStyleCnt="4"/>
      <dgm:spPr/>
    </dgm:pt>
    <dgm:pt modelId="{D175C849-61B8-490B-BB86-391BA9632259}" type="pres">
      <dgm:prSet presAssocID="{68F7780D-7BA4-419B-9801-41FE5D666127}" presName="parentText" presStyleLbl="node1" presStyleIdx="1" presStyleCnt="4">
        <dgm:presLayoutVars>
          <dgm:chMax val="0"/>
          <dgm:bulletEnabled val="1"/>
        </dgm:presLayoutVars>
      </dgm:prSet>
      <dgm:spPr/>
    </dgm:pt>
    <dgm:pt modelId="{C538CD2E-2AC7-4E07-B3FC-930C0E91E466}" type="pres">
      <dgm:prSet presAssocID="{68F7780D-7BA4-419B-9801-41FE5D666127}" presName="negativeSpace" presStyleCnt="0"/>
      <dgm:spPr/>
    </dgm:pt>
    <dgm:pt modelId="{7695C56C-ECA9-4579-BCFC-2E31F583C92A}" type="pres">
      <dgm:prSet presAssocID="{68F7780D-7BA4-419B-9801-41FE5D666127}" presName="childText" presStyleLbl="conFgAcc1" presStyleIdx="1" presStyleCnt="4">
        <dgm:presLayoutVars>
          <dgm:bulletEnabled val="1"/>
        </dgm:presLayoutVars>
      </dgm:prSet>
      <dgm:spPr/>
    </dgm:pt>
    <dgm:pt modelId="{58D46B3B-2DA7-42F7-AF61-8B13D548F56E}" type="pres">
      <dgm:prSet presAssocID="{A6D46395-8F74-4980-A977-B5145CD66A3A}" presName="spaceBetweenRectangles" presStyleCnt="0"/>
      <dgm:spPr/>
    </dgm:pt>
    <dgm:pt modelId="{125FF457-3526-4B72-9AA0-5673C71FC13A}" type="pres">
      <dgm:prSet presAssocID="{29FD9624-D6F6-405B-AB90-2913DA7B4CAE}" presName="parentLin" presStyleCnt="0"/>
      <dgm:spPr/>
    </dgm:pt>
    <dgm:pt modelId="{88F96275-4027-4BA0-9B32-10FCDAEE03AE}" type="pres">
      <dgm:prSet presAssocID="{29FD9624-D6F6-405B-AB90-2913DA7B4CAE}" presName="parentLeftMargin" presStyleLbl="node1" presStyleIdx="1" presStyleCnt="4"/>
      <dgm:spPr/>
    </dgm:pt>
    <dgm:pt modelId="{67136375-5D42-4F72-BD6E-077FE6D3619D}" type="pres">
      <dgm:prSet presAssocID="{29FD9624-D6F6-405B-AB90-2913DA7B4CAE}" presName="parentText" presStyleLbl="node1" presStyleIdx="2" presStyleCnt="4" custScaleY="130243">
        <dgm:presLayoutVars>
          <dgm:chMax val="0"/>
          <dgm:bulletEnabled val="1"/>
        </dgm:presLayoutVars>
      </dgm:prSet>
      <dgm:spPr/>
    </dgm:pt>
    <dgm:pt modelId="{72E3F4EA-B859-4695-8A84-FA2171454CDC}" type="pres">
      <dgm:prSet presAssocID="{29FD9624-D6F6-405B-AB90-2913DA7B4CAE}" presName="negativeSpace" presStyleCnt="0"/>
      <dgm:spPr/>
    </dgm:pt>
    <dgm:pt modelId="{4CB24DBC-FB56-44A3-9B6C-F23A8287CE4D}" type="pres">
      <dgm:prSet presAssocID="{29FD9624-D6F6-405B-AB90-2913DA7B4CAE}" presName="childText" presStyleLbl="conFgAcc1" presStyleIdx="2" presStyleCnt="4">
        <dgm:presLayoutVars>
          <dgm:bulletEnabled val="1"/>
        </dgm:presLayoutVars>
      </dgm:prSet>
      <dgm:spPr/>
    </dgm:pt>
    <dgm:pt modelId="{0BDD72CD-6EE6-4ED5-A5D3-9716C1F94E09}" type="pres">
      <dgm:prSet presAssocID="{C7F2CB28-4536-4F62-A20D-6CA751842837}" presName="spaceBetweenRectangles" presStyleCnt="0"/>
      <dgm:spPr/>
    </dgm:pt>
    <dgm:pt modelId="{80F1388B-BE1A-4450-878D-2555E97C0028}" type="pres">
      <dgm:prSet presAssocID="{8000B65B-44B7-42B4-9B7E-D3E62C5EC271}" presName="parentLin" presStyleCnt="0"/>
      <dgm:spPr/>
    </dgm:pt>
    <dgm:pt modelId="{B3E4491C-A2DC-4DC4-97F6-F8942511563A}" type="pres">
      <dgm:prSet presAssocID="{8000B65B-44B7-42B4-9B7E-D3E62C5EC271}" presName="parentLeftMargin" presStyleLbl="node1" presStyleIdx="2" presStyleCnt="4"/>
      <dgm:spPr/>
    </dgm:pt>
    <dgm:pt modelId="{BDA7D35D-7EB8-4C9C-B3A9-DD0DFE00534C}" type="pres">
      <dgm:prSet presAssocID="{8000B65B-44B7-42B4-9B7E-D3E62C5EC271}" presName="parentText" presStyleLbl="node1" presStyleIdx="3" presStyleCnt="4">
        <dgm:presLayoutVars>
          <dgm:chMax val="0"/>
          <dgm:bulletEnabled val="1"/>
        </dgm:presLayoutVars>
      </dgm:prSet>
      <dgm:spPr/>
    </dgm:pt>
    <dgm:pt modelId="{901FDABF-535E-445F-A83A-BC74090C49DE}" type="pres">
      <dgm:prSet presAssocID="{8000B65B-44B7-42B4-9B7E-D3E62C5EC271}" presName="negativeSpace" presStyleCnt="0"/>
      <dgm:spPr/>
    </dgm:pt>
    <dgm:pt modelId="{21BF3907-4A49-4D88-8F79-AB1B687E8B97}" type="pres">
      <dgm:prSet presAssocID="{8000B65B-44B7-42B4-9B7E-D3E62C5EC271}" presName="childText" presStyleLbl="conFgAcc1" presStyleIdx="3" presStyleCnt="4">
        <dgm:presLayoutVars>
          <dgm:bulletEnabled val="1"/>
        </dgm:presLayoutVars>
      </dgm:prSet>
      <dgm:spPr/>
    </dgm:pt>
  </dgm:ptLst>
  <dgm:cxnLst>
    <dgm:cxn modelId="{343D0E00-4068-4563-95E7-DC90D3950B10}" type="presOf" srcId="{0E2DBE16-CB03-498D-A0B8-2C84F9029D2F}" destId="{E6B75E9E-E4D6-4549-9620-D08772A07DC1}" srcOrd="1" destOrd="0" presId="urn:microsoft.com/office/officeart/2005/8/layout/list1"/>
    <dgm:cxn modelId="{0248951A-17EA-411F-B95B-558C093C8A97}" type="presOf" srcId="{0E2DBE16-CB03-498D-A0B8-2C84F9029D2F}" destId="{1E81370A-F9FF-4E20-B0C9-2F0A16433A4D}" srcOrd="0" destOrd="0" presId="urn:microsoft.com/office/officeart/2005/8/layout/list1"/>
    <dgm:cxn modelId="{00257029-98DF-4985-A7D1-308EA7210D15}" type="presOf" srcId="{29FD9624-D6F6-405B-AB90-2913DA7B4CAE}" destId="{67136375-5D42-4F72-BD6E-077FE6D3619D}" srcOrd="1" destOrd="0" presId="urn:microsoft.com/office/officeart/2005/8/layout/list1"/>
    <dgm:cxn modelId="{CA83C641-587F-4BA3-8407-EF32E5568EA7}" type="presOf" srcId="{68F7780D-7BA4-419B-9801-41FE5D666127}" destId="{D175C849-61B8-490B-BB86-391BA9632259}" srcOrd="1" destOrd="0" presId="urn:microsoft.com/office/officeart/2005/8/layout/list1"/>
    <dgm:cxn modelId="{9F882D6B-8F55-41B0-AB33-6BFB19013E83}" type="presOf" srcId="{8000B65B-44B7-42B4-9B7E-D3E62C5EC271}" destId="{BDA7D35D-7EB8-4C9C-B3A9-DD0DFE00534C}" srcOrd="1" destOrd="0" presId="urn:microsoft.com/office/officeart/2005/8/layout/list1"/>
    <dgm:cxn modelId="{2595824C-1955-4AB7-A983-B9FCBA04130C}" type="presOf" srcId="{8000B65B-44B7-42B4-9B7E-D3E62C5EC271}" destId="{B3E4491C-A2DC-4DC4-97F6-F8942511563A}" srcOrd="0" destOrd="0" presId="urn:microsoft.com/office/officeart/2005/8/layout/list1"/>
    <dgm:cxn modelId="{5730D556-6D98-4354-B9FF-50C0A12E9A0A}" srcId="{F596B9AB-728D-4A4C-86D8-A08791DDE812}" destId="{68F7780D-7BA4-419B-9801-41FE5D666127}" srcOrd="1" destOrd="0" parTransId="{C21AD6B5-ACF8-4651-8D48-ED99C83B038F}" sibTransId="{A6D46395-8F74-4980-A977-B5145CD66A3A}"/>
    <dgm:cxn modelId="{29EA317D-157D-4E90-A82D-CF61460CDCEF}" srcId="{F596B9AB-728D-4A4C-86D8-A08791DDE812}" destId="{29FD9624-D6F6-405B-AB90-2913DA7B4CAE}" srcOrd="2" destOrd="0" parTransId="{B37AA124-30DC-410C-B80C-D7D3899B2040}" sibTransId="{C7F2CB28-4536-4F62-A20D-6CA751842837}"/>
    <dgm:cxn modelId="{EDC27381-60ED-469A-803A-3CCB85D7C40F}" type="presOf" srcId="{F596B9AB-728D-4A4C-86D8-A08791DDE812}" destId="{F68516AE-1CB8-4C35-B547-0BE268E50C31}" srcOrd="0" destOrd="0" presId="urn:microsoft.com/office/officeart/2005/8/layout/list1"/>
    <dgm:cxn modelId="{08A2EF8F-6004-4C6E-A620-B9337463895B}" type="presOf" srcId="{68F7780D-7BA4-419B-9801-41FE5D666127}" destId="{5D1E4B64-5003-4524-A929-EE6938B204F6}" srcOrd="0" destOrd="0" presId="urn:microsoft.com/office/officeart/2005/8/layout/list1"/>
    <dgm:cxn modelId="{FDB8D59F-9C05-44D1-A42E-9D287FA74164}" srcId="{F596B9AB-728D-4A4C-86D8-A08791DDE812}" destId="{0E2DBE16-CB03-498D-A0B8-2C84F9029D2F}" srcOrd="0" destOrd="0" parTransId="{AF2624ED-9A40-47F9-A2EF-C4FEF046BE2A}" sibTransId="{488A977E-EE9A-4ECF-AABE-705747DA971F}"/>
    <dgm:cxn modelId="{F614FFA6-F858-4774-8F29-BCE1FD6235A7}" srcId="{F596B9AB-728D-4A4C-86D8-A08791DDE812}" destId="{8000B65B-44B7-42B4-9B7E-D3E62C5EC271}" srcOrd="3" destOrd="0" parTransId="{A63A4624-9A91-4EE0-BBB9-DC29BB02EB4E}" sibTransId="{5086ED8D-AFEF-44A0-B1ED-6BFFA0DD3C33}"/>
    <dgm:cxn modelId="{5DE3BAB9-5B7D-4881-ADB2-C9C6DA72707D}" type="presOf" srcId="{29FD9624-D6F6-405B-AB90-2913DA7B4CAE}" destId="{88F96275-4027-4BA0-9B32-10FCDAEE03AE}" srcOrd="0" destOrd="0" presId="urn:microsoft.com/office/officeart/2005/8/layout/list1"/>
    <dgm:cxn modelId="{FEBBA3CD-2311-4187-A8B4-74CB156C4C61}" type="presParOf" srcId="{F68516AE-1CB8-4C35-B547-0BE268E50C31}" destId="{9E8ED9E1-7807-4EAE-B97D-8F7E0E8484B3}" srcOrd="0" destOrd="0" presId="urn:microsoft.com/office/officeart/2005/8/layout/list1"/>
    <dgm:cxn modelId="{688740CA-496F-40FA-98ED-E012F485E85D}" type="presParOf" srcId="{9E8ED9E1-7807-4EAE-B97D-8F7E0E8484B3}" destId="{1E81370A-F9FF-4E20-B0C9-2F0A16433A4D}" srcOrd="0" destOrd="0" presId="urn:microsoft.com/office/officeart/2005/8/layout/list1"/>
    <dgm:cxn modelId="{3B804489-D3A3-41BF-AAA1-80A2DC8AAD6E}" type="presParOf" srcId="{9E8ED9E1-7807-4EAE-B97D-8F7E0E8484B3}" destId="{E6B75E9E-E4D6-4549-9620-D08772A07DC1}" srcOrd="1" destOrd="0" presId="urn:microsoft.com/office/officeart/2005/8/layout/list1"/>
    <dgm:cxn modelId="{B3CE1CC7-9F03-4B09-99A2-804AEEF96405}" type="presParOf" srcId="{F68516AE-1CB8-4C35-B547-0BE268E50C31}" destId="{EC233500-0393-4869-98C1-1198D173C3FC}" srcOrd="1" destOrd="0" presId="urn:microsoft.com/office/officeart/2005/8/layout/list1"/>
    <dgm:cxn modelId="{A5886D47-18D3-4056-9B4B-22034C4ED2E0}" type="presParOf" srcId="{F68516AE-1CB8-4C35-B547-0BE268E50C31}" destId="{401ED566-8E26-4016-B27E-DF214F643BAC}" srcOrd="2" destOrd="0" presId="urn:microsoft.com/office/officeart/2005/8/layout/list1"/>
    <dgm:cxn modelId="{90E4704B-43C1-41A3-B27C-82124001866F}" type="presParOf" srcId="{F68516AE-1CB8-4C35-B547-0BE268E50C31}" destId="{D1500E3C-0EA4-4038-91BF-D17523913C1F}" srcOrd="3" destOrd="0" presId="urn:microsoft.com/office/officeart/2005/8/layout/list1"/>
    <dgm:cxn modelId="{FB79FEC8-7A55-44D3-A80A-3371C9A7B4A5}" type="presParOf" srcId="{F68516AE-1CB8-4C35-B547-0BE268E50C31}" destId="{8779EF73-4C2F-4871-BBCA-A810CB855EFA}" srcOrd="4" destOrd="0" presId="urn:microsoft.com/office/officeart/2005/8/layout/list1"/>
    <dgm:cxn modelId="{5077DC47-23CA-48CB-AE57-A8A4CC351BEE}" type="presParOf" srcId="{8779EF73-4C2F-4871-BBCA-A810CB855EFA}" destId="{5D1E4B64-5003-4524-A929-EE6938B204F6}" srcOrd="0" destOrd="0" presId="urn:microsoft.com/office/officeart/2005/8/layout/list1"/>
    <dgm:cxn modelId="{B1295ABB-0FFF-42D5-B2A3-32E9A8F37738}" type="presParOf" srcId="{8779EF73-4C2F-4871-BBCA-A810CB855EFA}" destId="{D175C849-61B8-490B-BB86-391BA9632259}" srcOrd="1" destOrd="0" presId="urn:microsoft.com/office/officeart/2005/8/layout/list1"/>
    <dgm:cxn modelId="{A1CBDE5F-6ED3-439E-977B-415F72BDC2ED}" type="presParOf" srcId="{F68516AE-1CB8-4C35-B547-0BE268E50C31}" destId="{C538CD2E-2AC7-4E07-B3FC-930C0E91E466}" srcOrd="5" destOrd="0" presId="urn:microsoft.com/office/officeart/2005/8/layout/list1"/>
    <dgm:cxn modelId="{1BA30FB5-A28E-45E4-808F-FE048CFD7E6D}" type="presParOf" srcId="{F68516AE-1CB8-4C35-B547-0BE268E50C31}" destId="{7695C56C-ECA9-4579-BCFC-2E31F583C92A}" srcOrd="6" destOrd="0" presId="urn:microsoft.com/office/officeart/2005/8/layout/list1"/>
    <dgm:cxn modelId="{31985E86-4D7F-4D37-9C38-DC4CD6FFF5D2}" type="presParOf" srcId="{F68516AE-1CB8-4C35-B547-0BE268E50C31}" destId="{58D46B3B-2DA7-42F7-AF61-8B13D548F56E}" srcOrd="7" destOrd="0" presId="urn:microsoft.com/office/officeart/2005/8/layout/list1"/>
    <dgm:cxn modelId="{436186D0-DEE4-4052-88EC-FB284CB21F5E}" type="presParOf" srcId="{F68516AE-1CB8-4C35-B547-0BE268E50C31}" destId="{125FF457-3526-4B72-9AA0-5673C71FC13A}" srcOrd="8" destOrd="0" presId="urn:microsoft.com/office/officeart/2005/8/layout/list1"/>
    <dgm:cxn modelId="{4963B11F-A2E8-4FF2-B891-EB43D4C49F1D}" type="presParOf" srcId="{125FF457-3526-4B72-9AA0-5673C71FC13A}" destId="{88F96275-4027-4BA0-9B32-10FCDAEE03AE}" srcOrd="0" destOrd="0" presId="urn:microsoft.com/office/officeart/2005/8/layout/list1"/>
    <dgm:cxn modelId="{135023EC-5888-4B06-84C2-2D3CFF39EBE3}" type="presParOf" srcId="{125FF457-3526-4B72-9AA0-5673C71FC13A}" destId="{67136375-5D42-4F72-BD6E-077FE6D3619D}" srcOrd="1" destOrd="0" presId="urn:microsoft.com/office/officeart/2005/8/layout/list1"/>
    <dgm:cxn modelId="{B8291E49-ED73-416B-A5FD-606ADF713384}" type="presParOf" srcId="{F68516AE-1CB8-4C35-B547-0BE268E50C31}" destId="{72E3F4EA-B859-4695-8A84-FA2171454CDC}" srcOrd="9" destOrd="0" presId="urn:microsoft.com/office/officeart/2005/8/layout/list1"/>
    <dgm:cxn modelId="{3303AB76-F944-45EB-AA87-5F7B5762D822}" type="presParOf" srcId="{F68516AE-1CB8-4C35-B547-0BE268E50C31}" destId="{4CB24DBC-FB56-44A3-9B6C-F23A8287CE4D}" srcOrd="10" destOrd="0" presId="urn:microsoft.com/office/officeart/2005/8/layout/list1"/>
    <dgm:cxn modelId="{BA1648F5-575A-4C60-8657-C320BDB6EF1C}" type="presParOf" srcId="{F68516AE-1CB8-4C35-B547-0BE268E50C31}" destId="{0BDD72CD-6EE6-4ED5-A5D3-9716C1F94E09}" srcOrd="11" destOrd="0" presId="urn:microsoft.com/office/officeart/2005/8/layout/list1"/>
    <dgm:cxn modelId="{3E5A84EC-0938-48EB-BD7C-9ADB676C29DB}" type="presParOf" srcId="{F68516AE-1CB8-4C35-B547-0BE268E50C31}" destId="{80F1388B-BE1A-4450-878D-2555E97C0028}" srcOrd="12" destOrd="0" presId="urn:microsoft.com/office/officeart/2005/8/layout/list1"/>
    <dgm:cxn modelId="{D4E926A8-56C1-4ECA-9241-0AC47173F890}" type="presParOf" srcId="{80F1388B-BE1A-4450-878D-2555E97C0028}" destId="{B3E4491C-A2DC-4DC4-97F6-F8942511563A}" srcOrd="0" destOrd="0" presId="urn:microsoft.com/office/officeart/2005/8/layout/list1"/>
    <dgm:cxn modelId="{3F03B53A-139A-4C6E-AD5D-B2FF42E39D26}" type="presParOf" srcId="{80F1388B-BE1A-4450-878D-2555E97C0028}" destId="{BDA7D35D-7EB8-4C9C-B3A9-DD0DFE00534C}" srcOrd="1" destOrd="0" presId="urn:microsoft.com/office/officeart/2005/8/layout/list1"/>
    <dgm:cxn modelId="{BA221903-F94B-48C3-8A29-C25E5166ABCB}" type="presParOf" srcId="{F68516AE-1CB8-4C35-B547-0BE268E50C31}" destId="{901FDABF-535E-445F-A83A-BC74090C49DE}" srcOrd="13" destOrd="0" presId="urn:microsoft.com/office/officeart/2005/8/layout/list1"/>
    <dgm:cxn modelId="{93E53FC0-C377-4C0F-9EA3-3D9EF97ECCB4}" type="presParOf" srcId="{F68516AE-1CB8-4C35-B547-0BE268E50C31}" destId="{21BF3907-4A49-4D88-8F79-AB1B687E8B97}" srcOrd="14"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71DBE0-4785-426A-8E76-33663DD7DB41}" type="doc">
      <dgm:prSet loTypeId="urn:microsoft.com/office/officeart/2008/layout/HorizontalMultiLevelHierarchy" loCatId="hierarchy" qsTypeId="urn:microsoft.com/office/officeart/2005/8/quickstyle/simple1" qsCatId="simple" csTypeId="urn:microsoft.com/office/officeart/2005/8/colors/accent0_2" csCatId="mainScheme" phldr="1"/>
      <dgm:spPr/>
      <dgm:t>
        <a:bodyPr/>
        <a:lstStyle/>
        <a:p>
          <a:endParaRPr lang="en-US"/>
        </a:p>
      </dgm:t>
    </dgm:pt>
    <dgm:pt modelId="{D81C1A79-1D2A-473E-AE95-B2BB28801291}">
      <dgm:prSet phldrT="[Text]" custT="1"/>
      <dgm:spPr/>
      <dgm:t>
        <a:bodyPr/>
        <a:lstStyle/>
        <a:p>
          <a:r>
            <a:rPr lang="en-US" sz="2000" dirty="0"/>
            <a:t>Transport to peripheral tissue:</a:t>
          </a:r>
        </a:p>
      </dgm:t>
    </dgm:pt>
    <dgm:pt modelId="{212906C3-3E13-4E71-A667-EED3BB1C988C}" type="parTrans" cxnId="{0F6D989C-8DC4-48F0-8F7D-FDF58AB50448}">
      <dgm:prSet/>
      <dgm:spPr/>
      <dgm:t>
        <a:bodyPr/>
        <a:lstStyle/>
        <a:p>
          <a:endParaRPr lang="en-US"/>
        </a:p>
      </dgm:t>
    </dgm:pt>
    <dgm:pt modelId="{4B63DCEA-E6D3-417B-B6C8-69653A693000}" type="sibTrans" cxnId="{0F6D989C-8DC4-48F0-8F7D-FDF58AB50448}">
      <dgm:prSet/>
      <dgm:spPr/>
      <dgm:t>
        <a:bodyPr/>
        <a:lstStyle/>
        <a:p>
          <a:endParaRPr lang="en-US"/>
        </a:p>
      </dgm:t>
    </dgm:pt>
    <dgm:pt modelId="{BB520CBA-1337-4569-934A-F901A5C58A9C}">
      <dgm:prSet phldrT="[Text]" custT="1"/>
      <dgm:spPr/>
      <dgm:t>
        <a:bodyPr/>
        <a:lstStyle/>
        <a:p>
          <a:r>
            <a:rPr lang="en-US" sz="2000" dirty="0"/>
            <a:t>Dietary TAGs (90%)</a:t>
          </a:r>
        </a:p>
      </dgm:t>
    </dgm:pt>
    <dgm:pt modelId="{96E5C292-1D8F-4655-95F7-F4F9C0B80AA8}" type="parTrans" cxnId="{B99DE9C2-50EC-4EC4-AE15-68CFCDEAE993}">
      <dgm:prSet/>
      <dgm:spPr/>
      <dgm:t>
        <a:bodyPr/>
        <a:lstStyle/>
        <a:p>
          <a:endParaRPr lang="en-US"/>
        </a:p>
      </dgm:t>
    </dgm:pt>
    <dgm:pt modelId="{5E4AFB53-DCC3-4AE2-A423-B8D77395D12C}" type="sibTrans" cxnId="{B99DE9C2-50EC-4EC4-AE15-68CFCDEAE993}">
      <dgm:prSet/>
      <dgm:spPr/>
      <dgm:t>
        <a:bodyPr/>
        <a:lstStyle/>
        <a:p>
          <a:endParaRPr lang="en-US"/>
        </a:p>
      </dgm:t>
    </dgm:pt>
    <dgm:pt modelId="{2D6820E0-B53A-495B-B8EA-5595A053420B}">
      <dgm:prSet phldrT="[Text]" custT="1"/>
      <dgm:spPr/>
      <dgm:t>
        <a:bodyPr/>
        <a:lstStyle/>
        <a:p>
          <a:r>
            <a:rPr lang="en-US" sz="2000" dirty="0"/>
            <a:t>Cholesterol</a:t>
          </a:r>
        </a:p>
      </dgm:t>
    </dgm:pt>
    <dgm:pt modelId="{6B5A09D3-3A90-45D6-AB8E-CABD4C337FCA}" type="parTrans" cxnId="{79B6F1F3-3901-41E5-BFC4-E6AA79C9F0FE}">
      <dgm:prSet/>
      <dgm:spPr/>
      <dgm:t>
        <a:bodyPr/>
        <a:lstStyle/>
        <a:p>
          <a:endParaRPr lang="en-US"/>
        </a:p>
      </dgm:t>
    </dgm:pt>
    <dgm:pt modelId="{433C0CF1-FEB2-4855-895F-F246B4FD902F}" type="sibTrans" cxnId="{79B6F1F3-3901-41E5-BFC4-E6AA79C9F0FE}">
      <dgm:prSet/>
      <dgm:spPr/>
      <dgm:t>
        <a:bodyPr/>
        <a:lstStyle/>
        <a:p>
          <a:endParaRPr lang="en-US"/>
        </a:p>
      </dgm:t>
    </dgm:pt>
    <dgm:pt modelId="{F7E2F771-1FD7-4388-9347-AFF48A74DCCB}">
      <dgm:prSet phldrT="[Text]" custT="1"/>
      <dgm:spPr/>
      <dgm:t>
        <a:bodyPr/>
        <a:lstStyle/>
        <a:p>
          <a:r>
            <a:rPr lang="en-US" sz="2000" dirty="0"/>
            <a:t>Fat- soluble vitamins</a:t>
          </a:r>
        </a:p>
      </dgm:t>
    </dgm:pt>
    <dgm:pt modelId="{945189A7-77BE-4D7C-835B-375D1A904DDB}" type="parTrans" cxnId="{0F753BDD-A382-4383-8265-E78AD4742B0D}">
      <dgm:prSet/>
      <dgm:spPr/>
      <dgm:t>
        <a:bodyPr/>
        <a:lstStyle/>
        <a:p>
          <a:endParaRPr lang="en-US"/>
        </a:p>
      </dgm:t>
    </dgm:pt>
    <dgm:pt modelId="{D1A5C671-E356-47DD-8EB8-D50A20FE17F1}" type="sibTrans" cxnId="{0F753BDD-A382-4383-8265-E78AD4742B0D}">
      <dgm:prSet/>
      <dgm:spPr/>
      <dgm:t>
        <a:bodyPr/>
        <a:lstStyle/>
        <a:p>
          <a:endParaRPr lang="en-US"/>
        </a:p>
      </dgm:t>
    </dgm:pt>
    <dgm:pt modelId="{4ED3A2DF-2391-4A31-A0E2-0AF9830607EA}">
      <dgm:prSet custT="1"/>
      <dgm:spPr/>
      <dgm:t>
        <a:bodyPr/>
        <a:lstStyle/>
        <a:p>
          <a:r>
            <a:rPr lang="en-US" sz="2000" dirty="0"/>
            <a:t>Cholesteryl esters</a:t>
          </a:r>
        </a:p>
      </dgm:t>
    </dgm:pt>
    <dgm:pt modelId="{2614086F-85EE-4572-9FCA-6D2CAFD3D33A}" type="parTrans" cxnId="{C192EDD1-DC3E-4B48-B0AC-624CFA8FC791}">
      <dgm:prSet/>
      <dgm:spPr/>
      <dgm:t>
        <a:bodyPr/>
        <a:lstStyle/>
        <a:p>
          <a:endParaRPr lang="en-US"/>
        </a:p>
      </dgm:t>
    </dgm:pt>
    <dgm:pt modelId="{B5321967-6A66-4AC2-96D1-C4F220D4D9E9}" type="sibTrans" cxnId="{C192EDD1-DC3E-4B48-B0AC-624CFA8FC791}">
      <dgm:prSet/>
      <dgm:spPr/>
      <dgm:t>
        <a:bodyPr/>
        <a:lstStyle/>
        <a:p>
          <a:endParaRPr lang="en-US"/>
        </a:p>
      </dgm:t>
    </dgm:pt>
    <dgm:pt modelId="{4DE29263-3AF7-4410-94F9-97C30A16EEB6}" type="pres">
      <dgm:prSet presAssocID="{5371DBE0-4785-426A-8E76-33663DD7DB41}" presName="Name0" presStyleCnt="0">
        <dgm:presLayoutVars>
          <dgm:chPref val="1"/>
          <dgm:dir/>
          <dgm:animOne val="branch"/>
          <dgm:animLvl val="lvl"/>
          <dgm:resizeHandles val="exact"/>
        </dgm:presLayoutVars>
      </dgm:prSet>
      <dgm:spPr/>
    </dgm:pt>
    <dgm:pt modelId="{49BA0D68-A314-45C6-B3FD-D0DD160C5072}" type="pres">
      <dgm:prSet presAssocID="{D81C1A79-1D2A-473E-AE95-B2BB28801291}" presName="root1" presStyleCnt="0"/>
      <dgm:spPr/>
    </dgm:pt>
    <dgm:pt modelId="{80CE961F-8727-4C95-B7A2-A61DFA90EC74}" type="pres">
      <dgm:prSet presAssocID="{D81C1A79-1D2A-473E-AE95-B2BB28801291}" presName="LevelOneTextNode" presStyleLbl="node0" presStyleIdx="0" presStyleCnt="1" custLinFactNeighborY="-2800">
        <dgm:presLayoutVars>
          <dgm:chPref val="3"/>
        </dgm:presLayoutVars>
      </dgm:prSet>
      <dgm:spPr/>
    </dgm:pt>
    <dgm:pt modelId="{32915BD3-6C04-4004-B61A-52C7A9AC0770}" type="pres">
      <dgm:prSet presAssocID="{D81C1A79-1D2A-473E-AE95-B2BB28801291}" presName="level2hierChild" presStyleCnt="0"/>
      <dgm:spPr/>
    </dgm:pt>
    <dgm:pt modelId="{35B0564A-E90B-46C5-9914-562ABFC4DEC9}" type="pres">
      <dgm:prSet presAssocID="{96E5C292-1D8F-4655-95F7-F4F9C0B80AA8}" presName="conn2-1" presStyleLbl="parChTrans1D2" presStyleIdx="0" presStyleCnt="4"/>
      <dgm:spPr/>
    </dgm:pt>
    <dgm:pt modelId="{D51B33FF-B6A0-440F-9803-0A83D511B0B2}" type="pres">
      <dgm:prSet presAssocID="{96E5C292-1D8F-4655-95F7-F4F9C0B80AA8}" presName="connTx" presStyleLbl="parChTrans1D2" presStyleIdx="0" presStyleCnt="4"/>
      <dgm:spPr/>
    </dgm:pt>
    <dgm:pt modelId="{8DFFB9DA-FCC5-416F-80AC-F20E5EAA38C4}" type="pres">
      <dgm:prSet presAssocID="{BB520CBA-1337-4569-934A-F901A5C58A9C}" presName="root2" presStyleCnt="0"/>
      <dgm:spPr/>
    </dgm:pt>
    <dgm:pt modelId="{F92F5976-CC0B-459B-8402-ACE4CD80EB76}" type="pres">
      <dgm:prSet presAssocID="{BB520CBA-1337-4569-934A-F901A5C58A9C}" presName="LevelTwoTextNode" presStyleLbl="node2" presStyleIdx="0" presStyleCnt="4">
        <dgm:presLayoutVars>
          <dgm:chPref val="3"/>
        </dgm:presLayoutVars>
      </dgm:prSet>
      <dgm:spPr/>
    </dgm:pt>
    <dgm:pt modelId="{DE8698A2-1A5B-4E24-8B5F-2BADDCAADE17}" type="pres">
      <dgm:prSet presAssocID="{BB520CBA-1337-4569-934A-F901A5C58A9C}" presName="level3hierChild" presStyleCnt="0"/>
      <dgm:spPr/>
    </dgm:pt>
    <dgm:pt modelId="{D3B0F275-3FF3-45A0-BF93-F9323A84760E}" type="pres">
      <dgm:prSet presAssocID="{6B5A09D3-3A90-45D6-AB8E-CABD4C337FCA}" presName="conn2-1" presStyleLbl="parChTrans1D2" presStyleIdx="1" presStyleCnt="4"/>
      <dgm:spPr/>
    </dgm:pt>
    <dgm:pt modelId="{9B5BAAE8-6E3E-4DB4-8C08-64D0D2A47360}" type="pres">
      <dgm:prSet presAssocID="{6B5A09D3-3A90-45D6-AB8E-CABD4C337FCA}" presName="connTx" presStyleLbl="parChTrans1D2" presStyleIdx="1" presStyleCnt="4"/>
      <dgm:spPr/>
    </dgm:pt>
    <dgm:pt modelId="{85F4E856-737C-4E9B-B52D-51A563367B86}" type="pres">
      <dgm:prSet presAssocID="{2D6820E0-B53A-495B-B8EA-5595A053420B}" presName="root2" presStyleCnt="0"/>
      <dgm:spPr/>
    </dgm:pt>
    <dgm:pt modelId="{8F46D9BC-C99C-445A-881F-E7D05694E390}" type="pres">
      <dgm:prSet presAssocID="{2D6820E0-B53A-495B-B8EA-5595A053420B}" presName="LevelTwoTextNode" presStyleLbl="node2" presStyleIdx="1" presStyleCnt="4">
        <dgm:presLayoutVars>
          <dgm:chPref val="3"/>
        </dgm:presLayoutVars>
      </dgm:prSet>
      <dgm:spPr/>
    </dgm:pt>
    <dgm:pt modelId="{388F38FB-87F9-4414-BC5E-A1E335E7A221}" type="pres">
      <dgm:prSet presAssocID="{2D6820E0-B53A-495B-B8EA-5595A053420B}" presName="level3hierChild" presStyleCnt="0"/>
      <dgm:spPr/>
    </dgm:pt>
    <dgm:pt modelId="{442C9B02-7BA1-4583-9498-115AB7B07C45}" type="pres">
      <dgm:prSet presAssocID="{945189A7-77BE-4D7C-835B-375D1A904DDB}" presName="conn2-1" presStyleLbl="parChTrans1D2" presStyleIdx="2" presStyleCnt="4"/>
      <dgm:spPr/>
    </dgm:pt>
    <dgm:pt modelId="{AB82BA48-76E1-4D86-9A89-583758668999}" type="pres">
      <dgm:prSet presAssocID="{945189A7-77BE-4D7C-835B-375D1A904DDB}" presName="connTx" presStyleLbl="parChTrans1D2" presStyleIdx="2" presStyleCnt="4"/>
      <dgm:spPr/>
    </dgm:pt>
    <dgm:pt modelId="{EE74325A-513C-4388-9FD3-39676EA8BB28}" type="pres">
      <dgm:prSet presAssocID="{F7E2F771-1FD7-4388-9347-AFF48A74DCCB}" presName="root2" presStyleCnt="0"/>
      <dgm:spPr/>
    </dgm:pt>
    <dgm:pt modelId="{8A66BFA7-FB11-48E0-8D1F-BAC7A1DAD6D5}" type="pres">
      <dgm:prSet presAssocID="{F7E2F771-1FD7-4388-9347-AFF48A74DCCB}" presName="LevelTwoTextNode" presStyleLbl="node2" presStyleIdx="2" presStyleCnt="4">
        <dgm:presLayoutVars>
          <dgm:chPref val="3"/>
        </dgm:presLayoutVars>
      </dgm:prSet>
      <dgm:spPr/>
    </dgm:pt>
    <dgm:pt modelId="{F9DCD474-BFFC-4849-A460-23F68FCC6A56}" type="pres">
      <dgm:prSet presAssocID="{F7E2F771-1FD7-4388-9347-AFF48A74DCCB}" presName="level3hierChild" presStyleCnt="0"/>
      <dgm:spPr/>
    </dgm:pt>
    <dgm:pt modelId="{24EF6A85-FB22-4A97-8B15-A82A651CF184}" type="pres">
      <dgm:prSet presAssocID="{2614086F-85EE-4572-9FCA-6D2CAFD3D33A}" presName="conn2-1" presStyleLbl="parChTrans1D2" presStyleIdx="3" presStyleCnt="4"/>
      <dgm:spPr/>
    </dgm:pt>
    <dgm:pt modelId="{8CED70AA-CE06-4EF9-84B0-391AB294C6C0}" type="pres">
      <dgm:prSet presAssocID="{2614086F-85EE-4572-9FCA-6D2CAFD3D33A}" presName="connTx" presStyleLbl="parChTrans1D2" presStyleIdx="3" presStyleCnt="4"/>
      <dgm:spPr/>
    </dgm:pt>
    <dgm:pt modelId="{5377C043-88D5-4F21-8E1C-FE01575E0561}" type="pres">
      <dgm:prSet presAssocID="{4ED3A2DF-2391-4A31-A0E2-0AF9830607EA}" presName="root2" presStyleCnt="0"/>
      <dgm:spPr/>
    </dgm:pt>
    <dgm:pt modelId="{890E11CB-C239-46C4-9D43-AACC02331CCE}" type="pres">
      <dgm:prSet presAssocID="{4ED3A2DF-2391-4A31-A0E2-0AF9830607EA}" presName="LevelTwoTextNode" presStyleLbl="node2" presStyleIdx="3" presStyleCnt="4">
        <dgm:presLayoutVars>
          <dgm:chPref val="3"/>
        </dgm:presLayoutVars>
      </dgm:prSet>
      <dgm:spPr/>
    </dgm:pt>
    <dgm:pt modelId="{89B6EC5D-F364-446F-BE88-57A92A9D54BB}" type="pres">
      <dgm:prSet presAssocID="{4ED3A2DF-2391-4A31-A0E2-0AF9830607EA}" presName="level3hierChild" presStyleCnt="0"/>
      <dgm:spPr/>
    </dgm:pt>
  </dgm:ptLst>
  <dgm:cxnLst>
    <dgm:cxn modelId="{041B1910-39C1-44E1-B8CE-D56BC5810A99}" type="presOf" srcId="{BB520CBA-1337-4569-934A-F901A5C58A9C}" destId="{F92F5976-CC0B-459B-8402-ACE4CD80EB76}" srcOrd="0" destOrd="0" presId="urn:microsoft.com/office/officeart/2008/layout/HorizontalMultiLevelHierarchy"/>
    <dgm:cxn modelId="{D6CC2E22-6B5E-4803-984E-FEC12AE3E855}" type="presOf" srcId="{F7E2F771-1FD7-4388-9347-AFF48A74DCCB}" destId="{8A66BFA7-FB11-48E0-8D1F-BAC7A1DAD6D5}" srcOrd="0" destOrd="0" presId="urn:microsoft.com/office/officeart/2008/layout/HorizontalMultiLevelHierarchy"/>
    <dgm:cxn modelId="{9A5C5F62-520C-4337-97F4-2353AC12FC54}" type="presOf" srcId="{945189A7-77BE-4D7C-835B-375D1A904DDB}" destId="{AB82BA48-76E1-4D86-9A89-583758668999}" srcOrd="1" destOrd="0" presId="urn:microsoft.com/office/officeart/2008/layout/HorizontalMultiLevelHierarchy"/>
    <dgm:cxn modelId="{43477D7D-502D-4677-8B0A-68DD22C549DA}" type="presOf" srcId="{96E5C292-1D8F-4655-95F7-F4F9C0B80AA8}" destId="{35B0564A-E90B-46C5-9914-562ABFC4DEC9}" srcOrd="0" destOrd="0" presId="urn:microsoft.com/office/officeart/2008/layout/HorizontalMultiLevelHierarchy"/>
    <dgm:cxn modelId="{ACCB6C84-E715-4E3E-ADFD-799D9F0BC25A}" type="presOf" srcId="{2D6820E0-B53A-495B-B8EA-5595A053420B}" destId="{8F46D9BC-C99C-445A-881F-E7D05694E390}" srcOrd="0" destOrd="0" presId="urn:microsoft.com/office/officeart/2008/layout/HorizontalMultiLevelHierarchy"/>
    <dgm:cxn modelId="{A1515D90-0190-46FB-9E28-54A3604CEAFE}" type="presOf" srcId="{945189A7-77BE-4D7C-835B-375D1A904DDB}" destId="{442C9B02-7BA1-4583-9498-115AB7B07C45}" srcOrd="0" destOrd="0" presId="urn:microsoft.com/office/officeart/2008/layout/HorizontalMultiLevelHierarchy"/>
    <dgm:cxn modelId="{5BCFD390-84FB-40BF-BE79-00139083FC98}" type="presOf" srcId="{96E5C292-1D8F-4655-95F7-F4F9C0B80AA8}" destId="{D51B33FF-B6A0-440F-9803-0A83D511B0B2}" srcOrd="1" destOrd="0" presId="urn:microsoft.com/office/officeart/2008/layout/HorizontalMultiLevelHierarchy"/>
    <dgm:cxn modelId="{459CCD9A-1FBA-4894-854B-B496627B191E}" type="presOf" srcId="{2614086F-85EE-4572-9FCA-6D2CAFD3D33A}" destId="{8CED70AA-CE06-4EF9-84B0-391AB294C6C0}" srcOrd="1" destOrd="0" presId="urn:microsoft.com/office/officeart/2008/layout/HorizontalMultiLevelHierarchy"/>
    <dgm:cxn modelId="{0F6D989C-8DC4-48F0-8F7D-FDF58AB50448}" srcId="{5371DBE0-4785-426A-8E76-33663DD7DB41}" destId="{D81C1A79-1D2A-473E-AE95-B2BB28801291}" srcOrd="0" destOrd="0" parTransId="{212906C3-3E13-4E71-A667-EED3BB1C988C}" sibTransId="{4B63DCEA-E6D3-417B-B6C8-69653A693000}"/>
    <dgm:cxn modelId="{464DB0A4-F2CD-4FDA-A801-08BA5F5B168F}" type="presOf" srcId="{6B5A09D3-3A90-45D6-AB8E-CABD4C337FCA}" destId="{9B5BAAE8-6E3E-4DB4-8C08-64D0D2A47360}" srcOrd="1" destOrd="0" presId="urn:microsoft.com/office/officeart/2008/layout/HorizontalMultiLevelHierarchy"/>
    <dgm:cxn modelId="{6321CEAA-9901-40CE-A509-84E797AB0B94}" type="presOf" srcId="{D81C1A79-1D2A-473E-AE95-B2BB28801291}" destId="{80CE961F-8727-4C95-B7A2-A61DFA90EC74}" srcOrd="0" destOrd="0" presId="urn:microsoft.com/office/officeart/2008/layout/HorizontalMultiLevelHierarchy"/>
    <dgm:cxn modelId="{835040AE-333D-4861-BF34-79B3D75EEF43}" type="presOf" srcId="{4ED3A2DF-2391-4A31-A0E2-0AF9830607EA}" destId="{890E11CB-C239-46C4-9D43-AACC02331CCE}" srcOrd="0" destOrd="0" presId="urn:microsoft.com/office/officeart/2008/layout/HorizontalMultiLevelHierarchy"/>
    <dgm:cxn modelId="{2538DABD-0E2C-4159-A421-D7494F78390B}" type="presOf" srcId="{2614086F-85EE-4572-9FCA-6D2CAFD3D33A}" destId="{24EF6A85-FB22-4A97-8B15-A82A651CF184}" srcOrd="0" destOrd="0" presId="urn:microsoft.com/office/officeart/2008/layout/HorizontalMultiLevelHierarchy"/>
    <dgm:cxn modelId="{5C1D91C2-69CA-4BB9-B735-0B5BC9A00EF4}" type="presOf" srcId="{5371DBE0-4785-426A-8E76-33663DD7DB41}" destId="{4DE29263-3AF7-4410-94F9-97C30A16EEB6}" srcOrd="0" destOrd="0" presId="urn:microsoft.com/office/officeart/2008/layout/HorizontalMultiLevelHierarchy"/>
    <dgm:cxn modelId="{B99DE9C2-50EC-4EC4-AE15-68CFCDEAE993}" srcId="{D81C1A79-1D2A-473E-AE95-B2BB28801291}" destId="{BB520CBA-1337-4569-934A-F901A5C58A9C}" srcOrd="0" destOrd="0" parTransId="{96E5C292-1D8F-4655-95F7-F4F9C0B80AA8}" sibTransId="{5E4AFB53-DCC3-4AE2-A423-B8D77395D12C}"/>
    <dgm:cxn modelId="{C192EDD1-DC3E-4B48-B0AC-624CFA8FC791}" srcId="{D81C1A79-1D2A-473E-AE95-B2BB28801291}" destId="{4ED3A2DF-2391-4A31-A0E2-0AF9830607EA}" srcOrd="3" destOrd="0" parTransId="{2614086F-85EE-4572-9FCA-6D2CAFD3D33A}" sibTransId="{B5321967-6A66-4AC2-96D1-C4F220D4D9E9}"/>
    <dgm:cxn modelId="{4FDDF6D5-381C-4FF9-A25C-F18E269F81C5}" type="presOf" srcId="{6B5A09D3-3A90-45D6-AB8E-CABD4C337FCA}" destId="{D3B0F275-3FF3-45A0-BF93-F9323A84760E}" srcOrd="0" destOrd="0" presId="urn:microsoft.com/office/officeart/2008/layout/HorizontalMultiLevelHierarchy"/>
    <dgm:cxn modelId="{0F753BDD-A382-4383-8265-E78AD4742B0D}" srcId="{D81C1A79-1D2A-473E-AE95-B2BB28801291}" destId="{F7E2F771-1FD7-4388-9347-AFF48A74DCCB}" srcOrd="2" destOrd="0" parTransId="{945189A7-77BE-4D7C-835B-375D1A904DDB}" sibTransId="{D1A5C671-E356-47DD-8EB8-D50A20FE17F1}"/>
    <dgm:cxn modelId="{79B6F1F3-3901-41E5-BFC4-E6AA79C9F0FE}" srcId="{D81C1A79-1D2A-473E-AE95-B2BB28801291}" destId="{2D6820E0-B53A-495B-B8EA-5595A053420B}" srcOrd="1" destOrd="0" parTransId="{6B5A09D3-3A90-45D6-AB8E-CABD4C337FCA}" sibTransId="{433C0CF1-FEB2-4855-895F-F246B4FD902F}"/>
    <dgm:cxn modelId="{F76164B7-7E6E-4E3A-8523-4F0E2EF10082}" type="presParOf" srcId="{4DE29263-3AF7-4410-94F9-97C30A16EEB6}" destId="{49BA0D68-A314-45C6-B3FD-D0DD160C5072}" srcOrd="0" destOrd="0" presId="urn:microsoft.com/office/officeart/2008/layout/HorizontalMultiLevelHierarchy"/>
    <dgm:cxn modelId="{31DA50B7-A991-4A30-A5C2-6C283AC32273}" type="presParOf" srcId="{49BA0D68-A314-45C6-B3FD-D0DD160C5072}" destId="{80CE961F-8727-4C95-B7A2-A61DFA90EC74}" srcOrd="0" destOrd="0" presId="urn:microsoft.com/office/officeart/2008/layout/HorizontalMultiLevelHierarchy"/>
    <dgm:cxn modelId="{E481A1E7-0D56-475F-BE75-7E4D2E8A10E7}" type="presParOf" srcId="{49BA0D68-A314-45C6-B3FD-D0DD160C5072}" destId="{32915BD3-6C04-4004-B61A-52C7A9AC0770}" srcOrd="1" destOrd="0" presId="urn:microsoft.com/office/officeart/2008/layout/HorizontalMultiLevelHierarchy"/>
    <dgm:cxn modelId="{FDE8A7A4-7862-4BA2-B2D3-D5AF50B8A220}" type="presParOf" srcId="{32915BD3-6C04-4004-B61A-52C7A9AC0770}" destId="{35B0564A-E90B-46C5-9914-562ABFC4DEC9}" srcOrd="0" destOrd="0" presId="urn:microsoft.com/office/officeart/2008/layout/HorizontalMultiLevelHierarchy"/>
    <dgm:cxn modelId="{2E6FF077-C820-4584-B798-70F220B11E5E}" type="presParOf" srcId="{35B0564A-E90B-46C5-9914-562ABFC4DEC9}" destId="{D51B33FF-B6A0-440F-9803-0A83D511B0B2}" srcOrd="0" destOrd="0" presId="urn:microsoft.com/office/officeart/2008/layout/HorizontalMultiLevelHierarchy"/>
    <dgm:cxn modelId="{CB0A0736-D448-48C3-A64B-B511EB4C6AA7}" type="presParOf" srcId="{32915BD3-6C04-4004-B61A-52C7A9AC0770}" destId="{8DFFB9DA-FCC5-416F-80AC-F20E5EAA38C4}" srcOrd="1" destOrd="0" presId="urn:microsoft.com/office/officeart/2008/layout/HorizontalMultiLevelHierarchy"/>
    <dgm:cxn modelId="{71544416-410D-4FE5-94FC-B7A6FCC68ED2}" type="presParOf" srcId="{8DFFB9DA-FCC5-416F-80AC-F20E5EAA38C4}" destId="{F92F5976-CC0B-459B-8402-ACE4CD80EB76}" srcOrd="0" destOrd="0" presId="urn:microsoft.com/office/officeart/2008/layout/HorizontalMultiLevelHierarchy"/>
    <dgm:cxn modelId="{9942BE8D-0E0E-482B-9332-163C14C2CCD9}" type="presParOf" srcId="{8DFFB9DA-FCC5-416F-80AC-F20E5EAA38C4}" destId="{DE8698A2-1A5B-4E24-8B5F-2BADDCAADE17}" srcOrd="1" destOrd="0" presId="urn:microsoft.com/office/officeart/2008/layout/HorizontalMultiLevelHierarchy"/>
    <dgm:cxn modelId="{F80FE906-C520-4BAC-B26E-A89CB885B652}" type="presParOf" srcId="{32915BD3-6C04-4004-B61A-52C7A9AC0770}" destId="{D3B0F275-3FF3-45A0-BF93-F9323A84760E}" srcOrd="2" destOrd="0" presId="urn:microsoft.com/office/officeart/2008/layout/HorizontalMultiLevelHierarchy"/>
    <dgm:cxn modelId="{99E262A6-5A26-4AC5-BA33-42B1D0C9A4A5}" type="presParOf" srcId="{D3B0F275-3FF3-45A0-BF93-F9323A84760E}" destId="{9B5BAAE8-6E3E-4DB4-8C08-64D0D2A47360}" srcOrd="0" destOrd="0" presId="urn:microsoft.com/office/officeart/2008/layout/HorizontalMultiLevelHierarchy"/>
    <dgm:cxn modelId="{9438803C-D177-4C3F-8A1E-99A6CC859BB7}" type="presParOf" srcId="{32915BD3-6C04-4004-B61A-52C7A9AC0770}" destId="{85F4E856-737C-4E9B-B52D-51A563367B86}" srcOrd="3" destOrd="0" presId="urn:microsoft.com/office/officeart/2008/layout/HorizontalMultiLevelHierarchy"/>
    <dgm:cxn modelId="{8117593E-4D91-4050-9E65-98864B381C12}" type="presParOf" srcId="{85F4E856-737C-4E9B-B52D-51A563367B86}" destId="{8F46D9BC-C99C-445A-881F-E7D05694E390}" srcOrd="0" destOrd="0" presId="urn:microsoft.com/office/officeart/2008/layout/HorizontalMultiLevelHierarchy"/>
    <dgm:cxn modelId="{BD0D6E9A-2BCD-4BA1-8592-42365701E81D}" type="presParOf" srcId="{85F4E856-737C-4E9B-B52D-51A563367B86}" destId="{388F38FB-87F9-4414-BC5E-A1E335E7A221}" srcOrd="1" destOrd="0" presId="urn:microsoft.com/office/officeart/2008/layout/HorizontalMultiLevelHierarchy"/>
    <dgm:cxn modelId="{9038F5B7-E64D-48A3-A9DD-3F85441BB455}" type="presParOf" srcId="{32915BD3-6C04-4004-B61A-52C7A9AC0770}" destId="{442C9B02-7BA1-4583-9498-115AB7B07C45}" srcOrd="4" destOrd="0" presId="urn:microsoft.com/office/officeart/2008/layout/HorizontalMultiLevelHierarchy"/>
    <dgm:cxn modelId="{35F58C58-7C65-4485-BBB9-20317B42C023}" type="presParOf" srcId="{442C9B02-7BA1-4583-9498-115AB7B07C45}" destId="{AB82BA48-76E1-4D86-9A89-583758668999}" srcOrd="0" destOrd="0" presId="urn:microsoft.com/office/officeart/2008/layout/HorizontalMultiLevelHierarchy"/>
    <dgm:cxn modelId="{5140F18D-1BEE-4929-B7AE-7CD9C9357D3F}" type="presParOf" srcId="{32915BD3-6C04-4004-B61A-52C7A9AC0770}" destId="{EE74325A-513C-4388-9FD3-39676EA8BB28}" srcOrd="5" destOrd="0" presId="urn:microsoft.com/office/officeart/2008/layout/HorizontalMultiLevelHierarchy"/>
    <dgm:cxn modelId="{48ABDCEA-FEDB-46DC-AAF1-F8A954750CE8}" type="presParOf" srcId="{EE74325A-513C-4388-9FD3-39676EA8BB28}" destId="{8A66BFA7-FB11-48E0-8D1F-BAC7A1DAD6D5}" srcOrd="0" destOrd="0" presId="urn:microsoft.com/office/officeart/2008/layout/HorizontalMultiLevelHierarchy"/>
    <dgm:cxn modelId="{DDA06823-ED02-4653-B7B3-A2446FBF83CC}" type="presParOf" srcId="{EE74325A-513C-4388-9FD3-39676EA8BB28}" destId="{F9DCD474-BFFC-4849-A460-23F68FCC6A56}" srcOrd="1" destOrd="0" presId="urn:microsoft.com/office/officeart/2008/layout/HorizontalMultiLevelHierarchy"/>
    <dgm:cxn modelId="{4446C8F9-CBB2-4BC2-B8E2-A4F06951A999}" type="presParOf" srcId="{32915BD3-6C04-4004-B61A-52C7A9AC0770}" destId="{24EF6A85-FB22-4A97-8B15-A82A651CF184}" srcOrd="6" destOrd="0" presId="urn:microsoft.com/office/officeart/2008/layout/HorizontalMultiLevelHierarchy"/>
    <dgm:cxn modelId="{9B439418-8422-4E04-8787-47F38C2861F7}" type="presParOf" srcId="{24EF6A85-FB22-4A97-8B15-A82A651CF184}" destId="{8CED70AA-CE06-4EF9-84B0-391AB294C6C0}" srcOrd="0" destOrd="0" presId="urn:microsoft.com/office/officeart/2008/layout/HorizontalMultiLevelHierarchy"/>
    <dgm:cxn modelId="{66D4137F-5F90-4E98-8CB6-2E7D95A42296}" type="presParOf" srcId="{32915BD3-6C04-4004-B61A-52C7A9AC0770}" destId="{5377C043-88D5-4F21-8E1C-FE01575E0561}" srcOrd="7" destOrd="0" presId="urn:microsoft.com/office/officeart/2008/layout/HorizontalMultiLevelHierarchy"/>
    <dgm:cxn modelId="{24EA16D2-CAE4-45DE-B739-506DBD031ECA}" type="presParOf" srcId="{5377C043-88D5-4F21-8E1C-FE01575E0561}" destId="{890E11CB-C239-46C4-9D43-AACC02331CCE}" srcOrd="0" destOrd="0" presId="urn:microsoft.com/office/officeart/2008/layout/HorizontalMultiLevelHierarchy"/>
    <dgm:cxn modelId="{C7BCD32F-2DB2-43F4-9EA5-45EEFDED3B8F}" type="presParOf" srcId="{5377C043-88D5-4F21-8E1C-FE01575E0561}" destId="{89B6EC5D-F364-446F-BE88-57A92A9D54BB}"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02D83B-1202-449E-82D6-E34F6BCFDBEB}"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n-US"/>
        </a:p>
      </dgm:t>
    </dgm:pt>
    <dgm:pt modelId="{6D553813-4908-4BC5-A094-2F407393BD20}">
      <dgm:prSet phldrT="[Text]" custT="1"/>
      <dgm:spPr/>
      <dgm:t>
        <a:bodyPr/>
        <a:lstStyle/>
        <a:p>
          <a:r>
            <a:rPr lang="en-US" sz="2400" dirty="0"/>
            <a:t>Produced and </a:t>
          </a:r>
          <a:r>
            <a:rPr lang="en-US" sz="2000" dirty="0"/>
            <a:t>secreted</a:t>
          </a:r>
          <a:r>
            <a:rPr lang="en-US" sz="2400" dirty="0"/>
            <a:t> by the liver composed of:</a:t>
          </a:r>
        </a:p>
      </dgm:t>
    </dgm:pt>
    <dgm:pt modelId="{FF9D9AD9-2BA0-43E8-851D-725FAAA6718B}" type="parTrans" cxnId="{1EAA53E6-58E9-4C7C-A213-6327BE836A29}">
      <dgm:prSet/>
      <dgm:spPr/>
      <dgm:t>
        <a:bodyPr/>
        <a:lstStyle/>
        <a:p>
          <a:endParaRPr lang="en-US"/>
        </a:p>
      </dgm:t>
    </dgm:pt>
    <dgm:pt modelId="{C6A28ECB-1FAE-474B-B6FF-1AD2FFC2BB8C}" type="sibTrans" cxnId="{1EAA53E6-58E9-4C7C-A213-6327BE836A29}">
      <dgm:prSet/>
      <dgm:spPr/>
      <dgm:t>
        <a:bodyPr/>
        <a:lstStyle/>
        <a:p>
          <a:endParaRPr lang="en-US"/>
        </a:p>
      </dgm:t>
    </dgm:pt>
    <dgm:pt modelId="{8CB21F90-9F39-4B86-8602-6BEE7EA5134C}">
      <dgm:prSet phldrT="[Text]" custT="1"/>
      <dgm:spPr/>
      <dgm:t>
        <a:bodyPr/>
        <a:lstStyle/>
        <a:p>
          <a:r>
            <a:rPr lang="en-US" sz="2000" dirty="0"/>
            <a:t>Mainly endogenous TAGs (60%)</a:t>
          </a:r>
        </a:p>
      </dgm:t>
    </dgm:pt>
    <dgm:pt modelId="{5046C8D5-DA68-43D3-AE30-C1199E077C41}" type="parTrans" cxnId="{0A7EE0D7-7B7E-431E-AD16-208F1CAD8473}">
      <dgm:prSet/>
      <dgm:spPr/>
      <dgm:t>
        <a:bodyPr/>
        <a:lstStyle/>
        <a:p>
          <a:endParaRPr lang="en-US"/>
        </a:p>
      </dgm:t>
    </dgm:pt>
    <dgm:pt modelId="{2298BEFA-4B58-468A-BB8D-F5B58D3F2B4C}" type="sibTrans" cxnId="{0A7EE0D7-7B7E-431E-AD16-208F1CAD8473}">
      <dgm:prSet/>
      <dgm:spPr/>
      <dgm:t>
        <a:bodyPr/>
        <a:lstStyle/>
        <a:p>
          <a:endParaRPr lang="en-US"/>
        </a:p>
      </dgm:t>
    </dgm:pt>
    <dgm:pt modelId="{7361E6A6-643B-4807-998B-1A4665FD2918}">
      <dgm:prSet phldrT="[Text]" custT="1"/>
      <dgm:spPr/>
      <dgm:t>
        <a:bodyPr/>
        <a:lstStyle/>
        <a:p>
          <a:r>
            <a:rPr lang="en-US" sz="2000" dirty="0"/>
            <a:t>Some cholesterol (free and esterified)</a:t>
          </a:r>
        </a:p>
      </dgm:t>
    </dgm:pt>
    <dgm:pt modelId="{9E783EA9-86BC-4EF8-B7D8-295EEE38EAC9}" type="parTrans" cxnId="{7696849E-FB1B-48D1-A268-7B02A759EB4A}">
      <dgm:prSet/>
      <dgm:spPr/>
      <dgm:t>
        <a:bodyPr/>
        <a:lstStyle/>
        <a:p>
          <a:endParaRPr lang="en-US"/>
        </a:p>
      </dgm:t>
    </dgm:pt>
    <dgm:pt modelId="{37A5B5A1-785F-447F-89F9-AC9F121B3B76}" type="sibTrans" cxnId="{7696849E-FB1B-48D1-A268-7B02A759EB4A}">
      <dgm:prSet/>
      <dgm:spPr/>
      <dgm:t>
        <a:bodyPr/>
        <a:lstStyle/>
        <a:p>
          <a:endParaRPr lang="en-US"/>
        </a:p>
      </dgm:t>
    </dgm:pt>
    <dgm:pt modelId="{FFF277BD-B5DD-4AC9-9E41-DC04B49A462C}">
      <dgm:prSet phldrT="[Text]" custT="1"/>
      <dgm:spPr/>
      <dgm:t>
        <a:bodyPr/>
        <a:lstStyle/>
        <a:p>
          <a:r>
            <a:rPr lang="en-US" sz="2000" dirty="0"/>
            <a:t>Carry these lipids from the liver to peripheral tissues.</a:t>
          </a:r>
        </a:p>
      </dgm:t>
    </dgm:pt>
    <dgm:pt modelId="{487DD251-6EBB-4B0F-A0EB-E6EC3E8C1F8D}" type="parTrans" cxnId="{1F9324CB-F4D2-4483-AC48-A8A6DC6AB9DF}">
      <dgm:prSet/>
      <dgm:spPr/>
      <dgm:t>
        <a:bodyPr/>
        <a:lstStyle/>
        <a:p>
          <a:endParaRPr lang="en-US"/>
        </a:p>
      </dgm:t>
    </dgm:pt>
    <dgm:pt modelId="{A30D5C0A-E40E-4046-B84C-08C45B6D9919}" type="sibTrans" cxnId="{1F9324CB-F4D2-4483-AC48-A8A6DC6AB9DF}">
      <dgm:prSet/>
      <dgm:spPr/>
      <dgm:t>
        <a:bodyPr/>
        <a:lstStyle/>
        <a:p>
          <a:endParaRPr lang="en-US"/>
        </a:p>
      </dgm:t>
    </dgm:pt>
    <dgm:pt modelId="{98B15DE8-B039-4EDB-966B-9DDDAA928AB1}" type="pres">
      <dgm:prSet presAssocID="{4902D83B-1202-449E-82D6-E34F6BCFDBEB}" presName="Name0" presStyleCnt="0">
        <dgm:presLayoutVars>
          <dgm:chPref val="1"/>
          <dgm:dir/>
          <dgm:animOne val="branch"/>
          <dgm:animLvl val="lvl"/>
          <dgm:resizeHandles val="exact"/>
        </dgm:presLayoutVars>
      </dgm:prSet>
      <dgm:spPr/>
    </dgm:pt>
    <dgm:pt modelId="{2AEB2F3F-9A94-4051-BA43-51F15FC74D98}" type="pres">
      <dgm:prSet presAssocID="{6D553813-4908-4BC5-A094-2F407393BD20}" presName="root1" presStyleCnt="0"/>
      <dgm:spPr/>
    </dgm:pt>
    <dgm:pt modelId="{6DC5143D-C646-4CC6-A0ED-F470C49BFE63}" type="pres">
      <dgm:prSet presAssocID="{6D553813-4908-4BC5-A094-2F407393BD20}" presName="LevelOneTextNode" presStyleLbl="node0" presStyleIdx="0" presStyleCnt="1">
        <dgm:presLayoutVars>
          <dgm:chPref val="3"/>
        </dgm:presLayoutVars>
      </dgm:prSet>
      <dgm:spPr/>
    </dgm:pt>
    <dgm:pt modelId="{494EE2AA-ABF1-48AB-AAB5-E122D91E1E2D}" type="pres">
      <dgm:prSet presAssocID="{6D553813-4908-4BC5-A094-2F407393BD20}" presName="level2hierChild" presStyleCnt="0"/>
      <dgm:spPr/>
    </dgm:pt>
    <dgm:pt modelId="{304C0433-E3BC-4988-AE48-AD131397AAB0}" type="pres">
      <dgm:prSet presAssocID="{5046C8D5-DA68-43D3-AE30-C1199E077C41}" presName="conn2-1" presStyleLbl="parChTrans1D2" presStyleIdx="0" presStyleCnt="3"/>
      <dgm:spPr/>
    </dgm:pt>
    <dgm:pt modelId="{F194BBF3-6CAB-462C-A354-5BE0CD17D730}" type="pres">
      <dgm:prSet presAssocID="{5046C8D5-DA68-43D3-AE30-C1199E077C41}" presName="connTx" presStyleLbl="parChTrans1D2" presStyleIdx="0" presStyleCnt="3"/>
      <dgm:spPr/>
    </dgm:pt>
    <dgm:pt modelId="{F95E9A71-B4F6-4EAB-ABE7-7190F641055A}" type="pres">
      <dgm:prSet presAssocID="{8CB21F90-9F39-4B86-8602-6BEE7EA5134C}" presName="root2" presStyleCnt="0"/>
      <dgm:spPr/>
    </dgm:pt>
    <dgm:pt modelId="{0B684805-D5DB-4B72-B2E3-9D3187081744}" type="pres">
      <dgm:prSet presAssocID="{8CB21F90-9F39-4B86-8602-6BEE7EA5134C}" presName="LevelTwoTextNode" presStyleLbl="node2" presStyleIdx="0" presStyleCnt="3">
        <dgm:presLayoutVars>
          <dgm:chPref val="3"/>
        </dgm:presLayoutVars>
      </dgm:prSet>
      <dgm:spPr/>
    </dgm:pt>
    <dgm:pt modelId="{FC231F17-2EB5-44AA-BDD8-277C4E751497}" type="pres">
      <dgm:prSet presAssocID="{8CB21F90-9F39-4B86-8602-6BEE7EA5134C}" presName="level3hierChild" presStyleCnt="0"/>
      <dgm:spPr/>
    </dgm:pt>
    <dgm:pt modelId="{9CE3C7B3-82E2-4DE6-A747-35DDFBCBB3AA}" type="pres">
      <dgm:prSet presAssocID="{9E783EA9-86BC-4EF8-B7D8-295EEE38EAC9}" presName="conn2-1" presStyleLbl="parChTrans1D2" presStyleIdx="1" presStyleCnt="3"/>
      <dgm:spPr/>
    </dgm:pt>
    <dgm:pt modelId="{A160D6D7-91B4-4A86-B5B6-10308BE7C2CC}" type="pres">
      <dgm:prSet presAssocID="{9E783EA9-86BC-4EF8-B7D8-295EEE38EAC9}" presName="connTx" presStyleLbl="parChTrans1D2" presStyleIdx="1" presStyleCnt="3"/>
      <dgm:spPr/>
    </dgm:pt>
    <dgm:pt modelId="{B6E3EC9B-193E-4281-A2C1-8E99A97EEE54}" type="pres">
      <dgm:prSet presAssocID="{7361E6A6-643B-4807-998B-1A4665FD2918}" presName="root2" presStyleCnt="0"/>
      <dgm:spPr/>
    </dgm:pt>
    <dgm:pt modelId="{EA5A03D6-DBC0-4C9A-A2D4-4360B87CFB84}" type="pres">
      <dgm:prSet presAssocID="{7361E6A6-643B-4807-998B-1A4665FD2918}" presName="LevelTwoTextNode" presStyleLbl="node2" presStyleIdx="1" presStyleCnt="3">
        <dgm:presLayoutVars>
          <dgm:chPref val="3"/>
        </dgm:presLayoutVars>
      </dgm:prSet>
      <dgm:spPr/>
    </dgm:pt>
    <dgm:pt modelId="{AF863AD9-DC47-48E4-9CAF-A85605B7A5B5}" type="pres">
      <dgm:prSet presAssocID="{7361E6A6-643B-4807-998B-1A4665FD2918}" presName="level3hierChild" presStyleCnt="0"/>
      <dgm:spPr/>
    </dgm:pt>
    <dgm:pt modelId="{198707A4-79CC-4062-BF54-32D36A5EBD14}" type="pres">
      <dgm:prSet presAssocID="{487DD251-6EBB-4B0F-A0EB-E6EC3E8C1F8D}" presName="conn2-1" presStyleLbl="parChTrans1D2" presStyleIdx="2" presStyleCnt="3"/>
      <dgm:spPr/>
    </dgm:pt>
    <dgm:pt modelId="{E213E621-C151-47D2-A885-1EF7269FD68E}" type="pres">
      <dgm:prSet presAssocID="{487DD251-6EBB-4B0F-A0EB-E6EC3E8C1F8D}" presName="connTx" presStyleLbl="parChTrans1D2" presStyleIdx="2" presStyleCnt="3"/>
      <dgm:spPr/>
    </dgm:pt>
    <dgm:pt modelId="{28AA1E18-BBCF-4EF6-8E58-BCC793F3102E}" type="pres">
      <dgm:prSet presAssocID="{FFF277BD-B5DD-4AC9-9E41-DC04B49A462C}" presName="root2" presStyleCnt="0"/>
      <dgm:spPr/>
    </dgm:pt>
    <dgm:pt modelId="{4A9C1960-D98E-4F6B-ABF2-DBB74B0142F3}" type="pres">
      <dgm:prSet presAssocID="{FFF277BD-B5DD-4AC9-9E41-DC04B49A462C}" presName="LevelTwoTextNode" presStyleLbl="node2" presStyleIdx="2" presStyleCnt="3">
        <dgm:presLayoutVars>
          <dgm:chPref val="3"/>
        </dgm:presLayoutVars>
      </dgm:prSet>
      <dgm:spPr/>
    </dgm:pt>
    <dgm:pt modelId="{D5034FD4-AF24-48B1-BC7C-8581F419F7E5}" type="pres">
      <dgm:prSet presAssocID="{FFF277BD-B5DD-4AC9-9E41-DC04B49A462C}" presName="level3hierChild" presStyleCnt="0"/>
      <dgm:spPr/>
    </dgm:pt>
  </dgm:ptLst>
  <dgm:cxnLst>
    <dgm:cxn modelId="{9148FA03-F3BE-4696-BEDB-55ED7A2ED0F9}" type="presOf" srcId="{6D553813-4908-4BC5-A094-2F407393BD20}" destId="{6DC5143D-C646-4CC6-A0ED-F470C49BFE63}" srcOrd="0" destOrd="0" presId="urn:microsoft.com/office/officeart/2008/layout/HorizontalMultiLevelHierarchy"/>
    <dgm:cxn modelId="{9BA7AB0E-97CB-4723-8B32-9B26163EAA0D}" type="presOf" srcId="{FFF277BD-B5DD-4AC9-9E41-DC04B49A462C}" destId="{4A9C1960-D98E-4F6B-ABF2-DBB74B0142F3}" srcOrd="0" destOrd="0" presId="urn:microsoft.com/office/officeart/2008/layout/HorizontalMultiLevelHierarchy"/>
    <dgm:cxn modelId="{1336D362-F662-44D9-87CE-D2A21FAAAB1E}" type="presOf" srcId="{5046C8D5-DA68-43D3-AE30-C1199E077C41}" destId="{304C0433-E3BC-4988-AE48-AD131397AAB0}" srcOrd="0" destOrd="0" presId="urn:microsoft.com/office/officeart/2008/layout/HorizontalMultiLevelHierarchy"/>
    <dgm:cxn modelId="{6A12C544-6D4B-4560-88F7-78822B7F5DB4}" type="presOf" srcId="{9E783EA9-86BC-4EF8-B7D8-295EEE38EAC9}" destId="{9CE3C7B3-82E2-4DE6-A747-35DDFBCBB3AA}" srcOrd="0" destOrd="0" presId="urn:microsoft.com/office/officeart/2008/layout/HorizontalMultiLevelHierarchy"/>
    <dgm:cxn modelId="{9FED3865-7189-4165-9DD3-7A3FAC4CDBE7}" type="presOf" srcId="{7361E6A6-643B-4807-998B-1A4665FD2918}" destId="{EA5A03D6-DBC0-4C9A-A2D4-4360B87CFB84}" srcOrd="0" destOrd="0" presId="urn:microsoft.com/office/officeart/2008/layout/HorizontalMultiLevelHierarchy"/>
    <dgm:cxn modelId="{AE022766-5F0E-4570-B533-2FBA25899B84}" type="presOf" srcId="{4902D83B-1202-449E-82D6-E34F6BCFDBEB}" destId="{98B15DE8-B039-4EDB-966B-9DDDAA928AB1}" srcOrd="0" destOrd="0" presId="urn:microsoft.com/office/officeart/2008/layout/HorizontalMultiLevelHierarchy"/>
    <dgm:cxn modelId="{1B8E7848-67AE-47DB-A44E-1C85952EB44F}" type="presOf" srcId="{487DD251-6EBB-4B0F-A0EB-E6EC3E8C1F8D}" destId="{E213E621-C151-47D2-A885-1EF7269FD68E}" srcOrd="1" destOrd="0" presId="urn:microsoft.com/office/officeart/2008/layout/HorizontalMultiLevelHierarchy"/>
    <dgm:cxn modelId="{B82DFF78-CA3F-4731-8E49-6B24AEEAB074}" type="presOf" srcId="{487DD251-6EBB-4B0F-A0EB-E6EC3E8C1F8D}" destId="{198707A4-79CC-4062-BF54-32D36A5EBD14}" srcOrd="0" destOrd="0" presId="urn:microsoft.com/office/officeart/2008/layout/HorizontalMultiLevelHierarchy"/>
    <dgm:cxn modelId="{F06EEB59-955B-4F0F-9D79-ABB2AA4DB60D}" type="presOf" srcId="{8CB21F90-9F39-4B86-8602-6BEE7EA5134C}" destId="{0B684805-D5DB-4B72-B2E3-9D3187081744}" srcOrd="0" destOrd="0" presId="urn:microsoft.com/office/officeart/2008/layout/HorizontalMultiLevelHierarchy"/>
    <dgm:cxn modelId="{5DD2578A-4774-4C91-9A40-F21C6EE18823}" type="presOf" srcId="{9E783EA9-86BC-4EF8-B7D8-295EEE38EAC9}" destId="{A160D6D7-91B4-4A86-B5B6-10308BE7C2CC}" srcOrd="1" destOrd="0" presId="urn:microsoft.com/office/officeart/2008/layout/HorizontalMultiLevelHierarchy"/>
    <dgm:cxn modelId="{7696849E-FB1B-48D1-A268-7B02A759EB4A}" srcId="{6D553813-4908-4BC5-A094-2F407393BD20}" destId="{7361E6A6-643B-4807-998B-1A4665FD2918}" srcOrd="1" destOrd="0" parTransId="{9E783EA9-86BC-4EF8-B7D8-295EEE38EAC9}" sibTransId="{37A5B5A1-785F-447F-89F9-AC9F121B3B76}"/>
    <dgm:cxn modelId="{1F9324CB-F4D2-4483-AC48-A8A6DC6AB9DF}" srcId="{6D553813-4908-4BC5-A094-2F407393BD20}" destId="{FFF277BD-B5DD-4AC9-9E41-DC04B49A462C}" srcOrd="2" destOrd="0" parTransId="{487DD251-6EBB-4B0F-A0EB-E6EC3E8C1F8D}" sibTransId="{A30D5C0A-E40E-4046-B84C-08C45B6D9919}"/>
    <dgm:cxn modelId="{0A7EE0D7-7B7E-431E-AD16-208F1CAD8473}" srcId="{6D553813-4908-4BC5-A094-2F407393BD20}" destId="{8CB21F90-9F39-4B86-8602-6BEE7EA5134C}" srcOrd="0" destOrd="0" parTransId="{5046C8D5-DA68-43D3-AE30-C1199E077C41}" sibTransId="{2298BEFA-4B58-468A-BB8D-F5B58D3F2B4C}"/>
    <dgm:cxn modelId="{1EAA53E6-58E9-4C7C-A213-6327BE836A29}" srcId="{4902D83B-1202-449E-82D6-E34F6BCFDBEB}" destId="{6D553813-4908-4BC5-A094-2F407393BD20}" srcOrd="0" destOrd="0" parTransId="{FF9D9AD9-2BA0-43E8-851D-725FAAA6718B}" sibTransId="{C6A28ECB-1FAE-474B-B6FF-1AD2FFC2BB8C}"/>
    <dgm:cxn modelId="{80E6BBE8-5171-4D54-B96D-97F54D0AF607}" type="presOf" srcId="{5046C8D5-DA68-43D3-AE30-C1199E077C41}" destId="{F194BBF3-6CAB-462C-A354-5BE0CD17D730}" srcOrd="1" destOrd="0" presId="urn:microsoft.com/office/officeart/2008/layout/HorizontalMultiLevelHierarchy"/>
    <dgm:cxn modelId="{AC32C1D7-2628-460B-981E-7E8488E45582}" type="presParOf" srcId="{98B15DE8-B039-4EDB-966B-9DDDAA928AB1}" destId="{2AEB2F3F-9A94-4051-BA43-51F15FC74D98}" srcOrd="0" destOrd="0" presId="urn:microsoft.com/office/officeart/2008/layout/HorizontalMultiLevelHierarchy"/>
    <dgm:cxn modelId="{E4A85A36-CF12-4813-A573-8F8DD59A0C50}" type="presParOf" srcId="{2AEB2F3F-9A94-4051-BA43-51F15FC74D98}" destId="{6DC5143D-C646-4CC6-A0ED-F470C49BFE63}" srcOrd="0" destOrd="0" presId="urn:microsoft.com/office/officeart/2008/layout/HorizontalMultiLevelHierarchy"/>
    <dgm:cxn modelId="{6BDE6292-29A6-4AEB-BAA2-7F902B8BCAF1}" type="presParOf" srcId="{2AEB2F3F-9A94-4051-BA43-51F15FC74D98}" destId="{494EE2AA-ABF1-48AB-AAB5-E122D91E1E2D}" srcOrd="1" destOrd="0" presId="urn:microsoft.com/office/officeart/2008/layout/HorizontalMultiLevelHierarchy"/>
    <dgm:cxn modelId="{7CB8D944-AE0B-4F10-8222-07DAD72DDCAA}" type="presParOf" srcId="{494EE2AA-ABF1-48AB-AAB5-E122D91E1E2D}" destId="{304C0433-E3BC-4988-AE48-AD131397AAB0}" srcOrd="0" destOrd="0" presId="urn:microsoft.com/office/officeart/2008/layout/HorizontalMultiLevelHierarchy"/>
    <dgm:cxn modelId="{8C2D7FF5-DBB5-483B-9A06-9D418524BCD7}" type="presParOf" srcId="{304C0433-E3BC-4988-AE48-AD131397AAB0}" destId="{F194BBF3-6CAB-462C-A354-5BE0CD17D730}" srcOrd="0" destOrd="0" presId="urn:microsoft.com/office/officeart/2008/layout/HorizontalMultiLevelHierarchy"/>
    <dgm:cxn modelId="{84BBB904-8B64-4609-A709-3F493803D0A6}" type="presParOf" srcId="{494EE2AA-ABF1-48AB-AAB5-E122D91E1E2D}" destId="{F95E9A71-B4F6-4EAB-ABE7-7190F641055A}" srcOrd="1" destOrd="0" presId="urn:microsoft.com/office/officeart/2008/layout/HorizontalMultiLevelHierarchy"/>
    <dgm:cxn modelId="{1D9FDC12-3DF8-4609-8C3E-D0724954BF54}" type="presParOf" srcId="{F95E9A71-B4F6-4EAB-ABE7-7190F641055A}" destId="{0B684805-D5DB-4B72-B2E3-9D3187081744}" srcOrd="0" destOrd="0" presId="urn:microsoft.com/office/officeart/2008/layout/HorizontalMultiLevelHierarchy"/>
    <dgm:cxn modelId="{058C022B-12D4-4819-8172-D0CB06CF9B14}" type="presParOf" srcId="{F95E9A71-B4F6-4EAB-ABE7-7190F641055A}" destId="{FC231F17-2EB5-44AA-BDD8-277C4E751497}" srcOrd="1" destOrd="0" presId="urn:microsoft.com/office/officeart/2008/layout/HorizontalMultiLevelHierarchy"/>
    <dgm:cxn modelId="{B1455624-8FD3-4124-80AF-6B2AEE9E1AFE}" type="presParOf" srcId="{494EE2AA-ABF1-48AB-AAB5-E122D91E1E2D}" destId="{9CE3C7B3-82E2-4DE6-A747-35DDFBCBB3AA}" srcOrd="2" destOrd="0" presId="urn:microsoft.com/office/officeart/2008/layout/HorizontalMultiLevelHierarchy"/>
    <dgm:cxn modelId="{DBCB80A0-767C-4CE3-99FA-93F35EE6BC26}" type="presParOf" srcId="{9CE3C7B3-82E2-4DE6-A747-35DDFBCBB3AA}" destId="{A160D6D7-91B4-4A86-B5B6-10308BE7C2CC}" srcOrd="0" destOrd="0" presId="urn:microsoft.com/office/officeart/2008/layout/HorizontalMultiLevelHierarchy"/>
    <dgm:cxn modelId="{DAF88C27-9654-4BD5-B7E4-793F6462A302}" type="presParOf" srcId="{494EE2AA-ABF1-48AB-AAB5-E122D91E1E2D}" destId="{B6E3EC9B-193E-4281-A2C1-8E99A97EEE54}" srcOrd="3" destOrd="0" presId="urn:microsoft.com/office/officeart/2008/layout/HorizontalMultiLevelHierarchy"/>
    <dgm:cxn modelId="{F703954B-71FE-4B0F-B1A7-0DE6E46C922C}" type="presParOf" srcId="{B6E3EC9B-193E-4281-A2C1-8E99A97EEE54}" destId="{EA5A03D6-DBC0-4C9A-A2D4-4360B87CFB84}" srcOrd="0" destOrd="0" presId="urn:microsoft.com/office/officeart/2008/layout/HorizontalMultiLevelHierarchy"/>
    <dgm:cxn modelId="{E9664A4E-F441-460F-80C9-54A10E41AE60}" type="presParOf" srcId="{B6E3EC9B-193E-4281-A2C1-8E99A97EEE54}" destId="{AF863AD9-DC47-48E4-9CAF-A85605B7A5B5}" srcOrd="1" destOrd="0" presId="urn:microsoft.com/office/officeart/2008/layout/HorizontalMultiLevelHierarchy"/>
    <dgm:cxn modelId="{194C176E-D24E-4447-96AC-B8A805CA2861}" type="presParOf" srcId="{494EE2AA-ABF1-48AB-AAB5-E122D91E1E2D}" destId="{198707A4-79CC-4062-BF54-32D36A5EBD14}" srcOrd="4" destOrd="0" presId="urn:microsoft.com/office/officeart/2008/layout/HorizontalMultiLevelHierarchy"/>
    <dgm:cxn modelId="{D77C098B-1878-483F-B59A-594528EAB6C6}" type="presParOf" srcId="{198707A4-79CC-4062-BF54-32D36A5EBD14}" destId="{E213E621-C151-47D2-A885-1EF7269FD68E}" srcOrd="0" destOrd="0" presId="urn:microsoft.com/office/officeart/2008/layout/HorizontalMultiLevelHierarchy"/>
    <dgm:cxn modelId="{A544BCC5-23F6-4F6A-8248-FA42779C42D5}" type="presParOf" srcId="{494EE2AA-ABF1-48AB-AAB5-E122D91E1E2D}" destId="{28AA1E18-BBCF-4EF6-8E58-BCC793F3102E}" srcOrd="5" destOrd="0" presId="urn:microsoft.com/office/officeart/2008/layout/HorizontalMultiLevelHierarchy"/>
    <dgm:cxn modelId="{C3CB8E40-6A1F-40AA-B5DB-D2F28B82CAF6}" type="presParOf" srcId="{28AA1E18-BBCF-4EF6-8E58-BCC793F3102E}" destId="{4A9C1960-D98E-4F6B-ABF2-DBB74B0142F3}" srcOrd="0" destOrd="0" presId="urn:microsoft.com/office/officeart/2008/layout/HorizontalMultiLevelHierarchy"/>
    <dgm:cxn modelId="{A20E78DB-42C6-4650-8883-724E6801D7C6}" type="presParOf" srcId="{28AA1E18-BBCF-4EF6-8E58-BCC793F3102E}" destId="{D5034FD4-AF24-48B1-BC7C-8581F419F7E5}"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85C85-F152-498D-A018-FA2A11040B93}">
      <dsp:nvSpPr>
        <dsp:cNvPr id="0" name=""/>
        <dsp:cNvSpPr/>
      </dsp:nvSpPr>
      <dsp:spPr>
        <a:xfrm>
          <a:off x="4894675" y="1984768"/>
          <a:ext cx="3929333" cy="404025"/>
        </a:xfrm>
        <a:custGeom>
          <a:avLst/>
          <a:gdLst/>
          <a:ahLst/>
          <a:cxnLst/>
          <a:rect l="0" t="0" r="0" b="0"/>
          <a:pathLst>
            <a:path>
              <a:moveTo>
                <a:pt x="0" y="0"/>
              </a:moveTo>
              <a:lnTo>
                <a:pt x="0" y="202012"/>
              </a:lnTo>
              <a:lnTo>
                <a:pt x="3929333" y="202012"/>
              </a:lnTo>
              <a:lnTo>
                <a:pt x="3929333" y="4040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D43868-B85B-47BC-BBB9-DB237734A67C}">
      <dsp:nvSpPr>
        <dsp:cNvPr id="0" name=""/>
        <dsp:cNvSpPr/>
      </dsp:nvSpPr>
      <dsp:spPr>
        <a:xfrm>
          <a:off x="4894675" y="1984768"/>
          <a:ext cx="1497233" cy="404025"/>
        </a:xfrm>
        <a:custGeom>
          <a:avLst/>
          <a:gdLst/>
          <a:ahLst/>
          <a:cxnLst/>
          <a:rect l="0" t="0" r="0" b="0"/>
          <a:pathLst>
            <a:path>
              <a:moveTo>
                <a:pt x="0" y="0"/>
              </a:moveTo>
              <a:lnTo>
                <a:pt x="0" y="202012"/>
              </a:lnTo>
              <a:lnTo>
                <a:pt x="1497233" y="202012"/>
              </a:lnTo>
              <a:lnTo>
                <a:pt x="1497233" y="4040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AD272F-9D06-4936-A304-B92B264B5766}">
      <dsp:nvSpPr>
        <dsp:cNvPr id="0" name=""/>
        <dsp:cNvSpPr/>
      </dsp:nvSpPr>
      <dsp:spPr>
        <a:xfrm>
          <a:off x="3727521" y="1984768"/>
          <a:ext cx="1167153" cy="404025"/>
        </a:xfrm>
        <a:custGeom>
          <a:avLst/>
          <a:gdLst/>
          <a:ahLst/>
          <a:cxnLst/>
          <a:rect l="0" t="0" r="0" b="0"/>
          <a:pathLst>
            <a:path>
              <a:moveTo>
                <a:pt x="1167153" y="0"/>
              </a:moveTo>
              <a:lnTo>
                <a:pt x="1167153" y="202012"/>
              </a:lnTo>
              <a:lnTo>
                <a:pt x="0" y="202012"/>
              </a:lnTo>
              <a:lnTo>
                <a:pt x="0" y="4040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A3BF3A-B0AB-46CE-91DC-00CBD5754029}">
      <dsp:nvSpPr>
        <dsp:cNvPr id="0" name=""/>
        <dsp:cNvSpPr/>
      </dsp:nvSpPr>
      <dsp:spPr>
        <a:xfrm>
          <a:off x="1066309" y="1984768"/>
          <a:ext cx="3828365" cy="404025"/>
        </a:xfrm>
        <a:custGeom>
          <a:avLst/>
          <a:gdLst/>
          <a:ahLst/>
          <a:cxnLst/>
          <a:rect l="0" t="0" r="0" b="0"/>
          <a:pathLst>
            <a:path>
              <a:moveTo>
                <a:pt x="3828365" y="0"/>
              </a:moveTo>
              <a:lnTo>
                <a:pt x="3828365" y="202012"/>
              </a:lnTo>
              <a:lnTo>
                <a:pt x="0" y="202012"/>
              </a:lnTo>
              <a:lnTo>
                <a:pt x="0" y="4040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C37641-3079-4DDD-BBE5-17EE58F0394E}">
      <dsp:nvSpPr>
        <dsp:cNvPr id="0" name=""/>
        <dsp:cNvSpPr/>
      </dsp:nvSpPr>
      <dsp:spPr>
        <a:xfrm>
          <a:off x="4413692" y="1022802"/>
          <a:ext cx="961966" cy="96196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B67062-DAE8-4940-A835-05F1676CFF74}">
      <dsp:nvSpPr>
        <dsp:cNvPr id="0" name=""/>
        <dsp:cNvSpPr/>
      </dsp:nvSpPr>
      <dsp:spPr>
        <a:xfrm>
          <a:off x="4413692" y="1022802"/>
          <a:ext cx="961966" cy="96196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F61995-5FD8-4DEB-8A2A-83DA229243CD}">
      <dsp:nvSpPr>
        <dsp:cNvPr id="0" name=""/>
        <dsp:cNvSpPr/>
      </dsp:nvSpPr>
      <dsp:spPr>
        <a:xfrm>
          <a:off x="3932709" y="1195956"/>
          <a:ext cx="1923932" cy="6156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Types of lipoproteins:</a:t>
          </a:r>
        </a:p>
      </dsp:txBody>
      <dsp:txXfrm>
        <a:off x="3932709" y="1195956"/>
        <a:ext cx="1923932" cy="615658"/>
      </dsp:txXfrm>
    </dsp:sp>
    <dsp:sp modelId="{A4AAB856-A5C2-48A1-85EE-1279CECE1A03}">
      <dsp:nvSpPr>
        <dsp:cNvPr id="0" name=""/>
        <dsp:cNvSpPr/>
      </dsp:nvSpPr>
      <dsp:spPr>
        <a:xfrm>
          <a:off x="534842" y="2388794"/>
          <a:ext cx="1062934" cy="96196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C8907C-A09D-4C0A-B130-EBA2D66E978A}">
      <dsp:nvSpPr>
        <dsp:cNvPr id="0" name=""/>
        <dsp:cNvSpPr/>
      </dsp:nvSpPr>
      <dsp:spPr>
        <a:xfrm>
          <a:off x="534842" y="2388794"/>
          <a:ext cx="1062934" cy="96196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213405-B8F5-4653-A75D-6A252C9418B5}">
      <dsp:nvSpPr>
        <dsp:cNvPr id="0" name=""/>
        <dsp:cNvSpPr/>
      </dsp:nvSpPr>
      <dsp:spPr>
        <a:xfrm>
          <a:off x="3375" y="2561948"/>
          <a:ext cx="2125868" cy="6156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Chylomicrons (lowest density, largest)</a:t>
          </a:r>
        </a:p>
      </dsp:txBody>
      <dsp:txXfrm>
        <a:off x="3375" y="2561948"/>
        <a:ext cx="2125868" cy="615658"/>
      </dsp:txXfrm>
    </dsp:sp>
    <dsp:sp modelId="{308E7E4B-2948-4A4E-A686-C6AD5DA0EE6D}">
      <dsp:nvSpPr>
        <dsp:cNvPr id="0" name=""/>
        <dsp:cNvSpPr/>
      </dsp:nvSpPr>
      <dsp:spPr>
        <a:xfrm>
          <a:off x="3130395" y="2388794"/>
          <a:ext cx="1194252" cy="96196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BA92E0-4558-444A-BCC1-0CBF6FE25F0B}">
      <dsp:nvSpPr>
        <dsp:cNvPr id="0" name=""/>
        <dsp:cNvSpPr/>
      </dsp:nvSpPr>
      <dsp:spPr>
        <a:xfrm>
          <a:off x="3130395" y="2388794"/>
          <a:ext cx="1194252" cy="96196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9FB1DC-2AED-4B19-82AB-1B9759FEC5B6}">
      <dsp:nvSpPr>
        <dsp:cNvPr id="0" name=""/>
        <dsp:cNvSpPr/>
      </dsp:nvSpPr>
      <dsp:spPr>
        <a:xfrm>
          <a:off x="2533269" y="2561948"/>
          <a:ext cx="2388504" cy="6156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VLDL (very low density lipoproteins)</a:t>
          </a:r>
        </a:p>
      </dsp:txBody>
      <dsp:txXfrm>
        <a:off x="2533269" y="2561948"/>
        <a:ext cx="2388504" cy="615658"/>
      </dsp:txXfrm>
    </dsp:sp>
    <dsp:sp modelId="{0F3BB93A-CD1A-41D6-B598-971A26959DF5}">
      <dsp:nvSpPr>
        <dsp:cNvPr id="0" name=""/>
        <dsp:cNvSpPr/>
      </dsp:nvSpPr>
      <dsp:spPr>
        <a:xfrm>
          <a:off x="5858854" y="2388794"/>
          <a:ext cx="1066108" cy="96196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6ACBD4-126E-4AAD-9CF0-5A7D88180E1D}">
      <dsp:nvSpPr>
        <dsp:cNvPr id="0" name=""/>
        <dsp:cNvSpPr/>
      </dsp:nvSpPr>
      <dsp:spPr>
        <a:xfrm>
          <a:off x="5858854" y="2388794"/>
          <a:ext cx="1066108" cy="96196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0CE64F-82A7-40CF-88FC-A496E153A420}">
      <dsp:nvSpPr>
        <dsp:cNvPr id="0" name=""/>
        <dsp:cNvSpPr/>
      </dsp:nvSpPr>
      <dsp:spPr>
        <a:xfrm>
          <a:off x="5325799" y="2561948"/>
          <a:ext cx="2132217" cy="6156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LDL (Low density lipoproteins)</a:t>
          </a:r>
        </a:p>
      </dsp:txBody>
      <dsp:txXfrm>
        <a:off x="5325799" y="2561948"/>
        <a:ext cx="2132217" cy="615658"/>
      </dsp:txXfrm>
    </dsp:sp>
    <dsp:sp modelId="{80E45C35-9D59-4250-80C2-4C9CA538AECD}">
      <dsp:nvSpPr>
        <dsp:cNvPr id="0" name=""/>
        <dsp:cNvSpPr/>
      </dsp:nvSpPr>
      <dsp:spPr>
        <a:xfrm>
          <a:off x="8343026" y="2388794"/>
          <a:ext cx="961966" cy="96196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CA6010-4B2A-489C-ABF0-A81D086D2DA0}">
      <dsp:nvSpPr>
        <dsp:cNvPr id="0" name=""/>
        <dsp:cNvSpPr/>
      </dsp:nvSpPr>
      <dsp:spPr>
        <a:xfrm>
          <a:off x="8343026" y="2388794"/>
          <a:ext cx="961966" cy="96196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BB23C8-2314-4B2C-83BB-494F64F1DBFA}">
      <dsp:nvSpPr>
        <dsp:cNvPr id="0" name=""/>
        <dsp:cNvSpPr/>
      </dsp:nvSpPr>
      <dsp:spPr>
        <a:xfrm>
          <a:off x="7862043" y="2561948"/>
          <a:ext cx="1923932" cy="6156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862043" y="2561948"/>
        <a:ext cx="1923932" cy="615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060A3-C33C-4CFE-A5E2-179AE0D09A80}">
      <dsp:nvSpPr>
        <dsp:cNvPr id="0" name=""/>
        <dsp:cNvSpPr/>
      </dsp:nvSpPr>
      <dsp:spPr>
        <a:xfrm>
          <a:off x="4162868" y="2520716"/>
          <a:ext cx="3260384" cy="377234"/>
        </a:xfrm>
        <a:custGeom>
          <a:avLst/>
          <a:gdLst/>
          <a:ahLst/>
          <a:cxnLst/>
          <a:rect l="0" t="0" r="0" b="0"/>
          <a:pathLst>
            <a:path>
              <a:moveTo>
                <a:pt x="0" y="0"/>
              </a:moveTo>
              <a:lnTo>
                <a:pt x="0" y="188617"/>
              </a:lnTo>
              <a:lnTo>
                <a:pt x="3260384" y="188617"/>
              </a:lnTo>
              <a:lnTo>
                <a:pt x="3260384" y="3772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EE073F-68BA-4A9A-8317-C1F7BB43703C}">
      <dsp:nvSpPr>
        <dsp:cNvPr id="0" name=""/>
        <dsp:cNvSpPr/>
      </dsp:nvSpPr>
      <dsp:spPr>
        <a:xfrm>
          <a:off x="4162868" y="2520716"/>
          <a:ext cx="1086794" cy="377234"/>
        </a:xfrm>
        <a:custGeom>
          <a:avLst/>
          <a:gdLst/>
          <a:ahLst/>
          <a:cxnLst/>
          <a:rect l="0" t="0" r="0" b="0"/>
          <a:pathLst>
            <a:path>
              <a:moveTo>
                <a:pt x="0" y="0"/>
              </a:moveTo>
              <a:lnTo>
                <a:pt x="0" y="188617"/>
              </a:lnTo>
              <a:lnTo>
                <a:pt x="1086794" y="188617"/>
              </a:lnTo>
              <a:lnTo>
                <a:pt x="1086794" y="3772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BE7BDB-E8B6-491F-9051-545C0C572983}">
      <dsp:nvSpPr>
        <dsp:cNvPr id="0" name=""/>
        <dsp:cNvSpPr/>
      </dsp:nvSpPr>
      <dsp:spPr>
        <a:xfrm>
          <a:off x="3076074" y="2520716"/>
          <a:ext cx="1086794" cy="377234"/>
        </a:xfrm>
        <a:custGeom>
          <a:avLst/>
          <a:gdLst/>
          <a:ahLst/>
          <a:cxnLst/>
          <a:rect l="0" t="0" r="0" b="0"/>
          <a:pathLst>
            <a:path>
              <a:moveTo>
                <a:pt x="1086794" y="0"/>
              </a:moveTo>
              <a:lnTo>
                <a:pt x="1086794" y="188617"/>
              </a:lnTo>
              <a:lnTo>
                <a:pt x="0" y="188617"/>
              </a:lnTo>
              <a:lnTo>
                <a:pt x="0" y="3772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A03279-427C-4EAD-9145-2948E2607909}">
      <dsp:nvSpPr>
        <dsp:cNvPr id="0" name=""/>
        <dsp:cNvSpPr/>
      </dsp:nvSpPr>
      <dsp:spPr>
        <a:xfrm>
          <a:off x="902484" y="2520716"/>
          <a:ext cx="3260384" cy="377234"/>
        </a:xfrm>
        <a:custGeom>
          <a:avLst/>
          <a:gdLst/>
          <a:ahLst/>
          <a:cxnLst/>
          <a:rect l="0" t="0" r="0" b="0"/>
          <a:pathLst>
            <a:path>
              <a:moveTo>
                <a:pt x="3260384" y="0"/>
              </a:moveTo>
              <a:lnTo>
                <a:pt x="3260384" y="188617"/>
              </a:lnTo>
              <a:lnTo>
                <a:pt x="0" y="188617"/>
              </a:lnTo>
              <a:lnTo>
                <a:pt x="0" y="3772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DB3E71-8059-47EF-9535-9F3E9901CBED}">
      <dsp:nvSpPr>
        <dsp:cNvPr id="0" name=""/>
        <dsp:cNvSpPr/>
      </dsp:nvSpPr>
      <dsp:spPr>
        <a:xfrm>
          <a:off x="3713780" y="1622538"/>
          <a:ext cx="898177" cy="89817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FFC4FD-0308-4F1F-BEAB-7364E8635172}">
      <dsp:nvSpPr>
        <dsp:cNvPr id="0" name=""/>
        <dsp:cNvSpPr/>
      </dsp:nvSpPr>
      <dsp:spPr>
        <a:xfrm>
          <a:off x="3713780" y="1622538"/>
          <a:ext cx="898177" cy="89817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CEF945-D113-47A5-A717-1BA0ABBA5BE1}">
      <dsp:nvSpPr>
        <dsp:cNvPr id="0" name=""/>
        <dsp:cNvSpPr/>
      </dsp:nvSpPr>
      <dsp:spPr>
        <a:xfrm>
          <a:off x="3264691" y="1784210"/>
          <a:ext cx="1796355" cy="5748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Lipoproteins differ in:</a:t>
          </a:r>
        </a:p>
      </dsp:txBody>
      <dsp:txXfrm>
        <a:off x="3264691" y="1784210"/>
        <a:ext cx="1796355" cy="574833"/>
      </dsp:txXfrm>
    </dsp:sp>
    <dsp:sp modelId="{1B00325C-0CB4-4FB8-A633-AD45710FF67D}">
      <dsp:nvSpPr>
        <dsp:cNvPr id="0" name=""/>
        <dsp:cNvSpPr/>
      </dsp:nvSpPr>
      <dsp:spPr>
        <a:xfrm>
          <a:off x="453395" y="2897950"/>
          <a:ext cx="898177" cy="89817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795282-CD6A-44FB-AFC3-220188B15A1F}">
      <dsp:nvSpPr>
        <dsp:cNvPr id="0" name=""/>
        <dsp:cNvSpPr/>
      </dsp:nvSpPr>
      <dsp:spPr>
        <a:xfrm>
          <a:off x="453395" y="2897950"/>
          <a:ext cx="898177" cy="89817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339511-4859-4911-B9FA-BD5C38B267F4}">
      <dsp:nvSpPr>
        <dsp:cNvPr id="0" name=""/>
        <dsp:cNvSpPr/>
      </dsp:nvSpPr>
      <dsp:spPr>
        <a:xfrm>
          <a:off x="4306" y="3059622"/>
          <a:ext cx="1796355" cy="5748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Lipid and protein composition</a:t>
          </a:r>
        </a:p>
      </dsp:txBody>
      <dsp:txXfrm>
        <a:off x="4306" y="3059622"/>
        <a:ext cx="1796355" cy="574833"/>
      </dsp:txXfrm>
    </dsp:sp>
    <dsp:sp modelId="{8054B1B2-65BF-43F6-8E73-86861B2401E7}">
      <dsp:nvSpPr>
        <dsp:cNvPr id="0" name=""/>
        <dsp:cNvSpPr/>
      </dsp:nvSpPr>
      <dsp:spPr>
        <a:xfrm>
          <a:off x="2626985" y="2897950"/>
          <a:ext cx="898177" cy="89817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C334CB-ABE2-4F04-B178-B2B53CCD59DE}">
      <dsp:nvSpPr>
        <dsp:cNvPr id="0" name=""/>
        <dsp:cNvSpPr/>
      </dsp:nvSpPr>
      <dsp:spPr>
        <a:xfrm>
          <a:off x="2626985" y="2897950"/>
          <a:ext cx="898177" cy="89817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9D061D-0E16-40C4-9EF3-44A3B4802838}">
      <dsp:nvSpPr>
        <dsp:cNvPr id="0" name=""/>
        <dsp:cNvSpPr/>
      </dsp:nvSpPr>
      <dsp:spPr>
        <a:xfrm>
          <a:off x="2177896" y="3059622"/>
          <a:ext cx="1796355" cy="5748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Size </a:t>
          </a:r>
        </a:p>
      </dsp:txBody>
      <dsp:txXfrm>
        <a:off x="2177896" y="3059622"/>
        <a:ext cx="1796355" cy="574833"/>
      </dsp:txXfrm>
    </dsp:sp>
    <dsp:sp modelId="{D1C1CD65-086F-40F0-9C32-184FE1A49169}">
      <dsp:nvSpPr>
        <dsp:cNvPr id="0" name=""/>
        <dsp:cNvSpPr/>
      </dsp:nvSpPr>
      <dsp:spPr>
        <a:xfrm>
          <a:off x="4800575" y="2897950"/>
          <a:ext cx="898177" cy="89817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0A80C7-44CD-42E9-831E-2661E9CA270B}">
      <dsp:nvSpPr>
        <dsp:cNvPr id="0" name=""/>
        <dsp:cNvSpPr/>
      </dsp:nvSpPr>
      <dsp:spPr>
        <a:xfrm>
          <a:off x="4800575" y="2897950"/>
          <a:ext cx="898177" cy="89817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F67BA8-6C95-4247-9D70-75799F1805E9}">
      <dsp:nvSpPr>
        <dsp:cNvPr id="0" name=""/>
        <dsp:cNvSpPr/>
      </dsp:nvSpPr>
      <dsp:spPr>
        <a:xfrm>
          <a:off x="4351486" y="3059622"/>
          <a:ext cx="1796355" cy="5748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Density</a:t>
          </a:r>
        </a:p>
      </dsp:txBody>
      <dsp:txXfrm>
        <a:off x="4351486" y="3059622"/>
        <a:ext cx="1796355" cy="574833"/>
      </dsp:txXfrm>
    </dsp:sp>
    <dsp:sp modelId="{19A90181-0AF5-471F-A4B2-0D33BDBE634C}">
      <dsp:nvSpPr>
        <dsp:cNvPr id="0" name=""/>
        <dsp:cNvSpPr/>
      </dsp:nvSpPr>
      <dsp:spPr>
        <a:xfrm>
          <a:off x="6974164" y="2897950"/>
          <a:ext cx="898177" cy="89817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5D9E1B-A3F1-4192-BD8A-D74F39F71950}">
      <dsp:nvSpPr>
        <dsp:cNvPr id="0" name=""/>
        <dsp:cNvSpPr/>
      </dsp:nvSpPr>
      <dsp:spPr>
        <a:xfrm>
          <a:off x="6974164" y="2897950"/>
          <a:ext cx="898177" cy="89817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41A618-2999-4BAC-99B1-16D5E18249A1}">
      <dsp:nvSpPr>
        <dsp:cNvPr id="0" name=""/>
        <dsp:cNvSpPr/>
      </dsp:nvSpPr>
      <dsp:spPr>
        <a:xfrm>
          <a:off x="6525076" y="3059622"/>
          <a:ext cx="1796355" cy="5748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Site of origin</a:t>
          </a:r>
        </a:p>
      </dsp:txBody>
      <dsp:txXfrm>
        <a:off x="6525076" y="3059622"/>
        <a:ext cx="1796355" cy="5748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5BED7-7714-4ED6-AB35-03403726C68F}">
      <dsp:nvSpPr>
        <dsp:cNvPr id="0" name=""/>
        <dsp:cNvSpPr/>
      </dsp:nvSpPr>
      <dsp:spPr>
        <a:xfrm>
          <a:off x="4193778" y="1963109"/>
          <a:ext cx="243333" cy="3049785"/>
        </a:xfrm>
        <a:custGeom>
          <a:avLst/>
          <a:gdLst/>
          <a:ahLst/>
          <a:cxnLst/>
          <a:rect l="0" t="0" r="0" b="0"/>
          <a:pathLst>
            <a:path>
              <a:moveTo>
                <a:pt x="0" y="0"/>
              </a:moveTo>
              <a:lnTo>
                <a:pt x="0" y="3049785"/>
              </a:lnTo>
              <a:lnTo>
                <a:pt x="243333" y="30497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812516-707F-424D-947F-BD7F3C8C5923}">
      <dsp:nvSpPr>
        <dsp:cNvPr id="0" name=""/>
        <dsp:cNvSpPr/>
      </dsp:nvSpPr>
      <dsp:spPr>
        <a:xfrm>
          <a:off x="4193778" y="1963109"/>
          <a:ext cx="243333" cy="1898005"/>
        </a:xfrm>
        <a:custGeom>
          <a:avLst/>
          <a:gdLst/>
          <a:ahLst/>
          <a:cxnLst/>
          <a:rect l="0" t="0" r="0" b="0"/>
          <a:pathLst>
            <a:path>
              <a:moveTo>
                <a:pt x="0" y="0"/>
              </a:moveTo>
              <a:lnTo>
                <a:pt x="0" y="1898005"/>
              </a:lnTo>
              <a:lnTo>
                <a:pt x="243333" y="18980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45C993-C61A-4D6E-9C80-FA66A0E060A3}">
      <dsp:nvSpPr>
        <dsp:cNvPr id="0" name=""/>
        <dsp:cNvSpPr/>
      </dsp:nvSpPr>
      <dsp:spPr>
        <a:xfrm>
          <a:off x="4193778" y="1963109"/>
          <a:ext cx="243333" cy="746224"/>
        </a:xfrm>
        <a:custGeom>
          <a:avLst/>
          <a:gdLst/>
          <a:ahLst/>
          <a:cxnLst/>
          <a:rect l="0" t="0" r="0" b="0"/>
          <a:pathLst>
            <a:path>
              <a:moveTo>
                <a:pt x="0" y="0"/>
              </a:moveTo>
              <a:lnTo>
                <a:pt x="0" y="746224"/>
              </a:lnTo>
              <a:lnTo>
                <a:pt x="243333" y="7462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E30D76-68D3-4A5A-89EF-16AB58D27CB6}">
      <dsp:nvSpPr>
        <dsp:cNvPr id="0" name=""/>
        <dsp:cNvSpPr/>
      </dsp:nvSpPr>
      <dsp:spPr>
        <a:xfrm>
          <a:off x="3861221" y="811328"/>
          <a:ext cx="981447" cy="340667"/>
        </a:xfrm>
        <a:custGeom>
          <a:avLst/>
          <a:gdLst/>
          <a:ahLst/>
          <a:cxnLst/>
          <a:rect l="0" t="0" r="0" b="0"/>
          <a:pathLst>
            <a:path>
              <a:moveTo>
                <a:pt x="0" y="0"/>
              </a:moveTo>
              <a:lnTo>
                <a:pt x="0" y="170333"/>
              </a:lnTo>
              <a:lnTo>
                <a:pt x="981447" y="170333"/>
              </a:lnTo>
              <a:lnTo>
                <a:pt x="981447" y="3406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757540-98FA-484A-947A-A0883A326999}">
      <dsp:nvSpPr>
        <dsp:cNvPr id="0" name=""/>
        <dsp:cNvSpPr/>
      </dsp:nvSpPr>
      <dsp:spPr>
        <a:xfrm>
          <a:off x="2230883" y="1963109"/>
          <a:ext cx="243333" cy="1898005"/>
        </a:xfrm>
        <a:custGeom>
          <a:avLst/>
          <a:gdLst/>
          <a:ahLst/>
          <a:cxnLst/>
          <a:rect l="0" t="0" r="0" b="0"/>
          <a:pathLst>
            <a:path>
              <a:moveTo>
                <a:pt x="0" y="0"/>
              </a:moveTo>
              <a:lnTo>
                <a:pt x="0" y="1898005"/>
              </a:lnTo>
              <a:lnTo>
                <a:pt x="243333" y="18980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B2729B-67E9-43D1-9B78-344F65F85B13}">
      <dsp:nvSpPr>
        <dsp:cNvPr id="0" name=""/>
        <dsp:cNvSpPr/>
      </dsp:nvSpPr>
      <dsp:spPr>
        <a:xfrm>
          <a:off x="2230883" y="1963109"/>
          <a:ext cx="243333" cy="746224"/>
        </a:xfrm>
        <a:custGeom>
          <a:avLst/>
          <a:gdLst/>
          <a:ahLst/>
          <a:cxnLst/>
          <a:rect l="0" t="0" r="0" b="0"/>
          <a:pathLst>
            <a:path>
              <a:moveTo>
                <a:pt x="0" y="0"/>
              </a:moveTo>
              <a:lnTo>
                <a:pt x="0" y="746224"/>
              </a:lnTo>
              <a:lnTo>
                <a:pt x="243333" y="7462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05B1E7-959D-4382-BF1B-F82373C6C0C2}">
      <dsp:nvSpPr>
        <dsp:cNvPr id="0" name=""/>
        <dsp:cNvSpPr/>
      </dsp:nvSpPr>
      <dsp:spPr>
        <a:xfrm>
          <a:off x="2879774" y="811328"/>
          <a:ext cx="981447" cy="340667"/>
        </a:xfrm>
        <a:custGeom>
          <a:avLst/>
          <a:gdLst/>
          <a:ahLst/>
          <a:cxnLst/>
          <a:rect l="0" t="0" r="0" b="0"/>
          <a:pathLst>
            <a:path>
              <a:moveTo>
                <a:pt x="981447" y="0"/>
              </a:moveTo>
              <a:lnTo>
                <a:pt x="981447" y="170333"/>
              </a:lnTo>
              <a:lnTo>
                <a:pt x="0" y="170333"/>
              </a:lnTo>
              <a:lnTo>
                <a:pt x="0" y="3406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84A707-B9C3-4DFD-863E-C081E05F5176}">
      <dsp:nvSpPr>
        <dsp:cNvPr id="0" name=""/>
        <dsp:cNvSpPr/>
      </dsp:nvSpPr>
      <dsp:spPr>
        <a:xfrm>
          <a:off x="3050108" y="215"/>
          <a:ext cx="1622226" cy="8111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Composition of  lipoproteins:</a:t>
          </a:r>
        </a:p>
      </dsp:txBody>
      <dsp:txXfrm>
        <a:off x="3050108" y="215"/>
        <a:ext cx="1622226" cy="811113"/>
      </dsp:txXfrm>
    </dsp:sp>
    <dsp:sp modelId="{5B1AFE7B-6B87-47BE-933C-7E23226618E7}">
      <dsp:nvSpPr>
        <dsp:cNvPr id="0" name=""/>
        <dsp:cNvSpPr/>
      </dsp:nvSpPr>
      <dsp:spPr>
        <a:xfrm>
          <a:off x="2068661" y="1151996"/>
          <a:ext cx="1622226" cy="8111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Neutral lipid core (hydrophobic):</a:t>
          </a:r>
        </a:p>
      </dsp:txBody>
      <dsp:txXfrm>
        <a:off x="2068661" y="1151996"/>
        <a:ext cx="1622226" cy="811113"/>
      </dsp:txXfrm>
    </dsp:sp>
    <dsp:sp modelId="{9FDA6C86-C797-4C78-9D5E-0FCDA4846520}">
      <dsp:nvSpPr>
        <dsp:cNvPr id="0" name=""/>
        <dsp:cNvSpPr/>
      </dsp:nvSpPr>
      <dsp:spPr>
        <a:xfrm>
          <a:off x="2474217" y="2303776"/>
          <a:ext cx="1622226" cy="8111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Triacylglycerols</a:t>
          </a:r>
          <a:r>
            <a:rPr lang="en-US" sz="2000" kern="1200" dirty="0"/>
            <a:t> (TAGs)</a:t>
          </a:r>
        </a:p>
      </dsp:txBody>
      <dsp:txXfrm>
        <a:off x="2474217" y="2303776"/>
        <a:ext cx="1622226" cy="811113"/>
      </dsp:txXfrm>
    </dsp:sp>
    <dsp:sp modelId="{3D0C3DBB-85AF-4916-BE72-5385A7ADBC2B}">
      <dsp:nvSpPr>
        <dsp:cNvPr id="0" name=""/>
        <dsp:cNvSpPr/>
      </dsp:nvSpPr>
      <dsp:spPr>
        <a:xfrm>
          <a:off x="2474217" y="3455557"/>
          <a:ext cx="1622226" cy="8111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Cholesteryl esters</a:t>
          </a:r>
        </a:p>
      </dsp:txBody>
      <dsp:txXfrm>
        <a:off x="2474217" y="3455557"/>
        <a:ext cx="1622226" cy="811113"/>
      </dsp:txXfrm>
    </dsp:sp>
    <dsp:sp modelId="{89D3DD75-DC11-4FC0-9E71-D61114D76437}">
      <dsp:nvSpPr>
        <dsp:cNvPr id="0" name=""/>
        <dsp:cNvSpPr/>
      </dsp:nvSpPr>
      <dsp:spPr>
        <a:xfrm>
          <a:off x="4031555" y="1151996"/>
          <a:ext cx="1622226" cy="8111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Hydrophilic shell:</a:t>
          </a:r>
        </a:p>
      </dsp:txBody>
      <dsp:txXfrm>
        <a:off x="4031555" y="1151996"/>
        <a:ext cx="1622226" cy="811113"/>
      </dsp:txXfrm>
    </dsp:sp>
    <dsp:sp modelId="{6B4ABAB1-478A-4471-8434-9FFCF2F53370}">
      <dsp:nvSpPr>
        <dsp:cNvPr id="0" name=""/>
        <dsp:cNvSpPr/>
      </dsp:nvSpPr>
      <dsp:spPr>
        <a:xfrm>
          <a:off x="4437112" y="2303776"/>
          <a:ext cx="1622226" cy="8111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Amphipathic</a:t>
          </a:r>
          <a:r>
            <a:rPr lang="ar-SA" sz="2000" kern="1200" dirty="0"/>
            <a:t> </a:t>
          </a:r>
          <a:r>
            <a:rPr lang="en-US" sz="2000" kern="1200" dirty="0"/>
            <a:t>apolipoprotein</a:t>
          </a:r>
        </a:p>
      </dsp:txBody>
      <dsp:txXfrm>
        <a:off x="4437112" y="2303776"/>
        <a:ext cx="1622226" cy="811113"/>
      </dsp:txXfrm>
    </dsp:sp>
    <dsp:sp modelId="{7B2E23FC-1102-4208-9A6C-9644C556AF05}">
      <dsp:nvSpPr>
        <dsp:cNvPr id="0" name=""/>
        <dsp:cNvSpPr/>
      </dsp:nvSpPr>
      <dsp:spPr>
        <a:xfrm>
          <a:off x="4437112" y="3455557"/>
          <a:ext cx="1622226" cy="8111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Phospholipids</a:t>
          </a:r>
        </a:p>
        <a:p>
          <a:pPr marL="0" lvl="0" indent="0" algn="ctr" defTabSz="889000">
            <a:lnSpc>
              <a:spcPct val="90000"/>
            </a:lnSpc>
            <a:spcBef>
              <a:spcPct val="0"/>
            </a:spcBef>
            <a:spcAft>
              <a:spcPct val="35000"/>
            </a:spcAft>
            <a:buNone/>
          </a:pPr>
          <a:r>
            <a:rPr lang="en-US" sz="2000" kern="1200" dirty="0">
              <a:solidFill>
                <a:srgbClr val="00B050"/>
              </a:solidFill>
            </a:rPr>
            <a:t>amphipathic</a:t>
          </a:r>
        </a:p>
      </dsp:txBody>
      <dsp:txXfrm>
        <a:off x="4437112" y="3455557"/>
        <a:ext cx="1622226" cy="811113"/>
      </dsp:txXfrm>
    </dsp:sp>
    <dsp:sp modelId="{CDF31BB2-68A1-4FD7-A09A-7594639AE0A1}">
      <dsp:nvSpPr>
        <dsp:cNvPr id="0" name=""/>
        <dsp:cNvSpPr/>
      </dsp:nvSpPr>
      <dsp:spPr>
        <a:xfrm>
          <a:off x="4437112" y="4607338"/>
          <a:ext cx="1622226" cy="8111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Free cholesterol</a:t>
          </a:r>
        </a:p>
      </dsp:txBody>
      <dsp:txXfrm>
        <a:off x="4437112" y="4607338"/>
        <a:ext cx="1622226" cy="8111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73C8F-FAD5-4167-8EBD-F1663B269776}">
      <dsp:nvSpPr>
        <dsp:cNvPr id="0" name=""/>
        <dsp:cNvSpPr/>
      </dsp:nvSpPr>
      <dsp:spPr>
        <a:xfrm rot="16200000">
          <a:off x="298109" y="-298109"/>
          <a:ext cx="1858158" cy="2454376"/>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Apo B48 and Apo B100</a:t>
          </a:r>
        </a:p>
      </dsp:txBody>
      <dsp:txXfrm rot="5400000">
        <a:off x="-1" y="1"/>
        <a:ext cx="2454376" cy="1393618"/>
      </dsp:txXfrm>
    </dsp:sp>
    <dsp:sp modelId="{7948B09D-468C-4BC8-AB52-AB236BA22BA4}">
      <dsp:nvSpPr>
        <dsp:cNvPr id="0" name=""/>
        <dsp:cNvSpPr/>
      </dsp:nvSpPr>
      <dsp:spPr>
        <a:xfrm>
          <a:off x="2454376" y="0"/>
          <a:ext cx="2454376" cy="1858158"/>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Apo A</a:t>
          </a:r>
        </a:p>
      </dsp:txBody>
      <dsp:txXfrm>
        <a:off x="2454376" y="0"/>
        <a:ext cx="2454376" cy="1393618"/>
      </dsp:txXfrm>
    </dsp:sp>
    <dsp:sp modelId="{5679BD1C-CB32-45ED-85A0-1075C978C167}">
      <dsp:nvSpPr>
        <dsp:cNvPr id="0" name=""/>
        <dsp:cNvSpPr/>
      </dsp:nvSpPr>
      <dsp:spPr>
        <a:xfrm rot="10800000">
          <a:off x="0" y="1858158"/>
          <a:ext cx="2454376" cy="1858158"/>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Apo C-l, C-</a:t>
          </a:r>
          <a:r>
            <a:rPr lang="en-US" sz="2000" kern="1200" dirty="0" err="1"/>
            <a:t>ll</a:t>
          </a:r>
          <a:r>
            <a:rPr lang="en-US" sz="2000" kern="1200" dirty="0"/>
            <a:t>, C-</a:t>
          </a:r>
          <a:r>
            <a:rPr lang="en-US" sz="2000" kern="1200" dirty="0" err="1"/>
            <a:t>lll</a:t>
          </a:r>
          <a:endParaRPr lang="en-US" sz="2000" kern="1200" dirty="0"/>
        </a:p>
      </dsp:txBody>
      <dsp:txXfrm rot="10800000">
        <a:off x="0" y="2322698"/>
        <a:ext cx="2454376" cy="1393618"/>
      </dsp:txXfrm>
    </dsp:sp>
    <dsp:sp modelId="{CB9623B3-AB5E-4ED7-BA2F-E82505ECCED6}">
      <dsp:nvSpPr>
        <dsp:cNvPr id="0" name=""/>
        <dsp:cNvSpPr/>
      </dsp:nvSpPr>
      <dsp:spPr>
        <a:xfrm rot="5400000">
          <a:off x="2752485" y="1560049"/>
          <a:ext cx="1858158" cy="2454376"/>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Apo E</a:t>
          </a:r>
        </a:p>
      </dsp:txBody>
      <dsp:txXfrm rot="-5400000">
        <a:off x="2454376" y="2322698"/>
        <a:ext cx="2454376" cy="1393618"/>
      </dsp:txXfrm>
    </dsp:sp>
    <dsp:sp modelId="{5FBCE1E0-A053-40D0-80DA-374CAAFD70E5}">
      <dsp:nvSpPr>
        <dsp:cNvPr id="0" name=""/>
        <dsp:cNvSpPr/>
      </dsp:nvSpPr>
      <dsp:spPr>
        <a:xfrm>
          <a:off x="1718063" y="1393618"/>
          <a:ext cx="1472625" cy="929079"/>
        </a:xfrm>
        <a:prstGeom prst="roundRect">
          <a:avLst/>
        </a:prstGeom>
        <a:solidFill>
          <a:schemeClr val="dk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Types:</a:t>
          </a:r>
        </a:p>
      </dsp:txBody>
      <dsp:txXfrm>
        <a:off x="1763417" y="1438972"/>
        <a:ext cx="1381917" cy="8383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ED566-8E26-4016-B27E-DF214F643BAC}">
      <dsp:nvSpPr>
        <dsp:cNvPr id="0" name=""/>
        <dsp:cNvSpPr/>
      </dsp:nvSpPr>
      <dsp:spPr>
        <a:xfrm>
          <a:off x="0" y="452798"/>
          <a:ext cx="5364723" cy="7308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B75E9E-E4D6-4549-9620-D08772A07DC1}">
      <dsp:nvSpPr>
        <dsp:cNvPr id="0" name=""/>
        <dsp:cNvSpPr/>
      </dsp:nvSpPr>
      <dsp:spPr>
        <a:xfrm>
          <a:off x="268236" y="61082"/>
          <a:ext cx="3755306" cy="85608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942" tIns="0" rIns="141942" bIns="0" numCol="1" spcCol="1270" anchor="ctr" anchorCtr="0">
          <a:noAutofit/>
        </a:bodyPr>
        <a:lstStyle/>
        <a:p>
          <a:pPr marL="0" lvl="0" indent="0" algn="l" defTabSz="889000">
            <a:lnSpc>
              <a:spcPct val="90000"/>
            </a:lnSpc>
            <a:spcBef>
              <a:spcPct val="0"/>
            </a:spcBef>
            <a:spcAft>
              <a:spcPct val="35000"/>
            </a:spcAft>
            <a:buNone/>
          </a:pPr>
          <a:r>
            <a:rPr lang="en-US" sz="2000" kern="1200" dirty="0"/>
            <a:t>Functions:</a:t>
          </a:r>
        </a:p>
      </dsp:txBody>
      <dsp:txXfrm>
        <a:off x="310026" y="102872"/>
        <a:ext cx="3671726" cy="772500"/>
      </dsp:txXfrm>
    </dsp:sp>
    <dsp:sp modelId="{7695C56C-ECA9-4579-BCFC-2E31F583C92A}">
      <dsp:nvSpPr>
        <dsp:cNvPr id="0" name=""/>
        <dsp:cNvSpPr/>
      </dsp:nvSpPr>
      <dsp:spPr>
        <a:xfrm>
          <a:off x="0" y="1768238"/>
          <a:ext cx="5364723" cy="7308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75C849-61B8-490B-BB86-391BA9632259}">
      <dsp:nvSpPr>
        <dsp:cNvPr id="0" name=""/>
        <dsp:cNvSpPr/>
      </dsp:nvSpPr>
      <dsp:spPr>
        <a:xfrm>
          <a:off x="268236" y="1340198"/>
          <a:ext cx="3755306" cy="85608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942" tIns="0" rIns="141942" bIns="0" numCol="1" spcCol="1270" anchor="ctr" anchorCtr="0">
          <a:noAutofit/>
        </a:bodyPr>
        <a:lstStyle/>
        <a:p>
          <a:pPr marL="0" lvl="0" indent="0" algn="l" defTabSz="889000">
            <a:lnSpc>
              <a:spcPct val="90000"/>
            </a:lnSpc>
            <a:spcBef>
              <a:spcPct val="0"/>
            </a:spcBef>
            <a:spcAft>
              <a:spcPct val="35000"/>
            </a:spcAft>
            <a:buNone/>
          </a:pPr>
          <a:r>
            <a:rPr lang="en-US" sz="2000" kern="1200" dirty="0"/>
            <a:t>Provide structure to lipoprotein particles </a:t>
          </a:r>
          <a:r>
            <a:rPr lang="en-US" sz="2000" kern="1200" dirty="0">
              <a:solidFill>
                <a:srgbClr val="00B050"/>
              </a:solidFill>
            </a:rPr>
            <a:t>(stability of the structure)</a:t>
          </a:r>
        </a:p>
      </dsp:txBody>
      <dsp:txXfrm>
        <a:off x="310026" y="1381988"/>
        <a:ext cx="3671726" cy="772500"/>
      </dsp:txXfrm>
    </dsp:sp>
    <dsp:sp modelId="{4CB24DBC-FB56-44A3-9B6C-F23A8287CE4D}">
      <dsp:nvSpPr>
        <dsp:cNvPr id="0" name=""/>
        <dsp:cNvSpPr/>
      </dsp:nvSpPr>
      <dsp:spPr>
        <a:xfrm>
          <a:off x="0" y="3342583"/>
          <a:ext cx="5364723" cy="7308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136375-5D42-4F72-BD6E-077FE6D3619D}">
      <dsp:nvSpPr>
        <dsp:cNvPr id="0" name=""/>
        <dsp:cNvSpPr/>
      </dsp:nvSpPr>
      <dsp:spPr>
        <a:xfrm>
          <a:off x="268236" y="2655638"/>
          <a:ext cx="3755306" cy="1114984"/>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942" tIns="0" rIns="141942" bIns="0" numCol="1" spcCol="1270" anchor="ctr" anchorCtr="0">
          <a:noAutofit/>
        </a:bodyPr>
        <a:lstStyle/>
        <a:p>
          <a:pPr marL="0" lvl="0" indent="0" algn="l" defTabSz="889000">
            <a:lnSpc>
              <a:spcPct val="90000"/>
            </a:lnSpc>
            <a:spcBef>
              <a:spcPct val="0"/>
            </a:spcBef>
            <a:spcAft>
              <a:spcPct val="35000"/>
            </a:spcAft>
            <a:buNone/>
          </a:pPr>
          <a:r>
            <a:rPr lang="en-US" sz="2000" kern="1200" dirty="0"/>
            <a:t>Provide recognition sites for cell-surface </a:t>
          </a:r>
          <a:r>
            <a:rPr lang="en-US" sz="2000" kern="1200"/>
            <a:t>receptors </a:t>
          </a:r>
          <a:r>
            <a:rPr lang="en-GB" sz="2000" kern="1200">
              <a:solidFill>
                <a:srgbClr val="00B050"/>
              </a:solidFill>
            </a:rPr>
            <a:t>( they are required for proper function for the enzyme )</a:t>
          </a:r>
          <a:endParaRPr lang="en-US" sz="2000" kern="1200" dirty="0">
            <a:solidFill>
              <a:srgbClr val="00B050"/>
            </a:solidFill>
          </a:endParaRPr>
        </a:p>
      </dsp:txBody>
      <dsp:txXfrm>
        <a:off x="322665" y="2710067"/>
        <a:ext cx="3646448" cy="1006126"/>
      </dsp:txXfrm>
    </dsp:sp>
    <dsp:sp modelId="{21BF3907-4A49-4D88-8F79-AB1B687E8B97}">
      <dsp:nvSpPr>
        <dsp:cNvPr id="0" name=""/>
        <dsp:cNvSpPr/>
      </dsp:nvSpPr>
      <dsp:spPr>
        <a:xfrm>
          <a:off x="0" y="4658023"/>
          <a:ext cx="5364723" cy="7308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A7D35D-7EB8-4C9C-B3A9-DD0DFE00534C}">
      <dsp:nvSpPr>
        <dsp:cNvPr id="0" name=""/>
        <dsp:cNvSpPr/>
      </dsp:nvSpPr>
      <dsp:spPr>
        <a:xfrm>
          <a:off x="268236" y="4229983"/>
          <a:ext cx="3755306" cy="85608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942" tIns="0" rIns="141942" bIns="0" numCol="1" spcCol="1270" anchor="ctr" anchorCtr="0">
          <a:noAutofit/>
        </a:bodyPr>
        <a:lstStyle/>
        <a:p>
          <a:pPr marL="0" lvl="0" indent="0" algn="l" defTabSz="889000">
            <a:lnSpc>
              <a:spcPct val="90000"/>
            </a:lnSpc>
            <a:spcBef>
              <a:spcPct val="0"/>
            </a:spcBef>
            <a:spcAft>
              <a:spcPct val="35000"/>
            </a:spcAft>
            <a:buNone/>
          </a:pPr>
          <a:r>
            <a:rPr lang="en-US" sz="2000" kern="1200" dirty="0"/>
            <a:t>Activators or coenzymes for the enzymes involved in lipoprotein metabolism .</a:t>
          </a:r>
        </a:p>
      </dsp:txBody>
      <dsp:txXfrm>
        <a:off x="310026" y="4271773"/>
        <a:ext cx="3671726" cy="772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F6A85-FB22-4A97-8B15-A82A651CF184}">
      <dsp:nvSpPr>
        <dsp:cNvPr id="0" name=""/>
        <dsp:cNvSpPr/>
      </dsp:nvSpPr>
      <dsp:spPr>
        <a:xfrm>
          <a:off x="2443815" y="2062621"/>
          <a:ext cx="514170" cy="1469617"/>
        </a:xfrm>
        <a:custGeom>
          <a:avLst/>
          <a:gdLst/>
          <a:ahLst/>
          <a:cxnLst/>
          <a:rect l="0" t="0" r="0" b="0"/>
          <a:pathLst>
            <a:path>
              <a:moveTo>
                <a:pt x="0" y="0"/>
              </a:moveTo>
              <a:lnTo>
                <a:pt x="257085" y="0"/>
              </a:lnTo>
              <a:lnTo>
                <a:pt x="257085" y="1469617"/>
              </a:lnTo>
              <a:lnTo>
                <a:pt x="514170" y="146961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61976" y="2758506"/>
        <a:ext cx="77848" cy="77848"/>
      </dsp:txXfrm>
    </dsp:sp>
    <dsp:sp modelId="{442C9B02-7BA1-4583-9498-115AB7B07C45}">
      <dsp:nvSpPr>
        <dsp:cNvPr id="0" name=""/>
        <dsp:cNvSpPr/>
      </dsp:nvSpPr>
      <dsp:spPr>
        <a:xfrm>
          <a:off x="2443815" y="2062621"/>
          <a:ext cx="514170" cy="489872"/>
        </a:xfrm>
        <a:custGeom>
          <a:avLst/>
          <a:gdLst/>
          <a:ahLst/>
          <a:cxnLst/>
          <a:rect l="0" t="0" r="0" b="0"/>
          <a:pathLst>
            <a:path>
              <a:moveTo>
                <a:pt x="0" y="0"/>
              </a:moveTo>
              <a:lnTo>
                <a:pt x="257085" y="0"/>
              </a:lnTo>
              <a:lnTo>
                <a:pt x="257085" y="489872"/>
              </a:lnTo>
              <a:lnTo>
                <a:pt x="514170" y="48987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83146" y="2289803"/>
        <a:ext cx="35508" cy="35508"/>
      </dsp:txXfrm>
    </dsp:sp>
    <dsp:sp modelId="{D3B0F275-3FF3-45A0-BF93-F9323A84760E}">
      <dsp:nvSpPr>
        <dsp:cNvPr id="0" name=""/>
        <dsp:cNvSpPr/>
      </dsp:nvSpPr>
      <dsp:spPr>
        <a:xfrm>
          <a:off x="2443815" y="1572748"/>
          <a:ext cx="514170" cy="489872"/>
        </a:xfrm>
        <a:custGeom>
          <a:avLst/>
          <a:gdLst/>
          <a:ahLst/>
          <a:cxnLst/>
          <a:rect l="0" t="0" r="0" b="0"/>
          <a:pathLst>
            <a:path>
              <a:moveTo>
                <a:pt x="0" y="489872"/>
              </a:moveTo>
              <a:lnTo>
                <a:pt x="257085" y="489872"/>
              </a:lnTo>
              <a:lnTo>
                <a:pt x="257085" y="0"/>
              </a:lnTo>
              <a:lnTo>
                <a:pt x="514170"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83146" y="1799930"/>
        <a:ext cx="35508" cy="35508"/>
      </dsp:txXfrm>
    </dsp:sp>
    <dsp:sp modelId="{35B0564A-E90B-46C5-9914-562ABFC4DEC9}">
      <dsp:nvSpPr>
        <dsp:cNvPr id="0" name=""/>
        <dsp:cNvSpPr/>
      </dsp:nvSpPr>
      <dsp:spPr>
        <a:xfrm>
          <a:off x="2443815" y="593003"/>
          <a:ext cx="514170" cy="1469617"/>
        </a:xfrm>
        <a:custGeom>
          <a:avLst/>
          <a:gdLst/>
          <a:ahLst/>
          <a:cxnLst/>
          <a:rect l="0" t="0" r="0" b="0"/>
          <a:pathLst>
            <a:path>
              <a:moveTo>
                <a:pt x="0" y="1469617"/>
              </a:moveTo>
              <a:lnTo>
                <a:pt x="257085" y="1469617"/>
              </a:lnTo>
              <a:lnTo>
                <a:pt x="257085" y="0"/>
              </a:lnTo>
              <a:lnTo>
                <a:pt x="514170"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61976" y="1288888"/>
        <a:ext cx="77848" cy="77848"/>
      </dsp:txXfrm>
    </dsp:sp>
    <dsp:sp modelId="{80CE961F-8727-4C95-B7A2-A61DFA90EC74}">
      <dsp:nvSpPr>
        <dsp:cNvPr id="0" name=""/>
        <dsp:cNvSpPr/>
      </dsp:nvSpPr>
      <dsp:spPr>
        <a:xfrm rot="16200000">
          <a:off x="-10704" y="1670723"/>
          <a:ext cx="4125243" cy="78379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Transport to peripheral tissue:</a:t>
          </a:r>
        </a:p>
      </dsp:txBody>
      <dsp:txXfrm>
        <a:off x="-10704" y="1670723"/>
        <a:ext cx="4125243" cy="783796"/>
      </dsp:txXfrm>
    </dsp:sp>
    <dsp:sp modelId="{F92F5976-CC0B-459B-8402-ACE4CD80EB76}">
      <dsp:nvSpPr>
        <dsp:cNvPr id="0" name=""/>
        <dsp:cNvSpPr/>
      </dsp:nvSpPr>
      <dsp:spPr>
        <a:xfrm>
          <a:off x="2957985" y="201105"/>
          <a:ext cx="2570851" cy="78379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Dietary TAGs (90%)</a:t>
          </a:r>
        </a:p>
      </dsp:txBody>
      <dsp:txXfrm>
        <a:off x="2957985" y="201105"/>
        <a:ext cx="2570851" cy="783796"/>
      </dsp:txXfrm>
    </dsp:sp>
    <dsp:sp modelId="{8F46D9BC-C99C-445A-881F-E7D05694E390}">
      <dsp:nvSpPr>
        <dsp:cNvPr id="0" name=""/>
        <dsp:cNvSpPr/>
      </dsp:nvSpPr>
      <dsp:spPr>
        <a:xfrm>
          <a:off x="2957985" y="1180850"/>
          <a:ext cx="2570851" cy="78379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Cholesterol</a:t>
          </a:r>
        </a:p>
      </dsp:txBody>
      <dsp:txXfrm>
        <a:off x="2957985" y="1180850"/>
        <a:ext cx="2570851" cy="783796"/>
      </dsp:txXfrm>
    </dsp:sp>
    <dsp:sp modelId="{8A66BFA7-FB11-48E0-8D1F-BAC7A1DAD6D5}">
      <dsp:nvSpPr>
        <dsp:cNvPr id="0" name=""/>
        <dsp:cNvSpPr/>
      </dsp:nvSpPr>
      <dsp:spPr>
        <a:xfrm>
          <a:off x="2957985" y="2160596"/>
          <a:ext cx="2570851" cy="78379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Fat- soluble vitamins</a:t>
          </a:r>
        </a:p>
      </dsp:txBody>
      <dsp:txXfrm>
        <a:off x="2957985" y="2160596"/>
        <a:ext cx="2570851" cy="783796"/>
      </dsp:txXfrm>
    </dsp:sp>
    <dsp:sp modelId="{890E11CB-C239-46C4-9D43-AACC02331CCE}">
      <dsp:nvSpPr>
        <dsp:cNvPr id="0" name=""/>
        <dsp:cNvSpPr/>
      </dsp:nvSpPr>
      <dsp:spPr>
        <a:xfrm>
          <a:off x="2957985" y="3140341"/>
          <a:ext cx="2570851" cy="78379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Cholesteryl esters</a:t>
          </a:r>
        </a:p>
      </dsp:txBody>
      <dsp:txXfrm>
        <a:off x="2957985" y="3140341"/>
        <a:ext cx="2570851" cy="7837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707A4-79CC-4062-BF54-32D36A5EBD14}">
      <dsp:nvSpPr>
        <dsp:cNvPr id="0" name=""/>
        <dsp:cNvSpPr/>
      </dsp:nvSpPr>
      <dsp:spPr>
        <a:xfrm>
          <a:off x="2557987" y="2126293"/>
          <a:ext cx="529007" cy="1008017"/>
        </a:xfrm>
        <a:custGeom>
          <a:avLst/>
          <a:gdLst/>
          <a:ahLst/>
          <a:cxnLst/>
          <a:rect l="0" t="0" r="0" b="0"/>
          <a:pathLst>
            <a:path>
              <a:moveTo>
                <a:pt x="0" y="0"/>
              </a:moveTo>
              <a:lnTo>
                <a:pt x="264503" y="0"/>
              </a:lnTo>
              <a:lnTo>
                <a:pt x="264503" y="1008017"/>
              </a:lnTo>
              <a:lnTo>
                <a:pt x="529007" y="10080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4031" y="2601841"/>
        <a:ext cx="56919" cy="56919"/>
      </dsp:txXfrm>
    </dsp:sp>
    <dsp:sp modelId="{9CE3C7B3-82E2-4DE6-A747-35DDFBCBB3AA}">
      <dsp:nvSpPr>
        <dsp:cNvPr id="0" name=""/>
        <dsp:cNvSpPr/>
      </dsp:nvSpPr>
      <dsp:spPr>
        <a:xfrm>
          <a:off x="2557987" y="2080573"/>
          <a:ext cx="529007" cy="91440"/>
        </a:xfrm>
        <a:custGeom>
          <a:avLst/>
          <a:gdLst/>
          <a:ahLst/>
          <a:cxnLst/>
          <a:rect l="0" t="0" r="0" b="0"/>
          <a:pathLst>
            <a:path>
              <a:moveTo>
                <a:pt x="0" y="45720"/>
              </a:moveTo>
              <a:lnTo>
                <a:pt x="529007"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09265" y="2113067"/>
        <a:ext cx="26450" cy="26450"/>
      </dsp:txXfrm>
    </dsp:sp>
    <dsp:sp modelId="{304C0433-E3BC-4988-AE48-AD131397AAB0}">
      <dsp:nvSpPr>
        <dsp:cNvPr id="0" name=""/>
        <dsp:cNvSpPr/>
      </dsp:nvSpPr>
      <dsp:spPr>
        <a:xfrm>
          <a:off x="2557987" y="1118275"/>
          <a:ext cx="529007" cy="1008017"/>
        </a:xfrm>
        <a:custGeom>
          <a:avLst/>
          <a:gdLst/>
          <a:ahLst/>
          <a:cxnLst/>
          <a:rect l="0" t="0" r="0" b="0"/>
          <a:pathLst>
            <a:path>
              <a:moveTo>
                <a:pt x="0" y="1008017"/>
              </a:moveTo>
              <a:lnTo>
                <a:pt x="264503" y="1008017"/>
              </a:lnTo>
              <a:lnTo>
                <a:pt x="264503" y="0"/>
              </a:lnTo>
              <a:lnTo>
                <a:pt x="52900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4031" y="1593824"/>
        <a:ext cx="56919" cy="56919"/>
      </dsp:txXfrm>
    </dsp:sp>
    <dsp:sp modelId="{6DC5143D-C646-4CC6-A0ED-F470C49BFE63}">
      <dsp:nvSpPr>
        <dsp:cNvPr id="0" name=""/>
        <dsp:cNvSpPr/>
      </dsp:nvSpPr>
      <dsp:spPr>
        <a:xfrm rot="16200000">
          <a:off x="32638" y="1723085"/>
          <a:ext cx="4244284" cy="80641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Produced and </a:t>
          </a:r>
          <a:r>
            <a:rPr lang="en-US" sz="2000" kern="1200" dirty="0"/>
            <a:t>secreted</a:t>
          </a:r>
          <a:r>
            <a:rPr lang="en-US" sz="2400" kern="1200" dirty="0"/>
            <a:t> by the liver composed of:</a:t>
          </a:r>
        </a:p>
      </dsp:txBody>
      <dsp:txXfrm>
        <a:off x="32638" y="1723085"/>
        <a:ext cx="4244284" cy="806414"/>
      </dsp:txXfrm>
    </dsp:sp>
    <dsp:sp modelId="{0B684805-D5DB-4B72-B2E3-9D3187081744}">
      <dsp:nvSpPr>
        <dsp:cNvPr id="0" name=""/>
        <dsp:cNvSpPr/>
      </dsp:nvSpPr>
      <dsp:spPr>
        <a:xfrm>
          <a:off x="3086994" y="715068"/>
          <a:ext cx="2645037" cy="80641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Mainly endogenous TAGs (60%)</a:t>
          </a:r>
        </a:p>
      </dsp:txBody>
      <dsp:txXfrm>
        <a:off x="3086994" y="715068"/>
        <a:ext cx="2645037" cy="806414"/>
      </dsp:txXfrm>
    </dsp:sp>
    <dsp:sp modelId="{EA5A03D6-DBC0-4C9A-A2D4-4360B87CFB84}">
      <dsp:nvSpPr>
        <dsp:cNvPr id="0" name=""/>
        <dsp:cNvSpPr/>
      </dsp:nvSpPr>
      <dsp:spPr>
        <a:xfrm>
          <a:off x="3086994" y="1723085"/>
          <a:ext cx="2645037" cy="80641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Some cholesterol (free and esterified)</a:t>
          </a:r>
        </a:p>
      </dsp:txBody>
      <dsp:txXfrm>
        <a:off x="3086994" y="1723085"/>
        <a:ext cx="2645037" cy="806414"/>
      </dsp:txXfrm>
    </dsp:sp>
    <dsp:sp modelId="{4A9C1960-D98E-4F6B-ABF2-DBB74B0142F3}">
      <dsp:nvSpPr>
        <dsp:cNvPr id="0" name=""/>
        <dsp:cNvSpPr/>
      </dsp:nvSpPr>
      <dsp:spPr>
        <a:xfrm>
          <a:off x="3086994" y="2731103"/>
          <a:ext cx="2645037" cy="80641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Carry these lipids from the liver to peripheral tissues.</a:t>
          </a:r>
        </a:p>
      </dsp:txBody>
      <dsp:txXfrm>
        <a:off x="3086994" y="2731103"/>
        <a:ext cx="2645037" cy="806414"/>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DB79F-1051-6C42-97FB-5292AFD24D0C}" type="datetimeFigureOut">
              <a:rPr lang="en-US" smtClean="0"/>
              <a:t>4/19/2017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E893F-5FEC-9748-B4B9-39ADF81ACA72}" type="slidenum">
              <a:rPr lang="en-US" smtClean="0"/>
              <a:t>‹#›</a:t>
            </a:fld>
            <a:endParaRPr lang="en-US"/>
          </a:p>
        </p:txBody>
      </p:sp>
    </p:spTree>
    <p:extLst>
      <p:ext uri="{BB962C8B-B14F-4D97-AF65-F5344CB8AC3E}">
        <p14:creationId xmlns:p14="http://schemas.microsoft.com/office/powerpoint/2010/main" val="49068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E893F-5FEC-9748-B4B9-39ADF81ACA72}" type="slidenum">
              <a:rPr lang="en-US" smtClean="0"/>
              <a:t>1</a:t>
            </a:fld>
            <a:endParaRPr lang="en-US"/>
          </a:p>
        </p:txBody>
      </p:sp>
    </p:spTree>
    <p:extLst>
      <p:ext uri="{BB962C8B-B14F-4D97-AF65-F5344CB8AC3E}">
        <p14:creationId xmlns:p14="http://schemas.microsoft.com/office/powerpoint/2010/main" val="165400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478E01-7796-8D49-A77F-3C9FEC75CB2E}" type="datetime1">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94341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F56EF1-1469-4845-B7EE-C91B9B45F9A9}" type="datetime1">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766019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83CF4-011E-7448-BE2F-BC9F747C4554}" type="datetime1">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32987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7767A8-3801-9B49-97D3-BC6B8A7845D4}" type="datetime1">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03275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3B67A6-F4D2-F543-B3BC-2024082D5C6B}" type="datetime1">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50592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448C01-26B8-194B-8127-0FA91B4C2627}" type="datetime1">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04052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37A84-5DD9-4F45-836D-4322AC59D07F}" type="datetime1">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98649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EEDC9B-C6AF-E049-B061-2064A72091B7}" type="datetime1">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6528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2D352-294F-FC47-B0AF-E13F3E18E09C}" type="datetime1">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08991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64618A-C236-CE4D-952B-E3FE566B1C23}" type="datetime1">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97363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213E0-C883-4544-B025-1A8F297956EB}" type="datetime1">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14190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0C3D9-DD59-B740-90F6-002E094BBDFE}" type="datetime1">
              <a:rPr lang="en-US" smtClean="0"/>
              <a:t>4/19/2017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61B80-718B-8E4C-9CE5-C64D512E4DAF}" type="slidenum">
              <a:rPr lang="en-US" smtClean="0"/>
              <a:t>‹#›</a:t>
            </a:fld>
            <a:endParaRPr lang="en-US"/>
          </a:p>
        </p:txBody>
      </p:sp>
    </p:spTree>
    <p:extLst>
      <p:ext uri="{BB962C8B-B14F-4D97-AF65-F5344CB8AC3E}">
        <p14:creationId xmlns:p14="http://schemas.microsoft.com/office/powerpoint/2010/main" val="109813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onlineexambuilder.com/lipoprotein-metabolism-saq/exam-145439" TargetMode="External"/><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hyperlink" Target="https://www.onlineexambuilder.com/lipoprotein-metabolism/exam-14543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12"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9.png"/><Relationship Id="rId5" Type="http://schemas.openxmlformats.org/officeDocument/2006/relationships/diagramLayout" Target="../diagrams/layout3.xml"/><Relationship Id="rId10" Type="http://schemas.openxmlformats.org/officeDocument/2006/relationships/image" Target="../media/image8.png"/><Relationship Id="rId4" Type="http://schemas.openxmlformats.org/officeDocument/2006/relationships/diagramData" Target="../diagrams/data3.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microsoft.com/office/2007/relationships/hdphoto" Target="../media/hdphoto1.wdp"/><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1.wdp"/><Relationship Id="rId7" Type="http://schemas.openxmlformats.org/officeDocument/2006/relationships/diagramColors" Target="../diagrams/colors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07/relationships/hdphoto" Target="../media/hdphoto1.wdp"/><Relationship Id="rId7" Type="http://schemas.openxmlformats.org/officeDocument/2006/relationships/diagramColors" Target="../diagrams/colors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94" y="0"/>
            <a:ext cx="12304294" cy="6858000"/>
          </a:xfrm>
          <a:prstGeom prst="rect">
            <a:avLst/>
          </a:prstGeom>
        </p:spPr>
      </p:pic>
      <p:sp>
        <p:nvSpPr>
          <p:cNvPr id="7" name="Rectangle 6"/>
          <p:cNvSpPr/>
          <p:nvPr/>
        </p:nvSpPr>
        <p:spPr>
          <a:xfrm>
            <a:off x="489382" y="308552"/>
            <a:ext cx="5239265"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solidFill>
                  <a:schemeClr val="bg1"/>
                </a:solidFill>
                <a:latin typeface="Century Gothic" charset="0"/>
                <a:ea typeface="Century Gothic" charset="0"/>
                <a:cs typeface="Century Gothic" charset="0"/>
              </a:rPr>
              <a:t>Biochemistry</a:t>
            </a:r>
          </a:p>
        </p:txBody>
      </p:sp>
      <p:sp>
        <p:nvSpPr>
          <p:cNvPr id="8" name="Rectangle 7"/>
          <p:cNvSpPr/>
          <p:nvPr/>
        </p:nvSpPr>
        <p:spPr>
          <a:xfrm>
            <a:off x="0" y="1206129"/>
            <a:ext cx="7327726" cy="1915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i="1" dirty="0">
                <a:solidFill>
                  <a:srgbClr val="5B8B6B"/>
                </a:solidFill>
                <a:latin typeface="Century Gothic" charset="0"/>
                <a:ea typeface="Century Gothic" charset="0"/>
                <a:cs typeface="Century Gothic" charset="0"/>
              </a:rPr>
              <a:t>Lipoprotein Metabolism</a:t>
            </a:r>
          </a:p>
        </p:txBody>
      </p:sp>
      <p:pic>
        <p:nvPicPr>
          <p:cNvPr id="10" name="صورة 6" descr="bio logo 436.png"/>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5514126" y="189763"/>
            <a:ext cx="812518" cy="965820"/>
          </a:xfrm>
          <a:prstGeom prst="rect">
            <a:avLst/>
          </a:prstGeom>
        </p:spPr>
      </p:pic>
      <p:sp>
        <p:nvSpPr>
          <p:cNvPr id="12" name="Slide Number Placeholder 11"/>
          <p:cNvSpPr>
            <a:spLocks noGrp="1"/>
          </p:cNvSpPr>
          <p:nvPr>
            <p:ph type="sldNum" sz="quarter" idx="12"/>
          </p:nvPr>
        </p:nvSpPr>
        <p:spPr/>
        <p:txBody>
          <a:bodyPr/>
          <a:lstStyle/>
          <a:p>
            <a:fld id="{C6A61B80-718B-8E4C-9CE5-C64D512E4DAF}" type="slidenum">
              <a:rPr lang="en-US" smtClean="0"/>
              <a:t>1</a:t>
            </a:fld>
            <a:endParaRPr lang="en-US"/>
          </a:p>
        </p:txBody>
      </p:sp>
      <p:sp>
        <p:nvSpPr>
          <p:cNvPr id="2" name="Rectangle 1"/>
          <p:cNvSpPr/>
          <p:nvPr/>
        </p:nvSpPr>
        <p:spPr>
          <a:xfrm>
            <a:off x="435059" y="5334000"/>
            <a:ext cx="3048919" cy="1335224"/>
          </a:xfrm>
          <a:prstGeom prst="rect">
            <a:avLst/>
          </a:prstGeom>
          <a:noFill/>
          <a:ln w="381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0000"/>
              </a:buClr>
              <a:buFont typeface="Wingdings" panose="05000000000000000000" pitchFamily="2" charset="2"/>
              <a:buChar char="§"/>
            </a:pPr>
            <a:r>
              <a:rPr lang="en-US" sz="2200" dirty="0">
                <a:solidFill>
                  <a:srgbClr val="FF0000"/>
                </a:solidFill>
              </a:rPr>
              <a:t>Important</a:t>
            </a:r>
            <a:r>
              <a:rPr lang="en-US" sz="2200" b="1" dirty="0">
                <a:solidFill>
                  <a:srgbClr val="FF0000"/>
                </a:solidFill>
              </a:rPr>
              <a:t>.</a:t>
            </a:r>
          </a:p>
          <a:p>
            <a:pPr marL="285750" indent="-285750">
              <a:buClr>
                <a:schemeClr val="tx1">
                  <a:lumMod val="50000"/>
                  <a:lumOff val="50000"/>
                </a:schemeClr>
              </a:buClr>
              <a:buFont typeface="Wingdings" panose="05000000000000000000" pitchFamily="2" charset="2"/>
              <a:buChar char="§"/>
            </a:pPr>
            <a:r>
              <a:rPr lang="en-US" sz="2200" dirty="0">
                <a:solidFill>
                  <a:schemeClr val="bg1">
                    <a:lumMod val="50000"/>
                  </a:schemeClr>
                </a:solidFill>
              </a:rPr>
              <a:t>Extra Information.</a:t>
            </a:r>
          </a:p>
          <a:p>
            <a:pPr marL="285750" indent="-285750">
              <a:buClr>
                <a:schemeClr val="tx1">
                  <a:lumMod val="95000"/>
                  <a:lumOff val="5000"/>
                </a:schemeClr>
              </a:buClr>
              <a:buFont typeface="Wingdings" panose="05000000000000000000" pitchFamily="2" charset="2"/>
              <a:buChar char="§"/>
            </a:pPr>
            <a:r>
              <a:rPr lang="en-US" sz="2200" b="1" dirty="0">
                <a:solidFill>
                  <a:schemeClr val="tx1"/>
                </a:solidFill>
              </a:rPr>
              <a:t>Doctors slides</a:t>
            </a:r>
          </a:p>
          <a:p>
            <a:pPr marL="285750" indent="-285750">
              <a:buClr>
                <a:schemeClr val="tx1">
                  <a:lumMod val="95000"/>
                  <a:lumOff val="5000"/>
                </a:schemeClr>
              </a:buClr>
              <a:buFont typeface="Wingdings" panose="05000000000000000000" pitchFamily="2" charset="2"/>
              <a:buChar char="§"/>
            </a:pPr>
            <a:r>
              <a:rPr lang="en-US" sz="2200" b="1" dirty="0">
                <a:solidFill>
                  <a:srgbClr val="92D050"/>
                </a:solidFill>
              </a:rPr>
              <a:t>Doctors notes</a:t>
            </a:r>
          </a:p>
        </p:txBody>
      </p:sp>
      <p:pic>
        <p:nvPicPr>
          <p:cNvPr id="14" name="Picture 13" descr="C:\Users\TOSHIBA\Downloads\stick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3562" y="2879491"/>
            <a:ext cx="2516823" cy="167305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4"/>
          <p:cNvSpPr txBox="1"/>
          <p:nvPr/>
        </p:nvSpPr>
        <p:spPr>
          <a:xfrm>
            <a:off x="5343529" y="5966526"/>
            <a:ext cx="374356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lumMod val="75000"/>
                  </a:schemeClr>
                </a:solidFill>
                <a:effectLst/>
                <a:uLnTx/>
                <a:uFillTx/>
                <a:latin typeface="Trebuchet MS"/>
                <a:ea typeface="+mn-ea"/>
                <a:cs typeface="+mn-cs"/>
              </a:rPr>
              <a:t>436 Biochemistry team</a:t>
            </a:r>
          </a:p>
        </p:txBody>
      </p:sp>
      <p:sp>
        <p:nvSpPr>
          <p:cNvPr id="3" name="TextBox 2"/>
          <p:cNvSpPr txBox="1"/>
          <p:nvPr/>
        </p:nvSpPr>
        <p:spPr>
          <a:xfrm>
            <a:off x="510140" y="4073546"/>
            <a:ext cx="230392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Cry a river.</a:t>
            </a:r>
          </a:p>
          <a:p>
            <a:pPr algn="ctr"/>
            <a:r>
              <a:rPr lang="en-US" dirty="0"/>
              <a:t>Build a bridge.</a:t>
            </a:r>
          </a:p>
          <a:p>
            <a:pPr algn="ctr"/>
            <a:r>
              <a:rPr lang="en-US" dirty="0"/>
              <a:t>Get over it !!</a:t>
            </a:r>
          </a:p>
        </p:txBody>
      </p:sp>
    </p:spTree>
    <p:extLst>
      <p:ext uri="{BB962C8B-B14F-4D97-AF65-F5344CB8AC3E}">
        <p14:creationId xmlns:p14="http://schemas.microsoft.com/office/powerpoint/2010/main" val="1369457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10</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3" name="TextBox 2"/>
          <p:cNvSpPr txBox="1"/>
          <p:nvPr/>
        </p:nvSpPr>
        <p:spPr>
          <a:xfrm>
            <a:off x="1241712" y="85763"/>
            <a:ext cx="6200383" cy="830997"/>
          </a:xfrm>
          <a:prstGeom prst="rect">
            <a:avLst/>
          </a:prstGeom>
          <a:noFill/>
        </p:spPr>
        <p:txBody>
          <a:bodyPr wrap="square" rtlCol="0">
            <a:spAutoFit/>
          </a:bodyPr>
          <a:lstStyle/>
          <a:p>
            <a:r>
              <a:rPr lang="en-US" sz="4800" dirty="0">
                <a:solidFill>
                  <a:srgbClr val="517A91"/>
                </a:solidFill>
              </a:rPr>
              <a:t>VLDL metabolism:</a:t>
            </a:r>
          </a:p>
        </p:txBody>
      </p:sp>
      <p:pic>
        <p:nvPicPr>
          <p:cNvPr id="12" name="Picture 11"/>
          <p:cNvPicPr>
            <a:picLocks noChangeAspect="1"/>
          </p:cNvPicPr>
          <p:nvPr/>
        </p:nvPicPr>
        <p:blipFill rotWithShape="1">
          <a:blip r:embed="rId4" cstate="print"/>
          <a:srcRect l="1369" t="2277" r="1369" b="2120"/>
          <a:stretch/>
        </p:blipFill>
        <p:spPr>
          <a:xfrm>
            <a:off x="1444676" y="1060111"/>
            <a:ext cx="6448040" cy="5289633"/>
          </a:xfrm>
          <a:prstGeom prst="rect">
            <a:avLst/>
          </a:prstGeom>
        </p:spPr>
      </p:pic>
      <p:sp>
        <p:nvSpPr>
          <p:cNvPr id="9" name="TextBox 8"/>
          <p:cNvSpPr txBox="1"/>
          <p:nvPr/>
        </p:nvSpPr>
        <p:spPr>
          <a:xfrm>
            <a:off x="8367387" y="1299929"/>
            <a:ext cx="3644942" cy="5078313"/>
          </a:xfrm>
          <a:prstGeom prst="rect">
            <a:avLst/>
          </a:prstGeom>
          <a:noFill/>
          <a:ln w="19050">
            <a:solidFill>
              <a:srgbClr val="00B050"/>
            </a:solidFill>
            <a:prstDash val="dash"/>
          </a:ln>
        </p:spPr>
        <p:txBody>
          <a:bodyPr wrap="square" rtlCol="0">
            <a:spAutoFit/>
          </a:bodyPr>
          <a:lstStyle/>
          <a:p>
            <a:r>
              <a:rPr lang="en-US" dirty="0">
                <a:solidFill>
                  <a:srgbClr val="00B050"/>
                </a:solidFill>
              </a:rPr>
              <a:t>1)</a:t>
            </a:r>
            <a:r>
              <a:rPr lang="en-US" dirty="0" err="1">
                <a:solidFill>
                  <a:srgbClr val="00B050"/>
                </a:solidFill>
              </a:rPr>
              <a:t>Nacsent</a:t>
            </a:r>
            <a:r>
              <a:rPr lang="en-US" dirty="0">
                <a:solidFill>
                  <a:srgbClr val="00B050"/>
                </a:solidFill>
              </a:rPr>
              <a:t> VLDL molecule is secreted to blood stream by the liver  and after interacting with HDL , HDL give it APO C-</a:t>
            </a:r>
            <a:r>
              <a:rPr lang="en-US" dirty="0" err="1">
                <a:solidFill>
                  <a:srgbClr val="00B050"/>
                </a:solidFill>
              </a:rPr>
              <a:t>ll</a:t>
            </a:r>
            <a:r>
              <a:rPr lang="en-US" dirty="0">
                <a:solidFill>
                  <a:srgbClr val="00B050"/>
                </a:solidFill>
              </a:rPr>
              <a:t> and APO E turning it into </a:t>
            </a:r>
            <a:r>
              <a:rPr lang="en-US" b="1" dirty="0">
                <a:solidFill>
                  <a:srgbClr val="00B050"/>
                </a:solidFill>
              </a:rPr>
              <a:t>mature VLDL</a:t>
            </a:r>
            <a:r>
              <a:rPr lang="en-US" dirty="0">
                <a:solidFill>
                  <a:srgbClr val="00B050"/>
                </a:solidFill>
              </a:rPr>
              <a:t>. </a:t>
            </a:r>
          </a:p>
          <a:p>
            <a:endParaRPr lang="en-US" dirty="0">
              <a:solidFill>
                <a:srgbClr val="00B050"/>
              </a:solidFill>
            </a:endParaRPr>
          </a:p>
          <a:p>
            <a:r>
              <a:rPr lang="en-US" dirty="0">
                <a:solidFill>
                  <a:srgbClr val="00B050"/>
                </a:solidFill>
              </a:rPr>
              <a:t>2)VLDL reaches to peripheral tissue . APO C-II acts as a co enzyme for LPL and activates it so it can degrade the TAGs in the VLDL, the remaining particle is now called IDL.</a:t>
            </a:r>
          </a:p>
          <a:p>
            <a:endParaRPr lang="en-US" dirty="0">
              <a:solidFill>
                <a:srgbClr val="00B050"/>
              </a:solidFill>
            </a:endParaRPr>
          </a:p>
          <a:p>
            <a:r>
              <a:rPr lang="en-US" dirty="0">
                <a:solidFill>
                  <a:srgbClr val="00B050"/>
                </a:solidFill>
              </a:rPr>
              <a:t>3) IDL can either go straight to the liver where it will be recognized through  APO E  OR it can give up its APO E and APO C-II back to HDL and the remaining product will be LDL</a:t>
            </a:r>
          </a:p>
          <a:p>
            <a:r>
              <a:rPr lang="en-US" dirty="0">
                <a:solidFill>
                  <a:srgbClr val="00B050"/>
                </a:solidFill>
              </a:rPr>
              <a:t>( product of VLDL degradation)</a:t>
            </a:r>
          </a:p>
        </p:txBody>
      </p:sp>
    </p:spTree>
    <p:extLst>
      <p:ext uri="{BB962C8B-B14F-4D97-AF65-F5344CB8AC3E}">
        <p14:creationId xmlns:p14="http://schemas.microsoft.com/office/powerpoint/2010/main" val="454042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11</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8" name="Rectangle 7"/>
          <p:cNvSpPr/>
          <p:nvPr/>
        </p:nvSpPr>
        <p:spPr>
          <a:xfrm>
            <a:off x="1429417" y="35659"/>
            <a:ext cx="5474576" cy="830997"/>
          </a:xfrm>
          <a:prstGeom prst="rect">
            <a:avLst/>
          </a:prstGeom>
        </p:spPr>
        <p:txBody>
          <a:bodyPr wrap="none">
            <a:spAutoFit/>
          </a:bodyPr>
          <a:lstStyle/>
          <a:p>
            <a:r>
              <a:rPr lang="en-US" sz="4800" dirty="0">
                <a:solidFill>
                  <a:srgbClr val="517A91"/>
                </a:solidFill>
                <a:latin typeface="Century Gothic" charset="0"/>
                <a:ea typeface="Century Gothic" charset="0"/>
                <a:cs typeface="Century Gothic" charset="0"/>
              </a:rPr>
              <a:t>VLDL metabolism:</a:t>
            </a:r>
          </a:p>
        </p:txBody>
      </p:sp>
      <p:sp>
        <p:nvSpPr>
          <p:cNvPr id="2" name="Rectangle 1"/>
          <p:cNvSpPr/>
          <p:nvPr/>
        </p:nvSpPr>
        <p:spPr>
          <a:xfrm>
            <a:off x="1197610" y="1158273"/>
            <a:ext cx="7296150" cy="2031325"/>
          </a:xfrm>
          <a:prstGeom prst="rect">
            <a:avLst/>
          </a:prstGeom>
          <a:ln w="28575">
            <a:solidFill>
              <a:schemeClr val="tx1"/>
            </a:solidFill>
          </a:ln>
        </p:spPr>
        <p:txBody>
          <a:bodyPr wrap="square">
            <a:spAutoFit/>
          </a:bodyPr>
          <a:lstStyle/>
          <a:p>
            <a:pPr marL="388620" indent="-342900">
              <a:buAutoNum type="arabicPeriod"/>
            </a:pPr>
            <a:r>
              <a:rPr lang="en-US" b="1" dirty="0"/>
              <a:t>Release from the liver:</a:t>
            </a:r>
          </a:p>
          <a:p>
            <a:r>
              <a:rPr lang="en-US" dirty="0">
                <a:solidFill>
                  <a:schemeClr val="bg2">
                    <a:lumMod val="50000"/>
                  </a:schemeClr>
                </a:solidFill>
              </a:rPr>
              <a:t>They are secreted into the blood by the liver </a:t>
            </a:r>
            <a:r>
              <a:rPr lang="en-US" dirty="0"/>
              <a:t>As nascent particles containing:</a:t>
            </a:r>
          </a:p>
          <a:p>
            <a:pPr lvl="1"/>
            <a:r>
              <a:rPr lang="en-US" dirty="0"/>
              <a:t>-TAGs and cholesterol </a:t>
            </a:r>
          </a:p>
          <a:p>
            <a:pPr lvl="1"/>
            <a:r>
              <a:rPr lang="en-US" dirty="0"/>
              <a:t>-Apo B-100</a:t>
            </a:r>
          </a:p>
          <a:p>
            <a:r>
              <a:rPr lang="en-US" dirty="0">
                <a:solidFill>
                  <a:schemeClr val="bg2">
                    <a:lumMod val="50000"/>
                  </a:schemeClr>
                </a:solidFill>
              </a:rPr>
              <a:t>They must </a:t>
            </a:r>
            <a:r>
              <a:rPr lang="en-US" dirty="0"/>
              <a:t>Obtain </a:t>
            </a:r>
            <a:r>
              <a:rPr lang="en-US" dirty="0" err="1"/>
              <a:t>apo</a:t>
            </a:r>
            <a:r>
              <a:rPr lang="en-US" dirty="0"/>
              <a:t> C-II and </a:t>
            </a:r>
            <a:r>
              <a:rPr lang="en-US" dirty="0" err="1"/>
              <a:t>apo</a:t>
            </a:r>
            <a:r>
              <a:rPr lang="en-US" dirty="0"/>
              <a:t> E from circulating HDL particles </a:t>
            </a:r>
          </a:p>
          <a:p>
            <a:r>
              <a:rPr lang="en-US" dirty="0">
                <a:solidFill>
                  <a:srgbClr val="00B050"/>
                </a:solidFill>
              </a:rPr>
              <a:t>(mature VLDL) .</a:t>
            </a:r>
          </a:p>
          <a:p>
            <a:r>
              <a:rPr lang="en-US" dirty="0"/>
              <a:t>Apo C-II is required for activation of LPL .</a:t>
            </a:r>
          </a:p>
        </p:txBody>
      </p:sp>
      <p:sp>
        <p:nvSpPr>
          <p:cNvPr id="3" name="Rectangle 2"/>
          <p:cNvSpPr/>
          <p:nvPr/>
        </p:nvSpPr>
        <p:spPr>
          <a:xfrm>
            <a:off x="1221487" y="3418840"/>
            <a:ext cx="7008113" cy="2585323"/>
          </a:xfrm>
          <a:prstGeom prst="rect">
            <a:avLst/>
          </a:prstGeom>
          <a:ln w="28575">
            <a:solidFill>
              <a:schemeClr val="tx1"/>
            </a:solidFill>
          </a:ln>
        </p:spPr>
        <p:txBody>
          <a:bodyPr wrap="square">
            <a:spAutoFit/>
          </a:bodyPr>
          <a:lstStyle/>
          <a:p>
            <a:pPr marL="45720">
              <a:lnSpc>
                <a:spcPct val="150000"/>
              </a:lnSpc>
            </a:pPr>
            <a:r>
              <a:rPr lang="en-US" b="1" dirty="0"/>
              <a:t>2. Modification in the circulation:</a:t>
            </a:r>
          </a:p>
          <a:p>
            <a:pPr>
              <a:lnSpc>
                <a:spcPct val="150000"/>
              </a:lnSpc>
            </a:pPr>
            <a:r>
              <a:rPr lang="en-US" dirty="0"/>
              <a:t>TAGs in VLDL are degraded by lipoprotein lipase (LPL)</a:t>
            </a:r>
          </a:p>
          <a:p>
            <a:pPr>
              <a:lnSpc>
                <a:spcPct val="150000"/>
              </a:lnSpc>
            </a:pPr>
            <a:r>
              <a:rPr lang="en-US" dirty="0"/>
              <a:t>VLDL becomes smaller and denser</a:t>
            </a:r>
          </a:p>
          <a:p>
            <a:pPr>
              <a:lnSpc>
                <a:spcPct val="150000"/>
              </a:lnSpc>
            </a:pPr>
            <a:r>
              <a:rPr lang="en-US" dirty="0"/>
              <a:t>Surface components (</a:t>
            </a:r>
            <a:r>
              <a:rPr lang="en-US" dirty="0" err="1"/>
              <a:t>apo</a:t>
            </a:r>
            <a:r>
              <a:rPr lang="en-US" dirty="0"/>
              <a:t> C and E) are returned to HDL</a:t>
            </a:r>
          </a:p>
          <a:p>
            <a:pPr>
              <a:lnSpc>
                <a:spcPct val="150000"/>
              </a:lnSpc>
            </a:pPr>
            <a:r>
              <a:rPr lang="en-US" dirty="0"/>
              <a:t>VLDL transfers TAGs to HDL in exchange for cholesteryl esters</a:t>
            </a:r>
          </a:p>
          <a:p>
            <a:pPr>
              <a:lnSpc>
                <a:spcPct val="150000"/>
              </a:lnSpc>
            </a:pPr>
            <a:r>
              <a:rPr lang="en-US" dirty="0"/>
              <a:t>This exchange is catalyzed by cholesteryl ester transfer protein (CETP)</a:t>
            </a:r>
          </a:p>
        </p:txBody>
      </p:sp>
      <p:pic>
        <p:nvPicPr>
          <p:cNvPr id="12" name="Picture 11"/>
          <p:cNvPicPr>
            <a:picLocks noChangeAspect="1"/>
          </p:cNvPicPr>
          <p:nvPr/>
        </p:nvPicPr>
        <p:blipFill rotWithShape="1">
          <a:blip r:embed="rId4" cstate="print"/>
          <a:srcRect l="3706" t="2431" r="4552" b="17596"/>
          <a:stretch/>
        </p:blipFill>
        <p:spPr>
          <a:xfrm>
            <a:off x="8756542" y="1158273"/>
            <a:ext cx="3281820" cy="4941477"/>
          </a:xfrm>
          <a:prstGeom prst="rect">
            <a:avLst/>
          </a:prstGeom>
        </p:spPr>
      </p:pic>
    </p:spTree>
    <p:extLst>
      <p:ext uri="{BB962C8B-B14F-4D97-AF65-F5344CB8AC3E}">
        <p14:creationId xmlns:p14="http://schemas.microsoft.com/office/powerpoint/2010/main" val="1278560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12</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10" name="Rectangle 9"/>
          <p:cNvSpPr/>
          <p:nvPr/>
        </p:nvSpPr>
        <p:spPr>
          <a:xfrm>
            <a:off x="1429417" y="35659"/>
            <a:ext cx="5474576" cy="830997"/>
          </a:xfrm>
          <a:prstGeom prst="rect">
            <a:avLst/>
          </a:prstGeom>
        </p:spPr>
        <p:txBody>
          <a:bodyPr wrap="none">
            <a:spAutoFit/>
          </a:bodyPr>
          <a:lstStyle/>
          <a:p>
            <a:r>
              <a:rPr lang="en-US" sz="4800" dirty="0">
                <a:solidFill>
                  <a:srgbClr val="517A91"/>
                </a:solidFill>
                <a:latin typeface="Century Gothic" charset="0"/>
                <a:ea typeface="Century Gothic" charset="0"/>
                <a:cs typeface="Century Gothic" charset="0"/>
              </a:rPr>
              <a:t>VLDL metabolism:</a:t>
            </a:r>
          </a:p>
        </p:txBody>
      </p:sp>
      <p:sp>
        <p:nvSpPr>
          <p:cNvPr id="11" name="Content Placeholder 2"/>
          <p:cNvSpPr>
            <a:spLocks noGrp="1"/>
          </p:cNvSpPr>
          <p:nvPr>
            <p:ph sz="quarter" idx="4294967295"/>
          </p:nvPr>
        </p:nvSpPr>
        <p:spPr>
          <a:xfrm>
            <a:off x="4366521" y="1025846"/>
            <a:ext cx="4371079" cy="2982167"/>
          </a:xfrm>
          <a:prstGeom prst="rect">
            <a:avLst/>
          </a:prstGeom>
          <a:ln w="28575">
            <a:solidFill>
              <a:schemeClr val="tx1"/>
            </a:solidFill>
          </a:ln>
        </p:spPr>
        <p:txBody>
          <a:bodyPr>
            <a:normAutofit/>
          </a:bodyPr>
          <a:lstStyle/>
          <a:p>
            <a:pPr marL="45720" indent="0">
              <a:buNone/>
            </a:pPr>
            <a:r>
              <a:rPr lang="en-US" sz="1800" b="1" dirty="0"/>
              <a:t>3. Conversion to LDL</a:t>
            </a:r>
          </a:p>
          <a:p>
            <a:pPr marL="0" indent="0">
              <a:buNone/>
            </a:pPr>
            <a:r>
              <a:rPr lang="en-US" sz="1800" dirty="0"/>
              <a:t>After modifications, VLDL is converted to:</a:t>
            </a:r>
          </a:p>
          <a:p>
            <a:pPr marL="457200" lvl="1" indent="0">
              <a:buNone/>
            </a:pPr>
            <a:r>
              <a:rPr lang="en-US" sz="1800" dirty="0"/>
              <a:t>LDL</a:t>
            </a:r>
          </a:p>
          <a:p>
            <a:pPr marL="457200" lvl="1" indent="0">
              <a:buNone/>
            </a:pPr>
            <a:r>
              <a:rPr lang="en-US" sz="1800" dirty="0"/>
              <a:t>IDL (taken up by liver cells thru apo E)</a:t>
            </a:r>
          </a:p>
          <a:p>
            <a:pPr marL="457200" lvl="1" indent="0">
              <a:buNone/>
            </a:pPr>
            <a:r>
              <a:rPr lang="en-US" sz="1800" dirty="0"/>
              <a:t>VLDL remnants</a:t>
            </a:r>
          </a:p>
          <a:p>
            <a:pPr marL="0" indent="0">
              <a:buNone/>
            </a:pPr>
            <a:r>
              <a:rPr lang="en-US" sz="1800" dirty="0"/>
              <a:t>Apo E exists in three isoforms:</a:t>
            </a:r>
          </a:p>
          <a:p>
            <a:pPr marL="457200" lvl="1" indent="0">
              <a:buNone/>
            </a:pPr>
            <a:r>
              <a:rPr lang="en-US" sz="1800" dirty="0"/>
              <a:t>Apo E-2 (Poorly binds to receptors)</a:t>
            </a:r>
          </a:p>
          <a:p>
            <a:pPr marL="457200" lvl="1" indent="0">
              <a:buNone/>
            </a:pPr>
            <a:r>
              <a:rPr lang="en-US" sz="1800" dirty="0"/>
              <a:t>Apo E-3</a:t>
            </a:r>
          </a:p>
          <a:p>
            <a:pPr marL="457200" lvl="1" indent="0">
              <a:buNone/>
            </a:pPr>
            <a:r>
              <a:rPr lang="en-US" sz="1800" dirty="0"/>
              <a:t>Apo E-4</a:t>
            </a:r>
          </a:p>
          <a:p>
            <a:pPr marL="0" indent="0">
              <a:buNone/>
            </a:pPr>
            <a:endParaRPr lang="en-US" sz="2000" dirty="0"/>
          </a:p>
        </p:txBody>
      </p:sp>
      <p:sp>
        <p:nvSpPr>
          <p:cNvPr id="2" name="Rectangle 1"/>
          <p:cNvSpPr/>
          <p:nvPr/>
        </p:nvSpPr>
        <p:spPr>
          <a:xfrm>
            <a:off x="1116330" y="4036889"/>
            <a:ext cx="11014710" cy="2348336"/>
          </a:xfrm>
          <a:prstGeom prst="rect">
            <a:avLst/>
          </a:prstGeom>
          <a:solidFill>
            <a:schemeClr val="bg1"/>
          </a:solidFill>
          <a:ln>
            <a:solidFill>
              <a:srgbClr val="54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2">
                    <a:lumMod val="50000"/>
                  </a:schemeClr>
                </a:solidFill>
              </a:rPr>
              <a:t>1. </a:t>
            </a:r>
            <a:r>
              <a:rPr lang="en-US" sz="1400" b="1" dirty="0">
                <a:solidFill>
                  <a:schemeClr val="bg2">
                    <a:lumMod val="50000"/>
                  </a:schemeClr>
                </a:solidFill>
              </a:rPr>
              <a:t>Release of VLDL</a:t>
            </a:r>
            <a:r>
              <a:rPr lang="en-US" sz="1200" b="1" dirty="0">
                <a:solidFill>
                  <a:schemeClr val="bg2">
                    <a:lumMod val="50000"/>
                  </a:schemeClr>
                </a:solidFill>
              </a:rPr>
              <a:t>: </a:t>
            </a:r>
            <a:r>
              <a:rPr lang="en-US" sz="1400" dirty="0">
                <a:solidFill>
                  <a:schemeClr val="bg2">
                    <a:lumMod val="50000"/>
                  </a:schemeClr>
                </a:solidFill>
              </a:rPr>
              <a:t>VLDL are secreted directly into the blood by the liver as nascent VLDL particles containing </a:t>
            </a:r>
            <a:r>
              <a:rPr lang="en-US" sz="1400" dirty="0" err="1">
                <a:solidFill>
                  <a:schemeClr val="bg2">
                    <a:lumMod val="50000"/>
                  </a:schemeClr>
                </a:solidFill>
              </a:rPr>
              <a:t>apo</a:t>
            </a:r>
            <a:r>
              <a:rPr lang="en-US" sz="1400" dirty="0">
                <a:solidFill>
                  <a:schemeClr val="bg2">
                    <a:lumMod val="50000"/>
                  </a:schemeClr>
                </a:solidFill>
              </a:rPr>
              <a:t> B-100. They must obtain </a:t>
            </a:r>
            <a:r>
              <a:rPr lang="en-US" sz="1400" dirty="0" err="1">
                <a:solidFill>
                  <a:schemeClr val="bg2">
                    <a:lumMod val="50000"/>
                  </a:schemeClr>
                </a:solidFill>
              </a:rPr>
              <a:t>apo</a:t>
            </a:r>
            <a:r>
              <a:rPr lang="en-US" sz="1400" dirty="0">
                <a:solidFill>
                  <a:schemeClr val="bg2">
                    <a:lumMod val="50000"/>
                  </a:schemeClr>
                </a:solidFill>
              </a:rPr>
              <a:t> C-II and </a:t>
            </a:r>
            <a:r>
              <a:rPr lang="en-US" sz="1400" dirty="0" err="1">
                <a:solidFill>
                  <a:schemeClr val="bg2">
                    <a:lumMod val="50000"/>
                  </a:schemeClr>
                </a:solidFill>
              </a:rPr>
              <a:t>apo</a:t>
            </a:r>
            <a:r>
              <a:rPr lang="en-US" sz="1400" dirty="0">
                <a:solidFill>
                  <a:schemeClr val="bg2">
                    <a:lumMod val="50000"/>
                  </a:schemeClr>
                </a:solidFill>
              </a:rPr>
              <a:t> E from circulating HDL . As with chylomicrons, </a:t>
            </a:r>
            <a:r>
              <a:rPr lang="en-US" sz="1400" dirty="0" err="1">
                <a:solidFill>
                  <a:schemeClr val="bg2">
                    <a:lumMod val="50000"/>
                  </a:schemeClr>
                </a:solidFill>
              </a:rPr>
              <a:t>apo</a:t>
            </a:r>
            <a:r>
              <a:rPr lang="en-US" sz="1400" dirty="0">
                <a:solidFill>
                  <a:schemeClr val="bg2">
                    <a:lumMod val="50000"/>
                  </a:schemeClr>
                </a:solidFill>
              </a:rPr>
              <a:t> C-II is required for activation of lipoprotein lipase. </a:t>
            </a:r>
          </a:p>
          <a:p>
            <a:endParaRPr lang="en-US" sz="1200" b="1" dirty="0">
              <a:solidFill>
                <a:schemeClr val="bg2">
                  <a:lumMod val="50000"/>
                </a:schemeClr>
              </a:solidFill>
            </a:endParaRPr>
          </a:p>
          <a:p>
            <a:r>
              <a:rPr lang="en-US" sz="1200" b="1" dirty="0">
                <a:solidFill>
                  <a:schemeClr val="bg2">
                    <a:lumMod val="50000"/>
                  </a:schemeClr>
                </a:solidFill>
              </a:rPr>
              <a:t>2. </a:t>
            </a:r>
            <a:r>
              <a:rPr lang="en-US" sz="1400" b="1" dirty="0">
                <a:solidFill>
                  <a:schemeClr val="bg2">
                    <a:lumMod val="50000"/>
                  </a:schemeClr>
                </a:solidFill>
              </a:rPr>
              <a:t>Modification of circulating VLDL</a:t>
            </a:r>
            <a:r>
              <a:rPr lang="en-US" sz="1200" b="1" dirty="0">
                <a:solidFill>
                  <a:schemeClr val="bg2">
                    <a:lumMod val="50000"/>
                  </a:schemeClr>
                </a:solidFill>
              </a:rPr>
              <a:t>: </a:t>
            </a:r>
            <a:r>
              <a:rPr lang="en-US" sz="1400" dirty="0">
                <a:solidFill>
                  <a:schemeClr val="bg2">
                    <a:lumMod val="50000"/>
                  </a:schemeClr>
                </a:solidFill>
              </a:rPr>
              <a:t>As VLDL pass through the circulation, triacylglycerol is degraded by lipoprotein lipase, causing the VLDL to decrease in size and become denser. Surface components, including the C and E </a:t>
            </a:r>
            <a:r>
              <a:rPr lang="en-US" sz="1400" dirty="0" err="1">
                <a:solidFill>
                  <a:schemeClr val="bg2">
                    <a:lumMod val="50000"/>
                  </a:schemeClr>
                </a:solidFill>
              </a:rPr>
              <a:t>apoproteins</a:t>
            </a:r>
            <a:r>
              <a:rPr lang="en-US" sz="1400" dirty="0">
                <a:solidFill>
                  <a:schemeClr val="bg2">
                    <a:lumMod val="50000"/>
                  </a:schemeClr>
                </a:solidFill>
              </a:rPr>
              <a:t>, are returned to HDL, but the particles retain </a:t>
            </a:r>
            <a:r>
              <a:rPr lang="en-US" sz="1400" dirty="0" err="1">
                <a:solidFill>
                  <a:schemeClr val="bg2">
                    <a:lumMod val="50000"/>
                  </a:schemeClr>
                </a:solidFill>
              </a:rPr>
              <a:t>apo</a:t>
            </a:r>
            <a:r>
              <a:rPr lang="en-US" sz="1400" dirty="0">
                <a:solidFill>
                  <a:schemeClr val="bg2">
                    <a:lumMod val="50000"/>
                  </a:schemeClr>
                </a:solidFill>
              </a:rPr>
              <a:t> B-100. Finally, some </a:t>
            </a:r>
            <a:r>
              <a:rPr lang="en-US" sz="1400" dirty="0" err="1">
                <a:solidFill>
                  <a:schemeClr val="bg2">
                    <a:lumMod val="50000"/>
                  </a:schemeClr>
                </a:solidFill>
              </a:rPr>
              <a:t>triacylglycerols</a:t>
            </a:r>
            <a:r>
              <a:rPr lang="en-US" sz="1400" dirty="0">
                <a:solidFill>
                  <a:schemeClr val="bg2">
                    <a:lumMod val="50000"/>
                  </a:schemeClr>
                </a:solidFill>
              </a:rPr>
              <a:t> are transferred from VLDL to HDL in an exchange reaction that concomitantly transfers some cholesteryl esters from HDL to VLDL. This exchange is accomplished by cholesteryl ester transfer protein . </a:t>
            </a:r>
          </a:p>
          <a:p>
            <a:endParaRPr lang="en-US" sz="1200" b="1" dirty="0">
              <a:solidFill>
                <a:schemeClr val="bg2">
                  <a:lumMod val="50000"/>
                </a:schemeClr>
              </a:solidFill>
            </a:endParaRPr>
          </a:p>
          <a:p>
            <a:r>
              <a:rPr lang="en-US" sz="1200" b="1" dirty="0">
                <a:solidFill>
                  <a:schemeClr val="bg2">
                    <a:lumMod val="50000"/>
                  </a:schemeClr>
                </a:solidFill>
              </a:rPr>
              <a:t>3</a:t>
            </a:r>
            <a:r>
              <a:rPr lang="en-US" sz="1400" b="1" dirty="0">
                <a:solidFill>
                  <a:schemeClr val="bg2">
                    <a:lumMod val="50000"/>
                  </a:schemeClr>
                </a:solidFill>
              </a:rPr>
              <a:t>. Production of LDL from VLDL in the plasma</a:t>
            </a:r>
            <a:r>
              <a:rPr lang="en-US" sz="1200" b="1" dirty="0">
                <a:solidFill>
                  <a:schemeClr val="bg2">
                    <a:lumMod val="50000"/>
                  </a:schemeClr>
                </a:solidFill>
              </a:rPr>
              <a:t>: </a:t>
            </a:r>
            <a:r>
              <a:rPr lang="en-US" sz="1400" dirty="0">
                <a:solidFill>
                  <a:schemeClr val="bg2">
                    <a:lumMod val="50000"/>
                  </a:schemeClr>
                </a:solidFill>
              </a:rPr>
              <a:t>With these modifications, the VLDL is converted in the plasma to LDL. Intermediate- sized particles, the intermediate-density lipoproteins (IDL) or VLDL remnants, are observed during this transition. IDLs can also be taken up by cells through receptor-mediated endocytosis that uses </a:t>
            </a:r>
            <a:r>
              <a:rPr lang="en-US" sz="1400" dirty="0" err="1">
                <a:solidFill>
                  <a:schemeClr val="bg2">
                    <a:lumMod val="50000"/>
                  </a:schemeClr>
                </a:solidFill>
              </a:rPr>
              <a:t>apo</a:t>
            </a:r>
            <a:r>
              <a:rPr lang="en-US" sz="1400" dirty="0">
                <a:solidFill>
                  <a:schemeClr val="bg2">
                    <a:lumMod val="50000"/>
                  </a:schemeClr>
                </a:solidFill>
              </a:rPr>
              <a:t> E as the ligand.</a:t>
            </a:r>
          </a:p>
        </p:txBody>
      </p:sp>
    </p:spTree>
    <p:extLst>
      <p:ext uri="{BB962C8B-B14F-4D97-AF65-F5344CB8AC3E}">
        <p14:creationId xmlns:p14="http://schemas.microsoft.com/office/powerpoint/2010/main" val="3340250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13</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2" name="TextBox 1"/>
          <p:cNvSpPr txBox="1"/>
          <p:nvPr/>
        </p:nvSpPr>
        <p:spPr>
          <a:xfrm>
            <a:off x="1085850" y="29438"/>
            <a:ext cx="6475956" cy="830997"/>
          </a:xfrm>
          <a:prstGeom prst="rect">
            <a:avLst/>
          </a:prstGeom>
          <a:noFill/>
        </p:spPr>
        <p:txBody>
          <a:bodyPr wrap="square" rtlCol="0">
            <a:spAutoFit/>
          </a:bodyPr>
          <a:lstStyle/>
          <a:p>
            <a:r>
              <a:rPr lang="en-US" sz="4800" dirty="0">
                <a:solidFill>
                  <a:srgbClr val="517A91"/>
                </a:solidFill>
              </a:rPr>
              <a:t>Lipoprotein lipase (LPL):</a:t>
            </a:r>
          </a:p>
        </p:txBody>
      </p:sp>
      <p:sp>
        <p:nvSpPr>
          <p:cNvPr id="8" name="Content Placeholder 2"/>
          <p:cNvSpPr>
            <a:spLocks noGrp="1"/>
          </p:cNvSpPr>
          <p:nvPr>
            <p:ph sz="quarter" idx="4294967295"/>
          </p:nvPr>
        </p:nvSpPr>
        <p:spPr>
          <a:xfrm>
            <a:off x="1514676" y="1165480"/>
            <a:ext cx="7151804" cy="4818760"/>
          </a:xfrm>
          <a:prstGeom prst="rect">
            <a:avLst/>
          </a:prstGeom>
        </p:spPr>
        <p:txBody>
          <a:bodyPr>
            <a:normAutofit lnSpcReduction="10000"/>
          </a:bodyPr>
          <a:lstStyle/>
          <a:p>
            <a:pPr marL="0" indent="0">
              <a:lnSpc>
                <a:spcPct val="150000"/>
              </a:lnSpc>
              <a:buNone/>
            </a:pPr>
            <a:r>
              <a:rPr lang="en-US" sz="2000" dirty="0"/>
              <a:t>Extracellular enzyme that degrades lipids</a:t>
            </a:r>
          </a:p>
          <a:p>
            <a:pPr marL="0" indent="0">
              <a:lnSpc>
                <a:spcPct val="150000"/>
              </a:lnSpc>
              <a:buNone/>
            </a:pPr>
            <a:r>
              <a:rPr lang="en-US" sz="2000" dirty="0"/>
              <a:t>Anchored by </a:t>
            </a:r>
            <a:r>
              <a:rPr lang="en-US" sz="2000" dirty="0">
                <a:solidFill>
                  <a:srgbClr val="FF0000"/>
                </a:solidFill>
              </a:rPr>
              <a:t>heparin sulfate </a:t>
            </a:r>
            <a:r>
              <a:rPr lang="en-US" sz="2000" dirty="0"/>
              <a:t>to the capillary walls of most tissues</a:t>
            </a:r>
          </a:p>
          <a:p>
            <a:pPr marL="0" indent="0">
              <a:lnSpc>
                <a:spcPct val="150000"/>
              </a:lnSpc>
              <a:buNone/>
            </a:pPr>
            <a:r>
              <a:rPr lang="en-US" sz="2000" dirty="0"/>
              <a:t>Manly present in adipose tissue, cardiac and skeletal muscle</a:t>
            </a:r>
          </a:p>
          <a:p>
            <a:pPr marL="0" indent="0">
              <a:lnSpc>
                <a:spcPct val="150000"/>
              </a:lnSpc>
              <a:buNone/>
            </a:pPr>
            <a:r>
              <a:rPr lang="en-US" sz="2000" dirty="0">
                <a:solidFill>
                  <a:srgbClr val="FF0000"/>
                </a:solidFill>
              </a:rPr>
              <a:t>Requires ApoC-II for activation</a:t>
            </a:r>
          </a:p>
          <a:p>
            <a:pPr marL="0" indent="0">
              <a:lnSpc>
                <a:spcPct val="150000"/>
              </a:lnSpc>
              <a:buNone/>
            </a:pPr>
            <a:r>
              <a:rPr lang="en-US" sz="2000" dirty="0"/>
              <a:t>Degrades TAGs into free fatty acids and glycerol</a:t>
            </a:r>
          </a:p>
          <a:p>
            <a:pPr marL="0" indent="0">
              <a:lnSpc>
                <a:spcPct val="150000"/>
              </a:lnSpc>
              <a:buNone/>
            </a:pPr>
            <a:r>
              <a:rPr lang="en-US" sz="2000" dirty="0"/>
              <a:t>Insulin stimulates LPL synthesis</a:t>
            </a:r>
          </a:p>
          <a:p>
            <a:pPr marL="0" indent="0">
              <a:lnSpc>
                <a:spcPct val="150000"/>
              </a:lnSpc>
              <a:buNone/>
            </a:pPr>
            <a:r>
              <a:rPr lang="en-US" sz="2000" dirty="0"/>
              <a:t>Deficiency of LPL or apo C-II causes:</a:t>
            </a:r>
          </a:p>
          <a:p>
            <a:pPr lvl="1">
              <a:lnSpc>
                <a:spcPct val="150000"/>
              </a:lnSpc>
              <a:buFont typeface="Wingdings" panose="05000000000000000000" pitchFamily="2" charset="2"/>
              <a:buChar char="ü"/>
            </a:pPr>
            <a:r>
              <a:rPr lang="en-US" sz="2000" dirty="0"/>
              <a:t>Type 1 hyperlipoproteinemia (familial LPL deficiency)		</a:t>
            </a:r>
          </a:p>
          <a:p>
            <a:pPr marL="0" indent="0">
              <a:lnSpc>
                <a:spcPct val="150000"/>
              </a:lnSpc>
              <a:buNone/>
            </a:pPr>
            <a:endParaRPr lang="en-US" sz="2000" dirty="0"/>
          </a:p>
        </p:txBody>
      </p:sp>
      <p:sp>
        <p:nvSpPr>
          <p:cNvPr id="3" name="TextBox 2"/>
          <p:cNvSpPr txBox="1"/>
          <p:nvPr/>
        </p:nvSpPr>
        <p:spPr>
          <a:xfrm>
            <a:off x="3576320" y="5476240"/>
            <a:ext cx="2082800" cy="369332"/>
          </a:xfrm>
          <a:prstGeom prst="rect">
            <a:avLst/>
          </a:prstGeom>
          <a:noFill/>
          <a:ln w="12700">
            <a:solidFill>
              <a:schemeClr val="bg1">
                <a:lumMod val="65000"/>
              </a:schemeClr>
            </a:solidFill>
          </a:ln>
        </p:spPr>
        <p:txBody>
          <a:bodyPr wrap="square" rtlCol="0">
            <a:spAutoFit/>
          </a:bodyPr>
          <a:lstStyle/>
          <a:p>
            <a:r>
              <a:rPr lang="en-US" dirty="0">
                <a:solidFill>
                  <a:schemeClr val="bg1">
                    <a:lumMod val="65000"/>
                  </a:schemeClr>
                </a:solidFill>
              </a:rPr>
              <a:t>Explained in slide 15</a:t>
            </a:r>
          </a:p>
        </p:txBody>
      </p:sp>
    </p:spTree>
    <p:extLst>
      <p:ext uri="{BB962C8B-B14F-4D97-AF65-F5344CB8AC3E}">
        <p14:creationId xmlns:p14="http://schemas.microsoft.com/office/powerpoint/2010/main" val="3869825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14</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2" name="TextBox 1"/>
          <p:cNvSpPr txBox="1"/>
          <p:nvPr/>
        </p:nvSpPr>
        <p:spPr>
          <a:xfrm>
            <a:off x="1377863" y="10386"/>
            <a:ext cx="5736921" cy="830997"/>
          </a:xfrm>
          <a:prstGeom prst="rect">
            <a:avLst/>
          </a:prstGeom>
          <a:noFill/>
        </p:spPr>
        <p:txBody>
          <a:bodyPr wrap="square" rtlCol="0">
            <a:spAutoFit/>
          </a:bodyPr>
          <a:lstStyle/>
          <a:p>
            <a:r>
              <a:rPr lang="en-US" sz="4800" dirty="0">
                <a:solidFill>
                  <a:srgbClr val="517A91"/>
                </a:solidFill>
              </a:rPr>
              <a:t>VLDL diseases:</a:t>
            </a:r>
          </a:p>
        </p:txBody>
      </p:sp>
      <p:sp>
        <p:nvSpPr>
          <p:cNvPr id="8" name="Content Placeholder 2"/>
          <p:cNvSpPr>
            <a:spLocks noGrp="1"/>
          </p:cNvSpPr>
          <p:nvPr>
            <p:ph sz="quarter" idx="4294967295"/>
          </p:nvPr>
        </p:nvSpPr>
        <p:spPr>
          <a:xfrm>
            <a:off x="1253103" y="1023304"/>
            <a:ext cx="7357497" cy="1637181"/>
          </a:xfrm>
          <a:prstGeom prst="rect">
            <a:avLst/>
          </a:prstGeom>
          <a:ln w="28575">
            <a:solidFill>
              <a:schemeClr val="tx1"/>
            </a:solidFill>
          </a:ln>
        </p:spPr>
        <p:txBody>
          <a:bodyPr>
            <a:normAutofit/>
          </a:bodyPr>
          <a:lstStyle/>
          <a:p>
            <a:pPr marL="45720" indent="0" algn="ctr">
              <a:buNone/>
            </a:pPr>
            <a:r>
              <a:rPr lang="en-US" sz="2000" b="1" u="sng" dirty="0"/>
              <a:t>Hypolipoproteinemia:</a:t>
            </a:r>
            <a:endParaRPr lang="en-US" sz="2000" u="sng" dirty="0"/>
          </a:p>
          <a:p>
            <a:pPr marL="0" indent="0">
              <a:buNone/>
            </a:pPr>
            <a:r>
              <a:rPr lang="en-US" sz="2000" dirty="0"/>
              <a:t>A-beta-</a:t>
            </a:r>
            <a:r>
              <a:rPr lang="en-US" sz="2000" dirty="0" err="1"/>
              <a:t>lipoproteinemia</a:t>
            </a:r>
            <a:r>
              <a:rPr lang="en-US" sz="2000" dirty="0"/>
              <a:t> is due to inability to load apo B with lipids</a:t>
            </a:r>
          </a:p>
          <a:p>
            <a:pPr marL="0" indent="0">
              <a:buNone/>
            </a:pPr>
            <a:r>
              <a:rPr lang="en-US" sz="2000" dirty="0"/>
              <a:t>Few VLDLs and chylomicrons are formed</a:t>
            </a:r>
          </a:p>
          <a:p>
            <a:pPr marL="0" indent="0">
              <a:buNone/>
            </a:pPr>
            <a:r>
              <a:rPr lang="en-US" sz="2000" dirty="0"/>
              <a:t>TAGs accumulate in liver and intestine</a:t>
            </a:r>
          </a:p>
        </p:txBody>
      </p:sp>
      <p:sp>
        <p:nvSpPr>
          <p:cNvPr id="9" name="Content Placeholder 2"/>
          <p:cNvSpPr>
            <a:spLocks noGrp="1"/>
          </p:cNvSpPr>
          <p:nvPr>
            <p:ph sz="quarter" idx="4294967295"/>
          </p:nvPr>
        </p:nvSpPr>
        <p:spPr>
          <a:xfrm>
            <a:off x="4595743" y="2803245"/>
            <a:ext cx="7357497" cy="1995119"/>
          </a:xfrm>
          <a:prstGeom prst="rect">
            <a:avLst/>
          </a:prstGeom>
          <a:ln w="28575">
            <a:solidFill>
              <a:schemeClr val="tx1"/>
            </a:solidFill>
          </a:ln>
        </p:spPr>
        <p:txBody>
          <a:bodyPr>
            <a:normAutofit/>
          </a:bodyPr>
          <a:lstStyle/>
          <a:p>
            <a:pPr marL="45720" indent="0" algn="ctr">
              <a:buNone/>
            </a:pPr>
            <a:r>
              <a:rPr lang="en-US" sz="2000" b="1" u="sng" dirty="0"/>
              <a:t>Steatohepatitis (Fatty liver disease):</a:t>
            </a:r>
            <a:endParaRPr lang="en-US" sz="2000" u="sng" dirty="0">
              <a:solidFill>
                <a:prstClr val="black">
                  <a:lumMod val="75000"/>
                  <a:lumOff val="25000"/>
                </a:prstClr>
              </a:solidFill>
            </a:endParaRPr>
          </a:p>
          <a:p>
            <a:pPr marL="0" lvl="0" indent="0">
              <a:buClr>
                <a:srgbClr val="F14124">
                  <a:lumMod val="75000"/>
                </a:srgbClr>
              </a:buClr>
              <a:buNone/>
            </a:pPr>
            <a:r>
              <a:rPr lang="en-US" sz="2000" dirty="0">
                <a:solidFill>
                  <a:prstClr val="black">
                    <a:lumMod val="75000"/>
                    <a:lumOff val="25000"/>
                  </a:prstClr>
                </a:solidFill>
              </a:rPr>
              <a:t>Imbalance between:</a:t>
            </a:r>
          </a:p>
          <a:p>
            <a:pPr marL="457200" lvl="1" indent="0">
              <a:buClr>
                <a:srgbClr val="F14124">
                  <a:lumMod val="75000"/>
                </a:srgbClr>
              </a:buClr>
              <a:buNone/>
            </a:pPr>
            <a:r>
              <a:rPr lang="en-US" sz="2000" dirty="0">
                <a:solidFill>
                  <a:prstClr val="black">
                    <a:lumMod val="75000"/>
                    <a:lumOff val="25000"/>
                  </a:prstClr>
                </a:solidFill>
              </a:rPr>
              <a:t>TAG synthesis in the liver and </a:t>
            </a:r>
          </a:p>
          <a:p>
            <a:pPr marL="457200" lvl="1" indent="0">
              <a:buClr>
                <a:srgbClr val="F14124">
                  <a:lumMod val="75000"/>
                </a:srgbClr>
              </a:buClr>
              <a:buNone/>
            </a:pPr>
            <a:r>
              <a:rPr lang="en-US" sz="2000" dirty="0">
                <a:solidFill>
                  <a:prstClr val="black">
                    <a:lumMod val="75000"/>
                    <a:lumOff val="25000"/>
                  </a:prstClr>
                </a:solidFill>
              </a:rPr>
              <a:t>Secretion from the liver</a:t>
            </a:r>
          </a:p>
          <a:p>
            <a:pPr marL="0" indent="0">
              <a:buClr>
                <a:srgbClr val="F14124">
                  <a:lumMod val="75000"/>
                </a:srgbClr>
              </a:buClr>
              <a:buNone/>
            </a:pPr>
            <a:r>
              <a:rPr lang="en-US" sz="2000" dirty="0">
                <a:solidFill>
                  <a:prstClr val="black">
                    <a:lumMod val="75000"/>
                    <a:lumOff val="25000"/>
                  </a:prstClr>
                </a:solidFill>
              </a:rPr>
              <a:t>Leads to accumulation of TAGs in the liver (fatty liver)</a:t>
            </a:r>
          </a:p>
        </p:txBody>
      </p:sp>
      <p:sp>
        <p:nvSpPr>
          <p:cNvPr id="3" name="Rectangle 2"/>
          <p:cNvSpPr/>
          <p:nvPr/>
        </p:nvSpPr>
        <p:spPr>
          <a:xfrm>
            <a:off x="1085850" y="3027939"/>
            <a:ext cx="3896969" cy="646331"/>
          </a:xfrm>
          <a:prstGeom prst="rect">
            <a:avLst/>
          </a:prstGeom>
        </p:spPr>
        <p:txBody>
          <a:bodyPr wrap="square">
            <a:spAutoFit/>
          </a:bodyPr>
          <a:lstStyle/>
          <a:p>
            <a:pPr marL="285750" indent="-285750">
              <a:buFont typeface="Wingdings" panose="05000000000000000000" pitchFamily="2" charset="2"/>
              <a:buChar char="ü"/>
            </a:pPr>
            <a:r>
              <a:rPr lang="en-GB" dirty="0">
                <a:solidFill>
                  <a:srgbClr val="00B050"/>
                </a:solidFill>
              </a:rPr>
              <a:t>MTTP microsomal triglyceride transfer protein</a:t>
            </a:r>
            <a:endParaRPr lang="en-US" dirty="0">
              <a:solidFill>
                <a:srgbClr val="00B050"/>
              </a:solidFill>
            </a:endParaRPr>
          </a:p>
        </p:txBody>
      </p:sp>
    </p:spTree>
    <p:extLst>
      <p:ext uri="{BB962C8B-B14F-4D97-AF65-F5344CB8AC3E}">
        <p14:creationId xmlns:p14="http://schemas.microsoft.com/office/powerpoint/2010/main" val="934348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15</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2" name="TextBox 1"/>
          <p:cNvSpPr txBox="1"/>
          <p:nvPr/>
        </p:nvSpPr>
        <p:spPr>
          <a:xfrm>
            <a:off x="1223966" y="48186"/>
            <a:ext cx="6128812" cy="830997"/>
          </a:xfrm>
          <a:prstGeom prst="rect">
            <a:avLst/>
          </a:prstGeom>
          <a:noFill/>
        </p:spPr>
        <p:txBody>
          <a:bodyPr wrap="square" rtlCol="0">
            <a:spAutoFit/>
          </a:bodyPr>
          <a:lstStyle/>
          <a:p>
            <a:r>
              <a:rPr lang="en-US" sz="4800" dirty="0">
                <a:solidFill>
                  <a:srgbClr val="517A91"/>
                </a:solidFill>
              </a:rPr>
              <a:t>VLDL diseases:</a:t>
            </a:r>
          </a:p>
        </p:txBody>
      </p:sp>
      <p:sp>
        <p:nvSpPr>
          <p:cNvPr id="8" name="Content Placeholder 2"/>
          <p:cNvSpPr>
            <a:spLocks noGrp="1"/>
          </p:cNvSpPr>
          <p:nvPr>
            <p:ph sz="quarter" idx="4294967295"/>
          </p:nvPr>
        </p:nvSpPr>
        <p:spPr>
          <a:xfrm>
            <a:off x="1249819" y="1053024"/>
            <a:ext cx="6360021" cy="2416964"/>
          </a:xfrm>
          <a:prstGeom prst="rect">
            <a:avLst/>
          </a:prstGeom>
          <a:ln w="28575">
            <a:solidFill>
              <a:schemeClr val="tx1"/>
            </a:solidFill>
          </a:ln>
        </p:spPr>
        <p:txBody>
          <a:bodyPr>
            <a:normAutofit/>
          </a:bodyPr>
          <a:lstStyle/>
          <a:p>
            <a:pPr marL="45720" indent="0" algn="ctr">
              <a:buNone/>
            </a:pPr>
            <a:r>
              <a:rPr lang="en-US" sz="2000" b="1" u="sng" dirty="0"/>
              <a:t>Type I hyperlipoproteinemia</a:t>
            </a:r>
          </a:p>
          <a:p>
            <a:pPr marL="0" indent="0">
              <a:buNone/>
            </a:pPr>
            <a:r>
              <a:rPr lang="en-US" sz="2000" dirty="0"/>
              <a:t>A rare, autosomal recessive disease</a:t>
            </a:r>
          </a:p>
          <a:p>
            <a:pPr marL="0" indent="0">
              <a:buNone/>
            </a:pPr>
            <a:r>
              <a:rPr lang="en-US" sz="2000" dirty="0"/>
              <a:t>Due to familial </a:t>
            </a:r>
            <a:r>
              <a:rPr lang="en-US" sz="2000" dirty="0">
                <a:solidFill>
                  <a:srgbClr val="FF0000"/>
                </a:solidFill>
              </a:rPr>
              <a:t>deficiency of LPL or its coenzyme (Apo C-II)</a:t>
            </a:r>
          </a:p>
          <a:p>
            <a:pPr marL="0" indent="0">
              <a:buNone/>
            </a:pPr>
            <a:r>
              <a:rPr lang="en-US" sz="2000" dirty="0"/>
              <a:t>Causes excessive accumulation of chylomicrons in plasma (≥1000 mg/dl) (hyperchylomicronemia)</a:t>
            </a:r>
          </a:p>
          <a:p>
            <a:pPr marL="0" indent="0">
              <a:buNone/>
            </a:pPr>
            <a:r>
              <a:rPr lang="en-US" sz="2000" dirty="0"/>
              <a:t>High fasting plasma TAGs are observed in these patients .</a:t>
            </a:r>
          </a:p>
        </p:txBody>
      </p:sp>
      <p:sp>
        <p:nvSpPr>
          <p:cNvPr id="9" name="Content Placeholder 2"/>
          <p:cNvSpPr>
            <a:spLocks noGrp="1"/>
          </p:cNvSpPr>
          <p:nvPr>
            <p:ph sz="quarter" idx="4294967295"/>
          </p:nvPr>
        </p:nvSpPr>
        <p:spPr>
          <a:xfrm>
            <a:off x="4643120" y="3581749"/>
            <a:ext cx="6690046" cy="2554892"/>
          </a:xfrm>
          <a:prstGeom prst="rect">
            <a:avLst/>
          </a:prstGeom>
          <a:ln w="28575">
            <a:solidFill>
              <a:schemeClr val="tx1"/>
            </a:solidFill>
          </a:ln>
        </p:spPr>
        <p:txBody>
          <a:bodyPr>
            <a:noAutofit/>
          </a:bodyPr>
          <a:lstStyle/>
          <a:p>
            <a:pPr marL="45720" indent="0" algn="ctr">
              <a:buNone/>
            </a:pPr>
            <a:r>
              <a:rPr lang="en-US" sz="2000" b="1" u="sng" dirty="0"/>
              <a:t>Type III hyperlipoproteinemia</a:t>
            </a:r>
          </a:p>
          <a:p>
            <a:pPr marL="0" indent="0">
              <a:buNone/>
            </a:pPr>
            <a:r>
              <a:rPr lang="en-US" sz="2000" dirty="0"/>
              <a:t>Also called familial dysbetalipoproteinemia, or broad beta disease</a:t>
            </a:r>
          </a:p>
          <a:p>
            <a:pPr marL="0" indent="0">
              <a:buNone/>
            </a:pPr>
            <a:r>
              <a:rPr lang="en-US" sz="2000" dirty="0"/>
              <a:t>Individuals homozygous for apo E-2 are deficient in clearing:</a:t>
            </a:r>
          </a:p>
          <a:p>
            <a:pPr marL="457200" lvl="1" indent="0">
              <a:buNone/>
            </a:pPr>
            <a:r>
              <a:rPr lang="en-US" sz="2000" dirty="0"/>
              <a:t>Chylomicron remnants and</a:t>
            </a:r>
          </a:p>
          <a:p>
            <a:pPr marL="457200" lvl="1" indent="0">
              <a:buNone/>
            </a:pPr>
            <a:r>
              <a:rPr lang="en-US" sz="2000" dirty="0"/>
              <a:t>IDL from the circulation</a:t>
            </a:r>
          </a:p>
          <a:p>
            <a:pPr marL="0" indent="0">
              <a:buNone/>
            </a:pPr>
            <a:r>
              <a:rPr lang="en-US" sz="2000" dirty="0"/>
              <a:t>Leads to hypercholesterolemia and premature atherosclerosis</a:t>
            </a:r>
          </a:p>
        </p:txBody>
      </p:sp>
      <p:sp>
        <p:nvSpPr>
          <p:cNvPr id="10" name="Rectangle 9"/>
          <p:cNvSpPr/>
          <p:nvPr/>
        </p:nvSpPr>
        <p:spPr>
          <a:xfrm>
            <a:off x="1452644" y="3840304"/>
            <a:ext cx="2936476" cy="1200329"/>
          </a:xfrm>
          <a:prstGeom prst="rect">
            <a:avLst/>
          </a:prstGeom>
          <a:ln w="19050">
            <a:solidFill>
              <a:srgbClr val="00B050"/>
            </a:solidFill>
            <a:prstDash val="dash"/>
          </a:ln>
        </p:spPr>
        <p:txBody>
          <a:bodyPr wrap="square">
            <a:spAutoFit/>
          </a:bodyPr>
          <a:lstStyle/>
          <a:p>
            <a:pPr rtl="1"/>
            <a:r>
              <a:rPr lang="en-GB" dirty="0">
                <a:solidFill>
                  <a:srgbClr val="00B050"/>
                </a:solidFill>
              </a:rPr>
              <a:t>Chylomicron remnants and IDL from the circulation will stay in the blood due to deficiency in </a:t>
            </a:r>
            <a:r>
              <a:rPr lang="en-GB" dirty="0" err="1">
                <a:solidFill>
                  <a:srgbClr val="00B050"/>
                </a:solidFill>
              </a:rPr>
              <a:t>apo</a:t>
            </a:r>
            <a:r>
              <a:rPr lang="en-GB" dirty="0">
                <a:solidFill>
                  <a:srgbClr val="00B050"/>
                </a:solidFill>
              </a:rPr>
              <a:t> E-2.</a:t>
            </a:r>
            <a:endParaRPr lang="en-US" dirty="0">
              <a:solidFill>
                <a:srgbClr val="00B050"/>
              </a:solidFill>
            </a:endParaRPr>
          </a:p>
        </p:txBody>
      </p:sp>
    </p:spTree>
    <p:extLst>
      <p:ext uri="{BB962C8B-B14F-4D97-AF65-F5344CB8AC3E}">
        <p14:creationId xmlns:p14="http://schemas.microsoft.com/office/powerpoint/2010/main" val="420546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16</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2" name="TextBox 1"/>
          <p:cNvSpPr txBox="1"/>
          <p:nvPr/>
        </p:nvSpPr>
        <p:spPr>
          <a:xfrm>
            <a:off x="1085850" y="85763"/>
            <a:ext cx="7753611" cy="830997"/>
          </a:xfrm>
          <a:prstGeom prst="rect">
            <a:avLst/>
          </a:prstGeom>
          <a:noFill/>
        </p:spPr>
        <p:txBody>
          <a:bodyPr wrap="square" rtlCol="0">
            <a:spAutoFit/>
          </a:bodyPr>
          <a:lstStyle/>
          <a:p>
            <a:r>
              <a:rPr lang="en-US" sz="4800" dirty="0">
                <a:solidFill>
                  <a:srgbClr val="517A91"/>
                </a:solidFill>
              </a:rPr>
              <a:t>Take Home Messages:</a:t>
            </a:r>
          </a:p>
        </p:txBody>
      </p:sp>
      <p:sp>
        <p:nvSpPr>
          <p:cNvPr id="8" name="Content Placeholder 2"/>
          <p:cNvSpPr>
            <a:spLocks noGrp="1"/>
          </p:cNvSpPr>
          <p:nvPr>
            <p:ph sz="quarter" idx="4294967295"/>
          </p:nvPr>
        </p:nvSpPr>
        <p:spPr>
          <a:xfrm>
            <a:off x="1537089" y="1642212"/>
            <a:ext cx="7038584" cy="3475486"/>
          </a:xfrm>
          <a:prstGeom prst="rect">
            <a:avLst/>
          </a:prstGeom>
        </p:spPr>
        <p:txBody>
          <a:bodyPr>
            <a:noAutofit/>
          </a:bodyPr>
          <a:lstStyle/>
          <a:p>
            <a:pPr>
              <a:buFont typeface="Wingdings" panose="05000000000000000000" pitchFamily="2" charset="2"/>
              <a:buChar char="ü"/>
            </a:pPr>
            <a:r>
              <a:rPr lang="en-US" sz="2000" dirty="0"/>
              <a:t>Lipoproteins are important for transportation of lipids to and from liver and peripheral tissues .</a:t>
            </a:r>
          </a:p>
          <a:p>
            <a:pPr>
              <a:buFont typeface="Wingdings" panose="05000000000000000000" pitchFamily="2" charset="2"/>
              <a:buChar char="ü"/>
            </a:pPr>
            <a:endParaRPr lang="en-US" sz="2000" dirty="0"/>
          </a:p>
          <a:p>
            <a:pPr>
              <a:buFont typeface="Wingdings" panose="05000000000000000000" pitchFamily="2" charset="2"/>
              <a:buChar char="ü"/>
            </a:pPr>
            <a:r>
              <a:rPr lang="en-US" sz="2000" dirty="0"/>
              <a:t>Different types of lipoproteins perform different functions in the body .</a:t>
            </a:r>
          </a:p>
          <a:p>
            <a:pPr>
              <a:buFont typeface="Wingdings" panose="05000000000000000000" pitchFamily="2" charset="2"/>
              <a:buChar char="ü"/>
            </a:pPr>
            <a:endParaRPr lang="en-US" sz="2000" dirty="0"/>
          </a:p>
          <a:p>
            <a:pPr>
              <a:buFont typeface="Wingdings" panose="05000000000000000000" pitchFamily="2" charset="2"/>
              <a:buChar char="ü"/>
            </a:pPr>
            <a:r>
              <a:rPr lang="en-US" sz="2000" dirty="0"/>
              <a:t>Imbalance in the metabolism of lipoproteins leads to accumulation of lipids in the tissues and circulation increasing the risk for atherosclerosis and coronary heart disease</a:t>
            </a:r>
            <a:endParaRPr lang="en-CA" sz="2000" b="1" u="words" dirty="0"/>
          </a:p>
        </p:txBody>
      </p:sp>
    </p:spTree>
    <p:extLst>
      <p:ext uri="{BB962C8B-B14F-4D97-AF65-F5344CB8AC3E}">
        <p14:creationId xmlns:p14="http://schemas.microsoft.com/office/powerpoint/2010/main" val="321554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94835" y="5124"/>
            <a:ext cx="11092243" cy="6853023"/>
          </a:xfrm>
          <a:custGeom>
            <a:avLst/>
            <a:gdLst/>
            <a:ahLst/>
            <a:cxnLst/>
            <a:rect l="l" t="t" r="r" b="b"/>
            <a:pathLst>
              <a:path w="7076440" h="4371975">
                <a:moveTo>
                  <a:pt x="0" y="4371975"/>
                </a:moveTo>
                <a:lnTo>
                  <a:pt x="7076122" y="4371975"/>
                </a:lnTo>
                <a:lnTo>
                  <a:pt x="7076122" y="0"/>
                </a:lnTo>
                <a:lnTo>
                  <a:pt x="0" y="0"/>
                </a:lnTo>
                <a:lnTo>
                  <a:pt x="0" y="4371975"/>
                </a:lnTo>
                <a:close/>
              </a:path>
            </a:pathLst>
          </a:custGeom>
          <a:solidFill>
            <a:srgbClr val="EEEEEE"/>
          </a:solidFill>
        </p:spPr>
        <p:txBody>
          <a:bodyPr wrap="square" lIns="0" tIns="0" rIns="0" bIns="0" rtlCol="0"/>
          <a:lstStyle/>
          <a:p>
            <a:endParaRPr sz="2822"/>
          </a:p>
        </p:txBody>
      </p:sp>
      <p:sp>
        <p:nvSpPr>
          <p:cNvPr id="3" name="object 3"/>
          <p:cNvSpPr/>
          <p:nvPr/>
        </p:nvSpPr>
        <p:spPr>
          <a:xfrm>
            <a:off x="4425" y="4042"/>
            <a:ext cx="1091905" cy="6853023"/>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sz="2822"/>
          </a:p>
        </p:txBody>
      </p:sp>
      <p:sp>
        <p:nvSpPr>
          <p:cNvPr id="4" name="object 4"/>
          <p:cNvSpPr/>
          <p:nvPr/>
        </p:nvSpPr>
        <p:spPr>
          <a:xfrm>
            <a:off x="1222748" y="867014"/>
            <a:ext cx="8680496" cy="0"/>
          </a:xfrm>
          <a:custGeom>
            <a:avLst/>
            <a:gdLst/>
            <a:ahLst/>
            <a:cxnLst/>
            <a:rect l="l" t="t" r="r" b="b"/>
            <a:pathLst>
              <a:path w="5537835">
                <a:moveTo>
                  <a:pt x="5537829" y="0"/>
                </a:moveTo>
                <a:lnTo>
                  <a:pt x="0" y="0"/>
                </a:lnTo>
              </a:path>
            </a:pathLst>
          </a:custGeom>
          <a:ln w="16192">
            <a:solidFill>
              <a:srgbClr val="7F7F7F"/>
            </a:solidFill>
          </a:ln>
        </p:spPr>
        <p:txBody>
          <a:bodyPr wrap="square" lIns="0" tIns="0" rIns="0" bIns="0" rtlCol="0"/>
          <a:lstStyle/>
          <a:p>
            <a:endParaRPr sz="2822"/>
          </a:p>
        </p:txBody>
      </p:sp>
      <p:sp>
        <p:nvSpPr>
          <p:cNvPr id="5" name="object 5"/>
          <p:cNvSpPr/>
          <p:nvPr/>
        </p:nvSpPr>
        <p:spPr>
          <a:xfrm>
            <a:off x="5258408" y="5841801"/>
            <a:ext cx="1573657" cy="1015263"/>
          </a:xfrm>
          <a:prstGeom prst="rect">
            <a:avLst/>
          </a:prstGeom>
          <a:blipFill>
            <a:blip r:embed="rId2" cstate="print"/>
            <a:stretch>
              <a:fillRect/>
            </a:stretch>
          </a:blipFill>
        </p:spPr>
        <p:txBody>
          <a:bodyPr wrap="square" lIns="0" tIns="0" rIns="0" bIns="0" rtlCol="0"/>
          <a:lstStyle/>
          <a:p>
            <a:endParaRPr sz="2822"/>
          </a:p>
        </p:txBody>
      </p:sp>
      <p:sp>
        <p:nvSpPr>
          <p:cNvPr id="6" name="object 6"/>
          <p:cNvSpPr txBox="1">
            <a:spLocks noGrp="1"/>
          </p:cNvSpPr>
          <p:nvPr>
            <p:ph type="title"/>
          </p:nvPr>
        </p:nvSpPr>
        <p:spPr>
          <a:xfrm>
            <a:off x="1259960" y="-33396"/>
            <a:ext cx="7450904" cy="803476"/>
          </a:xfrm>
          <a:prstGeom prst="rect">
            <a:avLst/>
          </a:prstGeom>
        </p:spPr>
        <p:txBody>
          <a:bodyPr vert="horz" wrap="square" lIns="0" tIns="67106" rIns="0" bIns="0" rtlCol="0" anchor="ctr">
            <a:spAutoFit/>
          </a:bodyPr>
          <a:lstStyle/>
          <a:p>
            <a:pPr marL="305576">
              <a:lnSpc>
                <a:spcPct val="100000"/>
              </a:lnSpc>
            </a:pPr>
            <a:r>
              <a:rPr sz="4781" spc="8" dirty="0">
                <a:solidFill>
                  <a:srgbClr val="517A91"/>
                </a:solidFill>
                <a:latin typeface="Century Gothic"/>
                <a:cs typeface="Century Gothic"/>
              </a:rPr>
              <a:t>Q</a:t>
            </a:r>
            <a:r>
              <a:rPr sz="4781" dirty="0">
                <a:solidFill>
                  <a:srgbClr val="517A91"/>
                </a:solidFill>
                <a:latin typeface="Century Gothic"/>
                <a:cs typeface="Century Gothic"/>
              </a:rPr>
              <a:t>uiz</a:t>
            </a:r>
            <a:endParaRPr sz="4781" dirty="0">
              <a:latin typeface="Century Gothic"/>
              <a:cs typeface="Century Gothic"/>
            </a:endParaRPr>
          </a:p>
        </p:txBody>
      </p:sp>
      <p:sp>
        <p:nvSpPr>
          <p:cNvPr id="7" name="object 7"/>
          <p:cNvSpPr txBox="1"/>
          <p:nvPr/>
        </p:nvSpPr>
        <p:spPr>
          <a:xfrm>
            <a:off x="1302520" y="1223690"/>
            <a:ext cx="4572132" cy="1783437"/>
          </a:xfrm>
          <a:prstGeom prst="rect">
            <a:avLst/>
          </a:prstGeom>
        </p:spPr>
        <p:txBody>
          <a:bodyPr vert="horz" wrap="square" lIns="0" tIns="0" rIns="0" bIns="0" rtlCol="0">
            <a:spAutoFit/>
          </a:bodyPr>
          <a:lstStyle/>
          <a:p>
            <a:pPr marL="19907" algn="ctr"/>
            <a:r>
              <a:rPr sz="4389" b="1" spc="-16" dirty="0">
                <a:latin typeface="Bradley Hand ITC" panose="03070402050302030203" pitchFamily="66" charset="0"/>
                <a:cs typeface="Times New Roman"/>
              </a:rPr>
              <a:t>S</a:t>
            </a:r>
            <a:r>
              <a:rPr sz="4389" b="1" spc="-8" dirty="0">
                <a:latin typeface="Bradley Hand ITC" panose="03070402050302030203" pitchFamily="66" charset="0"/>
                <a:cs typeface="Times New Roman"/>
              </a:rPr>
              <a:t>AQ</a:t>
            </a:r>
            <a:endParaRPr lang="en-US" sz="4389" b="1" spc="-8" dirty="0">
              <a:latin typeface="Bradley Hand ITC" panose="03070402050302030203" pitchFamily="66" charset="0"/>
              <a:cs typeface="Times New Roman"/>
            </a:endParaRPr>
          </a:p>
          <a:p>
            <a:pPr marL="19907" algn="ctr"/>
            <a:r>
              <a:rPr lang="en-US" sz="2400" dirty="0">
                <a:hlinkClick r:id="rId3"/>
              </a:rPr>
              <a:t>https://www.onlineexambuilder.com/lipoprotein-metabolism-saq/exam-145439</a:t>
            </a:r>
            <a:endParaRPr sz="2400" b="1" dirty="0">
              <a:latin typeface="Bradley Hand ITC" panose="03070402050302030203" pitchFamily="66" charset="0"/>
              <a:cs typeface="Times New Roman"/>
            </a:endParaRPr>
          </a:p>
        </p:txBody>
      </p:sp>
      <p:sp>
        <p:nvSpPr>
          <p:cNvPr id="9" name="object 9"/>
          <p:cNvSpPr txBox="1"/>
          <p:nvPr/>
        </p:nvSpPr>
        <p:spPr>
          <a:xfrm>
            <a:off x="5874652" y="1223691"/>
            <a:ext cx="1654660" cy="554767"/>
          </a:xfrm>
          <a:prstGeom prst="rect">
            <a:avLst/>
          </a:prstGeom>
        </p:spPr>
        <p:txBody>
          <a:bodyPr vert="horz" wrap="square" lIns="0" tIns="0" rIns="0" bIns="0" rtlCol="0">
            <a:spAutoFit/>
          </a:bodyPr>
          <a:lstStyle/>
          <a:p>
            <a:pPr marL="19907"/>
            <a:endParaRPr sz="3605" b="1" spc="-16" dirty="0">
              <a:latin typeface="Bradley Hand ITC" panose="03070402050302030203" pitchFamily="66" charset="0"/>
              <a:cs typeface="Times New Roman"/>
            </a:endParaRPr>
          </a:p>
        </p:txBody>
      </p:sp>
      <p:sp>
        <p:nvSpPr>
          <p:cNvPr id="10" name="object 10"/>
          <p:cNvSpPr/>
          <p:nvPr/>
        </p:nvSpPr>
        <p:spPr>
          <a:xfrm>
            <a:off x="4424" y="4042"/>
            <a:ext cx="12183152" cy="6853023"/>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sz="2822"/>
          </a:p>
        </p:txBody>
      </p:sp>
      <p:sp>
        <p:nvSpPr>
          <p:cNvPr id="11" name="object 11"/>
          <p:cNvSpPr txBox="1">
            <a:spLocks noGrp="1"/>
          </p:cNvSpPr>
          <p:nvPr>
            <p:ph type="sldNum" sz="quarter" idx="4294967295"/>
          </p:nvPr>
        </p:nvSpPr>
        <p:spPr>
          <a:xfrm>
            <a:off x="8660314" y="6445387"/>
            <a:ext cx="276707" cy="410369"/>
          </a:xfrm>
          <a:prstGeom prst="rect">
            <a:avLst/>
          </a:prstGeom>
        </p:spPr>
        <p:txBody>
          <a:bodyPr vert="horz" wrap="square" lIns="0" tIns="0" rIns="0" bIns="0" rtlCol="0">
            <a:spAutoFit/>
          </a:bodyPr>
          <a:lstStyle/>
          <a:p>
            <a:pPr marL="39815">
              <a:lnSpc>
                <a:spcPts val="1575"/>
              </a:lnSpc>
            </a:pPr>
            <a:fld id="{81D60167-4931-47E6-BA6A-407CBD079E47}" type="slidenum">
              <a:rPr spc="-8" dirty="0"/>
              <a:pPr marL="39815">
                <a:lnSpc>
                  <a:spcPts val="1575"/>
                </a:lnSpc>
              </a:pPr>
              <a:t>17</a:t>
            </a:fld>
            <a:endParaRPr spc="-8" dirty="0"/>
          </a:p>
        </p:txBody>
      </p:sp>
      <p:cxnSp>
        <p:nvCxnSpPr>
          <p:cNvPr id="12" name="Straight Connector 11"/>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3" name="object 7"/>
          <p:cNvSpPr txBox="1"/>
          <p:nvPr/>
        </p:nvSpPr>
        <p:spPr>
          <a:xfrm>
            <a:off x="1358797" y="3591510"/>
            <a:ext cx="4618484" cy="1783437"/>
          </a:xfrm>
          <a:prstGeom prst="rect">
            <a:avLst/>
          </a:prstGeom>
        </p:spPr>
        <p:txBody>
          <a:bodyPr vert="horz" wrap="square" lIns="0" tIns="0" rIns="0" bIns="0" rtlCol="0">
            <a:spAutoFit/>
          </a:bodyPr>
          <a:lstStyle/>
          <a:p>
            <a:pPr marL="19907" algn="ctr"/>
            <a:r>
              <a:rPr lang="en-US" sz="4389" b="1" spc="-16" dirty="0">
                <a:latin typeface="Bradley Hand ITC" panose="03070402050302030203" pitchFamily="66" charset="0"/>
                <a:cs typeface="Times New Roman"/>
              </a:rPr>
              <a:t>MCQ’s</a:t>
            </a:r>
            <a:endParaRPr lang="en-US" sz="4389" b="1" spc="-8" dirty="0">
              <a:latin typeface="Bradley Hand ITC" panose="03070402050302030203" pitchFamily="66" charset="0"/>
              <a:cs typeface="Times New Roman"/>
            </a:endParaRPr>
          </a:p>
          <a:p>
            <a:pPr marL="19907" algn="ctr"/>
            <a:r>
              <a:rPr lang="en-US" sz="2400" dirty="0">
                <a:hlinkClick r:id="rId4"/>
              </a:rPr>
              <a:t>https://www.onlineexambuilder.com/lipoprotein-metabolism/exam-145436</a:t>
            </a:r>
            <a:endParaRPr sz="2400" b="1" dirty="0">
              <a:latin typeface="Bradley Hand ITC" panose="03070402050302030203" pitchFamily="66" charset="0"/>
              <a:cs typeface="Times New Roman"/>
            </a:endParaRPr>
          </a:p>
        </p:txBody>
      </p:sp>
      <p:sp>
        <p:nvSpPr>
          <p:cNvPr id="14" name="TextBox 13"/>
          <p:cNvSpPr txBox="1"/>
          <p:nvPr/>
        </p:nvSpPr>
        <p:spPr>
          <a:xfrm>
            <a:off x="7529312" y="3174545"/>
            <a:ext cx="2666198" cy="769441"/>
          </a:xfrm>
          <a:prstGeom prst="rect">
            <a:avLst/>
          </a:prstGeom>
          <a:noFill/>
          <a:ln w="28575">
            <a:solidFill>
              <a:schemeClr val="accent1">
                <a:lumMod val="60000"/>
                <a:lumOff val="40000"/>
              </a:schemeClr>
            </a:solidFill>
          </a:ln>
        </p:spPr>
        <p:txBody>
          <a:bodyPr wrap="square" rtlCol="0">
            <a:spAutoFit/>
          </a:bodyPr>
          <a:lstStyle/>
          <a:p>
            <a:pPr algn="ctr"/>
            <a:r>
              <a:rPr lang="en-US" sz="4400" dirty="0">
                <a:solidFill>
                  <a:schemeClr val="accent1">
                    <a:lumMod val="75000"/>
                  </a:schemeClr>
                </a:solidFill>
              </a:rPr>
              <a:t>Good Luck</a:t>
            </a:r>
          </a:p>
        </p:txBody>
      </p:sp>
    </p:spTree>
    <p:extLst>
      <p:ext uri="{BB962C8B-B14F-4D97-AF65-F5344CB8AC3E}">
        <p14:creationId xmlns:p14="http://schemas.microsoft.com/office/powerpoint/2010/main" val="3869337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43542"/>
        </a:solidFill>
        <a:effectLst/>
      </p:bgPr>
    </p:bg>
    <p:spTree>
      <p:nvGrpSpPr>
        <p:cNvPr id="1" name=""/>
        <p:cNvGrpSpPr/>
        <p:nvPr/>
      </p:nvGrpSpPr>
      <p:grpSpPr>
        <a:xfrm>
          <a:off x="0" y="0"/>
          <a:ext cx="0" cy="0"/>
          <a:chOff x="0" y="0"/>
          <a:chExt cx="0" cy="0"/>
        </a:xfrm>
      </p:grpSpPr>
      <p:sp>
        <p:nvSpPr>
          <p:cNvPr id="5" name="Round Same Side Corner Rectangle 4"/>
          <p:cNvSpPr/>
          <p:nvPr/>
        </p:nvSpPr>
        <p:spPr>
          <a:xfrm rot="16200000">
            <a:off x="-19053" y="1581155"/>
            <a:ext cx="1412083" cy="1254920"/>
          </a:xfrm>
          <a:prstGeom prst="round2SameRect">
            <a:avLst/>
          </a:prstGeom>
          <a:solidFill>
            <a:srgbClr val="5B8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4C2C5"/>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64" y="1582941"/>
            <a:ext cx="1137047" cy="1137047"/>
          </a:xfrm>
          <a:prstGeom prst="rect">
            <a:avLst/>
          </a:prstGeom>
          <a:ln>
            <a:noFill/>
          </a:ln>
        </p:spPr>
      </p:pic>
      <p:sp>
        <p:nvSpPr>
          <p:cNvPr id="7" name="Rectangle 6"/>
          <p:cNvSpPr/>
          <p:nvPr/>
        </p:nvSpPr>
        <p:spPr>
          <a:xfrm>
            <a:off x="1314446" y="1502573"/>
            <a:ext cx="2651760" cy="5155408"/>
          </a:xfrm>
          <a:prstGeom prst="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ar-SA" sz="2400" dirty="0">
              <a:solidFill>
                <a:prstClr val="black"/>
              </a:solidFill>
            </a:endParaRPr>
          </a:p>
        </p:txBody>
      </p:sp>
      <p:sp>
        <p:nvSpPr>
          <p:cNvPr id="8" name="Round Same Side Corner Rectangle 7"/>
          <p:cNvSpPr/>
          <p:nvPr/>
        </p:nvSpPr>
        <p:spPr>
          <a:xfrm rot="5400000">
            <a:off x="10772920" y="1582252"/>
            <a:ext cx="1412083" cy="1252728"/>
          </a:xfrm>
          <a:prstGeom prst="round2SameRect">
            <a:avLst/>
          </a:prstGeom>
          <a:solidFill>
            <a:srgbClr val="5B8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4C2C5"/>
              </a:solidFill>
            </a:endParaRPr>
          </a:p>
        </p:txBody>
      </p:sp>
      <p:sp>
        <p:nvSpPr>
          <p:cNvPr id="9" name="Rectangle 8"/>
          <p:cNvSpPr/>
          <p:nvPr/>
        </p:nvSpPr>
        <p:spPr>
          <a:xfrm>
            <a:off x="8200838" y="1502573"/>
            <a:ext cx="2651760" cy="5155408"/>
          </a:xfrm>
          <a:prstGeom prst="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lumMod val="75000"/>
                </a:schemeClr>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2033" y="1571845"/>
            <a:ext cx="1133856" cy="1133856"/>
          </a:xfrm>
          <a:prstGeom prst="rect">
            <a:avLst/>
          </a:prstGeom>
        </p:spPr>
      </p:pic>
      <p:sp>
        <p:nvSpPr>
          <p:cNvPr id="11" name="16-Point Star 10"/>
          <p:cNvSpPr/>
          <p:nvPr/>
        </p:nvSpPr>
        <p:spPr>
          <a:xfrm>
            <a:off x="4153209" y="2028831"/>
            <a:ext cx="3788163" cy="3899005"/>
          </a:xfrm>
          <a:prstGeom prst="star16">
            <a:avLst>
              <a:gd name="adj" fmla="val 42872"/>
            </a:avLst>
          </a:prstGeom>
          <a:solidFill>
            <a:srgbClr val="5B8B6B"/>
          </a:solid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16-Point Star 11"/>
          <p:cNvSpPr/>
          <p:nvPr/>
        </p:nvSpPr>
        <p:spPr>
          <a:xfrm>
            <a:off x="3990783" y="1865245"/>
            <a:ext cx="4136331" cy="4221236"/>
          </a:xfrm>
          <a:prstGeom prst="star16">
            <a:avLst>
              <a:gd name="adj" fmla="val 42872"/>
            </a:avLst>
          </a:prstGeom>
          <a:no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386263" y="3239669"/>
            <a:ext cx="3426523" cy="1477328"/>
          </a:xfrm>
          <a:prstGeom prst="rect">
            <a:avLst/>
          </a:prstGeom>
          <a:noFill/>
        </p:spPr>
        <p:txBody>
          <a:bodyPr wrap="square" rtlCol="0">
            <a:spAutoFit/>
          </a:bodyPr>
          <a:lstStyle/>
          <a:p>
            <a:pPr algn="ctr"/>
            <a:r>
              <a:rPr lang="en-US" sz="3000" b="1" dirty="0">
                <a:solidFill>
                  <a:schemeClr val="tx1">
                    <a:lumMod val="85000"/>
                    <a:lumOff val="15000"/>
                  </a:schemeClr>
                </a:solidFill>
                <a:latin typeface="Century Gothic" charset="0"/>
                <a:ea typeface="Century Gothic" charset="0"/>
                <a:cs typeface="Century Gothic" charset="0"/>
              </a:rPr>
              <a:t>TEAM LEADERS:</a:t>
            </a:r>
          </a:p>
          <a:p>
            <a:pPr algn="ctr"/>
            <a:r>
              <a:rPr lang="ar-SA" sz="3000" b="1" dirty="0">
                <a:solidFill>
                  <a:schemeClr val="tx1">
                    <a:lumMod val="85000"/>
                    <a:lumOff val="15000"/>
                  </a:schemeClr>
                </a:solidFill>
                <a:latin typeface="Century Gothic" charset="0"/>
                <a:ea typeface="Century Gothic" charset="0"/>
                <a:cs typeface="Century Gothic" charset="0"/>
              </a:rPr>
              <a:t>رانيا العيسى</a:t>
            </a:r>
          </a:p>
          <a:p>
            <a:pPr algn="ctr"/>
            <a:r>
              <a:rPr lang="ar-SA" sz="3000" b="1" dirty="0">
                <a:solidFill>
                  <a:schemeClr val="tx1">
                    <a:lumMod val="85000"/>
                    <a:lumOff val="15000"/>
                  </a:schemeClr>
                </a:solidFill>
                <a:latin typeface="Century Gothic" charset="0"/>
                <a:ea typeface="Century Gothic" charset="0"/>
                <a:cs typeface="Century Gothic" charset="0"/>
              </a:rPr>
              <a:t>محمد المطلق</a:t>
            </a:r>
            <a:endParaRPr lang="en-US" sz="3000" b="1" dirty="0">
              <a:solidFill>
                <a:schemeClr val="tx1">
                  <a:lumMod val="85000"/>
                  <a:lumOff val="15000"/>
                </a:schemeClr>
              </a:solidFill>
              <a:latin typeface="Century Gothic" charset="0"/>
              <a:ea typeface="Century Gothic" charset="0"/>
              <a:cs typeface="Century Gothic" charset="0"/>
            </a:endParaRPr>
          </a:p>
        </p:txBody>
      </p:sp>
      <p:sp>
        <p:nvSpPr>
          <p:cNvPr id="14" name="Oval 13"/>
          <p:cNvSpPr/>
          <p:nvPr/>
        </p:nvSpPr>
        <p:spPr>
          <a:xfrm>
            <a:off x="4448928" y="2427901"/>
            <a:ext cx="3196723" cy="3079490"/>
          </a:xfrm>
          <a:prstGeom prst="ellipse">
            <a:avLst/>
          </a:prstGeom>
          <a:noFill/>
          <a:ln w="3175">
            <a:solidFill>
              <a:schemeClr val="bg2">
                <a:lumMod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rot="5400000">
            <a:off x="514348" y="135432"/>
            <a:ext cx="557216" cy="1585913"/>
          </a:xfrm>
          <a:prstGeom prst="round2Same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Same Side Corner Rectangle 16"/>
          <p:cNvSpPr/>
          <p:nvPr/>
        </p:nvSpPr>
        <p:spPr>
          <a:xfrm rot="5400000">
            <a:off x="164305" y="-164305"/>
            <a:ext cx="785816" cy="1114425"/>
          </a:xfrm>
          <a:prstGeom prst="round2SameRect">
            <a:avLst/>
          </a:prstGeom>
          <a:solidFill>
            <a:srgbClr val="517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0517"/>
            <a:ext cx="3243263" cy="769441"/>
          </a:xfrm>
          <a:prstGeom prst="rect">
            <a:avLst/>
          </a:prstGeom>
          <a:noFill/>
        </p:spPr>
        <p:txBody>
          <a:bodyPr wrap="square" rtlCol="0">
            <a:spAutoFit/>
          </a:bodyPr>
          <a:lstStyle/>
          <a:p>
            <a:r>
              <a:rPr lang="en-US" sz="4400" b="1" dirty="0">
                <a:solidFill>
                  <a:srgbClr val="C4C2C5"/>
                </a:solidFill>
                <a:latin typeface="Century Gothic" charset="0"/>
                <a:ea typeface="Century Gothic" charset="0"/>
                <a:cs typeface="Century Gothic" charset="0"/>
              </a:rPr>
              <a:t>TEAM</a:t>
            </a:r>
          </a:p>
        </p:txBody>
      </p:sp>
      <p:sp>
        <p:nvSpPr>
          <p:cNvPr id="19" name="TextBox 18"/>
          <p:cNvSpPr txBox="1"/>
          <p:nvPr/>
        </p:nvSpPr>
        <p:spPr>
          <a:xfrm>
            <a:off x="1585913" y="570263"/>
            <a:ext cx="2800350" cy="1200329"/>
          </a:xfrm>
          <a:prstGeom prst="rect">
            <a:avLst/>
          </a:prstGeom>
          <a:noFill/>
        </p:spPr>
        <p:txBody>
          <a:bodyPr wrap="square" rtlCol="0">
            <a:spAutoFit/>
          </a:bodyPr>
          <a:lstStyle/>
          <a:p>
            <a:r>
              <a:rPr lang="en-US" sz="3600" b="1" dirty="0">
                <a:solidFill>
                  <a:srgbClr val="517A91"/>
                </a:solidFill>
                <a:latin typeface="Century Gothic" charset="0"/>
                <a:ea typeface="Century Gothic" charset="0"/>
                <a:cs typeface="Century Gothic" charset="0"/>
              </a:rPr>
              <a:t>MEMBERS</a:t>
            </a:r>
          </a:p>
          <a:p>
            <a:endParaRPr lang="en-US" sz="3600" b="1" dirty="0">
              <a:solidFill>
                <a:srgbClr val="C4C2C5"/>
              </a:solidFill>
              <a:latin typeface="Century Gothic" charset="0"/>
              <a:ea typeface="Century Gothic" charset="0"/>
              <a:cs typeface="Century Gothic" charset="0"/>
            </a:endParaRPr>
          </a:p>
        </p:txBody>
      </p:sp>
      <p:pic>
        <p:nvPicPr>
          <p:cNvPr id="21" name="صورة 6" descr="bio logo 436.png"/>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2" name="Slide Number Placeholder 1"/>
          <p:cNvSpPr>
            <a:spLocks noGrp="1"/>
          </p:cNvSpPr>
          <p:nvPr>
            <p:ph type="sldNum" sz="quarter" idx="12"/>
          </p:nvPr>
        </p:nvSpPr>
        <p:spPr/>
        <p:txBody>
          <a:bodyPr/>
          <a:lstStyle/>
          <a:p>
            <a:fld id="{C6A61B80-718B-8E4C-9CE5-C64D512E4DAF}" type="slidenum">
              <a:rPr lang="en-US" smtClean="0"/>
              <a:t>18</a:t>
            </a:fld>
            <a:endParaRPr lang="en-US"/>
          </a:p>
        </p:txBody>
      </p:sp>
      <p:sp>
        <p:nvSpPr>
          <p:cNvPr id="3" name="TextBox 2"/>
          <p:cNvSpPr txBox="1"/>
          <p:nvPr/>
        </p:nvSpPr>
        <p:spPr>
          <a:xfrm>
            <a:off x="8743841" y="2645069"/>
            <a:ext cx="1565754" cy="3416320"/>
          </a:xfrm>
          <a:prstGeom prst="rect">
            <a:avLst/>
          </a:prstGeom>
          <a:noFill/>
        </p:spPr>
        <p:txBody>
          <a:bodyPr wrap="square" rtlCol="0">
            <a:spAutoFit/>
          </a:bodyPr>
          <a:lstStyle/>
          <a:p>
            <a:pPr algn="ctr">
              <a:lnSpc>
                <a:spcPct val="150000"/>
              </a:lnSpc>
            </a:pPr>
            <a:r>
              <a:rPr lang="ar-SA" sz="2400" dirty="0"/>
              <a:t>ريما العتيبي</a:t>
            </a:r>
          </a:p>
          <a:p>
            <a:pPr algn="ctr">
              <a:lnSpc>
                <a:spcPct val="150000"/>
              </a:lnSpc>
            </a:pPr>
            <a:r>
              <a:rPr lang="ar-SA" sz="2400" dirty="0"/>
              <a:t>أمل القرني</a:t>
            </a:r>
          </a:p>
          <a:p>
            <a:pPr algn="ctr">
              <a:lnSpc>
                <a:spcPct val="150000"/>
              </a:lnSpc>
            </a:pPr>
            <a:r>
              <a:rPr lang="ar-SA" sz="2400" dirty="0"/>
              <a:t>شذى الغيهب</a:t>
            </a:r>
          </a:p>
          <a:p>
            <a:pPr algn="ctr">
              <a:lnSpc>
                <a:spcPct val="150000"/>
              </a:lnSpc>
            </a:pPr>
            <a:r>
              <a:rPr lang="ar-SA" sz="2400" dirty="0"/>
              <a:t>زينة الكاف</a:t>
            </a:r>
          </a:p>
          <a:p>
            <a:pPr algn="ctr">
              <a:lnSpc>
                <a:spcPct val="150000"/>
              </a:lnSpc>
            </a:pPr>
            <a:r>
              <a:rPr lang="ar-SA" sz="2400" dirty="0"/>
              <a:t>ربا برناوي</a:t>
            </a:r>
          </a:p>
          <a:p>
            <a:pPr algn="ctr">
              <a:lnSpc>
                <a:spcPct val="150000"/>
              </a:lnSpc>
            </a:pPr>
            <a:r>
              <a:rPr lang="ar-SA" sz="2400" dirty="0"/>
              <a:t>ريما الشايع</a:t>
            </a:r>
            <a:endParaRPr lang="en-US" sz="2400" dirty="0"/>
          </a:p>
        </p:txBody>
      </p:sp>
    </p:spTree>
    <p:extLst>
      <p:ext uri="{BB962C8B-B14F-4D97-AF65-F5344CB8AC3E}">
        <p14:creationId xmlns:p14="http://schemas.microsoft.com/office/powerpoint/2010/main" val="260119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43542"/>
        </a:solidFill>
        <a:effectLst/>
      </p:bgPr>
    </p:bg>
    <p:spTree>
      <p:nvGrpSpPr>
        <p:cNvPr id="1" name=""/>
        <p:cNvGrpSpPr/>
        <p:nvPr/>
      </p:nvGrpSpPr>
      <p:grpSpPr>
        <a:xfrm>
          <a:off x="0" y="0"/>
          <a:ext cx="0" cy="0"/>
          <a:chOff x="0" y="0"/>
          <a:chExt cx="0" cy="0"/>
        </a:xfrm>
      </p:grpSpPr>
      <p:sp>
        <p:nvSpPr>
          <p:cNvPr id="4" name="Rectangle 3"/>
          <p:cNvSpPr/>
          <p:nvPr/>
        </p:nvSpPr>
        <p:spPr>
          <a:xfrm>
            <a:off x="2414588" y="1957388"/>
            <a:ext cx="2300287" cy="2228850"/>
          </a:xfrm>
          <a:prstGeom prst="rect">
            <a:avLst/>
          </a:prstGeom>
          <a:solidFill>
            <a:srgbClr val="5B8B6B"/>
          </a:solid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397619" y="1065522"/>
            <a:ext cx="0" cy="4754880"/>
          </a:xfrm>
          <a:prstGeom prst="line">
            <a:avLst/>
          </a:prstGeom>
          <a:ln w="66675" cap="rnd">
            <a:solidFill>
              <a:schemeClr val="bg1">
                <a:lumMod val="75000"/>
              </a:schemeClr>
            </a:solidFill>
          </a:ln>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185738" y="2832079"/>
            <a:ext cx="5400675" cy="1908215"/>
          </a:xfrm>
          <a:prstGeom prst="rect">
            <a:avLst/>
          </a:prstGeom>
          <a:noFill/>
        </p:spPr>
        <p:txBody>
          <a:bodyPr wrap="square" rtlCol="0">
            <a:spAutoFit/>
          </a:bodyPr>
          <a:lstStyle/>
          <a:p>
            <a:r>
              <a:rPr lang="en-US" sz="5400" b="1" dirty="0">
                <a:solidFill>
                  <a:srgbClr val="C4C2C5"/>
                </a:solidFill>
                <a:latin typeface="Century Gothic" charset="0"/>
                <a:ea typeface="Century Gothic" charset="0"/>
                <a:cs typeface="Century Gothic" charset="0"/>
              </a:rPr>
              <a:t>THANK YOU </a:t>
            </a:r>
          </a:p>
          <a:p>
            <a:r>
              <a:rPr lang="en-US" sz="3200" b="1" dirty="0">
                <a:solidFill>
                  <a:srgbClr val="C4C2C5"/>
                </a:solidFill>
                <a:latin typeface="Century Gothic" charset="0"/>
                <a:ea typeface="Century Gothic" charset="0"/>
                <a:cs typeface="Century Gothic" charset="0"/>
              </a:rPr>
              <a:t>PLEASE CONTACT US IF YOU HAVE ANY ISSUE  </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612659" y="1988136"/>
            <a:ext cx="941832" cy="941832"/>
          </a:xfrm>
          <a:prstGeom prst="ellipse">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62037" t="-23068" r="-62037" b="-23068"/>
          <a:stretch/>
        </p:blipFill>
        <p:spPr>
          <a:xfrm>
            <a:off x="5039913" y="811386"/>
            <a:ext cx="3001329" cy="132873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1225" y="3028276"/>
            <a:ext cx="944575" cy="94457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1167" y="4071159"/>
            <a:ext cx="941832" cy="941832"/>
          </a:xfrm>
          <a:prstGeom prst="ellipse">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9662" y="5111298"/>
            <a:ext cx="941832" cy="941832"/>
          </a:xfrm>
          <a:prstGeom prst="rect">
            <a:avLst/>
          </a:prstGeom>
        </p:spPr>
      </p:pic>
      <p:sp>
        <p:nvSpPr>
          <p:cNvPr id="17" name="Rectangle 16"/>
          <p:cNvSpPr/>
          <p:nvPr/>
        </p:nvSpPr>
        <p:spPr>
          <a:xfrm>
            <a:off x="7134536" y="5246458"/>
            <a:ext cx="4832546" cy="671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a:solidFill>
                  <a:schemeClr val="accent1">
                    <a:lumMod val="75000"/>
                  </a:schemeClr>
                </a:solidFill>
              </a:rPr>
              <a:t>Biochemistryteam436@gmail.com</a:t>
            </a:r>
          </a:p>
        </p:txBody>
      </p:sp>
      <p:sp>
        <p:nvSpPr>
          <p:cNvPr id="23" name="Rectangle 22"/>
          <p:cNvSpPr/>
          <p:nvPr/>
        </p:nvSpPr>
        <p:spPr>
          <a:xfrm>
            <a:off x="6755001" y="4208438"/>
            <a:ext cx="5212080" cy="671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a:solidFill>
                  <a:schemeClr val="accent1">
                    <a:lumMod val="75000"/>
                  </a:schemeClr>
                </a:solidFill>
              </a:rPr>
              <a:t>@436Biochemteam</a:t>
            </a:r>
          </a:p>
        </p:txBody>
      </p:sp>
      <p:sp>
        <p:nvSpPr>
          <p:cNvPr id="24" name="Rectangle 23"/>
          <p:cNvSpPr/>
          <p:nvPr/>
        </p:nvSpPr>
        <p:spPr>
          <a:xfrm>
            <a:off x="6603000" y="3170419"/>
            <a:ext cx="5364082" cy="67151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a:solidFill>
                  <a:schemeClr val="accent1">
                    <a:lumMod val="75000"/>
                  </a:schemeClr>
                </a:solidFill>
              </a:rPr>
              <a:t>Lippincott's Illustrated Reviews: Biochemistry, 6</a:t>
            </a:r>
            <a:r>
              <a:rPr lang="en-US" baseline="30000" dirty="0">
                <a:solidFill>
                  <a:schemeClr val="accent1">
                    <a:lumMod val="75000"/>
                  </a:schemeClr>
                </a:solidFill>
              </a:rPr>
              <a:t>th</a:t>
            </a:r>
            <a:r>
              <a:rPr lang="en-US" dirty="0">
                <a:solidFill>
                  <a:schemeClr val="accent1">
                    <a:lumMod val="75000"/>
                  </a:schemeClr>
                </a:solidFill>
              </a:rPr>
              <a:t> E</a:t>
            </a:r>
          </a:p>
        </p:txBody>
      </p:sp>
      <p:sp>
        <p:nvSpPr>
          <p:cNvPr id="25" name="Rectangle 24"/>
          <p:cNvSpPr/>
          <p:nvPr/>
        </p:nvSpPr>
        <p:spPr>
          <a:xfrm>
            <a:off x="6755001" y="2113998"/>
            <a:ext cx="5212080" cy="671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endParaRPr lang="en-US" dirty="0">
              <a:solidFill>
                <a:schemeClr val="accent1">
                  <a:lumMod val="75000"/>
                </a:schemeClr>
              </a:solidFill>
            </a:endParaRPr>
          </a:p>
        </p:txBody>
      </p:sp>
      <p:sp>
        <p:nvSpPr>
          <p:cNvPr id="26" name="Rectangle 25"/>
          <p:cNvSpPr/>
          <p:nvPr/>
        </p:nvSpPr>
        <p:spPr>
          <a:xfrm>
            <a:off x="7134535" y="1094381"/>
            <a:ext cx="4832547" cy="671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2000" dirty="0">
                <a:solidFill>
                  <a:schemeClr val="accent1">
                    <a:lumMod val="75000"/>
                  </a:schemeClr>
                </a:solidFill>
              </a:rPr>
              <a:t>Review the notes</a:t>
            </a:r>
            <a:endParaRPr lang="en-US" dirty="0">
              <a:solidFill>
                <a:schemeClr val="accent1">
                  <a:lumMod val="75000"/>
                </a:schemeClr>
              </a:solidFill>
            </a:endParaRPr>
          </a:p>
        </p:txBody>
      </p:sp>
      <p:pic>
        <p:nvPicPr>
          <p:cNvPr id="19" name="صورة 6" descr="bio logo 436.png"/>
          <p:cNvPicPr>
            <a:picLocks noChangeAspect="1"/>
          </p:cNvPicPr>
          <p:nvPr/>
        </p:nvPicPr>
        <p:blipFill>
          <a:blip r:embed="rId7">
            <a:extLst>
              <a:ext uri="{BEBA8EAE-BF5A-486C-A8C5-ECC9F3942E4B}">
                <a14:imgProps xmlns:a14="http://schemas.microsoft.com/office/drawing/2010/main">
                  <a14:imgLayer r:embed="rId8">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2" name="Slide Number Placeholder 1"/>
          <p:cNvSpPr>
            <a:spLocks noGrp="1"/>
          </p:cNvSpPr>
          <p:nvPr>
            <p:ph type="sldNum" sz="quarter" idx="12"/>
          </p:nvPr>
        </p:nvSpPr>
        <p:spPr/>
        <p:txBody>
          <a:bodyPr/>
          <a:lstStyle/>
          <a:p>
            <a:fld id="{C6A61B80-718B-8E4C-9CE5-C64D512E4DAF}" type="slidenum">
              <a:rPr lang="en-US" smtClean="0"/>
              <a:t>19</a:t>
            </a:fld>
            <a:endParaRPr lang="en-US"/>
          </a:p>
        </p:txBody>
      </p:sp>
    </p:spTree>
    <p:extLst>
      <p:ext uri="{BB962C8B-B14F-4D97-AF65-F5344CB8AC3E}">
        <p14:creationId xmlns:p14="http://schemas.microsoft.com/office/powerpoint/2010/main" val="339017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2</a:t>
            </a:fld>
            <a:endParaRPr lang="en-US" dirty="0"/>
          </a:p>
        </p:txBody>
      </p:sp>
      <p:sp>
        <p:nvSpPr>
          <p:cNvPr id="6" name="Rectangle 5"/>
          <p:cNvSpPr/>
          <p:nvPr/>
        </p:nvSpPr>
        <p:spPr>
          <a:xfrm>
            <a:off x="564707" y="1990561"/>
            <a:ext cx="10570931" cy="3179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0070C0"/>
                </a:solidFill>
                <a:latin typeface="Century Gothic" charset="0"/>
                <a:ea typeface="Century Gothic" charset="0"/>
                <a:cs typeface="Century Gothic" charset="0"/>
              </a:rPr>
              <a:t>Objectives:</a:t>
            </a:r>
          </a:p>
          <a:p>
            <a:pPr>
              <a:lnSpc>
                <a:spcPct val="150000"/>
              </a:lnSpc>
            </a:pPr>
            <a:r>
              <a:rPr lang="en-US" sz="2400" dirty="0">
                <a:solidFill>
                  <a:schemeClr val="tx1"/>
                </a:solidFill>
                <a:latin typeface="Century Gothic" charset="0"/>
                <a:ea typeface="Century Gothic" charset="0"/>
                <a:cs typeface="Century Gothic" charset="0"/>
              </a:rPr>
              <a:t>By the end of this lecture, the First Year students will be able to:</a:t>
            </a:r>
          </a:p>
          <a:p>
            <a:pPr marL="342900" indent="-342900">
              <a:lnSpc>
                <a:spcPct val="150000"/>
              </a:lnSpc>
              <a:buFont typeface="Arial" panose="020B0604020202020204" pitchFamily="34" charset="0"/>
              <a:buChar char="•"/>
            </a:pPr>
            <a:r>
              <a:rPr lang="en-US" sz="2400" dirty="0">
                <a:solidFill>
                  <a:schemeClr val="tx1"/>
                </a:solidFill>
                <a:latin typeface="Century Gothic" charset="0"/>
                <a:ea typeface="Century Gothic" charset="0"/>
                <a:cs typeface="Century Gothic" charset="0"/>
              </a:rPr>
              <a:t>Define and list the types, structure and composition of lipoproteins</a:t>
            </a:r>
          </a:p>
          <a:p>
            <a:pPr marL="342900" indent="-342900">
              <a:lnSpc>
                <a:spcPct val="150000"/>
              </a:lnSpc>
              <a:buFont typeface="Arial" panose="020B0604020202020204" pitchFamily="34" charset="0"/>
              <a:buChar char="•"/>
            </a:pPr>
            <a:r>
              <a:rPr lang="en-US" sz="2400" dirty="0">
                <a:solidFill>
                  <a:schemeClr val="tx1"/>
                </a:solidFill>
                <a:latin typeface="Century Gothic" charset="0"/>
                <a:ea typeface="Century Gothic" charset="0"/>
                <a:cs typeface="Century Gothic" charset="0"/>
              </a:rPr>
              <a:t>Understand various functions of lipoprotein particles</a:t>
            </a:r>
          </a:p>
          <a:p>
            <a:pPr marL="342900" indent="-342900">
              <a:lnSpc>
                <a:spcPct val="150000"/>
              </a:lnSpc>
              <a:buFont typeface="Arial" panose="020B0604020202020204" pitchFamily="34" charset="0"/>
              <a:buChar char="•"/>
            </a:pPr>
            <a:r>
              <a:rPr lang="en-US" sz="2400" dirty="0">
                <a:solidFill>
                  <a:schemeClr val="tx1"/>
                </a:solidFill>
                <a:latin typeface="Century Gothic" charset="0"/>
                <a:ea typeface="Century Gothic" charset="0"/>
                <a:cs typeface="Century Gothic" charset="0"/>
              </a:rPr>
              <a:t>Compare the functions of lipoprotein particles and their implications in disease</a:t>
            </a:r>
          </a:p>
          <a:p>
            <a:pPr marL="342900" indent="-342900">
              <a:lnSpc>
                <a:spcPct val="150000"/>
              </a:lnSpc>
              <a:buFont typeface="Arial" panose="020B0604020202020204" pitchFamily="34" charset="0"/>
              <a:buChar char="•"/>
            </a:pPr>
            <a:r>
              <a:rPr lang="en-US" sz="2400" dirty="0">
                <a:solidFill>
                  <a:schemeClr val="tx1"/>
                </a:solidFill>
                <a:latin typeface="Century Gothic" charset="0"/>
                <a:ea typeface="Century Gothic" charset="0"/>
                <a:cs typeface="Century Gothic" charset="0"/>
              </a:rPr>
              <a:t>Understand the metabolism of chylomicrons, VLDL and LDL particles</a:t>
            </a:r>
          </a:p>
          <a:p>
            <a:pPr marL="342900" indent="-342900">
              <a:lnSpc>
                <a:spcPct val="150000"/>
              </a:lnSpc>
              <a:buFont typeface="Arial" panose="020B0604020202020204" pitchFamily="34" charset="0"/>
              <a:buChar char="•"/>
            </a:pPr>
            <a:r>
              <a:rPr lang="en-US" sz="2400" dirty="0">
                <a:solidFill>
                  <a:schemeClr val="tx1"/>
                </a:solidFill>
                <a:latin typeface="Century Gothic" charset="0"/>
                <a:ea typeface="Century Gothic" charset="0"/>
                <a:cs typeface="Century Gothic" charset="0"/>
              </a:rPr>
              <a:t>List the diseases due to imbalance in the metabolism of lipoproteins</a:t>
            </a:r>
          </a:p>
          <a:p>
            <a:endParaRPr lang="en-US" sz="2400" dirty="0">
              <a:solidFill>
                <a:schemeClr val="tx1"/>
              </a:solidFill>
              <a:latin typeface="Century Gothic" charset="0"/>
              <a:ea typeface="Century Gothic" charset="0"/>
              <a:cs typeface="Century Gothic" charset="0"/>
            </a:endParaRPr>
          </a:p>
          <a:p>
            <a:pPr marL="457200" indent="-457200">
              <a:buFont typeface="+mj-lt"/>
              <a:buAutoNum type="arabicPeriod"/>
            </a:pPr>
            <a:endParaRPr lang="en-US" sz="2400" dirty="0">
              <a:solidFill>
                <a:schemeClr val="tx1"/>
              </a:solidFill>
              <a:latin typeface="Century Gothic" charset="0"/>
              <a:ea typeface="Century Gothic" charset="0"/>
              <a:cs typeface="Century Gothic" charset="0"/>
            </a:endParaRPr>
          </a:p>
          <a:p>
            <a:endParaRPr lang="en-US" sz="2400" dirty="0">
              <a:solidFill>
                <a:schemeClr val="tx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91366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3</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8" name="Rectangle 7"/>
          <p:cNvSpPr/>
          <p:nvPr/>
        </p:nvSpPr>
        <p:spPr>
          <a:xfrm>
            <a:off x="1429417" y="35659"/>
            <a:ext cx="184731" cy="830997"/>
          </a:xfrm>
          <a:prstGeom prst="rect">
            <a:avLst/>
          </a:prstGeom>
        </p:spPr>
        <p:txBody>
          <a:bodyPr wrap="none">
            <a:spAutoFit/>
          </a:bodyPr>
          <a:lstStyle/>
          <a:p>
            <a:endParaRPr lang="en-US" sz="4800" dirty="0">
              <a:solidFill>
                <a:srgbClr val="517A91"/>
              </a:solidFill>
              <a:latin typeface="Century Gothic" charset="0"/>
              <a:ea typeface="Century Gothic" charset="0"/>
              <a:cs typeface="Century Gothic" charset="0"/>
            </a:endParaRPr>
          </a:p>
        </p:txBody>
      </p:sp>
      <p:sp>
        <p:nvSpPr>
          <p:cNvPr id="9" name="Content Placeholder 2"/>
          <p:cNvSpPr>
            <a:spLocks noGrp="1"/>
          </p:cNvSpPr>
          <p:nvPr>
            <p:ph idx="1"/>
          </p:nvPr>
        </p:nvSpPr>
        <p:spPr>
          <a:xfrm>
            <a:off x="1294667" y="1242218"/>
            <a:ext cx="5337139" cy="1200357"/>
          </a:xfrm>
        </p:spPr>
        <p:txBody>
          <a:bodyPr>
            <a:normAutofit/>
          </a:bodyPr>
          <a:lstStyle/>
          <a:p>
            <a:r>
              <a:rPr lang="en-US" sz="2000" dirty="0"/>
              <a:t>Lipids are hydrophobic molecules </a:t>
            </a:r>
            <a:endParaRPr lang="en-US" sz="2000" dirty="0">
              <a:solidFill>
                <a:srgbClr val="00FF00"/>
              </a:solidFill>
            </a:endParaRPr>
          </a:p>
          <a:p>
            <a:r>
              <a:rPr lang="en-US" sz="2000" dirty="0"/>
              <a:t>Transported in plasma as lipoproteins particles</a:t>
            </a:r>
          </a:p>
          <a:p>
            <a:endParaRPr lang="en-US" sz="2000" dirty="0"/>
          </a:p>
          <a:p>
            <a:endParaRPr lang="en-US" sz="2000" dirty="0"/>
          </a:p>
        </p:txBody>
      </p:sp>
      <p:sp>
        <p:nvSpPr>
          <p:cNvPr id="2" name="TextBox 1"/>
          <p:cNvSpPr txBox="1"/>
          <p:nvPr/>
        </p:nvSpPr>
        <p:spPr>
          <a:xfrm>
            <a:off x="1223966" y="60713"/>
            <a:ext cx="4924438" cy="830997"/>
          </a:xfrm>
          <a:prstGeom prst="rect">
            <a:avLst/>
          </a:prstGeom>
          <a:noFill/>
        </p:spPr>
        <p:txBody>
          <a:bodyPr wrap="square" rtlCol="0">
            <a:spAutoFit/>
          </a:bodyPr>
          <a:lstStyle/>
          <a:p>
            <a:r>
              <a:rPr lang="en-US" sz="4800" dirty="0">
                <a:solidFill>
                  <a:srgbClr val="517A91"/>
                </a:solidFill>
              </a:rPr>
              <a:t>Lipoproteins:</a:t>
            </a:r>
          </a:p>
        </p:txBody>
      </p:sp>
      <p:sp>
        <p:nvSpPr>
          <p:cNvPr id="10" name="TextBox 9"/>
          <p:cNvSpPr txBox="1"/>
          <p:nvPr/>
        </p:nvSpPr>
        <p:spPr>
          <a:xfrm>
            <a:off x="1085850" y="5627705"/>
            <a:ext cx="10462817"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t>Lipoproteins keep lipid contents soluble while transporting them to and from tissues </a:t>
            </a:r>
          </a:p>
        </p:txBody>
      </p:sp>
      <p:sp>
        <p:nvSpPr>
          <p:cNvPr id="11" name="Rectangle 10"/>
          <p:cNvSpPr/>
          <p:nvPr/>
        </p:nvSpPr>
        <p:spPr>
          <a:xfrm>
            <a:off x="5925998" y="2409190"/>
            <a:ext cx="3564511" cy="1754326"/>
          </a:xfrm>
          <a:prstGeom prst="rect">
            <a:avLst/>
          </a:prstGeom>
          <a:ln w="19050">
            <a:solidFill>
              <a:srgbClr val="C4C2C5"/>
            </a:solidFill>
          </a:ln>
        </p:spPr>
        <p:txBody>
          <a:bodyPr wrap="square">
            <a:spAutoFit/>
          </a:bodyPr>
          <a:lstStyle/>
          <a:p>
            <a:pPr algn="ctr"/>
            <a:r>
              <a:rPr lang="en-US" dirty="0">
                <a:solidFill>
                  <a:schemeClr val="bg1">
                    <a:lumMod val="50000"/>
                  </a:schemeClr>
                </a:solidFill>
                <a:latin typeface="Gill Sans MT,Bold" charset="0"/>
              </a:rPr>
              <a:t>Team 436 : why do we need lipoproteins compounds? </a:t>
            </a:r>
            <a:endParaRPr lang="en-US" dirty="0">
              <a:solidFill>
                <a:schemeClr val="bg1">
                  <a:lumMod val="50000"/>
                </a:schemeClr>
              </a:solidFill>
            </a:endParaRPr>
          </a:p>
          <a:p>
            <a:pPr algn="ctr"/>
            <a:r>
              <a:rPr lang="en-US" dirty="0">
                <a:solidFill>
                  <a:schemeClr val="bg1">
                    <a:lumMod val="50000"/>
                  </a:schemeClr>
                </a:solidFill>
                <a:latin typeface="Calibri" charset="0"/>
              </a:rPr>
              <a:t>Lipid compounds are relatively water insoluble, therefore, they are transported in the plasma (aqueous) as “</a:t>
            </a:r>
            <a:r>
              <a:rPr lang="en-US" dirty="0">
                <a:solidFill>
                  <a:schemeClr val="bg1">
                    <a:lumMod val="50000"/>
                  </a:schemeClr>
                </a:solidFill>
                <a:latin typeface="Calibri,Bold" charset="0"/>
              </a:rPr>
              <a:t>Lipoproteins</a:t>
            </a:r>
            <a:r>
              <a:rPr lang="en-US" dirty="0">
                <a:solidFill>
                  <a:schemeClr val="bg1">
                    <a:lumMod val="50000"/>
                  </a:schemeClr>
                </a:solidFill>
                <a:latin typeface="Calibri" charset="0"/>
              </a:rPr>
              <a:t>”. </a:t>
            </a:r>
            <a:endParaRPr lang="en-US" dirty="0">
              <a:solidFill>
                <a:schemeClr val="bg1">
                  <a:lumMod val="50000"/>
                </a:schemeClr>
              </a:solidFill>
              <a:effectLst/>
            </a:endParaRPr>
          </a:p>
        </p:txBody>
      </p:sp>
      <p:sp>
        <p:nvSpPr>
          <p:cNvPr id="12" name="TextBox 11"/>
          <p:cNvSpPr txBox="1"/>
          <p:nvPr/>
        </p:nvSpPr>
        <p:spPr>
          <a:xfrm>
            <a:off x="4601595" y="291545"/>
            <a:ext cx="4617872" cy="369332"/>
          </a:xfrm>
          <a:prstGeom prst="rect">
            <a:avLst/>
          </a:prstGeom>
          <a:noFill/>
        </p:spPr>
        <p:txBody>
          <a:bodyPr wrap="square" rtlCol="0">
            <a:spAutoFit/>
          </a:bodyPr>
          <a:lstStyle/>
          <a:p>
            <a:r>
              <a:rPr lang="en-US" dirty="0">
                <a:solidFill>
                  <a:srgbClr val="00B050"/>
                </a:solidFill>
              </a:rPr>
              <a:t>It means they have Lipids + Proteins</a:t>
            </a:r>
          </a:p>
        </p:txBody>
      </p:sp>
      <p:sp>
        <p:nvSpPr>
          <p:cNvPr id="14" name="TextBox 13"/>
          <p:cNvSpPr txBox="1"/>
          <p:nvPr/>
        </p:nvSpPr>
        <p:spPr>
          <a:xfrm>
            <a:off x="6535554" y="1067358"/>
            <a:ext cx="1636294" cy="923330"/>
          </a:xfrm>
          <a:prstGeom prst="rect">
            <a:avLst/>
          </a:prstGeom>
          <a:noFill/>
          <a:ln w="19050">
            <a:solidFill>
              <a:srgbClr val="00B050"/>
            </a:solidFill>
            <a:prstDash val="dash"/>
          </a:ln>
        </p:spPr>
        <p:txBody>
          <a:bodyPr wrap="square" rtlCol="0">
            <a:spAutoFit/>
          </a:bodyPr>
          <a:lstStyle/>
          <a:p>
            <a:pPr algn="ctr"/>
            <a:r>
              <a:rPr lang="en-US" dirty="0">
                <a:solidFill>
                  <a:srgbClr val="00B050"/>
                </a:solidFill>
              </a:rPr>
              <a:t>due to this they have to be</a:t>
            </a:r>
          </a:p>
          <a:p>
            <a:pPr algn="ctr"/>
            <a:r>
              <a:rPr lang="en-US" dirty="0">
                <a:solidFill>
                  <a:srgbClr val="00B050"/>
                </a:solidFill>
              </a:rPr>
              <a:t>Solubilized </a:t>
            </a:r>
          </a:p>
        </p:txBody>
      </p:sp>
      <p:cxnSp>
        <p:nvCxnSpPr>
          <p:cNvPr id="16" name="Straight Arrow Connector 15"/>
          <p:cNvCxnSpPr/>
          <p:nvPr/>
        </p:nvCxnSpPr>
        <p:spPr>
          <a:xfrm flipV="1">
            <a:off x="5257067" y="1434164"/>
            <a:ext cx="1095607" cy="962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a:stretch>
            <a:fillRect/>
          </a:stretch>
        </p:blipFill>
        <p:spPr>
          <a:xfrm>
            <a:off x="-1411895" y="2256144"/>
            <a:ext cx="9583743" cy="3036071"/>
          </a:xfrm>
          <a:prstGeom prst="rect">
            <a:avLst/>
          </a:prstGeom>
        </p:spPr>
      </p:pic>
    </p:spTree>
    <p:extLst>
      <p:ext uri="{BB962C8B-B14F-4D97-AF65-F5344CB8AC3E}">
        <p14:creationId xmlns:p14="http://schemas.microsoft.com/office/powerpoint/2010/main" val="276547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4</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8" name="Rectangle 7"/>
          <p:cNvSpPr/>
          <p:nvPr/>
        </p:nvSpPr>
        <p:spPr>
          <a:xfrm>
            <a:off x="1429417" y="35659"/>
            <a:ext cx="6367449" cy="830997"/>
          </a:xfrm>
          <a:prstGeom prst="rect">
            <a:avLst/>
          </a:prstGeom>
        </p:spPr>
        <p:txBody>
          <a:bodyPr wrap="none">
            <a:spAutoFit/>
          </a:bodyPr>
          <a:lstStyle/>
          <a:p>
            <a:r>
              <a:rPr lang="en-US" sz="4800" dirty="0">
                <a:solidFill>
                  <a:srgbClr val="517A91"/>
                </a:solidFill>
                <a:latin typeface="Century Gothic" charset="0"/>
                <a:ea typeface="Century Gothic" charset="0"/>
                <a:cs typeface="Century Gothic" charset="0"/>
              </a:rPr>
              <a:t>Types of lipoproteins: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48181152"/>
              </p:ext>
            </p:extLst>
          </p:nvPr>
        </p:nvGraphicFramePr>
        <p:xfrm>
          <a:off x="895350" y="100589"/>
          <a:ext cx="9789351" cy="4373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8511313" y="2624007"/>
            <a:ext cx="2517730" cy="707886"/>
          </a:xfrm>
          <a:prstGeom prst="rect">
            <a:avLst/>
          </a:prstGeom>
          <a:noFill/>
        </p:spPr>
        <p:txBody>
          <a:bodyPr wrap="square" rtlCol="0">
            <a:spAutoFit/>
          </a:bodyPr>
          <a:lstStyle/>
          <a:p>
            <a:pPr algn="ctr"/>
            <a:r>
              <a:rPr lang="en-US" sz="2000" dirty="0"/>
              <a:t>HDL (high density lipoproteins)</a:t>
            </a:r>
          </a:p>
        </p:txBody>
      </p:sp>
      <p:graphicFrame>
        <p:nvGraphicFramePr>
          <p:cNvPr id="11" name="Diagram 10"/>
          <p:cNvGraphicFramePr/>
          <p:nvPr>
            <p:extLst>
              <p:ext uri="{D42A27DB-BD31-4B8C-83A1-F6EECF244321}">
                <p14:modId xmlns:p14="http://schemas.microsoft.com/office/powerpoint/2010/main" val="1251684302"/>
              </p:ext>
            </p:extLst>
          </p:nvPr>
        </p:nvGraphicFramePr>
        <p:xfrm>
          <a:off x="1685236" y="2151997"/>
          <a:ext cx="8325738"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Rectangle 9"/>
          <p:cNvSpPr/>
          <p:nvPr/>
        </p:nvSpPr>
        <p:spPr>
          <a:xfrm>
            <a:off x="8078404" y="1135251"/>
            <a:ext cx="3383547"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dirty="0">
                <a:solidFill>
                  <a:schemeClr val="bg1">
                    <a:lumMod val="50000"/>
                  </a:schemeClr>
                </a:solidFill>
                <a:effectLst/>
              </a:rPr>
              <a:t>قاعدة لتسهيل حفظ المكونات :</a:t>
            </a:r>
          </a:p>
          <a:p>
            <a:pPr algn="r" rtl="1"/>
            <a:r>
              <a:rPr lang="en-US" dirty="0">
                <a:solidFill>
                  <a:schemeClr val="bg1">
                    <a:lumMod val="50000"/>
                  </a:schemeClr>
                </a:solidFill>
              </a:rPr>
              <a:t>High density = High % of proteins </a:t>
            </a:r>
          </a:p>
          <a:p>
            <a:pPr algn="r" rtl="1"/>
            <a:r>
              <a:rPr lang="en-US" dirty="0">
                <a:solidFill>
                  <a:srgbClr val="FF0000"/>
                </a:solidFill>
                <a:effectLst/>
              </a:rPr>
              <a:t>L</a:t>
            </a:r>
            <a:r>
              <a:rPr lang="en-US" dirty="0">
                <a:solidFill>
                  <a:schemeClr val="bg1">
                    <a:lumMod val="50000"/>
                  </a:schemeClr>
                </a:solidFill>
                <a:effectLst/>
              </a:rPr>
              <a:t>ow density =  high % of </a:t>
            </a:r>
            <a:r>
              <a:rPr lang="en-US" dirty="0">
                <a:solidFill>
                  <a:srgbClr val="FF0000"/>
                </a:solidFill>
                <a:effectLst/>
              </a:rPr>
              <a:t>L</a:t>
            </a:r>
            <a:r>
              <a:rPr lang="en-US" dirty="0">
                <a:solidFill>
                  <a:schemeClr val="bg1">
                    <a:lumMod val="50000"/>
                  </a:schemeClr>
                </a:solidFill>
                <a:effectLst/>
              </a:rPr>
              <a:t>ipids</a:t>
            </a:r>
          </a:p>
        </p:txBody>
      </p:sp>
    </p:spTree>
    <p:extLst>
      <p:ext uri="{BB962C8B-B14F-4D97-AF65-F5344CB8AC3E}">
        <p14:creationId xmlns:p14="http://schemas.microsoft.com/office/powerpoint/2010/main" val="59997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5</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8" name="Rectangle 7"/>
          <p:cNvSpPr/>
          <p:nvPr/>
        </p:nvSpPr>
        <p:spPr>
          <a:xfrm>
            <a:off x="1429417" y="35659"/>
            <a:ext cx="6367449" cy="830997"/>
          </a:xfrm>
          <a:prstGeom prst="rect">
            <a:avLst/>
          </a:prstGeom>
        </p:spPr>
        <p:txBody>
          <a:bodyPr wrap="none">
            <a:spAutoFit/>
          </a:bodyPr>
          <a:lstStyle/>
          <a:p>
            <a:r>
              <a:rPr lang="en-US" sz="4800" dirty="0">
                <a:solidFill>
                  <a:srgbClr val="517A91"/>
                </a:solidFill>
                <a:latin typeface="Century Gothic" charset="0"/>
                <a:ea typeface="Century Gothic" charset="0"/>
                <a:cs typeface="Century Gothic" charset="0"/>
              </a:rPr>
              <a:t>Types of lipoproteins:</a:t>
            </a:r>
          </a:p>
        </p:txBody>
      </p:sp>
      <p:pic>
        <p:nvPicPr>
          <p:cNvPr id="12" name="Picture 11"/>
          <p:cNvPicPr>
            <a:picLocks noChangeAspect="1"/>
          </p:cNvPicPr>
          <p:nvPr/>
        </p:nvPicPr>
        <p:blipFill rotWithShape="1">
          <a:blip r:embed="rId4" cstate="print"/>
          <a:srcRect/>
          <a:stretch/>
        </p:blipFill>
        <p:spPr>
          <a:xfrm>
            <a:off x="8623639" y="943276"/>
            <a:ext cx="3421274" cy="5765727"/>
          </a:xfrm>
          <a:prstGeom prst="rect">
            <a:avLst/>
          </a:prstGeom>
        </p:spPr>
      </p:pic>
      <p:sp>
        <p:nvSpPr>
          <p:cNvPr id="9" name="Rectangle 8"/>
          <p:cNvSpPr/>
          <p:nvPr/>
        </p:nvSpPr>
        <p:spPr>
          <a:xfrm>
            <a:off x="1565140" y="1573454"/>
            <a:ext cx="6231725" cy="3970318"/>
          </a:xfrm>
          <a:prstGeom prst="rect">
            <a:avLst/>
          </a:prstGeom>
          <a:ln w="19050">
            <a:solidFill>
              <a:srgbClr val="00B050"/>
            </a:solidFill>
            <a:prstDash val="dash"/>
          </a:ln>
        </p:spPr>
        <p:txBody>
          <a:bodyPr wrap="square">
            <a:spAutoFit/>
          </a:bodyPr>
          <a:lstStyle/>
          <a:p>
            <a:pPr algn="ctr" rtl="1"/>
            <a:r>
              <a:rPr lang="en-GB" dirty="0">
                <a:solidFill>
                  <a:srgbClr val="00B050"/>
                </a:solidFill>
              </a:rPr>
              <a:t>-density depends on the amount of portions .</a:t>
            </a:r>
            <a:endParaRPr lang="en-US" dirty="0">
              <a:solidFill>
                <a:srgbClr val="00B050"/>
              </a:solidFill>
            </a:endParaRPr>
          </a:p>
          <a:p>
            <a:pPr algn="ctr" rtl="1"/>
            <a:r>
              <a:rPr lang="en-GB" dirty="0">
                <a:solidFill>
                  <a:srgbClr val="00B050"/>
                </a:solidFill>
              </a:rPr>
              <a:t>-high density = more weight = High % of proteins </a:t>
            </a:r>
            <a:endParaRPr lang="en-US" dirty="0">
              <a:solidFill>
                <a:srgbClr val="00B050"/>
              </a:solidFill>
            </a:endParaRPr>
          </a:p>
          <a:p>
            <a:pPr algn="ctr" rtl="1"/>
            <a:r>
              <a:rPr lang="en-GB" dirty="0">
                <a:solidFill>
                  <a:srgbClr val="00B050"/>
                </a:solidFill>
              </a:rPr>
              <a:t>If you are going to put 2 particles inside the water one has a high density and the other one has a very low density what will happen ?</a:t>
            </a:r>
            <a:endParaRPr lang="en-US" dirty="0">
              <a:solidFill>
                <a:srgbClr val="00B050"/>
              </a:solidFill>
            </a:endParaRPr>
          </a:p>
          <a:p>
            <a:pPr algn="ctr" rtl="1"/>
            <a:r>
              <a:rPr lang="en-GB" dirty="0">
                <a:solidFill>
                  <a:srgbClr val="00B050"/>
                </a:solidFill>
              </a:rPr>
              <a:t>one will sink and the other one will float.</a:t>
            </a:r>
            <a:endParaRPr lang="en-US" dirty="0">
              <a:solidFill>
                <a:srgbClr val="00B050"/>
              </a:solidFill>
            </a:endParaRPr>
          </a:p>
          <a:p>
            <a:pPr algn="ctr" rtl="1"/>
            <a:r>
              <a:rPr lang="en-GB" dirty="0">
                <a:solidFill>
                  <a:srgbClr val="00B050"/>
                </a:solidFill>
              </a:rPr>
              <a:t>Chylomicron which has the least density and HDL has the highest density, what is making these lipoproteins particles more or less dense that’s the amount of protein in them.</a:t>
            </a:r>
            <a:endParaRPr lang="en-US" dirty="0">
              <a:solidFill>
                <a:srgbClr val="00B050"/>
              </a:solidFill>
            </a:endParaRPr>
          </a:p>
          <a:p>
            <a:pPr algn="ctr" rtl="1"/>
            <a:r>
              <a:rPr lang="en-GB" dirty="0">
                <a:solidFill>
                  <a:srgbClr val="00B050"/>
                </a:solidFill>
              </a:rPr>
              <a:t>Which means chylomicrons has proteins and lipids.</a:t>
            </a:r>
          </a:p>
          <a:p>
            <a:pPr algn="ctr" rtl="1"/>
            <a:r>
              <a:rPr lang="en-US" dirty="0">
                <a:solidFill>
                  <a:srgbClr val="00B050"/>
                </a:solidFill>
              </a:rPr>
              <a:t>Another thing when we said that HDL has more protein than Chylomicron  we didn't mean the amount itself but the percentage of the whole complex ( lipid + protein ) so its relative . </a:t>
            </a:r>
          </a:p>
        </p:txBody>
      </p:sp>
    </p:spTree>
    <p:extLst>
      <p:ext uri="{BB962C8B-B14F-4D97-AF65-F5344CB8AC3E}">
        <p14:creationId xmlns:p14="http://schemas.microsoft.com/office/powerpoint/2010/main" val="1664258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6</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7" y="902167"/>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8" name="Rectangle 7"/>
          <p:cNvSpPr/>
          <p:nvPr/>
        </p:nvSpPr>
        <p:spPr>
          <a:xfrm>
            <a:off x="1429417" y="35659"/>
            <a:ext cx="8488221" cy="830997"/>
          </a:xfrm>
          <a:prstGeom prst="rect">
            <a:avLst/>
          </a:prstGeom>
        </p:spPr>
        <p:txBody>
          <a:bodyPr wrap="none">
            <a:spAutoFit/>
          </a:bodyPr>
          <a:lstStyle/>
          <a:p>
            <a:r>
              <a:rPr lang="en-US" sz="4800" dirty="0">
                <a:solidFill>
                  <a:srgbClr val="517A91"/>
                </a:solidFill>
                <a:latin typeface="Century Gothic" charset="0"/>
                <a:ea typeface="Century Gothic" charset="0"/>
                <a:cs typeface="Century Gothic" charset="0"/>
              </a:rPr>
              <a:t>Composition of lipoproteins:</a:t>
            </a:r>
          </a:p>
        </p:txBody>
      </p:sp>
      <p:graphicFrame>
        <p:nvGraphicFramePr>
          <p:cNvPr id="11" name="Diagram 10"/>
          <p:cNvGraphicFramePr/>
          <p:nvPr>
            <p:extLst>
              <p:ext uri="{D42A27DB-BD31-4B8C-83A1-F6EECF244321}">
                <p14:modId xmlns:p14="http://schemas.microsoft.com/office/powerpoint/2010/main" val="2252950834"/>
              </p:ext>
            </p:extLst>
          </p:nvPr>
        </p:nvGraphicFramePr>
        <p:xfrm>
          <a:off x="-996553" y="976184"/>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p:cNvPicPr>
            <a:picLocks noChangeAspect="1"/>
          </p:cNvPicPr>
          <p:nvPr/>
        </p:nvPicPr>
        <p:blipFill rotWithShape="1">
          <a:blip r:embed="rId9" cstate="print"/>
          <a:srcRect l="3903" r="5328"/>
          <a:stretch/>
        </p:blipFill>
        <p:spPr>
          <a:xfrm>
            <a:off x="5348614" y="1428748"/>
            <a:ext cx="2129424" cy="3312586"/>
          </a:xfrm>
          <a:prstGeom prst="rect">
            <a:avLst/>
          </a:prstGeom>
        </p:spPr>
      </p:pic>
      <p:pic>
        <p:nvPicPr>
          <p:cNvPr id="13" name="Picture 12"/>
          <p:cNvPicPr>
            <a:picLocks noChangeAspect="1"/>
          </p:cNvPicPr>
          <p:nvPr/>
        </p:nvPicPr>
        <p:blipFill rotWithShape="1">
          <a:blip r:embed="rId10" cstate="print"/>
          <a:srcRect l="5408" r="4629" b="2479"/>
          <a:stretch/>
        </p:blipFill>
        <p:spPr>
          <a:xfrm>
            <a:off x="10180802" y="937680"/>
            <a:ext cx="1807997" cy="3033071"/>
          </a:xfrm>
          <a:prstGeom prst="rect">
            <a:avLst/>
          </a:prstGeom>
        </p:spPr>
      </p:pic>
      <p:pic>
        <p:nvPicPr>
          <p:cNvPr id="14" name="Picture 13"/>
          <p:cNvPicPr>
            <a:picLocks noChangeAspect="1"/>
          </p:cNvPicPr>
          <p:nvPr/>
        </p:nvPicPr>
        <p:blipFill rotWithShape="1">
          <a:blip r:embed="rId11" cstate="print"/>
          <a:srcRect l="5404" t="2265" r="4262"/>
          <a:stretch/>
        </p:blipFill>
        <p:spPr>
          <a:xfrm>
            <a:off x="8056043" y="937680"/>
            <a:ext cx="1990997" cy="3033071"/>
          </a:xfrm>
          <a:prstGeom prst="rect">
            <a:avLst/>
          </a:prstGeom>
        </p:spPr>
      </p:pic>
      <p:sp>
        <p:nvSpPr>
          <p:cNvPr id="15" name="Rectangle 14"/>
          <p:cNvSpPr/>
          <p:nvPr/>
        </p:nvSpPr>
        <p:spPr>
          <a:xfrm>
            <a:off x="7740210" y="3862455"/>
            <a:ext cx="4541626" cy="2862322"/>
          </a:xfrm>
          <a:prstGeom prst="rect">
            <a:avLst/>
          </a:prstGeom>
        </p:spPr>
        <p:txBody>
          <a:bodyPr wrap="square">
            <a:spAutoFit/>
          </a:bodyPr>
          <a:lstStyle/>
          <a:p>
            <a:pPr marL="342900" indent="-342900">
              <a:buFont typeface="Arial" panose="020B0604020202020204" pitchFamily="34" charset="0"/>
              <a:buChar char="•"/>
            </a:pPr>
            <a:r>
              <a:rPr lang="en-US" sz="2000" dirty="0"/>
              <a:t>TAGs are mainly transported by:</a:t>
            </a:r>
          </a:p>
          <a:p>
            <a:pPr marL="800100" lvl="1" indent="-342900">
              <a:buFont typeface="Arial" panose="020B0604020202020204" pitchFamily="34" charset="0"/>
              <a:buChar char="•"/>
            </a:pPr>
            <a:r>
              <a:rPr lang="en-US" sz="2000" dirty="0"/>
              <a:t>Chylomicrons</a:t>
            </a:r>
          </a:p>
          <a:p>
            <a:pPr marL="800100" lvl="1" indent="-342900">
              <a:buFont typeface="Arial" panose="020B0604020202020204" pitchFamily="34" charset="0"/>
              <a:buChar char="•"/>
            </a:pPr>
            <a:r>
              <a:rPr lang="en-US" sz="2000" dirty="0"/>
              <a:t>VLDL</a:t>
            </a:r>
            <a:endParaRPr lang="en-US" sz="900" dirty="0"/>
          </a:p>
          <a:p>
            <a:pPr marL="342900" indent="-342900">
              <a:buFont typeface="Arial" panose="020B0604020202020204" pitchFamily="34" charset="0"/>
              <a:buChar char="•"/>
            </a:pPr>
            <a:r>
              <a:rPr lang="en-US" sz="2000" dirty="0"/>
              <a:t>Cholesterol mainly transported by:</a:t>
            </a:r>
          </a:p>
          <a:p>
            <a:pPr marL="800100" lvl="1" indent="-342900">
              <a:buFont typeface="Arial" panose="020B0604020202020204" pitchFamily="34" charset="0"/>
              <a:buChar char="•"/>
            </a:pPr>
            <a:r>
              <a:rPr lang="en-US" sz="2000" dirty="0"/>
              <a:t>LDL </a:t>
            </a:r>
            <a:r>
              <a:rPr lang="en-US" sz="2000" dirty="0">
                <a:solidFill>
                  <a:schemeClr val="bg1">
                    <a:lumMod val="50000"/>
                  </a:schemeClr>
                </a:solidFill>
              </a:rPr>
              <a:t>(Bad cholesterol) </a:t>
            </a:r>
            <a:endParaRPr lang="en-US" sz="2000" dirty="0">
              <a:solidFill>
                <a:srgbClr val="00FF00"/>
              </a:solidFill>
            </a:endParaRPr>
          </a:p>
          <a:p>
            <a:pPr lvl="1"/>
            <a:r>
              <a:rPr lang="en-US" sz="2000" dirty="0">
                <a:solidFill>
                  <a:srgbClr val="00B050"/>
                </a:solidFill>
              </a:rPr>
              <a:t>It carries </a:t>
            </a:r>
            <a:r>
              <a:rPr lang="en-US" sz="2000" dirty="0">
                <a:solidFill>
                  <a:srgbClr val="FF0000"/>
                </a:solidFill>
              </a:rPr>
              <a:t>cholesterol</a:t>
            </a:r>
            <a:r>
              <a:rPr lang="en-US" sz="2000" dirty="0">
                <a:solidFill>
                  <a:srgbClr val="00B050"/>
                </a:solidFill>
              </a:rPr>
              <a:t> from the liver to</a:t>
            </a:r>
          </a:p>
          <a:p>
            <a:pPr lvl="1"/>
            <a:r>
              <a:rPr lang="en-US" sz="2000" dirty="0">
                <a:solidFill>
                  <a:srgbClr val="00B050"/>
                </a:solidFill>
              </a:rPr>
              <a:t>The tissues</a:t>
            </a:r>
          </a:p>
          <a:p>
            <a:pPr marL="800100" lvl="1" indent="-342900">
              <a:buFont typeface="Arial" panose="020B0604020202020204" pitchFamily="34" charset="0"/>
              <a:buChar char="•"/>
            </a:pPr>
            <a:r>
              <a:rPr lang="en-US" sz="2000" dirty="0"/>
              <a:t>HDL </a:t>
            </a:r>
            <a:r>
              <a:rPr lang="en-US" sz="2000" dirty="0">
                <a:solidFill>
                  <a:schemeClr val="bg1">
                    <a:lumMod val="50000"/>
                  </a:schemeClr>
                </a:solidFill>
              </a:rPr>
              <a:t>(Good cholesterol)</a:t>
            </a:r>
          </a:p>
          <a:p>
            <a:pPr lvl="1"/>
            <a:r>
              <a:rPr lang="en-US" sz="2000" dirty="0">
                <a:solidFill>
                  <a:srgbClr val="00B050"/>
                </a:solidFill>
              </a:rPr>
              <a:t>It carries </a:t>
            </a:r>
            <a:r>
              <a:rPr lang="en-US" sz="2000" dirty="0">
                <a:solidFill>
                  <a:srgbClr val="FF0000"/>
                </a:solidFill>
              </a:rPr>
              <a:t>cholesteryl ester</a:t>
            </a:r>
          </a:p>
        </p:txBody>
      </p:sp>
      <p:sp>
        <p:nvSpPr>
          <p:cNvPr id="16" name="Rectangle 15"/>
          <p:cNvSpPr/>
          <p:nvPr/>
        </p:nvSpPr>
        <p:spPr>
          <a:xfrm>
            <a:off x="5284715" y="5078285"/>
            <a:ext cx="2376697" cy="738664"/>
          </a:xfrm>
          <a:prstGeom prst="rect">
            <a:avLst/>
          </a:prstGeom>
          <a:ln w="19050">
            <a:solidFill>
              <a:srgbClr val="FF0000"/>
            </a:solidFill>
          </a:ln>
        </p:spPr>
        <p:txBody>
          <a:bodyPr wrap="square">
            <a:spAutoFit/>
          </a:bodyPr>
          <a:lstStyle/>
          <a:p>
            <a:pPr marL="0" algn="r" defTabSz="914400" rtl="1" eaLnBrk="1" latinLnBrk="0" hangingPunct="1"/>
            <a:r>
              <a:rPr lang="ar-SA" sz="1400" dirty="0">
                <a:solidFill>
                  <a:srgbClr val="FF0000"/>
                </a:solidFill>
              </a:rPr>
              <a:t>ملاحظة : مو مطلوب منا نحفظ النسب لكن الدكتورة </a:t>
            </a:r>
            <a:r>
              <a:rPr lang="ar-SA" sz="1400" b="1" u="sng" dirty="0">
                <a:solidFill>
                  <a:srgbClr val="FF0000"/>
                </a:solidFill>
              </a:rPr>
              <a:t>نبهت على معرفة المكون الأكثر في كل مركب </a:t>
            </a:r>
            <a:r>
              <a:rPr lang="en-US" sz="1400" dirty="0">
                <a:solidFill>
                  <a:srgbClr val="FF0000"/>
                </a:solidFill>
              </a:rPr>
              <a:t>.</a:t>
            </a:r>
            <a:endParaRPr lang="en-US" sz="1400" dirty="0">
              <a:solidFill>
                <a:srgbClr val="FF0000"/>
              </a:solidFill>
              <a:effectLst/>
            </a:endParaRPr>
          </a:p>
        </p:txBody>
      </p:sp>
      <p:cxnSp>
        <p:nvCxnSpPr>
          <p:cNvPr id="17" name="Straight Connector 16"/>
          <p:cNvCxnSpPr/>
          <p:nvPr/>
        </p:nvCxnSpPr>
        <p:spPr>
          <a:xfrm flipV="1">
            <a:off x="7776913" y="1127618"/>
            <a:ext cx="0" cy="5228732"/>
          </a:xfrm>
          <a:prstGeom prst="line">
            <a:avLst/>
          </a:prstGeom>
          <a:ln w="28575" cap="rnd">
            <a:solidFill>
              <a:schemeClr val="bg1">
                <a:lumMod val="50000"/>
              </a:schemeClr>
            </a:solidFill>
            <a:prstDash val="sysDot"/>
          </a:ln>
        </p:spPr>
        <p:style>
          <a:lnRef idx="3">
            <a:schemeClr val="accent5"/>
          </a:lnRef>
          <a:fillRef idx="0">
            <a:schemeClr val="accent5"/>
          </a:fillRef>
          <a:effectRef idx="2">
            <a:schemeClr val="accent5"/>
          </a:effectRef>
          <a:fontRef idx="minor">
            <a:schemeClr val="tx1"/>
          </a:fontRef>
        </p:style>
      </p:cxnSp>
      <p:pic>
        <p:nvPicPr>
          <p:cNvPr id="18" name="Picture 17"/>
          <p:cNvPicPr>
            <a:picLocks noChangeAspect="1"/>
          </p:cNvPicPr>
          <p:nvPr/>
        </p:nvPicPr>
        <p:blipFill>
          <a:blip r:embed="rId12"/>
          <a:stretch>
            <a:fillRect/>
          </a:stretch>
        </p:blipFill>
        <p:spPr>
          <a:xfrm>
            <a:off x="1096446" y="5232917"/>
            <a:ext cx="2207784" cy="1488558"/>
          </a:xfrm>
          <a:prstGeom prst="rect">
            <a:avLst/>
          </a:prstGeom>
        </p:spPr>
      </p:pic>
    </p:spTree>
    <p:extLst>
      <p:ext uri="{BB962C8B-B14F-4D97-AF65-F5344CB8AC3E}">
        <p14:creationId xmlns:p14="http://schemas.microsoft.com/office/powerpoint/2010/main" val="1008768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7</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5"/>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8" name="Rectangle 7"/>
          <p:cNvSpPr/>
          <p:nvPr/>
        </p:nvSpPr>
        <p:spPr>
          <a:xfrm>
            <a:off x="1429417" y="35659"/>
            <a:ext cx="8828058" cy="830997"/>
          </a:xfrm>
          <a:prstGeom prst="rect">
            <a:avLst/>
          </a:prstGeom>
        </p:spPr>
        <p:txBody>
          <a:bodyPr wrap="none">
            <a:spAutoFit/>
          </a:bodyPr>
          <a:lstStyle/>
          <a:p>
            <a:r>
              <a:rPr lang="en-US" sz="4800" dirty="0">
                <a:solidFill>
                  <a:srgbClr val="517A91"/>
                </a:solidFill>
                <a:latin typeface="Century Gothic" charset="0"/>
                <a:ea typeface="Century Gothic" charset="0"/>
                <a:cs typeface="Century Gothic" charset="0"/>
              </a:rPr>
              <a:t>Apolipoproteins: </a:t>
            </a:r>
            <a:r>
              <a:rPr lang="en-US" sz="1600" dirty="0">
                <a:solidFill>
                  <a:srgbClr val="00B050"/>
                </a:solidFill>
                <a:latin typeface="Century Gothic" charset="0"/>
                <a:ea typeface="Century Gothic" charset="0"/>
                <a:cs typeface="Century Gothic" charset="0"/>
              </a:rPr>
              <a:t>it’s present in the lipoprotein particles</a:t>
            </a:r>
            <a:endParaRPr lang="en-US" sz="4800" dirty="0">
              <a:solidFill>
                <a:srgbClr val="00B050"/>
              </a:solidFill>
              <a:latin typeface="Century Gothic" charset="0"/>
              <a:ea typeface="Century Gothic" charset="0"/>
              <a:cs typeface="Century Gothic" charset="0"/>
            </a:endParaRPr>
          </a:p>
        </p:txBody>
      </p:sp>
      <p:graphicFrame>
        <p:nvGraphicFramePr>
          <p:cNvPr id="11" name="Diagram 10"/>
          <p:cNvGraphicFramePr/>
          <p:nvPr>
            <p:extLst>
              <p:ext uri="{D42A27DB-BD31-4B8C-83A1-F6EECF244321}">
                <p14:modId xmlns:p14="http://schemas.microsoft.com/office/powerpoint/2010/main" val="1181487605"/>
              </p:ext>
            </p:extLst>
          </p:nvPr>
        </p:nvGraphicFramePr>
        <p:xfrm>
          <a:off x="1285850" y="979757"/>
          <a:ext cx="4908753" cy="37163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Diagram 12"/>
          <p:cNvGraphicFramePr/>
          <p:nvPr>
            <p:extLst>
              <p:ext uri="{D42A27DB-BD31-4B8C-83A1-F6EECF244321}">
                <p14:modId xmlns:p14="http://schemas.microsoft.com/office/powerpoint/2010/main" val="3896443229"/>
              </p:ext>
            </p:extLst>
          </p:nvPr>
        </p:nvGraphicFramePr>
        <p:xfrm>
          <a:off x="6485609" y="1019766"/>
          <a:ext cx="5364723" cy="541358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32300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8</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9" y="866658"/>
            <a:ext cx="8483702" cy="0"/>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3" name="TextBox 2"/>
          <p:cNvSpPr txBox="1"/>
          <p:nvPr/>
        </p:nvSpPr>
        <p:spPr>
          <a:xfrm>
            <a:off x="1085850" y="48185"/>
            <a:ext cx="6506227" cy="830997"/>
          </a:xfrm>
          <a:prstGeom prst="rect">
            <a:avLst/>
          </a:prstGeom>
          <a:noFill/>
        </p:spPr>
        <p:txBody>
          <a:bodyPr wrap="square" rtlCol="0">
            <a:spAutoFit/>
          </a:bodyPr>
          <a:lstStyle/>
          <a:p>
            <a:r>
              <a:rPr lang="en-US" sz="4800" dirty="0">
                <a:solidFill>
                  <a:srgbClr val="517A91"/>
                </a:solidFill>
              </a:rPr>
              <a:t>Chylomicrons:</a:t>
            </a:r>
          </a:p>
        </p:txBody>
      </p:sp>
      <p:sp>
        <p:nvSpPr>
          <p:cNvPr id="2" name="TextBox 1"/>
          <p:cNvSpPr txBox="1"/>
          <p:nvPr/>
        </p:nvSpPr>
        <p:spPr>
          <a:xfrm>
            <a:off x="1122825" y="1092124"/>
            <a:ext cx="9749767" cy="1015663"/>
          </a:xfrm>
          <a:prstGeom prst="rect">
            <a:avLst/>
          </a:prstGeom>
          <a:noFill/>
        </p:spPr>
        <p:txBody>
          <a:bodyPr wrap="square" rtlCol="0">
            <a:spAutoFit/>
          </a:bodyPr>
          <a:lstStyle/>
          <a:p>
            <a:pPr>
              <a:lnSpc>
                <a:spcPct val="150000"/>
              </a:lnSpc>
            </a:pPr>
            <a:r>
              <a:rPr lang="en-US" sz="2000" dirty="0"/>
              <a:t>Assembled in the </a:t>
            </a:r>
            <a:r>
              <a:rPr lang="en-US" sz="2000" dirty="0">
                <a:solidFill>
                  <a:srgbClr val="FF0000"/>
                </a:solidFill>
              </a:rPr>
              <a:t>intestinal mucosal cells</a:t>
            </a:r>
            <a:r>
              <a:rPr lang="en-US" sz="2000" dirty="0"/>
              <a:t>.</a:t>
            </a:r>
          </a:p>
          <a:p>
            <a:pPr>
              <a:lnSpc>
                <a:spcPct val="150000"/>
              </a:lnSpc>
            </a:pPr>
            <a:r>
              <a:rPr lang="en-US" sz="2000" dirty="0"/>
              <a:t>The milky appearance of plasma after a meal is due to </a:t>
            </a:r>
            <a:r>
              <a:rPr lang="en-US" sz="2000" dirty="0">
                <a:solidFill>
                  <a:srgbClr val="FF0000"/>
                </a:solidFill>
              </a:rPr>
              <a:t>chylomicrons</a:t>
            </a:r>
            <a:r>
              <a:rPr lang="en-US" sz="2000" dirty="0"/>
              <a:t>.</a:t>
            </a:r>
          </a:p>
        </p:txBody>
      </p:sp>
      <p:graphicFrame>
        <p:nvGraphicFramePr>
          <p:cNvPr id="8" name="Diagram 7"/>
          <p:cNvGraphicFramePr/>
          <p:nvPr>
            <p:extLst>
              <p:ext uri="{D42A27DB-BD31-4B8C-83A1-F6EECF244321}">
                <p14:modId xmlns:p14="http://schemas.microsoft.com/office/powerpoint/2010/main" val="1560464604"/>
              </p:ext>
            </p:extLst>
          </p:nvPr>
        </p:nvGraphicFramePr>
        <p:xfrm>
          <a:off x="-261963" y="2134074"/>
          <a:ext cx="7188856" cy="41252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5646167" y="3826192"/>
            <a:ext cx="6375787" cy="1200329"/>
          </a:xfrm>
          <a:prstGeom prst="rect">
            <a:avLst/>
          </a:prstGeom>
          <a:noFill/>
          <a:ln w="19050">
            <a:solidFill>
              <a:srgbClr val="00B050"/>
            </a:solidFill>
            <a:prstDash val="dash"/>
          </a:ln>
        </p:spPr>
        <p:txBody>
          <a:bodyPr wrap="square" rtlCol="0">
            <a:spAutoFit/>
          </a:bodyPr>
          <a:lstStyle/>
          <a:p>
            <a:r>
              <a:rPr lang="en-US" dirty="0">
                <a:solidFill>
                  <a:srgbClr val="00B050"/>
                </a:solidFill>
              </a:rPr>
              <a:t>The enterocytes take up the metabolized fat as fatty acids and they have also the fat soluble vitamins there. Once they are inside the enterocyte they are assembled into lipoprotein particles and then these lipoprotein particles are secreted out into the blood. </a:t>
            </a:r>
          </a:p>
        </p:txBody>
      </p:sp>
      <p:sp>
        <p:nvSpPr>
          <p:cNvPr id="10" name="TextBox 9"/>
          <p:cNvSpPr txBox="1"/>
          <p:nvPr/>
        </p:nvSpPr>
        <p:spPr>
          <a:xfrm>
            <a:off x="6518969" y="2379969"/>
            <a:ext cx="4834831" cy="1200329"/>
          </a:xfrm>
          <a:prstGeom prst="rect">
            <a:avLst/>
          </a:prstGeom>
          <a:noFill/>
          <a:ln w="19050">
            <a:solidFill>
              <a:srgbClr val="00B050"/>
            </a:solidFill>
            <a:prstDash val="dash"/>
          </a:ln>
        </p:spPr>
        <p:txBody>
          <a:bodyPr wrap="square" rtlCol="0">
            <a:spAutoFit/>
          </a:bodyPr>
          <a:lstStyle/>
          <a:p>
            <a:r>
              <a:rPr lang="en-US" dirty="0">
                <a:solidFill>
                  <a:srgbClr val="00B050"/>
                </a:solidFill>
              </a:rPr>
              <a:t>If you take the blood of a person after 2 hours of taking food and then separate the plasma, the plasma will have milky appearance because of the presence of chylomicrons.</a:t>
            </a:r>
          </a:p>
        </p:txBody>
      </p:sp>
    </p:spTree>
    <p:extLst>
      <p:ext uri="{BB962C8B-B14F-4D97-AF65-F5344CB8AC3E}">
        <p14:creationId xmlns:p14="http://schemas.microsoft.com/office/powerpoint/2010/main" val="252456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61B80-718B-8E4C-9CE5-C64D512E4DAF}" type="slidenum">
              <a:rPr lang="en-US" smtClean="0"/>
              <a:t>9</a:t>
            </a:fld>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7650527"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3" name="TextBox 2"/>
          <p:cNvSpPr txBox="1"/>
          <p:nvPr/>
        </p:nvSpPr>
        <p:spPr>
          <a:xfrm>
            <a:off x="1315233" y="73016"/>
            <a:ext cx="2780778" cy="830997"/>
          </a:xfrm>
          <a:prstGeom prst="rect">
            <a:avLst/>
          </a:prstGeom>
          <a:noFill/>
        </p:spPr>
        <p:txBody>
          <a:bodyPr wrap="square" rtlCol="0">
            <a:spAutoFit/>
          </a:bodyPr>
          <a:lstStyle/>
          <a:p>
            <a:r>
              <a:rPr lang="en-US" sz="4800" dirty="0">
                <a:solidFill>
                  <a:srgbClr val="517A91"/>
                </a:solidFill>
              </a:rPr>
              <a:t>VLDL</a:t>
            </a:r>
          </a:p>
        </p:txBody>
      </p:sp>
      <p:graphicFrame>
        <p:nvGraphicFramePr>
          <p:cNvPr id="9" name="Diagram 8"/>
          <p:cNvGraphicFramePr/>
          <p:nvPr>
            <p:extLst>
              <p:ext uri="{D42A27DB-BD31-4B8C-83A1-F6EECF244321}">
                <p14:modId xmlns:p14="http://schemas.microsoft.com/office/powerpoint/2010/main" val="4004221117"/>
              </p:ext>
            </p:extLst>
          </p:nvPr>
        </p:nvGraphicFramePr>
        <p:xfrm>
          <a:off x="-407865" y="2497873"/>
          <a:ext cx="7483606" cy="42525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12"/>
          <p:cNvSpPr/>
          <p:nvPr/>
        </p:nvSpPr>
        <p:spPr>
          <a:xfrm>
            <a:off x="1223966" y="866657"/>
            <a:ext cx="7255892" cy="1631216"/>
          </a:xfrm>
          <a:prstGeom prst="rect">
            <a:avLst/>
          </a:prstGeom>
        </p:spPr>
        <p:txBody>
          <a:bodyPr wrap="square">
            <a:spAutoFit/>
          </a:bodyPr>
          <a:lstStyle/>
          <a:p>
            <a:pPr marL="342900" indent="-342900">
              <a:buFont typeface="Arial" panose="020B0604020202020204" pitchFamily="34" charset="0"/>
              <a:buChar char="•"/>
            </a:pPr>
            <a:r>
              <a:rPr lang="en-US" sz="2000" dirty="0"/>
              <a:t>Peripheral tissue degrade TAGs by </a:t>
            </a:r>
            <a:r>
              <a:rPr lang="en-US" sz="2000" dirty="0">
                <a:solidFill>
                  <a:srgbClr val="FF0000"/>
                </a:solidFill>
              </a:rPr>
              <a:t>lipoprotein lipase enzyme </a:t>
            </a:r>
          </a:p>
          <a:p>
            <a:pPr marL="342900" indent="-342900">
              <a:buFont typeface="Arial" panose="020B0604020202020204" pitchFamily="34" charset="0"/>
              <a:buChar char="•"/>
            </a:pPr>
            <a:r>
              <a:rPr lang="en-US" sz="2000" dirty="0"/>
              <a:t>Imbalance in hepatic TAG synthesis and secretion of VLDL leads to fatty liver and occurs in:</a:t>
            </a:r>
          </a:p>
          <a:p>
            <a:pPr lvl="1"/>
            <a:r>
              <a:rPr lang="en-US" sz="2000" dirty="0"/>
              <a:t>1- Obesity</a:t>
            </a:r>
          </a:p>
          <a:p>
            <a:pPr lvl="1"/>
            <a:r>
              <a:rPr lang="en-US" sz="2000" dirty="0"/>
              <a:t>2- Type 2 diabetes mellitus</a:t>
            </a:r>
          </a:p>
        </p:txBody>
      </p:sp>
      <p:sp>
        <p:nvSpPr>
          <p:cNvPr id="8" name="TextBox 7"/>
          <p:cNvSpPr txBox="1"/>
          <p:nvPr/>
        </p:nvSpPr>
        <p:spPr>
          <a:xfrm>
            <a:off x="9094063" y="947215"/>
            <a:ext cx="2858453" cy="5355312"/>
          </a:xfrm>
          <a:prstGeom prst="rect">
            <a:avLst/>
          </a:prstGeom>
          <a:noFill/>
          <a:ln w="19050">
            <a:solidFill>
              <a:srgbClr val="00B050"/>
            </a:solidFill>
            <a:prstDash val="dash"/>
          </a:ln>
        </p:spPr>
        <p:txBody>
          <a:bodyPr wrap="square" rtlCol="0">
            <a:spAutoFit/>
          </a:bodyPr>
          <a:lstStyle/>
          <a:p>
            <a:r>
              <a:rPr lang="en-US" dirty="0">
                <a:solidFill>
                  <a:srgbClr val="00B050"/>
                </a:solidFill>
              </a:rPr>
              <a:t>The liver produces TAG and they have to be transported out so in conditions when you have too much of lipids present in the blood and that’s why there’s too much of TAG and these fatty acids go to the liver and in the liver they are synthesized into TAG and this TAG is packaged as VLDL so it has to come out. If the balance between TAG synthesis and the secretion of  VLDL is disturbed there will be an accumulation of TAG or the fat deposition happens in the liver itself in the liver so we call it fatty liver.</a:t>
            </a:r>
          </a:p>
        </p:txBody>
      </p:sp>
      <p:sp>
        <p:nvSpPr>
          <p:cNvPr id="11" name="Rectangle 10"/>
          <p:cNvSpPr/>
          <p:nvPr/>
        </p:nvSpPr>
        <p:spPr>
          <a:xfrm>
            <a:off x="5396594" y="2699201"/>
            <a:ext cx="3198766" cy="3657600"/>
          </a:xfrm>
          <a:prstGeom prst="rect">
            <a:avLst/>
          </a:prstGeom>
          <a:solidFill>
            <a:schemeClr val="bg1"/>
          </a:solidFill>
          <a:ln>
            <a:solidFill>
              <a:srgbClr val="548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1400" dirty="0">
                <a:solidFill>
                  <a:schemeClr val="bg2">
                    <a:lumMod val="50000"/>
                  </a:schemeClr>
                </a:solidFill>
              </a:rPr>
              <a:t>نفس المعلومات بصياغة المرجع:</a:t>
            </a:r>
            <a:endParaRPr lang="en-US" sz="1400" dirty="0">
              <a:solidFill>
                <a:schemeClr val="bg2">
                  <a:lumMod val="50000"/>
                </a:schemeClr>
              </a:solidFill>
            </a:endParaRPr>
          </a:p>
          <a:p>
            <a:r>
              <a:rPr lang="en-US" sz="1400" dirty="0">
                <a:solidFill>
                  <a:schemeClr val="bg2">
                    <a:lumMod val="50000"/>
                  </a:schemeClr>
                </a:solidFill>
              </a:rPr>
              <a:t>VLDLs are produced in the liver .They are composed predominantly of endogenous triacylglycerol (approximately 60%), and their function is to carry this lipid from the liver (site of synthesis) to the peripheral tissues. There, the triacylglycerol is degraded by lipoprotein lipase.</a:t>
            </a:r>
          </a:p>
          <a:p>
            <a:r>
              <a:rPr lang="en-US" sz="1400" dirty="0">
                <a:solidFill>
                  <a:schemeClr val="bg2">
                    <a:lumMod val="75000"/>
                  </a:schemeClr>
                </a:solidFill>
              </a:rPr>
              <a:t>[Note: “Fatty liver” (hepatic steatosis) occurs in conditions in which there is an imbalance between hepatic triacylglycerol synthesis and the secretion of VLDL. Such conditions include obesity, uncontrolled diabetes mellitus, and chronic ethanol ingestion.] </a:t>
            </a:r>
          </a:p>
        </p:txBody>
      </p:sp>
      <p:sp>
        <p:nvSpPr>
          <p:cNvPr id="2" name="TextBox 1"/>
          <p:cNvSpPr txBox="1"/>
          <p:nvPr/>
        </p:nvSpPr>
        <p:spPr>
          <a:xfrm>
            <a:off x="4558509" y="1525124"/>
            <a:ext cx="4412239" cy="1015663"/>
          </a:xfrm>
          <a:prstGeom prst="rect">
            <a:avLst/>
          </a:prstGeom>
          <a:noFill/>
          <a:ln w="19050">
            <a:solidFill>
              <a:srgbClr val="00B050"/>
            </a:solidFill>
            <a:prstDash val="dash"/>
          </a:ln>
        </p:spPr>
        <p:txBody>
          <a:bodyPr wrap="square" rtlCol="0">
            <a:spAutoFit/>
          </a:bodyPr>
          <a:lstStyle/>
          <a:p>
            <a:r>
              <a:rPr lang="en-US" sz="1500" dirty="0">
                <a:solidFill>
                  <a:srgbClr val="00B050"/>
                </a:solidFill>
              </a:rPr>
              <a:t>it’s present in the extracellular surface of the membrane so when lipoprotein comes near the cell it acts on the lipids on triacylglycerol present in that lipoprotein and it takes that lipid inside and digest it.</a:t>
            </a:r>
          </a:p>
        </p:txBody>
      </p:sp>
    </p:spTree>
    <p:extLst>
      <p:ext uri="{BB962C8B-B14F-4D97-AF65-F5344CB8AC3E}">
        <p14:creationId xmlns:p14="http://schemas.microsoft.com/office/powerpoint/2010/main" val="1531188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1805</Words>
  <Application>Microsoft Office PowerPoint</Application>
  <PresentationFormat>Widescreen</PresentationFormat>
  <Paragraphs>222</Paragraphs>
  <Slides>19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Bradley Hand ITC</vt:lpstr>
      <vt:lpstr>Calibri</vt:lpstr>
      <vt:lpstr>Calibri Light</vt:lpstr>
      <vt:lpstr>Calibri,Bold</vt:lpstr>
      <vt:lpstr>Century Gothic</vt:lpstr>
      <vt:lpstr>Gill Sans MT,Bold</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trad</cp:lastModifiedBy>
  <cp:revision>92</cp:revision>
  <dcterms:created xsi:type="dcterms:W3CDTF">2017-02-08T18:43:55Z</dcterms:created>
  <dcterms:modified xsi:type="dcterms:W3CDTF">2017-04-19T11:07:47Z</dcterms:modified>
</cp:coreProperties>
</file>