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3" r:id="rId4"/>
    <p:sldId id="265" r:id="rId5"/>
    <p:sldId id="266" r:id="rId6"/>
    <p:sldId id="269" r:id="rId7"/>
    <p:sldId id="267" r:id="rId8"/>
    <p:sldId id="270" r:id="rId9"/>
    <p:sldId id="271" r:id="rId10"/>
    <p:sldId id="274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q.faisal.pp@gmail.com" initials="q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008F00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/>
    <p:restoredTop sz="93053"/>
  </p:normalViewPr>
  <p:slideViewPr>
    <p:cSldViewPr snapToGrid="0" snapToObjects="1">
      <p:cViewPr varScale="1">
        <p:scale>
          <a:sx n="92" d="100"/>
          <a:sy n="92" d="100"/>
        </p:scale>
        <p:origin x="6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2-12T23:27:35.578" idx="1">
    <p:pos x="7740" y="-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00293-07CB-4386-A3CC-F4611DD33F0F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01A16E1-9C51-4F27-8ABC-368244363E0B}">
      <dgm:prSet phldrT="[Text]" custT="1"/>
      <dgm:spPr/>
      <dgm:t>
        <a:bodyPr/>
        <a:lstStyle/>
        <a:p>
          <a:r>
            <a:rPr lang="en-US" sz="1200" b="1" dirty="0">
              <a:latin typeface="+mj-lt"/>
            </a:rPr>
            <a:t>The wall of heart is composed of:</a:t>
          </a:r>
        </a:p>
      </dgm:t>
    </dgm:pt>
    <dgm:pt modelId="{BA955ADF-666D-4932-BD4D-3AF40BCE8824}" type="parTrans" cxnId="{97711F4D-8849-4A5B-8957-0CC0E01160EC}">
      <dgm:prSet/>
      <dgm:spPr/>
      <dgm:t>
        <a:bodyPr/>
        <a:lstStyle/>
        <a:p>
          <a:endParaRPr lang="en-US"/>
        </a:p>
      </dgm:t>
    </dgm:pt>
    <dgm:pt modelId="{5580CC5D-B164-4B2C-A872-BD87D10046AE}" type="sibTrans" cxnId="{97711F4D-8849-4A5B-8957-0CC0E01160EC}">
      <dgm:prSet/>
      <dgm:spPr/>
      <dgm:t>
        <a:bodyPr/>
        <a:lstStyle/>
        <a:p>
          <a:endParaRPr lang="en-US"/>
        </a:p>
      </dgm:t>
    </dgm:pt>
    <dgm:pt modelId="{FD4B4780-D96C-4270-B6D4-CB8F197D857F}">
      <dgm:prSet phldrT="[Text]" custT="1"/>
      <dgm:spPr/>
      <dgm:t>
        <a:bodyPr/>
        <a:lstStyle/>
        <a:p>
          <a:r>
            <a:rPr lang="en-US" altLang="en-US" sz="1200" b="1" noProof="0" dirty="0" err="1">
              <a:latin typeface="+mj-lt"/>
            </a:rPr>
            <a:t>Endocardium</a:t>
          </a:r>
          <a:endParaRPr lang="en-US" sz="1200" b="1" dirty="0">
            <a:latin typeface="+mj-lt"/>
          </a:endParaRPr>
        </a:p>
      </dgm:t>
    </dgm:pt>
    <dgm:pt modelId="{1394BB5B-856E-45E1-BDE4-FD7774645FAF}" type="parTrans" cxnId="{CF7648EB-A059-426B-9E89-A5C2E8D581DF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A8D2D441-FEDE-41F7-B286-379F60A88220}" type="sibTrans" cxnId="{CF7648EB-A059-426B-9E89-A5C2E8D581DF}">
      <dgm:prSet/>
      <dgm:spPr/>
      <dgm:t>
        <a:bodyPr/>
        <a:lstStyle/>
        <a:p>
          <a:endParaRPr lang="en-US"/>
        </a:p>
      </dgm:t>
    </dgm:pt>
    <dgm:pt modelId="{097B774E-1793-4C76-942A-E237FD6AADFB}">
      <dgm:prSet phldrT="[Text]" custT="1"/>
      <dgm:spPr/>
      <dgm:t>
        <a:bodyPr/>
        <a:lstStyle/>
        <a:p>
          <a:r>
            <a:rPr lang="en-US" altLang="en-US" sz="1200" b="1" noProof="0" dirty="0" err="1">
              <a:latin typeface="+mj-lt"/>
            </a:rPr>
            <a:t>Epicardium</a:t>
          </a:r>
          <a:endParaRPr lang="en-US" altLang="en-US" sz="1200" b="1" noProof="0" dirty="0">
            <a:latin typeface="+mj-lt"/>
          </a:endParaRPr>
        </a:p>
      </dgm:t>
    </dgm:pt>
    <dgm:pt modelId="{45087AC2-DAB5-4B61-9D62-E22DA6967608}" type="parTrans" cxnId="{7688A3FC-A004-4620-88BD-CE9D48119CC7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33E1C4A3-067D-468D-B7AC-4F097C6F3991}" type="sibTrans" cxnId="{7688A3FC-A004-4620-88BD-CE9D48119CC7}">
      <dgm:prSet/>
      <dgm:spPr/>
      <dgm:t>
        <a:bodyPr/>
        <a:lstStyle/>
        <a:p>
          <a:endParaRPr lang="en-US"/>
        </a:p>
      </dgm:t>
    </dgm:pt>
    <dgm:pt modelId="{A35CB8DD-DC31-438D-8B43-BE5326BA068A}" type="asst">
      <dgm:prSet custT="1"/>
      <dgm:spPr/>
      <dgm:t>
        <a:bodyPr/>
        <a:lstStyle/>
        <a:p>
          <a:r>
            <a:rPr lang="en-US" altLang="en-US" sz="1200" b="1" noProof="0" dirty="0" err="1">
              <a:latin typeface="+mj-lt"/>
            </a:rPr>
            <a:t>Mesothelium</a:t>
          </a:r>
          <a:endParaRPr lang="en-US" sz="1200" b="1" dirty="0">
            <a:latin typeface="+mj-lt"/>
          </a:endParaRPr>
        </a:p>
      </dgm:t>
    </dgm:pt>
    <dgm:pt modelId="{B8ED616B-4883-45B4-8DE7-6F9386F65BDC}" type="parTrans" cxnId="{4897A441-D0F3-415E-8DDA-4106D5B61606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C989A3F6-9269-4B4F-B12E-7B530801DAA0}" type="sibTrans" cxnId="{4897A441-D0F3-415E-8DDA-4106D5B61606}">
      <dgm:prSet/>
      <dgm:spPr/>
      <dgm:t>
        <a:bodyPr/>
        <a:lstStyle/>
        <a:p>
          <a:endParaRPr lang="en-US"/>
        </a:p>
      </dgm:t>
    </dgm:pt>
    <dgm:pt modelId="{1F889032-6C8B-400A-86B5-2C954A27014D}" type="asst">
      <dgm:prSet custT="1"/>
      <dgm:spPr/>
      <dgm:t>
        <a:bodyPr/>
        <a:lstStyle/>
        <a:p>
          <a:r>
            <a:rPr lang="en-US" altLang="en-US" sz="1200" b="1" noProof="0" dirty="0">
              <a:latin typeface="+mj-lt"/>
            </a:rPr>
            <a:t>C.T. layer</a:t>
          </a:r>
        </a:p>
      </dgm:t>
    </dgm:pt>
    <dgm:pt modelId="{F4658C71-21F1-4237-B6CE-91E4184FB6FE}" type="parTrans" cxnId="{F9966D5E-0B0D-4B61-83E4-253DDA259836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27B406F3-FD6E-49F7-BAEA-18F6266497B9}" type="sibTrans" cxnId="{F9966D5E-0B0D-4B61-83E4-253DDA259836}">
      <dgm:prSet/>
      <dgm:spPr/>
      <dgm:t>
        <a:bodyPr/>
        <a:lstStyle/>
        <a:p>
          <a:endParaRPr lang="en-US"/>
        </a:p>
      </dgm:t>
    </dgm:pt>
    <dgm:pt modelId="{5C963830-33AA-4349-972C-EAFAC050B78B}">
      <dgm:prSet phldrT="[Text]" custT="1"/>
      <dgm:spPr/>
      <dgm:t>
        <a:bodyPr/>
        <a:lstStyle/>
        <a:p>
          <a:r>
            <a:rPr lang="en-US" altLang="en-US" sz="1200" b="1" dirty="0">
              <a:latin typeface="+mj-lt"/>
            </a:rPr>
            <a:t>Myocardium</a:t>
          </a:r>
        </a:p>
      </dgm:t>
    </dgm:pt>
    <dgm:pt modelId="{B7076154-56A9-4B8D-AF65-4CD2434A1B1A}" type="sibTrans" cxnId="{29AF058C-02F2-41A1-BCF3-74D08521A2FF}">
      <dgm:prSet/>
      <dgm:spPr/>
      <dgm:t>
        <a:bodyPr/>
        <a:lstStyle/>
        <a:p>
          <a:endParaRPr lang="en-US"/>
        </a:p>
      </dgm:t>
    </dgm:pt>
    <dgm:pt modelId="{44BEF4E8-BD8D-4FC0-AE43-699A54E0ED5D}" type="parTrans" cxnId="{29AF058C-02F2-41A1-BCF3-74D08521A2FF}">
      <dgm:prSet/>
      <dgm:spPr/>
      <dgm:t>
        <a:bodyPr/>
        <a:lstStyle/>
        <a:p>
          <a:endParaRPr lang="en-US"/>
        </a:p>
      </dgm:t>
    </dgm:pt>
    <dgm:pt modelId="{18FBD51E-525D-4B00-A7C6-92D6F0A8E1E5}" type="asst">
      <dgm:prSet custT="1"/>
      <dgm:spPr/>
      <dgm:t>
        <a:bodyPr/>
        <a:lstStyle/>
        <a:p>
          <a:r>
            <a:rPr lang="en-US" altLang="en-US" sz="1200" b="1" dirty="0">
              <a:latin typeface="+mj-lt"/>
            </a:rPr>
            <a:t>Convictive tissue</a:t>
          </a:r>
        </a:p>
      </dgm:t>
    </dgm:pt>
    <dgm:pt modelId="{BBA705FF-3DBE-4D0A-B396-D56DF678EE0B}" type="sibTrans" cxnId="{239DD688-91F1-4FD9-941B-1A0D1D46CCFD}">
      <dgm:prSet/>
      <dgm:spPr/>
      <dgm:t>
        <a:bodyPr/>
        <a:lstStyle/>
        <a:p>
          <a:endParaRPr lang="en-US"/>
        </a:p>
      </dgm:t>
    </dgm:pt>
    <dgm:pt modelId="{A7EAB22D-D48C-423F-800C-A52903477DE2}" type="parTrans" cxnId="{239DD688-91F1-4FD9-941B-1A0D1D46CCFD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2133D50D-7352-449B-A8A9-6F4D190F89CB}" type="asst">
      <dgm:prSet custT="1"/>
      <dgm:spPr/>
      <dgm:t>
        <a:bodyPr/>
        <a:lstStyle/>
        <a:p>
          <a:r>
            <a:rPr lang="en-US" altLang="en-US" sz="1200" b="1" noProof="0" dirty="0">
              <a:latin typeface="+mj-lt"/>
            </a:rPr>
            <a:t> Endothelium</a:t>
          </a:r>
          <a:endParaRPr lang="en-US" sz="1200" b="1" dirty="0">
            <a:latin typeface="+mj-lt"/>
          </a:endParaRPr>
        </a:p>
      </dgm:t>
    </dgm:pt>
    <dgm:pt modelId="{1F8523C6-6689-417A-96CD-B9FE6F2E9A73}" type="sibTrans" cxnId="{D4DE9175-68DA-4347-9F51-6D804B601363}">
      <dgm:prSet/>
      <dgm:spPr/>
      <dgm:t>
        <a:bodyPr/>
        <a:lstStyle/>
        <a:p>
          <a:endParaRPr lang="en-US"/>
        </a:p>
      </dgm:t>
    </dgm:pt>
    <dgm:pt modelId="{C18A6163-B4C4-41D9-82FA-E33674653223}" type="parTrans" cxnId="{D4DE9175-68DA-4347-9F51-6D804B601363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424CFC0B-12C9-4468-94EA-3652FFC7695A}">
      <dgm:prSet/>
      <dgm:spPr/>
      <dgm:t>
        <a:bodyPr/>
        <a:lstStyle/>
        <a:p>
          <a:pPr rtl="1"/>
          <a:r>
            <a:rPr kumimoji="0" lang="en-US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Subendocardial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layer</a:t>
          </a:r>
          <a:endParaRPr lang="ar-SA" dirty="0"/>
        </a:p>
      </dgm:t>
    </dgm:pt>
    <dgm:pt modelId="{C4669D1D-762C-4834-88F2-823FCBCC349E}" type="parTrans" cxnId="{00B6B212-2B28-4C06-8ED0-C578AEC70F06}">
      <dgm:prSet/>
      <dgm:spPr/>
      <dgm:t>
        <a:bodyPr/>
        <a:lstStyle/>
        <a:p>
          <a:pPr rtl="1"/>
          <a:endParaRPr lang="ar-SA"/>
        </a:p>
      </dgm:t>
    </dgm:pt>
    <dgm:pt modelId="{EBAF3E48-EA76-41C4-96F8-0A1C64AE9866}" type="sibTrans" cxnId="{00B6B212-2B28-4C06-8ED0-C578AEC70F06}">
      <dgm:prSet/>
      <dgm:spPr/>
      <dgm:t>
        <a:bodyPr/>
        <a:lstStyle/>
        <a:p>
          <a:pPr rtl="1"/>
          <a:endParaRPr lang="ar-SA"/>
        </a:p>
      </dgm:t>
    </dgm:pt>
    <dgm:pt modelId="{C145767A-940D-4962-9C75-B076374B9241}">
      <dgm:prSet/>
      <dgm:spPr/>
      <dgm:t>
        <a:bodyPr/>
        <a:lstStyle/>
        <a:p>
          <a:pPr rtl="0"/>
          <a:r>
            <a:rPr kumimoji="0" lang="en-US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Subendothelial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C.T. </a:t>
          </a:r>
          <a:endParaRPr lang="ar-SA" dirty="0"/>
        </a:p>
      </dgm:t>
    </dgm:pt>
    <dgm:pt modelId="{06CF5FA9-DD5A-45B8-A3F8-DA39E1BAF1F1}" type="parTrans" cxnId="{1455DEB7-F844-4EA6-A5C5-9717CACEACC7}">
      <dgm:prSet/>
      <dgm:spPr/>
      <dgm:t>
        <a:bodyPr/>
        <a:lstStyle/>
        <a:p>
          <a:pPr rtl="1"/>
          <a:endParaRPr lang="ar-SA"/>
        </a:p>
      </dgm:t>
    </dgm:pt>
    <dgm:pt modelId="{E57DBEE1-152F-437F-AA8C-16AEF2B4F60B}" type="sibTrans" cxnId="{1455DEB7-F844-4EA6-A5C5-9717CACEACC7}">
      <dgm:prSet/>
      <dgm:spPr/>
      <dgm:t>
        <a:bodyPr/>
        <a:lstStyle/>
        <a:p>
          <a:pPr rtl="1"/>
          <a:endParaRPr lang="ar-SA"/>
        </a:p>
      </dgm:t>
    </dgm:pt>
    <dgm:pt modelId="{4FC4C73D-013C-49CE-84E4-68DF175502CB}">
      <dgm:prSet/>
      <dgm:spPr/>
      <dgm:t>
        <a:bodyPr/>
        <a:lstStyle/>
        <a:p>
          <a:pPr rtl="0"/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Dense C.T. layer</a:t>
          </a:r>
          <a:endParaRPr lang="ar-SA" dirty="0"/>
        </a:p>
      </dgm:t>
    </dgm:pt>
    <dgm:pt modelId="{8CAFA8DF-FAEF-43CB-B350-792D87F84AAD}" type="parTrans" cxnId="{072F3DF0-B461-4083-8727-3FAD25F02F88}">
      <dgm:prSet/>
      <dgm:spPr/>
      <dgm:t>
        <a:bodyPr/>
        <a:lstStyle/>
        <a:p>
          <a:pPr rtl="1"/>
          <a:endParaRPr lang="ar-SA"/>
        </a:p>
      </dgm:t>
    </dgm:pt>
    <dgm:pt modelId="{E220EBAB-0D31-4296-B95A-2D53270321B4}" type="sibTrans" cxnId="{072F3DF0-B461-4083-8727-3FAD25F02F88}">
      <dgm:prSet/>
      <dgm:spPr/>
      <dgm:t>
        <a:bodyPr/>
        <a:lstStyle/>
        <a:p>
          <a:pPr rtl="1"/>
          <a:endParaRPr lang="ar-SA"/>
        </a:p>
      </dgm:t>
    </dgm:pt>
    <dgm:pt modelId="{85BA5FA6-1111-494D-A2B1-04A04FF8302C}" type="pres">
      <dgm:prSet presAssocID="{87E00293-07CB-4386-A3CC-F4611DD33F0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18A8EED-8F19-461D-9B74-602879A666D1}" type="pres">
      <dgm:prSet presAssocID="{901A16E1-9C51-4F27-8ABC-368244363E0B}" presName="hierRoot1" presStyleCnt="0">
        <dgm:presLayoutVars>
          <dgm:hierBranch val="init"/>
        </dgm:presLayoutVars>
      </dgm:prSet>
      <dgm:spPr/>
    </dgm:pt>
    <dgm:pt modelId="{340BE988-4FAB-460A-941E-BCD9710581A2}" type="pres">
      <dgm:prSet presAssocID="{901A16E1-9C51-4F27-8ABC-368244363E0B}" presName="rootComposite1" presStyleCnt="0"/>
      <dgm:spPr/>
    </dgm:pt>
    <dgm:pt modelId="{F1796AE3-0B0F-4B2F-A35B-48CFFCEF0D81}" type="pres">
      <dgm:prSet presAssocID="{901A16E1-9C51-4F27-8ABC-368244363E0B}" presName="rootText1" presStyleLbl="alignAcc1" presStyleIdx="0" presStyleCnt="0">
        <dgm:presLayoutVars>
          <dgm:chPref val="3"/>
        </dgm:presLayoutVars>
      </dgm:prSet>
      <dgm:spPr/>
    </dgm:pt>
    <dgm:pt modelId="{B687EC11-EC61-4D48-8922-77B2C06D8113}" type="pres">
      <dgm:prSet presAssocID="{901A16E1-9C51-4F27-8ABC-368244363E0B}" presName="topArc1" presStyleLbl="parChTrans1D1" presStyleIdx="0" presStyleCnt="22"/>
      <dgm:spPr/>
    </dgm:pt>
    <dgm:pt modelId="{786B0ADE-8BF8-4376-A18B-286C47D37684}" type="pres">
      <dgm:prSet presAssocID="{901A16E1-9C51-4F27-8ABC-368244363E0B}" presName="bottomArc1" presStyleLbl="parChTrans1D1" presStyleIdx="1" presStyleCnt="22"/>
      <dgm:spPr/>
    </dgm:pt>
    <dgm:pt modelId="{75F56467-5EBA-4AFB-ADCF-6CCC0E3D522A}" type="pres">
      <dgm:prSet presAssocID="{901A16E1-9C51-4F27-8ABC-368244363E0B}" presName="topConnNode1" presStyleLbl="node1" presStyleIdx="0" presStyleCnt="0"/>
      <dgm:spPr/>
    </dgm:pt>
    <dgm:pt modelId="{07091505-748D-4F5D-B721-C582746834D7}" type="pres">
      <dgm:prSet presAssocID="{901A16E1-9C51-4F27-8ABC-368244363E0B}" presName="hierChild2" presStyleCnt="0"/>
      <dgm:spPr/>
    </dgm:pt>
    <dgm:pt modelId="{4388D775-9C4A-467F-B5CD-10237A7BC85F}" type="pres">
      <dgm:prSet presAssocID="{1394BB5B-856E-45E1-BDE4-FD7774645FAF}" presName="Name28" presStyleLbl="parChTrans1D2" presStyleIdx="0" presStyleCnt="3"/>
      <dgm:spPr/>
    </dgm:pt>
    <dgm:pt modelId="{008094E5-B094-4CF4-8CF1-454896514B90}" type="pres">
      <dgm:prSet presAssocID="{FD4B4780-D96C-4270-B6D4-CB8F197D857F}" presName="hierRoot2" presStyleCnt="0">
        <dgm:presLayoutVars>
          <dgm:hierBranch val="init"/>
        </dgm:presLayoutVars>
      </dgm:prSet>
      <dgm:spPr/>
    </dgm:pt>
    <dgm:pt modelId="{3ABD0B72-714D-47D0-8AA1-BB801A6EC195}" type="pres">
      <dgm:prSet presAssocID="{FD4B4780-D96C-4270-B6D4-CB8F197D857F}" presName="rootComposite2" presStyleCnt="0"/>
      <dgm:spPr/>
    </dgm:pt>
    <dgm:pt modelId="{02515B44-1B4B-4F64-9667-3DB8A5ED6FBA}" type="pres">
      <dgm:prSet presAssocID="{FD4B4780-D96C-4270-B6D4-CB8F197D857F}" presName="rootText2" presStyleLbl="alignAcc1" presStyleIdx="0" presStyleCnt="0" custLinFactX="-28081" custLinFactNeighborX="-100000" custLinFactNeighborY="-10022">
        <dgm:presLayoutVars>
          <dgm:chPref val="3"/>
        </dgm:presLayoutVars>
      </dgm:prSet>
      <dgm:spPr/>
    </dgm:pt>
    <dgm:pt modelId="{E253C6B5-694B-4354-91F9-F6789AF2980D}" type="pres">
      <dgm:prSet presAssocID="{FD4B4780-D96C-4270-B6D4-CB8F197D857F}" presName="topArc2" presStyleLbl="parChTrans1D1" presStyleIdx="2" presStyleCnt="22"/>
      <dgm:spPr/>
    </dgm:pt>
    <dgm:pt modelId="{33F0A4A9-38E0-45B4-B294-F328B322EB78}" type="pres">
      <dgm:prSet presAssocID="{FD4B4780-D96C-4270-B6D4-CB8F197D857F}" presName="bottomArc2" presStyleLbl="parChTrans1D1" presStyleIdx="3" presStyleCnt="22"/>
      <dgm:spPr/>
    </dgm:pt>
    <dgm:pt modelId="{477BDC37-01C8-4E53-9C5A-525E24D55A44}" type="pres">
      <dgm:prSet presAssocID="{FD4B4780-D96C-4270-B6D4-CB8F197D857F}" presName="topConnNode2" presStyleLbl="node2" presStyleIdx="0" presStyleCnt="0"/>
      <dgm:spPr/>
    </dgm:pt>
    <dgm:pt modelId="{A6DEEE3C-4A1C-400A-A363-44BAE7B92115}" type="pres">
      <dgm:prSet presAssocID="{FD4B4780-D96C-4270-B6D4-CB8F197D857F}" presName="hierChild4" presStyleCnt="0"/>
      <dgm:spPr/>
    </dgm:pt>
    <dgm:pt modelId="{CED91294-C59A-4EA9-8ED5-974C7D7E59A4}" type="pres">
      <dgm:prSet presAssocID="{FD4B4780-D96C-4270-B6D4-CB8F197D857F}" presName="hierChild5" presStyleCnt="0"/>
      <dgm:spPr/>
    </dgm:pt>
    <dgm:pt modelId="{6962F6F1-93A9-4204-8080-9E167162B66E}" type="pres">
      <dgm:prSet presAssocID="{C18A6163-B4C4-41D9-82FA-E33674653223}" presName="Name101" presStyleLbl="parChTrans1D3" presStyleIdx="0" presStyleCnt="4"/>
      <dgm:spPr/>
    </dgm:pt>
    <dgm:pt modelId="{E19691E4-349B-4648-923D-41810E2D9F69}" type="pres">
      <dgm:prSet presAssocID="{2133D50D-7352-449B-A8A9-6F4D190F89CB}" presName="hierRoot3" presStyleCnt="0">
        <dgm:presLayoutVars>
          <dgm:hierBranch val="init"/>
        </dgm:presLayoutVars>
      </dgm:prSet>
      <dgm:spPr/>
    </dgm:pt>
    <dgm:pt modelId="{60B50142-00F4-4B9B-A141-77E48C149496}" type="pres">
      <dgm:prSet presAssocID="{2133D50D-7352-449B-A8A9-6F4D190F89CB}" presName="rootComposite3" presStyleCnt="0"/>
      <dgm:spPr/>
    </dgm:pt>
    <dgm:pt modelId="{A9E78C0A-B75E-41CE-99D9-074E317E55E1}" type="pres">
      <dgm:prSet presAssocID="{2133D50D-7352-449B-A8A9-6F4D190F89CB}" presName="rootText3" presStyleLbl="alignAcc1" presStyleIdx="0" presStyleCnt="0" custLinFactX="-85396" custLinFactNeighborX="-100000" custLinFactNeighborY="27868">
        <dgm:presLayoutVars>
          <dgm:chPref val="3"/>
        </dgm:presLayoutVars>
      </dgm:prSet>
      <dgm:spPr/>
    </dgm:pt>
    <dgm:pt modelId="{B0D78EB8-4A13-4D41-AE99-A39C3084F55B}" type="pres">
      <dgm:prSet presAssocID="{2133D50D-7352-449B-A8A9-6F4D190F89CB}" presName="topArc3" presStyleLbl="parChTrans1D1" presStyleIdx="4" presStyleCnt="22"/>
      <dgm:spPr/>
    </dgm:pt>
    <dgm:pt modelId="{6AE1C71A-8731-4D3A-8A32-8A1095E8B76E}" type="pres">
      <dgm:prSet presAssocID="{2133D50D-7352-449B-A8A9-6F4D190F89CB}" presName="bottomArc3" presStyleLbl="parChTrans1D1" presStyleIdx="5" presStyleCnt="22"/>
      <dgm:spPr/>
    </dgm:pt>
    <dgm:pt modelId="{C1F170CB-BF09-48BC-A77E-6DA2942D0F60}" type="pres">
      <dgm:prSet presAssocID="{2133D50D-7352-449B-A8A9-6F4D190F89CB}" presName="topConnNode3" presStyleLbl="asst2" presStyleIdx="0" presStyleCnt="0"/>
      <dgm:spPr/>
    </dgm:pt>
    <dgm:pt modelId="{A6D378CB-58FE-4CB0-B023-56F71C1DCD72}" type="pres">
      <dgm:prSet presAssocID="{2133D50D-7352-449B-A8A9-6F4D190F89CB}" presName="hierChild6" presStyleCnt="0"/>
      <dgm:spPr/>
    </dgm:pt>
    <dgm:pt modelId="{BD2D8511-81E9-4E80-9E32-2ABF672ED60E}" type="pres">
      <dgm:prSet presAssocID="{2133D50D-7352-449B-A8A9-6F4D190F89CB}" presName="hierChild7" presStyleCnt="0"/>
      <dgm:spPr/>
    </dgm:pt>
    <dgm:pt modelId="{EDC24EC2-6A09-4247-993C-25BFFC542903}" type="pres">
      <dgm:prSet presAssocID="{A7EAB22D-D48C-423F-800C-A52903477DE2}" presName="Name101" presStyleLbl="parChTrans1D3" presStyleIdx="1" presStyleCnt="4"/>
      <dgm:spPr/>
    </dgm:pt>
    <dgm:pt modelId="{06B6EBA0-4BAD-4511-A127-1EB6D5AC2150}" type="pres">
      <dgm:prSet presAssocID="{18FBD51E-525D-4B00-A7C6-92D6F0A8E1E5}" presName="hierRoot3" presStyleCnt="0">
        <dgm:presLayoutVars>
          <dgm:hierBranch val="init"/>
        </dgm:presLayoutVars>
      </dgm:prSet>
      <dgm:spPr/>
    </dgm:pt>
    <dgm:pt modelId="{5A354720-1BC0-4916-9FD9-06B23440E32F}" type="pres">
      <dgm:prSet presAssocID="{18FBD51E-525D-4B00-A7C6-92D6F0A8E1E5}" presName="rootComposite3" presStyleCnt="0"/>
      <dgm:spPr/>
    </dgm:pt>
    <dgm:pt modelId="{62850C1C-615B-4329-ADB4-790D7F62A7CD}" type="pres">
      <dgm:prSet presAssocID="{18FBD51E-525D-4B00-A7C6-92D6F0A8E1E5}" presName="rootText3" presStyleLbl="alignAcc1" presStyleIdx="0" presStyleCnt="0" custLinFactNeighborX="-84181" custLinFactNeighborY="27257">
        <dgm:presLayoutVars>
          <dgm:chPref val="3"/>
        </dgm:presLayoutVars>
      </dgm:prSet>
      <dgm:spPr/>
    </dgm:pt>
    <dgm:pt modelId="{2220752B-CAF4-47E5-B942-BC232AA36555}" type="pres">
      <dgm:prSet presAssocID="{18FBD51E-525D-4B00-A7C6-92D6F0A8E1E5}" presName="topArc3" presStyleLbl="parChTrans1D1" presStyleIdx="6" presStyleCnt="22"/>
      <dgm:spPr/>
    </dgm:pt>
    <dgm:pt modelId="{2C3756B3-47BC-418C-9B8E-0D16480485F2}" type="pres">
      <dgm:prSet presAssocID="{18FBD51E-525D-4B00-A7C6-92D6F0A8E1E5}" presName="bottomArc3" presStyleLbl="parChTrans1D1" presStyleIdx="7" presStyleCnt="22"/>
      <dgm:spPr/>
    </dgm:pt>
    <dgm:pt modelId="{7C8A4E33-37BD-4520-81A4-4F1B596619D9}" type="pres">
      <dgm:prSet presAssocID="{18FBD51E-525D-4B00-A7C6-92D6F0A8E1E5}" presName="topConnNode3" presStyleLbl="asst2" presStyleIdx="0" presStyleCnt="0"/>
      <dgm:spPr/>
    </dgm:pt>
    <dgm:pt modelId="{5CE9D8E7-BC14-4D95-A7DB-876B5C01266C}" type="pres">
      <dgm:prSet presAssocID="{18FBD51E-525D-4B00-A7C6-92D6F0A8E1E5}" presName="hierChild6" presStyleCnt="0"/>
      <dgm:spPr/>
    </dgm:pt>
    <dgm:pt modelId="{3979B65E-6BC6-4B2B-A994-DC4CF69BA542}" type="pres">
      <dgm:prSet presAssocID="{06CF5FA9-DD5A-45B8-A3F8-DA39E1BAF1F1}" presName="Name28" presStyleLbl="parChTrans1D4" presStyleIdx="0" presStyleCnt="3"/>
      <dgm:spPr/>
    </dgm:pt>
    <dgm:pt modelId="{44A19AB5-8813-4D6B-B052-3A465B13C513}" type="pres">
      <dgm:prSet presAssocID="{C145767A-940D-4962-9C75-B076374B9241}" presName="hierRoot2" presStyleCnt="0">
        <dgm:presLayoutVars>
          <dgm:hierBranch val="init"/>
        </dgm:presLayoutVars>
      </dgm:prSet>
      <dgm:spPr/>
    </dgm:pt>
    <dgm:pt modelId="{EB2F1582-B87A-4A2A-A465-72AE4E342DEF}" type="pres">
      <dgm:prSet presAssocID="{C145767A-940D-4962-9C75-B076374B9241}" presName="rootComposite2" presStyleCnt="0"/>
      <dgm:spPr/>
    </dgm:pt>
    <dgm:pt modelId="{4A50DD82-A914-4D7E-8825-BDC9B61D137B}" type="pres">
      <dgm:prSet presAssocID="{C145767A-940D-4962-9C75-B076374B9241}" presName="rootText2" presStyleLbl="alignAcc1" presStyleIdx="0" presStyleCnt="0" custLinFactY="5111" custLinFactNeighborX="-70241" custLinFactNeighborY="100000">
        <dgm:presLayoutVars>
          <dgm:chPref val="3"/>
        </dgm:presLayoutVars>
      </dgm:prSet>
      <dgm:spPr/>
    </dgm:pt>
    <dgm:pt modelId="{DC1416E8-1C6E-4335-A56E-727B18FB8548}" type="pres">
      <dgm:prSet presAssocID="{C145767A-940D-4962-9C75-B076374B9241}" presName="topArc2" presStyleLbl="parChTrans1D1" presStyleIdx="8" presStyleCnt="22"/>
      <dgm:spPr/>
    </dgm:pt>
    <dgm:pt modelId="{9492656F-1308-4A08-BFF4-802E603EFF8E}" type="pres">
      <dgm:prSet presAssocID="{C145767A-940D-4962-9C75-B076374B9241}" presName="bottomArc2" presStyleLbl="parChTrans1D1" presStyleIdx="9" presStyleCnt="22"/>
      <dgm:spPr/>
    </dgm:pt>
    <dgm:pt modelId="{90FD166E-25AF-4672-B48D-9BEB2025A8A4}" type="pres">
      <dgm:prSet presAssocID="{C145767A-940D-4962-9C75-B076374B9241}" presName="topConnNode2" presStyleLbl="node4" presStyleIdx="0" presStyleCnt="0"/>
      <dgm:spPr/>
    </dgm:pt>
    <dgm:pt modelId="{B687BC30-0C33-461A-B1F7-9C518EB9C815}" type="pres">
      <dgm:prSet presAssocID="{C145767A-940D-4962-9C75-B076374B9241}" presName="hierChild4" presStyleCnt="0"/>
      <dgm:spPr/>
    </dgm:pt>
    <dgm:pt modelId="{E3707185-6D60-477A-ACE9-4CECCD8578A6}" type="pres">
      <dgm:prSet presAssocID="{C145767A-940D-4962-9C75-B076374B9241}" presName="hierChild5" presStyleCnt="0"/>
      <dgm:spPr/>
    </dgm:pt>
    <dgm:pt modelId="{49F35824-8F76-4541-B3E8-4487F4D3AA1C}" type="pres">
      <dgm:prSet presAssocID="{8CAFA8DF-FAEF-43CB-B350-792D87F84AAD}" presName="Name28" presStyleLbl="parChTrans1D4" presStyleIdx="1" presStyleCnt="3"/>
      <dgm:spPr/>
    </dgm:pt>
    <dgm:pt modelId="{468F4A7F-59A5-41E6-B1E1-B710B2848264}" type="pres">
      <dgm:prSet presAssocID="{4FC4C73D-013C-49CE-84E4-68DF175502CB}" presName="hierRoot2" presStyleCnt="0">
        <dgm:presLayoutVars>
          <dgm:hierBranch val="init"/>
        </dgm:presLayoutVars>
      </dgm:prSet>
      <dgm:spPr/>
    </dgm:pt>
    <dgm:pt modelId="{A2A4558D-1E3D-4C40-AA71-4863EC773D47}" type="pres">
      <dgm:prSet presAssocID="{4FC4C73D-013C-49CE-84E4-68DF175502CB}" presName="rootComposite2" presStyleCnt="0"/>
      <dgm:spPr/>
    </dgm:pt>
    <dgm:pt modelId="{CF82977C-4688-4FD4-9C1A-0F391FE75F0A}" type="pres">
      <dgm:prSet presAssocID="{4FC4C73D-013C-49CE-84E4-68DF175502CB}" presName="rootText2" presStyleLbl="alignAcc1" presStyleIdx="0" presStyleCnt="0" custLinFactX="-100000" custLinFactY="-100000" custLinFactNeighborX="-136745" custLinFactNeighborY="-124761">
        <dgm:presLayoutVars>
          <dgm:chPref val="3"/>
        </dgm:presLayoutVars>
      </dgm:prSet>
      <dgm:spPr/>
    </dgm:pt>
    <dgm:pt modelId="{69D24796-8D6C-46CB-A8B5-2F43D0453D5B}" type="pres">
      <dgm:prSet presAssocID="{4FC4C73D-013C-49CE-84E4-68DF175502CB}" presName="topArc2" presStyleLbl="parChTrans1D1" presStyleIdx="10" presStyleCnt="22"/>
      <dgm:spPr/>
    </dgm:pt>
    <dgm:pt modelId="{2F723338-A198-4BDE-AA62-6BCC0A7F2E98}" type="pres">
      <dgm:prSet presAssocID="{4FC4C73D-013C-49CE-84E4-68DF175502CB}" presName="bottomArc2" presStyleLbl="parChTrans1D1" presStyleIdx="11" presStyleCnt="22"/>
      <dgm:spPr/>
    </dgm:pt>
    <dgm:pt modelId="{B87A962D-1C12-4975-BCBC-2C73EA1FF21D}" type="pres">
      <dgm:prSet presAssocID="{4FC4C73D-013C-49CE-84E4-68DF175502CB}" presName="topConnNode2" presStyleLbl="node4" presStyleIdx="0" presStyleCnt="0"/>
      <dgm:spPr/>
    </dgm:pt>
    <dgm:pt modelId="{DFCA4C8B-0284-4BF0-B420-AC99F59C3905}" type="pres">
      <dgm:prSet presAssocID="{4FC4C73D-013C-49CE-84E4-68DF175502CB}" presName="hierChild4" presStyleCnt="0"/>
      <dgm:spPr/>
    </dgm:pt>
    <dgm:pt modelId="{08748891-75D5-4E45-8ADA-DE12EC35226F}" type="pres">
      <dgm:prSet presAssocID="{4FC4C73D-013C-49CE-84E4-68DF175502CB}" presName="hierChild5" presStyleCnt="0"/>
      <dgm:spPr/>
    </dgm:pt>
    <dgm:pt modelId="{B38BF7E0-A316-48DA-A474-0FAE22A0FE72}" type="pres">
      <dgm:prSet presAssocID="{C4669D1D-762C-4834-88F2-823FCBCC349E}" presName="Name28" presStyleLbl="parChTrans1D4" presStyleIdx="2" presStyleCnt="3"/>
      <dgm:spPr/>
    </dgm:pt>
    <dgm:pt modelId="{AF8EE1B7-7660-48A7-A27D-0AB851AE68A7}" type="pres">
      <dgm:prSet presAssocID="{424CFC0B-12C9-4468-94EA-3652FFC7695A}" presName="hierRoot2" presStyleCnt="0">
        <dgm:presLayoutVars>
          <dgm:hierBranch val="init"/>
        </dgm:presLayoutVars>
      </dgm:prSet>
      <dgm:spPr/>
    </dgm:pt>
    <dgm:pt modelId="{3E9452E1-0707-46A8-8EA0-1D32C8DD3274}" type="pres">
      <dgm:prSet presAssocID="{424CFC0B-12C9-4468-94EA-3652FFC7695A}" presName="rootComposite2" presStyleCnt="0"/>
      <dgm:spPr/>
    </dgm:pt>
    <dgm:pt modelId="{A4342A35-5ED0-495E-89AC-92C9A5F3160B}" type="pres">
      <dgm:prSet presAssocID="{424CFC0B-12C9-4468-94EA-3652FFC7695A}" presName="rootText2" presStyleLbl="alignAcc1" presStyleIdx="0" presStyleCnt="0" custLinFactNeighborX="-45241" custLinFactNeighborY="-95205">
        <dgm:presLayoutVars>
          <dgm:chPref val="3"/>
        </dgm:presLayoutVars>
      </dgm:prSet>
      <dgm:spPr/>
    </dgm:pt>
    <dgm:pt modelId="{5130F798-3425-4A7C-9764-4A2CDD89C265}" type="pres">
      <dgm:prSet presAssocID="{424CFC0B-12C9-4468-94EA-3652FFC7695A}" presName="topArc2" presStyleLbl="parChTrans1D1" presStyleIdx="12" presStyleCnt="22"/>
      <dgm:spPr/>
    </dgm:pt>
    <dgm:pt modelId="{B3D5CD84-713D-457E-8894-A8B85CE106A4}" type="pres">
      <dgm:prSet presAssocID="{424CFC0B-12C9-4468-94EA-3652FFC7695A}" presName="bottomArc2" presStyleLbl="parChTrans1D1" presStyleIdx="13" presStyleCnt="22"/>
      <dgm:spPr/>
    </dgm:pt>
    <dgm:pt modelId="{14579BA5-F622-4FDF-9F6C-0B693B39FC11}" type="pres">
      <dgm:prSet presAssocID="{424CFC0B-12C9-4468-94EA-3652FFC7695A}" presName="topConnNode2" presStyleLbl="node4" presStyleIdx="0" presStyleCnt="0"/>
      <dgm:spPr/>
    </dgm:pt>
    <dgm:pt modelId="{C1E58A3D-CDB4-4C8C-8023-0691D1CFCA74}" type="pres">
      <dgm:prSet presAssocID="{424CFC0B-12C9-4468-94EA-3652FFC7695A}" presName="hierChild4" presStyleCnt="0"/>
      <dgm:spPr/>
    </dgm:pt>
    <dgm:pt modelId="{A8386EDB-5B8D-4A5E-AC17-074CD4CC43F4}" type="pres">
      <dgm:prSet presAssocID="{424CFC0B-12C9-4468-94EA-3652FFC7695A}" presName="hierChild5" presStyleCnt="0"/>
      <dgm:spPr/>
    </dgm:pt>
    <dgm:pt modelId="{F0608864-6184-4E4F-92AE-93B122BBCC84}" type="pres">
      <dgm:prSet presAssocID="{18FBD51E-525D-4B00-A7C6-92D6F0A8E1E5}" presName="hierChild7" presStyleCnt="0"/>
      <dgm:spPr/>
    </dgm:pt>
    <dgm:pt modelId="{19EE8C2A-C147-41DB-A212-B8DB4C708698}" type="pres">
      <dgm:prSet presAssocID="{44BEF4E8-BD8D-4FC0-AE43-699A54E0ED5D}" presName="Name28" presStyleLbl="parChTrans1D2" presStyleIdx="1" presStyleCnt="3"/>
      <dgm:spPr/>
    </dgm:pt>
    <dgm:pt modelId="{D2FFAA6E-FFFC-470A-8A53-7FC7E2113AFF}" type="pres">
      <dgm:prSet presAssocID="{5C963830-33AA-4349-972C-EAFAC050B78B}" presName="hierRoot2" presStyleCnt="0">
        <dgm:presLayoutVars>
          <dgm:hierBranch val="init"/>
        </dgm:presLayoutVars>
      </dgm:prSet>
      <dgm:spPr/>
    </dgm:pt>
    <dgm:pt modelId="{C962A3D6-C8B0-429A-B545-438242ABC1DD}" type="pres">
      <dgm:prSet presAssocID="{5C963830-33AA-4349-972C-EAFAC050B78B}" presName="rootComposite2" presStyleCnt="0"/>
      <dgm:spPr/>
    </dgm:pt>
    <dgm:pt modelId="{C2238E7E-EE30-4E79-A497-4A69219350D6}" type="pres">
      <dgm:prSet presAssocID="{5C963830-33AA-4349-972C-EAFAC050B78B}" presName="rootText2" presStyleLbl="alignAcc1" presStyleIdx="0" presStyleCnt="0" custLinFactNeighborX="0" custLinFactNeighborY="7515">
        <dgm:presLayoutVars>
          <dgm:chPref val="3"/>
        </dgm:presLayoutVars>
      </dgm:prSet>
      <dgm:spPr/>
    </dgm:pt>
    <dgm:pt modelId="{885B0846-97A7-4A88-9CF0-8B512FD8147E}" type="pres">
      <dgm:prSet presAssocID="{5C963830-33AA-4349-972C-EAFAC050B78B}" presName="topArc2" presStyleLbl="parChTrans1D1" presStyleIdx="14" presStyleCnt="22"/>
      <dgm:spPr/>
    </dgm:pt>
    <dgm:pt modelId="{19C5C906-30BE-4319-937E-A978647E487D}" type="pres">
      <dgm:prSet presAssocID="{5C963830-33AA-4349-972C-EAFAC050B78B}" presName="bottomArc2" presStyleLbl="parChTrans1D1" presStyleIdx="15" presStyleCnt="22"/>
      <dgm:spPr/>
    </dgm:pt>
    <dgm:pt modelId="{455CD300-11BA-4F6B-9BC9-5A2C19AF041B}" type="pres">
      <dgm:prSet presAssocID="{5C963830-33AA-4349-972C-EAFAC050B78B}" presName="topConnNode2" presStyleLbl="node2" presStyleIdx="0" presStyleCnt="0"/>
      <dgm:spPr/>
    </dgm:pt>
    <dgm:pt modelId="{485546E2-7EEA-482B-A9F9-BD47C2B51392}" type="pres">
      <dgm:prSet presAssocID="{5C963830-33AA-4349-972C-EAFAC050B78B}" presName="hierChild4" presStyleCnt="0"/>
      <dgm:spPr/>
    </dgm:pt>
    <dgm:pt modelId="{98E8EE6B-E397-402B-9519-DED291F19E3D}" type="pres">
      <dgm:prSet presAssocID="{5C963830-33AA-4349-972C-EAFAC050B78B}" presName="hierChild5" presStyleCnt="0"/>
      <dgm:spPr/>
    </dgm:pt>
    <dgm:pt modelId="{BB538949-BB4F-4AE8-A03F-14ABA8A6236E}" type="pres">
      <dgm:prSet presAssocID="{45087AC2-DAB5-4B61-9D62-E22DA6967608}" presName="Name28" presStyleLbl="parChTrans1D2" presStyleIdx="2" presStyleCnt="3"/>
      <dgm:spPr/>
    </dgm:pt>
    <dgm:pt modelId="{C5BCFBD3-0252-49EB-AD2B-5189678FDACA}" type="pres">
      <dgm:prSet presAssocID="{097B774E-1793-4C76-942A-E237FD6AADFB}" presName="hierRoot2" presStyleCnt="0">
        <dgm:presLayoutVars>
          <dgm:hierBranch val="init"/>
        </dgm:presLayoutVars>
      </dgm:prSet>
      <dgm:spPr/>
    </dgm:pt>
    <dgm:pt modelId="{85675D57-841B-4E88-8F47-4A73E3661562}" type="pres">
      <dgm:prSet presAssocID="{097B774E-1793-4C76-942A-E237FD6AADFB}" presName="rootComposite2" presStyleCnt="0"/>
      <dgm:spPr/>
    </dgm:pt>
    <dgm:pt modelId="{B6FD79AE-17A1-4AE2-90C2-F9471792ED6D}" type="pres">
      <dgm:prSet presAssocID="{097B774E-1793-4C76-942A-E237FD6AADFB}" presName="rootText2" presStyleLbl="alignAcc1" presStyleIdx="0" presStyleCnt="0" custLinFactX="50078" custLinFactNeighborX="100000" custLinFactNeighborY="-10022">
        <dgm:presLayoutVars>
          <dgm:chPref val="3"/>
        </dgm:presLayoutVars>
      </dgm:prSet>
      <dgm:spPr/>
    </dgm:pt>
    <dgm:pt modelId="{8EE8C97D-6EE6-4685-9410-D28856F96D79}" type="pres">
      <dgm:prSet presAssocID="{097B774E-1793-4C76-942A-E237FD6AADFB}" presName="topArc2" presStyleLbl="parChTrans1D1" presStyleIdx="16" presStyleCnt="22"/>
      <dgm:spPr/>
    </dgm:pt>
    <dgm:pt modelId="{172C8447-B0D2-4D8B-8DE7-654730055FAF}" type="pres">
      <dgm:prSet presAssocID="{097B774E-1793-4C76-942A-E237FD6AADFB}" presName="bottomArc2" presStyleLbl="parChTrans1D1" presStyleIdx="17" presStyleCnt="22"/>
      <dgm:spPr/>
    </dgm:pt>
    <dgm:pt modelId="{61FDB850-590C-4DC7-ADEA-2AF9CCAA803E}" type="pres">
      <dgm:prSet presAssocID="{097B774E-1793-4C76-942A-E237FD6AADFB}" presName="topConnNode2" presStyleLbl="node2" presStyleIdx="0" presStyleCnt="0"/>
      <dgm:spPr/>
    </dgm:pt>
    <dgm:pt modelId="{7416FDEC-3120-46F1-B4E8-5E266617E83D}" type="pres">
      <dgm:prSet presAssocID="{097B774E-1793-4C76-942A-E237FD6AADFB}" presName="hierChild4" presStyleCnt="0"/>
      <dgm:spPr/>
    </dgm:pt>
    <dgm:pt modelId="{FEDF2CCB-B55D-49AD-A700-28B670509046}" type="pres">
      <dgm:prSet presAssocID="{097B774E-1793-4C76-942A-E237FD6AADFB}" presName="hierChild5" presStyleCnt="0"/>
      <dgm:spPr/>
    </dgm:pt>
    <dgm:pt modelId="{A4D6E05E-80B4-4C78-8B97-49287272D645}" type="pres">
      <dgm:prSet presAssocID="{B8ED616B-4883-45B4-8DE7-6F9386F65BDC}" presName="Name101" presStyleLbl="parChTrans1D3" presStyleIdx="2" presStyleCnt="4"/>
      <dgm:spPr/>
    </dgm:pt>
    <dgm:pt modelId="{2469A750-4A0D-496B-B4C7-6CD67DC0533C}" type="pres">
      <dgm:prSet presAssocID="{A35CB8DD-DC31-438D-8B43-BE5326BA068A}" presName="hierRoot3" presStyleCnt="0">
        <dgm:presLayoutVars>
          <dgm:hierBranch val="init"/>
        </dgm:presLayoutVars>
      </dgm:prSet>
      <dgm:spPr/>
    </dgm:pt>
    <dgm:pt modelId="{081BE29D-5086-431C-9D96-EA3F90815772}" type="pres">
      <dgm:prSet presAssocID="{A35CB8DD-DC31-438D-8B43-BE5326BA068A}" presName="rootComposite3" presStyleCnt="0"/>
      <dgm:spPr/>
    </dgm:pt>
    <dgm:pt modelId="{61D64BB7-5AFC-448E-902E-4867602F0543}" type="pres">
      <dgm:prSet presAssocID="{A35CB8DD-DC31-438D-8B43-BE5326BA068A}" presName="rootText3" presStyleLbl="alignAcc1" presStyleIdx="0" presStyleCnt="0" custLinFactNeighborX="84181">
        <dgm:presLayoutVars>
          <dgm:chPref val="3"/>
        </dgm:presLayoutVars>
      </dgm:prSet>
      <dgm:spPr/>
    </dgm:pt>
    <dgm:pt modelId="{4A9EA3EA-7D7C-43B4-B477-EB864C6CE1AF}" type="pres">
      <dgm:prSet presAssocID="{A35CB8DD-DC31-438D-8B43-BE5326BA068A}" presName="topArc3" presStyleLbl="parChTrans1D1" presStyleIdx="18" presStyleCnt="22"/>
      <dgm:spPr/>
    </dgm:pt>
    <dgm:pt modelId="{75E22454-853E-4494-B8CB-E43FCC78E534}" type="pres">
      <dgm:prSet presAssocID="{A35CB8DD-DC31-438D-8B43-BE5326BA068A}" presName="bottomArc3" presStyleLbl="parChTrans1D1" presStyleIdx="19" presStyleCnt="22"/>
      <dgm:spPr/>
    </dgm:pt>
    <dgm:pt modelId="{BEE0FF3C-6835-47B6-9D51-19E8513D439E}" type="pres">
      <dgm:prSet presAssocID="{A35CB8DD-DC31-438D-8B43-BE5326BA068A}" presName="topConnNode3" presStyleLbl="asst2" presStyleIdx="0" presStyleCnt="0"/>
      <dgm:spPr/>
    </dgm:pt>
    <dgm:pt modelId="{B4D4D88E-6C79-42A5-9CD3-8CF6F755A56A}" type="pres">
      <dgm:prSet presAssocID="{A35CB8DD-DC31-438D-8B43-BE5326BA068A}" presName="hierChild6" presStyleCnt="0"/>
      <dgm:spPr/>
    </dgm:pt>
    <dgm:pt modelId="{10E545F8-5D0B-4976-A9D8-3CDFE77F202A}" type="pres">
      <dgm:prSet presAssocID="{A35CB8DD-DC31-438D-8B43-BE5326BA068A}" presName="hierChild7" presStyleCnt="0"/>
      <dgm:spPr/>
    </dgm:pt>
    <dgm:pt modelId="{3CD9E01A-11C5-4472-9464-F6E93ECAD2A3}" type="pres">
      <dgm:prSet presAssocID="{F4658C71-21F1-4237-B6CE-91E4184FB6FE}" presName="Name101" presStyleLbl="parChTrans1D3" presStyleIdx="3" presStyleCnt="4"/>
      <dgm:spPr/>
    </dgm:pt>
    <dgm:pt modelId="{83CBF181-FEF1-496F-B966-E41424C28EA6}" type="pres">
      <dgm:prSet presAssocID="{1F889032-6C8B-400A-86B5-2C954A27014D}" presName="hierRoot3" presStyleCnt="0">
        <dgm:presLayoutVars>
          <dgm:hierBranch val="init"/>
        </dgm:presLayoutVars>
      </dgm:prSet>
      <dgm:spPr/>
    </dgm:pt>
    <dgm:pt modelId="{1A648174-97A9-4D0D-BC3B-98259D600427}" type="pres">
      <dgm:prSet presAssocID="{1F889032-6C8B-400A-86B5-2C954A27014D}" presName="rootComposite3" presStyleCnt="0"/>
      <dgm:spPr/>
    </dgm:pt>
    <dgm:pt modelId="{13451418-CC03-494D-BFAB-2754F30D2143}" type="pres">
      <dgm:prSet presAssocID="{1F889032-6C8B-400A-86B5-2C954A27014D}" presName="rootText3" presStyleLbl="alignAcc1" presStyleIdx="0" presStyleCnt="0" custLinFactX="84232" custLinFactNeighborX="100000" custLinFactNeighborY="-1">
        <dgm:presLayoutVars>
          <dgm:chPref val="3"/>
        </dgm:presLayoutVars>
      </dgm:prSet>
      <dgm:spPr/>
    </dgm:pt>
    <dgm:pt modelId="{EB7017B6-AD5C-460B-9904-251B99A95466}" type="pres">
      <dgm:prSet presAssocID="{1F889032-6C8B-400A-86B5-2C954A27014D}" presName="topArc3" presStyleLbl="parChTrans1D1" presStyleIdx="20" presStyleCnt="22"/>
      <dgm:spPr/>
    </dgm:pt>
    <dgm:pt modelId="{3018DBF6-CA0D-4CDA-81BB-7A5D91DD9FF6}" type="pres">
      <dgm:prSet presAssocID="{1F889032-6C8B-400A-86B5-2C954A27014D}" presName="bottomArc3" presStyleLbl="parChTrans1D1" presStyleIdx="21" presStyleCnt="22"/>
      <dgm:spPr/>
    </dgm:pt>
    <dgm:pt modelId="{A7F3DD46-B3C8-475A-BC52-7F7F79A1F8BB}" type="pres">
      <dgm:prSet presAssocID="{1F889032-6C8B-400A-86B5-2C954A27014D}" presName="topConnNode3" presStyleLbl="asst2" presStyleIdx="0" presStyleCnt="0"/>
      <dgm:spPr/>
    </dgm:pt>
    <dgm:pt modelId="{A1A98C85-0EF7-43C3-A0C7-8B59235E7ADE}" type="pres">
      <dgm:prSet presAssocID="{1F889032-6C8B-400A-86B5-2C954A27014D}" presName="hierChild6" presStyleCnt="0"/>
      <dgm:spPr/>
    </dgm:pt>
    <dgm:pt modelId="{17DD5380-6EE4-4CCF-8B8F-BCA352319C98}" type="pres">
      <dgm:prSet presAssocID="{1F889032-6C8B-400A-86B5-2C954A27014D}" presName="hierChild7" presStyleCnt="0"/>
      <dgm:spPr/>
    </dgm:pt>
    <dgm:pt modelId="{3072C53E-B143-4856-9465-5861EFB59ECC}" type="pres">
      <dgm:prSet presAssocID="{901A16E1-9C51-4F27-8ABC-368244363E0B}" presName="hierChild3" presStyleCnt="0"/>
      <dgm:spPr/>
    </dgm:pt>
  </dgm:ptLst>
  <dgm:cxnLst>
    <dgm:cxn modelId="{2A81A912-3D6B-4BAA-933A-CA99D9ECECB2}" type="presOf" srcId="{C18A6163-B4C4-41D9-82FA-E33674653223}" destId="{6962F6F1-93A9-4204-8080-9E167162B66E}" srcOrd="0" destOrd="0" presId="urn:microsoft.com/office/officeart/2008/layout/HalfCircleOrganizationChart"/>
    <dgm:cxn modelId="{00B6B212-2B28-4C06-8ED0-C578AEC70F06}" srcId="{18FBD51E-525D-4B00-A7C6-92D6F0A8E1E5}" destId="{424CFC0B-12C9-4468-94EA-3652FFC7695A}" srcOrd="2" destOrd="0" parTransId="{C4669D1D-762C-4834-88F2-823FCBCC349E}" sibTransId="{EBAF3E48-EA76-41C4-96F8-0A1C64AE9866}"/>
    <dgm:cxn modelId="{81CA0516-2B03-42E9-9AF2-1CB2379B3AB6}" type="presOf" srcId="{5C963830-33AA-4349-972C-EAFAC050B78B}" destId="{C2238E7E-EE30-4E79-A497-4A69219350D6}" srcOrd="0" destOrd="0" presId="urn:microsoft.com/office/officeart/2008/layout/HalfCircleOrganizationChart"/>
    <dgm:cxn modelId="{B0C1FC1B-F6C5-487A-A8F1-0D87220E4E4D}" type="presOf" srcId="{1394BB5B-856E-45E1-BDE4-FD7774645FAF}" destId="{4388D775-9C4A-467F-B5CD-10237A7BC85F}" srcOrd="0" destOrd="0" presId="urn:microsoft.com/office/officeart/2008/layout/HalfCircleOrganizationChart"/>
    <dgm:cxn modelId="{EC9E0E1F-61AB-45E1-BA04-780659BA40F5}" type="presOf" srcId="{18FBD51E-525D-4B00-A7C6-92D6F0A8E1E5}" destId="{62850C1C-615B-4329-ADB4-790D7F62A7CD}" srcOrd="0" destOrd="0" presId="urn:microsoft.com/office/officeart/2008/layout/HalfCircleOrganizationChart"/>
    <dgm:cxn modelId="{2F08C71F-D6DE-4481-9A44-2C6D6EFB9618}" type="presOf" srcId="{901A16E1-9C51-4F27-8ABC-368244363E0B}" destId="{75F56467-5EBA-4AFB-ADCF-6CCC0E3D522A}" srcOrd="1" destOrd="0" presId="urn:microsoft.com/office/officeart/2008/layout/HalfCircleOrganizationChart"/>
    <dgm:cxn modelId="{40074E27-2355-47CB-A09D-92CFE1446E3E}" type="presOf" srcId="{C145767A-940D-4962-9C75-B076374B9241}" destId="{4A50DD82-A914-4D7E-8825-BDC9B61D137B}" srcOrd="0" destOrd="0" presId="urn:microsoft.com/office/officeart/2008/layout/HalfCircleOrganizationChart"/>
    <dgm:cxn modelId="{C2108932-4941-4C58-B1EC-3632E043E665}" type="presOf" srcId="{2133D50D-7352-449B-A8A9-6F4D190F89CB}" destId="{A9E78C0A-B75E-41CE-99D9-074E317E55E1}" srcOrd="0" destOrd="0" presId="urn:microsoft.com/office/officeart/2008/layout/HalfCircleOrganizationChart"/>
    <dgm:cxn modelId="{F9ABCA32-4AA0-439D-865D-2AD08E54BDED}" type="presOf" srcId="{A35CB8DD-DC31-438D-8B43-BE5326BA068A}" destId="{61D64BB7-5AFC-448E-902E-4867602F0543}" srcOrd="0" destOrd="0" presId="urn:microsoft.com/office/officeart/2008/layout/HalfCircleOrganizationChart"/>
    <dgm:cxn modelId="{3BC2A136-8FF7-4E35-9686-0EBBEA96EAA4}" type="presOf" srcId="{4FC4C73D-013C-49CE-84E4-68DF175502CB}" destId="{CF82977C-4688-4FD4-9C1A-0F391FE75F0A}" srcOrd="0" destOrd="0" presId="urn:microsoft.com/office/officeart/2008/layout/HalfCircleOrganizationChart"/>
    <dgm:cxn modelId="{F9966D5E-0B0D-4B61-83E4-253DDA259836}" srcId="{097B774E-1793-4C76-942A-E237FD6AADFB}" destId="{1F889032-6C8B-400A-86B5-2C954A27014D}" srcOrd="1" destOrd="0" parTransId="{F4658C71-21F1-4237-B6CE-91E4184FB6FE}" sibTransId="{27B406F3-FD6E-49F7-BAEA-18F6266497B9}"/>
    <dgm:cxn modelId="{4897A441-D0F3-415E-8DDA-4106D5B61606}" srcId="{097B774E-1793-4C76-942A-E237FD6AADFB}" destId="{A35CB8DD-DC31-438D-8B43-BE5326BA068A}" srcOrd="0" destOrd="0" parTransId="{B8ED616B-4883-45B4-8DE7-6F9386F65BDC}" sibTransId="{C989A3F6-9269-4B4F-B12E-7B530801DAA0}"/>
    <dgm:cxn modelId="{2DA67F45-B51F-459D-A2AC-D6EEBEE62B94}" type="presOf" srcId="{424CFC0B-12C9-4468-94EA-3652FFC7695A}" destId="{14579BA5-F622-4FDF-9F6C-0B693B39FC11}" srcOrd="1" destOrd="0" presId="urn:microsoft.com/office/officeart/2008/layout/HalfCircleOrganizationChart"/>
    <dgm:cxn modelId="{97711F4D-8849-4A5B-8957-0CC0E01160EC}" srcId="{87E00293-07CB-4386-A3CC-F4611DD33F0F}" destId="{901A16E1-9C51-4F27-8ABC-368244363E0B}" srcOrd="0" destOrd="0" parTransId="{BA955ADF-666D-4932-BD4D-3AF40BCE8824}" sibTransId="{5580CC5D-B164-4B2C-A872-BD87D10046AE}"/>
    <dgm:cxn modelId="{76D91753-D31E-4DD0-A0AE-A2E817298F00}" type="presOf" srcId="{C4669D1D-762C-4834-88F2-823FCBCC349E}" destId="{B38BF7E0-A316-48DA-A474-0FAE22A0FE72}" srcOrd="0" destOrd="0" presId="urn:microsoft.com/office/officeart/2008/layout/HalfCircleOrganizationChart"/>
    <dgm:cxn modelId="{D4DE9175-68DA-4347-9F51-6D804B601363}" srcId="{FD4B4780-D96C-4270-B6D4-CB8F197D857F}" destId="{2133D50D-7352-449B-A8A9-6F4D190F89CB}" srcOrd="0" destOrd="0" parTransId="{C18A6163-B4C4-41D9-82FA-E33674653223}" sibTransId="{1F8523C6-6689-417A-96CD-B9FE6F2E9A73}"/>
    <dgm:cxn modelId="{4A8D5756-E056-4523-809D-BFF8EF637714}" type="presOf" srcId="{8CAFA8DF-FAEF-43CB-B350-792D87F84AAD}" destId="{49F35824-8F76-4541-B3E8-4487F4D3AA1C}" srcOrd="0" destOrd="0" presId="urn:microsoft.com/office/officeart/2008/layout/HalfCircleOrganizationChart"/>
    <dgm:cxn modelId="{81183B78-5EEE-4D52-8FE7-022B06E9A5D8}" type="presOf" srcId="{B8ED616B-4883-45B4-8DE7-6F9386F65BDC}" destId="{A4D6E05E-80B4-4C78-8B97-49287272D645}" srcOrd="0" destOrd="0" presId="urn:microsoft.com/office/officeart/2008/layout/HalfCircleOrganizationChart"/>
    <dgm:cxn modelId="{06A15384-6D34-4FDF-A90D-637770A84833}" type="presOf" srcId="{A7EAB22D-D48C-423F-800C-A52903477DE2}" destId="{EDC24EC2-6A09-4247-993C-25BFFC542903}" srcOrd="0" destOrd="0" presId="urn:microsoft.com/office/officeart/2008/layout/HalfCircleOrganizationChart"/>
    <dgm:cxn modelId="{239DD688-91F1-4FD9-941B-1A0D1D46CCFD}" srcId="{FD4B4780-D96C-4270-B6D4-CB8F197D857F}" destId="{18FBD51E-525D-4B00-A7C6-92D6F0A8E1E5}" srcOrd="1" destOrd="0" parTransId="{A7EAB22D-D48C-423F-800C-A52903477DE2}" sibTransId="{BBA705FF-3DBE-4D0A-B396-D56DF678EE0B}"/>
    <dgm:cxn modelId="{29AF058C-02F2-41A1-BCF3-74D08521A2FF}" srcId="{901A16E1-9C51-4F27-8ABC-368244363E0B}" destId="{5C963830-33AA-4349-972C-EAFAC050B78B}" srcOrd="1" destOrd="0" parTransId="{44BEF4E8-BD8D-4FC0-AE43-699A54E0ED5D}" sibTransId="{B7076154-56A9-4B8D-AF65-4CD2434A1B1A}"/>
    <dgm:cxn modelId="{CE70AC8D-009A-4F8C-86DD-DEE2188EA8B8}" type="presOf" srcId="{1F889032-6C8B-400A-86B5-2C954A27014D}" destId="{13451418-CC03-494D-BFAB-2754F30D2143}" srcOrd="0" destOrd="0" presId="urn:microsoft.com/office/officeart/2008/layout/HalfCircleOrganizationChart"/>
    <dgm:cxn modelId="{542F9B90-6A6E-4749-9828-D59243C75B9F}" type="presOf" srcId="{18FBD51E-525D-4B00-A7C6-92D6F0A8E1E5}" destId="{7C8A4E33-37BD-4520-81A4-4F1B596619D9}" srcOrd="1" destOrd="0" presId="urn:microsoft.com/office/officeart/2008/layout/HalfCircleOrganizationChart"/>
    <dgm:cxn modelId="{679DEC90-CACF-47C6-894F-536696B96EF8}" type="presOf" srcId="{4FC4C73D-013C-49CE-84E4-68DF175502CB}" destId="{B87A962D-1C12-4975-BCBC-2C73EA1FF21D}" srcOrd="1" destOrd="0" presId="urn:microsoft.com/office/officeart/2008/layout/HalfCircleOrganizationChart"/>
    <dgm:cxn modelId="{81EFF5A0-9FD6-4307-A0A6-400154D8B10A}" type="presOf" srcId="{2133D50D-7352-449B-A8A9-6F4D190F89CB}" destId="{C1F170CB-BF09-48BC-A77E-6DA2942D0F60}" srcOrd="1" destOrd="0" presId="urn:microsoft.com/office/officeart/2008/layout/HalfCircleOrganizationChart"/>
    <dgm:cxn modelId="{8011D3AC-1305-45BF-B54F-F5570C9B733F}" type="presOf" srcId="{5C963830-33AA-4349-972C-EAFAC050B78B}" destId="{455CD300-11BA-4F6B-9BC9-5A2C19AF041B}" srcOrd="1" destOrd="0" presId="urn:microsoft.com/office/officeart/2008/layout/HalfCircleOrganizationChart"/>
    <dgm:cxn modelId="{F83AC4B0-5475-4DF0-B661-36E66BB5480F}" type="presOf" srcId="{424CFC0B-12C9-4468-94EA-3652FFC7695A}" destId="{A4342A35-5ED0-495E-89AC-92C9A5F3160B}" srcOrd="0" destOrd="0" presId="urn:microsoft.com/office/officeart/2008/layout/HalfCircleOrganizationChart"/>
    <dgm:cxn modelId="{1455DEB7-F844-4EA6-A5C5-9717CACEACC7}" srcId="{18FBD51E-525D-4B00-A7C6-92D6F0A8E1E5}" destId="{C145767A-940D-4962-9C75-B076374B9241}" srcOrd="0" destOrd="0" parTransId="{06CF5FA9-DD5A-45B8-A3F8-DA39E1BAF1F1}" sibTransId="{E57DBEE1-152F-437F-AA8C-16AEF2B4F60B}"/>
    <dgm:cxn modelId="{D71527BA-13B1-462D-9F90-0131F2DACAFC}" type="presOf" srcId="{44BEF4E8-BD8D-4FC0-AE43-699A54E0ED5D}" destId="{19EE8C2A-C147-41DB-A212-B8DB4C708698}" srcOrd="0" destOrd="0" presId="urn:microsoft.com/office/officeart/2008/layout/HalfCircleOrganizationChart"/>
    <dgm:cxn modelId="{2FA0ACBA-A5B0-4149-8A01-BB4615009BAE}" type="presOf" srcId="{FD4B4780-D96C-4270-B6D4-CB8F197D857F}" destId="{477BDC37-01C8-4E53-9C5A-525E24D55A44}" srcOrd="1" destOrd="0" presId="urn:microsoft.com/office/officeart/2008/layout/HalfCircleOrganizationChart"/>
    <dgm:cxn modelId="{A6CE80BC-8EF3-4C7D-955B-DE2C3530784A}" type="presOf" srcId="{06CF5FA9-DD5A-45B8-A3F8-DA39E1BAF1F1}" destId="{3979B65E-6BC6-4B2B-A994-DC4CF69BA542}" srcOrd="0" destOrd="0" presId="urn:microsoft.com/office/officeart/2008/layout/HalfCircleOrganizationChart"/>
    <dgm:cxn modelId="{299113C1-714E-4DAD-B7FD-81069337B980}" type="presOf" srcId="{FD4B4780-D96C-4270-B6D4-CB8F197D857F}" destId="{02515B44-1B4B-4F64-9667-3DB8A5ED6FBA}" srcOrd="0" destOrd="0" presId="urn:microsoft.com/office/officeart/2008/layout/HalfCircleOrganizationChart"/>
    <dgm:cxn modelId="{4F04CFC2-A242-4365-8EA6-E6849928E4CB}" type="presOf" srcId="{F4658C71-21F1-4237-B6CE-91E4184FB6FE}" destId="{3CD9E01A-11C5-4472-9464-F6E93ECAD2A3}" srcOrd="0" destOrd="0" presId="urn:microsoft.com/office/officeart/2008/layout/HalfCircleOrganizationChart"/>
    <dgm:cxn modelId="{9CAAC2C4-E3A6-451B-8185-97E6FEDBB2A3}" type="presOf" srcId="{87E00293-07CB-4386-A3CC-F4611DD33F0F}" destId="{85BA5FA6-1111-494D-A2B1-04A04FF8302C}" srcOrd="0" destOrd="0" presId="urn:microsoft.com/office/officeart/2008/layout/HalfCircleOrganizationChart"/>
    <dgm:cxn modelId="{B11245C7-55F3-42B8-8E47-B793D64B925C}" type="presOf" srcId="{A35CB8DD-DC31-438D-8B43-BE5326BA068A}" destId="{BEE0FF3C-6835-47B6-9D51-19E8513D439E}" srcOrd="1" destOrd="0" presId="urn:microsoft.com/office/officeart/2008/layout/HalfCircleOrganizationChart"/>
    <dgm:cxn modelId="{5F7970D7-A27C-4BAA-AA48-935EEA64C28C}" type="presOf" srcId="{097B774E-1793-4C76-942A-E237FD6AADFB}" destId="{B6FD79AE-17A1-4AE2-90C2-F9471792ED6D}" srcOrd="0" destOrd="0" presId="urn:microsoft.com/office/officeart/2008/layout/HalfCircleOrganizationChart"/>
    <dgm:cxn modelId="{CF7648EB-A059-426B-9E89-A5C2E8D581DF}" srcId="{901A16E1-9C51-4F27-8ABC-368244363E0B}" destId="{FD4B4780-D96C-4270-B6D4-CB8F197D857F}" srcOrd="0" destOrd="0" parTransId="{1394BB5B-856E-45E1-BDE4-FD7774645FAF}" sibTransId="{A8D2D441-FEDE-41F7-B286-379F60A88220}"/>
    <dgm:cxn modelId="{072F3DF0-B461-4083-8727-3FAD25F02F88}" srcId="{18FBD51E-525D-4B00-A7C6-92D6F0A8E1E5}" destId="{4FC4C73D-013C-49CE-84E4-68DF175502CB}" srcOrd="1" destOrd="0" parTransId="{8CAFA8DF-FAEF-43CB-B350-792D87F84AAD}" sibTransId="{E220EBAB-0D31-4296-B95A-2D53270321B4}"/>
    <dgm:cxn modelId="{CFB89CF0-45D0-4765-8458-6ACDE43E5526}" type="presOf" srcId="{097B774E-1793-4C76-942A-E237FD6AADFB}" destId="{61FDB850-590C-4DC7-ADEA-2AF9CCAA803E}" srcOrd="1" destOrd="0" presId="urn:microsoft.com/office/officeart/2008/layout/HalfCircleOrganizationChart"/>
    <dgm:cxn modelId="{80B549F3-DC59-4202-A5E2-8CF17F6886F7}" type="presOf" srcId="{C145767A-940D-4962-9C75-B076374B9241}" destId="{90FD166E-25AF-4672-B48D-9BEB2025A8A4}" srcOrd="1" destOrd="0" presId="urn:microsoft.com/office/officeart/2008/layout/HalfCircleOrganizationChart"/>
    <dgm:cxn modelId="{9F9060F5-B9C8-4A2B-9BDF-305EB08F58FF}" type="presOf" srcId="{1F889032-6C8B-400A-86B5-2C954A27014D}" destId="{A7F3DD46-B3C8-475A-BC52-7F7F79A1F8BB}" srcOrd="1" destOrd="0" presId="urn:microsoft.com/office/officeart/2008/layout/HalfCircleOrganizationChart"/>
    <dgm:cxn modelId="{6AC151FA-AB8A-4106-97D3-38B6D872D78E}" type="presOf" srcId="{901A16E1-9C51-4F27-8ABC-368244363E0B}" destId="{F1796AE3-0B0F-4B2F-A35B-48CFFCEF0D81}" srcOrd="0" destOrd="0" presId="urn:microsoft.com/office/officeart/2008/layout/HalfCircleOrganizationChart"/>
    <dgm:cxn modelId="{7688A3FC-A004-4620-88BD-CE9D48119CC7}" srcId="{901A16E1-9C51-4F27-8ABC-368244363E0B}" destId="{097B774E-1793-4C76-942A-E237FD6AADFB}" srcOrd="2" destOrd="0" parTransId="{45087AC2-DAB5-4B61-9D62-E22DA6967608}" sibTransId="{33E1C4A3-067D-468D-B7AC-4F097C6F3991}"/>
    <dgm:cxn modelId="{C7767AFE-2692-4D1B-804C-E48BA19508F3}" type="presOf" srcId="{45087AC2-DAB5-4B61-9D62-E22DA6967608}" destId="{BB538949-BB4F-4AE8-A03F-14ABA8A6236E}" srcOrd="0" destOrd="0" presId="urn:microsoft.com/office/officeart/2008/layout/HalfCircleOrganizationChart"/>
    <dgm:cxn modelId="{72297C2F-FD31-4C54-8151-8BC6B945F69F}" type="presParOf" srcId="{85BA5FA6-1111-494D-A2B1-04A04FF8302C}" destId="{418A8EED-8F19-461D-9B74-602879A666D1}" srcOrd="0" destOrd="0" presId="urn:microsoft.com/office/officeart/2008/layout/HalfCircleOrganizationChart"/>
    <dgm:cxn modelId="{1379DBD2-1091-42E1-A861-80B73A330A22}" type="presParOf" srcId="{418A8EED-8F19-461D-9B74-602879A666D1}" destId="{340BE988-4FAB-460A-941E-BCD9710581A2}" srcOrd="0" destOrd="0" presId="urn:microsoft.com/office/officeart/2008/layout/HalfCircleOrganizationChart"/>
    <dgm:cxn modelId="{B47C5493-E482-41E7-BC88-3404F1A97AC1}" type="presParOf" srcId="{340BE988-4FAB-460A-941E-BCD9710581A2}" destId="{F1796AE3-0B0F-4B2F-A35B-48CFFCEF0D81}" srcOrd="0" destOrd="0" presId="urn:microsoft.com/office/officeart/2008/layout/HalfCircleOrganizationChart"/>
    <dgm:cxn modelId="{054497EF-4285-4E5E-94A7-FD139A4EA9B7}" type="presParOf" srcId="{340BE988-4FAB-460A-941E-BCD9710581A2}" destId="{B687EC11-EC61-4D48-8922-77B2C06D8113}" srcOrd="1" destOrd="0" presId="urn:microsoft.com/office/officeart/2008/layout/HalfCircleOrganizationChart"/>
    <dgm:cxn modelId="{EF3D9A6C-A691-4899-A2E4-DCE487FC3DAD}" type="presParOf" srcId="{340BE988-4FAB-460A-941E-BCD9710581A2}" destId="{786B0ADE-8BF8-4376-A18B-286C47D37684}" srcOrd="2" destOrd="0" presId="urn:microsoft.com/office/officeart/2008/layout/HalfCircleOrganizationChart"/>
    <dgm:cxn modelId="{5F406D64-2C5A-4A46-8594-391AA2B2345D}" type="presParOf" srcId="{340BE988-4FAB-460A-941E-BCD9710581A2}" destId="{75F56467-5EBA-4AFB-ADCF-6CCC0E3D522A}" srcOrd="3" destOrd="0" presId="urn:microsoft.com/office/officeart/2008/layout/HalfCircleOrganizationChart"/>
    <dgm:cxn modelId="{8ADCE67F-1B59-4269-9B6D-E46E4361B33D}" type="presParOf" srcId="{418A8EED-8F19-461D-9B74-602879A666D1}" destId="{07091505-748D-4F5D-B721-C582746834D7}" srcOrd="1" destOrd="0" presId="urn:microsoft.com/office/officeart/2008/layout/HalfCircleOrganizationChart"/>
    <dgm:cxn modelId="{1AA21DF5-8A74-4D18-9B8D-9A2724C6D193}" type="presParOf" srcId="{07091505-748D-4F5D-B721-C582746834D7}" destId="{4388D775-9C4A-467F-B5CD-10237A7BC85F}" srcOrd="0" destOrd="0" presId="urn:microsoft.com/office/officeart/2008/layout/HalfCircleOrganizationChart"/>
    <dgm:cxn modelId="{E5507A7D-7681-44C8-9102-14317C509508}" type="presParOf" srcId="{07091505-748D-4F5D-B721-C582746834D7}" destId="{008094E5-B094-4CF4-8CF1-454896514B90}" srcOrd="1" destOrd="0" presId="urn:microsoft.com/office/officeart/2008/layout/HalfCircleOrganizationChart"/>
    <dgm:cxn modelId="{05DD7F12-2D82-40D5-AC04-23C8FB7E2927}" type="presParOf" srcId="{008094E5-B094-4CF4-8CF1-454896514B90}" destId="{3ABD0B72-714D-47D0-8AA1-BB801A6EC195}" srcOrd="0" destOrd="0" presId="urn:microsoft.com/office/officeart/2008/layout/HalfCircleOrganizationChart"/>
    <dgm:cxn modelId="{C181BCB0-44CB-4EFF-82F7-58DB3920D1CA}" type="presParOf" srcId="{3ABD0B72-714D-47D0-8AA1-BB801A6EC195}" destId="{02515B44-1B4B-4F64-9667-3DB8A5ED6FBA}" srcOrd="0" destOrd="0" presId="urn:microsoft.com/office/officeart/2008/layout/HalfCircleOrganizationChart"/>
    <dgm:cxn modelId="{0FD97C77-7590-484C-A82B-9D2317642B11}" type="presParOf" srcId="{3ABD0B72-714D-47D0-8AA1-BB801A6EC195}" destId="{E253C6B5-694B-4354-91F9-F6789AF2980D}" srcOrd="1" destOrd="0" presId="urn:microsoft.com/office/officeart/2008/layout/HalfCircleOrganizationChart"/>
    <dgm:cxn modelId="{5F156A4E-3E4F-48EC-BDB7-3E3422E5458D}" type="presParOf" srcId="{3ABD0B72-714D-47D0-8AA1-BB801A6EC195}" destId="{33F0A4A9-38E0-45B4-B294-F328B322EB78}" srcOrd="2" destOrd="0" presId="urn:microsoft.com/office/officeart/2008/layout/HalfCircleOrganizationChart"/>
    <dgm:cxn modelId="{656CC5AB-B76C-4A09-B2A5-24267A0CACA4}" type="presParOf" srcId="{3ABD0B72-714D-47D0-8AA1-BB801A6EC195}" destId="{477BDC37-01C8-4E53-9C5A-525E24D55A44}" srcOrd="3" destOrd="0" presId="urn:microsoft.com/office/officeart/2008/layout/HalfCircleOrganizationChart"/>
    <dgm:cxn modelId="{AAF1EF0B-DF3F-4C2E-B6D3-F6CD70053A41}" type="presParOf" srcId="{008094E5-B094-4CF4-8CF1-454896514B90}" destId="{A6DEEE3C-4A1C-400A-A363-44BAE7B92115}" srcOrd="1" destOrd="0" presId="urn:microsoft.com/office/officeart/2008/layout/HalfCircleOrganizationChart"/>
    <dgm:cxn modelId="{9BAD5124-8BE6-4CA3-8671-F40099CE46A0}" type="presParOf" srcId="{008094E5-B094-4CF4-8CF1-454896514B90}" destId="{CED91294-C59A-4EA9-8ED5-974C7D7E59A4}" srcOrd="2" destOrd="0" presId="urn:microsoft.com/office/officeart/2008/layout/HalfCircleOrganizationChart"/>
    <dgm:cxn modelId="{AB9C64A1-187A-4B3B-975E-AABF5A8D4DDA}" type="presParOf" srcId="{CED91294-C59A-4EA9-8ED5-974C7D7E59A4}" destId="{6962F6F1-93A9-4204-8080-9E167162B66E}" srcOrd="0" destOrd="0" presId="urn:microsoft.com/office/officeart/2008/layout/HalfCircleOrganizationChart"/>
    <dgm:cxn modelId="{79167D15-2268-462C-91C8-32F166DE8FAA}" type="presParOf" srcId="{CED91294-C59A-4EA9-8ED5-974C7D7E59A4}" destId="{E19691E4-349B-4648-923D-41810E2D9F69}" srcOrd="1" destOrd="0" presId="urn:microsoft.com/office/officeart/2008/layout/HalfCircleOrganizationChart"/>
    <dgm:cxn modelId="{083A972E-890A-41A2-8862-7643994F1F98}" type="presParOf" srcId="{E19691E4-349B-4648-923D-41810E2D9F69}" destId="{60B50142-00F4-4B9B-A141-77E48C149496}" srcOrd="0" destOrd="0" presId="urn:microsoft.com/office/officeart/2008/layout/HalfCircleOrganizationChart"/>
    <dgm:cxn modelId="{2FF0E436-7579-4874-B776-AC0401E75252}" type="presParOf" srcId="{60B50142-00F4-4B9B-A141-77E48C149496}" destId="{A9E78C0A-B75E-41CE-99D9-074E317E55E1}" srcOrd="0" destOrd="0" presId="urn:microsoft.com/office/officeart/2008/layout/HalfCircleOrganizationChart"/>
    <dgm:cxn modelId="{FD8F2504-092B-4FFE-9149-EAA17AD8D45D}" type="presParOf" srcId="{60B50142-00F4-4B9B-A141-77E48C149496}" destId="{B0D78EB8-4A13-4D41-AE99-A39C3084F55B}" srcOrd="1" destOrd="0" presId="urn:microsoft.com/office/officeart/2008/layout/HalfCircleOrganizationChart"/>
    <dgm:cxn modelId="{CE1E9A41-D8EF-42E9-8E4D-5312A5B13CD2}" type="presParOf" srcId="{60B50142-00F4-4B9B-A141-77E48C149496}" destId="{6AE1C71A-8731-4D3A-8A32-8A1095E8B76E}" srcOrd="2" destOrd="0" presId="urn:microsoft.com/office/officeart/2008/layout/HalfCircleOrganizationChart"/>
    <dgm:cxn modelId="{63A41BFA-0E7D-4E9B-AF08-9BB41B0BDBAE}" type="presParOf" srcId="{60B50142-00F4-4B9B-A141-77E48C149496}" destId="{C1F170CB-BF09-48BC-A77E-6DA2942D0F60}" srcOrd="3" destOrd="0" presId="urn:microsoft.com/office/officeart/2008/layout/HalfCircleOrganizationChart"/>
    <dgm:cxn modelId="{57500159-0A17-4401-9A94-36CE4FADFE01}" type="presParOf" srcId="{E19691E4-349B-4648-923D-41810E2D9F69}" destId="{A6D378CB-58FE-4CB0-B023-56F71C1DCD72}" srcOrd="1" destOrd="0" presId="urn:microsoft.com/office/officeart/2008/layout/HalfCircleOrganizationChart"/>
    <dgm:cxn modelId="{E47F6710-2A1C-4ABA-9558-DBD43CD4042B}" type="presParOf" srcId="{E19691E4-349B-4648-923D-41810E2D9F69}" destId="{BD2D8511-81E9-4E80-9E32-2ABF672ED60E}" srcOrd="2" destOrd="0" presId="urn:microsoft.com/office/officeart/2008/layout/HalfCircleOrganizationChart"/>
    <dgm:cxn modelId="{4E5D290E-B968-4CC2-B08B-2F89A37B1045}" type="presParOf" srcId="{CED91294-C59A-4EA9-8ED5-974C7D7E59A4}" destId="{EDC24EC2-6A09-4247-993C-25BFFC542903}" srcOrd="2" destOrd="0" presId="urn:microsoft.com/office/officeart/2008/layout/HalfCircleOrganizationChart"/>
    <dgm:cxn modelId="{096D9185-18E4-4323-85F3-74B39BFF715F}" type="presParOf" srcId="{CED91294-C59A-4EA9-8ED5-974C7D7E59A4}" destId="{06B6EBA0-4BAD-4511-A127-1EB6D5AC2150}" srcOrd="3" destOrd="0" presId="urn:microsoft.com/office/officeart/2008/layout/HalfCircleOrganizationChart"/>
    <dgm:cxn modelId="{8568F41B-5952-4B70-8BE4-49A198A06AF5}" type="presParOf" srcId="{06B6EBA0-4BAD-4511-A127-1EB6D5AC2150}" destId="{5A354720-1BC0-4916-9FD9-06B23440E32F}" srcOrd="0" destOrd="0" presId="urn:microsoft.com/office/officeart/2008/layout/HalfCircleOrganizationChart"/>
    <dgm:cxn modelId="{3847ADCE-5C75-4FEE-AD7C-7F73FD4673C9}" type="presParOf" srcId="{5A354720-1BC0-4916-9FD9-06B23440E32F}" destId="{62850C1C-615B-4329-ADB4-790D7F62A7CD}" srcOrd="0" destOrd="0" presId="urn:microsoft.com/office/officeart/2008/layout/HalfCircleOrganizationChart"/>
    <dgm:cxn modelId="{80FC26AE-7263-4BB8-9853-8E34D5463EB3}" type="presParOf" srcId="{5A354720-1BC0-4916-9FD9-06B23440E32F}" destId="{2220752B-CAF4-47E5-B942-BC232AA36555}" srcOrd="1" destOrd="0" presId="urn:microsoft.com/office/officeart/2008/layout/HalfCircleOrganizationChart"/>
    <dgm:cxn modelId="{FCCE08C8-76A1-453E-9B12-734EC11C601C}" type="presParOf" srcId="{5A354720-1BC0-4916-9FD9-06B23440E32F}" destId="{2C3756B3-47BC-418C-9B8E-0D16480485F2}" srcOrd="2" destOrd="0" presId="urn:microsoft.com/office/officeart/2008/layout/HalfCircleOrganizationChart"/>
    <dgm:cxn modelId="{413FFF46-4C87-4630-99FA-766614BA0BB9}" type="presParOf" srcId="{5A354720-1BC0-4916-9FD9-06B23440E32F}" destId="{7C8A4E33-37BD-4520-81A4-4F1B596619D9}" srcOrd="3" destOrd="0" presId="urn:microsoft.com/office/officeart/2008/layout/HalfCircleOrganizationChart"/>
    <dgm:cxn modelId="{0FF3B369-05DB-41F4-999B-767BBA810500}" type="presParOf" srcId="{06B6EBA0-4BAD-4511-A127-1EB6D5AC2150}" destId="{5CE9D8E7-BC14-4D95-A7DB-876B5C01266C}" srcOrd="1" destOrd="0" presId="urn:microsoft.com/office/officeart/2008/layout/HalfCircleOrganizationChart"/>
    <dgm:cxn modelId="{4FD71E82-DA2B-404D-87FD-73093FE3F6DE}" type="presParOf" srcId="{5CE9D8E7-BC14-4D95-A7DB-876B5C01266C}" destId="{3979B65E-6BC6-4B2B-A994-DC4CF69BA542}" srcOrd="0" destOrd="0" presId="urn:microsoft.com/office/officeart/2008/layout/HalfCircleOrganizationChart"/>
    <dgm:cxn modelId="{C4C3DE69-B3E7-4C57-ADF4-CBC29E4FB99E}" type="presParOf" srcId="{5CE9D8E7-BC14-4D95-A7DB-876B5C01266C}" destId="{44A19AB5-8813-4D6B-B052-3A465B13C513}" srcOrd="1" destOrd="0" presId="urn:microsoft.com/office/officeart/2008/layout/HalfCircleOrganizationChart"/>
    <dgm:cxn modelId="{FC77A90D-0C60-4423-A204-1D5633692B8A}" type="presParOf" srcId="{44A19AB5-8813-4D6B-B052-3A465B13C513}" destId="{EB2F1582-B87A-4A2A-A465-72AE4E342DEF}" srcOrd="0" destOrd="0" presId="urn:microsoft.com/office/officeart/2008/layout/HalfCircleOrganizationChart"/>
    <dgm:cxn modelId="{56CC8E6B-A88F-46E1-870E-294C42F1C266}" type="presParOf" srcId="{EB2F1582-B87A-4A2A-A465-72AE4E342DEF}" destId="{4A50DD82-A914-4D7E-8825-BDC9B61D137B}" srcOrd="0" destOrd="0" presId="urn:microsoft.com/office/officeart/2008/layout/HalfCircleOrganizationChart"/>
    <dgm:cxn modelId="{1470FE49-EBF8-4343-89A4-123D3BA1DB2E}" type="presParOf" srcId="{EB2F1582-B87A-4A2A-A465-72AE4E342DEF}" destId="{DC1416E8-1C6E-4335-A56E-727B18FB8548}" srcOrd="1" destOrd="0" presId="urn:microsoft.com/office/officeart/2008/layout/HalfCircleOrganizationChart"/>
    <dgm:cxn modelId="{8BC6E1C8-5B21-4963-A662-C4F275C84C47}" type="presParOf" srcId="{EB2F1582-B87A-4A2A-A465-72AE4E342DEF}" destId="{9492656F-1308-4A08-BFF4-802E603EFF8E}" srcOrd="2" destOrd="0" presId="urn:microsoft.com/office/officeart/2008/layout/HalfCircleOrganizationChart"/>
    <dgm:cxn modelId="{426E9D5D-4D9E-479F-A94C-B5BDB6CECBA2}" type="presParOf" srcId="{EB2F1582-B87A-4A2A-A465-72AE4E342DEF}" destId="{90FD166E-25AF-4672-B48D-9BEB2025A8A4}" srcOrd="3" destOrd="0" presId="urn:microsoft.com/office/officeart/2008/layout/HalfCircleOrganizationChart"/>
    <dgm:cxn modelId="{5B53EE93-273A-4587-BFB9-48109982A7CB}" type="presParOf" srcId="{44A19AB5-8813-4D6B-B052-3A465B13C513}" destId="{B687BC30-0C33-461A-B1F7-9C518EB9C815}" srcOrd="1" destOrd="0" presId="urn:microsoft.com/office/officeart/2008/layout/HalfCircleOrganizationChart"/>
    <dgm:cxn modelId="{52D9249B-3A80-4AD8-98B3-BB957AF3B09E}" type="presParOf" srcId="{44A19AB5-8813-4D6B-B052-3A465B13C513}" destId="{E3707185-6D60-477A-ACE9-4CECCD8578A6}" srcOrd="2" destOrd="0" presId="urn:microsoft.com/office/officeart/2008/layout/HalfCircleOrganizationChart"/>
    <dgm:cxn modelId="{9A66BF1F-8084-49B9-9A5D-0B4AC1202057}" type="presParOf" srcId="{5CE9D8E7-BC14-4D95-A7DB-876B5C01266C}" destId="{49F35824-8F76-4541-B3E8-4487F4D3AA1C}" srcOrd="2" destOrd="0" presId="urn:microsoft.com/office/officeart/2008/layout/HalfCircleOrganizationChart"/>
    <dgm:cxn modelId="{E3813BD0-0061-46D9-8977-E21B3C5C1CB1}" type="presParOf" srcId="{5CE9D8E7-BC14-4D95-A7DB-876B5C01266C}" destId="{468F4A7F-59A5-41E6-B1E1-B710B2848264}" srcOrd="3" destOrd="0" presId="urn:microsoft.com/office/officeart/2008/layout/HalfCircleOrganizationChart"/>
    <dgm:cxn modelId="{0BF6C90D-1668-46AB-9289-76ECDC78E63E}" type="presParOf" srcId="{468F4A7F-59A5-41E6-B1E1-B710B2848264}" destId="{A2A4558D-1E3D-4C40-AA71-4863EC773D47}" srcOrd="0" destOrd="0" presId="urn:microsoft.com/office/officeart/2008/layout/HalfCircleOrganizationChart"/>
    <dgm:cxn modelId="{74A5D97C-A59A-408A-B17E-050A8675E38C}" type="presParOf" srcId="{A2A4558D-1E3D-4C40-AA71-4863EC773D47}" destId="{CF82977C-4688-4FD4-9C1A-0F391FE75F0A}" srcOrd="0" destOrd="0" presId="urn:microsoft.com/office/officeart/2008/layout/HalfCircleOrganizationChart"/>
    <dgm:cxn modelId="{6AE90BAF-278B-409E-918E-E08578BB9BD8}" type="presParOf" srcId="{A2A4558D-1E3D-4C40-AA71-4863EC773D47}" destId="{69D24796-8D6C-46CB-A8B5-2F43D0453D5B}" srcOrd="1" destOrd="0" presId="urn:microsoft.com/office/officeart/2008/layout/HalfCircleOrganizationChart"/>
    <dgm:cxn modelId="{776B0012-993A-425E-B439-BED06D265532}" type="presParOf" srcId="{A2A4558D-1E3D-4C40-AA71-4863EC773D47}" destId="{2F723338-A198-4BDE-AA62-6BCC0A7F2E98}" srcOrd="2" destOrd="0" presId="urn:microsoft.com/office/officeart/2008/layout/HalfCircleOrganizationChart"/>
    <dgm:cxn modelId="{018E6E2A-BB49-41C0-BD58-16B20E744B50}" type="presParOf" srcId="{A2A4558D-1E3D-4C40-AA71-4863EC773D47}" destId="{B87A962D-1C12-4975-BCBC-2C73EA1FF21D}" srcOrd="3" destOrd="0" presId="urn:microsoft.com/office/officeart/2008/layout/HalfCircleOrganizationChart"/>
    <dgm:cxn modelId="{F6F57083-4E91-4DA9-B718-94CDFE023045}" type="presParOf" srcId="{468F4A7F-59A5-41E6-B1E1-B710B2848264}" destId="{DFCA4C8B-0284-4BF0-B420-AC99F59C3905}" srcOrd="1" destOrd="0" presId="urn:microsoft.com/office/officeart/2008/layout/HalfCircleOrganizationChart"/>
    <dgm:cxn modelId="{046665D9-4573-42FB-8B7E-9ADD6453255B}" type="presParOf" srcId="{468F4A7F-59A5-41E6-B1E1-B710B2848264}" destId="{08748891-75D5-4E45-8ADA-DE12EC35226F}" srcOrd="2" destOrd="0" presId="urn:microsoft.com/office/officeart/2008/layout/HalfCircleOrganizationChart"/>
    <dgm:cxn modelId="{B3100803-51D7-4128-95A0-361E7CC5C2CF}" type="presParOf" srcId="{5CE9D8E7-BC14-4D95-A7DB-876B5C01266C}" destId="{B38BF7E0-A316-48DA-A474-0FAE22A0FE72}" srcOrd="4" destOrd="0" presId="urn:microsoft.com/office/officeart/2008/layout/HalfCircleOrganizationChart"/>
    <dgm:cxn modelId="{558BF18B-56F7-4259-BB1A-B45C79973933}" type="presParOf" srcId="{5CE9D8E7-BC14-4D95-A7DB-876B5C01266C}" destId="{AF8EE1B7-7660-48A7-A27D-0AB851AE68A7}" srcOrd="5" destOrd="0" presId="urn:microsoft.com/office/officeart/2008/layout/HalfCircleOrganizationChart"/>
    <dgm:cxn modelId="{6B8BC588-4C23-4343-8C98-8A43E0D89F42}" type="presParOf" srcId="{AF8EE1B7-7660-48A7-A27D-0AB851AE68A7}" destId="{3E9452E1-0707-46A8-8EA0-1D32C8DD3274}" srcOrd="0" destOrd="0" presId="urn:microsoft.com/office/officeart/2008/layout/HalfCircleOrganizationChart"/>
    <dgm:cxn modelId="{7E5B40D3-ED9E-4889-8406-D4B4D96C6F67}" type="presParOf" srcId="{3E9452E1-0707-46A8-8EA0-1D32C8DD3274}" destId="{A4342A35-5ED0-495E-89AC-92C9A5F3160B}" srcOrd="0" destOrd="0" presId="urn:microsoft.com/office/officeart/2008/layout/HalfCircleOrganizationChart"/>
    <dgm:cxn modelId="{58351EE1-7DA9-4FAA-8329-C43FE0E383BA}" type="presParOf" srcId="{3E9452E1-0707-46A8-8EA0-1D32C8DD3274}" destId="{5130F798-3425-4A7C-9764-4A2CDD89C265}" srcOrd="1" destOrd="0" presId="urn:microsoft.com/office/officeart/2008/layout/HalfCircleOrganizationChart"/>
    <dgm:cxn modelId="{81FB13A2-4186-407A-B987-7CF46AAEB49B}" type="presParOf" srcId="{3E9452E1-0707-46A8-8EA0-1D32C8DD3274}" destId="{B3D5CD84-713D-457E-8894-A8B85CE106A4}" srcOrd="2" destOrd="0" presId="urn:microsoft.com/office/officeart/2008/layout/HalfCircleOrganizationChart"/>
    <dgm:cxn modelId="{68C4575D-FC81-4A95-82C9-F000A0D2E43B}" type="presParOf" srcId="{3E9452E1-0707-46A8-8EA0-1D32C8DD3274}" destId="{14579BA5-F622-4FDF-9F6C-0B693B39FC11}" srcOrd="3" destOrd="0" presId="urn:microsoft.com/office/officeart/2008/layout/HalfCircleOrganizationChart"/>
    <dgm:cxn modelId="{348E3A30-A344-4630-8E60-982C480988B0}" type="presParOf" srcId="{AF8EE1B7-7660-48A7-A27D-0AB851AE68A7}" destId="{C1E58A3D-CDB4-4C8C-8023-0691D1CFCA74}" srcOrd="1" destOrd="0" presId="urn:microsoft.com/office/officeart/2008/layout/HalfCircleOrganizationChart"/>
    <dgm:cxn modelId="{085002EA-8206-4A8F-A77F-A7A4574BAABE}" type="presParOf" srcId="{AF8EE1B7-7660-48A7-A27D-0AB851AE68A7}" destId="{A8386EDB-5B8D-4A5E-AC17-074CD4CC43F4}" srcOrd="2" destOrd="0" presId="urn:microsoft.com/office/officeart/2008/layout/HalfCircleOrganizationChart"/>
    <dgm:cxn modelId="{332B6F5D-6477-445B-9C45-BCAD1CF4292A}" type="presParOf" srcId="{06B6EBA0-4BAD-4511-A127-1EB6D5AC2150}" destId="{F0608864-6184-4E4F-92AE-93B122BBCC84}" srcOrd="2" destOrd="0" presId="urn:microsoft.com/office/officeart/2008/layout/HalfCircleOrganizationChart"/>
    <dgm:cxn modelId="{12FC0D7F-8B75-4399-BF66-9E0F6DF76E15}" type="presParOf" srcId="{07091505-748D-4F5D-B721-C582746834D7}" destId="{19EE8C2A-C147-41DB-A212-B8DB4C708698}" srcOrd="2" destOrd="0" presId="urn:microsoft.com/office/officeart/2008/layout/HalfCircleOrganizationChart"/>
    <dgm:cxn modelId="{2C1DC7CA-0E0E-412D-8227-B4333018FD4E}" type="presParOf" srcId="{07091505-748D-4F5D-B721-C582746834D7}" destId="{D2FFAA6E-FFFC-470A-8A53-7FC7E2113AFF}" srcOrd="3" destOrd="0" presId="urn:microsoft.com/office/officeart/2008/layout/HalfCircleOrganizationChart"/>
    <dgm:cxn modelId="{109B7288-8CDF-429E-8DE2-BD0D2B59F2AE}" type="presParOf" srcId="{D2FFAA6E-FFFC-470A-8A53-7FC7E2113AFF}" destId="{C962A3D6-C8B0-429A-B545-438242ABC1DD}" srcOrd="0" destOrd="0" presId="urn:microsoft.com/office/officeart/2008/layout/HalfCircleOrganizationChart"/>
    <dgm:cxn modelId="{DFB774BB-05DE-43F6-8064-0DD8D6F56433}" type="presParOf" srcId="{C962A3D6-C8B0-429A-B545-438242ABC1DD}" destId="{C2238E7E-EE30-4E79-A497-4A69219350D6}" srcOrd="0" destOrd="0" presId="urn:microsoft.com/office/officeart/2008/layout/HalfCircleOrganizationChart"/>
    <dgm:cxn modelId="{0521D357-711A-4BF6-BE54-E323E20FEE9C}" type="presParOf" srcId="{C962A3D6-C8B0-429A-B545-438242ABC1DD}" destId="{885B0846-97A7-4A88-9CF0-8B512FD8147E}" srcOrd="1" destOrd="0" presId="urn:microsoft.com/office/officeart/2008/layout/HalfCircleOrganizationChart"/>
    <dgm:cxn modelId="{5B98D4CD-69B5-4A64-BF20-DA14DFD9F6D9}" type="presParOf" srcId="{C962A3D6-C8B0-429A-B545-438242ABC1DD}" destId="{19C5C906-30BE-4319-937E-A978647E487D}" srcOrd="2" destOrd="0" presId="urn:microsoft.com/office/officeart/2008/layout/HalfCircleOrganizationChart"/>
    <dgm:cxn modelId="{3C791625-4910-483B-B2D8-80AE3C6065FC}" type="presParOf" srcId="{C962A3D6-C8B0-429A-B545-438242ABC1DD}" destId="{455CD300-11BA-4F6B-9BC9-5A2C19AF041B}" srcOrd="3" destOrd="0" presId="urn:microsoft.com/office/officeart/2008/layout/HalfCircleOrganizationChart"/>
    <dgm:cxn modelId="{754BF258-137B-409C-A2D2-C78544C40115}" type="presParOf" srcId="{D2FFAA6E-FFFC-470A-8A53-7FC7E2113AFF}" destId="{485546E2-7EEA-482B-A9F9-BD47C2B51392}" srcOrd="1" destOrd="0" presId="urn:microsoft.com/office/officeart/2008/layout/HalfCircleOrganizationChart"/>
    <dgm:cxn modelId="{574996F7-42F6-4D1C-89DB-E205DDDBCBC6}" type="presParOf" srcId="{D2FFAA6E-FFFC-470A-8A53-7FC7E2113AFF}" destId="{98E8EE6B-E397-402B-9519-DED291F19E3D}" srcOrd="2" destOrd="0" presId="urn:microsoft.com/office/officeart/2008/layout/HalfCircleOrganizationChart"/>
    <dgm:cxn modelId="{6618BB8A-10F7-4AF9-B41E-635E2CB04A2B}" type="presParOf" srcId="{07091505-748D-4F5D-B721-C582746834D7}" destId="{BB538949-BB4F-4AE8-A03F-14ABA8A6236E}" srcOrd="4" destOrd="0" presId="urn:microsoft.com/office/officeart/2008/layout/HalfCircleOrganizationChart"/>
    <dgm:cxn modelId="{C6A10EBD-4695-4994-B58F-7D6A9EE7AC5F}" type="presParOf" srcId="{07091505-748D-4F5D-B721-C582746834D7}" destId="{C5BCFBD3-0252-49EB-AD2B-5189678FDACA}" srcOrd="5" destOrd="0" presId="urn:microsoft.com/office/officeart/2008/layout/HalfCircleOrganizationChart"/>
    <dgm:cxn modelId="{7EFC2DC6-8413-4DE0-8B5D-940FE43E445C}" type="presParOf" srcId="{C5BCFBD3-0252-49EB-AD2B-5189678FDACA}" destId="{85675D57-841B-4E88-8F47-4A73E3661562}" srcOrd="0" destOrd="0" presId="urn:microsoft.com/office/officeart/2008/layout/HalfCircleOrganizationChart"/>
    <dgm:cxn modelId="{86489B07-F63B-4A15-B083-FE61E0889853}" type="presParOf" srcId="{85675D57-841B-4E88-8F47-4A73E3661562}" destId="{B6FD79AE-17A1-4AE2-90C2-F9471792ED6D}" srcOrd="0" destOrd="0" presId="urn:microsoft.com/office/officeart/2008/layout/HalfCircleOrganizationChart"/>
    <dgm:cxn modelId="{E3CC8279-97AF-4CEA-A0B7-9D2E87F2B304}" type="presParOf" srcId="{85675D57-841B-4E88-8F47-4A73E3661562}" destId="{8EE8C97D-6EE6-4685-9410-D28856F96D79}" srcOrd="1" destOrd="0" presId="urn:microsoft.com/office/officeart/2008/layout/HalfCircleOrganizationChart"/>
    <dgm:cxn modelId="{941A24F2-63D5-4941-8B94-8F95D9DB5AD0}" type="presParOf" srcId="{85675D57-841B-4E88-8F47-4A73E3661562}" destId="{172C8447-B0D2-4D8B-8DE7-654730055FAF}" srcOrd="2" destOrd="0" presId="urn:microsoft.com/office/officeart/2008/layout/HalfCircleOrganizationChart"/>
    <dgm:cxn modelId="{61B27990-13E1-4B68-8D9E-036921761B99}" type="presParOf" srcId="{85675D57-841B-4E88-8F47-4A73E3661562}" destId="{61FDB850-590C-4DC7-ADEA-2AF9CCAA803E}" srcOrd="3" destOrd="0" presId="urn:microsoft.com/office/officeart/2008/layout/HalfCircleOrganizationChart"/>
    <dgm:cxn modelId="{ABD62B56-0C46-4680-92A4-B4FBFEAD0778}" type="presParOf" srcId="{C5BCFBD3-0252-49EB-AD2B-5189678FDACA}" destId="{7416FDEC-3120-46F1-B4E8-5E266617E83D}" srcOrd="1" destOrd="0" presId="urn:microsoft.com/office/officeart/2008/layout/HalfCircleOrganizationChart"/>
    <dgm:cxn modelId="{6371A2BC-6356-48F7-9588-0926DCCB1AFD}" type="presParOf" srcId="{C5BCFBD3-0252-49EB-AD2B-5189678FDACA}" destId="{FEDF2CCB-B55D-49AD-A700-28B670509046}" srcOrd="2" destOrd="0" presId="urn:microsoft.com/office/officeart/2008/layout/HalfCircleOrganizationChart"/>
    <dgm:cxn modelId="{49DA5A17-4496-4CEA-9CF9-4C01B7339D68}" type="presParOf" srcId="{FEDF2CCB-B55D-49AD-A700-28B670509046}" destId="{A4D6E05E-80B4-4C78-8B97-49287272D645}" srcOrd="0" destOrd="0" presId="urn:microsoft.com/office/officeart/2008/layout/HalfCircleOrganizationChart"/>
    <dgm:cxn modelId="{DB5207E0-4DB8-4CB5-B3A0-37B58C4F7380}" type="presParOf" srcId="{FEDF2CCB-B55D-49AD-A700-28B670509046}" destId="{2469A750-4A0D-496B-B4C7-6CD67DC0533C}" srcOrd="1" destOrd="0" presId="urn:microsoft.com/office/officeart/2008/layout/HalfCircleOrganizationChart"/>
    <dgm:cxn modelId="{5FFE6365-A47E-4A3A-8D6A-51CDD281611D}" type="presParOf" srcId="{2469A750-4A0D-496B-B4C7-6CD67DC0533C}" destId="{081BE29D-5086-431C-9D96-EA3F90815772}" srcOrd="0" destOrd="0" presId="urn:microsoft.com/office/officeart/2008/layout/HalfCircleOrganizationChart"/>
    <dgm:cxn modelId="{EA53121A-5523-481B-B5F2-153ACD856A56}" type="presParOf" srcId="{081BE29D-5086-431C-9D96-EA3F90815772}" destId="{61D64BB7-5AFC-448E-902E-4867602F0543}" srcOrd="0" destOrd="0" presId="urn:microsoft.com/office/officeart/2008/layout/HalfCircleOrganizationChart"/>
    <dgm:cxn modelId="{08926520-B12F-4732-8515-3A691278236F}" type="presParOf" srcId="{081BE29D-5086-431C-9D96-EA3F90815772}" destId="{4A9EA3EA-7D7C-43B4-B477-EB864C6CE1AF}" srcOrd="1" destOrd="0" presId="urn:microsoft.com/office/officeart/2008/layout/HalfCircleOrganizationChart"/>
    <dgm:cxn modelId="{85293016-6FF6-4EF8-9569-62168A17F866}" type="presParOf" srcId="{081BE29D-5086-431C-9D96-EA3F90815772}" destId="{75E22454-853E-4494-B8CB-E43FCC78E534}" srcOrd="2" destOrd="0" presId="urn:microsoft.com/office/officeart/2008/layout/HalfCircleOrganizationChart"/>
    <dgm:cxn modelId="{637EE74D-A89B-40F5-A00C-FDAAD0124BB3}" type="presParOf" srcId="{081BE29D-5086-431C-9D96-EA3F90815772}" destId="{BEE0FF3C-6835-47B6-9D51-19E8513D439E}" srcOrd="3" destOrd="0" presId="urn:microsoft.com/office/officeart/2008/layout/HalfCircleOrganizationChart"/>
    <dgm:cxn modelId="{88CEFDE3-071A-47C4-8ACF-E6250901F23E}" type="presParOf" srcId="{2469A750-4A0D-496B-B4C7-6CD67DC0533C}" destId="{B4D4D88E-6C79-42A5-9CD3-8CF6F755A56A}" srcOrd="1" destOrd="0" presId="urn:microsoft.com/office/officeart/2008/layout/HalfCircleOrganizationChart"/>
    <dgm:cxn modelId="{724171E1-DF90-48D5-AE44-A324B1CCB63B}" type="presParOf" srcId="{2469A750-4A0D-496B-B4C7-6CD67DC0533C}" destId="{10E545F8-5D0B-4976-A9D8-3CDFE77F202A}" srcOrd="2" destOrd="0" presId="urn:microsoft.com/office/officeart/2008/layout/HalfCircleOrganizationChart"/>
    <dgm:cxn modelId="{82828C43-B74D-4BE8-980C-451133686CBE}" type="presParOf" srcId="{FEDF2CCB-B55D-49AD-A700-28B670509046}" destId="{3CD9E01A-11C5-4472-9464-F6E93ECAD2A3}" srcOrd="2" destOrd="0" presId="urn:microsoft.com/office/officeart/2008/layout/HalfCircleOrganizationChart"/>
    <dgm:cxn modelId="{57DF11B0-9BC2-48E0-BC94-61F077ED4AE6}" type="presParOf" srcId="{FEDF2CCB-B55D-49AD-A700-28B670509046}" destId="{83CBF181-FEF1-496F-B966-E41424C28EA6}" srcOrd="3" destOrd="0" presId="urn:microsoft.com/office/officeart/2008/layout/HalfCircleOrganizationChart"/>
    <dgm:cxn modelId="{FDE437C6-B76B-4C4D-B226-CA5E716B631F}" type="presParOf" srcId="{83CBF181-FEF1-496F-B966-E41424C28EA6}" destId="{1A648174-97A9-4D0D-BC3B-98259D600427}" srcOrd="0" destOrd="0" presId="urn:microsoft.com/office/officeart/2008/layout/HalfCircleOrganizationChart"/>
    <dgm:cxn modelId="{6454C5A1-FFF1-4479-AC01-8EC7FF6F1331}" type="presParOf" srcId="{1A648174-97A9-4D0D-BC3B-98259D600427}" destId="{13451418-CC03-494D-BFAB-2754F30D2143}" srcOrd="0" destOrd="0" presId="urn:microsoft.com/office/officeart/2008/layout/HalfCircleOrganizationChart"/>
    <dgm:cxn modelId="{4CB202B7-5CB4-4D6F-BDF2-3B0F56ADC10A}" type="presParOf" srcId="{1A648174-97A9-4D0D-BC3B-98259D600427}" destId="{EB7017B6-AD5C-460B-9904-251B99A95466}" srcOrd="1" destOrd="0" presId="urn:microsoft.com/office/officeart/2008/layout/HalfCircleOrganizationChart"/>
    <dgm:cxn modelId="{2EF23E89-0F73-453D-9F68-19C99BC869CD}" type="presParOf" srcId="{1A648174-97A9-4D0D-BC3B-98259D600427}" destId="{3018DBF6-CA0D-4CDA-81BB-7A5D91DD9FF6}" srcOrd="2" destOrd="0" presId="urn:microsoft.com/office/officeart/2008/layout/HalfCircleOrganizationChart"/>
    <dgm:cxn modelId="{8253937D-5606-4139-97F7-11261C0C7E8B}" type="presParOf" srcId="{1A648174-97A9-4D0D-BC3B-98259D600427}" destId="{A7F3DD46-B3C8-475A-BC52-7F7F79A1F8BB}" srcOrd="3" destOrd="0" presId="urn:microsoft.com/office/officeart/2008/layout/HalfCircleOrganizationChart"/>
    <dgm:cxn modelId="{1CE9C50A-2ABB-452C-84AE-B5BE1CD6BF93}" type="presParOf" srcId="{83CBF181-FEF1-496F-B966-E41424C28EA6}" destId="{A1A98C85-0EF7-43C3-A0C7-8B59235E7ADE}" srcOrd="1" destOrd="0" presId="urn:microsoft.com/office/officeart/2008/layout/HalfCircleOrganizationChart"/>
    <dgm:cxn modelId="{92EA9F59-FC21-4934-8BFE-CEC21BE79935}" type="presParOf" srcId="{83CBF181-FEF1-496F-B966-E41424C28EA6}" destId="{17DD5380-6EE4-4CCF-8B8F-BCA352319C98}" srcOrd="2" destOrd="0" presId="urn:microsoft.com/office/officeart/2008/layout/HalfCircleOrganizationChart"/>
    <dgm:cxn modelId="{CB113F76-538C-4E72-862E-6B4CF5AFEE20}" type="presParOf" srcId="{418A8EED-8F19-461D-9B74-602879A666D1}" destId="{3072C53E-B143-4856-9465-5861EFB59EC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E00293-07CB-4386-A3CC-F4611DD33F0F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C963830-33AA-4349-972C-EAFAC050B78B}">
      <dgm:prSet phldrT="[Text]" custT="1"/>
      <dgm:spPr/>
      <dgm:t>
        <a:bodyPr/>
        <a:lstStyle/>
        <a:p>
          <a:r>
            <a:rPr lang="en-US" altLang="en-US" sz="1200" b="1" dirty="0">
              <a:latin typeface="+mj-lt"/>
            </a:rPr>
            <a:t>Myocardium</a:t>
          </a:r>
        </a:p>
      </dgm:t>
    </dgm:pt>
    <dgm:pt modelId="{B7076154-56A9-4B8D-AF65-4CD2434A1B1A}" type="sibTrans" cxnId="{29AF058C-02F2-41A1-BCF3-74D08521A2FF}">
      <dgm:prSet/>
      <dgm:spPr/>
      <dgm:t>
        <a:bodyPr/>
        <a:lstStyle/>
        <a:p>
          <a:endParaRPr lang="en-US"/>
        </a:p>
      </dgm:t>
    </dgm:pt>
    <dgm:pt modelId="{44BEF4E8-BD8D-4FC0-AE43-699A54E0ED5D}" type="parTrans" cxnId="{29AF058C-02F2-41A1-BCF3-74D08521A2FF}">
      <dgm:prSet/>
      <dgm:spPr/>
      <dgm:t>
        <a:bodyPr/>
        <a:lstStyle/>
        <a:p>
          <a:endParaRPr lang="en-US"/>
        </a:p>
      </dgm:t>
    </dgm:pt>
    <dgm:pt modelId="{097B774E-1793-4C76-942A-E237FD6AADFB}">
      <dgm:prSet phldrT="[Text]" custT="1"/>
      <dgm:spPr/>
      <dgm:t>
        <a:bodyPr/>
        <a:lstStyle/>
        <a:p>
          <a:r>
            <a:rPr lang="en-US" altLang="en-US" sz="1200" b="1" noProof="0" dirty="0" err="1">
              <a:latin typeface="+mj-lt"/>
            </a:rPr>
            <a:t>Epicardium</a:t>
          </a:r>
          <a:endParaRPr lang="en-US" altLang="en-US" sz="1200" b="1" noProof="0" dirty="0">
            <a:latin typeface="+mj-lt"/>
          </a:endParaRPr>
        </a:p>
      </dgm:t>
    </dgm:pt>
    <dgm:pt modelId="{33E1C4A3-067D-468D-B7AC-4F097C6F3991}" type="sibTrans" cxnId="{7688A3FC-A004-4620-88BD-CE9D48119CC7}">
      <dgm:prSet/>
      <dgm:spPr/>
      <dgm:t>
        <a:bodyPr/>
        <a:lstStyle/>
        <a:p>
          <a:endParaRPr lang="en-US"/>
        </a:p>
      </dgm:t>
    </dgm:pt>
    <dgm:pt modelId="{45087AC2-DAB5-4B61-9D62-E22DA6967608}" type="parTrans" cxnId="{7688A3FC-A004-4620-88BD-CE9D48119CC7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901A16E1-9C51-4F27-8ABC-368244363E0B}">
      <dgm:prSet phldrT="[Text]" custT="1"/>
      <dgm:spPr/>
      <dgm:t>
        <a:bodyPr/>
        <a:lstStyle/>
        <a:p>
          <a:r>
            <a:rPr lang="en-US" sz="1200" b="1" dirty="0">
              <a:latin typeface="+mj-lt"/>
            </a:rPr>
            <a:t>Walls of the heart</a:t>
          </a:r>
        </a:p>
      </dgm:t>
    </dgm:pt>
    <dgm:pt modelId="{5580CC5D-B164-4B2C-A872-BD87D10046AE}" type="sibTrans" cxnId="{97711F4D-8849-4A5B-8957-0CC0E01160EC}">
      <dgm:prSet/>
      <dgm:spPr/>
      <dgm:t>
        <a:bodyPr/>
        <a:lstStyle/>
        <a:p>
          <a:endParaRPr lang="en-US"/>
        </a:p>
      </dgm:t>
    </dgm:pt>
    <dgm:pt modelId="{BA955ADF-666D-4932-BD4D-3AF40BCE8824}" type="parTrans" cxnId="{97711F4D-8849-4A5B-8957-0CC0E01160EC}">
      <dgm:prSet/>
      <dgm:spPr/>
      <dgm:t>
        <a:bodyPr/>
        <a:lstStyle/>
        <a:p>
          <a:endParaRPr lang="en-US"/>
        </a:p>
      </dgm:t>
    </dgm:pt>
    <dgm:pt modelId="{FD4B4780-D96C-4270-B6D4-CB8F197D857F}">
      <dgm:prSet phldrT="[Text]" custT="1"/>
      <dgm:spPr/>
      <dgm:t>
        <a:bodyPr/>
        <a:lstStyle/>
        <a:p>
          <a:r>
            <a:rPr lang="en-US" altLang="en-US" sz="1200" b="1" noProof="0" dirty="0" err="1">
              <a:latin typeface="+mj-lt"/>
            </a:rPr>
            <a:t>Endocardium</a:t>
          </a:r>
          <a:endParaRPr lang="en-US" sz="1200" b="1" dirty="0">
            <a:latin typeface="+mj-lt"/>
          </a:endParaRPr>
        </a:p>
      </dgm:t>
    </dgm:pt>
    <dgm:pt modelId="{A8D2D441-FEDE-41F7-B286-379F60A88220}" type="sibTrans" cxnId="{CF7648EB-A059-426B-9E89-A5C2E8D581DF}">
      <dgm:prSet/>
      <dgm:spPr/>
      <dgm:t>
        <a:bodyPr/>
        <a:lstStyle/>
        <a:p>
          <a:endParaRPr lang="en-US"/>
        </a:p>
      </dgm:t>
    </dgm:pt>
    <dgm:pt modelId="{1394BB5B-856E-45E1-BDE4-FD7774645FAF}" type="parTrans" cxnId="{CF7648EB-A059-426B-9E89-A5C2E8D581DF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85BA5FA6-1111-494D-A2B1-04A04FF8302C}" type="pres">
      <dgm:prSet presAssocID="{87E00293-07CB-4386-A3CC-F4611DD33F0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18A8EED-8F19-461D-9B74-602879A666D1}" type="pres">
      <dgm:prSet presAssocID="{901A16E1-9C51-4F27-8ABC-368244363E0B}" presName="hierRoot1" presStyleCnt="0">
        <dgm:presLayoutVars>
          <dgm:hierBranch val="init"/>
        </dgm:presLayoutVars>
      </dgm:prSet>
      <dgm:spPr/>
    </dgm:pt>
    <dgm:pt modelId="{340BE988-4FAB-460A-941E-BCD9710581A2}" type="pres">
      <dgm:prSet presAssocID="{901A16E1-9C51-4F27-8ABC-368244363E0B}" presName="rootComposite1" presStyleCnt="0"/>
      <dgm:spPr/>
    </dgm:pt>
    <dgm:pt modelId="{F1796AE3-0B0F-4B2F-A35B-48CFFCEF0D81}" type="pres">
      <dgm:prSet presAssocID="{901A16E1-9C51-4F27-8ABC-368244363E0B}" presName="rootText1" presStyleLbl="alignAcc1" presStyleIdx="0" presStyleCnt="0">
        <dgm:presLayoutVars>
          <dgm:chPref val="3"/>
        </dgm:presLayoutVars>
      </dgm:prSet>
      <dgm:spPr/>
    </dgm:pt>
    <dgm:pt modelId="{B687EC11-EC61-4D48-8922-77B2C06D8113}" type="pres">
      <dgm:prSet presAssocID="{901A16E1-9C51-4F27-8ABC-368244363E0B}" presName="topArc1" presStyleLbl="parChTrans1D1" presStyleIdx="0" presStyleCnt="8"/>
      <dgm:spPr/>
    </dgm:pt>
    <dgm:pt modelId="{786B0ADE-8BF8-4376-A18B-286C47D37684}" type="pres">
      <dgm:prSet presAssocID="{901A16E1-9C51-4F27-8ABC-368244363E0B}" presName="bottomArc1" presStyleLbl="parChTrans1D1" presStyleIdx="1" presStyleCnt="8"/>
      <dgm:spPr/>
    </dgm:pt>
    <dgm:pt modelId="{75F56467-5EBA-4AFB-ADCF-6CCC0E3D522A}" type="pres">
      <dgm:prSet presAssocID="{901A16E1-9C51-4F27-8ABC-368244363E0B}" presName="topConnNode1" presStyleLbl="node1" presStyleIdx="0" presStyleCnt="0"/>
      <dgm:spPr/>
    </dgm:pt>
    <dgm:pt modelId="{07091505-748D-4F5D-B721-C582746834D7}" type="pres">
      <dgm:prSet presAssocID="{901A16E1-9C51-4F27-8ABC-368244363E0B}" presName="hierChild2" presStyleCnt="0"/>
      <dgm:spPr/>
    </dgm:pt>
    <dgm:pt modelId="{4388D775-9C4A-467F-B5CD-10237A7BC85F}" type="pres">
      <dgm:prSet presAssocID="{1394BB5B-856E-45E1-BDE4-FD7774645FAF}" presName="Name28" presStyleLbl="parChTrans1D2" presStyleIdx="0" presStyleCnt="3"/>
      <dgm:spPr/>
    </dgm:pt>
    <dgm:pt modelId="{008094E5-B094-4CF4-8CF1-454896514B90}" type="pres">
      <dgm:prSet presAssocID="{FD4B4780-D96C-4270-B6D4-CB8F197D857F}" presName="hierRoot2" presStyleCnt="0">
        <dgm:presLayoutVars>
          <dgm:hierBranch val="init"/>
        </dgm:presLayoutVars>
      </dgm:prSet>
      <dgm:spPr/>
    </dgm:pt>
    <dgm:pt modelId="{3ABD0B72-714D-47D0-8AA1-BB801A6EC195}" type="pres">
      <dgm:prSet presAssocID="{FD4B4780-D96C-4270-B6D4-CB8F197D857F}" presName="rootComposite2" presStyleCnt="0"/>
      <dgm:spPr/>
    </dgm:pt>
    <dgm:pt modelId="{02515B44-1B4B-4F64-9667-3DB8A5ED6FBA}" type="pres">
      <dgm:prSet presAssocID="{FD4B4780-D96C-4270-B6D4-CB8F197D857F}" presName="rootText2" presStyleLbl="alignAcc1" presStyleIdx="0" presStyleCnt="0" custLinFactX="-100000" custLinFactNeighborX="-154558" custLinFactNeighborY="188">
        <dgm:presLayoutVars>
          <dgm:chPref val="3"/>
        </dgm:presLayoutVars>
      </dgm:prSet>
      <dgm:spPr/>
    </dgm:pt>
    <dgm:pt modelId="{E253C6B5-694B-4354-91F9-F6789AF2980D}" type="pres">
      <dgm:prSet presAssocID="{FD4B4780-D96C-4270-B6D4-CB8F197D857F}" presName="topArc2" presStyleLbl="parChTrans1D1" presStyleIdx="2" presStyleCnt="8"/>
      <dgm:spPr/>
    </dgm:pt>
    <dgm:pt modelId="{33F0A4A9-38E0-45B4-B294-F328B322EB78}" type="pres">
      <dgm:prSet presAssocID="{FD4B4780-D96C-4270-B6D4-CB8F197D857F}" presName="bottomArc2" presStyleLbl="parChTrans1D1" presStyleIdx="3" presStyleCnt="8"/>
      <dgm:spPr/>
    </dgm:pt>
    <dgm:pt modelId="{477BDC37-01C8-4E53-9C5A-525E24D55A44}" type="pres">
      <dgm:prSet presAssocID="{FD4B4780-D96C-4270-B6D4-CB8F197D857F}" presName="topConnNode2" presStyleLbl="node2" presStyleIdx="0" presStyleCnt="0"/>
      <dgm:spPr/>
    </dgm:pt>
    <dgm:pt modelId="{A6DEEE3C-4A1C-400A-A363-44BAE7B92115}" type="pres">
      <dgm:prSet presAssocID="{FD4B4780-D96C-4270-B6D4-CB8F197D857F}" presName="hierChild4" presStyleCnt="0"/>
      <dgm:spPr/>
    </dgm:pt>
    <dgm:pt modelId="{CED91294-C59A-4EA9-8ED5-974C7D7E59A4}" type="pres">
      <dgm:prSet presAssocID="{FD4B4780-D96C-4270-B6D4-CB8F197D857F}" presName="hierChild5" presStyleCnt="0"/>
      <dgm:spPr/>
    </dgm:pt>
    <dgm:pt modelId="{19EE8C2A-C147-41DB-A212-B8DB4C708698}" type="pres">
      <dgm:prSet presAssocID="{44BEF4E8-BD8D-4FC0-AE43-699A54E0ED5D}" presName="Name28" presStyleLbl="parChTrans1D2" presStyleIdx="1" presStyleCnt="3"/>
      <dgm:spPr/>
    </dgm:pt>
    <dgm:pt modelId="{D2FFAA6E-FFFC-470A-8A53-7FC7E2113AFF}" type="pres">
      <dgm:prSet presAssocID="{5C963830-33AA-4349-972C-EAFAC050B78B}" presName="hierRoot2" presStyleCnt="0">
        <dgm:presLayoutVars>
          <dgm:hierBranch val="init"/>
        </dgm:presLayoutVars>
      </dgm:prSet>
      <dgm:spPr/>
    </dgm:pt>
    <dgm:pt modelId="{C962A3D6-C8B0-429A-B545-438242ABC1DD}" type="pres">
      <dgm:prSet presAssocID="{5C963830-33AA-4349-972C-EAFAC050B78B}" presName="rootComposite2" presStyleCnt="0"/>
      <dgm:spPr/>
    </dgm:pt>
    <dgm:pt modelId="{C2238E7E-EE30-4E79-A497-4A69219350D6}" type="pres">
      <dgm:prSet presAssocID="{5C963830-33AA-4349-972C-EAFAC050B78B}" presName="rootText2" presStyleLbl="alignAcc1" presStyleIdx="0" presStyleCnt="0" custLinFactNeighborX="144" custLinFactNeighborY="4238">
        <dgm:presLayoutVars>
          <dgm:chPref val="3"/>
        </dgm:presLayoutVars>
      </dgm:prSet>
      <dgm:spPr/>
    </dgm:pt>
    <dgm:pt modelId="{885B0846-97A7-4A88-9CF0-8B512FD8147E}" type="pres">
      <dgm:prSet presAssocID="{5C963830-33AA-4349-972C-EAFAC050B78B}" presName="topArc2" presStyleLbl="parChTrans1D1" presStyleIdx="4" presStyleCnt="8"/>
      <dgm:spPr/>
    </dgm:pt>
    <dgm:pt modelId="{19C5C906-30BE-4319-937E-A978647E487D}" type="pres">
      <dgm:prSet presAssocID="{5C963830-33AA-4349-972C-EAFAC050B78B}" presName="bottomArc2" presStyleLbl="parChTrans1D1" presStyleIdx="5" presStyleCnt="8"/>
      <dgm:spPr/>
    </dgm:pt>
    <dgm:pt modelId="{455CD300-11BA-4F6B-9BC9-5A2C19AF041B}" type="pres">
      <dgm:prSet presAssocID="{5C963830-33AA-4349-972C-EAFAC050B78B}" presName="topConnNode2" presStyleLbl="node2" presStyleIdx="0" presStyleCnt="0"/>
      <dgm:spPr/>
    </dgm:pt>
    <dgm:pt modelId="{485546E2-7EEA-482B-A9F9-BD47C2B51392}" type="pres">
      <dgm:prSet presAssocID="{5C963830-33AA-4349-972C-EAFAC050B78B}" presName="hierChild4" presStyleCnt="0"/>
      <dgm:spPr/>
    </dgm:pt>
    <dgm:pt modelId="{98E8EE6B-E397-402B-9519-DED291F19E3D}" type="pres">
      <dgm:prSet presAssocID="{5C963830-33AA-4349-972C-EAFAC050B78B}" presName="hierChild5" presStyleCnt="0"/>
      <dgm:spPr/>
    </dgm:pt>
    <dgm:pt modelId="{BB538949-BB4F-4AE8-A03F-14ABA8A6236E}" type="pres">
      <dgm:prSet presAssocID="{45087AC2-DAB5-4B61-9D62-E22DA6967608}" presName="Name28" presStyleLbl="parChTrans1D2" presStyleIdx="2" presStyleCnt="3"/>
      <dgm:spPr/>
    </dgm:pt>
    <dgm:pt modelId="{C5BCFBD3-0252-49EB-AD2B-5189678FDACA}" type="pres">
      <dgm:prSet presAssocID="{097B774E-1793-4C76-942A-E237FD6AADFB}" presName="hierRoot2" presStyleCnt="0">
        <dgm:presLayoutVars>
          <dgm:hierBranch val="init"/>
        </dgm:presLayoutVars>
      </dgm:prSet>
      <dgm:spPr/>
    </dgm:pt>
    <dgm:pt modelId="{85675D57-841B-4E88-8F47-4A73E3661562}" type="pres">
      <dgm:prSet presAssocID="{097B774E-1793-4C76-942A-E237FD6AADFB}" presName="rootComposite2" presStyleCnt="0"/>
      <dgm:spPr/>
    </dgm:pt>
    <dgm:pt modelId="{B6FD79AE-17A1-4AE2-90C2-F9471792ED6D}" type="pres">
      <dgm:prSet presAssocID="{097B774E-1793-4C76-942A-E237FD6AADFB}" presName="rootText2" presStyleLbl="alignAcc1" presStyleIdx="0" presStyleCnt="0" custLinFactX="100000" custLinFactNeighborX="154831" custLinFactNeighborY="188">
        <dgm:presLayoutVars>
          <dgm:chPref val="3"/>
        </dgm:presLayoutVars>
      </dgm:prSet>
      <dgm:spPr/>
    </dgm:pt>
    <dgm:pt modelId="{8EE8C97D-6EE6-4685-9410-D28856F96D79}" type="pres">
      <dgm:prSet presAssocID="{097B774E-1793-4C76-942A-E237FD6AADFB}" presName="topArc2" presStyleLbl="parChTrans1D1" presStyleIdx="6" presStyleCnt="8"/>
      <dgm:spPr/>
    </dgm:pt>
    <dgm:pt modelId="{172C8447-B0D2-4D8B-8DE7-654730055FAF}" type="pres">
      <dgm:prSet presAssocID="{097B774E-1793-4C76-942A-E237FD6AADFB}" presName="bottomArc2" presStyleLbl="parChTrans1D1" presStyleIdx="7" presStyleCnt="8"/>
      <dgm:spPr/>
    </dgm:pt>
    <dgm:pt modelId="{61FDB850-590C-4DC7-ADEA-2AF9CCAA803E}" type="pres">
      <dgm:prSet presAssocID="{097B774E-1793-4C76-942A-E237FD6AADFB}" presName="topConnNode2" presStyleLbl="node2" presStyleIdx="0" presStyleCnt="0"/>
      <dgm:spPr/>
    </dgm:pt>
    <dgm:pt modelId="{7416FDEC-3120-46F1-B4E8-5E266617E83D}" type="pres">
      <dgm:prSet presAssocID="{097B774E-1793-4C76-942A-E237FD6AADFB}" presName="hierChild4" presStyleCnt="0"/>
      <dgm:spPr/>
    </dgm:pt>
    <dgm:pt modelId="{FEDF2CCB-B55D-49AD-A700-28B670509046}" type="pres">
      <dgm:prSet presAssocID="{097B774E-1793-4C76-942A-E237FD6AADFB}" presName="hierChild5" presStyleCnt="0"/>
      <dgm:spPr/>
    </dgm:pt>
    <dgm:pt modelId="{3072C53E-B143-4856-9465-5861EFB59ECC}" type="pres">
      <dgm:prSet presAssocID="{901A16E1-9C51-4F27-8ABC-368244363E0B}" presName="hierChild3" presStyleCnt="0"/>
      <dgm:spPr/>
    </dgm:pt>
  </dgm:ptLst>
  <dgm:cxnLst>
    <dgm:cxn modelId="{3AE0620C-ACE5-4D8E-B61B-DE99AADE8E0E}" type="presOf" srcId="{901A16E1-9C51-4F27-8ABC-368244363E0B}" destId="{75F56467-5EBA-4AFB-ADCF-6CCC0E3D522A}" srcOrd="1" destOrd="0" presId="urn:microsoft.com/office/officeart/2008/layout/HalfCircleOrganizationChart"/>
    <dgm:cxn modelId="{C1E5BD0E-F0B8-4DD0-9FA8-B0B4FA1386AF}" type="presOf" srcId="{FD4B4780-D96C-4270-B6D4-CB8F197D857F}" destId="{477BDC37-01C8-4E53-9C5A-525E24D55A44}" srcOrd="1" destOrd="0" presId="urn:microsoft.com/office/officeart/2008/layout/HalfCircleOrganizationChart"/>
    <dgm:cxn modelId="{67912A3E-0203-458C-88B3-DB6F8F83D5AA}" type="presOf" srcId="{5C963830-33AA-4349-972C-EAFAC050B78B}" destId="{455CD300-11BA-4F6B-9BC9-5A2C19AF041B}" srcOrd="1" destOrd="0" presId="urn:microsoft.com/office/officeart/2008/layout/HalfCircleOrganizationChart"/>
    <dgm:cxn modelId="{97711F4D-8849-4A5B-8957-0CC0E01160EC}" srcId="{87E00293-07CB-4386-A3CC-F4611DD33F0F}" destId="{901A16E1-9C51-4F27-8ABC-368244363E0B}" srcOrd="0" destOrd="0" parTransId="{BA955ADF-666D-4932-BD4D-3AF40BCE8824}" sibTransId="{5580CC5D-B164-4B2C-A872-BD87D10046AE}"/>
    <dgm:cxn modelId="{22DD4C6D-0629-4571-969A-4E2EDDBAFB09}" type="presOf" srcId="{FD4B4780-D96C-4270-B6D4-CB8F197D857F}" destId="{02515B44-1B4B-4F64-9667-3DB8A5ED6FBA}" srcOrd="0" destOrd="0" presId="urn:microsoft.com/office/officeart/2008/layout/HalfCircleOrganizationChart"/>
    <dgm:cxn modelId="{D8382F50-7D4A-4FFB-87D0-14EE382D4852}" type="presOf" srcId="{45087AC2-DAB5-4B61-9D62-E22DA6967608}" destId="{BB538949-BB4F-4AE8-A03F-14ABA8A6236E}" srcOrd="0" destOrd="0" presId="urn:microsoft.com/office/officeart/2008/layout/HalfCircleOrganizationChart"/>
    <dgm:cxn modelId="{5F58FE7B-BC3F-45E7-A792-1346F304C8AF}" type="presOf" srcId="{44BEF4E8-BD8D-4FC0-AE43-699A54E0ED5D}" destId="{19EE8C2A-C147-41DB-A212-B8DB4C708698}" srcOrd="0" destOrd="0" presId="urn:microsoft.com/office/officeart/2008/layout/HalfCircleOrganizationChart"/>
    <dgm:cxn modelId="{338BE47F-3EAD-44D6-AAE0-41BA220F1DF8}" type="presOf" srcId="{901A16E1-9C51-4F27-8ABC-368244363E0B}" destId="{F1796AE3-0B0F-4B2F-A35B-48CFFCEF0D81}" srcOrd="0" destOrd="0" presId="urn:microsoft.com/office/officeart/2008/layout/HalfCircleOrganizationChart"/>
    <dgm:cxn modelId="{29AF058C-02F2-41A1-BCF3-74D08521A2FF}" srcId="{901A16E1-9C51-4F27-8ABC-368244363E0B}" destId="{5C963830-33AA-4349-972C-EAFAC050B78B}" srcOrd="1" destOrd="0" parTransId="{44BEF4E8-BD8D-4FC0-AE43-699A54E0ED5D}" sibTransId="{B7076154-56A9-4B8D-AF65-4CD2434A1B1A}"/>
    <dgm:cxn modelId="{6A48FF9B-AF5E-48B7-884C-19D3030DFCA6}" type="presOf" srcId="{87E00293-07CB-4386-A3CC-F4611DD33F0F}" destId="{85BA5FA6-1111-494D-A2B1-04A04FF8302C}" srcOrd="0" destOrd="0" presId="urn:microsoft.com/office/officeart/2008/layout/HalfCircleOrganizationChart"/>
    <dgm:cxn modelId="{7F5F9CA7-CB71-41CA-BA47-69CAB8226328}" type="presOf" srcId="{097B774E-1793-4C76-942A-E237FD6AADFB}" destId="{61FDB850-590C-4DC7-ADEA-2AF9CCAA803E}" srcOrd="1" destOrd="0" presId="urn:microsoft.com/office/officeart/2008/layout/HalfCircleOrganizationChart"/>
    <dgm:cxn modelId="{9B2D57A9-2FC3-4BE5-B806-4C6633E669DB}" type="presOf" srcId="{1394BB5B-856E-45E1-BDE4-FD7774645FAF}" destId="{4388D775-9C4A-467F-B5CD-10237A7BC85F}" srcOrd="0" destOrd="0" presId="urn:microsoft.com/office/officeart/2008/layout/HalfCircleOrganizationChart"/>
    <dgm:cxn modelId="{5CC30DE1-B915-4EC7-A729-B07B68361E20}" type="presOf" srcId="{5C963830-33AA-4349-972C-EAFAC050B78B}" destId="{C2238E7E-EE30-4E79-A497-4A69219350D6}" srcOrd="0" destOrd="0" presId="urn:microsoft.com/office/officeart/2008/layout/HalfCircleOrganizationChart"/>
    <dgm:cxn modelId="{CF7648EB-A059-426B-9E89-A5C2E8D581DF}" srcId="{901A16E1-9C51-4F27-8ABC-368244363E0B}" destId="{FD4B4780-D96C-4270-B6D4-CB8F197D857F}" srcOrd="0" destOrd="0" parTransId="{1394BB5B-856E-45E1-BDE4-FD7774645FAF}" sibTransId="{A8D2D441-FEDE-41F7-B286-379F60A88220}"/>
    <dgm:cxn modelId="{593A49F3-39AD-4BE8-B0FE-10FD9B7C1385}" type="presOf" srcId="{097B774E-1793-4C76-942A-E237FD6AADFB}" destId="{B6FD79AE-17A1-4AE2-90C2-F9471792ED6D}" srcOrd="0" destOrd="0" presId="urn:microsoft.com/office/officeart/2008/layout/HalfCircleOrganizationChart"/>
    <dgm:cxn modelId="{7688A3FC-A004-4620-88BD-CE9D48119CC7}" srcId="{901A16E1-9C51-4F27-8ABC-368244363E0B}" destId="{097B774E-1793-4C76-942A-E237FD6AADFB}" srcOrd="2" destOrd="0" parTransId="{45087AC2-DAB5-4B61-9D62-E22DA6967608}" sibTransId="{33E1C4A3-067D-468D-B7AC-4F097C6F3991}"/>
    <dgm:cxn modelId="{DEA51EB3-2769-4879-A3C3-3E8EAF90EC99}" type="presParOf" srcId="{85BA5FA6-1111-494D-A2B1-04A04FF8302C}" destId="{418A8EED-8F19-461D-9B74-602879A666D1}" srcOrd="0" destOrd="0" presId="urn:microsoft.com/office/officeart/2008/layout/HalfCircleOrganizationChart"/>
    <dgm:cxn modelId="{C9DC5B47-37A4-4F58-BF5D-976E0CAB922B}" type="presParOf" srcId="{418A8EED-8F19-461D-9B74-602879A666D1}" destId="{340BE988-4FAB-460A-941E-BCD9710581A2}" srcOrd="0" destOrd="0" presId="urn:microsoft.com/office/officeart/2008/layout/HalfCircleOrganizationChart"/>
    <dgm:cxn modelId="{E50EB604-1421-4D22-A76F-36F84FEB52BD}" type="presParOf" srcId="{340BE988-4FAB-460A-941E-BCD9710581A2}" destId="{F1796AE3-0B0F-4B2F-A35B-48CFFCEF0D81}" srcOrd="0" destOrd="0" presId="urn:microsoft.com/office/officeart/2008/layout/HalfCircleOrganizationChart"/>
    <dgm:cxn modelId="{2544E86A-8E09-4FA4-B4D7-D347114BF586}" type="presParOf" srcId="{340BE988-4FAB-460A-941E-BCD9710581A2}" destId="{B687EC11-EC61-4D48-8922-77B2C06D8113}" srcOrd="1" destOrd="0" presId="urn:microsoft.com/office/officeart/2008/layout/HalfCircleOrganizationChart"/>
    <dgm:cxn modelId="{8B888E97-E4C2-44C5-A2E7-FFD6628D1555}" type="presParOf" srcId="{340BE988-4FAB-460A-941E-BCD9710581A2}" destId="{786B0ADE-8BF8-4376-A18B-286C47D37684}" srcOrd="2" destOrd="0" presId="urn:microsoft.com/office/officeart/2008/layout/HalfCircleOrganizationChart"/>
    <dgm:cxn modelId="{B1C25BD4-6A1A-4EA2-B7A6-4FAC364B9FAC}" type="presParOf" srcId="{340BE988-4FAB-460A-941E-BCD9710581A2}" destId="{75F56467-5EBA-4AFB-ADCF-6CCC0E3D522A}" srcOrd="3" destOrd="0" presId="urn:microsoft.com/office/officeart/2008/layout/HalfCircleOrganizationChart"/>
    <dgm:cxn modelId="{234FE800-F887-4F77-A719-E1CBABDB3D1D}" type="presParOf" srcId="{418A8EED-8F19-461D-9B74-602879A666D1}" destId="{07091505-748D-4F5D-B721-C582746834D7}" srcOrd="1" destOrd="0" presId="urn:microsoft.com/office/officeart/2008/layout/HalfCircleOrganizationChart"/>
    <dgm:cxn modelId="{E959431A-9425-4AF5-B0D8-1214C95E2E16}" type="presParOf" srcId="{07091505-748D-4F5D-B721-C582746834D7}" destId="{4388D775-9C4A-467F-B5CD-10237A7BC85F}" srcOrd="0" destOrd="0" presId="urn:microsoft.com/office/officeart/2008/layout/HalfCircleOrganizationChart"/>
    <dgm:cxn modelId="{F854AC27-44F1-4339-AA11-E603F0427445}" type="presParOf" srcId="{07091505-748D-4F5D-B721-C582746834D7}" destId="{008094E5-B094-4CF4-8CF1-454896514B90}" srcOrd="1" destOrd="0" presId="urn:microsoft.com/office/officeart/2008/layout/HalfCircleOrganizationChart"/>
    <dgm:cxn modelId="{128F1B3C-8A32-4E44-A51D-F28620D684FF}" type="presParOf" srcId="{008094E5-B094-4CF4-8CF1-454896514B90}" destId="{3ABD0B72-714D-47D0-8AA1-BB801A6EC195}" srcOrd="0" destOrd="0" presId="urn:microsoft.com/office/officeart/2008/layout/HalfCircleOrganizationChart"/>
    <dgm:cxn modelId="{DD9E55B8-C9B4-4619-9292-AF2EC215FE72}" type="presParOf" srcId="{3ABD0B72-714D-47D0-8AA1-BB801A6EC195}" destId="{02515B44-1B4B-4F64-9667-3DB8A5ED6FBA}" srcOrd="0" destOrd="0" presId="urn:microsoft.com/office/officeart/2008/layout/HalfCircleOrganizationChart"/>
    <dgm:cxn modelId="{F4F51FAC-2627-4BD7-8DC9-A15F447113B5}" type="presParOf" srcId="{3ABD0B72-714D-47D0-8AA1-BB801A6EC195}" destId="{E253C6B5-694B-4354-91F9-F6789AF2980D}" srcOrd="1" destOrd="0" presId="urn:microsoft.com/office/officeart/2008/layout/HalfCircleOrganizationChart"/>
    <dgm:cxn modelId="{A8399ED4-1E77-4F46-8A41-33DEE1EFB864}" type="presParOf" srcId="{3ABD0B72-714D-47D0-8AA1-BB801A6EC195}" destId="{33F0A4A9-38E0-45B4-B294-F328B322EB78}" srcOrd="2" destOrd="0" presId="urn:microsoft.com/office/officeart/2008/layout/HalfCircleOrganizationChart"/>
    <dgm:cxn modelId="{D3D251DD-0043-4119-956B-E31B81922C58}" type="presParOf" srcId="{3ABD0B72-714D-47D0-8AA1-BB801A6EC195}" destId="{477BDC37-01C8-4E53-9C5A-525E24D55A44}" srcOrd="3" destOrd="0" presId="urn:microsoft.com/office/officeart/2008/layout/HalfCircleOrganizationChart"/>
    <dgm:cxn modelId="{8DC99858-ECDE-458E-8986-998EC7E74DF0}" type="presParOf" srcId="{008094E5-B094-4CF4-8CF1-454896514B90}" destId="{A6DEEE3C-4A1C-400A-A363-44BAE7B92115}" srcOrd="1" destOrd="0" presId="urn:microsoft.com/office/officeart/2008/layout/HalfCircleOrganizationChart"/>
    <dgm:cxn modelId="{DC278AC0-258F-4D29-A238-0387D3ADEA07}" type="presParOf" srcId="{008094E5-B094-4CF4-8CF1-454896514B90}" destId="{CED91294-C59A-4EA9-8ED5-974C7D7E59A4}" srcOrd="2" destOrd="0" presId="urn:microsoft.com/office/officeart/2008/layout/HalfCircleOrganizationChart"/>
    <dgm:cxn modelId="{36B07164-0BBE-448A-AEB8-D7C76DBC288A}" type="presParOf" srcId="{07091505-748D-4F5D-B721-C582746834D7}" destId="{19EE8C2A-C147-41DB-A212-B8DB4C708698}" srcOrd="2" destOrd="0" presId="urn:microsoft.com/office/officeart/2008/layout/HalfCircleOrganizationChart"/>
    <dgm:cxn modelId="{2B5DEBCD-8F82-409C-9905-B2F7309E41D2}" type="presParOf" srcId="{07091505-748D-4F5D-B721-C582746834D7}" destId="{D2FFAA6E-FFFC-470A-8A53-7FC7E2113AFF}" srcOrd="3" destOrd="0" presId="urn:microsoft.com/office/officeart/2008/layout/HalfCircleOrganizationChart"/>
    <dgm:cxn modelId="{71898131-316E-4CFD-8B0A-856040C4BD5E}" type="presParOf" srcId="{D2FFAA6E-FFFC-470A-8A53-7FC7E2113AFF}" destId="{C962A3D6-C8B0-429A-B545-438242ABC1DD}" srcOrd="0" destOrd="0" presId="urn:microsoft.com/office/officeart/2008/layout/HalfCircleOrganizationChart"/>
    <dgm:cxn modelId="{6D179A94-6DFC-413C-8A0A-CD24468CCF56}" type="presParOf" srcId="{C962A3D6-C8B0-429A-B545-438242ABC1DD}" destId="{C2238E7E-EE30-4E79-A497-4A69219350D6}" srcOrd="0" destOrd="0" presId="urn:microsoft.com/office/officeart/2008/layout/HalfCircleOrganizationChart"/>
    <dgm:cxn modelId="{EEB4CA0B-DD50-4876-8CBE-D2005B201486}" type="presParOf" srcId="{C962A3D6-C8B0-429A-B545-438242ABC1DD}" destId="{885B0846-97A7-4A88-9CF0-8B512FD8147E}" srcOrd="1" destOrd="0" presId="urn:microsoft.com/office/officeart/2008/layout/HalfCircleOrganizationChart"/>
    <dgm:cxn modelId="{ACE4048B-5E22-443E-8AE4-497B7A53C4C7}" type="presParOf" srcId="{C962A3D6-C8B0-429A-B545-438242ABC1DD}" destId="{19C5C906-30BE-4319-937E-A978647E487D}" srcOrd="2" destOrd="0" presId="urn:microsoft.com/office/officeart/2008/layout/HalfCircleOrganizationChart"/>
    <dgm:cxn modelId="{C05F17AC-6816-473E-AF31-AB98212723FD}" type="presParOf" srcId="{C962A3D6-C8B0-429A-B545-438242ABC1DD}" destId="{455CD300-11BA-4F6B-9BC9-5A2C19AF041B}" srcOrd="3" destOrd="0" presId="urn:microsoft.com/office/officeart/2008/layout/HalfCircleOrganizationChart"/>
    <dgm:cxn modelId="{9E3FAC2A-E399-47FB-98CA-CE73AAFC844F}" type="presParOf" srcId="{D2FFAA6E-FFFC-470A-8A53-7FC7E2113AFF}" destId="{485546E2-7EEA-482B-A9F9-BD47C2B51392}" srcOrd="1" destOrd="0" presId="urn:microsoft.com/office/officeart/2008/layout/HalfCircleOrganizationChart"/>
    <dgm:cxn modelId="{351C09B9-0618-4A28-B3E3-C30C058BFE22}" type="presParOf" srcId="{D2FFAA6E-FFFC-470A-8A53-7FC7E2113AFF}" destId="{98E8EE6B-E397-402B-9519-DED291F19E3D}" srcOrd="2" destOrd="0" presId="urn:microsoft.com/office/officeart/2008/layout/HalfCircleOrganizationChart"/>
    <dgm:cxn modelId="{FBB7271E-9334-48BD-AA2B-CA0B7D335101}" type="presParOf" srcId="{07091505-748D-4F5D-B721-C582746834D7}" destId="{BB538949-BB4F-4AE8-A03F-14ABA8A6236E}" srcOrd="4" destOrd="0" presId="urn:microsoft.com/office/officeart/2008/layout/HalfCircleOrganizationChart"/>
    <dgm:cxn modelId="{797B54C1-5DBF-4494-9F7B-4FEC57211482}" type="presParOf" srcId="{07091505-748D-4F5D-B721-C582746834D7}" destId="{C5BCFBD3-0252-49EB-AD2B-5189678FDACA}" srcOrd="5" destOrd="0" presId="urn:microsoft.com/office/officeart/2008/layout/HalfCircleOrganizationChart"/>
    <dgm:cxn modelId="{ADFAF9C3-A647-4847-8AED-9BC05C106419}" type="presParOf" srcId="{C5BCFBD3-0252-49EB-AD2B-5189678FDACA}" destId="{85675D57-841B-4E88-8F47-4A73E3661562}" srcOrd="0" destOrd="0" presId="urn:microsoft.com/office/officeart/2008/layout/HalfCircleOrganizationChart"/>
    <dgm:cxn modelId="{2580F905-5FC8-48B1-839B-F185ECC7AB24}" type="presParOf" srcId="{85675D57-841B-4E88-8F47-4A73E3661562}" destId="{B6FD79AE-17A1-4AE2-90C2-F9471792ED6D}" srcOrd="0" destOrd="0" presId="urn:microsoft.com/office/officeart/2008/layout/HalfCircleOrganizationChart"/>
    <dgm:cxn modelId="{2470B88F-89DA-4B1A-BDAD-99CFCE3165E0}" type="presParOf" srcId="{85675D57-841B-4E88-8F47-4A73E3661562}" destId="{8EE8C97D-6EE6-4685-9410-D28856F96D79}" srcOrd="1" destOrd="0" presId="urn:microsoft.com/office/officeart/2008/layout/HalfCircleOrganizationChart"/>
    <dgm:cxn modelId="{DA66A05F-31B2-462E-BF6E-82D2A1E9D9CD}" type="presParOf" srcId="{85675D57-841B-4E88-8F47-4A73E3661562}" destId="{172C8447-B0D2-4D8B-8DE7-654730055FAF}" srcOrd="2" destOrd="0" presId="urn:microsoft.com/office/officeart/2008/layout/HalfCircleOrganizationChart"/>
    <dgm:cxn modelId="{7B5FB9A0-4CC0-4851-902B-00ACFE6A05BF}" type="presParOf" srcId="{85675D57-841B-4E88-8F47-4A73E3661562}" destId="{61FDB850-590C-4DC7-ADEA-2AF9CCAA803E}" srcOrd="3" destOrd="0" presId="urn:microsoft.com/office/officeart/2008/layout/HalfCircleOrganizationChart"/>
    <dgm:cxn modelId="{D216153F-E4EA-4724-85F1-C7CF75E5EB15}" type="presParOf" srcId="{C5BCFBD3-0252-49EB-AD2B-5189678FDACA}" destId="{7416FDEC-3120-46F1-B4E8-5E266617E83D}" srcOrd="1" destOrd="0" presId="urn:microsoft.com/office/officeart/2008/layout/HalfCircleOrganizationChart"/>
    <dgm:cxn modelId="{54ABF0D3-79C6-4D52-8918-E3553C7D579D}" type="presParOf" srcId="{C5BCFBD3-0252-49EB-AD2B-5189678FDACA}" destId="{FEDF2CCB-B55D-49AD-A700-28B670509046}" srcOrd="2" destOrd="0" presId="urn:microsoft.com/office/officeart/2008/layout/HalfCircleOrganizationChart"/>
    <dgm:cxn modelId="{23EE1342-8ED5-4A62-9938-C5A42F7E659A}" type="presParOf" srcId="{418A8EED-8F19-461D-9B74-602879A666D1}" destId="{3072C53E-B143-4856-9465-5861EFB59EC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CA91CF-5740-4E45-9342-157C5261EA0B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7591A54-A84D-4268-9B1E-619032966EF5}">
      <dgm:prSet phldrT="[Text]" custT="1"/>
      <dgm:spPr/>
      <dgm:t>
        <a:bodyPr/>
        <a:lstStyle/>
        <a:p>
          <a:r>
            <a:rPr lang="en-US" sz="1100" b="1" dirty="0">
              <a:latin typeface="+mj-lt"/>
            </a:rPr>
            <a:t>Wall of the heart </a:t>
          </a:r>
        </a:p>
      </dgm:t>
    </dgm:pt>
    <dgm:pt modelId="{09DC8872-4BCD-4709-A45B-B3E858D02032}" type="parTrans" cxnId="{CC7A7236-2638-4306-94C2-8AA88EC775B3}">
      <dgm:prSet/>
      <dgm:spPr/>
      <dgm:t>
        <a:bodyPr/>
        <a:lstStyle/>
        <a:p>
          <a:endParaRPr lang="en-US"/>
        </a:p>
      </dgm:t>
    </dgm:pt>
    <dgm:pt modelId="{05BC9469-EF47-4AC9-B868-66B25E4E1A09}" type="sibTrans" cxnId="{CC7A7236-2638-4306-94C2-8AA88EC775B3}">
      <dgm:prSet/>
      <dgm:spPr/>
      <dgm:t>
        <a:bodyPr/>
        <a:lstStyle/>
        <a:p>
          <a:endParaRPr lang="en-US"/>
        </a:p>
      </dgm:t>
    </dgm:pt>
    <dgm:pt modelId="{53D75739-4A25-4442-9175-D8D3563A85EF}">
      <dgm:prSet custT="1"/>
      <dgm:spPr/>
      <dgm:t>
        <a:bodyPr/>
        <a:lstStyle/>
        <a:p>
          <a:r>
            <a:rPr lang="en-US" sz="1400" b="1">
              <a:latin typeface="+mj-lt"/>
            </a:rPr>
            <a:t>Endocardium</a:t>
          </a:r>
          <a:endParaRPr lang="en-US" sz="1400" b="1" dirty="0">
            <a:latin typeface="+mj-lt"/>
          </a:endParaRPr>
        </a:p>
      </dgm:t>
    </dgm:pt>
    <dgm:pt modelId="{0A148C04-1B0D-4768-9400-91AE7D59074A}" type="parTrans" cxnId="{27BBA4EE-4061-4283-9A74-E11E3DCE473D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0F2DB35D-03A0-427D-97AC-3D0CF50770E0}" type="sibTrans" cxnId="{27BBA4EE-4061-4283-9A74-E11E3DCE473D}">
      <dgm:prSet/>
      <dgm:spPr/>
      <dgm:t>
        <a:bodyPr/>
        <a:lstStyle/>
        <a:p>
          <a:endParaRPr lang="en-US"/>
        </a:p>
      </dgm:t>
    </dgm:pt>
    <dgm:pt modelId="{2EFEA1CF-B7BE-4D1D-8A25-BEF13CBA9850}">
      <dgm:prSet custT="1"/>
      <dgm:spPr/>
      <dgm:t>
        <a:bodyPr/>
        <a:lstStyle/>
        <a:p>
          <a:r>
            <a:rPr lang="en-US" sz="1400" b="1">
              <a:latin typeface="+mj-lt"/>
            </a:rPr>
            <a:t>Myocardium</a:t>
          </a:r>
          <a:endParaRPr lang="en-US" sz="1400" b="1" dirty="0">
            <a:latin typeface="+mj-lt"/>
          </a:endParaRPr>
        </a:p>
      </dgm:t>
    </dgm:pt>
    <dgm:pt modelId="{E817E5F7-62EE-435E-AAD2-293DC14A9DA3}" type="parTrans" cxnId="{8FC06C5E-7A48-40B1-A597-42A33714044F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785E9A69-0AAD-46A8-9A78-00978E65E6AE}" type="sibTrans" cxnId="{8FC06C5E-7A48-40B1-A597-42A33714044F}">
      <dgm:prSet/>
      <dgm:spPr/>
      <dgm:t>
        <a:bodyPr/>
        <a:lstStyle/>
        <a:p>
          <a:endParaRPr lang="en-US"/>
        </a:p>
      </dgm:t>
    </dgm:pt>
    <dgm:pt modelId="{CE8BD7E9-B06C-4EE7-974D-A4070C9E78BF}">
      <dgm:prSet custT="1"/>
      <dgm:spPr/>
      <dgm:t>
        <a:bodyPr/>
        <a:lstStyle/>
        <a:p>
          <a:r>
            <a:rPr lang="en-US" sz="900" b="1" kern="1200">
              <a:latin typeface="+mj-lt"/>
              <a:ea typeface="+mn-ea"/>
              <a:cs typeface="+mn-cs"/>
            </a:rPr>
            <a:t>Endothelium</a:t>
          </a:r>
          <a:r>
            <a:rPr lang="en-US" sz="900" b="1" kern="1200">
              <a:latin typeface="+mj-lt"/>
            </a:rPr>
            <a:t>	</a:t>
          </a:r>
          <a:endParaRPr lang="en-US" sz="900" b="1" kern="1200" dirty="0">
            <a:latin typeface="+mj-lt"/>
          </a:endParaRPr>
        </a:p>
      </dgm:t>
    </dgm:pt>
    <dgm:pt modelId="{9DFB1FA0-9329-45F5-966F-A4604A4A522E}" type="parTrans" cxnId="{4F0D3095-A938-4BAB-A258-B22BB9FA3A07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049F0DA0-209B-4586-88D7-4AC1C21119DC}" type="sibTrans" cxnId="{4F0D3095-A938-4BAB-A258-B22BB9FA3A07}">
      <dgm:prSet/>
      <dgm:spPr/>
      <dgm:t>
        <a:bodyPr/>
        <a:lstStyle/>
        <a:p>
          <a:endParaRPr lang="en-US"/>
        </a:p>
      </dgm:t>
    </dgm:pt>
    <dgm:pt modelId="{586D0C22-88A2-4C82-903E-82B6F8509A3D}">
      <dgm:prSet custT="1"/>
      <dgm:spPr/>
      <dgm:t>
        <a:bodyPr/>
        <a:lstStyle/>
        <a:p>
          <a:r>
            <a:rPr lang="en-US" sz="900" b="1">
              <a:latin typeface="+mj-lt"/>
            </a:rPr>
            <a:t>Sub-endothelial C.T.</a:t>
          </a:r>
          <a:endParaRPr lang="en-US" sz="900" b="1" dirty="0">
            <a:latin typeface="+mj-lt"/>
          </a:endParaRPr>
        </a:p>
      </dgm:t>
    </dgm:pt>
    <dgm:pt modelId="{96D460F1-BFBD-40AD-BB0E-026F1FB6E3EA}" type="parTrans" cxnId="{32E7C775-808E-469E-910A-E092717DBCD5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D7BE0450-1C2D-4BC9-B358-E19F5F469AB8}" type="sibTrans" cxnId="{32E7C775-808E-469E-910A-E092717DBCD5}">
      <dgm:prSet/>
      <dgm:spPr/>
      <dgm:t>
        <a:bodyPr/>
        <a:lstStyle/>
        <a:p>
          <a:endParaRPr lang="en-US"/>
        </a:p>
      </dgm:t>
    </dgm:pt>
    <dgm:pt modelId="{36EF9D5B-9072-4BE3-966B-3713BA80F039}">
      <dgm:prSet custT="1"/>
      <dgm:spPr/>
      <dgm:t>
        <a:bodyPr/>
        <a:lstStyle/>
        <a:p>
          <a:r>
            <a:rPr lang="en-US" sz="900" b="1">
              <a:latin typeface="+mj-lt"/>
            </a:rPr>
            <a:t>Dense C.T. Layer</a:t>
          </a:r>
          <a:endParaRPr lang="en-US" sz="900" b="1" dirty="0">
            <a:latin typeface="+mj-lt"/>
          </a:endParaRPr>
        </a:p>
      </dgm:t>
    </dgm:pt>
    <dgm:pt modelId="{6E9EB86C-0146-4969-ADB0-1D352BCCEEDE}" type="parTrans" cxnId="{F8C2F9D9-2F99-4F3A-971D-8E189D043E71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54C81EF3-918B-464B-B749-1E6EC99BF7E4}" type="sibTrans" cxnId="{F8C2F9D9-2F99-4F3A-971D-8E189D043E71}">
      <dgm:prSet/>
      <dgm:spPr/>
      <dgm:t>
        <a:bodyPr/>
        <a:lstStyle/>
        <a:p>
          <a:endParaRPr lang="en-US"/>
        </a:p>
      </dgm:t>
    </dgm:pt>
    <dgm:pt modelId="{D03E1BFD-6107-432C-820C-41C885E9F943}">
      <dgm:prSet custT="1"/>
      <dgm:spPr/>
      <dgm:t>
        <a:bodyPr/>
        <a:lstStyle/>
        <a:p>
          <a:r>
            <a:rPr lang="en-US" sz="900" b="1">
              <a:latin typeface="+mj-lt"/>
            </a:rPr>
            <a:t>Sub-endocardial layer	</a:t>
          </a:r>
          <a:endParaRPr lang="en-US" sz="900" b="1" dirty="0">
            <a:latin typeface="+mj-lt"/>
          </a:endParaRPr>
        </a:p>
      </dgm:t>
    </dgm:pt>
    <dgm:pt modelId="{4579B053-6443-4FF9-9EC6-839A6A336971}" type="parTrans" cxnId="{93C8B618-47A8-40C3-B761-2885DF17C14F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C25F0FF9-612A-4B8E-8B1F-CD76F1CD26DC}" type="sibTrans" cxnId="{93C8B618-47A8-40C3-B761-2885DF17C14F}">
      <dgm:prSet/>
      <dgm:spPr/>
      <dgm:t>
        <a:bodyPr/>
        <a:lstStyle/>
        <a:p>
          <a:endParaRPr lang="en-US"/>
        </a:p>
      </dgm:t>
    </dgm:pt>
    <dgm:pt modelId="{1CDA00BE-4FB5-4958-AFF9-1DA95E0A224D}">
      <dgm:prSet custT="1"/>
      <dgm:spPr/>
      <dgm:t>
        <a:bodyPr/>
        <a:lstStyle/>
        <a:p>
          <a:r>
            <a:rPr lang="en-US" sz="900" b="1">
              <a:latin typeface="+mj-lt"/>
            </a:rPr>
            <a:t>Simple squamous epithelium</a:t>
          </a:r>
          <a:endParaRPr lang="en-US" sz="900" b="1" dirty="0">
            <a:latin typeface="+mj-lt"/>
          </a:endParaRPr>
        </a:p>
      </dgm:t>
    </dgm:pt>
    <dgm:pt modelId="{B53B5378-B75B-4158-B72E-FFFD516D86BD}" type="parTrans" cxnId="{0F643E59-48F9-4C72-A6BF-5F6E98383110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9955C0DA-219E-4648-86E0-18EBB47996BA}" type="sibTrans" cxnId="{0F643E59-48F9-4C72-A6BF-5F6E98383110}">
      <dgm:prSet/>
      <dgm:spPr/>
      <dgm:t>
        <a:bodyPr/>
        <a:lstStyle/>
        <a:p>
          <a:endParaRPr lang="en-US"/>
        </a:p>
      </dgm:t>
    </dgm:pt>
    <dgm:pt modelId="{CD4A290C-C4D7-451E-9BFC-65D3A947F01D}">
      <dgm:prSet/>
      <dgm:spPr/>
      <dgm:t>
        <a:bodyPr/>
        <a:lstStyle/>
        <a:p>
          <a:r>
            <a:rPr lang="en-US" b="1">
              <a:latin typeface="+mj-lt"/>
            </a:rPr>
            <a:t>Loose C.T. layer	</a:t>
          </a:r>
          <a:endParaRPr lang="en-US" b="1" dirty="0">
            <a:latin typeface="+mj-lt"/>
          </a:endParaRPr>
        </a:p>
      </dgm:t>
    </dgm:pt>
    <dgm:pt modelId="{4DEB7AA3-680C-4D8D-A013-2D5004B03A47}" type="parTrans" cxnId="{C52A07FE-D5D7-46F4-95E8-10B64C274E86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3689653F-866F-48FF-921C-7B05BA7247A7}" type="sibTrans" cxnId="{C52A07FE-D5D7-46F4-95E8-10B64C274E86}">
      <dgm:prSet/>
      <dgm:spPr/>
      <dgm:t>
        <a:bodyPr/>
        <a:lstStyle/>
        <a:p>
          <a:endParaRPr lang="en-US"/>
        </a:p>
      </dgm:t>
    </dgm:pt>
    <dgm:pt modelId="{889B77C2-44B7-41BB-8038-4DA17AC592A4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>
              <a:latin typeface="+mj-lt"/>
            </a:rPr>
            <a:t>It attaches to the endomysium of the cardiac muscle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 dirty="0">
            <a:latin typeface="+mj-lt"/>
          </a:endParaRPr>
        </a:p>
      </dgm:t>
    </dgm:pt>
    <dgm:pt modelId="{D60F0BFF-24E5-42AB-9A11-D8D86640A8E6}" type="parTrans" cxnId="{55B89F28-2AE2-42F9-8805-ACC43A3E936E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91DBB82B-E98A-49CE-8571-82ABF0F94330}" type="sibTrans" cxnId="{55B89F28-2AE2-42F9-8805-ACC43A3E936E}">
      <dgm:prSet/>
      <dgm:spPr/>
      <dgm:t>
        <a:bodyPr/>
        <a:lstStyle/>
        <a:p>
          <a:endParaRPr lang="en-US"/>
        </a:p>
      </dgm:t>
    </dgm:pt>
    <dgm:pt modelId="{47867667-98D8-4EB4-873B-8265A3B30BFC}">
      <dgm:prSet/>
      <dgm:spPr/>
      <dgm:t>
        <a:bodyPr/>
        <a:lstStyle/>
        <a:p>
          <a:r>
            <a:rPr lang="en-US" b="1" dirty="0">
              <a:latin typeface="+mj-lt"/>
            </a:rPr>
            <a:t>1- The middle layer</a:t>
          </a:r>
        </a:p>
        <a:p>
          <a:r>
            <a:rPr lang="en-US" b="1" dirty="0">
              <a:latin typeface="+mj-lt"/>
            </a:rPr>
            <a:t> 2- The thickest layer</a:t>
          </a:r>
        </a:p>
        <a:p>
          <a:r>
            <a:rPr lang="en-US" b="1" dirty="0">
              <a:latin typeface="+mj-lt"/>
            </a:rPr>
            <a:t> 3- Contains cardiac muscle cells with endomysium </a:t>
          </a:r>
          <a:r>
            <a:rPr lang="en-US" b="1" dirty="0">
              <a:solidFill>
                <a:schemeClr val="accent6"/>
              </a:solidFill>
              <a:latin typeface="+mj-lt"/>
            </a:rPr>
            <a:t>(loose C.T)</a:t>
          </a:r>
        </a:p>
      </dgm:t>
    </dgm:pt>
    <dgm:pt modelId="{AC27BF64-F222-4229-B020-929486F66151}" type="parTrans" cxnId="{DBADC50D-5D2E-43C6-B2E3-EA6DFC4A773A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E36BA54B-540C-4857-A5CE-9E3AE0AFFE83}" type="sibTrans" cxnId="{DBADC50D-5D2E-43C6-B2E3-EA6DFC4A773A}">
      <dgm:prSet/>
      <dgm:spPr/>
      <dgm:t>
        <a:bodyPr/>
        <a:lstStyle/>
        <a:p>
          <a:endParaRPr lang="en-US"/>
        </a:p>
      </dgm:t>
    </dgm:pt>
    <dgm:pt modelId="{82B5684D-44BB-4FC4-927D-CFF0369C109B}">
      <dgm:prSet/>
      <dgm:spPr/>
      <dgm:t>
        <a:bodyPr/>
        <a:lstStyle/>
        <a:p>
          <a:r>
            <a:rPr lang="en-US" b="1" dirty="0">
              <a:latin typeface="+mj-lt"/>
            </a:rPr>
            <a:t>Cardiac Muscle Fibers </a:t>
          </a:r>
          <a:r>
            <a:rPr lang="en-US" b="1" dirty="0">
              <a:solidFill>
                <a:schemeClr val="accent6"/>
              </a:solidFill>
              <a:latin typeface="+mj-lt"/>
            </a:rPr>
            <a:t>(Striated and involuntary)</a:t>
          </a:r>
        </a:p>
      </dgm:t>
    </dgm:pt>
    <dgm:pt modelId="{40F0DAEC-7298-413A-AF3A-CCBB92156843}" type="parTrans" cxnId="{6213A93C-9467-400F-9017-935528A3130E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B8605304-FF66-43A0-AF20-9B475BCA4087}" type="sibTrans" cxnId="{6213A93C-9467-400F-9017-935528A3130E}">
      <dgm:prSet/>
      <dgm:spPr/>
      <dgm:t>
        <a:bodyPr/>
        <a:lstStyle/>
        <a:p>
          <a:endParaRPr lang="en-US"/>
        </a:p>
      </dgm:t>
    </dgm:pt>
    <dgm:pt modelId="{BD4908CB-A2C5-45FE-B16B-A7436917935F}">
      <dgm:prSet custT="1"/>
      <dgm:spPr/>
      <dgm:t>
        <a:bodyPr/>
        <a:lstStyle/>
        <a:p>
          <a:r>
            <a:rPr lang="en-US" sz="900" b="1">
              <a:latin typeface="+mj-lt"/>
            </a:rPr>
            <a:t>L.M. Picture</a:t>
          </a:r>
        </a:p>
        <a:p>
          <a:r>
            <a:rPr lang="en-US" sz="600" b="1">
              <a:latin typeface="+mj-lt"/>
            </a:rPr>
            <a:t> 1- Cylindrical</a:t>
          </a:r>
        </a:p>
        <a:p>
          <a:r>
            <a:rPr lang="en-US" sz="600" b="1">
              <a:latin typeface="+mj-lt"/>
            </a:rPr>
            <a:t> 2- Intermediate in diameter 3- Branched and anastomose</a:t>
          </a:r>
        </a:p>
        <a:p>
          <a:r>
            <a:rPr lang="en-US" sz="600" b="1">
              <a:latin typeface="+mj-lt"/>
            </a:rPr>
            <a:t> 4- Covered by a thin sarcolemma</a:t>
          </a:r>
        </a:p>
        <a:p>
          <a:r>
            <a:rPr lang="en-US" sz="600" b="1">
              <a:latin typeface="+mj-lt"/>
            </a:rPr>
            <a:t> 5- Mononucleotide (oval and central) </a:t>
          </a:r>
        </a:p>
        <a:p>
          <a:r>
            <a:rPr lang="en-US" sz="600" b="1">
              <a:latin typeface="+mj-lt"/>
            </a:rPr>
            <a:t>6- Sarcoplasm is </a:t>
          </a:r>
          <a:r>
            <a:rPr lang="en-US" sz="600" b="1" u="sng">
              <a:latin typeface="+mj-lt"/>
            </a:rPr>
            <a:t>acidophilic </a:t>
          </a:r>
          <a:r>
            <a:rPr lang="en-US" sz="600" b="1">
              <a:latin typeface="+mj-lt"/>
            </a:rPr>
            <a:t>and shows non clear striations</a:t>
          </a:r>
        </a:p>
        <a:p>
          <a:r>
            <a:rPr lang="en-US" sz="600" b="1">
              <a:latin typeface="+mj-lt"/>
            </a:rPr>
            <a:t> 7- Divided into short segments by intercalated discs</a:t>
          </a:r>
          <a:endParaRPr lang="en-US" sz="600" b="1" dirty="0">
            <a:latin typeface="+mj-lt"/>
          </a:endParaRPr>
        </a:p>
      </dgm:t>
    </dgm:pt>
    <dgm:pt modelId="{BDC04EAD-C5DC-499A-9036-B81705708852}" type="parTrans" cxnId="{EB077944-72D9-4B00-804E-167B401B41DD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303F6D14-75E5-4562-ABBC-F5B6F9ACE98D}" type="sibTrans" cxnId="{EB077944-72D9-4B00-804E-167B401B41DD}">
      <dgm:prSet/>
      <dgm:spPr/>
      <dgm:t>
        <a:bodyPr/>
        <a:lstStyle/>
        <a:p>
          <a:endParaRPr lang="en-US"/>
        </a:p>
      </dgm:t>
    </dgm:pt>
    <dgm:pt modelId="{2B1656E8-4827-4DE3-B909-36C39DAB66EE}">
      <dgm:prSet custT="1"/>
      <dgm:spPr/>
      <dgm:t>
        <a:bodyPr/>
        <a:lstStyle/>
        <a:p>
          <a:r>
            <a:rPr lang="en-US" sz="1000" b="1" dirty="0">
              <a:latin typeface="+mj-lt"/>
            </a:rPr>
            <a:t>E.M. Picture </a:t>
          </a:r>
        </a:p>
        <a:p>
          <a:r>
            <a:rPr lang="en-US" sz="600" b="1" dirty="0">
              <a:latin typeface="+mj-lt"/>
            </a:rPr>
            <a:t>1- Few myofibrils</a:t>
          </a:r>
        </a:p>
        <a:p>
          <a:r>
            <a:rPr lang="en-US" sz="600" b="1" dirty="0">
              <a:latin typeface="+mj-lt"/>
            </a:rPr>
            <a:t> 2- Numerous mitochondria</a:t>
          </a:r>
        </a:p>
        <a:p>
          <a:r>
            <a:rPr lang="en-US" sz="600" b="1" dirty="0">
              <a:latin typeface="+mj-lt"/>
            </a:rPr>
            <a:t> 3- Less abundant Sarcoplasmic Reticulum</a:t>
          </a:r>
        </a:p>
        <a:p>
          <a:r>
            <a:rPr lang="en-US" sz="600" b="1" dirty="0">
              <a:latin typeface="+mj-lt"/>
            </a:rPr>
            <a:t> 4- T-tubules come in contact with only one cisterna of SR forming (</a:t>
          </a:r>
          <a:r>
            <a:rPr lang="en-US" sz="600" b="1" dirty="0" err="1">
              <a:latin typeface="+mj-lt"/>
            </a:rPr>
            <a:t>diads</a:t>
          </a:r>
          <a:r>
            <a:rPr lang="en-US" sz="600" b="1" dirty="0">
              <a:latin typeface="+mj-lt"/>
            </a:rPr>
            <a:t>) </a:t>
          </a:r>
        </a:p>
        <a:p>
          <a:r>
            <a:rPr lang="en-US" sz="600" b="1" dirty="0">
              <a:latin typeface="+mj-lt"/>
            </a:rPr>
            <a:t>5- Glycogen &amp; myoglobin</a:t>
          </a:r>
        </a:p>
        <a:p>
          <a:r>
            <a:rPr lang="en-US" sz="600" b="1" dirty="0">
              <a:latin typeface="+mj-lt"/>
            </a:rPr>
            <a:t> 6- Intercalated discs</a:t>
          </a:r>
        </a:p>
      </dgm:t>
    </dgm:pt>
    <dgm:pt modelId="{8249ADF4-ECFB-4540-8702-EC14677F1912}" type="parTrans" cxnId="{1293F0FF-754C-4610-8304-6CCF33E70A17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F2FA9596-52B9-4E8B-B441-F54B998987A2}" type="sibTrans" cxnId="{1293F0FF-754C-4610-8304-6CCF33E70A17}">
      <dgm:prSet/>
      <dgm:spPr/>
      <dgm:t>
        <a:bodyPr/>
        <a:lstStyle/>
        <a:p>
          <a:endParaRPr lang="en-US"/>
        </a:p>
      </dgm:t>
    </dgm:pt>
    <dgm:pt modelId="{A35F535C-7E68-4DF8-A4BD-BA85C6F4FE83}">
      <dgm:prSet custT="1"/>
      <dgm:spPr/>
      <dgm:t>
        <a:bodyPr/>
        <a:lstStyle/>
        <a:p>
          <a:r>
            <a:rPr lang="en-US" sz="1400" b="1" dirty="0">
              <a:latin typeface="+mj-lt"/>
            </a:rPr>
            <a:t>Epicardium</a:t>
          </a:r>
        </a:p>
        <a:p>
          <a:r>
            <a:rPr lang="en-US" sz="700" b="1" dirty="0">
              <a:latin typeface="+mj-lt"/>
            </a:rPr>
            <a:t> ( Visceral layer of pericardium)</a:t>
          </a:r>
        </a:p>
      </dgm:t>
    </dgm:pt>
    <dgm:pt modelId="{EC8B2923-9494-4B00-A0CC-D044C1F67ADD}" type="parTrans" cxnId="{1470D173-FED2-4F30-A0DA-902908BBDE48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0E1FD207-7A28-4A52-80D7-20659E0F8E14}" type="sibTrans" cxnId="{1470D173-FED2-4F30-A0DA-902908BBDE48}">
      <dgm:prSet/>
      <dgm:spPr/>
      <dgm:t>
        <a:bodyPr/>
        <a:lstStyle/>
        <a:p>
          <a:endParaRPr lang="en-US"/>
        </a:p>
      </dgm:t>
    </dgm:pt>
    <dgm:pt modelId="{B2465F26-487C-4D0E-8AF1-A211243151FB}">
      <dgm:prSet custT="1"/>
      <dgm:spPr/>
      <dgm:t>
        <a:bodyPr/>
        <a:lstStyle/>
        <a:p>
          <a:r>
            <a:rPr lang="en-US" sz="1000" b="1">
              <a:latin typeface="+mj-lt"/>
            </a:rPr>
            <a:t>Mesothelium	</a:t>
          </a:r>
          <a:endParaRPr lang="en-US" sz="1000" b="1" dirty="0">
            <a:latin typeface="+mj-lt"/>
          </a:endParaRPr>
        </a:p>
      </dgm:t>
    </dgm:pt>
    <dgm:pt modelId="{88374046-34C0-43FC-82F8-8F89EA895F2B}" type="parTrans" cxnId="{6351387F-495B-42B3-BE1F-F1C7800C7B43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13F8F5A2-E2D6-4414-A41E-27C59EF95F46}" type="sibTrans" cxnId="{6351387F-495B-42B3-BE1F-F1C7800C7B43}">
      <dgm:prSet/>
      <dgm:spPr/>
      <dgm:t>
        <a:bodyPr/>
        <a:lstStyle/>
        <a:p>
          <a:endParaRPr lang="en-US"/>
        </a:p>
      </dgm:t>
    </dgm:pt>
    <dgm:pt modelId="{4B1DADE3-7BE7-4DBF-AD7E-DE7B897D79B2}">
      <dgm:prSet custT="1"/>
      <dgm:spPr/>
      <dgm:t>
        <a:bodyPr/>
        <a:lstStyle/>
        <a:p>
          <a:r>
            <a:rPr lang="en-US" sz="1000" b="1">
              <a:latin typeface="+mj-lt"/>
            </a:rPr>
            <a:t>Subepicardial C.T. Layer</a:t>
          </a:r>
          <a:endParaRPr lang="en-US" sz="1000" b="1" dirty="0">
            <a:latin typeface="+mj-lt"/>
          </a:endParaRPr>
        </a:p>
      </dgm:t>
    </dgm:pt>
    <dgm:pt modelId="{FB2896C9-445D-4566-963E-7F1E1C88F9A1}" type="parTrans" cxnId="{1E59F2C7-0333-4E4A-89A2-49C4DD9C8DDC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FF595BFE-D1D0-45C3-A3DC-041E57B19904}" type="sibTrans" cxnId="{1E59F2C7-0333-4E4A-89A2-49C4DD9C8DDC}">
      <dgm:prSet/>
      <dgm:spPr/>
      <dgm:t>
        <a:bodyPr/>
        <a:lstStyle/>
        <a:p>
          <a:endParaRPr lang="en-US"/>
        </a:p>
      </dgm:t>
    </dgm:pt>
    <dgm:pt modelId="{7A854EFA-DF1A-4091-A5E6-14EAF95B3100}">
      <dgm:prSet/>
      <dgm:spPr/>
      <dgm:t>
        <a:bodyPr/>
        <a:lstStyle/>
        <a:p>
          <a:r>
            <a:rPr lang="en-US" b="1">
              <a:latin typeface="+mj-lt"/>
            </a:rPr>
            <a:t>Simple squamous  epithelium	</a:t>
          </a:r>
          <a:endParaRPr lang="en-US" b="1" dirty="0">
            <a:latin typeface="+mj-lt"/>
          </a:endParaRPr>
        </a:p>
      </dgm:t>
    </dgm:pt>
    <dgm:pt modelId="{EF589254-CB8F-4614-B71D-617FD4E6CDF5}" type="parTrans" cxnId="{F93B2D8B-DFA1-47B8-8B98-8539B1F3D982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003D3E0C-CCC1-4384-AA21-A50A52FCAFBF}" type="sibTrans" cxnId="{F93B2D8B-DFA1-47B8-8B98-8539B1F3D982}">
      <dgm:prSet/>
      <dgm:spPr/>
      <dgm:t>
        <a:bodyPr/>
        <a:lstStyle/>
        <a:p>
          <a:endParaRPr lang="en-US"/>
        </a:p>
      </dgm:t>
    </dgm:pt>
    <dgm:pt modelId="{D495D44F-6606-486E-934A-9B3B00DB9886}">
      <dgm:prSet/>
      <dgm:spPr/>
      <dgm:t>
        <a:bodyPr/>
        <a:lstStyle/>
        <a:p>
          <a:r>
            <a:rPr lang="en-US" b="1">
              <a:latin typeface="+mj-lt"/>
            </a:rPr>
            <a:t>Loose C.T</a:t>
          </a:r>
          <a:endParaRPr lang="en-US" b="1" dirty="0">
            <a:latin typeface="+mj-lt"/>
          </a:endParaRPr>
        </a:p>
      </dgm:t>
    </dgm:pt>
    <dgm:pt modelId="{EDF3FABC-281D-41F0-9C9E-4B862C83A03F}" type="parTrans" cxnId="{2225E8DD-B590-410E-ACB7-5BDA4BD6C534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2C47C439-B6F4-4F01-B2FB-CC02CE607D34}" type="sibTrans" cxnId="{2225E8DD-B590-410E-ACB7-5BDA4BD6C534}">
      <dgm:prSet/>
      <dgm:spPr/>
      <dgm:t>
        <a:bodyPr/>
        <a:lstStyle/>
        <a:p>
          <a:endParaRPr lang="en-US"/>
        </a:p>
      </dgm:t>
    </dgm:pt>
    <dgm:pt modelId="{21607E97-B1B8-4219-93CE-71CCE3AA8808}">
      <dgm:prSet/>
      <dgm:spPr/>
      <dgm:t>
        <a:bodyPr/>
        <a:lstStyle/>
        <a:p>
          <a:pPr algn="r"/>
          <a:r>
            <a:rPr lang="en-US" b="1" dirty="0">
              <a:solidFill>
                <a:srgbClr val="FF0000"/>
              </a:solidFill>
              <a:latin typeface="+mj-lt"/>
            </a:rPr>
            <a:t>The coronary vessels	</a:t>
          </a:r>
        </a:p>
      </dgm:t>
    </dgm:pt>
    <dgm:pt modelId="{435FE980-54AC-499C-9D62-64A012BB6506}" type="sibTrans" cxnId="{F9B35803-68A9-4267-88EF-943808041DDD}">
      <dgm:prSet/>
      <dgm:spPr/>
      <dgm:t>
        <a:bodyPr/>
        <a:lstStyle/>
        <a:p>
          <a:endParaRPr lang="en-US"/>
        </a:p>
      </dgm:t>
    </dgm:pt>
    <dgm:pt modelId="{24F17157-1CCA-4E64-820C-516A4C640487}" type="parTrans" cxnId="{F9B35803-68A9-4267-88EF-943808041DDD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0C38EBFF-3FA9-4781-AC7A-E072CB49F5F6}">
      <dgm:prSet/>
      <dgm:spPr/>
      <dgm:t>
        <a:bodyPr/>
        <a:lstStyle/>
        <a:p>
          <a:r>
            <a:rPr lang="en-US" b="1">
              <a:solidFill>
                <a:srgbClr val="FF0000"/>
              </a:solidFill>
              <a:latin typeface="+mj-lt"/>
            </a:rPr>
            <a:t>Nerves</a:t>
          </a:r>
          <a:endParaRPr lang="en-US" b="1" dirty="0">
            <a:solidFill>
              <a:srgbClr val="FF0000"/>
            </a:solidFill>
            <a:latin typeface="+mj-lt"/>
          </a:endParaRPr>
        </a:p>
      </dgm:t>
    </dgm:pt>
    <dgm:pt modelId="{D7B3AACA-9EBD-45EF-B242-7CD1062F76B4}" type="sibTrans" cxnId="{7B8C2D67-DCAD-4B58-BBA3-C7C9659D9F0E}">
      <dgm:prSet/>
      <dgm:spPr/>
      <dgm:t>
        <a:bodyPr/>
        <a:lstStyle/>
        <a:p>
          <a:endParaRPr lang="en-US"/>
        </a:p>
      </dgm:t>
    </dgm:pt>
    <dgm:pt modelId="{E10C01DF-A4F3-425C-A4B2-D5A696BDF383}" type="parTrans" cxnId="{7B8C2D67-DCAD-4B58-BBA3-C7C9659D9F0E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49540EB5-B518-4D97-AF90-261619E3D87B}">
      <dgm:prSet/>
      <dgm:spPr/>
      <dgm:t>
        <a:bodyPr/>
        <a:lstStyle/>
        <a:p>
          <a:r>
            <a:rPr lang="en-US" b="1">
              <a:solidFill>
                <a:srgbClr val="FF0000"/>
              </a:solidFill>
              <a:latin typeface="+mj-lt"/>
            </a:rPr>
            <a:t>Ganglia</a:t>
          </a:r>
          <a:endParaRPr lang="en-US" b="1" dirty="0">
            <a:solidFill>
              <a:srgbClr val="FF0000"/>
            </a:solidFill>
            <a:latin typeface="+mj-lt"/>
          </a:endParaRPr>
        </a:p>
      </dgm:t>
    </dgm:pt>
    <dgm:pt modelId="{005C4112-26B7-4A98-AE8C-F54000892095}" type="sibTrans" cxnId="{FA2780CD-26D1-49B6-BBEC-7D01D02A5740}">
      <dgm:prSet/>
      <dgm:spPr/>
      <dgm:t>
        <a:bodyPr/>
        <a:lstStyle/>
        <a:p>
          <a:endParaRPr lang="en-US"/>
        </a:p>
      </dgm:t>
    </dgm:pt>
    <dgm:pt modelId="{035C306F-E5D3-481A-8A88-ABB2F4AD59B8}" type="parTrans" cxnId="{FA2780CD-26D1-49B6-BBEC-7D01D02A5740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29912FCB-9148-4F8E-B4CE-6F4F7693A2A3}">
      <dgm:prSet/>
      <dgm:spPr/>
      <dgm:t>
        <a:bodyPr/>
        <a:lstStyle/>
        <a:p>
          <a:r>
            <a:rPr lang="en-US" b="1">
              <a:solidFill>
                <a:srgbClr val="FF0000"/>
              </a:solidFill>
              <a:latin typeface="+mj-lt"/>
            </a:rPr>
            <a:t>Fat cells	</a:t>
          </a:r>
          <a:endParaRPr lang="en-US" b="1" dirty="0">
            <a:solidFill>
              <a:srgbClr val="FF0000"/>
            </a:solidFill>
            <a:latin typeface="+mj-lt"/>
          </a:endParaRPr>
        </a:p>
      </dgm:t>
    </dgm:pt>
    <dgm:pt modelId="{C945F0CC-5241-480A-8002-9A35B923F95B}" type="sibTrans" cxnId="{4243AFB9-89F2-4963-B244-F8DA63E64E07}">
      <dgm:prSet/>
      <dgm:spPr/>
      <dgm:t>
        <a:bodyPr/>
        <a:lstStyle/>
        <a:p>
          <a:endParaRPr lang="en-US"/>
        </a:p>
      </dgm:t>
    </dgm:pt>
    <dgm:pt modelId="{F3F6ED1F-0474-4005-AFDD-B220F883E9A9}" type="parTrans" cxnId="{4243AFB9-89F2-4963-B244-F8DA63E64E07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F4FCD761-824E-427B-9847-B90568E11C3A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  <a:latin typeface="+mj-lt"/>
            </a:rPr>
            <a:t>Purkinje fibers</a:t>
          </a:r>
        </a:p>
      </dgm:t>
    </dgm:pt>
    <dgm:pt modelId="{3219BE26-6205-4071-898F-9ADE9F1D44E3}" type="parTrans" cxnId="{6E9D4DA4-0105-41D5-A5AA-86851F568133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FEC2FF95-E292-4B9D-B302-0B7B8B641DBD}" type="sibTrans" cxnId="{6E9D4DA4-0105-41D5-A5AA-86851F568133}">
      <dgm:prSet/>
      <dgm:spPr/>
      <dgm:t>
        <a:bodyPr/>
        <a:lstStyle/>
        <a:p>
          <a:endParaRPr lang="en-US"/>
        </a:p>
      </dgm:t>
    </dgm:pt>
    <dgm:pt modelId="{197AF150-0740-4567-8BB9-FE442409473B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  <a:latin typeface="+mj-lt"/>
            </a:rPr>
            <a:t>Small blood vessels</a:t>
          </a:r>
        </a:p>
      </dgm:t>
    </dgm:pt>
    <dgm:pt modelId="{FFB55A38-09C9-4C10-A02D-9FB79F8E5062}" type="sibTrans" cxnId="{BFDB3658-6313-4E18-8AD6-F592D75D758C}">
      <dgm:prSet/>
      <dgm:spPr/>
      <dgm:t>
        <a:bodyPr/>
        <a:lstStyle/>
        <a:p>
          <a:endParaRPr lang="en-US"/>
        </a:p>
      </dgm:t>
    </dgm:pt>
    <dgm:pt modelId="{E0F5E3EF-5E4C-474E-A687-FDCF8D7851A6}" type="parTrans" cxnId="{BFDB3658-6313-4E18-8AD6-F592D75D758C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2CF8884D-C08C-48C4-A49B-35D3B6F275D4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  <a:latin typeface="+mj-lt"/>
            </a:rPr>
            <a:t>Nerves</a:t>
          </a:r>
        </a:p>
      </dgm:t>
    </dgm:pt>
    <dgm:pt modelId="{B056C664-75F7-42CC-AF66-C74F88C1121C}" type="parTrans" cxnId="{768592CC-3715-4369-ACC9-3F7F7C7E386C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09AFA0BB-A47D-4750-B97D-9878EC8A6B20}" type="sibTrans" cxnId="{768592CC-3715-4369-ACC9-3F7F7C7E386C}">
      <dgm:prSet/>
      <dgm:spPr/>
      <dgm:t>
        <a:bodyPr/>
        <a:lstStyle/>
        <a:p>
          <a:endParaRPr lang="en-US"/>
        </a:p>
      </dgm:t>
    </dgm:pt>
    <dgm:pt modelId="{5AB4C5F6-32D3-42B9-ADF3-07021A1B559E}" type="pres">
      <dgm:prSet presAssocID="{DECA91CF-5740-4E45-9342-157C5261EA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58770E4-E83D-4AD5-BAB3-BBC432ADCC31}" type="pres">
      <dgm:prSet presAssocID="{F7591A54-A84D-4268-9B1E-619032966EF5}" presName="hierRoot1" presStyleCnt="0">
        <dgm:presLayoutVars>
          <dgm:hierBranch val="init"/>
        </dgm:presLayoutVars>
      </dgm:prSet>
      <dgm:spPr/>
    </dgm:pt>
    <dgm:pt modelId="{1302EE8F-55E6-4C59-9D5B-A1E393714B32}" type="pres">
      <dgm:prSet presAssocID="{F7591A54-A84D-4268-9B1E-619032966EF5}" presName="rootComposite1" presStyleCnt="0"/>
      <dgm:spPr/>
    </dgm:pt>
    <dgm:pt modelId="{85039CA9-1F29-45E3-983E-F63ACFE24DC0}" type="pres">
      <dgm:prSet presAssocID="{F7591A54-A84D-4268-9B1E-619032966EF5}" presName="rootText1" presStyleLbl="node0" presStyleIdx="0" presStyleCnt="1" custLinFactNeighborX="-90750" custLinFactNeighborY="-19316">
        <dgm:presLayoutVars>
          <dgm:chPref val="3"/>
        </dgm:presLayoutVars>
      </dgm:prSet>
      <dgm:spPr>
        <a:prstGeom prst="round2SameRect">
          <a:avLst/>
        </a:prstGeom>
      </dgm:spPr>
    </dgm:pt>
    <dgm:pt modelId="{88CF1F4A-5AEF-4400-9220-8C208A19B825}" type="pres">
      <dgm:prSet presAssocID="{F7591A54-A84D-4268-9B1E-619032966EF5}" presName="rootConnector1" presStyleLbl="node1" presStyleIdx="0" presStyleCnt="0"/>
      <dgm:spPr/>
    </dgm:pt>
    <dgm:pt modelId="{F5401F5A-232B-465A-9DEE-451ADE8EF77B}" type="pres">
      <dgm:prSet presAssocID="{F7591A54-A84D-4268-9B1E-619032966EF5}" presName="hierChild2" presStyleCnt="0"/>
      <dgm:spPr/>
    </dgm:pt>
    <dgm:pt modelId="{AB4A1FE1-3573-49EE-8ECD-309E5216C91F}" type="pres">
      <dgm:prSet presAssocID="{0A148C04-1B0D-4768-9400-91AE7D59074A}" presName="Name37" presStyleLbl="parChTrans1D2" presStyleIdx="0" presStyleCnt="3"/>
      <dgm:spPr/>
    </dgm:pt>
    <dgm:pt modelId="{20DB61F1-C37F-4096-BCB2-0025221BA4E7}" type="pres">
      <dgm:prSet presAssocID="{53D75739-4A25-4442-9175-D8D3563A85EF}" presName="hierRoot2" presStyleCnt="0">
        <dgm:presLayoutVars>
          <dgm:hierBranch val="init"/>
        </dgm:presLayoutVars>
      </dgm:prSet>
      <dgm:spPr/>
    </dgm:pt>
    <dgm:pt modelId="{E8099ECD-D3AE-4D5A-8BD6-13D25DE13EF0}" type="pres">
      <dgm:prSet presAssocID="{53D75739-4A25-4442-9175-D8D3563A85EF}" presName="rootComposite" presStyleCnt="0"/>
      <dgm:spPr/>
    </dgm:pt>
    <dgm:pt modelId="{3DC5D468-5571-44B7-BA84-D3807E8194E3}" type="pres">
      <dgm:prSet presAssocID="{53D75739-4A25-4442-9175-D8D3563A85EF}" presName="rootText" presStyleLbl="node2" presStyleIdx="0" presStyleCnt="3" custLinFactX="-69170" custLinFactNeighborX="-100000" custLinFactNeighborY="-1">
        <dgm:presLayoutVars>
          <dgm:chPref val="3"/>
        </dgm:presLayoutVars>
      </dgm:prSet>
      <dgm:spPr>
        <a:prstGeom prst="roundRect">
          <a:avLst/>
        </a:prstGeom>
      </dgm:spPr>
    </dgm:pt>
    <dgm:pt modelId="{F5BB04CB-54BA-4B86-8B9A-96C55EDC0831}" type="pres">
      <dgm:prSet presAssocID="{53D75739-4A25-4442-9175-D8D3563A85EF}" presName="rootConnector" presStyleLbl="node2" presStyleIdx="0" presStyleCnt="3"/>
      <dgm:spPr/>
    </dgm:pt>
    <dgm:pt modelId="{3DFC1D7D-D705-4631-8D29-C0066BC049FE}" type="pres">
      <dgm:prSet presAssocID="{53D75739-4A25-4442-9175-D8D3563A85EF}" presName="hierChild4" presStyleCnt="0"/>
      <dgm:spPr/>
    </dgm:pt>
    <dgm:pt modelId="{5F77773B-6D82-4F92-A873-99CA31411304}" type="pres">
      <dgm:prSet presAssocID="{4579B053-6443-4FF9-9EC6-839A6A336971}" presName="Name37" presStyleLbl="parChTrans1D3" presStyleIdx="0" presStyleCnt="7"/>
      <dgm:spPr/>
    </dgm:pt>
    <dgm:pt modelId="{AF6CD93A-BA25-4461-AE5A-A396D9ABF837}" type="pres">
      <dgm:prSet presAssocID="{D03E1BFD-6107-432C-820C-41C885E9F943}" presName="hierRoot2" presStyleCnt="0">
        <dgm:presLayoutVars>
          <dgm:hierBranch val="init"/>
        </dgm:presLayoutVars>
      </dgm:prSet>
      <dgm:spPr/>
    </dgm:pt>
    <dgm:pt modelId="{E74479AF-DF43-4BAB-B789-7E3919487C5E}" type="pres">
      <dgm:prSet presAssocID="{D03E1BFD-6107-432C-820C-41C885E9F943}" presName="rootComposite" presStyleCnt="0"/>
      <dgm:spPr/>
    </dgm:pt>
    <dgm:pt modelId="{344299DD-D652-459A-A605-34250697862E}" type="pres">
      <dgm:prSet presAssocID="{D03E1BFD-6107-432C-820C-41C885E9F943}" presName="rootText" presStyleLbl="node3" presStyleIdx="0" presStyleCnt="7" custScaleX="126364" custLinFactX="100000" custLinFactNeighborX="171103" custLinFactNeighborY="-734">
        <dgm:presLayoutVars>
          <dgm:chPref val="3"/>
        </dgm:presLayoutVars>
      </dgm:prSet>
      <dgm:spPr>
        <a:prstGeom prst="ellipse">
          <a:avLst/>
        </a:prstGeom>
      </dgm:spPr>
    </dgm:pt>
    <dgm:pt modelId="{190B359C-312C-44DC-9C18-828A55B7B3F8}" type="pres">
      <dgm:prSet presAssocID="{D03E1BFD-6107-432C-820C-41C885E9F943}" presName="rootConnector" presStyleLbl="node3" presStyleIdx="0" presStyleCnt="7"/>
      <dgm:spPr/>
    </dgm:pt>
    <dgm:pt modelId="{DECF60E0-CC7E-4BC8-A758-66509D787AE0}" type="pres">
      <dgm:prSet presAssocID="{D03E1BFD-6107-432C-820C-41C885E9F943}" presName="hierChild4" presStyleCnt="0"/>
      <dgm:spPr/>
    </dgm:pt>
    <dgm:pt modelId="{4F0FA4C0-B527-407B-8205-CCDF4BB614EF}" type="pres">
      <dgm:prSet presAssocID="{4DEB7AA3-680C-4D8D-A013-2D5004B03A47}" presName="Name37" presStyleLbl="parChTrans1D4" presStyleIdx="0" presStyleCnt="15"/>
      <dgm:spPr/>
    </dgm:pt>
    <dgm:pt modelId="{84EB81D3-AF7A-4738-8201-8A1F7300CB1A}" type="pres">
      <dgm:prSet presAssocID="{CD4A290C-C4D7-451E-9BFC-65D3A947F01D}" presName="hierRoot2" presStyleCnt="0">
        <dgm:presLayoutVars>
          <dgm:hierBranch val="init"/>
        </dgm:presLayoutVars>
      </dgm:prSet>
      <dgm:spPr/>
    </dgm:pt>
    <dgm:pt modelId="{5C39C54C-3545-44A9-AE53-542112783234}" type="pres">
      <dgm:prSet presAssocID="{CD4A290C-C4D7-451E-9BFC-65D3A947F01D}" presName="rootComposite" presStyleCnt="0"/>
      <dgm:spPr/>
    </dgm:pt>
    <dgm:pt modelId="{B21C3B96-53B1-487D-9326-1949BE0E5708}" type="pres">
      <dgm:prSet presAssocID="{CD4A290C-C4D7-451E-9BFC-65D3A947F01D}" presName="rootText" presStyleLbl="node4" presStyleIdx="0" presStyleCnt="15" custLinFactX="151087" custLinFactNeighborX="200000" custLinFactNeighborY="12443">
        <dgm:presLayoutVars>
          <dgm:chPref val="3"/>
        </dgm:presLayoutVars>
      </dgm:prSet>
      <dgm:spPr>
        <a:prstGeom prst="round2DiagRect">
          <a:avLst/>
        </a:prstGeom>
      </dgm:spPr>
    </dgm:pt>
    <dgm:pt modelId="{6C0CFEAF-1784-48F1-B4F5-C8C7E990CE15}" type="pres">
      <dgm:prSet presAssocID="{CD4A290C-C4D7-451E-9BFC-65D3A947F01D}" presName="rootConnector" presStyleLbl="node4" presStyleIdx="0" presStyleCnt="15"/>
      <dgm:spPr/>
    </dgm:pt>
    <dgm:pt modelId="{810B9272-50CD-411E-9B66-FEEC8B0618E9}" type="pres">
      <dgm:prSet presAssocID="{CD4A290C-C4D7-451E-9BFC-65D3A947F01D}" presName="hierChild4" presStyleCnt="0"/>
      <dgm:spPr/>
    </dgm:pt>
    <dgm:pt modelId="{A06A7442-3DAC-4737-AAB1-A401109298A4}" type="pres">
      <dgm:prSet presAssocID="{B056C664-75F7-42CC-AF66-C74F88C1121C}" presName="Name37" presStyleLbl="parChTrans1D4" presStyleIdx="1" presStyleCnt="15"/>
      <dgm:spPr/>
    </dgm:pt>
    <dgm:pt modelId="{09580960-C8E9-4F16-9A4A-8A40D411BECB}" type="pres">
      <dgm:prSet presAssocID="{2CF8884D-C08C-48C4-A49B-35D3B6F275D4}" presName="hierRoot2" presStyleCnt="0">
        <dgm:presLayoutVars>
          <dgm:hierBranch val="init"/>
        </dgm:presLayoutVars>
      </dgm:prSet>
      <dgm:spPr/>
    </dgm:pt>
    <dgm:pt modelId="{074C3559-A5A0-4717-903D-9D2FB77D6014}" type="pres">
      <dgm:prSet presAssocID="{2CF8884D-C08C-48C4-A49B-35D3B6F275D4}" presName="rootComposite" presStyleCnt="0"/>
      <dgm:spPr/>
    </dgm:pt>
    <dgm:pt modelId="{9BD69313-C78C-447C-831D-0DC9BF1E4B02}" type="pres">
      <dgm:prSet presAssocID="{2CF8884D-C08C-48C4-A49B-35D3B6F275D4}" presName="rootText" presStyleLbl="node4" presStyleIdx="1" presStyleCnt="15" custLinFactX="100000" custLinFactNeighborX="105411" custLinFactNeighborY="30113">
        <dgm:presLayoutVars>
          <dgm:chPref val="3"/>
        </dgm:presLayoutVars>
      </dgm:prSet>
      <dgm:spPr/>
    </dgm:pt>
    <dgm:pt modelId="{36D918A8-6642-4A40-863B-9A464E2B1D95}" type="pres">
      <dgm:prSet presAssocID="{2CF8884D-C08C-48C4-A49B-35D3B6F275D4}" presName="rootConnector" presStyleLbl="node4" presStyleIdx="1" presStyleCnt="15"/>
      <dgm:spPr/>
    </dgm:pt>
    <dgm:pt modelId="{B4371E5B-9BC2-462E-B333-94940362AE92}" type="pres">
      <dgm:prSet presAssocID="{2CF8884D-C08C-48C4-A49B-35D3B6F275D4}" presName="hierChild4" presStyleCnt="0"/>
      <dgm:spPr/>
    </dgm:pt>
    <dgm:pt modelId="{19CE0007-043C-40ED-89BD-5165F8F2BC1A}" type="pres">
      <dgm:prSet presAssocID="{2CF8884D-C08C-48C4-A49B-35D3B6F275D4}" presName="hierChild5" presStyleCnt="0"/>
      <dgm:spPr/>
    </dgm:pt>
    <dgm:pt modelId="{325FD74B-AE7D-4E71-865A-527783E8C3FE}" type="pres">
      <dgm:prSet presAssocID="{3219BE26-6205-4071-898F-9ADE9F1D44E3}" presName="Name37" presStyleLbl="parChTrans1D4" presStyleIdx="2" presStyleCnt="15"/>
      <dgm:spPr/>
    </dgm:pt>
    <dgm:pt modelId="{13523437-7553-4EB8-BC7D-83D365E74ABF}" type="pres">
      <dgm:prSet presAssocID="{F4FCD761-824E-427B-9847-B90568E11C3A}" presName="hierRoot2" presStyleCnt="0">
        <dgm:presLayoutVars>
          <dgm:hierBranch val="init"/>
        </dgm:presLayoutVars>
      </dgm:prSet>
      <dgm:spPr/>
    </dgm:pt>
    <dgm:pt modelId="{7A90AC33-4068-463A-B68D-57F81338C3E9}" type="pres">
      <dgm:prSet presAssocID="{F4FCD761-824E-427B-9847-B90568E11C3A}" presName="rootComposite" presStyleCnt="0"/>
      <dgm:spPr/>
    </dgm:pt>
    <dgm:pt modelId="{C161F70E-0693-4F5D-862A-13F5EF9621EF}" type="pres">
      <dgm:prSet presAssocID="{F4FCD761-824E-427B-9847-B90568E11C3A}" presName="rootText" presStyleLbl="node4" presStyleIdx="2" presStyleCnt="15" custLinFactX="100000" custLinFactNeighborX="105411" custLinFactNeighborY="6453">
        <dgm:presLayoutVars>
          <dgm:chPref val="3"/>
        </dgm:presLayoutVars>
      </dgm:prSet>
      <dgm:spPr/>
    </dgm:pt>
    <dgm:pt modelId="{E92F5D9C-52EC-42DF-A6E7-B6EF75F2C3E8}" type="pres">
      <dgm:prSet presAssocID="{F4FCD761-824E-427B-9847-B90568E11C3A}" presName="rootConnector" presStyleLbl="node4" presStyleIdx="2" presStyleCnt="15"/>
      <dgm:spPr/>
    </dgm:pt>
    <dgm:pt modelId="{D51A5FCA-B3AB-4442-8C27-61B62E3AEB95}" type="pres">
      <dgm:prSet presAssocID="{F4FCD761-824E-427B-9847-B90568E11C3A}" presName="hierChild4" presStyleCnt="0"/>
      <dgm:spPr/>
    </dgm:pt>
    <dgm:pt modelId="{B3BEA9FA-0795-4093-813D-E94CD34B1673}" type="pres">
      <dgm:prSet presAssocID="{F4FCD761-824E-427B-9847-B90568E11C3A}" presName="hierChild5" presStyleCnt="0"/>
      <dgm:spPr/>
    </dgm:pt>
    <dgm:pt modelId="{DB588411-13F3-4022-AA1B-0EF691593F5F}" type="pres">
      <dgm:prSet presAssocID="{E0F5E3EF-5E4C-474E-A687-FDCF8D7851A6}" presName="Name37" presStyleLbl="parChTrans1D4" presStyleIdx="3" presStyleCnt="15"/>
      <dgm:spPr/>
    </dgm:pt>
    <dgm:pt modelId="{D416CF9A-C5C9-4F50-917C-DAF143F4F32F}" type="pres">
      <dgm:prSet presAssocID="{197AF150-0740-4567-8BB9-FE442409473B}" presName="hierRoot2" presStyleCnt="0">
        <dgm:presLayoutVars>
          <dgm:hierBranch val="init"/>
        </dgm:presLayoutVars>
      </dgm:prSet>
      <dgm:spPr/>
    </dgm:pt>
    <dgm:pt modelId="{0291574C-9A36-4F7A-8185-3C2E2A1DF49B}" type="pres">
      <dgm:prSet presAssocID="{197AF150-0740-4567-8BB9-FE442409473B}" presName="rootComposite" presStyleCnt="0"/>
      <dgm:spPr/>
    </dgm:pt>
    <dgm:pt modelId="{50B177D2-B71B-475D-A0CE-B447437CF4C7}" type="pres">
      <dgm:prSet presAssocID="{197AF150-0740-4567-8BB9-FE442409473B}" presName="rootText" presStyleLbl="node4" presStyleIdx="3" presStyleCnt="15" custLinFactX="100000" custLinFactNeighborX="105411" custLinFactNeighborY="-17207">
        <dgm:presLayoutVars>
          <dgm:chPref val="3"/>
        </dgm:presLayoutVars>
      </dgm:prSet>
      <dgm:spPr/>
    </dgm:pt>
    <dgm:pt modelId="{5A9A4B67-B691-42BE-BE2A-B36B6DA2CE82}" type="pres">
      <dgm:prSet presAssocID="{197AF150-0740-4567-8BB9-FE442409473B}" presName="rootConnector" presStyleLbl="node4" presStyleIdx="3" presStyleCnt="15"/>
      <dgm:spPr/>
    </dgm:pt>
    <dgm:pt modelId="{2FDACEF6-3BDB-47DD-91FF-D51240F4F8DD}" type="pres">
      <dgm:prSet presAssocID="{197AF150-0740-4567-8BB9-FE442409473B}" presName="hierChild4" presStyleCnt="0"/>
      <dgm:spPr/>
    </dgm:pt>
    <dgm:pt modelId="{C14AB629-398B-4884-9033-FC4FE316E434}" type="pres">
      <dgm:prSet presAssocID="{197AF150-0740-4567-8BB9-FE442409473B}" presName="hierChild5" presStyleCnt="0"/>
      <dgm:spPr/>
    </dgm:pt>
    <dgm:pt modelId="{32536030-34D2-406A-8029-46B22FF0A234}" type="pres">
      <dgm:prSet presAssocID="{CD4A290C-C4D7-451E-9BFC-65D3A947F01D}" presName="hierChild5" presStyleCnt="0"/>
      <dgm:spPr/>
    </dgm:pt>
    <dgm:pt modelId="{418F3DB6-0439-4097-97FB-1F67A360B9B6}" type="pres">
      <dgm:prSet presAssocID="{D60F0BFF-24E5-42AB-9A11-D8D86640A8E6}" presName="Name37" presStyleLbl="parChTrans1D4" presStyleIdx="4" presStyleCnt="15"/>
      <dgm:spPr/>
    </dgm:pt>
    <dgm:pt modelId="{907C12EC-7C7E-4C27-B1EC-F3457647A108}" type="pres">
      <dgm:prSet presAssocID="{889B77C2-44B7-41BB-8038-4DA17AC592A4}" presName="hierRoot2" presStyleCnt="0">
        <dgm:presLayoutVars>
          <dgm:hierBranch val="init"/>
        </dgm:presLayoutVars>
      </dgm:prSet>
      <dgm:spPr/>
    </dgm:pt>
    <dgm:pt modelId="{98EA6A52-4A45-470E-91B1-7FDC171025E9}" type="pres">
      <dgm:prSet presAssocID="{889B77C2-44B7-41BB-8038-4DA17AC592A4}" presName="rootComposite" presStyleCnt="0"/>
      <dgm:spPr/>
    </dgm:pt>
    <dgm:pt modelId="{78E87494-95D1-4902-A1CD-1D5DDEF9A18B}" type="pres">
      <dgm:prSet presAssocID="{889B77C2-44B7-41BB-8038-4DA17AC592A4}" presName="rootText" presStyleLbl="node4" presStyleIdx="4" presStyleCnt="15" custLinFactNeighborX="79183" custLinFactNeighborY="13077">
        <dgm:presLayoutVars>
          <dgm:chPref val="3"/>
        </dgm:presLayoutVars>
      </dgm:prSet>
      <dgm:spPr>
        <a:prstGeom prst="round2DiagRect">
          <a:avLst/>
        </a:prstGeom>
      </dgm:spPr>
    </dgm:pt>
    <dgm:pt modelId="{4F62DA47-EFAA-4079-B278-10409CB5D436}" type="pres">
      <dgm:prSet presAssocID="{889B77C2-44B7-41BB-8038-4DA17AC592A4}" presName="rootConnector" presStyleLbl="node4" presStyleIdx="4" presStyleCnt="15"/>
      <dgm:spPr/>
    </dgm:pt>
    <dgm:pt modelId="{B82A5A7E-73AC-46C7-B4DA-C1C6178A8315}" type="pres">
      <dgm:prSet presAssocID="{889B77C2-44B7-41BB-8038-4DA17AC592A4}" presName="hierChild4" presStyleCnt="0"/>
      <dgm:spPr/>
    </dgm:pt>
    <dgm:pt modelId="{426AFFD4-6164-4A0A-BBBE-B1D4EDFC10CF}" type="pres">
      <dgm:prSet presAssocID="{889B77C2-44B7-41BB-8038-4DA17AC592A4}" presName="hierChild5" presStyleCnt="0"/>
      <dgm:spPr/>
    </dgm:pt>
    <dgm:pt modelId="{C5F82CBD-99F9-484A-B308-14B69C21DEF5}" type="pres">
      <dgm:prSet presAssocID="{D03E1BFD-6107-432C-820C-41C885E9F943}" presName="hierChild5" presStyleCnt="0"/>
      <dgm:spPr/>
    </dgm:pt>
    <dgm:pt modelId="{CD065F06-E1BB-487E-82B2-D64CE67AF64F}" type="pres">
      <dgm:prSet presAssocID="{96D460F1-BFBD-40AD-BB0E-026F1FB6E3EA}" presName="Name37" presStyleLbl="parChTrans1D3" presStyleIdx="1" presStyleCnt="7"/>
      <dgm:spPr/>
    </dgm:pt>
    <dgm:pt modelId="{88E71D41-D941-4FFF-8290-521631B21D7A}" type="pres">
      <dgm:prSet presAssocID="{586D0C22-88A2-4C82-903E-82B6F8509A3D}" presName="hierRoot2" presStyleCnt="0">
        <dgm:presLayoutVars>
          <dgm:hierBranch val="init"/>
        </dgm:presLayoutVars>
      </dgm:prSet>
      <dgm:spPr/>
    </dgm:pt>
    <dgm:pt modelId="{A719A028-88BA-4205-B2CE-E21145F816E7}" type="pres">
      <dgm:prSet presAssocID="{586D0C22-88A2-4C82-903E-82B6F8509A3D}" presName="rootComposite" presStyleCnt="0"/>
      <dgm:spPr/>
    </dgm:pt>
    <dgm:pt modelId="{5B8250F2-CC69-4EBA-B19E-730B1A4ABE43}" type="pres">
      <dgm:prSet presAssocID="{586D0C22-88A2-4C82-903E-82B6F8509A3D}" presName="rootText" presStyleLbl="node3" presStyleIdx="1" presStyleCnt="7" custScaleX="86347" custScaleY="90983" custLinFactX="-5219" custLinFactNeighborX="-100000" custLinFactNeighborY="2220">
        <dgm:presLayoutVars>
          <dgm:chPref val="3"/>
        </dgm:presLayoutVars>
      </dgm:prSet>
      <dgm:spPr>
        <a:prstGeom prst="ellipse">
          <a:avLst/>
        </a:prstGeom>
      </dgm:spPr>
    </dgm:pt>
    <dgm:pt modelId="{F43D31AF-4016-4F8A-A2B1-DBCB3D4BD2B1}" type="pres">
      <dgm:prSet presAssocID="{586D0C22-88A2-4C82-903E-82B6F8509A3D}" presName="rootConnector" presStyleLbl="node3" presStyleIdx="1" presStyleCnt="7"/>
      <dgm:spPr/>
    </dgm:pt>
    <dgm:pt modelId="{AF291295-5649-482E-AD0C-F2765C9F4839}" type="pres">
      <dgm:prSet presAssocID="{586D0C22-88A2-4C82-903E-82B6F8509A3D}" presName="hierChild4" presStyleCnt="0"/>
      <dgm:spPr/>
    </dgm:pt>
    <dgm:pt modelId="{43BB7951-BD2C-4D0A-8FED-5BE5FDCD70B0}" type="pres">
      <dgm:prSet presAssocID="{586D0C22-88A2-4C82-903E-82B6F8509A3D}" presName="hierChild5" presStyleCnt="0"/>
      <dgm:spPr/>
    </dgm:pt>
    <dgm:pt modelId="{769EDF2F-D5D7-46A5-9B42-6B5858B10B11}" type="pres">
      <dgm:prSet presAssocID="{6E9EB86C-0146-4969-ADB0-1D352BCCEEDE}" presName="Name37" presStyleLbl="parChTrans1D3" presStyleIdx="2" presStyleCnt="7"/>
      <dgm:spPr/>
    </dgm:pt>
    <dgm:pt modelId="{35059E88-A75B-4A5C-B829-F7DB0BE33112}" type="pres">
      <dgm:prSet presAssocID="{36EF9D5B-9072-4BE3-966B-3713BA80F039}" presName="hierRoot2" presStyleCnt="0">
        <dgm:presLayoutVars>
          <dgm:hierBranch val="init"/>
        </dgm:presLayoutVars>
      </dgm:prSet>
      <dgm:spPr/>
    </dgm:pt>
    <dgm:pt modelId="{873965EB-FE23-4716-81BB-A02CD74FF213}" type="pres">
      <dgm:prSet presAssocID="{36EF9D5B-9072-4BE3-966B-3713BA80F039}" presName="rootComposite" presStyleCnt="0"/>
      <dgm:spPr/>
    </dgm:pt>
    <dgm:pt modelId="{C456CBA9-1C0A-4A7B-A878-BE3487004B30}" type="pres">
      <dgm:prSet presAssocID="{36EF9D5B-9072-4BE3-966B-3713BA80F039}" presName="rootText" presStyleLbl="node3" presStyleIdx="2" presStyleCnt="7" custScaleX="97929" custLinFactX="-10239" custLinFactNeighborX="-100000" custLinFactNeighborY="1206">
        <dgm:presLayoutVars>
          <dgm:chPref val="3"/>
        </dgm:presLayoutVars>
      </dgm:prSet>
      <dgm:spPr>
        <a:prstGeom prst="ellipse">
          <a:avLst/>
        </a:prstGeom>
      </dgm:spPr>
    </dgm:pt>
    <dgm:pt modelId="{B64AC38E-2E14-437F-8AC0-5BC410F86605}" type="pres">
      <dgm:prSet presAssocID="{36EF9D5B-9072-4BE3-966B-3713BA80F039}" presName="rootConnector" presStyleLbl="node3" presStyleIdx="2" presStyleCnt="7"/>
      <dgm:spPr/>
    </dgm:pt>
    <dgm:pt modelId="{3CDE12D1-CC54-4C38-9500-11ED73579A67}" type="pres">
      <dgm:prSet presAssocID="{36EF9D5B-9072-4BE3-966B-3713BA80F039}" presName="hierChild4" presStyleCnt="0"/>
      <dgm:spPr/>
    </dgm:pt>
    <dgm:pt modelId="{2D1BC3A0-F7C8-4775-8B69-626421108143}" type="pres">
      <dgm:prSet presAssocID="{36EF9D5B-9072-4BE3-966B-3713BA80F039}" presName="hierChild5" presStyleCnt="0"/>
      <dgm:spPr/>
    </dgm:pt>
    <dgm:pt modelId="{15E2BE0D-3F16-461E-8631-EBD851E5063C}" type="pres">
      <dgm:prSet presAssocID="{9DFB1FA0-9329-45F5-966F-A4604A4A522E}" presName="Name37" presStyleLbl="parChTrans1D3" presStyleIdx="3" presStyleCnt="7"/>
      <dgm:spPr/>
    </dgm:pt>
    <dgm:pt modelId="{DC35B7B2-CD73-4658-A6BA-3E87A3368B60}" type="pres">
      <dgm:prSet presAssocID="{CE8BD7E9-B06C-4EE7-974D-A4070C9E78BF}" presName="hierRoot2" presStyleCnt="0">
        <dgm:presLayoutVars>
          <dgm:hierBranch val="init"/>
        </dgm:presLayoutVars>
      </dgm:prSet>
      <dgm:spPr/>
    </dgm:pt>
    <dgm:pt modelId="{D98376E0-CDAB-464C-A9F6-DF6656950D91}" type="pres">
      <dgm:prSet presAssocID="{CE8BD7E9-B06C-4EE7-974D-A4070C9E78BF}" presName="rootComposite" presStyleCnt="0"/>
      <dgm:spPr/>
    </dgm:pt>
    <dgm:pt modelId="{848968D3-7F44-415C-BBC6-7E0FDB23B34F}" type="pres">
      <dgm:prSet presAssocID="{CE8BD7E9-B06C-4EE7-974D-A4070C9E78BF}" presName="rootText" presStyleLbl="node3" presStyleIdx="3" presStyleCnt="7" custScaleX="84646" custLinFactX="-200000" custLinFactNeighborX="-222481" custLinFactNeighborY="1699">
        <dgm:presLayoutVars>
          <dgm:chPref val="3"/>
        </dgm:presLayoutVars>
      </dgm:prSet>
      <dgm:spPr>
        <a:prstGeom prst="ellipse">
          <a:avLst/>
        </a:prstGeom>
      </dgm:spPr>
    </dgm:pt>
    <dgm:pt modelId="{5607892C-C898-4BE8-931B-FD16FEB49629}" type="pres">
      <dgm:prSet presAssocID="{CE8BD7E9-B06C-4EE7-974D-A4070C9E78BF}" presName="rootConnector" presStyleLbl="node3" presStyleIdx="3" presStyleCnt="7"/>
      <dgm:spPr/>
    </dgm:pt>
    <dgm:pt modelId="{0036DC99-9A15-4E25-8950-CF3ACBC0BA2E}" type="pres">
      <dgm:prSet presAssocID="{CE8BD7E9-B06C-4EE7-974D-A4070C9E78BF}" presName="hierChild4" presStyleCnt="0"/>
      <dgm:spPr/>
    </dgm:pt>
    <dgm:pt modelId="{1C1C27D6-98AF-483B-93BE-461019CE2531}" type="pres">
      <dgm:prSet presAssocID="{B53B5378-B75B-4158-B72E-FFFD516D86BD}" presName="Name37" presStyleLbl="parChTrans1D4" presStyleIdx="5" presStyleCnt="15"/>
      <dgm:spPr/>
    </dgm:pt>
    <dgm:pt modelId="{2C04ADFC-60F2-4C0F-A509-D0C462D959EB}" type="pres">
      <dgm:prSet presAssocID="{1CDA00BE-4FB5-4958-AFF9-1DA95E0A224D}" presName="hierRoot2" presStyleCnt="0">
        <dgm:presLayoutVars>
          <dgm:hierBranch val="init"/>
        </dgm:presLayoutVars>
      </dgm:prSet>
      <dgm:spPr/>
    </dgm:pt>
    <dgm:pt modelId="{2152F5C5-1C13-43BF-93D8-0978D1E1263C}" type="pres">
      <dgm:prSet presAssocID="{1CDA00BE-4FB5-4958-AFF9-1DA95E0A224D}" presName="rootComposite" presStyleCnt="0"/>
      <dgm:spPr/>
    </dgm:pt>
    <dgm:pt modelId="{7B5B0178-F329-4824-9430-D66E335AAF33}" type="pres">
      <dgm:prSet presAssocID="{1CDA00BE-4FB5-4958-AFF9-1DA95E0A224D}" presName="rootText" presStyleLbl="node4" presStyleIdx="5" presStyleCnt="15" custLinFactX="-200000" custLinFactNeighborX="-227739" custLinFactNeighborY="7866">
        <dgm:presLayoutVars>
          <dgm:chPref val="3"/>
        </dgm:presLayoutVars>
      </dgm:prSet>
      <dgm:spPr>
        <a:prstGeom prst="round2DiagRect">
          <a:avLst/>
        </a:prstGeom>
      </dgm:spPr>
    </dgm:pt>
    <dgm:pt modelId="{A7F7C7C5-E28B-410D-BCCA-AD1805E05E43}" type="pres">
      <dgm:prSet presAssocID="{1CDA00BE-4FB5-4958-AFF9-1DA95E0A224D}" presName="rootConnector" presStyleLbl="node4" presStyleIdx="5" presStyleCnt="15"/>
      <dgm:spPr/>
    </dgm:pt>
    <dgm:pt modelId="{D096B52C-D55D-493B-9117-C68DA8E1E843}" type="pres">
      <dgm:prSet presAssocID="{1CDA00BE-4FB5-4958-AFF9-1DA95E0A224D}" presName="hierChild4" presStyleCnt="0"/>
      <dgm:spPr/>
    </dgm:pt>
    <dgm:pt modelId="{4AF30791-45D2-4F02-AD3E-1CAE81D9B0C4}" type="pres">
      <dgm:prSet presAssocID="{1CDA00BE-4FB5-4958-AFF9-1DA95E0A224D}" presName="hierChild5" presStyleCnt="0"/>
      <dgm:spPr/>
    </dgm:pt>
    <dgm:pt modelId="{F6DD0F14-756E-44D5-8AB2-50FFD7C42D03}" type="pres">
      <dgm:prSet presAssocID="{CE8BD7E9-B06C-4EE7-974D-A4070C9E78BF}" presName="hierChild5" presStyleCnt="0"/>
      <dgm:spPr/>
    </dgm:pt>
    <dgm:pt modelId="{E69E4645-C1AD-4479-985B-5F96E039E09A}" type="pres">
      <dgm:prSet presAssocID="{53D75739-4A25-4442-9175-D8D3563A85EF}" presName="hierChild5" presStyleCnt="0"/>
      <dgm:spPr/>
    </dgm:pt>
    <dgm:pt modelId="{126534AF-9603-4362-9460-3D05231C9421}" type="pres">
      <dgm:prSet presAssocID="{E817E5F7-62EE-435E-AAD2-293DC14A9DA3}" presName="Name37" presStyleLbl="parChTrans1D2" presStyleIdx="1" presStyleCnt="3"/>
      <dgm:spPr/>
    </dgm:pt>
    <dgm:pt modelId="{163BC791-5C51-49AB-A415-3804F3E08988}" type="pres">
      <dgm:prSet presAssocID="{2EFEA1CF-B7BE-4D1D-8A25-BEF13CBA9850}" presName="hierRoot2" presStyleCnt="0">
        <dgm:presLayoutVars>
          <dgm:hierBranch val="init"/>
        </dgm:presLayoutVars>
      </dgm:prSet>
      <dgm:spPr/>
    </dgm:pt>
    <dgm:pt modelId="{119B99B3-789C-40DF-87DA-D47750D86F1A}" type="pres">
      <dgm:prSet presAssocID="{2EFEA1CF-B7BE-4D1D-8A25-BEF13CBA9850}" presName="rootComposite" presStyleCnt="0"/>
      <dgm:spPr/>
    </dgm:pt>
    <dgm:pt modelId="{2F729CD0-3D02-4BF7-ADF0-E5726FC321C3}" type="pres">
      <dgm:prSet presAssocID="{2EFEA1CF-B7BE-4D1D-8A25-BEF13CBA9850}" presName="rootText" presStyleLbl="node2" presStyleIdx="1" presStyleCnt="3" custLinFactNeighborX="-90748" custLinFactNeighborY="837">
        <dgm:presLayoutVars>
          <dgm:chPref val="3"/>
        </dgm:presLayoutVars>
      </dgm:prSet>
      <dgm:spPr>
        <a:prstGeom prst="roundRect">
          <a:avLst/>
        </a:prstGeom>
      </dgm:spPr>
    </dgm:pt>
    <dgm:pt modelId="{8025A9E4-5BD2-4847-9206-27A1FCBE81A4}" type="pres">
      <dgm:prSet presAssocID="{2EFEA1CF-B7BE-4D1D-8A25-BEF13CBA9850}" presName="rootConnector" presStyleLbl="node2" presStyleIdx="1" presStyleCnt="3"/>
      <dgm:spPr/>
    </dgm:pt>
    <dgm:pt modelId="{3CB3C49E-73CD-4659-AEC3-AA928C8F98F7}" type="pres">
      <dgm:prSet presAssocID="{2EFEA1CF-B7BE-4D1D-8A25-BEF13CBA9850}" presName="hierChild4" presStyleCnt="0"/>
      <dgm:spPr/>
    </dgm:pt>
    <dgm:pt modelId="{2F6B7BF2-04B4-4059-8189-B0474D1AA6BC}" type="pres">
      <dgm:prSet presAssocID="{AC27BF64-F222-4229-B020-929486F66151}" presName="Name37" presStyleLbl="parChTrans1D3" presStyleIdx="4" presStyleCnt="7"/>
      <dgm:spPr/>
    </dgm:pt>
    <dgm:pt modelId="{A3163732-FCB8-4328-8843-7E7F24B731BA}" type="pres">
      <dgm:prSet presAssocID="{47867667-98D8-4EB4-873B-8265A3B30BFC}" presName="hierRoot2" presStyleCnt="0">
        <dgm:presLayoutVars>
          <dgm:hierBranch val="init"/>
        </dgm:presLayoutVars>
      </dgm:prSet>
      <dgm:spPr/>
    </dgm:pt>
    <dgm:pt modelId="{D87E288C-7A44-477A-A83B-9B0F1E760B4D}" type="pres">
      <dgm:prSet presAssocID="{47867667-98D8-4EB4-873B-8265A3B30BFC}" presName="rootComposite" presStyleCnt="0"/>
      <dgm:spPr/>
    </dgm:pt>
    <dgm:pt modelId="{5E1F6AED-B965-4602-8DF5-8382261A20B7}" type="pres">
      <dgm:prSet presAssocID="{47867667-98D8-4EB4-873B-8265A3B30BFC}" presName="rootText" presStyleLbl="node3" presStyleIdx="4" presStyleCnt="7" custScaleY="204899" custLinFactNeighborX="-90242" custLinFactNeighborY="31195">
        <dgm:presLayoutVars>
          <dgm:chPref val="3"/>
        </dgm:presLayoutVars>
      </dgm:prSet>
      <dgm:spPr>
        <a:prstGeom prst="round2DiagRect">
          <a:avLst/>
        </a:prstGeom>
      </dgm:spPr>
    </dgm:pt>
    <dgm:pt modelId="{AA79BC50-6751-4FA8-A3D7-98B5D5862693}" type="pres">
      <dgm:prSet presAssocID="{47867667-98D8-4EB4-873B-8265A3B30BFC}" presName="rootConnector" presStyleLbl="node3" presStyleIdx="4" presStyleCnt="7"/>
      <dgm:spPr/>
    </dgm:pt>
    <dgm:pt modelId="{866A2912-1F56-4D0A-907B-D7D240B10601}" type="pres">
      <dgm:prSet presAssocID="{47867667-98D8-4EB4-873B-8265A3B30BFC}" presName="hierChild4" presStyleCnt="0"/>
      <dgm:spPr/>
    </dgm:pt>
    <dgm:pt modelId="{64F597EC-53C4-47E0-9685-52A5F7602E50}" type="pres">
      <dgm:prSet presAssocID="{40F0DAEC-7298-413A-AF3A-CCBB92156843}" presName="Name37" presStyleLbl="parChTrans1D4" presStyleIdx="6" presStyleCnt="15"/>
      <dgm:spPr/>
    </dgm:pt>
    <dgm:pt modelId="{AE990687-7DC7-466C-91C8-A39E621A646F}" type="pres">
      <dgm:prSet presAssocID="{82B5684D-44BB-4FC4-927D-CFF0369C109B}" presName="hierRoot2" presStyleCnt="0">
        <dgm:presLayoutVars>
          <dgm:hierBranch val="init"/>
        </dgm:presLayoutVars>
      </dgm:prSet>
      <dgm:spPr/>
    </dgm:pt>
    <dgm:pt modelId="{384DFBBD-E420-4196-8C6E-AD59D02420BF}" type="pres">
      <dgm:prSet presAssocID="{82B5684D-44BB-4FC4-927D-CFF0369C109B}" presName="rootComposite" presStyleCnt="0"/>
      <dgm:spPr/>
    </dgm:pt>
    <dgm:pt modelId="{A6A3A6D1-2E54-4FAC-A33D-34E6B3A878CC}" type="pres">
      <dgm:prSet presAssocID="{82B5684D-44BB-4FC4-927D-CFF0369C109B}" presName="rootText" presStyleLbl="node4" presStyleIdx="6" presStyleCnt="15" custScaleX="101703" custLinFactNeighborX="-90188" custLinFactNeighborY="17426">
        <dgm:presLayoutVars>
          <dgm:chPref val="3"/>
        </dgm:presLayoutVars>
      </dgm:prSet>
      <dgm:spPr>
        <a:prstGeom prst="round2DiagRect">
          <a:avLst/>
        </a:prstGeom>
      </dgm:spPr>
    </dgm:pt>
    <dgm:pt modelId="{CE2D3D7B-16BA-49B2-8ADF-6F3B8D990F5F}" type="pres">
      <dgm:prSet presAssocID="{82B5684D-44BB-4FC4-927D-CFF0369C109B}" presName="rootConnector" presStyleLbl="node4" presStyleIdx="6" presStyleCnt="15"/>
      <dgm:spPr/>
    </dgm:pt>
    <dgm:pt modelId="{4414D458-CB40-42CF-94F3-EB777E668275}" type="pres">
      <dgm:prSet presAssocID="{82B5684D-44BB-4FC4-927D-CFF0369C109B}" presName="hierChild4" presStyleCnt="0"/>
      <dgm:spPr/>
    </dgm:pt>
    <dgm:pt modelId="{38EE07D0-370E-4DAF-8C35-B869B5610D4E}" type="pres">
      <dgm:prSet presAssocID="{BDC04EAD-C5DC-499A-9036-B81705708852}" presName="Name37" presStyleLbl="parChTrans1D4" presStyleIdx="7" presStyleCnt="15"/>
      <dgm:spPr/>
    </dgm:pt>
    <dgm:pt modelId="{012BAD50-87F1-4A9B-95A1-6582CA9C188D}" type="pres">
      <dgm:prSet presAssocID="{BD4908CB-A2C5-45FE-B16B-A7436917935F}" presName="hierRoot2" presStyleCnt="0">
        <dgm:presLayoutVars>
          <dgm:hierBranch val="init"/>
        </dgm:presLayoutVars>
      </dgm:prSet>
      <dgm:spPr/>
    </dgm:pt>
    <dgm:pt modelId="{7DFC01CC-6A84-46B8-A2BB-8DBEFC207A00}" type="pres">
      <dgm:prSet presAssocID="{BD4908CB-A2C5-45FE-B16B-A7436917935F}" presName="rootComposite" presStyleCnt="0"/>
      <dgm:spPr/>
    </dgm:pt>
    <dgm:pt modelId="{8459F413-D358-48C4-B5B4-1F534A2BCBE6}" type="pres">
      <dgm:prSet presAssocID="{BD4908CB-A2C5-45FE-B16B-A7436917935F}" presName="rootText" presStyleLbl="node4" presStyleIdx="7" presStyleCnt="15" custScaleX="85773" custScaleY="255286" custLinFactNeighborX="-87617" custLinFactNeighborY="3823">
        <dgm:presLayoutVars>
          <dgm:chPref val="3"/>
        </dgm:presLayoutVars>
      </dgm:prSet>
      <dgm:spPr>
        <a:prstGeom prst="round2DiagRect">
          <a:avLst/>
        </a:prstGeom>
      </dgm:spPr>
    </dgm:pt>
    <dgm:pt modelId="{BB4000FE-8437-44AE-9681-9BCC70338727}" type="pres">
      <dgm:prSet presAssocID="{BD4908CB-A2C5-45FE-B16B-A7436917935F}" presName="rootConnector" presStyleLbl="node4" presStyleIdx="7" presStyleCnt="15"/>
      <dgm:spPr/>
    </dgm:pt>
    <dgm:pt modelId="{20959479-57F8-421B-9827-86DEEC2311B8}" type="pres">
      <dgm:prSet presAssocID="{BD4908CB-A2C5-45FE-B16B-A7436917935F}" presName="hierChild4" presStyleCnt="0"/>
      <dgm:spPr/>
    </dgm:pt>
    <dgm:pt modelId="{A98EA75C-CD67-4126-AF45-E5EA38916677}" type="pres">
      <dgm:prSet presAssocID="{BD4908CB-A2C5-45FE-B16B-A7436917935F}" presName="hierChild5" presStyleCnt="0"/>
      <dgm:spPr/>
    </dgm:pt>
    <dgm:pt modelId="{B494C0E1-ECD4-4C84-9D74-D051F9C78CD0}" type="pres">
      <dgm:prSet presAssocID="{8249ADF4-ECFB-4540-8702-EC14677F1912}" presName="Name37" presStyleLbl="parChTrans1D4" presStyleIdx="8" presStyleCnt="15"/>
      <dgm:spPr/>
    </dgm:pt>
    <dgm:pt modelId="{589D8916-8C44-4F0B-83F6-8C68D00FCAD3}" type="pres">
      <dgm:prSet presAssocID="{2B1656E8-4827-4DE3-B909-36C39DAB66EE}" presName="hierRoot2" presStyleCnt="0">
        <dgm:presLayoutVars>
          <dgm:hierBranch val="init"/>
        </dgm:presLayoutVars>
      </dgm:prSet>
      <dgm:spPr/>
    </dgm:pt>
    <dgm:pt modelId="{BB61F054-535D-4F42-A167-1CAC924AD0A1}" type="pres">
      <dgm:prSet presAssocID="{2B1656E8-4827-4DE3-B909-36C39DAB66EE}" presName="rootComposite" presStyleCnt="0"/>
      <dgm:spPr/>
    </dgm:pt>
    <dgm:pt modelId="{0C8E32A3-79A3-446A-99E0-D1D7568CA85D}" type="pres">
      <dgm:prSet presAssocID="{2B1656E8-4827-4DE3-B909-36C39DAB66EE}" presName="rootText" presStyleLbl="node4" presStyleIdx="8" presStyleCnt="15" custScaleX="87375" custScaleY="191101" custLinFactNeighborX="-87638" custLinFactNeighborY="-32570">
        <dgm:presLayoutVars>
          <dgm:chPref val="3"/>
        </dgm:presLayoutVars>
      </dgm:prSet>
      <dgm:spPr>
        <a:prstGeom prst="round2DiagRect">
          <a:avLst/>
        </a:prstGeom>
      </dgm:spPr>
    </dgm:pt>
    <dgm:pt modelId="{D40EFED1-4816-43E4-A444-62C01A94955E}" type="pres">
      <dgm:prSet presAssocID="{2B1656E8-4827-4DE3-B909-36C39DAB66EE}" presName="rootConnector" presStyleLbl="node4" presStyleIdx="8" presStyleCnt="15"/>
      <dgm:spPr/>
    </dgm:pt>
    <dgm:pt modelId="{C386BF74-904E-4D40-A0B0-DD37D7D14728}" type="pres">
      <dgm:prSet presAssocID="{2B1656E8-4827-4DE3-B909-36C39DAB66EE}" presName="hierChild4" presStyleCnt="0"/>
      <dgm:spPr/>
    </dgm:pt>
    <dgm:pt modelId="{A78FC884-4ED5-4282-82F2-7E77A31B4574}" type="pres">
      <dgm:prSet presAssocID="{2B1656E8-4827-4DE3-B909-36C39DAB66EE}" presName="hierChild5" presStyleCnt="0"/>
      <dgm:spPr/>
    </dgm:pt>
    <dgm:pt modelId="{BFC28B1C-53F2-455A-A0F0-2B0416D06A22}" type="pres">
      <dgm:prSet presAssocID="{82B5684D-44BB-4FC4-927D-CFF0369C109B}" presName="hierChild5" presStyleCnt="0"/>
      <dgm:spPr/>
    </dgm:pt>
    <dgm:pt modelId="{D6C2DB3D-08FD-49CE-A345-DB844CAAFAC6}" type="pres">
      <dgm:prSet presAssocID="{47867667-98D8-4EB4-873B-8265A3B30BFC}" presName="hierChild5" presStyleCnt="0"/>
      <dgm:spPr/>
    </dgm:pt>
    <dgm:pt modelId="{C8BF23AB-6330-425A-8A10-9498739F01D4}" type="pres">
      <dgm:prSet presAssocID="{2EFEA1CF-B7BE-4D1D-8A25-BEF13CBA9850}" presName="hierChild5" presStyleCnt="0"/>
      <dgm:spPr/>
    </dgm:pt>
    <dgm:pt modelId="{F7B36063-78DF-493D-B378-8588FE0BE92C}" type="pres">
      <dgm:prSet presAssocID="{EC8B2923-9494-4B00-A0CC-D044C1F67ADD}" presName="Name37" presStyleLbl="parChTrans1D2" presStyleIdx="2" presStyleCnt="3"/>
      <dgm:spPr/>
    </dgm:pt>
    <dgm:pt modelId="{B7995E1A-84C9-4A14-ADE2-B37B8A0A3131}" type="pres">
      <dgm:prSet presAssocID="{A35F535C-7E68-4DF8-A4BD-BA85C6F4FE83}" presName="hierRoot2" presStyleCnt="0">
        <dgm:presLayoutVars>
          <dgm:hierBranch val="init"/>
        </dgm:presLayoutVars>
      </dgm:prSet>
      <dgm:spPr/>
    </dgm:pt>
    <dgm:pt modelId="{FE354738-F9CB-4008-98F1-782D11C6274C}" type="pres">
      <dgm:prSet presAssocID="{A35F535C-7E68-4DF8-A4BD-BA85C6F4FE83}" presName="rootComposite" presStyleCnt="0"/>
      <dgm:spPr/>
    </dgm:pt>
    <dgm:pt modelId="{302C0774-FA71-427A-8B9E-14E7052DF472}" type="pres">
      <dgm:prSet presAssocID="{A35F535C-7E68-4DF8-A4BD-BA85C6F4FE83}" presName="rootText" presStyleLbl="node2" presStyleIdx="2" presStyleCnt="3">
        <dgm:presLayoutVars>
          <dgm:chPref val="3"/>
        </dgm:presLayoutVars>
      </dgm:prSet>
      <dgm:spPr>
        <a:prstGeom prst="roundRect">
          <a:avLst/>
        </a:prstGeom>
      </dgm:spPr>
    </dgm:pt>
    <dgm:pt modelId="{90001AA6-BDA0-4C4D-A9BE-23911887CA25}" type="pres">
      <dgm:prSet presAssocID="{A35F535C-7E68-4DF8-A4BD-BA85C6F4FE83}" presName="rootConnector" presStyleLbl="node2" presStyleIdx="2" presStyleCnt="3"/>
      <dgm:spPr/>
    </dgm:pt>
    <dgm:pt modelId="{284D4138-3D4C-47B3-9C01-72A936C3001D}" type="pres">
      <dgm:prSet presAssocID="{A35F535C-7E68-4DF8-A4BD-BA85C6F4FE83}" presName="hierChild4" presStyleCnt="0"/>
      <dgm:spPr/>
    </dgm:pt>
    <dgm:pt modelId="{3A76EEAC-25AA-4C65-B2CE-E20A774C5A7D}" type="pres">
      <dgm:prSet presAssocID="{88374046-34C0-43FC-82F8-8F89EA895F2B}" presName="Name37" presStyleLbl="parChTrans1D3" presStyleIdx="5" presStyleCnt="7"/>
      <dgm:spPr/>
    </dgm:pt>
    <dgm:pt modelId="{B54908FB-40F9-4B16-8BA2-60B3382BD288}" type="pres">
      <dgm:prSet presAssocID="{B2465F26-487C-4D0E-8AF1-A211243151FB}" presName="hierRoot2" presStyleCnt="0">
        <dgm:presLayoutVars>
          <dgm:hierBranch val="init"/>
        </dgm:presLayoutVars>
      </dgm:prSet>
      <dgm:spPr/>
    </dgm:pt>
    <dgm:pt modelId="{5E774AE3-79A8-4ECF-B627-ACF8B218A1A2}" type="pres">
      <dgm:prSet presAssocID="{B2465F26-487C-4D0E-8AF1-A211243151FB}" presName="rootComposite" presStyleCnt="0"/>
      <dgm:spPr/>
    </dgm:pt>
    <dgm:pt modelId="{40606D40-C820-4A12-8EF3-61AF49180096}" type="pres">
      <dgm:prSet presAssocID="{B2465F26-487C-4D0E-8AF1-A211243151FB}" presName="rootText" presStyleLbl="node3" presStyleIdx="5" presStyleCnt="7">
        <dgm:presLayoutVars>
          <dgm:chPref val="3"/>
        </dgm:presLayoutVars>
      </dgm:prSet>
      <dgm:spPr>
        <a:prstGeom prst="ellipse">
          <a:avLst/>
        </a:prstGeom>
      </dgm:spPr>
    </dgm:pt>
    <dgm:pt modelId="{AEDC23D8-D962-4CE0-A052-9DEDC834E1AC}" type="pres">
      <dgm:prSet presAssocID="{B2465F26-487C-4D0E-8AF1-A211243151FB}" presName="rootConnector" presStyleLbl="node3" presStyleIdx="5" presStyleCnt="7"/>
      <dgm:spPr/>
    </dgm:pt>
    <dgm:pt modelId="{8C99F591-14E4-4122-96BD-DC960C313736}" type="pres">
      <dgm:prSet presAssocID="{B2465F26-487C-4D0E-8AF1-A211243151FB}" presName="hierChild4" presStyleCnt="0"/>
      <dgm:spPr/>
    </dgm:pt>
    <dgm:pt modelId="{5AC92319-B8C9-4F30-AA1D-2EC5B4B46BEC}" type="pres">
      <dgm:prSet presAssocID="{EF589254-CB8F-4614-B71D-617FD4E6CDF5}" presName="Name37" presStyleLbl="parChTrans1D4" presStyleIdx="9" presStyleCnt="15"/>
      <dgm:spPr/>
    </dgm:pt>
    <dgm:pt modelId="{09589F89-85DE-4854-8CD9-48C528948FDB}" type="pres">
      <dgm:prSet presAssocID="{7A854EFA-DF1A-4091-A5E6-14EAF95B3100}" presName="hierRoot2" presStyleCnt="0">
        <dgm:presLayoutVars>
          <dgm:hierBranch val="init"/>
        </dgm:presLayoutVars>
      </dgm:prSet>
      <dgm:spPr/>
    </dgm:pt>
    <dgm:pt modelId="{1BC76B2C-AEA5-4500-9B88-10F2DDB6A669}" type="pres">
      <dgm:prSet presAssocID="{7A854EFA-DF1A-4091-A5E6-14EAF95B3100}" presName="rootComposite" presStyleCnt="0"/>
      <dgm:spPr/>
    </dgm:pt>
    <dgm:pt modelId="{E9D30598-4428-4CA5-8F9E-8480F8269B0F}" type="pres">
      <dgm:prSet presAssocID="{7A854EFA-DF1A-4091-A5E6-14EAF95B3100}" presName="rootText" presStyleLbl="node4" presStyleIdx="9" presStyleCnt="15" custLinFactNeighborX="1823" custLinFactNeighborY="-3646">
        <dgm:presLayoutVars>
          <dgm:chPref val="3"/>
        </dgm:presLayoutVars>
      </dgm:prSet>
      <dgm:spPr>
        <a:prstGeom prst="round2DiagRect">
          <a:avLst/>
        </a:prstGeom>
      </dgm:spPr>
    </dgm:pt>
    <dgm:pt modelId="{2807C5A3-3F0B-499F-86F8-8A91FA62ED03}" type="pres">
      <dgm:prSet presAssocID="{7A854EFA-DF1A-4091-A5E6-14EAF95B3100}" presName="rootConnector" presStyleLbl="node4" presStyleIdx="9" presStyleCnt="15"/>
      <dgm:spPr/>
    </dgm:pt>
    <dgm:pt modelId="{FC7C750E-E09B-40B5-8326-5649231511AC}" type="pres">
      <dgm:prSet presAssocID="{7A854EFA-DF1A-4091-A5E6-14EAF95B3100}" presName="hierChild4" presStyleCnt="0"/>
      <dgm:spPr/>
    </dgm:pt>
    <dgm:pt modelId="{BE509E34-C21C-4402-921E-E784E625535B}" type="pres">
      <dgm:prSet presAssocID="{7A854EFA-DF1A-4091-A5E6-14EAF95B3100}" presName="hierChild5" presStyleCnt="0"/>
      <dgm:spPr/>
    </dgm:pt>
    <dgm:pt modelId="{049CFF07-620D-4378-AD3F-000FC36A1C71}" type="pres">
      <dgm:prSet presAssocID="{B2465F26-487C-4D0E-8AF1-A211243151FB}" presName="hierChild5" presStyleCnt="0"/>
      <dgm:spPr/>
    </dgm:pt>
    <dgm:pt modelId="{7484BB52-645A-454D-9ACF-400A45AE56E5}" type="pres">
      <dgm:prSet presAssocID="{FB2896C9-445D-4566-963E-7F1E1C88F9A1}" presName="Name37" presStyleLbl="parChTrans1D3" presStyleIdx="6" presStyleCnt="7"/>
      <dgm:spPr/>
    </dgm:pt>
    <dgm:pt modelId="{80578A05-5CE4-4075-B34E-A0A62CEEB615}" type="pres">
      <dgm:prSet presAssocID="{4B1DADE3-7BE7-4DBF-AD7E-DE7B897D79B2}" presName="hierRoot2" presStyleCnt="0">
        <dgm:presLayoutVars>
          <dgm:hierBranch val="init"/>
        </dgm:presLayoutVars>
      </dgm:prSet>
      <dgm:spPr/>
    </dgm:pt>
    <dgm:pt modelId="{A9FD583F-4DAE-4D5F-91E0-9CD95C16CFAD}" type="pres">
      <dgm:prSet presAssocID="{4B1DADE3-7BE7-4DBF-AD7E-DE7B897D79B2}" presName="rootComposite" presStyleCnt="0"/>
      <dgm:spPr/>
    </dgm:pt>
    <dgm:pt modelId="{B2EE3944-DE80-4A21-BABF-69B20A8F4F4A}" type="pres">
      <dgm:prSet presAssocID="{4B1DADE3-7BE7-4DBF-AD7E-DE7B897D79B2}" presName="rootText" presStyleLbl="node3" presStyleIdx="6" presStyleCnt="7">
        <dgm:presLayoutVars>
          <dgm:chPref val="3"/>
        </dgm:presLayoutVars>
      </dgm:prSet>
      <dgm:spPr>
        <a:prstGeom prst="ellipse">
          <a:avLst/>
        </a:prstGeom>
      </dgm:spPr>
    </dgm:pt>
    <dgm:pt modelId="{8E8EA2B9-8421-4902-93DB-97EA9E3FC974}" type="pres">
      <dgm:prSet presAssocID="{4B1DADE3-7BE7-4DBF-AD7E-DE7B897D79B2}" presName="rootConnector" presStyleLbl="node3" presStyleIdx="6" presStyleCnt="7"/>
      <dgm:spPr/>
    </dgm:pt>
    <dgm:pt modelId="{88779096-D92C-4B8B-9155-CF87FABD0535}" type="pres">
      <dgm:prSet presAssocID="{4B1DADE3-7BE7-4DBF-AD7E-DE7B897D79B2}" presName="hierChild4" presStyleCnt="0"/>
      <dgm:spPr/>
    </dgm:pt>
    <dgm:pt modelId="{79D7E382-528E-40FF-AD8A-3E3F425BCC3C}" type="pres">
      <dgm:prSet presAssocID="{EDF3FABC-281D-41F0-9C9E-4B862C83A03F}" presName="Name37" presStyleLbl="parChTrans1D4" presStyleIdx="10" presStyleCnt="15"/>
      <dgm:spPr/>
    </dgm:pt>
    <dgm:pt modelId="{FC3E087A-9545-47E1-AF09-22EE90AC64E8}" type="pres">
      <dgm:prSet presAssocID="{D495D44F-6606-486E-934A-9B3B00DB9886}" presName="hierRoot2" presStyleCnt="0">
        <dgm:presLayoutVars>
          <dgm:hierBranch val="init"/>
        </dgm:presLayoutVars>
      </dgm:prSet>
      <dgm:spPr/>
    </dgm:pt>
    <dgm:pt modelId="{4AFD29E0-AB73-4B21-847C-7B3EC8AF7765}" type="pres">
      <dgm:prSet presAssocID="{D495D44F-6606-486E-934A-9B3B00DB9886}" presName="rootComposite" presStyleCnt="0"/>
      <dgm:spPr/>
    </dgm:pt>
    <dgm:pt modelId="{D230BAB0-0F9C-48C9-8819-D1444998EA38}" type="pres">
      <dgm:prSet presAssocID="{D495D44F-6606-486E-934A-9B3B00DB9886}" presName="rootText" presStyleLbl="node4" presStyleIdx="10" presStyleCnt="15">
        <dgm:presLayoutVars>
          <dgm:chPref val="3"/>
        </dgm:presLayoutVars>
      </dgm:prSet>
      <dgm:spPr>
        <a:prstGeom prst="round2DiagRect">
          <a:avLst/>
        </a:prstGeom>
      </dgm:spPr>
    </dgm:pt>
    <dgm:pt modelId="{8A7CF14A-8CEE-4E37-BB1D-82089B1C81E7}" type="pres">
      <dgm:prSet presAssocID="{D495D44F-6606-486E-934A-9B3B00DB9886}" presName="rootConnector" presStyleLbl="node4" presStyleIdx="10" presStyleCnt="15"/>
      <dgm:spPr/>
    </dgm:pt>
    <dgm:pt modelId="{D9E70CBB-E8C6-4FAB-A5C9-F4D19327FB06}" type="pres">
      <dgm:prSet presAssocID="{D495D44F-6606-486E-934A-9B3B00DB9886}" presName="hierChild4" presStyleCnt="0"/>
      <dgm:spPr/>
    </dgm:pt>
    <dgm:pt modelId="{2A3BAE1A-5935-4016-9499-66398BCE7C23}" type="pres">
      <dgm:prSet presAssocID="{24F17157-1CCA-4E64-820C-516A4C640487}" presName="Name37" presStyleLbl="parChTrans1D4" presStyleIdx="11" presStyleCnt="15"/>
      <dgm:spPr/>
    </dgm:pt>
    <dgm:pt modelId="{B301A487-098A-4585-9410-C66EECFBE847}" type="pres">
      <dgm:prSet presAssocID="{21607E97-B1B8-4219-93CE-71CCE3AA8808}" presName="hierRoot2" presStyleCnt="0">
        <dgm:presLayoutVars>
          <dgm:hierBranch val="init"/>
        </dgm:presLayoutVars>
      </dgm:prSet>
      <dgm:spPr/>
    </dgm:pt>
    <dgm:pt modelId="{01E354FB-ECA3-49EC-A3CC-15AD826EE0CE}" type="pres">
      <dgm:prSet presAssocID="{21607E97-B1B8-4219-93CE-71CCE3AA8808}" presName="rootComposite" presStyleCnt="0"/>
      <dgm:spPr/>
    </dgm:pt>
    <dgm:pt modelId="{049D98A4-2225-47B3-9983-198A4F9EE710}" type="pres">
      <dgm:prSet presAssocID="{21607E97-B1B8-4219-93CE-71CCE3AA8808}" presName="rootText" presStyleLbl="node4" presStyleIdx="11" presStyleCnt="15">
        <dgm:presLayoutVars>
          <dgm:chPref val="3"/>
        </dgm:presLayoutVars>
      </dgm:prSet>
      <dgm:spPr>
        <a:prstGeom prst="round2DiagRect">
          <a:avLst/>
        </a:prstGeom>
      </dgm:spPr>
    </dgm:pt>
    <dgm:pt modelId="{F276B6FF-53CE-44E3-9FEB-BC7F801209AC}" type="pres">
      <dgm:prSet presAssocID="{21607E97-B1B8-4219-93CE-71CCE3AA8808}" presName="rootConnector" presStyleLbl="node4" presStyleIdx="11" presStyleCnt="15"/>
      <dgm:spPr/>
    </dgm:pt>
    <dgm:pt modelId="{311B3E8A-9134-422C-9FAB-C3FFA545239C}" type="pres">
      <dgm:prSet presAssocID="{21607E97-B1B8-4219-93CE-71CCE3AA8808}" presName="hierChild4" presStyleCnt="0"/>
      <dgm:spPr/>
    </dgm:pt>
    <dgm:pt modelId="{41EBDDE2-EBA8-4247-96FC-1B94F307430F}" type="pres">
      <dgm:prSet presAssocID="{21607E97-B1B8-4219-93CE-71CCE3AA8808}" presName="hierChild5" presStyleCnt="0"/>
      <dgm:spPr/>
    </dgm:pt>
    <dgm:pt modelId="{10CF3298-85C1-4461-BBE3-3A202BB46F2A}" type="pres">
      <dgm:prSet presAssocID="{E10C01DF-A4F3-425C-A4B2-D5A696BDF383}" presName="Name37" presStyleLbl="parChTrans1D4" presStyleIdx="12" presStyleCnt="15"/>
      <dgm:spPr/>
    </dgm:pt>
    <dgm:pt modelId="{35EEC89D-B142-4C87-AF7E-DD2DD0AA7593}" type="pres">
      <dgm:prSet presAssocID="{0C38EBFF-3FA9-4781-AC7A-E072CB49F5F6}" presName="hierRoot2" presStyleCnt="0">
        <dgm:presLayoutVars>
          <dgm:hierBranch val="init"/>
        </dgm:presLayoutVars>
      </dgm:prSet>
      <dgm:spPr/>
    </dgm:pt>
    <dgm:pt modelId="{B51838FF-0808-4DDA-ACAF-BD7632E35648}" type="pres">
      <dgm:prSet presAssocID="{0C38EBFF-3FA9-4781-AC7A-E072CB49F5F6}" presName="rootComposite" presStyleCnt="0"/>
      <dgm:spPr/>
    </dgm:pt>
    <dgm:pt modelId="{AA418864-BD4D-4FF5-9835-0F245E5464D3}" type="pres">
      <dgm:prSet presAssocID="{0C38EBFF-3FA9-4781-AC7A-E072CB49F5F6}" presName="rootText" presStyleLbl="node4" presStyleIdx="12" presStyleCnt="15">
        <dgm:presLayoutVars>
          <dgm:chPref val="3"/>
        </dgm:presLayoutVars>
      </dgm:prSet>
      <dgm:spPr>
        <a:prstGeom prst="round2DiagRect">
          <a:avLst/>
        </a:prstGeom>
      </dgm:spPr>
    </dgm:pt>
    <dgm:pt modelId="{183B18D4-5E80-41AF-AA2D-899F5F145AA5}" type="pres">
      <dgm:prSet presAssocID="{0C38EBFF-3FA9-4781-AC7A-E072CB49F5F6}" presName="rootConnector" presStyleLbl="node4" presStyleIdx="12" presStyleCnt="15"/>
      <dgm:spPr/>
    </dgm:pt>
    <dgm:pt modelId="{51396789-96AD-4AEB-9F58-47090D9F5267}" type="pres">
      <dgm:prSet presAssocID="{0C38EBFF-3FA9-4781-AC7A-E072CB49F5F6}" presName="hierChild4" presStyleCnt="0"/>
      <dgm:spPr/>
    </dgm:pt>
    <dgm:pt modelId="{6BB25387-4CB5-4672-B1DE-67A367628E33}" type="pres">
      <dgm:prSet presAssocID="{0C38EBFF-3FA9-4781-AC7A-E072CB49F5F6}" presName="hierChild5" presStyleCnt="0"/>
      <dgm:spPr/>
    </dgm:pt>
    <dgm:pt modelId="{F5ED1615-C8F0-4A5F-BDF6-68E238DD6F78}" type="pres">
      <dgm:prSet presAssocID="{035C306F-E5D3-481A-8A88-ABB2F4AD59B8}" presName="Name37" presStyleLbl="parChTrans1D4" presStyleIdx="13" presStyleCnt="15"/>
      <dgm:spPr/>
    </dgm:pt>
    <dgm:pt modelId="{8915530A-2DB0-40E0-960D-DA88060A1F4F}" type="pres">
      <dgm:prSet presAssocID="{49540EB5-B518-4D97-AF90-261619E3D87B}" presName="hierRoot2" presStyleCnt="0">
        <dgm:presLayoutVars>
          <dgm:hierBranch val="init"/>
        </dgm:presLayoutVars>
      </dgm:prSet>
      <dgm:spPr/>
    </dgm:pt>
    <dgm:pt modelId="{CE92EBDD-5573-47CC-825A-C8C50F1D70EE}" type="pres">
      <dgm:prSet presAssocID="{49540EB5-B518-4D97-AF90-261619E3D87B}" presName="rootComposite" presStyleCnt="0"/>
      <dgm:spPr/>
    </dgm:pt>
    <dgm:pt modelId="{14D615CB-7BA7-4A67-B383-C398EC1B41DF}" type="pres">
      <dgm:prSet presAssocID="{49540EB5-B518-4D97-AF90-261619E3D87B}" presName="rootText" presStyleLbl="node4" presStyleIdx="13" presStyleCnt="15">
        <dgm:presLayoutVars>
          <dgm:chPref val="3"/>
        </dgm:presLayoutVars>
      </dgm:prSet>
      <dgm:spPr>
        <a:prstGeom prst="round2DiagRect">
          <a:avLst/>
        </a:prstGeom>
      </dgm:spPr>
    </dgm:pt>
    <dgm:pt modelId="{F5A08618-7162-4E54-82BC-14F17D010523}" type="pres">
      <dgm:prSet presAssocID="{49540EB5-B518-4D97-AF90-261619E3D87B}" presName="rootConnector" presStyleLbl="node4" presStyleIdx="13" presStyleCnt="15"/>
      <dgm:spPr/>
    </dgm:pt>
    <dgm:pt modelId="{27CCFF3F-FB8C-467D-BE98-9B1811D52DF3}" type="pres">
      <dgm:prSet presAssocID="{49540EB5-B518-4D97-AF90-261619E3D87B}" presName="hierChild4" presStyleCnt="0"/>
      <dgm:spPr/>
    </dgm:pt>
    <dgm:pt modelId="{27F693D3-B0E4-403F-A6C1-D17740457D06}" type="pres">
      <dgm:prSet presAssocID="{49540EB5-B518-4D97-AF90-261619E3D87B}" presName="hierChild5" presStyleCnt="0"/>
      <dgm:spPr/>
    </dgm:pt>
    <dgm:pt modelId="{C034C5DD-9124-45D0-8D9B-50395F151A87}" type="pres">
      <dgm:prSet presAssocID="{F3F6ED1F-0474-4005-AFDD-B220F883E9A9}" presName="Name37" presStyleLbl="parChTrans1D4" presStyleIdx="14" presStyleCnt="15"/>
      <dgm:spPr/>
    </dgm:pt>
    <dgm:pt modelId="{BAB165DD-3AB7-467A-BFAD-84F6616D19D8}" type="pres">
      <dgm:prSet presAssocID="{29912FCB-9148-4F8E-B4CE-6F4F7693A2A3}" presName="hierRoot2" presStyleCnt="0">
        <dgm:presLayoutVars>
          <dgm:hierBranch val="init"/>
        </dgm:presLayoutVars>
      </dgm:prSet>
      <dgm:spPr/>
    </dgm:pt>
    <dgm:pt modelId="{39B7964E-D244-49DD-8E14-731C12E3A597}" type="pres">
      <dgm:prSet presAssocID="{29912FCB-9148-4F8E-B4CE-6F4F7693A2A3}" presName="rootComposite" presStyleCnt="0"/>
      <dgm:spPr/>
    </dgm:pt>
    <dgm:pt modelId="{FF71655D-9ACF-4434-A28A-31F3E1DD27C7}" type="pres">
      <dgm:prSet presAssocID="{29912FCB-9148-4F8E-B4CE-6F4F7693A2A3}" presName="rootText" presStyleLbl="node4" presStyleIdx="14" presStyleCnt="15" custLinFactNeighborX="-177" custLinFactNeighborY="-18930">
        <dgm:presLayoutVars>
          <dgm:chPref val="3"/>
        </dgm:presLayoutVars>
      </dgm:prSet>
      <dgm:spPr>
        <a:prstGeom prst="round2DiagRect">
          <a:avLst/>
        </a:prstGeom>
      </dgm:spPr>
    </dgm:pt>
    <dgm:pt modelId="{CC3CF079-8A5F-4D39-8F70-743346844675}" type="pres">
      <dgm:prSet presAssocID="{29912FCB-9148-4F8E-B4CE-6F4F7693A2A3}" presName="rootConnector" presStyleLbl="node4" presStyleIdx="14" presStyleCnt="15"/>
      <dgm:spPr/>
    </dgm:pt>
    <dgm:pt modelId="{463D9771-E93D-45DE-ABB5-EBD6B4057F78}" type="pres">
      <dgm:prSet presAssocID="{29912FCB-9148-4F8E-B4CE-6F4F7693A2A3}" presName="hierChild4" presStyleCnt="0"/>
      <dgm:spPr/>
    </dgm:pt>
    <dgm:pt modelId="{0A8E4BC0-4BA8-4829-9511-2C7A8320C198}" type="pres">
      <dgm:prSet presAssocID="{29912FCB-9148-4F8E-B4CE-6F4F7693A2A3}" presName="hierChild5" presStyleCnt="0"/>
      <dgm:spPr/>
    </dgm:pt>
    <dgm:pt modelId="{3A2CC5C9-AD57-4072-8552-C9E70BEBB5F1}" type="pres">
      <dgm:prSet presAssocID="{D495D44F-6606-486E-934A-9B3B00DB9886}" presName="hierChild5" presStyleCnt="0"/>
      <dgm:spPr/>
    </dgm:pt>
    <dgm:pt modelId="{F1998114-C874-4CF1-A05F-C639336424A1}" type="pres">
      <dgm:prSet presAssocID="{4B1DADE3-7BE7-4DBF-AD7E-DE7B897D79B2}" presName="hierChild5" presStyleCnt="0"/>
      <dgm:spPr/>
    </dgm:pt>
    <dgm:pt modelId="{DCCF9AEA-C9C0-4FEB-8593-1B079E32A91A}" type="pres">
      <dgm:prSet presAssocID="{A35F535C-7E68-4DF8-A4BD-BA85C6F4FE83}" presName="hierChild5" presStyleCnt="0"/>
      <dgm:spPr/>
    </dgm:pt>
    <dgm:pt modelId="{43995D0D-A50A-4EC0-9D15-7F32C78D5B39}" type="pres">
      <dgm:prSet presAssocID="{F7591A54-A84D-4268-9B1E-619032966EF5}" presName="hierChild3" presStyleCnt="0"/>
      <dgm:spPr/>
    </dgm:pt>
  </dgm:ptLst>
  <dgm:cxnLst>
    <dgm:cxn modelId="{F1CC7003-85BB-4AE9-A035-B9F6D1553146}" type="presOf" srcId="{D03E1BFD-6107-432C-820C-41C885E9F943}" destId="{190B359C-312C-44DC-9C18-828A55B7B3F8}" srcOrd="1" destOrd="0" presId="urn:microsoft.com/office/officeart/2005/8/layout/orgChart1"/>
    <dgm:cxn modelId="{F9B35803-68A9-4267-88EF-943808041DDD}" srcId="{D495D44F-6606-486E-934A-9B3B00DB9886}" destId="{21607E97-B1B8-4219-93CE-71CCE3AA8808}" srcOrd="0" destOrd="0" parTransId="{24F17157-1CCA-4E64-820C-516A4C640487}" sibTransId="{435FE980-54AC-499C-9D62-64A012BB6506}"/>
    <dgm:cxn modelId="{FF118803-6069-48F7-8271-B16DAA3F921E}" type="presOf" srcId="{1CDA00BE-4FB5-4958-AFF9-1DA95E0A224D}" destId="{7B5B0178-F329-4824-9430-D66E335AAF33}" srcOrd="0" destOrd="0" presId="urn:microsoft.com/office/officeart/2005/8/layout/orgChart1"/>
    <dgm:cxn modelId="{2F60AE07-7AEF-4C68-906E-87E99429B734}" type="presOf" srcId="{53D75739-4A25-4442-9175-D8D3563A85EF}" destId="{F5BB04CB-54BA-4B86-8B9A-96C55EDC0831}" srcOrd="1" destOrd="0" presId="urn:microsoft.com/office/officeart/2005/8/layout/orgChart1"/>
    <dgm:cxn modelId="{D1952E09-3340-4E2F-9E8B-78926B834BEF}" type="presOf" srcId="{197AF150-0740-4567-8BB9-FE442409473B}" destId="{5A9A4B67-B691-42BE-BE2A-B36B6DA2CE82}" srcOrd="1" destOrd="0" presId="urn:microsoft.com/office/officeart/2005/8/layout/orgChart1"/>
    <dgm:cxn modelId="{BE2C3B09-9CF2-4BA5-BEA5-E62D6B274C8E}" type="presOf" srcId="{7A854EFA-DF1A-4091-A5E6-14EAF95B3100}" destId="{2807C5A3-3F0B-499F-86F8-8A91FA62ED03}" srcOrd="1" destOrd="0" presId="urn:microsoft.com/office/officeart/2005/8/layout/orgChart1"/>
    <dgm:cxn modelId="{FB877B0A-46F2-4DA3-8F31-641C12986FC6}" type="presOf" srcId="{B2465F26-487C-4D0E-8AF1-A211243151FB}" destId="{AEDC23D8-D962-4CE0-A052-9DEDC834E1AC}" srcOrd="1" destOrd="0" presId="urn:microsoft.com/office/officeart/2005/8/layout/orgChart1"/>
    <dgm:cxn modelId="{C723280B-A208-48DB-A9A8-8646989C47C0}" type="presOf" srcId="{F7591A54-A84D-4268-9B1E-619032966EF5}" destId="{85039CA9-1F29-45E3-983E-F63ACFE24DC0}" srcOrd="0" destOrd="0" presId="urn:microsoft.com/office/officeart/2005/8/layout/orgChart1"/>
    <dgm:cxn modelId="{DBADC50D-5D2E-43C6-B2E3-EA6DFC4A773A}" srcId="{2EFEA1CF-B7BE-4D1D-8A25-BEF13CBA9850}" destId="{47867667-98D8-4EB4-873B-8265A3B30BFC}" srcOrd="0" destOrd="0" parTransId="{AC27BF64-F222-4229-B020-929486F66151}" sibTransId="{E36BA54B-540C-4857-A5CE-9E3AE0AFFE83}"/>
    <dgm:cxn modelId="{5934C610-1481-4734-804F-534D440EB019}" type="presOf" srcId="{B2465F26-487C-4D0E-8AF1-A211243151FB}" destId="{40606D40-C820-4A12-8EF3-61AF49180096}" srcOrd="0" destOrd="0" presId="urn:microsoft.com/office/officeart/2005/8/layout/orgChart1"/>
    <dgm:cxn modelId="{0DC3CA11-E775-46C2-8256-8EC6EC73C47E}" type="presOf" srcId="{2EFEA1CF-B7BE-4D1D-8A25-BEF13CBA9850}" destId="{8025A9E4-5BD2-4847-9206-27A1FCBE81A4}" srcOrd="1" destOrd="0" presId="urn:microsoft.com/office/officeart/2005/8/layout/orgChart1"/>
    <dgm:cxn modelId="{15521215-C584-417B-9385-B631D3259A03}" type="presOf" srcId="{0A148C04-1B0D-4768-9400-91AE7D59074A}" destId="{AB4A1FE1-3573-49EE-8ECD-309E5216C91F}" srcOrd="0" destOrd="0" presId="urn:microsoft.com/office/officeart/2005/8/layout/orgChart1"/>
    <dgm:cxn modelId="{3A9A8017-CE2A-41F6-9DC0-F63D6958B7B1}" type="presOf" srcId="{BD4908CB-A2C5-45FE-B16B-A7436917935F}" destId="{BB4000FE-8437-44AE-9681-9BCC70338727}" srcOrd="1" destOrd="0" presId="urn:microsoft.com/office/officeart/2005/8/layout/orgChart1"/>
    <dgm:cxn modelId="{93C8B618-47A8-40C3-B761-2885DF17C14F}" srcId="{53D75739-4A25-4442-9175-D8D3563A85EF}" destId="{D03E1BFD-6107-432C-820C-41C885E9F943}" srcOrd="0" destOrd="0" parTransId="{4579B053-6443-4FF9-9EC6-839A6A336971}" sibTransId="{C25F0FF9-612A-4B8E-8B1F-CD76F1CD26DC}"/>
    <dgm:cxn modelId="{61F0141A-AB63-4137-8AE0-C4F0BDE432F2}" type="presOf" srcId="{B53B5378-B75B-4158-B72E-FFFD516D86BD}" destId="{1C1C27D6-98AF-483B-93BE-461019CE2531}" srcOrd="0" destOrd="0" presId="urn:microsoft.com/office/officeart/2005/8/layout/orgChart1"/>
    <dgm:cxn modelId="{5DAAD21A-C8CD-4226-B42F-F6160681500D}" type="presOf" srcId="{DECA91CF-5740-4E45-9342-157C5261EA0B}" destId="{5AB4C5F6-32D3-42B9-ADF3-07021A1B559E}" srcOrd="0" destOrd="0" presId="urn:microsoft.com/office/officeart/2005/8/layout/orgChart1"/>
    <dgm:cxn modelId="{2DD14C1B-766E-4209-9611-AEC6C70F63A7}" type="presOf" srcId="{2B1656E8-4827-4DE3-B909-36C39DAB66EE}" destId="{D40EFED1-4816-43E4-A444-62C01A94955E}" srcOrd="1" destOrd="0" presId="urn:microsoft.com/office/officeart/2005/8/layout/orgChart1"/>
    <dgm:cxn modelId="{F1FDB723-A948-4020-B688-0C72C56242A2}" type="presOf" srcId="{49540EB5-B518-4D97-AF90-261619E3D87B}" destId="{F5A08618-7162-4E54-82BC-14F17D010523}" srcOrd="1" destOrd="0" presId="urn:microsoft.com/office/officeart/2005/8/layout/orgChart1"/>
    <dgm:cxn modelId="{B4569C24-3613-4E1A-BBCE-BBAAE5EA6C95}" type="presOf" srcId="{D495D44F-6606-486E-934A-9B3B00DB9886}" destId="{8A7CF14A-8CEE-4E37-BB1D-82089B1C81E7}" srcOrd="1" destOrd="0" presId="urn:microsoft.com/office/officeart/2005/8/layout/orgChart1"/>
    <dgm:cxn modelId="{55B89F28-2AE2-42F9-8805-ACC43A3E936E}" srcId="{D03E1BFD-6107-432C-820C-41C885E9F943}" destId="{889B77C2-44B7-41BB-8038-4DA17AC592A4}" srcOrd="1" destOrd="0" parTransId="{D60F0BFF-24E5-42AB-9A11-D8D86640A8E6}" sibTransId="{91DBB82B-E98A-49CE-8571-82ABF0F94330}"/>
    <dgm:cxn modelId="{6A5BAD29-F418-45A9-B54F-A4FB7046B618}" type="presOf" srcId="{889B77C2-44B7-41BB-8038-4DA17AC592A4}" destId="{78E87494-95D1-4902-A1CD-1D5DDEF9A18B}" srcOrd="0" destOrd="0" presId="urn:microsoft.com/office/officeart/2005/8/layout/orgChart1"/>
    <dgm:cxn modelId="{363B192B-05CA-496F-9F9E-DCA1A33C73C9}" type="presOf" srcId="{49540EB5-B518-4D97-AF90-261619E3D87B}" destId="{14D615CB-7BA7-4A67-B383-C398EC1B41DF}" srcOrd="0" destOrd="0" presId="urn:microsoft.com/office/officeart/2005/8/layout/orgChart1"/>
    <dgm:cxn modelId="{539C342C-2B18-4DEF-951A-7AD1858308D7}" type="presOf" srcId="{40F0DAEC-7298-413A-AF3A-CCBB92156843}" destId="{64F597EC-53C4-47E0-9685-52A5F7602E50}" srcOrd="0" destOrd="0" presId="urn:microsoft.com/office/officeart/2005/8/layout/orgChart1"/>
    <dgm:cxn modelId="{F5437931-C4FE-4E07-86B2-2250D2A8450D}" type="presOf" srcId="{47867667-98D8-4EB4-873B-8265A3B30BFC}" destId="{AA79BC50-6751-4FA8-A3D7-98B5D5862693}" srcOrd="1" destOrd="0" presId="urn:microsoft.com/office/officeart/2005/8/layout/orgChart1"/>
    <dgm:cxn modelId="{CD6CE133-4A10-4FF7-BCDA-6FC2D10FC3E3}" type="presOf" srcId="{2EFEA1CF-B7BE-4D1D-8A25-BEF13CBA9850}" destId="{2F729CD0-3D02-4BF7-ADF0-E5726FC321C3}" srcOrd="0" destOrd="0" presId="urn:microsoft.com/office/officeart/2005/8/layout/orgChart1"/>
    <dgm:cxn modelId="{CC7A7236-2638-4306-94C2-8AA88EC775B3}" srcId="{DECA91CF-5740-4E45-9342-157C5261EA0B}" destId="{F7591A54-A84D-4268-9B1E-619032966EF5}" srcOrd="0" destOrd="0" parTransId="{09DC8872-4BCD-4709-A45B-B3E858D02032}" sibTransId="{05BC9469-EF47-4AC9-B868-66B25E4E1A09}"/>
    <dgm:cxn modelId="{E20EC036-4D69-4D21-B404-FE77205D0115}" type="presOf" srcId="{29912FCB-9148-4F8E-B4CE-6F4F7693A2A3}" destId="{CC3CF079-8A5F-4D39-8F70-743346844675}" srcOrd="1" destOrd="0" presId="urn:microsoft.com/office/officeart/2005/8/layout/orgChart1"/>
    <dgm:cxn modelId="{6213A93C-9467-400F-9017-935528A3130E}" srcId="{47867667-98D8-4EB4-873B-8265A3B30BFC}" destId="{82B5684D-44BB-4FC4-927D-CFF0369C109B}" srcOrd="0" destOrd="0" parTransId="{40F0DAEC-7298-413A-AF3A-CCBB92156843}" sibTransId="{B8605304-FF66-43A0-AF20-9B475BCA4087}"/>
    <dgm:cxn modelId="{3933313D-6068-4C58-8405-2DA9E2835E70}" type="presOf" srcId="{E0F5E3EF-5E4C-474E-A687-FDCF8D7851A6}" destId="{DB588411-13F3-4022-AA1B-0EF691593F5F}" srcOrd="0" destOrd="0" presId="urn:microsoft.com/office/officeart/2005/8/layout/orgChart1"/>
    <dgm:cxn modelId="{D3127E3D-8B07-4C48-99BC-C21266AE6F93}" type="presOf" srcId="{88374046-34C0-43FC-82F8-8F89EA895F2B}" destId="{3A76EEAC-25AA-4C65-B2CE-E20A774C5A7D}" srcOrd="0" destOrd="0" presId="urn:microsoft.com/office/officeart/2005/8/layout/orgChart1"/>
    <dgm:cxn modelId="{C3BBF13E-9D06-43A0-9A18-5748ACC1BB4D}" type="presOf" srcId="{BDC04EAD-C5DC-499A-9036-B81705708852}" destId="{38EE07D0-370E-4DAF-8C35-B869B5610D4E}" srcOrd="0" destOrd="0" presId="urn:microsoft.com/office/officeart/2005/8/layout/orgChart1"/>
    <dgm:cxn modelId="{8FC06C5E-7A48-40B1-A597-42A33714044F}" srcId="{F7591A54-A84D-4268-9B1E-619032966EF5}" destId="{2EFEA1CF-B7BE-4D1D-8A25-BEF13CBA9850}" srcOrd="1" destOrd="0" parTransId="{E817E5F7-62EE-435E-AAD2-293DC14A9DA3}" sibTransId="{785E9A69-0AAD-46A8-9A78-00978E65E6AE}"/>
    <dgm:cxn modelId="{9A2C5A5F-4B70-4D55-8BD9-0F63D953D6AC}" type="presOf" srcId="{586D0C22-88A2-4C82-903E-82B6F8509A3D}" destId="{F43D31AF-4016-4F8A-A2B1-DBCB3D4BD2B1}" srcOrd="1" destOrd="0" presId="urn:microsoft.com/office/officeart/2005/8/layout/orgChart1"/>
    <dgm:cxn modelId="{FCC6BE60-FBBC-4175-8DCB-63D7A1F4DAA7}" type="presOf" srcId="{A35F535C-7E68-4DF8-A4BD-BA85C6F4FE83}" destId="{302C0774-FA71-427A-8B9E-14E7052DF472}" srcOrd="0" destOrd="0" presId="urn:microsoft.com/office/officeart/2005/8/layout/orgChart1"/>
    <dgm:cxn modelId="{78C67144-2126-4616-BD7C-6BF7738DB96C}" type="presOf" srcId="{24F17157-1CCA-4E64-820C-516A4C640487}" destId="{2A3BAE1A-5935-4016-9499-66398BCE7C23}" srcOrd="0" destOrd="0" presId="urn:microsoft.com/office/officeart/2005/8/layout/orgChart1"/>
    <dgm:cxn modelId="{EB077944-72D9-4B00-804E-167B401B41DD}" srcId="{82B5684D-44BB-4FC4-927D-CFF0369C109B}" destId="{BD4908CB-A2C5-45FE-B16B-A7436917935F}" srcOrd="0" destOrd="0" parTransId="{BDC04EAD-C5DC-499A-9036-B81705708852}" sibTransId="{303F6D14-75E5-4562-ABBC-F5B6F9ACE98D}"/>
    <dgm:cxn modelId="{7B8C2D67-DCAD-4B58-BBA3-C7C9659D9F0E}" srcId="{D495D44F-6606-486E-934A-9B3B00DB9886}" destId="{0C38EBFF-3FA9-4781-AC7A-E072CB49F5F6}" srcOrd="1" destOrd="0" parTransId="{E10C01DF-A4F3-425C-A4B2-D5A696BDF383}" sibTransId="{D7B3AACA-9EBD-45EF-B242-7CD1062F76B4}"/>
    <dgm:cxn modelId="{E847F947-2FBE-49B5-89A1-F93B6EDE0B47}" type="presOf" srcId="{1CDA00BE-4FB5-4958-AFF9-1DA95E0A224D}" destId="{A7F7C7C5-E28B-410D-BCCA-AD1805E05E43}" srcOrd="1" destOrd="0" presId="urn:microsoft.com/office/officeart/2005/8/layout/orgChart1"/>
    <dgm:cxn modelId="{B14CA649-A5DC-4971-989C-AE6E078A78BB}" type="presOf" srcId="{96D460F1-BFBD-40AD-BB0E-026F1FB6E3EA}" destId="{CD065F06-E1BB-487E-82B2-D64CE67AF64F}" srcOrd="0" destOrd="0" presId="urn:microsoft.com/office/officeart/2005/8/layout/orgChart1"/>
    <dgm:cxn modelId="{C800A76A-E8DA-4AE2-AB7E-AB9E422F8472}" type="presOf" srcId="{D495D44F-6606-486E-934A-9B3B00DB9886}" destId="{D230BAB0-0F9C-48C9-8819-D1444998EA38}" srcOrd="0" destOrd="0" presId="urn:microsoft.com/office/officeart/2005/8/layout/orgChart1"/>
    <dgm:cxn modelId="{DE21C64D-9874-4AD2-89FB-4F553AD80C3F}" type="presOf" srcId="{AC27BF64-F222-4229-B020-929486F66151}" destId="{2F6B7BF2-04B4-4059-8189-B0474D1AA6BC}" srcOrd="0" destOrd="0" presId="urn:microsoft.com/office/officeart/2005/8/layout/orgChart1"/>
    <dgm:cxn modelId="{1470D173-FED2-4F30-A0DA-902908BBDE48}" srcId="{F7591A54-A84D-4268-9B1E-619032966EF5}" destId="{A35F535C-7E68-4DF8-A4BD-BA85C6F4FE83}" srcOrd="2" destOrd="0" parTransId="{EC8B2923-9494-4B00-A0CC-D044C1F67ADD}" sibTransId="{0E1FD207-7A28-4A52-80D7-20659E0F8E14}"/>
    <dgm:cxn modelId="{A395C355-1D5F-4805-BD95-064DF3EB5B02}" type="presOf" srcId="{E817E5F7-62EE-435E-AAD2-293DC14A9DA3}" destId="{126534AF-9603-4362-9460-3D05231C9421}" srcOrd="0" destOrd="0" presId="urn:microsoft.com/office/officeart/2005/8/layout/orgChart1"/>
    <dgm:cxn modelId="{32E7C775-808E-469E-910A-E092717DBCD5}" srcId="{53D75739-4A25-4442-9175-D8D3563A85EF}" destId="{586D0C22-88A2-4C82-903E-82B6F8509A3D}" srcOrd="1" destOrd="0" parTransId="{96D460F1-BFBD-40AD-BB0E-026F1FB6E3EA}" sibTransId="{D7BE0450-1C2D-4BC9-B358-E19F5F469AB8}"/>
    <dgm:cxn modelId="{D992F656-6F7B-4B3A-B534-4F6D9222C421}" type="presOf" srcId="{586D0C22-88A2-4C82-903E-82B6F8509A3D}" destId="{5B8250F2-CC69-4EBA-B19E-730B1A4ABE43}" srcOrd="0" destOrd="0" presId="urn:microsoft.com/office/officeart/2005/8/layout/orgChart1"/>
    <dgm:cxn modelId="{BFDB3658-6313-4E18-8AD6-F592D75D758C}" srcId="{CD4A290C-C4D7-451E-9BFC-65D3A947F01D}" destId="{197AF150-0740-4567-8BB9-FE442409473B}" srcOrd="2" destOrd="0" parTransId="{E0F5E3EF-5E4C-474E-A687-FDCF8D7851A6}" sibTransId="{FFB55A38-09C9-4C10-A02D-9FB79F8E5062}"/>
    <dgm:cxn modelId="{12027758-7BF9-4699-830F-4963311236AD}" type="presOf" srcId="{F3F6ED1F-0474-4005-AFDD-B220F883E9A9}" destId="{C034C5DD-9124-45D0-8D9B-50395F151A87}" srcOrd="0" destOrd="0" presId="urn:microsoft.com/office/officeart/2005/8/layout/orgChart1"/>
    <dgm:cxn modelId="{0F643E59-48F9-4C72-A6BF-5F6E98383110}" srcId="{CE8BD7E9-B06C-4EE7-974D-A4070C9E78BF}" destId="{1CDA00BE-4FB5-4958-AFF9-1DA95E0A224D}" srcOrd="0" destOrd="0" parTransId="{B53B5378-B75B-4158-B72E-FFFD516D86BD}" sibTransId="{9955C0DA-219E-4648-86E0-18EBB47996BA}"/>
    <dgm:cxn modelId="{3984657A-927B-44B2-BF3F-F20C3AB23493}" type="presOf" srcId="{47867667-98D8-4EB4-873B-8265A3B30BFC}" destId="{5E1F6AED-B965-4602-8DF5-8382261A20B7}" srcOrd="0" destOrd="0" presId="urn:microsoft.com/office/officeart/2005/8/layout/orgChart1"/>
    <dgm:cxn modelId="{6983A27D-6B64-49BB-BB35-9AF3C1B4B8E9}" type="presOf" srcId="{2CF8884D-C08C-48C4-A49B-35D3B6F275D4}" destId="{9BD69313-C78C-447C-831D-0DC9BF1E4B02}" srcOrd="0" destOrd="0" presId="urn:microsoft.com/office/officeart/2005/8/layout/orgChart1"/>
    <dgm:cxn modelId="{6351387F-495B-42B3-BE1F-F1C7800C7B43}" srcId="{A35F535C-7E68-4DF8-A4BD-BA85C6F4FE83}" destId="{B2465F26-487C-4D0E-8AF1-A211243151FB}" srcOrd="0" destOrd="0" parTransId="{88374046-34C0-43FC-82F8-8F89EA895F2B}" sibTransId="{13F8F5A2-E2D6-4414-A41E-27C59EF95F46}"/>
    <dgm:cxn modelId="{882A6E7F-8379-4BAA-B6A6-D26F7A55B03D}" type="presOf" srcId="{4B1DADE3-7BE7-4DBF-AD7E-DE7B897D79B2}" destId="{B2EE3944-DE80-4A21-BABF-69B20A8F4F4A}" srcOrd="0" destOrd="0" presId="urn:microsoft.com/office/officeart/2005/8/layout/orgChart1"/>
    <dgm:cxn modelId="{EECBCE7F-030A-4E04-97C8-F32BF5742AD6}" type="presOf" srcId="{29912FCB-9148-4F8E-B4CE-6F4F7693A2A3}" destId="{FF71655D-9ACF-4434-A28A-31F3E1DD27C7}" srcOrd="0" destOrd="0" presId="urn:microsoft.com/office/officeart/2005/8/layout/orgChart1"/>
    <dgm:cxn modelId="{3F1B5281-C9FA-4D2D-BED1-F33A366CC67E}" type="presOf" srcId="{7A854EFA-DF1A-4091-A5E6-14EAF95B3100}" destId="{E9D30598-4428-4CA5-8F9E-8480F8269B0F}" srcOrd="0" destOrd="0" presId="urn:microsoft.com/office/officeart/2005/8/layout/orgChart1"/>
    <dgm:cxn modelId="{192FC084-6D31-4C87-8480-48143EAB4032}" type="presOf" srcId="{CD4A290C-C4D7-451E-9BFC-65D3A947F01D}" destId="{B21C3B96-53B1-487D-9326-1949BE0E5708}" srcOrd="0" destOrd="0" presId="urn:microsoft.com/office/officeart/2005/8/layout/orgChart1"/>
    <dgm:cxn modelId="{F93B2D8B-DFA1-47B8-8B98-8539B1F3D982}" srcId="{B2465F26-487C-4D0E-8AF1-A211243151FB}" destId="{7A854EFA-DF1A-4091-A5E6-14EAF95B3100}" srcOrd="0" destOrd="0" parTransId="{EF589254-CB8F-4614-B71D-617FD4E6CDF5}" sibTransId="{003D3E0C-CCC1-4384-AA21-A50A52FCAFBF}"/>
    <dgm:cxn modelId="{656A4594-3692-4758-BC06-C45B3B160C4F}" type="presOf" srcId="{4579B053-6443-4FF9-9EC6-839A6A336971}" destId="{5F77773B-6D82-4F92-A873-99CA31411304}" srcOrd="0" destOrd="0" presId="urn:microsoft.com/office/officeart/2005/8/layout/orgChart1"/>
    <dgm:cxn modelId="{4F0D3095-A938-4BAB-A258-B22BB9FA3A07}" srcId="{53D75739-4A25-4442-9175-D8D3563A85EF}" destId="{CE8BD7E9-B06C-4EE7-974D-A4070C9E78BF}" srcOrd="3" destOrd="0" parTransId="{9DFB1FA0-9329-45F5-966F-A4604A4A522E}" sibTransId="{049F0DA0-209B-4586-88D7-4AC1C21119DC}"/>
    <dgm:cxn modelId="{B96BC595-B63F-4038-B507-2C7EDA22C18D}" type="presOf" srcId="{B056C664-75F7-42CC-AF66-C74F88C1121C}" destId="{A06A7442-3DAC-4737-AAB1-A401109298A4}" srcOrd="0" destOrd="0" presId="urn:microsoft.com/office/officeart/2005/8/layout/orgChart1"/>
    <dgm:cxn modelId="{19F34296-488F-4E3B-A42E-E780C175FACD}" type="presOf" srcId="{EF589254-CB8F-4614-B71D-617FD4E6CDF5}" destId="{5AC92319-B8C9-4F30-AA1D-2EC5B4B46BEC}" srcOrd="0" destOrd="0" presId="urn:microsoft.com/office/officeart/2005/8/layout/orgChart1"/>
    <dgm:cxn modelId="{65A8D396-EA8D-4D7D-9DCF-847401D93466}" type="presOf" srcId="{FB2896C9-445D-4566-963E-7F1E1C88F9A1}" destId="{7484BB52-645A-454D-9ACF-400A45AE56E5}" srcOrd="0" destOrd="0" presId="urn:microsoft.com/office/officeart/2005/8/layout/orgChart1"/>
    <dgm:cxn modelId="{AA813E99-603D-4A42-8FF5-E402A3525B83}" type="presOf" srcId="{BD4908CB-A2C5-45FE-B16B-A7436917935F}" destId="{8459F413-D358-48C4-B5B4-1F534A2BCBE6}" srcOrd="0" destOrd="0" presId="urn:microsoft.com/office/officeart/2005/8/layout/orgChart1"/>
    <dgm:cxn modelId="{7CA16CA2-34AF-4586-AFDE-F1549D3F33E8}" type="presOf" srcId="{21607E97-B1B8-4219-93CE-71CCE3AA8808}" destId="{049D98A4-2225-47B3-9983-198A4F9EE710}" srcOrd="0" destOrd="0" presId="urn:microsoft.com/office/officeart/2005/8/layout/orgChart1"/>
    <dgm:cxn modelId="{4B5C36A3-8B8C-4A7F-8742-88A5ABD5B8ED}" type="presOf" srcId="{889B77C2-44B7-41BB-8038-4DA17AC592A4}" destId="{4F62DA47-EFAA-4079-B278-10409CB5D436}" srcOrd="1" destOrd="0" presId="urn:microsoft.com/office/officeart/2005/8/layout/orgChart1"/>
    <dgm:cxn modelId="{6E9D4DA4-0105-41D5-A5AA-86851F568133}" srcId="{CD4A290C-C4D7-451E-9BFC-65D3A947F01D}" destId="{F4FCD761-824E-427B-9847-B90568E11C3A}" srcOrd="1" destOrd="0" parTransId="{3219BE26-6205-4071-898F-9ADE9F1D44E3}" sibTransId="{FEC2FF95-E292-4B9D-B302-0B7B8B641DBD}"/>
    <dgm:cxn modelId="{CDDA5FA6-FCD6-4CDC-8D26-F2BD2780A468}" type="presOf" srcId="{36EF9D5B-9072-4BE3-966B-3713BA80F039}" destId="{B64AC38E-2E14-437F-8AC0-5BC410F86605}" srcOrd="1" destOrd="0" presId="urn:microsoft.com/office/officeart/2005/8/layout/orgChart1"/>
    <dgm:cxn modelId="{36E873A6-A62F-46AB-8608-01F026F745C1}" type="presOf" srcId="{E10C01DF-A4F3-425C-A4B2-D5A696BDF383}" destId="{10CF3298-85C1-4461-BBE3-3A202BB46F2A}" srcOrd="0" destOrd="0" presId="urn:microsoft.com/office/officeart/2005/8/layout/orgChart1"/>
    <dgm:cxn modelId="{DD6AD1A7-6EB6-4E06-9EFF-1286A9D661F6}" type="presOf" srcId="{CE8BD7E9-B06C-4EE7-974D-A4070C9E78BF}" destId="{5607892C-C898-4BE8-931B-FD16FEB49629}" srcOrd="1" destOrd="0" presId="urn:microsoft.com/office/officeart/2005/8/layout/orgChart1"/>
    <dgm:cxn modelId="{37BC76AD-98B7-4151-9A4B-E3D126C70340}" type="presOf" srcId="{4DEB7AA3-680C-4D8D-A013-2D5004B03A47}" destId="{4F0FA4C0-B527-407B-8205-CCDF4BB614EF}" srcOrd="0" destOrd="0" presId="urn:microsoft.com/office/officeart/2005/8/layout/orgChart1"/>
    <dgm:cxn modelId="{3E477EAE-2400-4FF4-A68F-91AA91C515FE}" type="presOf" srcId="{4B1DADE3-7BE7-4DBF-AD7E-DE7B897D79B2}" destId="{8E8EA2B9-8421-4902-93DB-97EA9E3FC974}" srcOrd="1" destOrd="0" presId="urn:microsoft.com/office/officeart/2005/8/layout/orgChart1"/>
    <dgm:cxn modelId="{6A1BB7AE-1445-40D0-BE2D-D4DADD8C0E7D}" type="presOf" srcId="{82B5684D-44BB-4FC4-927D-CFF0369C109B}" destId="{A6A3A6D1-2E54-4FAC-A33D-34E6B3A878CC}" srcOrd="0" destOrd="0" presId="urn:microsoft.com/office/officeart/2005/8/layout/orgChart1"/>
    <dgm:cxn modelId="{871351B3-8B34-4851-8DCC-7675FEC8DCB6}" type="presOf" srcId="{2B1656E8-4827-4DE3-B909-36C39DAB66EE}" destId="{0C8E32A3-79A3-446A-99E0-D1D7568CA85D}" srcOrd="0" destOrd="0" presId="urn:microsoft.com/office/officeart/2005/8/layout/orgChart1"/>
    <dgm:cxn modelId="{DE9015B5-13FF-4010-ABF5-6384210FDB6D}" type="presOf" srcId="{D60F0BFF-24E5-42AB-9A11-D8D86640A8E6}" destId="{418F3DB6-0439-4097-97FB-1F67A360B9B6}" srcOrd="0" destOrd="0" presId="urn:microsoft.com/office/officeart/2005/8/layout/orgChart1"/>
    <dgm:cxn modelId="{FD5ED0B7-14B6-4E66-B114-4CCF92DE7476}" type="presOf" srcId="{8249ADF4-ECFB-4540-8702-EC14677F1912}" destId="{B494C0E1-ECD4-4C84-9D74-D051F9C78CD0}" srcOrd="0" destOrd="0" presId="urn:microsoft.com/office/officeart/2005/8/layout/orgChart1"/>
    <dgm:cxn modelId="{8DF2FFB8-0D68-45E7-9B23-3F0E9577A3B6}" type="presOf" srcId="{6E9EB86C-0146-4969-ADB0-1D352BCCEEDE}" destId="{769EDF2F-D5D7-46A5-9B42-6B5858B10B11}" srcOrd="0" destOrd="0" presId="urn:microsoft.com/office/officeart/2005/8/layout/orgChart1"/>
    <dgm:cxn modelId="{4243AFB9-89F2-4963-B244-F8DA63E64E07}" srcId="{D495D44F-6606-486E-934A-9B3B00DB9886}" destId="{29912FCB-9148-4F8E-B4CE-6F4F7693A2A3}" srcOrd="3" destOrd="0" parTransId="{F3F6ED1F-0474-4005-AFDD-B220F883E9A9}" sibTransId="{C945F0CC-5241-480A-8002-9A35B923F95B}"/>
    <dgm:cxn modelId="{7C7F71C6-38FC-4E0A-9390-A2E17E34C50E}" type="presOf" srcId="{F7591A54-A84D-4268-9B1E-619032966EF5}" destId="{88CF1F4A-5AEF-4400-9220-8C208A19B825}" srcOrd="1" destOrd="0" presId="urn:microsoft.com/office/officeart/2005/8/layout/orgChart1"/>
    <dgm:cxn modelId="{1E59F2C7-0333-4E4A-89A2-49C4DD9C8DDC}" srcId="{A35F535C-7E68-4DF8-A4BD-BA85C6F4FE83}" destId="{4B1DADE3-7BE7-4DBF-AD7E-DE7B897D79B2}" srcOrd="1" destOrd="0" parTransId="{FB2896C9-445D-4566-963E-7F1E1C88F9A1}" sibTransId="{FF595BFE-D1D0-45C3-A3DC-041E57B19904}"/>
    <dgm:cxn modelId="{AF30C9CA-0D6A-4432-841F-C5FEB69D128E}" type="presOf" srcId="{EDF3FABC-281D-41F0-9C9E-4B862C83A03F}" destId="{79D7E382-528E-40FF-AD8A-3E3F425BCC3C}" srcOrd="0" destOrd="0" presId="urn:microsoft.com/office/officeart/2005/8/layout/orgChart1"/>
    <dgm:cxn modelId="{F63912CB-9FCB-4638-99D0-8BE70208B4B4}" type="presOf" srcId="{0C38EBFF-3FA9-4781-AC7A-E072CB49F5F6}" destId="{183B18D4-5E80-41AF-AA2D-899F5F145AA5}" srcOrd="1" destOrd="0" presId="urn:microsoft.com/office/officeart/2005/8/layout/orgChart1"/>
    <dgm:cxn modelId="{768592CC-3715-4369-ACC9-3F7F7C7E386C}" srcId="{CD4A290C-C4D7-451E-9BFC-65D3A947F01D}" destId="{2CF8884D-C08C-48C4-A49B-35D3B6F275D4}" srcOrd="0" destOrd="0" parTransId="{B056C664-75F7-42CC-AF66-C74F88C1121C}" sibTransId="{09AFA0BB-A47D-4750-B97D-9878EC8A6B20}"/>
    <dgm:cxn modelId="{2FC103CD-E622-4565-9080-C57E89F974C8}" type="presOf" srcId="{2CF8884D-C08C-48C4-A49B-35D3B6F275D4}" destId="{36D918A8-6642-4A40-863B-9A464E2B1D95}" srcOrd="1" destOrd="0" presId="urn:microsoft.com/office/officeart/2005/8/layout/orgChart1"/>
    <dgm:cxn modelId="{FA2780CD-26D1-49B6-BBEC-7D01D02A5740}" srcId="{D495D44F-6606-486E-934A-9B3B00DB9886}" destId="{49540EB5-B518-4D97-AF90-261619E3D87B}" srcOrd="2" destOrd="0" parTransId="{035C306F-E5D3-481A-8A88-ABB2F4AD59B8}" sibTransId="{005C4112-26B7-4A98-AE8C-F54000892095}"/>
    <dgm:cxn modelId="{C5F974D4-E3B6-4D94-8AEE-8451FEC531BB}" type="presOf" srcId="{53D75739-4A25-4442-9175-D8D3563A85EF}" destId="{3DC5D468-5571-44B7-BA84-D3807E8194E3}" srcOrd="0" destOrd="0" presId="urn:microsoft.com/office/officeart/2005/8/layout/orgChart1"/>
    <dgm:cxn modelId="{F40324D8-055C-48C1-B9E6-A79B46DF3F64}" type="presOf" srcId="{21607E97-B1B8-4219-93CE-71CCE3AA8808}" destId="{F276B6FF-53CE-44E3-9FEB-BC7F801209AC}" srcOrd="1" destOrd="0" presId="urn:microsoft.com/office/officeart/2005/8/layout/orgChart1"/>
    <dgm:cxn modelId="{562D8AD8-35D5-426D-A780-7D88B930EAE6}" type="presOf" srcId="{0C38EBFF-3FA9-4781-AC7A-E072CB49F5F6}" destId="{AA418864-BD4D-4FF5-9835-0F245E5464D3}" srcOrd="0" destOrd="0" presId="urn:microsoft.com/office/officeart/2005/8/layout/orgChart1"/>
    <dgm:cxn modelId="{F8C2F9D9-2F99-4F3A-971D-8E189D043E71}" srcId="{53D75739-4A25-4442-9175-D8D3563A85EF}" destId="{36EF9D5B-9072-4BE3-966B-3713BA80F039}" srcOrd="2" destOrd="0" parTransId="{6E9EB86C-0146-4969-ADB0-1D352BCCEEDE}" sibTransId="{54C81EF3-918B-464B-B749-1E6EC99BF7E4}"/>
    <dgm:cxn modelId="{AFE569DB-FAF8-4324-A0AA-035F7B2FEC2C}" type="presOf" srcId="{035C306F-E5D3-481A-8A88-ABB2F4AD59B8}" destId="{F5ED1615-C8F0-4A5F-BDF6-68E238DD6F78}" srcOrd="0" destOrd="0" presId="urn:microsoft.com/office/officeart/2005/8/layout/orgChart1"/>
    <dgm:cxn modelId="{C8E0B7DC-DE48-4AC8-800D-84B48E275EB1}" type="presOf" srcId="{9DFB1FA0-9329-45F5-966F-A4604A4A522E}" destId="{15E2BE0D-3F16-461E-8631-EBD851E5063C}" srcOrd="0" destOrd="0" presId="urn:microsoft.com/office/officeart/2005/8/layout/orgChart1"/>
    <dgm:cxn modelId="{2225E8DD-B590-410E-ACB7-5BDA4BD6C534}" srcId="{4B1DADE3-7BE7-4DBF-AD7E-DE7B897D79B2}" destId="{D495D44F-6606-486E-934A-9B3B00DB9886}" srcOrd="0" destOrd="0" parTransId="{EDF3FABC-281D-41F0-9C9E-4B862C83A03F}" sibTransId="{2C47C439-B6F4-4F01-B2FB-CC02CE607D34}"/>
    <dgm:cxn modelId="{61F650E0-B0A7-40FE-9249-0CB616DF279B}" type="presOf" srcId="{D03E1BFD-6107-432C-820C-41C885E9F943}" destId="{344299DD-D652-459A-A605-34250697862E}" srcOrd="0" destOrd="0" presId="urn:microsoft.com/office/officeart/2005/8/layout/orgChart1"/>
    <dgm:cxn modelId="{207F06E3-CA8F-42F7-A32C-2B176538A4D7}" type="presOf" srcId="{36EF9D5B-9072-4BE3-966B-3713BA80F039}" destId="{C456CBA9-1C0A-4A7B-A878-BE3487004B30}" srcOrd="0" destOrd="0" presId="urn:microsoft.com/office/officeart/2005/8/layout/orgChart1"/>
    <dgm:cxn modelId="{AED5F9E6-7AC3-4105-A64C-80E406081751}" type="presOf" srcId="{3219BE26-6205-4071-898F-9ADE9F1D44E3}" destId="{325FD74B-AE7D-4E71-865A-527783E8C3FE}" srcOrd="0" destOrd="0" presId="urn:microsoft.com/office/officeart/2005/8/layout/orgChart1"/>
    <dgm:cxn modelId="{C44046E9-F91D-4002-9CB1-3B6FA83CADA2}" type="presOf" srcId="{EC8B2923-9494-4B00-A0CC-D044C1F67ADD}" destId="{F7B36063-78DF-493D-B378-8588FE0BE92C}" srcOrd="0" destOrd="0" presId="urn:microsoft.com/office/officeart/2005/8/layout/orgChart1"/>
    <dgm:cxn modelId="{731370E9-F6A1-4CA9-9EF4-31B9FCB387A2}" type="presOf" srcId="{F4FCD761-824E-427B-9847-B90568E11C3A}" destId="{C161F70E-0693-4F5D-862A-13F5EF9621EF}" srcOrd="0" destOrd="0" presId="urn:microsoft.com/office/officeart/2005/8/layout/orgChart1"/>
    <dgm:cxn modelId="{27BBA4EE-4061-4283-9A74-E11E3DCE473D}" srcId="{F7591A54-A84D-4268-9B1E-619032966EF5}" destId="{53D75739-4A25-4442-9175-D8D3563A85EF}" srcOrd="0" destOrd="0" parTransId="{0A148C04-1B0D-4768-9400-91AE7D59074A}" sibTransId="{0F2DB35D-03A0-427D-97AC-3D0CF50770E0}"/>
    <dgm:cxn modelId="{4F65B3EE-1AA3-419C-9862-85348BDC1FA1}" type="presOf" srcId="{197AF150-0740-4567-8BB9-FE442409473B}" destId="{50B177D2-B71B-475D-A0CE-B447437CF4C7}" srcOrd="0" destOrd="0" presId="urn:microsoft.com/office/officeart/2005/8/layout/orgChart1"/>
    <dgm:cxn modelId="{496697EF-B7AF-4EE9-B4DD-942ED02C600E}" type="presOf" srcId="{CD4A290C-C4D7-451E-9BFC-65D3A947F01D}" destId="{6C0CFEAF-1784-48F1-B4F5-C8C7E990CE15}" srcOrd="1" destOrd="0" presId="urn:microsoft.com/office/officeart/2005/8/layout/orgChart1"/>
    <dgm:cxn modelId="{DB57CCF4-F63A-43F6-9384-D48C08EE50F2}" type="presOf" srcId="{A35F535C-7E68-4DF8-A4BD-BA85C6F4FE83}" destId="{90001AA6-BDA0-4C4D-A9BE-23911887CA25}" srcOrd="1" destOrd="0" presId="urn:microsoft.com/office/officeart/2005/8/layout/orgChart1"/>
    <dgm:cxn modelId="{D0BC38F5-29EF-48C2-AC7C-A85BD707F678}" type="presOf" srcId="{82B5684D-44BB-4FC4-927D-CFF0369C109B}" destId="{CE2D3D7B-16BA-49B2-8ADF-6F3B8D990F5F}" srcOrd="1" destOrd="0" presId="urn:microsoft.com/office/officeart/2005/8/layout/orgChart1"/>
    <dgm:cxn modelId="{6D1920F9-5A0D-4A22-98FA-A4D892FE3862}" type="presOf" srcId="{F4FCD761-824E-427B-9847-B90568E11C3A}" destId="{E92F5D9C-52EC-42DF-A6E7-B6EF75F2C3E8}" srcOrd="1" destOrd="0" presId="urn:microsoft.com/office/officeart/2005/8/layout/orgChart1"/>
    <dgm:cxn modelId="{19BFA2FB-F325-4242-AB85-A861CF5A9F01}" type="presOf" srcId="{CE8BD7E9-B06C-4EE7-974D-A4070C9E78BF}" destId="{848968D3-7F44-415C-BBC6-7E0FDB23B34F}" srcOrd="0" destOrd="0" presId="urn:microsoft.com/office/officeart/2005/8/layout/orgChart1"/>
    <dgm:cxn modelId="{C52A07FE-D5D7-46F4-95E8-10B64C274E86}" srcId="{D03E1BFD-6107-432C-820C-41C885E9F943}" destId="{CD4A290C-C4D7-451E-9BFC-65D3A947F01D}" srcOrd="0" destOrd="0" parTransId="{4DEB7AA3-680C-4D8D-A013-2D5004B03A47}" sibTransId="{3689653F-866F-48FF-921C-7B05BA7247A7}"/>
    <dgm:cxn modelId="{1293F0FF-754C-4610-8304-6CCF33E70A17}" srcId="{82B5684D-44BB-4FC4-927D-CFF0369C109B}" destId="{2B1656E8-4827-4DE3-B909-36C39DAB66EE}" srcOrd="1" destOrd="0" parTransId="{8249ADF4-ECFB-4540-8702-EC14677F1912}" sibTransId="{F2FA9596-52B9-4E8B-B441-F54B998987A2}"/>
    <dgm:cxn modelId="{B2C8164C-A78E-4A9B-9904-E3186873CEF8}" type="presParOf" srcId="{5AB4C5F6-32D3-42B9-ADF3-07021A1B559E}" destId="{558770E4-E83D-4AD5-BAB3-BBC432ADCC31}" srcOrd="0" destOrd="0" presId="urn:microsoft.com/office/officeart/2005/8/layout/orgChart1"/>
    <dgm:cxn modelId="{46FA90CF-CCE4-475C-B7A0-5FA56F16F4FE}" type="presParOf" srcId="{558770E4-E83D-4AD5-BAB3-BBC432ADCC31}" destId="{1302EE8F-55E6-4C59-9D5B-A1E393714B32}" srcOrd="0" destOrd="0" presId="urn:microsoft.com/office/officeart/2005/8/layout/orgChart1"/>
    <dgm:cxn modelId="{21825838-9F86-4233-9B8F-2934B73FF4E4}" type="presParOf" srcId="{1302EE8F-55E6-4C59-9D5B-A1E393714B32}" destId="{85039CA9-1F29-45E3-983E-F63ACFE24DC0}" srcOrd="0" destOrd="0" presId="urn:microsoft.com/office/officeart/2005/8/layout/orgChart1"/>
    <dgm:cxn modelId="{01B10D5B-64DF-41B1-A561-B0F3655C04D1}" type="presParOf" srcId="{1302EE8F-55E6-4C59-9D5B-A1E393714B32}" destId="{88CF1F4A-5AEF-4400-9220-8C208A19B825}" srcOrd="1" destOrd="0" presId="urn:microsoft.com/office/officeart/2005/8/layout/orgChart1"/>
    <dgm:cxn modelId="{A164EF3B-FBE0-477C-AA2F-CFAD4024444D}" type="presParOf" srcId="{558770E4-E83D-4AD5-BAB3-BBC432ADCC31}" destId="{F5401F5A-232B-465A-9DEE-451ADE8EF77B}" srcOrd="1" destOrd="0" presId="urn:microsoft.com/office/officeart/2005/8/layout/orgChart1"/>
    <dgm:cxn modelId="{D7094B18-6BC6-44F2-9135-56F766F68A12}" type="presParOf" srcId="{F5401F5A-232B-465A-9DEE-451ADE8EF77B}" destId="{AB4A1FE1-3573-49EE-8ECD-309E5216C91F}" srcOrd="0" destOrd="0" presId="urn:microsoft.com/office/officeart/2005/8/layout/orgChart1"/>
    <dgm:cxn modelId="{C8B4DCD0-338F-4285-ABA9-3549D81C5C0B}" type="presParOf" srcId="{F5401F5A-232B-465A-9DEE-451ADE8EF77B}" destId="{20DB61F1-C37F-4096-BCB2-0025221BA4E7}" srcOrd="1" destOrd="0" presId="urn:microsoft.com/office/officeart/2005/8/layout/orgChart1"/>
    <dgm:cxn modelId="{F18C9505-9021-46EC-9E13-4A8E08960EB7}" type="presParOf" srcId="{20DB61F1-C37F-4096-BCB2-0025221BA4E7}" destId="{E8099ECD-D3AE-4D5A-8BD6-13D25DE13EF0}" srcOrd="0" destOrd="0" presId="urn:microsoft.com/office/officeart/2005/8/layout/orgChart1"/>
    <dgm:cxn modelId="{9C0010FB-61DD-4FD1-9FB3-96F2A894E5D0}" type="presParOf" srcId="{E8099ECD-D3AE-4D5A-8BD6-13D25DE13EF0}" destId="{3DC5D468-5571-44B7-BA84-D3807E8194E3}" srcOrd="0" destOrd="0" presId="urn:microsoft.com/office/officeart/2005/8/layout/orgChart1"/>
    <dgm:cxn modelId="{D498E7BD-952C-4291-8DA0-2D58CFE2DB72}" type="presParOf" srcId="{E8099ECD-D3AE-4D5A-8BD6-13D25DE13EF0}" destId="{F5BB04CB-54BA-4B86-8B9A-96C55EDC0831}" srcOrd="1" destOrd="0" presId="urn:microsoft.com/office/officeart/2005/8/layout/orgChart1"/>
    <dgm:cxn modelId="{73262690-09A1-4B5C-A5C1-0A1FB8DD0C6D}" type="presParOf" srcId="{20DB61F1-C37F-4096-BCB2-0025221BA4E7}" destId="{3DFC1D7D-D705-4631-8D29-C0066BC049FE}" srcOrd="1" destOrd="0" presId="urn:microsoft.com/office/officeart/2005/8/layout/orgChart1"/>
    <dgm:cxn modelId="{3EC7D86B-501A-4D64-8B97-4052552E11C9}" type="presParOf" srcId="{3DFC1D7D-D705-4631-8D29-C0066BC049FE}" destId="{5F77773B-6D82-4F92-A873-99CA31411304}" srcOrd="0" destOrd="0" presId="urn:microsoft.com/office/officeart/2005/8/layout/orgChart1"/>
    <dgm:cxn modelId="{3F1872FE-5D55-4419-8B2C-93CAC6EB8EE5}" type="presParOf" srcId="{3DFC1D7D-D705-4631-8D29-C0066BC049FE}" destId="{AF6CD93A-BA25-4461-AE5A-A396D9ABF837}" srcOrd="1" destOrd="0" presId="urn:microsoft.com/office/officeart/2005/8/layout/orgChart1"/>
    <dgm:cxn modelId="{A8688896-FCEB-41DE-89C7-D054D11095FD}" type="presParOf" srcId="{AF6CD93A-BA25-4461-AE5A-A396D9ABF837}" destId="{E74479AF-DF43-4BAB-B789-7E3919487C5E}" srcOrd="0" destOrd="0" presId="urn:microsoft.com/office/officeart/2005/8/layout/orgChart1"/>
    <dgm:cxn modelId="{F126DB1D-3853-48A8-A763-46ED293A2201}" type="presParOf" srcId="{E74479AF-DF43-4BAB-B789-7E3919487C5E}" destId="{344299DD-D652-459A-A605-34250697862E}" srcOrd="0" destOrd="0" presId="urn:microsoft.com/office/officeart/2005/8/layout/orgChart1"/>
    <dgm:cxn modelId="{404328E2-6E29-4240-8C9A-E64107E645FC}" type="presParOf" srcId="{E74479AF-DF43-4BAB-B789-7E3919487C5E}" destId="{190B359C-312C-44DC-9C18-828A55B7B3F8}" srcOrd="1" destOrd="0" presId="urn:microsoft.com/office/officeart/2005/8/layout/orgChart1"/>
    <dgm:cxn modelId="{703ED936-F375-45C3-AD0A-4CC2606F24ED}" type="presParOf" srcId="{AF6CD93A-BA25-4461-AE5A-A396D9ABF837}" destId="{DECF60E0-CC7E-4BC8-A758-66509D787AE0}" srcOrd="1" destOrd="0" presId="urn:microsoft.com/office/officeart/2005/8/layout/orgChart1"/>
    <dgm:cxn modelId="{ACC9F693-6431-4CD9-B95D-79A82CC7FFF7}" type="presParOf" srcId="{DECF60E0-CC7E-4BC8-A758-66509D787AE0}" destId="{4F0FA4C0-B527-407B-8205-CCDF4BB614EF}" srcOrd="0" destOrd="0" presId="urn:microsoft.com/office/officeart/2005/8/layout/orgChart1"/>
    <dgm:cxn modelId="{CAE655FE-B618-4F04-AA08-80E7DCAD08E3}" type="presParOf" srcId="{DECF60E0-CC7E-4BC8-A758-66509D787AE0}" destId="{84EB81D3-AF7A-4738-8201-8A1F7300CB1A}" srcOrd="1" destOrd="0" presId="urn:microsoft.com/office/officeart/2005/8/layout/orgChart1"/>
    <dgm:cxn modelId="{E56C3942-34A3-4639-9F8C-9E2ED5677B87}" type="presParOf" srcId="{84EB81D3-AF7A-4738-8201-8A1F7300CB1A}" destId="{5C39C54C-3545-44A9-AE53-542112783234}" srcOrd="0" destOrd="0" presId="urn:microsoft.com/office/officeart/2005/8/layout/orgChart1"/>
    <dgm:cxn modelId="{8C0A6F27-E7FC-4224-9B77-15469989B814}" type="presParOf" srcId="{5C39C54C-3545-44A9-AE53-542112783234}" destId="{B21C3B96-53B1-487D-9326-1949BE0E5708}" srcOrd="0" destOrd="0" presId="urn:microsoft.com/office/officeart/2005/8/layout/orgChart1"/>
    <dgm:cxn modelId="{005CC6CA-57EC-44DC-983C-69996A81AD1B}" type="presParOf" srcId="{5C39C54C-3545-44A9-AE53-542112783234}" destId="{6C0CFEAF-1784-48F1-B4F5-C8C7E990CE15}" srcOrd="1" destOrd="0" presId="urn:microsoft.com/office/officeart/2005/8/layout/orgChart1"/>
    <dgm:cxn modelId="{4A4A525D-E83B-4BC4-AF4A-E06DB70A2117}" type="presParOf" srcId="{84EB81D3-AF7A-4738-8201-8A1F7300CB1A}" destId="{810B9272-50CD-411E-9B66-FEEC8B0618E9}" srcOrd="1" destOrd="0" presId="urn:microsoft.com/office/officeart/2005/8/layout/orgChart1"/>
    <dgm:cxn modelId="{EDB67F36-F501-4605-BBF2-801D552CE8F1}" type="presParOf" srcId="{810B9272-50CD-411E-9B66-FEEC8B0618E9}" destId="{A06A7442-3DAC-4737-AAB1-A401109298A4}" srcOrd="0" destOrd="0" presId="urn:microsoft.com/office/officeart/2005/8/layout/orgChart1"/>
    <dgm:cxn modelId="{0FFE7557-CF92-4F06-9022-784FF213B40E}" type="presParOf" srcId="{810B9272-50CD-411E-9B66-FEEC8B0618E9}" destId="{09580960-C8E9-4F16-9A4A-8A40D411BECB}" srcOrd="1" destOrd="0" presId="urn:microsoft.com/office/officeart/2005/8/layout/orgChart1"/>
    <dgm:cxn modelId="{74E80716-F05C-4720-9155-9E8A647FC586}" type="presParOf" srcId="{09580960-C8E9-4F16-9A4A-8A40D411BECB}" destId="{074C3559-A5A0-4717-903D-9D2FB77D6014}" srcOrd="0" destOrd="0" presId="urn:microsoft.com/office/officeart/2005/8/layout/orgChart1"/>
    <dgm:cxn modelId="{CCD1E504-0626-4B06-9335-5CCF81BD62D9}" type="presParOf" srcId="{074C3559-A5A0-4717-903D-9D2FB77D6014}" destId="{9BD69313-C78C-447C-831D-0DC9BF1E4B02}" srcOrd="0" destOrd="0" presId="urn:microsoft.com/office/officeart/2005/8/layout/orgChart1"/>
    <dgm:cxn modelId="{34F115BD-E97C-47FD-AF69-0DC732E0CD57}" type="presParOf" srcId="{074C3559-A5A0-4717-903D-9D2FB77D6014}" destId="{36D918A8-6642-4A40-863B-9A464E2B1D95}" srcOrd="1" destOrd="0" presId="urn:microsoft.com/office/officeart/2005/8/layout/orgChart1"/>
    <dgm:cxn modelId="{9CD1EAB2-CC55-49D1-A4A3-666AF30C9AF5}" type="presParOf" srcId="{09580960-C8E9-4F16-9A4A-8A40D411BECB}" destId="{B4371E5B-9BC2-462E-B333-94940362AE92}" srcOrd="1" destOrd="0" presId="urn:microsoft.com/office/officeart/2005/8/layout/orgChart1"/>
    <dgm:cxn modelId="{79E53821-B0B8-4733-AD93-D34B7E73DC4E}" type="presParOf" srcId="{09580960-C8E9-4F16-9A4A-8A40D411BECB}" destId="{19CE0007-043C-40ED-89BD-5165F8F2BC1A}" srcOrd="2" destOrd="0" presId="urn:microsoft.com/office/officeart/2005/8/layout/orgChart1"/>
    <dgm:cxn modelId="{5211C7CF-B0B1-4FB3-A302-16B8208290F4}" type="presParOf" srcId="{810B9272-50CD-411E-9B66-FEEC8B0618E9}" destId="{325FD74B-AE7D-4E71-865A-527783E8C3FE}" srcOrd="2" destOrd="0" presId="urn:microsoft.com/office/officeart/2005/8/layout/orgChart1"/>
    <dgm:cxn modelId="{C66735E3-4C16-412A-B4D9-D743D9CE334E}" type="presParOf" srcId="{810B9272-50CD-411E-9B66-FEEC8B0618E9}" destId="{13523437-7553-4EB8-BC7D-83D365E74ABF}" srcOrd="3" destOrd="0" presId="urn:microsoft.com/office/officeart/2005/8/layout/orgChart1"/>
    <dgm:cxn modelId="{D7AEBF42-C06E-47ED-84F8-10D81D07F3D5}" type="presParOf" srcId="{13523437-7553-4EB8-BC7D-83D365E74ABF}" destId="{7A90AC33-4068-463A-B68D-57F81338C3E9}" srcOrd="0" destOrd="0" presId="urn:microsoft.com/office/officeart/2005/8/layout/orgChart1"/>
    <dgm:cxn modelId="{C8FF04C4-21AF-4D9B-82B3-80A0CA3CA59F}" type="presParOf" srcId="{7A90AC33-4068-463A-B68D-57F81338C3E9}" destId="{C161F70E-0693-4F5D-862A-13F5EF9621EF}" srcOrd="0" destOrd="0" presId="urn:microsoft.com/office/officeart/2005/8/layout/orgChart1"/>
    <dgm:cxn modelId="{33B781D3-D9AC-489B-8172-E6080DEEC10D}" type="presParOf" srcId="{7A90AC33-4068-463A-B68D-57F81338C3E9}" destId="{E92F5D9C-52EC-42DF-A6E7-B6EF75F2C3E8}" srcOrd="1" destOrd="0" presId="urn:microsoft.com/office/officeart/2005/8/layout/orgChart1"/>
    <dgm:cxn modelId="{A4E867E5-6BE8-4CC2-88CA-63DA47094FD5}" type="presParOf" srcId="{13523437-7553-4EB8-BC7D-83D365E74ABF}" destId="{D51A5FCA-B3AB-4442-8C27-61B62E3AEB95}" srcOrd="1" destOrd="0" presId="urn:microsoft.com/office/officeart/2005/8/layout/orgChart1"/>
    <dgm:cxn modelId="{FC0BFF14-41ED-4D06-8B97-D4961C2F2F94}" type="presParOf" srcId="{13523437-7553-4EB8-BC7D-83D365E74ABF}" destId="{B3BEA9FA-0795-4093-813D-E94CD34B1673}" srcOrd="2" destOrd="0" presId="urn:microsoft.com/office/officeart/2005/8/layout/orgChart1"/>
    <dgm:cxn modelId="{BAF16BE8-EF05-4830-8397-E7BD8A76ACDD}" type="presParOf" srcId="{810B9272-50CD-411E-9B66-FEEC8B0618E9}" destId="{DB588411-13F3-4022-AA1B-0EF691593F5F}" srcOrd="4" destOrd="0" presId="urn:microsoft.com/office/officeart/2005/8/layout/orgChart1"/>
    <dgm:cxn modelId="{2E7ECE4B-CC0D-487A-AE7A-2178224CCB77}" type="presParOf" srcId="{810B9272-50CD-411E-9B66-FEEC8B0618E9}" destId="{D416CF9A-C5C9-4F50-917C-DAF143F4F32F}" srcOrd="5" destOrd="0" presId="urn:microsoft.com/office/officeart/2005/8/layout/orgChart1"/>
    <dgm:cxn modelId="{1EB37F3F-CD05-45E3-B658-993F0EDA3BD2}" type="presParOf" srcId="{D416CF9A-C5C9-4F50-917C-DAF143F4F32F}" destId="{0291574C-9A36-4F7A-8185-3C2E2A1DF49B}" srcOrd="0" destOrd="0" presId="urn:microsoft.com/office/officeart/2005/8/layout/orgChart1"/>
    <dgm:cxn modelId="{73CC3934-299C-48A8-8F03-177DF2303033}" type="presParOf" srcId="{0291574C-9A36-4F7A-8185-3C2E2A1DF49B}" destId="{50B177D2-B71B-475D-A0CE-B447437CF4C7}" srcOrd="0" destOrd="0" presId="urn:microsoft.com/office/officeart/2005/8/layout/orgChart1"/>
    <dgm:cxn modelId="{C80F2BD5-4525-4E3D-BAF2-C9F71DCA1314}" type="presParOf" srcId="{0291574C-9A36-4F7A-8185-3C2E2A1DF49B}" destId="{5A9A4B67-B691-42BE-BE2A-B36B6DA2CE82}" srcOrd="1" destOrd="0" presId="urn:microsoft.com/office/officeart/2005/8/layout/orgChart1"/>
    <dgm:cxn modelId="{9B44FE7D-01E4-46AD-B118-E55465A98E95}" type="presParOf" srcId="{D416CF9A-C5C9-4F50-917C-DAF143F4F32F}" destId="{2FDACEF6-3BDB-47DD-91FF-D51240F4F8DD}" srcOrd="1" destOrd="0" presId="urn:microsoft.com/office/officeart/2005/8/layout/orgChart1"/>
    <dgm:cxn modelId="{ABAABEAD-8F01-4569-BF51-58EBC920D2B8}" type="presParOf" srcId="{D416CF9A-C5C9-4F50-917C-DAF143F4F32F}" destId="{C14AB629-398B-4884-9033-FC4FE316E434}" srcOrd="2" destOrd="0" presId="urn:microsoft.com/office/officeart/2005/8/layout/orgChart1"/>
    <dgm:cxn modelId="{DEF2464B-23DB-4049-B00B-0127815C727B}" type="presParOf" srcId="{84EB81D3-AF7A-4738-8201-8A1F7300CB1A}" destId="{32536030-34D2-406A-8029-46B22FF0A234}" srcOrd="2" destOrd="0" presId="urn:microsoft.com/office/officeart/2005/8/layout/orgChart1"/>
    <dgm:cxn modelId="{FE9AA620-861E-41D8-A95E-E94615187755}" type="presParOf" srcId="{DECF60E0-CC7E-4BC8-A758-66509D787AE0}" destId="{418F3DB6-0439-4097-97FB-1F67A360B9B6}" srcOrd="2" destOrd="0" presId="urn:microsoft.com/office/officeart/2005/8/layout/orgChart1"/>
    <dgm:cxn modelId="{381FCFB9-EBE9-4F71-8225-FC489AFA608C}" type="presParOf" srcId="{DECF60E0-CC7E-4BC8-A758-66509D787AE0}" destId="{907C12EC-7C7E-4C27-B1EC-F3457647A108}" srcOrd="3" destOrd="0" presId="urn:microsoft.com/office/officeart/2005/8/layout/orgChart1"/>
    <dgm:cxn modelId="{D679D1A8-384F-45E6-8A09-A9035D20A5E2}" type="presParOf" srcId="{907C12EC-7C7E-4C27-B1EC-F3457647A108}" destId="{98EA6A52-4A45-470E-91B1-7FDC171025E9}" srcOrd="0" destOrd="0" presId="urn:microsoft.com/office/officeart/2005/8/layout/orgChart1"/>
    <dgm:cxn modelId="{9D1E56E6-61D1-4E4E-922D-3D3DEDEA174B}" type="presParOf" srcId="{98EA6A52-4A45-470E-91B1-7FDC171025E9}" destId="{78E87494-95D1-4902-A1CD-1D5DDEF9A18B}" srcOrd="0" destOrd="0" presId="urn:microsoft.com/office/officeart/2005/8/layout/orgChart1"/>
    <dgm:cxn modelId="{493E327F-710E-46F7-A9DB-C699C188B42C}" type="presParOf" srcId="{98EA6A52-4A45-470E-91B1-7FDC171025E9}" destId="{4F62DA47-EFAA-4079-B278-10409CB5D436}" srcOrd="1" destOrd="0" presId="urn:microsoft.com/office/officeart/2005/8/layout/orgChart1"/>
    <dgm:cxn modelId="{E962266F-E361-42EA-B16E-9C13B73C2B00}" type="presParOf" srcId="{907C12EC-7C7E-4C27-B1EC-F3457647A108}" destId="{B82A5A7E-73AC-46C7-B4DA-C1C6178A8315}" srcOrd="1" destOrd="0" presId="urn:microsoft.com/office/officeart/2005/8/layout/orgChart1"/>
    <dgm:cxn modelId="{47FAF795-594C-4664-89F6-44FEC3416E4F}" type="presParOf" srcId="{907C12EC-7C7E-4C27-B1EC-F3457647A108}" destId="{426AFFD4-6164-4A0A-BBBE-B1D4EDFC10CF}" srcOrd="2" destOrd="0" presId="urn:microsoft.com/office/officeart/2005/8/layout/orgChart1"/>
    <dgm:cxn modelId="{D76871AD-4E82-4550-B85F-01F4A1823241}" type="presParOf" srcId="{AF6CD93A-BA25-4461-AE5A-A396D9ABF837}" destId="{C5F82CBD-99F9-484A-B308-14B69C21DEF5}" srcOrd="2" destOrd="0" presId="urn:microsoft.com/office/officeart/2005/8/layout/orgChart1"/>
    <dgm:cxn modelId="{9C7C59A6-8B37-4EBD-AFF8-8570EE7008A1}" type="presParOf" srcId="{3DFC1D7D-D705-4631-8D29-C0066BC049FE}" destId="{CD065F06-E1BB-487E-82B2-D64CE67AF64F}" srcOrd="2" destOrd="0" presId="urn:microsoft.com/office/officeart/2005/8/layout/orgChart1"/>
    <dgm:cxn modelId="{E147C97A-C482-4A74-9F46-6931EEAC94B5}" type="presParOf" srcId="{3DFC1D7D-D705-4631-8D29-C0066BC049FE}" destId="{88E71D41-D941-4FFF-8290-521631B21D7A}" srcOrd="3" destOrd="0" presId="urn:microsoft.com/office/officeart/2005/8/layout/orgChart1"/>
    <dgm:cxn modelId="{8416A0BC-0A59-45B4-980A-E8D2AAF2C59B}" type="presParOf" srcId="{88E71D41-D941-4FFF-8290-521631B21D7A}" destId="{A719A028-88BA-4205-B2CE-E21145F816E7}" srcOrd="0" destOrd="0" presId="urn:microsoft.com/office/officeart/2005/8/layout/orgChart1"/>
    <dgm:cxn modelId="{E1B5687D-B5FE-41E2-9F16-D5DD9EA24E65}" type="presParOf" srcId="{A719A028-88BA-4205-B2CE-E21145F816E7}" destId="{5B8250F2-CC69-4EBA-B19E-730B1A4ABE43}" srcOrd="0" destOrd="0" presId="urn:microsoft.com/office/officeart/2005/8/layout/orgChart1"/>
    <dgm:cxn modelId="{1A2D7509-DF83-4E2B-9E13-98594157CF76}" type="presParOf" srcId="{A719A028-88BA-4205-B2CE-E21145F816E7}" destId="{F43D31AF-4016-4F8A-A2B1-DBCB3D4BD2B1}" srcOrd="1" destOrd="0" presId="urn:microsoft.com/office/officeart/2005/8/layout/orgChart1"/>
    <dgm:cxn modelId="{84186F21-4752-4AEB-824F-0244F066DFE3}" type="presParOf" srcId="{88E71D41-D941-4FFF-8290-521631B21D7A}" destId="{AF291295-5649-482E-AD0C-F2765C9F4839}" srcOrd="1" destOrd="0" presId="urn:microsoft.com/office/officeart/2005/8/layout/orgChart1"/>
    <dgm:cxn modelId="{E540A192-46FC-47EE-9375-E85B64BED129}" type="presParOf" srcId="{88E71D41-D941-4FFF-8290-521631B21D7A}" destId="{43BB7951-BD2C-4D0A-8FED-5BE5FDCD70B0}" srcOrd="2" destOrd="0" presId="urn:microsoft.com/office/officeart/2005/8/layout/orgChart1"/>
    <dgm:cxn modelId="{EDE253FB-DF3D-4D31-BB83-A8A465364A2F}" type="presParOf" srcId="{3DFC1D7D-D705-4631-8D29-C0066BC049FE}" destId="{769EDF2F-D5D7-46A5-9B42-6B5858B10B11}" srcOrd="4" destOrd="0" presId="urn:microsoft.com/office/officeart/2005/8/layout/orgChart1"/>
    <dgm:cxn modelId="{4EEBE4E1-732C-433E-9AE1-27198AF69C88}" type="presParOf" srcId="{3DFC1D7D-D705-4631-8D29-C0066BC049FE}" destId="{35059E88-A75B-4A5C-B829-F7DB0BE33112}" srcOrd="5" destOrd="0" presId="urn:microsoft.com/office/officeart/2005/8/layout/orgChart1"/>
    <dgm:cxn modelId="{04BFA565-7B81-4BAA-9C13-256A50A8D416}" type="presParOf" srcId="{35059E88-A75B-4A5C-B829-F7DB0BE33112}" destId="{873965EB-FE23-4716-81BB-A02CD74FF213}" srcOrd="0" destOrd="0" presId="urn:microsoft.com/office/officeart/2005/8/layout/orgChart1"/>
    <dgm:cxn modelId="{431B0BBD-B51B-4227-8319-446A7D3FF693}" type="presParOf" srcId="{873965EB-FE23-4716-81BB-A02CD74FF213}" destId="{C456CBA9-1C0A-4A7B-A878-BE3487004B30}" srcOrd="0" destOrd="0" presId="urn:microsoft.com/office/officeart/2005/8/layout/orgChart1"/>
    <dgm:cxn modelId="{72E3B99B-48DE-4080-8339-689E5E1F1EED}" type="presParOf" srcId="{873965EB-FE23-4716-81BB-A02CD74FF213}" destId="{B64AC38E-2E14-437F-8AC0-5BC410F86605}" srcOrd="1" destOrd="0" presId="urn:microsoft.com/office/officeart/2005/8/layout/orgChart1"/>
    <dgm:cxn modelId="{A629467C-CCDD-44AE-8E59-04A65BCED87E}" type="presParOf" srcId="{35059E88-A75B-4A5C-B829-F7DB0BE33112}" destId="{3CDE12D1-CC54-4C38-9500-11ED73579A67}" srcOrd="1" destOrd="0" presId="urn:microsoft.com/office/officeart/2005/8/layout/orgChart1"/>
    <dgm:cxn modelId="{E89AB8E9-6A3E-4D09-9EE5-ABCE9F8B6D86}" type="presParOf" srcId="{35059E88-A75B-4A5C-B829-F7DB0BE33112}" destId="{2D1BC3A0-F7C8-4775-8B69-626421108143}" srcOrd="2" destOrd="0" presId="urn:microsoft.com/office/officeart/2005/8/layout/orgChart1"/>
    <dgm:cxn modelId="{35FFB761-0A02-4BF8-B9BC-4A11BC95DEB4}" type="presParOf" srcId="{3DFC1D7D-D705-4631-8D29-C0066BC049FE}" destId="{15E2BE0D-3F16-461E-8631-EBD851E5063C}" srcOrd="6" destOrd="0" presId="urn:microsoft.com/office/officeart/2005/8/layout/orgChart1"/>
    <dgm:cxn modelId="{16C6F1B8-3273-452F-83EC-2D38240F293C}" type="presParOf" srcId="{3DFC1D7D-D705-4631-8D29-C0066BC049FE}" destId="{DC35B7B2-CD73-4658-A6BA-3E87A3368B60}" srcOrd="7" destOrd="0" presId="urn:microsoft.com/office/officeart/2005/8/layout/orgChart1"/>
    <dgm:cxn modelId="{306D34CB-883F-4ED6-98C2-23EF21741E27}" type="presParOf" srcId="{DC35B7B2-CD73-4658-A6BA-3E87A3368B60}" destId="{D98376E0-CDAB-464C-A9F6-DF6656950D91}" srcOrd="0" destOrd="0" presId="urn:microsoft.com/office/officeart/2005/8/layout/orgChart1"/>
    <dgm:cxn modelId="{2188D34B-7239-4C3D-9075-56C2A2A38081}" type="presParOf" srcId="{D98376E0-CDAB-464C-A9F6-DF6656950D91}" destId="{848968D3-7F44-415C-BBC6-7E0FDB23B34F}" srcOrd="0" destOrd="0" presId="urn:microsoft.com/office/officeart/2005/8/layout/orgChart1"/>
    <dgm:cxn modelId="{FE36AD87-E50C-46C9-A043-0290473614B0}" type="presParOf" srcId="{D98376E0-CDAB-464C-A9F6-DF6656950D91}" destId="{5607892C-C898-4BE8-931B-FD16FEB49629}" srcOrd="1" destOrd="0" presId="urn:microsoft.com/office/officeart/2005/8/layout/orgChart1"/>
    <dgm:cxn modelId="{033B5045-69E3-44B5-BF17-F4698553D5C8}" type="presParOf" srcId="{DC35B7B2-CD73-4658-A6BA-3E87A3368B60}" destId="{0036DC99-9A15-4E25-8950-CF3ACBC0BA2E}" srcOrd="1" destOrd="0" presId="urn:microsoft.com/office/officeart/2005/8/layout/orgChart1"/>
    <dgm:cxn modelId="{D77455A9-614B-4810-9311-BEBD41B608E8}" type="presParOf" srcId="{0036DC99-9A15-4E25-8950-CF3ACBC0BA2E}" destId="{1C1C27D6-98AF-483B-93BE-461019CE2531}" srcOrd="0" destOrd="0" presId="urn:microsoft.com/office/officeart/2005/8/layout/orgChart1"/>
    <dgm:cxn modelId="{0C17E7E6-C321-4849-AB02-703B5BB88060}" type="presParOf" srcId="{0036DC99-9A15-4E25-8950-CF3ACBC0BA2E}" destId="{2C04ADFC-60F2-4C0F-A509-D0C462D959EB}" srcOrd="1" destOrd="0" presId="urn:microsoft.com/office/officeart/2005/8/layout/orgChart1"/>
    <dgm:cxn modelId="{4623EEA7-64C8-43D2-B6C7-102AC2A1ACD4}" type="presParOf" srcId="{2C04ADFC-60F2-4C0F-A509-D0C462D959EB}" destId="{2152F5C5-1C13-43BF-93D8-0978D1E1263C}" srcOrd="0" destOrd="0" presId="urn:microsoft.com/office/officeart/2005/8/layout/orgChart1"/>
    <dgm:cxn modelId="{F846E84E-83E7-4E6E-B89B-83E55DFF5866}" type="presParOf" srcId="{2152F5C5-1C13-43BF-93D8-0978D1E1263C}" destId="{7B5B0178-F329-4824-9430-D66E335AAF33}" srcOrd="0" destOrd="0" presId="urn:microsoft.com/office/officeart/2005/8/layout/orgChart1"/>
    <dgm:cxn modelId="{57C12556-330B-4680-8A5D-0638415F9CBF}" type="presParOf" srcId="{2152F5C5-1C13-43BF-93D8-0978D1E1263C}" destId="{A7F7C7C5-E28B-410D-BCCA-AD1805E05E43}" srcOrd="1" destOrd="0" presId="urn:microsoft.com/office/officeart/2005/8/layout/orgChart1"/>
    <dgm:cxn modelId="{84B2E2D4-5AD3-4415-83D8-F27B80B2E0B1}" type="presParOf" srcId="{2C04ADFC-60F2-4C0F-A509-D0C462D959EB}" destId="{D096B52C-D55D-493B-9117-C68DA8E1E843}" srcOrd="1" destOrd="0" presId="urn:microsoft.com/office/officeart/2005/8/layout/orgChart1"/>
    <dgm:cxn modelId="{60765599-CED4-4374-9E07-5C61612E9F92}" type="presParOf" srcId="{2C04ADFC-60F2-4C0F-A509-D0C462D959EB}" destId="{4AF30791-45D2-4F02-AD3E-1CAE81D9B0C4}" srcOrd="2" destOrd="0" presId="urn:microsoft.com/office/officeart/2005/8/layout/orgChart1"/>
    <dgm:cxn modelId="{BF7A7CA4-A97B-4683-A93C-B43B94FB9D1B}" type="presParOf" srcId="{DC35B7B2-CD73-4658-A6BA-3E87A3368B60}" destId="{F6DD0F14-756E-44D5-8AB2-50FFD7C42D03}" srcOrd="2" destOrd="0" presId="urn:microsoft.com/office/officeart/2005/8/layout/orgChart1"/>
    <dgm:cxn modelId="{744E3DF3-314E-4714-A2A3-2B15F0DF7D8C}" type="presParOf" srcId="{20DB61F1-C37F-4096-BCB2-0025221BA4E7}" destId="{E69E4645-C1AD-4479-985B-5F96E039E09A}" srcOrd="2" destOrd="0" presId="urn:microsoft.com/office/officeart/2005/8/layout/orgChart1"/>
    <dgm:cxn modelId="{69B1870A-1D24-482F-A94D-9B8689F0DF1D}" type="presParOf" srcId="{F5401F5A-232B-465A-9DEE-451ADE8EF77B}" destId="{126534AF-9603-4362-9460-3D05231C9421}" srcOrd="2" destOrd="0" presId="urn:microsoft.com/office/officeart/2005/8/layout/orgChart1"/>
    <dgm:cxn modelId="{F9FB57CC-87A5-45EA-9EF6-240098E0415E}" type="presParOf" srcId="{F5401F5A-232B-465A-9DEE-451ADE8EF77B}" destId="{163BC791-5C51-49AB-A415-3804F3E08988}" srcOrd="3" destOrd="0" presId="urn:microsoft.com/office/officeart/2005/8/layout/orgChart1"/>
    <dgm:cxn modelId="{2095285C-50C3-42BC-BF75-8561A5848201}" type="presParOf" srcId="{163BC791-5C51-49AB-A415-3804F3E08988}" destId="{119B99B3-789C-40DF-87DA-D47750D86F1A}" srcOrd="0" destOrd="0" presId="urn:microsoft.com/office/officeart/2005/8/layout/orgChart1"/>
    <dgm:cxn modelId="{376623B6-5543-4107-9518-1C33CEC8661C}" type="presParOf" srcId="{119B99B3-789C-40DF-87DA-D47750D86F1A}" destId="{2F729CD0-3D02-4BF7-ADF0-E5726FC321C3}" srcOrd="0" destOrd="0" presId="urn:microsoft.com/office/officeart/2005/8/layout/orgChart1"/>
    <dgm:cxn modelId="{1AB4F450-D6AA-4BA6-B443-87E17E1678C0}" type="presParOf" srcId="{119B99B3-789C-40DF-87DA-D47750D86F1A}" destId="{8025A9E4-5BD2-4847-9206-27A1FCBE81A4}" srcOrd="1" destOrd="0" presId="urn:microsoft.com/office/officeart/2005/8/layout/orgChart1"/>
    <dgm:cxn modelId="{9FC9927C-079C-45B4-BAF7-BC61C469A1CD}" type="presParOf" srcId="{163BC791-5C51-49AB-A415-3804F3E08988}" destId="{3CB3C49E-73CD-4659-AEC3-AA928C8F98F7}" srcOrd="1" destOrd="0" presId="urn:microsoft.com/office/officeart/2005/8/layout/orgChart1"/>
    <dgm:cxn modelId="{C208C27E-CE29-4623-A380-D23B17A69EA8}" type="presParOf" srcId="{3CB3C49E-73CD-4659-AEC3-AA928C8F98F7}" destId="{2F6B7BF2-04B4-4059-8189-B0474D1AA6BC}" srcOrd="0" destOrd="0" presId="urn:microsoft.com/office/officeart/2005/8/layout/orgChart1"/>
    <dgm:cxn modelId="{10151D1E-F305-41FF-B3DC-993AF34586D5}" type="presParOf" srcId="{3CB3C49E-73CD-4659-AEC3-AA928C8F98F7}" destId="{A3163732-FCB8-4328-8843-7E7F24B731BA}" srcOrd="1" destOrd="0" presId="urn:microsoft.com/office/officeart/2005/8/layout/orgChart1"/>
    <dgm:cxn modelId="{93ABE1B8-9F6E-41A3-AF1D-3E30B2D65A7E}" type="presParOf" srcId="{A3163732-FCB8-4328-8843-7E7F24B731BA}" destId="{D87E288C-7A44-477A-A83B-9B0F1E760B4D}" srcOrd="0" destOrd="0" presId="urn:microsoft.com/office/officeart/2005/8/layout/orgChart1"/>
    <dgm:cxn modelId="{3E462C93-B951-491B-98DA-C9AC640F60E5}" type="presParOf" srcId="{D87E288C-7A44-477A-A83B-9B0F1E760B4D}" destId="{5E1F6AED-B965-4602-8DF5-8382261A20B7}" srcOrd="0" destOrd="0" presId="urn:microsoft.com/office/officeart/2005/8/layout/orgChart1"/>
    <dgm:cxn modelId="{A3552064-295F-46AC-86AF-90F122706ABC}" type="presParOf" srcId="{D87E288C-7A44-477A-A83B-9B0F1E760B4D}" destId="{AA79BC50-6751-4FA8-A3D7-98B5D5862693}" srcOrd="1" destOrd="0" presId="urn:microsoft.com/office/officeart/2005/8/layout/orgChart1"/>
    <dgm:cxn modelId="{B16A0F51-6624-4C8C-8301-4C7E9F7C2192}" type="presParOf" srcId="{A3163732-FCB8-4328-8843-7E7F24B731BA}" destId="{866A2912-1F56-4D0A-907B-D7D240B10601}" srcOrd="1" destOrd="0" presId="urn:microsoft.com/office/officeart/2005/8/layout/orgChart1"/>
    <dgm:cxn modelId="{DB34F9E8-2FCF-44A7-A5DA-C411D1E6F20F}" type="presParOf" srcId="{866A2912-1F56-4D0A-907B-D7D240B10601}" destId="{64F597EC-53C4-47E0-9685-52A5F7602E50}" srcOrd="0" destOrd="0" presId="urn:microsoft.com/office/officeart/2005/8/layout/orgChart1"/>
    <dgm:cxn modelId="{8A3BFF6A-E907-457F-9DCA-64393F73FF0B}" type="presParOf" srcId="{866A2912-1F56-4D0A-907B-D7D240B10601}" destId="{AE990687-7DC7-466C-91C8-A39E621A646F}" srcOrd="1" destOrd="0" presId="urn:microsoft.com/office/officeart/2005/8/layout/orgChart1"/>
    <dgm:cxn modelId="{753DFF8A-0EFB-4EB5-B97C-AC4C323DA361}" type="presParOf" srcId="{AE990687-7DC7-466C-91C8-A39E621A646F}" destId="{384DFBBD-E420-4196-8C6E-AD59D02420BF}" srcOrd="0" destOrd="0" presId="urn:microsoft.com/office/officeart/2005/8/layout/orgChart1"/>
    <dgm:cxn modelId="{B18502B4-7368-4B44-A351-84AC0230C194}" type="presParOf" srcId="{384DFBBD-E420-4196-8C6E-AD59D02420BF}" destId="{A6A3A6D1-2E54-4FAC-A33D-34E6B3A878CC}" srcOrd="0" destOrd="0" presId="urn:microsoft.com/office/officeart/2005/8/layout/orgChart1"/>
    <dgm:cxn modelId="{8C31E2A5-FECA-4BC2-8A9A-FA4B4606F26E}" type="presParOf" srcId="{384DFBBD-E420-4196-8C6E-AD59D02420BF}" destId="{CE2D3D7B-16BA-49B2-8ADF-6F3B8D990F5F}" srcOrd="1" destOrd="0" presId="urn:microsoft.com/office/officeart/2005/8/layout/orgChart1"/>
    <dgm:cxn modelId="{30E36273-F16C-4C64-B16E-D521BF81173E}" type="presParOf" srcId="{AE990687-7DC7-466C-91C8-A39E621A646F}" destId="{4414D458-CB40-42CF-94F3-EB777E668275}" srcOrd="1" destOrd="0" presId="urn:microsoft.com/office/officeart/2005/8/layout/orgChart1"/>
    <dgm:cxn modelId="{4078C4BF-C40F-4AED-9A29-B4E1C0A30E52}" type="presParOf" srcId="{4414D458-CB40-42CF-94F3-EB777E668275}" destId="{38EE07D0-370E-4DAF-8C35-B869B5610D4E}" srcOrd="0" destOrd="0" presId="urn:microsoft.com/office/officeart/2005/8/layout/orgChart1"/>
    <dgm:cxn modelId="{0A1C3A45-78BB-4989-8842-C38CFC077FBD}" type="presParOf" srcId="{4414D458-CB40-42CF-94F3-EB777E668275}" destId="{012BAD50-87F1-4A9B-95A1-6582CA9C188D}" srcOrd="1" destOrd="0" presId="urn:microsoft.com/office/officeart/2005/8/layout/orgChart1"/>
    <dgm:cxn modelId="{2B537F5F-EB4A-4C8B-B893-D390E8E56224}" type="presParOf" srcId="{012BAD50-87F1-4A9B-95A1-6582CA9C188D}" destId="{7DFC01CC-6A84-46B8-A2BB-8DBEFC207A00}" srcOrd="0" destOrd="0" presId="urn:microsoft.com/office/officeart/2005/8/layout/orgChart1"/>
    <dgm:cxn modelId="{BF6DB2B4-3A41-49F6-AA2B-D39B8EFE6934}" type="presParOf" srcId="{7DFC01CC-6A84-46B8-A2BB-8DBEFC207A00}" destId="{8459F413-D358-48C4-B5B4-1F534A2BCBE6}" srcOrd="0" destOrd="0" presId="urn:microsoft.com/office/officeart/2005/8/layout/orgChart1"/>
    <dgm:cxn modelId="{9EA7B37F-94A0-40E5-BF9F-FD292F64E1DD}" type="presParOf" srcId="{7DFC01CC-6A84-46B8-A2BB-8DBEFC207A00}" destId="{BB4000FE-8437-44AE-9681-9BCC70338727}" srcOrd="1" destOrd="0" presId="urn:microsoft.com/office/officeart/2005/8/layout/orgChart1"/>
    <dgm:cxn modelId="{D89F84D5-A7D1-459A-8960-0B02466AD085}" type="presParOf" srcId="{012BAD50-87F1-4A9B-95A1-6582CA9C188D}" destId="{20959479-57F8-421B-9827-86DEEC2311B8}" srcOrd="1" destOrd="0" presId="urn:microsoft.com/office/officeart/2005/8/layout/orgChart1"/>
    <dgm:cxn modelId="{3F846E66-89DD-44DD-93E2-AD3372295F8D}" type="presParOf" srcId="{012BAD50-87F1-4A9B-95A1-6582CA9C188D}" destId="{A98EA75C-CD67-4126-AF45-E5EA38916677}" srcOrd="2" destOrd="0" presId="urn:microsoft.com/office/officeart/2005/8/layout/orgChart1"/>
    <dgm:cxn modelId="{0CD9D41E-3684-4022-A7B6-67642FA9C75F}" type="presParOf" srcId="{4414D458-CB40-42CF-94F3-EB777E668275}" destId="{B494C0E1-ECD4-4C84-9D74-D051F9C78CD0}" srcOrd="2" destOrd="0" presId="urn:microsoft.com/office/officeart/2005/8/layout/orgChart1"/>
    <dgm:cxn modelId="{42B2A0FE-70F4-4167-A754-C2C814A76EDF}" type="presParOf" srcId="{4414D458-CB40-42CF-94F3-EB777E668275}" destId="{589D8916-8C44-4F0B-83F6-8C68D00FCAD3}" srcOrd="3" destOrd="0" presId="urn:microsoft.com/office/officeart/2005/8/layout/orgChart1"/>
    <dgm:cxn modelId="{2F02FC0B-5E57-4124-8C2E-E5AA6E87C667}" type="presParOf" srcId="{589D8916-8C44-4F0B-83F6-8C68D00FCAD3}" destId="{BB61F054-535D-4F42-A167-1CAC924AD0A1}" srcOrd="0" destOrd="0" presId="urn:microsoft.com/office/officeart/2005/8/layout/orgChart1"/>
    <dgm:cxn modelId="{50E47AF1-3B7B-4F87-BCF5-C60A48D80DFD}" type="presParOf" srcId="{BB61F054-535D-4F42-A167-1CAC924AD0A1}" destId="{0C8E32A3-79A3-446A-99E0-D1D7568CA85D}" srcOrd="0" destOrd="0" presId="urn:microsoft.com/office/officeart/2005/8/layout/orgChart1"/>
    <dgm:cxn modelId="{FADC845E-7FB5-40FD-8077-44387781C660}" type="presParOf" srcId="{BB61F054-535D-4F42-A167-1CAC924AD0A1}" destId="{D40EFED1-4816-43E4-A444-62C01A94955E}" srcOrd="1" destOrd="0" presId="urn:microsoft.com/office/officeart/2005/8/layout/orgChart1"/>
    <dgm:cxn modelId="{8186F203-5CCC-4AA7-97CA-BAFFCFCCB854}" type="presParOf" srcId="{589D8916-8C44-4F0B-83F6-8C68D00FCAD3}" destId="{C386BF74-904E-4D40-A0B0-DD37D7D14728}" srcOrd="1" destOrd="0" presId="urn:microsoft.com/office/officeart/2005/8/layout/orgChart1"/>
    <dgm:cxn modelId="{3236EE33-4112-4510-BE66-EEE8FC9E59B9}" type="presParOf" srcId="{589D8916-8C44-4F0B-83F6-8C68D00FCAD3}" destId="{A78FC884-4ED5-4282-82F2-7E77A31B4574}" srcOrd="2" destOrd="0" presId="urn:microsoft.com/office/officeart/2005/8/layout/orgChart1"/>
    <dgm:cxn modelId="{8637980B-B8BF-4050-B438-01958CEDA86C}" type="presParOf" srcId="{AE990687-7DC7-466C-91C8-A39E621A646F}" destId="{BFC28B1C-53F2-455A-A0F0-2B0416D06A22}" srcOrd="2" destOrd="0" presId="urn:microsoft.com/office/officeart/2005/8/layout/orgChart1"/>
    <dgm:cxn modelId="{660F3017-CB8D-480E-97BF-67AE9A80F91D}" type="presParOf" srcId="{A3163732-FCB8-4328-8843-7E7F24B731BA}" destId="{D6C2DB3D-08FD-49CE-A345-DB844CAAFAC6}" srcOrd="2" destOrd="0" presId="urn:microsoft.com/office/officeart/2005/8/layout/orgChart1"/>
    <dgm:cxn modelId="{AC7E4A84-3FD4-4448-9CF4-706C8DBD2E70}" type="presParOf" srcId="{163BC791-5C51-49AB-A415-3804F3E08988}" destId="{C8BF23AB-6330-425A-8A10-9498739F01D4}" srcOrd="2" destOrd="0" presId="urn:microsoft.com/office/officeart/2005/8/layout/orgChart1"/>
    <dgm:cxn modelId="{19B7A89D-1760-4390-B635-DD659B935F40}" type="presParOf" srcId="{F5401F5A-232B-465A-9DEE-451ADE8EF77B}" destId="{F7B36063-78DF-493D-B378-8588FE0BE92C}" srcOrd="4" destOrd="0" presId="urn:microsoft.com/office/officeart/2005/8/layout/orgChart1"/>
    <dgm:cxn modelId="{C569108E-F004-4865-884B-1C3697122F10}" type="presParOf" srcId="{F5401F5A-232B-465A-9DEE-451ADE8EF77B}" destId="{B7995E1A-84C9-4A14-ADE2-B37B8A0A3131}" srcOrd="5" destOrd="0" presId="urn:microsoft.com/office/officeart/2005/8/layout/orgChart1"/>
    <dgm:cxn modelId="{48C51604-F755-44B1-B30D-BEB285E05E2D}" type="presParOf" srcId="{B7995E1A-84C9-4A14-ADE2-B37B8A0A3131}" destId="{FE354738-F9CB-4008-98F1-782D11C6274C}" srcOrd="0" destOrd="0" presId="urn:microsoft.com/office/officeart/2005/8/layout/orgChart1"/>
    <dgm:cxn modelId="{D2346E94-6F64-4701-AC3F-77C1B1F94D9E}" type="presParOf" srcId="{FE354738-F9CB-4008-98F1-782D11C6274C}" destId="{302C0774-FA71-427A-8B9E-14E7052DF472}" srcOrd="0" destOrd="0" presId="urn:microsoft.com/office/officeart/2005/8/layout/orgChart1"/>
    <dgm:cxn modelId="{25D067DA-26EA-476F-8C33-D549281277D4}" type="presParOf" srcId="{FE354738-F9CB-4008-98F1-782D11C6274C}" destId="{90001AA6-BDA0-4C4D-A9BE-23911887CA25}" srcOrd="1" destOrd="0" presId="urn:microsoft.com/office/officeart/2005/8/layout/orgChart1"/>
    <dgm:cxn modelId="{4861AC46-65B4-4190-AFBF-4B43CD50B482}" type="presParOf" srcId="{B7995E1A-84C9-4A14-ADE2-B37B8A0A3131}" destId="{284D4138-3D4C-47B3-9C01-72A936C3001D}" srcOrd="1" destOrd="0" presId="urn:microsoft.com/office/officeart/2005/8/layout/orgChart1"/>
    <dgm:cxn modelId="{F6E8DD1D-3100-472F-811C-B194B18E30BC}" type="presParOf" srcId="{284D4138-3D4C-47B3-9C01-72A936C3001D}" destId="{3A76EEAC-25AA-4C65-B2CE-E20A774C5A7D}" srcOrd="0" destOrd="0" presId="urn:microsoft.com/office/officeart/2005/8/layout/orgChart1"/>
    <dgm:cxn modelId="{98E3B6B2-6AF8-43B7-A223-8C3731116365}" type="presParOf" srcId="{284D4138-3D4C-47B3-9C01-72A936C3001D}" destId="{B54908FB-40F9-4B16-8BA2-60B3382BD288}" srcOrd="1" destOrd="0" presId="urn:microsoft.com/office/officeart/2005/8/layout/orgChart1"/>
    <dgm:cxn modelId="{39B0030B-D93F-47FC-85D8-3A56649B6BFE}" type="presParOf" srcId="{B54908FB-40F9-4B16-8BA2-60B3382BD288}" destId="{5E774AE3-79A8-4ECF-B627-ACF8B218A1A2}" srcOrd="0" destOrd="0" presId="urn:microsoft.com/office/officeart/2005/8/layout/orgChart1"/>
    <dgm:cxn modelId="{B17D5EF3-B2C7-4AE2-B83E-A925EEA3A39D}" type="presParOf" srcId="{5E774AE3-79A8-4ECF-B627-ACF8B218A1A2}" destId="{40606D40-C820-4A12-8EF3-61AF49180096}" srcOrd="0" destOrd="0" presId="urn:microsoft.com/office/officeart/2005/8/layout/orgChart1"/>
    <dgm:cxn modelId="{092EF56A-A0FC-41BC-B28C-24C4640A29DB}" type="presParOf" srcId="{5E774AE3-79A8-4ECF-B627-ACF8B218A1A2}" destId="{AEDC23D8-D962-4CE0-A052-9DEDC834E1AC}" srcOrd="1" destOrd="0" presId="urn:microsoft.com/office/officeart/2005/8/layout/orgChart1"/>
    <dgm:cxn modelId="{A6351181-DA3C-43B0-A14E-B6B5DADA04AD}" type="presParOf" srcId="{B54908FB-40F9-4B16-8BA2-60B3382BD288}" destId="{8C99F591-14E4-4122-96BD-DC960C313736}" srcOrd="1" destOrd="0" presId="urn:microsoft.com/office/officeart/2005/8/layout/orgChart1"/>
    <dgm:cxn modelId="{2F60E2C7-AD67-45A7-A804-2663197E593D}" type="presParOf" srcId="{8C99F591-14E4-4122-96BD-DC960C313736}" destId="{5AC92319-B8C9-4F30-AA1D-2EC5B4B46BEC}" srcOrd="0" destOrd="0" presId="urn:microsoft.com/office/officeart/2005/8/layout/orgChart1"/>
    <dgm:cxn modelId="{BC03C940-FBEF-4194-A180-EFC023344F62}" type="presParOf" srcId="{8C99F591-14E4-4122-96BD-DC960C313736}" destId="{09589F89-85DE-4854-8CD9-48C528948FDB}" srcOrd="1" destOrd="0" presId="urn:microsoft.com/office/officeart/2005/8/layout/orgChart1"/>
    <dgm:cxn modelId="{98A3055B-5770-4B03-81C9-73E6DAE3AFDE}" type="presParOf" srcId="{09589F89-85DE-4854-8CD9-48C528948FDB}" destId="{1BC76B2C-AEA5-4500-9B88-10F2DDB6A669}" srcOrd="0" destOrd="0" presId="urn:microsoft.com/office/officeart/2005/8/layout/orgChart1"/>
    <dgm:cxn modelId="{B7EC7565-1618-48EB-945D-37FA357E3D34}" type="presParOf" srcId="{1BC76B2C-AEA5-4500-9B88-10F2DDB6A669}" destId="{E9D30598-4428-4CA5-8F9E-8480F8269B0F}" srcOrd="0" destOrd="0" presId="urn:microsoft.com/office/officeart/2005/8/layout/orgChart1"/>
    <dgm:cxn modelId="{5427A0EF-6A88-494D-A498-EF378C4383AA}" type="presParOf" srcId="{1BC76B2C-AEA5-4500-9B88-10F2DDB6A669}" destId="{2807C5A3-3F0B-499F-86F8-8A91FA62ED03}" srcOrd="1" destOrd="0" presId="urn:microsoft.com/office/officeart/2005/8/layout/orgChart1"/>
    <dgm:cxn modelId="{5BF4F2A3-5A32-43F9-9E0C-3BC606076573}" type="presParOf" srcId="{09589F89-85DE-4854-8CD9-48C528948FDB}" destId="{FC7C750E-E09B-40B5-8326-5649231511AC}" srcOrd="1" destOrd="0" presId="urn:microsoft.com/office/officeart/2005/8/layout/orgChart1"/>
    <dgm:cxn modelId="{EA3BDB96-F104-4676-A6BA-110CC00D50E5}" type="presParOf" srcId="{09589F89-85DE-4854-8CD9-48C528948FDB}" destId="{BE509E34-C21C-4402-921E-E784E625535B}" srcOrd="2" destOrd="0" presId="urn:microsoft.com/office/officeart/2005/8/layout/orgChart1"/>
    <dgm:cxn modelId="{5ACC33D1-9737-4230-938F-7D6D77D1AF80}" type="presParOf" srcId="{B54908FB-40F9-4B16-8BA2-60B3382BD288}" destId="{049CFF07-620D-4378-AD3F-000FC36A1C71}" srcOrd="2" destOrd="0" presId="urn:microsoft.com/office/officeart/2005/8/layout/orgChart1"/>
    <dgm:cxn modelId="{0245A6C4-97C3-4756-858B-B3A5BEDA27FB}" type="presParOf" srcId="{284D4138-3D4C-47B3-9C01-72A936C3001D}" destId="{7484BB52-645A-454D-9ACF-400A45AE56E5}" srcOrd="2" destOrd="0" presId="urn:microsoft.com/office/officeart/2005/8/layout/orgChart1"/>
    <dgm:cxn modelId="{07EBEE04-1872-4882-B3B8-4B5599CDE4FB}" type="presParOf" srcId="{284D4138-3D4C-47B3-9C01-72A936C3001D}" destId="{80578A05-5CE4-4075-B34E-A0A62CEEB615}" srcOrd="3" destOrd="0" presId="urn:microsoft.com/office/officeart/2005/8/layout/orgChart1"/>
    <dgm:cxn modelId="{7913F3A3-BFEC-4B0C-A8F7-A11F7848F8E2}" type="presParOf" srcId="{80578A05-5CE4-4075-B34E-A0A62CEEB615}" destId="{A9FD583F-4DAE-4D5F-91E0-9CD95C16CFAD}" srcOrd="0" destOrd="0" presId="urn:microsoft.com/office/officeart/2005/8/layout/orgChart1"/>
    <dgm:cxn modelId="{86259587-5F69-4FFD-8F9C-D9D8BC3A2CA8}" type="presParOf" srcId="{A9FD583F-4DAE-4D5F-91E0-9CD95C16CFAD}" destId="{B2EE3944-DE80-4A21-BABF-69B20A8F4F4A}" srcOrd="0" destOrd="0" presId="urn:microsoft.com/office/officeart/2005/8/layout/orgChart1"/>
    <dgm:cxn modelId="{C2B72E72-5A1C-4918-83D0-E1D4FADD6CBF}" type="presParOf" srcId="{A9FD583F-4DAE-4D5F-91E0-9CD95C16CFAD}" destId="{8E8EA2B9-8421-4902-93DB-97EA9E3FC974}" srcOrd="1" destOrd="0" presId="urn:microsoft.com/office/officeart/2005/8/layout/orgChart1"/>
    <dgm:cxn modelId="{E1C829C7-98C7-4020-93D3-85B728A634BA}" type="presParOf" srcId="{80578A05-5CE4-4075-B34E-A0A62CEEB615}" destId="{88779096-D92C-4B8B-9155-CF87FABD0535}" srcOrd="1" destOrd="0" presId="urn:microsoft.com/office/officeart/2005/8/layout/orgChart1"/>
    <dgm:cxn modelId="{6F7142B0-7655-480A-AF8F-D8063118ADE5}" type="presParOf" srcId="{88779096-D92C-4B8B-9155-CF87FABD0535}" destId="{79D7E382-528E-40FF-AD8A-3E3F425BCC3C}" srcOrd="0" destOrd="0" presId="urn:microsoft.com/office/officeart/2005/8/layout/orgChart1"/>
    <dgm:cxn modelId="{A541421F-2E92-4C5B-8731-7A4DA421B3D7}" type="presParOf" srcId="{88779096-D92C-4B8B-9155-CF87FABD0535}" destId="{FC3E087A-9545-47E1-AF09-22EE90AC64E8}" srcOrd="1" destOrd="0" presId="urn:microsoft.com/office/officeart/2005/8/layout/orgChart1"/>
    <dgm:cxn modelId="{D6A21BE2-F264-4693-AFD4-F8BEDC91FF52}" type="presParOf" srcId="{FC3E087A-9545-47E1-AF09-22EE90AC64E8}" destId="{4AFD29E0-AB73-4B21-847C-7B3EC8AF7765}" srcOrd="0" destOrd="0" presId="urn:microsoft.com/office/officeart/2005/8/layout/orgChart1"/>
    <dgm:cxn modelId="{B2B51BDE-83A8-44AA-B6F7-216A25E1C064}" type="presParOf" srcId="{4AFD29E0-AB73-4B21-847C-7B3EC8AF7765}" destId="{D230BAB0-0F9C-48C9-8819-D1444998EA38}" srcOrd="0" destOrd="0" presId="urn:microsoft.com/office/officeart/2005/8/layout/orgChart1"/>
    <dgm:cxn modelId="{69D38F13-C45F-495A-B63F-FAE357347481}" type="presParOf" srcId="{4AFD29E0-AB73-4B21-847C-7B3EC8AF7765}" destId="{8A7CF14A-8CEE-4E37-BB1D-82089B1C81E7}" srcOrd="1" destOrd="0" presId="urn:microsoft.com/office/officeart/2005/8/layout/orgChart1"/>
    <dgm:cxn modelId="{EDF6FEEF-D16A-4C54-A969-DC2D7F6F0610}" type="presParOf" srcId="{FC3E087A-9545-47E1-AF09-22EE90AC64E8}" destId="{D9E70CBB-E8C6-4FAB-A5C9-F4D19327FB06}" srcOrd="1" destOrd="0" presId="urn:microsoft.com/office/officeart/2005/8/layout/orgChart1"/>
    <dgm:cxn modelId="{12134980-8B0E-42EE-AEDF-DAEE2198DF7A}" type="presParOf" srcId="{D9E70CBB-E8C6-4FAB-A5C9-F4D19327FB06}" destId="{2A3BAE1A-5935-4016-9499-66398BCE7C23}" srcOrd="0" destOrd="0" presId="urn:microsoft.com/office/officeart/2005/8/layout/orgChart1"/>
    <dgm:cxn modelId="{AFED51F0-844E-4042-A497-8487122A483A}" type="presParOf" srcId="{D9E70CBB-E8C6-4FAB-A5C9-F4D19327FB06}" destId="{B301A487-098A-4585-9410-C66EECFBE847}" srcOrd="1" destOrd="0" presId="urn:microsoft.com/office/officeart/2005/8/layout/orgChart1"/>
    <dgm:cxn modelId="{A78A641F-C773-4661-BC6D-138861E1AA57}" type="presParOf" srcId="{B301A487-098A-4585-9410-C66EECFBE847}" destId="{01E354FB-ECA3-49EC-A3CC-15AD826EE0CE}" srcOrd="0" destOrd="0" presId="urn:microsoft.com/office/officeart/2005/8/layout/orgChart1"/>
    <dgm:cxn modelId="{E134DF0F-5871-4DE7-9D78-4AE4875304FA}" type="presParOf" srcId="{01E354FB-ECA3-49EC-A3CC-15AD826EE0CE}" destId="{049D98A4-2225-47B3-9983-198A4F9EE710}" srcOrd="0" destOrd="0" presId="urn:microsoft.com/office/officeart/2005/8/layout/orgChart1"/>
    <dgm:cxn modelId="{F765049A-B844-41DD-92DF-DFE31B93820E}" type="presParOf" srcId="{01E354FB-ECA3-49EC-A3CC-15AD826EE0CE}" destId="{F276B6FF-53CE-44E3-9FEB-BC7F801209AC}" srcOrd="1" destOrd="0" presId="urn:microsoft.com/office/officeart/2005/8/layout/orgChart1"/>
    <dgm:cxn modelId="{D64E28AB-FD7B-4475-B366-BF0EEF8ED3FF}" type="presParOf" srcId="{B301A487-098A-4585-9410-C66EECFBE847}" destId="{311B3E8A-9134-422C-9FAB-C3FFA545239C}" srcOrd="1" destOrd="0" presId="urn:microsoft.com/office/officeart/2005/8/layout/orgChart1"/>
    <dgm:cxn modelId="{3AD7B8A5-1368-4DE1-9778-63AA63612B30}" type="presParOf" srcId="{B301A487-098A-4585-9410-C66EECFBE847}" destId="{41EBDDE2-EBA8-4247-96FC-1B94F307430F}" srcOrd="2" destOrd="0" presId="urn:microsoft.com/office/officeart/2005/8/layout/orgChart1"/>
    <dgm:cxn modelId="{0C3847D2-F4E7-4B4D-BDB0-2EF57C4EFC78}" type="presParOf" srcId="{D9E70CBB-E8C6-4FAB-A5C9-F4D19327FB06}" destId="{10CF3298-85C1-4461-BBE3-3A202BB46F2A}" srcOrd="2" destOrd="0" presId="urn:microsoft.com/office/officeart/2005/8/layout/orgChart1"/>
    <dgm:cxn modelId="{20CA9165-476F-4CEA-A326-65CECD388896}" type="presParOf" srcId="{D9E70CBB-E8C6-4FAB-A5C9-F4D19327FB06}" destId="{35EEC89D-B142-4C87-AF7E-DD2DD0AA7593}" srcOrd="3" destOrd="0" presId="urn:microsoft.com/office/officeart/2005/8/layout/orgChart1"/>
    <dgm:cxn modelId="{712AD8DC-F950-4BA5-8020-3CBE5D914B28}" type="presParOf" srcId="{35EEC89D-B142-4C87-AF7E-DD2DD0AA7593}" destId="{B51838FF-0808-4DDA-ACAF-BD7632E35648}" srcOrd="0" destOrd="0" presId="urn:microsoft.com/office/officeart/2005/8/layout/orgChart1"/>
    <dgm:cxn modelId="{1697A62B-5B1F-45DA-9122-84CE22EB6E49}" type="presParOf" srcId="{B51838FF-0808-4DDA-ACAF-BD7632E35648}" destId="{AA418864-BD4D-4FF5-9835-0F245E5464D3}" srcOrd="0" destOrd="0" presId="urn:microsoft.com/office/officeart/2005/8/layout/orgChart1"/>
    <dgm:cxn modelId="{C01E6AA5-7273-4F72-80C2-B0B1B53D06E5}" type="presParOf" srcId="{B51838FF-0808-4DDA-ACAF-BD7632E35648}" destId="{183B18D4-5E80-41AF-AA2D-899F5F145AA5}" srcOrd="1" destOrd="0" presId="urn:microsoft.com/office/officeart/2005/8/layout/orgChart1"/>
    <dgm:cxn modelId="{46304AF4-10BE-443D-8A1F-665A861A0839}" type="presParOf" srcId="{35EEC89D-B142-4C87-AF7E-DD2DD0AA7593}" destId="{51396789-96AD-4AEB-9F58-47090D9F5267}" srcOrd="1" destOrd="0" presId="urn:microsoft.com/office/officeart/2005/8/layout/orgChart1"/>
    <dgm:cxn modelId="{27C13392-3A64-482A-AD11-A349212633BD}" type="presParOf" srcId="{35EEC89D-B142-4C87-AF7E-DD2DD0AA7593}" destId="{6BB25387-4CB5-4672-B1DE-67A367628E33}" srcOrd="2" destOrd="0" presId="urn:microsoft.com/office/officeart/2005/8/layout/orgChart1"/>
    <dgm:cxn modelId="{D8092BD8-EC5A-4FC4-82B8-918FAD551E38}" type="presParOf" srcId="{D9E70CBB-E8C6-4FAB-A5C9-F4D19327FB06}" destId="{F5ED1615-C8F0-4A5F-BDF6-68E238DD6F78}" srcOrd="4" destOrd="0" presId="urn:microsoft.com/office/officeart/2005/8/layout/orgChart1"/>
    <dgm:cxn modelId="{956044F8-339A-410C-A782-267A9F94CF08}" type="presParOf" srcId="{D9E70CBB-E8C6-4FAB-A5C9-F4D19327FB06}" destId="{8915530A-2DB0-40E0-960D-DA88060A1F4F}" srcOrd="5" destOrd="0" presId="urn:microsoft.com/office/officeart/2005/8/layout/orgChart1"/>
    <dgm:cxn modelId="{42A1B34F-3D6B-4A17-AE97-B004CE71EF09}" type="presParOf" srcId="{8915530A-2DB0-40E0-960D-DA88060A1F4F}" destId="{CE92EBDD-5573-47CC-825A-C8C50F1D70EE}" srcOrd="0" destOrd="0" presId="urn:microsoft.com/office/officeart/2005/8/layout/orgChart1"/>
    <dgm:cxn modelId="{279F04ED-CE8F-4F7B-9B6A-E2C57BA22F49}" type="presParOf" srcId="{CE92EBDD-5573-47CC-825A-C8C50F1D70EE}" destId="{14D615CB-7BA7-4A67-B383-C398EC1B41DF}" srcOrd="0" destOrd="0" presId="urn:microsoft.com/office/officeart/2005/8/layout/orgChart1"/>
    <dgm:cxn modelId="{615F2CA0-B3E7-4917-A01D-0CFA2AB1E728}" type="presParOf" srcId="{CE92EBDD-5573-47CC-825A-C8C50F1D70EE}" destId="{F5A08618-7162-4E54-82BC-14F17D010523}" srcOrd="1" destOrd="0" presId="urn:microsoft.com/office/officeart/2005/8/layout/orgChart1"/>
    <dgm:cxn modelId="{942D6B59-A70D-4009-8A8D-CAF9F6C3221E}" type="presParOf" srcId="{8915530A-2DB0-40E0-960D-DA88060A1F4F}" destId="{27CCFF3F-FB8C-467D-BE98-9B1811D52DF3}" srcOrd="1" destOrd="0" presId="urn:microsoft.com/office/officeart/2005/8/layout/orgChart1"/>
    <dgm:cxn modelId="{B9883108-F268-4C79-93F5-E3A5F01F6393}" type="presParOf" srcId="{8915530A-2DB0-40E0-960D-DA88060A1F4F}" destId="{27F693D3-B0E4-403F-A6C1-D17740457D06}" srcOrd="2" destOrd="0" presId="urn:microsoft.com/office/officeart/2005/8/layout/orgChart1"/>
    <dgm:cxn modelId="{842B12EB-5EA3-4647-9C76-63B18CEC2B96}" type="presParOf" srcId="{D9E70CBB-E8C6-4FAB-A5C9-F4D19327FB06}" destId="{C034C5DD-9124-45D0-8D9B-50395F151A87}" srcOrd="6" destOrd="0" presId="urn:microsoft.com/office/officeart/2005/8/layout/orgChart1"/>
    <dgm:cxn modelId="{BCB6E45C-316C-4973-B96C-634FF8884122}" type="presParOf" srcId="{D9E70CBB-E8C6-4FAB-A5C9-F4D19327FB06}" destId="{BAB165DD-3AB7-467A-BFAD-84F6616D19D8}" srcOrd="7" destOrd="0" presId="urn:microsoft.com/office/officeart/2005/8/layout/orgChart1"/>
    <dgm:cxn modelId="{88F31B9F-DB61-4A98-B358-5B5896DA16F2}" type="presParOf" srcId="{BAB165DD-3AB7-467A-BFAD-84F6616D19D8}" destId="{39B7964E-D244-49DD-8E14-731C12E3A597}" srcOrd="0" destOrd="0" presId="urn:microsoft.com/office/officeart/2005/8/layout/orgChart1"/>
    <dgm:cxn modelId="{4B79DA0B-DAB4-45A1-B8BF-F78ADF12C6E7}" type="presParOf" srcId="{39B7964E-D244-49DD-8E14-731C12E3A597}" destId="{FF71655D-9ACF-4434-A28A-31F3E1DD27C7}" srcOrd="0" destOrd="0" presId="urn:microsoft.com/office/officeart/2005/8/layout/orgChart1"/>
    <dgm:cxn modelId="{E2201DC2-B29D-4FF2-9C33-9E626E78D6F5}" type="presParOf" srcId="{39B7964E-D244-49DD-8E14-731C12E3A597}" destId="{CC3CF079-8A5F-4D39-8F70-743346844675}" srcOrd="1" destOrd="0" presId="urn:microsoft.com/office/officeart/2005/8/layout/orgChart1"/>
    <dgm:cxn modelId="{2042EF0F-7185-445A-A064-127A8D1FD0E8}" type="presParOf" srcId="{BAB165DD-3AB7-467A-BFAD-84F6616D19D8}" destId="{463D9771-E93D-45DE-ABB5-EBD6B4057F78}" srcOrd="1" destOrd="0" presId="urn:microsoft.com/office/officeart/2005/8/layout/orgChart1"/>
    <dgm:cxn modelId="{B8357862-A53D-4ABB-9BA9-F0FD418496DB}" type="presParOf" srcId="{BAB165DD-3AB7-467A-BFAD-84F6616D19D8}" destId="{0A8E4BC0-4BA8-4829-9511-2C7A8320C198}" srcOrd="2" destOrd="0" presId="urn:microsoft.com/office/officeart/2005/8/layout/orgChart1"/>
    <dgm:cxn modelId="{71C6461A-3756-4202-A01B-954385D16802}" type="presParOf" srcId="{FC3E087A-9545-47E1-AF09-22EE90AC64E8}" destId="{3A2CC5C9-AD57-4072-8552-C9E70BEBB5F1}" srcOrd="2" destOrd="0" presId="urn:microsoft.com/office/officeart/2005/8/layout/orgChart1"/>
    <dgm:cxn modelId="{780980C5-1B25-4CDD-BA5D-05BDC912EC5D}" type="presParOf" srcId="{80578A05-5CE4-4075-B34E-A0A62CEEB615}" destId="{F1998114-C874-4CF1-A05F-C639336424A1}" srcOrd="2" destOrd="0" presId="urn:microsoft.com/office/officeart/2005/8/layout/orgChart1"/>
    <dgm:cxn modelId="{84084C77-DEE1-4514-8EFF-0BF463D22603}" type="presParOf" srcId="{B7995E1A-84C9-4A14-ADE2-B37B8A0A3131}" destId="{DCCF9AEA-C9C0-4FEB-8593-1B079E32A91A}" srcOrd="2" destOrd="0" presId="urn:microsoft.com/office/officeart/2005/8/layout/orgChart1"/>
    <dgm:cxn modelId="{093AEC37-FD50-4105-AB32-E2CEF9718284}" type="presParOf" srcId="{558770E4-E83D-4AD5-BAB3-BBC432ADCC31}" destId="{43995D0D-A50A-4EC0-9D15-7F32C78D5B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8DCD6A-3D17-4E69-892D-FDF833AD199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C70E473-E770-4256-B502-793E06D50087}">
      <dgm:prSet phldrT="[Text]" custT="1"/>
      <dgm:spPr/>
      <dgm:t>
        <a:bodyPr/>
        <a:lstStyle/>
        <a:p>
          <a:r>
            <a:rPr lang="en-US" sz="1100" b="1" dirty="0"/>
            <a:t>HEART VALVES</a:t>
          </a:r>
          <a:br>
            <a:rPr lang="en-US" sz="1100" b="1" dirty="0"/>
          </a:br>
          <a:r>
            <a:rPr lang="en-US" sz="1100" b="1" dirty="0"/>
            <a:t>(CARDIAC VALVES)</a:t>
          </a:r>
        </a:p>
      </dgm:t>
    </dgm:pt>
    <dgm:pt modelId="{133CDFF5-C244-483C-AB63-1C92A3BD45FB}" type="parTrans" cxnId="{96BD3C7E-B888-4B84-BAA2-1B1B1C2EAAA8}">
      <dgm:prSet/>
      <dgm:spPr/>
      <dgm:t>
        <a:bodyPr/>
        <a:lstStyle/>
        <a:p>
          <a:endParaRPr lang="en-US"/>
        </a:p>
      </dgm:t>
    </dgm:pt>
    <dgm:pt modelId="{5434DFDB-4343-44F1-BD95-1298771A62A3}" type="sibTrans" cxnId="{96BD3C7E-B888-4B84-BAA2-1B1B1C2EAAA8}">
      <dgm:prSet/>
      <dgm:spPr/>
      <dgm:t>
        <a:bodyPr/>
        <a:lstStyle/>
        <a:p>
          <a:endParaRPr lang="en-US"/>
        </a:p>
      </dgm:t>
    </dgm:pt>
    <dgm:pt modelId="{39D84F6F-4DAA-46E9-88D5-9022DCF3ABED}">
      <dgm:prSet phldrT="[Text]" custT="1"/>
      <dgm:spPr/>
      <dgm:t>
        <a:bodyPr/>
        <a:lstStyle/>
        <a:p>
          <a:r>
            <a:rPr lang="en-US" sz="800" b="1" dirty="0"/>
            <a:t>Each leaflet (cusp)</a:t>
          </a:r>
        </a:p>
        <a:p>
          <a:r>
            <a:rPr lang="en-US" sz="800" b="1" u="sng" dirty="0"/>
            <a:t>(</a:t>
          </a:r>
          <a:r>
            <a:rPr lang="en-US" sz="800" b="1" u="sng" dirty="0">
              <a:solidFill>
                <a:srgbClr val="FF0000"/>
              </a:solidFill>
            </a:rPr>
            <a:t>AVASCULAR</a:t>
          </a:r>
          <a:r>
            <a:rPr lang="en-US" sz="800" b="1" u="sng" dirty="0"/>
            <a:t>)</a:t>
          </a:r>
        </a:p>
        <a:p>
          <a:r>
            <a:rPr lang="en-US" sz="800" b="1" dirty="0"/>
            <a:t> of heart valve is formed of:</a:t>
          </a:r>
        </a:p>
      </dgm:t>
    </dgm:pt>
    <dgm:pt modelId="{BA8567F5-CCE6-482E-A240-48021AB7799C}" type="parTrans" cxnId="{B13AAA06-18FA-45A5-860B-90D734C5FCE9}">
      <dgm:prSet/>
      <dgm:spPr/>
      <dgm:t>
        <a:bodyPr/>
        <a:lstStyle/>
        <a:p>
          <a:endParaRPr lang="en-US"/>
        </a:p>
      </dgm:t>
    </dgm:pt>
    <dgm:pt modelId="{6592A5EA-4272-495F-9A8F-19CB9702605F}" type="sibTrans" cxnId="{B13AAA06-18FA-45A5-860B-90D734C5FCE9}">
      <dgm:prSet/>
      <dgm:spPr/>
      <dgm:t>
        <a:bodyPr/>
        <a:lstStyle/>
        <a:p>
          <a:endParaRPr lang="en-US"/>
        </a:p>
      </dgm:t>
    </dgm:pt>
    <dgm:pt modelId="{3F98194C-453A-47D9-AFE3-B964FE5B077D}">
      <dgm:prSet phldrT="[Text]" custT="1"/>
      <dgm:spPr/>
      <dgm:t>
        <a:bodyPr/>
        <a:lstStyle/>
        <a:p>
          <a:r>
            <a:rPr lang="en-US" sz="700" b="1" dirty="0"/>
            <a:t>A core of Dense irregular C.T. </a:t>
          </a:r>
        </a:p>
        <a:p>
          <a:r>
            <a:rPr lang="en-US" sz="700" b="1" dirty="0">
              <a:solidFill>
                <a:srgbClr val="008F00"/>
              </a:solidFill>
            </a:rPr>
            <a:t>(Covered by endocardium</a:t>
          </a:r>
          <a:r>
            <a:rPr lang="en-US" sz="700" b="1" dirty="0"/>
            <a:t>)</a:t>
          </a:r>
        </a:p>
      </dgm:t>
    </dgm:pt>
    <dgm:pt modelId="{EC76E557-C049-431F-BB7A-9B8C20CB0A2D}" type="parTrans" cxnId="{460875A6-A082-4D52-9656-FFCE6AEDC560}">
      <dgm:prSet/>
      <dgm:spPr/>
      <dgm:t>
        <a:bodyPr/>
        <a:lstStyle/>
        <a:p>
          <a:endParaRPr lang="en-US"/>
        </a:p>
      </dgm:t>
    </dgm:pt>
    <dgm:pt modelId="{0EABDFBD-799E-4B9F-87E5-97812A18B1E7}" type="sibTrans" cxnId="{460875A6-A082-4D52-9656-FFCE6AEDC560}">
      <dgm:prSet/>
      <dgm:spPr/>
      <dgm:t>
        <a:bodyPr/>
        <a:lstStyle/>
        <a:p>
          <a:endParaRPr lang="en-US"/>
        </a:p>
      </dgm:t>
    </dgm:pt>
    <dgm:pt modelId="{9C5F8745-5F90-4B15-A6EE-DF9992CDB392}" type="pres">
      <dgm:prSet presAssocID="{018DCD6A-3D17-4E69-892D-FDF833AD199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356C54C-C1A2-437A-A67C-7A68BA5DDF2D}" type="pres">
      <dgm:prSet presAssocID="{4C70E473-E770-4256-B502-793E06D50087}" presName="hierRoot1" presStyleCnt="0"/>
      <dgm:spPr/>
    </dgm:pt>
    <dgm:pt modelId="{549F5B8F-85CC-4030-84CD-2BA2DCB978FB}" type="pres">
      <dgm:prSet presAssocID="{4C70E473-E770-4256-B502-793E06D50087}" presName="composite" presStyleCnt="0"/>
      <dgm:spPr/>
    </dgm:pt>
    <dgm:pt modelId="{058C98EF-67EF-455C-9DEB-4CF6C2B36074}" type="pres">
      <dgm:prSet presAssocID="{4C70E473-E770-4256-B502-793E06D50087}" presName="background" presStyleLbl="node0" presStyleIdx="0" presStyleCnt="1"/>
      <dgm:spPr/>
    </dgm:pt>
    <dgm:pt modelId="{CAD53D41-644F-4C9E-B806-65551D7E054E}" type="pres">
      <dgm:prSet presAssocID="{4C70E473-E770-4256-B502-793E06D50087}" presName="text" presStyleLbl="fgAcc0" presStyleIdx="0" presStyleCnt="1" custScaleX="345304">
        <dgm:presLayoutVars>
          <dgm:chPref val="3"/>
        </dgm:presLayoutVars>
      </dgm:prSet>
      <dgm:spPr/>
    </dgm:pt>
    <dgm:pt modelId="{81CEF571-56F2-4A8C-9FF0-1384E7263427}" type="pres">
      <dgm:prSet presAssocID="{4C70E473-E770-4256-B502-793E06D50087}" presName="hierChild2" presStyleCnt="0"/>
      <dgm:spPr/>
    </dgm:pt>
    <dgm:pt modelId="{C0B7D4DB-69ED-4936-8FF2-DB9C6ABFA19A}" type="pres">
      <dgm:prSet presAssocID="{BA8567F5-CCE6-482E-A240-48021AB7799C}" presName="Name10" presStyleLbl="parChTrans1D2" presStyleIdx="0" presStyleCnt="1"/>
      <dgm:spPr/>
    </dgm:pt>
    <dgm:pt modelId="{3D38EB79-F87B-4A77-86DE-55DB292E451F}" type="pres">
      <dgm:prSet presAssocID="{39D84F6F-4DAA-46E9-88D5-9022DCF3ABED}" presName="hierRoot2" presStyleCnt="0"/>
      <dgm:spPr/>
    </dgm:pt>
    <dgm:pt modelId="{91E0DA4F-40BD-401C-9435-C83C3E76B727}" type="pres">
      <dgm:prSet presAssocID="{39D84F6F-4DAA-46E9-88D5-9022DCF3ABED}" presName="composite2" presStyleCnt="0"/>
      <dgm:spPr/>
    </dgm:pt>
    <dgm:pt modelId="{89CD8EE3-4ED0-4FB7-9D93-423F6553F3CD}" type="pres">
      <dgm:prSet presAssocID="{39D84F6F-4DAA-46E9-88D5-9022DCF3ABED}" presName="background2" presStyleLbl="node2" presStyleIdx="0" presStyleCnt="1"/>
      <dgm:spPr/>
    </dgm:pt>
    <dgm:pt modelId="{D55EA53D-D34D-4168-9F7C-DCB83D06FB2F}" type="pres">
      <dgm:prSet presAssocID="{39D84F6F-4DAA-46E9-88D5-9022DCF3ABED}" presName="text2" presStyleLbl="fgAcc2" presStyleIdx="0" presStyleCnt="1" custScaleX="221002">
        <dgm:presLayoutVars>
          <dgm:chPref val="3"/>
        </dgm:presLayoutVars>
      </dgm:prSet>
      <dgm:spPr/>
    </dgm:pt>
    <dgm:pt modelId="{52AF053B-0DC3-4B1D-8DEF-221C73E4AAED}" type="pres">
      <dgm:prSet presAssocID="{39D84F6F-4DAA-46E9-88D5-9022DCF3ABED}" presName="hierChild3" presStyleCnt="0"/>
      <dgm:spPr/>
    </dgm:pt>
    <dgm:pt modelId="{399EA1EC-07C2-44CC-B64A-7794B6B17848}" type="pres">
      <dgm:prSet presAssocID="{EC76E557-C049-431F-BB7A-9B8C20CB0A2D}" presName="Name17" presStyleLbl="parChTrans1D3" presStyleIdx="0" presStyleCnt="1"/>
      <dgm:spPr/>
    </dgm:pt>
    <dgm:pt modelId="{E1A7D1B5-79DF-47EF-92AB-6F439717F9EF}" type="pres">
      <dgm:prSet presAssocID="{3F98194C-453A-47D9-AFE3-B964FE5B077D}" presName="hierRoot3" presStyleCnt="0"/>
      <dgm:spPr/>
    </dgm:pt>
    <dgm:pt modelId="{0C409D0F-F283-4C35-A7F1-1C4AF6553D6F}" type="pres">
      <dgm:prSet presAssocID="{3F98194C-453A-47D9-AFE3-B964FE5B077D}" presName="composite3" presStyleCnt="0"/>
      <dgm:spPr/>
    </dgm:pt>
    <dgm:pt modelId="{978501B2-B271-4D82-996E-433DB0618140}" type="pres">
      <dgm:prSet presAssocID="{3F98194C-453A-47D9-AFE3-B964FE5B077D}" presName="background3" presStyleLbl="node3" presStyleIdx="0" presStyleCnt="1"/>
      <dgm:spPr/>
    </dgm:pt>
    <dgm:pt modelId="{9E4BF4AF-3D7D-4365-90A7-1D4AF9D65CDB}" type="pres">
      <dgm:prSet presAssocID="{3F98194C-453A-47D9-AFE3-B964FE5B077D}" presName="text3" presStyleLbl="fgAcc3" presStyleIdx="0" presStyleCnt="1">
        <dgm:presLayoutVars>
          <dgm:chPref val="3"/>
        </dgm:presLayoutVars>
      </dgm:prSet>
      <dgm:spPr/>
    </dgm:pt>
    <dgm:pt modelId="{94F5CDFD-F99F-4DBB-9666-DECCDB1FF69A}" type="pres">
      <dgm:prSet presAssocID="{3F98194C-453A-47D9-AFE3-B964FE5B077D}" presName="hierChild4" presStyleCnt="0"/>
      <dgm:spPr/>
    </dgm:pt>
  </dgm:ptLst>
  <dgm:cxnLst>
    <dgm:cxn modelId="{B13AAA06-18FA-45A5-860B-90D734C5FCE9}" srcId="{4C70E473-E770-4256-B502-793E06D50087}" destId="{39D84F6F-4DAA-46E9-88D5-9022DCF3ABED}" srcOrd="0" destOrd="0" parTransId="{BA8567F5-CCE6-482E-A240-48021AB7799C}" sibTransId="{6592A5EA-4272-495F-9A8F-19CB9702605F}"/>
    <dgm:cxn modelId="{241F7045-B8EF-45A2-88BF-A5F4C84DF3AD}" type="presOf" srcId="{39D84F6F-4DAA-46E9-88D5-9022DCF3ABED}" destId="{D55EA53D-D34D-4168-9F7C-DCB83D06FB2F}" srcOrd="0" destOrd="0" presId="urn:microsoft.com/office/officeart/2005/8/layout/hierarchy1"/>
    <dgm:cxn modelId="{76E7137C-0549-4757-882C-3C087F6D9E17}" type="presOf" srcId="{4C70E473-E770-4256-B502-793E06D50087}" destId="{CAD53D41-644F-4C9E-B806-65551D7E054E}" srcOrd="0" destOrd="0" presId="urn:microsoft.com/office/officeart/2005/8/layout/hierarchy1"/>
    <dgm:cxn modelId="{96BD3C7E-B888-4B84-BAA2-1B1B1C2EAAA8}" srcId="{018DCD6A-3D17-4E69-892D-FDF833AD199D}" destId="{4C70E473-E770-4256-B502-793E06D50087}" srcOrd="0" destOrd="0" parTransId="{133CDFF5-C244-483C-AB63-1C92A3BD45FB}" sibTransId="{5434DFDB-4343-44F1-BD95-1298771A62A3}"/>
    <dgm:cxn modelId="{11A3A896-34C9-4E71-B476-AA264D3D8EFD}" type="presOf" srcId="{EC76E557-C049-431F-BB7A-9B8C20CB0A2D}" destId="{399EA1EC-07C2-44CC-B64A-7794B6B17848}" srcOrd="0" destOrd="0" presId="urn:microsoft.com/office/officeart/2005/8/layout/hierarchy1"/>
    <dgm:cxn modelId="{460875A6-A082-4D52-9656-FFCE6AEDC560}" srcId="{39D84F6F-4DAA-46E9-88D5-9022DCF3ABED}" destId="{3F98194C-453A-47D9-AFE3-B964FE5B077D}" srcOrd="0" destOrd="0" parTransId="{EC76E557-C049-431F-BB7A-9B8C20CB0A2D}" sibTransId="{0EABDFBD-799E-4B9F-87E5-97812A18B1E7}"/>
    <dgm:cxn modelId="{6F7673C2-D1F8-49F3-924A-91ED4AB73B95}" type="presOf" srcId="{3F98194C-453A-47D9-AFE3-B964FE5B077D}" destId="{9E4BF4AF-3D7D-4365-90A7-1D4AF9D65CDB}" srcOrd="0" destOrd="0" presId="urn:microsoft.com/office/officeart/2005/8/layout/hierarchy1"/>
    <dgm:cxn modelId="{41DE2BD3-62F3-4E97-B841-33898C50B3E3}" type="presOf" srcId="{018DCD6A-3D17-4E69-892D-FDF833AD199D}" destId="{9C5F8745-5F90-4B15-A6EE-DF9992CDB392}" srcOrd="0" destOrd="0" presId="urn:microsoft.com/office/officeart/2005/8/layout/hierarchy1"/>
    <dgm:cxn modelId="{8BD356FC-9F56-4768-B19A-7F191697A695}" type="presOf" srcId="{BA8567F5-CCE6-482E-A240-48021AB7799C}" destId="{C0B7D4DB-69ED-4936-8FF2-DB9C6ABFA19A}" srcOrd="0" destOrd="0" presId="urn:microsoft.com/office/officeart/2005/8/layout/hierarchy1"/>
    <dgm:cxn modelId="{070D10C0-C333-4AC3-9295-F8D0EAE91D5B}" type="presParOf" srcId="{9C5F8745-5F90-4B15-A6EE-DF9992CDB392}" destId="{9356C54C-C1A2-437A-A67C-7A68BA5DDF2D}" srcOrd="0" destOrd="0" presId="urn:microsoft.com/office/officeart/2005/8/layout/hierarchy1"/>
    <dgm:cxn modelId="{4549946B-5245-4DEA-A9A1-9B3927B686A8}" type="presParOf" srcId="{9356C54C-C1A2-437A-A67C-7A68BA5DDF2D}" destId="{549F5B8F-85CC-4030-84CD-2BA2DCB978FB}" srcOrd="0" destOrd="0" presId="urn:microsoft.com/office/officeart/2005/8/layout/hierarchy1"/>
    <dgm:cxn modelId="{83827DA0-7EAB-4070-B3FF-B6B44297D3FD}" type="presParOf" srcId="{549F5B8F-85CC-4030-84CD-2BA2DCB978FB}" destId="{058C98EF-67EF-455C-9DEB-4CF6C2B36074}" srcOrd="0" destOrd="0" presId="urn:microsoft.com/office/officeart/2005/8/layout/hierarchy1"/>
    <dgm:cxn modelId="{1F0D10AB-8530-4EC9-90EC-FC93673FEC1D}" type="presParOf" srcId="{549F5B8F-85CC-4030-84CD-2BA2DCB978FB}" destId="{CAD53D41-644F-4C9E-B806-65551D7E054E}" srcOrd="1" destOrd="0" presId="urn:microsoft.com/office/officeart/2005/8/layout/hierarchy1"/>
    <dgm:cxn modelId="{2029B61E-9E76-4D9E-AE8C-BB833809FADB}" type="presParOf" srcId="{9356C54C-C1A2-437A-A67C-7A68BA5DDF2D}" destId="{81CEF571-56F2-4A8C-9FF0-1384E7263427}" srcOrd="1" destOrd="0" presId="urn:microsoft.com/office/officeart/2005/8/layout/hierarchy1"/>
    <dgm:cxn modelId="{22F231D5-CAE4-4507-9B50-17588DB63DF3}" type="presParOf" srcId="{81CEF571-56F2-4A8C-9FF0-1384E7263427}" destId="{C0B7D4DB-69ED-4936-8FF2-DB9C6ABFA19A}" srcOrd="0" destOrd="0" presId="urn:microsoft.com/office/officeart/2005/8/layout/hierarchy1"/>
    <dgm:cxn modelId="{6E58D807-DA2D-4C9B-A946-E2E96EB2110E}" type="presParOf" srcId="{81CEF571-56F2-4A8C-9FF0-1384E7263427}" destId="{3D38EB79-F87B-4A77-86DE-55DB292E451F}" srcOrd="1" destOrd="0" presId="urn:microsoft.com/office/officeart/2005/8/layout/hierarchy1"/>
    <dgm:cxn modelId="{141272CE-03F7-402F-B625-DC39E61A3F05}" type="presParOf" srcId="{3D38EB79-F87B-4A77-86DE-55DB292E451F}" destId="{91E0DA4F-40BD-401C-9435-C83C3E76B727}" srcOrd="0" destOrd="0" presId="urn:microsoft.com/office/officeart/2005/8/layout/hierarchy1"/>
    <dgm:cxn modelId="{048B5838-4508-4654-900C-638CE00D8453}" type="presParOf" srcId="{91E0DA4F-40BD-401C-9435-C83C3E76B727}" destId="{89CD8EE3-4ED0-4FB7-9D93-423F6553F3CD}" srcOrd="0" destOrd="0" presId="urn:microsoft.com/office/officeart/2005/8/layout/hierarchy1"/>
    <dgm:cxn modelId="{D6D70AA1-FCAE-40C3-B4C2-B1B2FC5BAB0E}" type="presParOf" srcId="{91E0DA4F-40BD-401C-9435-C83C3E76B727}" destId="{D55EA53D-D34D-4168-9F7C-DCB83D06FB2F}" srcOrd="1" destOrd="0" presId="urn:microsoft.com/office/officeart/2005/8/layout/hierarchy1"/>
    <dgm:cxn modelId="{A1DAF4F0-92D7-4188-9FC4-D963CBCD93C8}" type="presParOf" srcId="{3D38EB79-F87B-4A77-86DE-55DB292E451F}" destId="{52AF053B-0DC3-4B1D-8DEF-221C73E4AAED}" srcOrd="1" destOrd="0" presId="urn:microsoft.com/office/officeart/2005/8/layout/hierarchy1"/>
    <dgm:cxn modelId="{B349EFC5-6057-40FE-9630-0BD460598374}" type="presParOf" srcId="{52AF053B-0DC3-4B1D-8DEF-221C73E4AAED}" destId="{399EA1EC-07C2-44CC-B64A-7794B6B17848}" srcOrd="0" destOrd="0" presId="urn:microsoft.com/office/officeart/2005/8/layout/hierarchy1"/>
    <dgm:cxn modelId="{0342D46B-852A-4412-BA4E-1AE8F8ABFBE9}" type="presParOf" srcId="{52AF053B-0DC3-4B1D-8DEF-221C73E4AAED}" destId="{E1A7D1B5-79DF-47EF-92AB-6F439717F9EF}" srcOrd="1" destOrd="0" presId="urn:microsoft.com/office/officeart/2005/8/layout/hierarchy1"/>
    <dgm:cxn modelId="{B2386A4F-AE32-40DB-873A-00410FDAC715}" type="presParOf" srcId="{E1A7D1B5-79DF-47EF-92AB-6F439717F9EF}" destId="{0C409D0F-F283-4C35-A7F1-1C4AF6553D6F}" srcOrd="0" destOrd="0" presId="urn:microsoft.com/office/officeart/2005/8/layout/hierarchy1"/>
    <dgm:cxn modelId="{A46A5B9B-FA82-4CDE-92BB-A424DA107B8B}" type="presParOf" srcId="{0C409D0F-F283-4C35-A7F1-1C4AF6553D6F}" destId="{978501B2-B271-4D82-996E-433DB0618140}" srcOrd="0" destOrd="0" presId="urn:microsoft.com/office/officeart/2005/8/layout/hierarchy1"/>
    <dgm:cxn modelId="{815C984B-33C0-495B-A87B-139BD7A1B7EC}" type="presParOf" srcId="{0C409D0F-F283-4C35-A7F1-1C4AF6553D6F}" destId="{9E4BF4AF-3D7D-4365-90A7-1D4AF9D65CDB}" srcOrd="1" destOrd="0" presId="urn:microsoft.com/office/officeart/2005/8/layout/hierarchy1"/>
    <dgm:cxn modelId="{CD36AA77-CF4A-4ACC-94E6-31BC0EAA92C5}" type="presParOf" srcId="{E1A7D1B5-79DF-47EF-92AB-6F439717F9EF}" destId="{94F5CDFD-F99F-4DBB-9666-DECCDB1FF69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9E01A-11C5-4472-9464-F6E93ECAD2A3}">
      <dsp:nvSpPr>
        <dsp:cNvPr id="0" name=""/>
        <dsp:cNvSpPr/>
      </dsp:nvSpPr>
      <dsp:spPr>
        <a:xfrm>
          <a:off x="10059800" y="1722436"/>
          <a:ext cx="1106240" cy="485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560"/>
              </a:lnTo>
              <a:lnTo>
                <a:pt x="1106240" y="4855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6E05E-80B4-4C78-8B97-49287272D645}">
      <dsp:nvSpPr>
        <dsp:cNvPr id="0" name=""/>
        <dsp:cNvSpPr/>
      </dsp:nvSpPr>
      <dsp:spPr>
        <a:xfrm>
          <a:off x="8489402" y="1722436"/>
          <a:ext cx="1570397" cy="485565"/>
        </a:xfrm>
        <a:custGeom>
          <a:avLst/>
          <a:gdLst/>
          <a:ahLst/>
          <a:cxnLst/>
          <a:rect l="0" t="0" r="0" b="0"/>
          <a:pathLst>
            <a:path>
              <a:moveTo>
                <a:pt x="1570397" y="0"/>
              </a:moveTo>
              <a:lnTo>
                <a:pt x="1570397" y="485565"/>
              </a:lnTo>
              <a:lnTo>
                <a:pt x="0" y="485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38949-BB4F-4AE8-A03F-14ABA8A6236E}">
      <dsp:nvSpPr>
        <dsp:cNvPr id="0" name=""/>
        <dsp:cNvSpPr/>
      </dsp:nvSpPr>
      <dsp:spPr>
        <a:xfrm>
          <a:off x="6095999" y="731143"/>
          <a:ext cx="3963800" cy="260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640"/>
              </a:lnTo>
              <a:lnTo>
                <a:pt x="3963800" y="106640"/>
              </a:lnTo>
              <a:lnTo>
                <a:pt x="3963800" y="2601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E8C2A-C147-41DB-A212-B8DB4C708698}">
      <dsp:nvSpPr>
        <dsp:cNvPr id="0" name=""/>
        <dsp:cNvSpPr/>
      </dsp:nvSpPr>
      <dsp:spPr>
        <a:xfrm>
          <a:off x="6050279" y="731143"/>
          <a:ext cx="91440" cy="3422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22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BF7E0-A316-48DA-A474-0FAE22A0FE72}">
      <dsp:nvSpPr>
        <dsp:cNvPr id="0" name=""/>
        <dsp:cNvSpPr/>
      </dsp:nvSpPr>
      <dsp:spPr>
        <a:xfrm>
          <a:off x="3980421" y="2935058"/>
          <a:ext cx="1242023" cy="1942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2027"/>
              </a:lnTo>
              <a:lnTo>
                <a:pt x="1242023" y="194202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35824-8F76-4541-B3E8-4487F4D3AA1C}">
      <dsp:nvSpPr>
        <dsp:cNvPr id="0" name=""/>
        <dsp:cNvSpPr/>
      </dsp:nvSpPr>
      <dsp:spPr>
        <a:xfrm>
          <a:off x="2977853" y="2935058"/>
          <a:ext cx="1002567" cy="297627"/>
        </a:xfrm>
        <a:custGeom>
          <a:avLst/>
          <a:gdLst/>
          <a:ahLst/>
          <a:cxnLst/>
          <a:rect l="0" t="0" r="0" b="0"/>
          <a:pathLst>
            <a:path>
              <a:moveTo>
                <a:pt x="1002567" y="0"/>
              </a:moveTo>
              <a:lnTo>
                <a:pt x="1002567" y="297627"/>
              </a:lnTo>
              <a:lnTo>
                <a:pt x="0" y="29762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9B65E-6BC6-4B2B-A994-DC4CF69BA542}">
      <dsp:nvSpPr>
        <dsp:cNvPr id="0" name=""/>
        <dsp:cNvSpPr/>
      </dsp:nvSpPr>
      <dsp:spPr>
        <a:xfrm>
          <a:off x="3980421" y="2935058"/>
          <a:ext cx="876464" cy="802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961"/>
              </a:lnTo>
              <a:lnTo>
                <a:pt x="876464" y="8029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24EC2-6A09-4247-993C-25BFFC542903}">
      <dsp:nvSpPr>
        <dsp:cNvPr id="0" name=""/>
        <dsp:cNvSpPr/>
      </dsp:nvSpPr>
      <dsp:spPr>
        <a:xfrm>
          <a:off x="2453846" y="1722436"/>
          <a:ext cx="1248749" cy="613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3105"/>
              </a:lnTo>
              <a:lnTo>
                <a:pt x="1248749" y="613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2F6F1-93A9-4204-8080-9E167162B66E}">
      <dsp:nvSpPr>
        <dsp:cNvPr id="0" name=""/>
        <dsp:cNvSpPr/>
      </dsp:nvSpPr>
      <dsp:spPr>
        <a:xfrm>
          <a:off x="1008942" y="1722436"/>
          <a:ext cx="1444903" cy="615964"/>
        </a:xfrm>
        <a:custGeom>
          <a:avLst/>
          <a:gdLst/>
          <a:ahLst/>
          <a:cxnLst/>
          <a:rect l="0" t="0" r="0" b="0"/>
          <a:pathLst>
            <a:path>
              <a:moveTo>
                <a:pt x="1444903" y="0"/>
              </a:moveTo>
              <a:lnTo>
                <a:pt x="1444903" y="615964"/>
              </a:lnTo>
              <a:lnTo>
                <a:pt x="0" y="61596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8D775-9C4A-467F-B5CD-10237A7BC85F}">
      <dsp:nvSpPr>
        <dsp:cNvPr id="0" name=""/>
        <dsp:cNvSpPr/>
      </dsp:nvSpPr>
      <dsp:spPr>
        <a:xfrm>
          <a:off x="2453846" y="731143"/>
          <a:ext cx="3642152" cy="260175"/>
        </a:xfrm>
        <a:custGeom>
          <a:avLst/>
          <a:gdLst/>
          <a:ahLst/>
          <a:cxnLst/>
          <a:rect l="0" t="0" r="0" b="0"/>
          <a:pathLst>
            <a:path>
              <a:moveTo>
                <a:pt x="3642152" y="0"/>
              </a:moveTo>
              <a:lnTo>
                <a:pt x="3642152" y="106640"/>
              </a:lnTo>
              <a:lnTo>
                <a:pt x="0" y="106640"/>
              </a:lnTo>
              <a:lnTo>
                <a:pt x="0" y="2601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EC11-EC61-4D48-8922-77B2C06D8113}">
      <dsp:nvSpPr>
        <dsp:cNvPr id="0" name=""/>
        <dsp:cNvSpPr/>
      </dsp:nvSpPr>
      <dsp:spPr>
        <a:xfrm>
          <a:off x="5730440" y="25"/>
          <a:ext cx="731118" cy="73111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B0ADE-8BF8-4376-A18B-286C47D37684}">
      <dsp:nvSpPr>
        <dsp:cNvPr id="0" name=""/>
        <dsp:cNvSpPr/>
      </dsp:nvSpPr>
      <dsp:spPr>
        <a:xfrm>
          <a:off x="5730440" y="25"/>
          <a:ext cx="731118" cy="73111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796AE3-0B0F-4B2F-A35B-48CFFCEF0D81}">
      <dsp:nvSpPr>
        <dsp:cNvPr id="0" name=""/>
        <dsp:cNvSpPr/>
      </dsp:nvSpPr>
      <dsp:spPr>
        <a:xfrm>
          <a:off x="5364881" y="131626"/>
          <a:ext cx="1462236" cy="4679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The wall of heart is composed of:</a:t>
          </a:r>
        </a:p>
      </dsp:txBody>
      <dsp:txXfrm>
        <a:off x="5364881" y="131626"/>
        <a:ext cx="1462236" cy="467915"/>
      </dsp:txXfrm>
    </dsp:sp>
    <dsp:sp modelId="{E253C6B5-694B-4354-91F9-F6789AF2980D}">
      <dsp:nvSpPr>
        <dsp:cNvPr id="0" name=""/>
        <dsp:cNvSpPr/>
      </dsp:nvSpPr>
      <dsp:spPr>
        <a:xfrm>
          <a:off x="2088287" y="991318"/>
          <a:ext cx="731118" cy="73111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0A4A9-38E0-45B4-B294-F328B322EB78}">
      <dsp:nvSpPr>
        <dsp:cNvPr id="0" name=""/>
        <dsp:cNvSpPr/>
      </dsp:nvSpPr>
      <dsp:spPr>
        <a:xfrm>
          <a:off x="2088287" y="991318"/>
          <a:ext cx="731118" cy="73111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15B44-1B4B-4F64-9667-3DB8A5ED6FBA}">
      <dsp:nvSpPr>
        <dsp:cNvPr id="0" name=""/>
        <dsp:cNvSpPr/>
      </dsp:nvSpPr>
      <dsp:spPr>
        <a:xfrm>
          <a:off x="1722728" y="1122920"/>
          <a:ext cx="1462236" cy="4679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b="1" kern="1200" noProof="0" dirty="0" err="1">
              <a:latin typeface="+mj-lt"/>
            </a:rPr>
            <a:t>Endocardium</a:t>
          </a:r>
          <a:endParaRPr lang="en-US" sz="1200" b="1" kern="1200" dirty="0">
            <a:latin typeface="+mj-lt"/>
          </a:endParaRPr>
        </a:p>
      </dsp:txBody>
      <dsp:txXfrm>
        <a:off x="1722728" y="1122920"/>
        <a:ext cx="1462236" cy="467915"/>
      </dsp:txXfrm>
    </dsp:sp>
    <dsp:sp modelId="{B0D78EB8-4A13-4D41-AE99-A39C3084F55B}">
      <dsp:nvSpPr>
        <dsp:cNvPr id="0" name=""/>
        <dsp:cNvSpPr/>
      </dsp:nvSpPr>
      <dsp:spPr>
        <a:xfrm>
          <a:off x="365559" y="2206799"/>
          <a:ext cx="731118" cy="73111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1C71A-8731-4D3A-8A32-8A1095E8B76E}">
      <dsp:nvSpPr>
        <dsp:cNvPr id="0" name=""/>
        <dsp:cNvSpPr/>
      </dsp:nvSpPr>
      <dsp:spPr>
        <a:xfrm>
          <a:off x="365559" y="2206799"/>
          <a:ext cx="731118" cy="73111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78C0A-B75E-41CE-99D9-074E317E55E1}">
      <dsp:nvSpPr>
        <dsp:cNvPr id="0" name=""/>
        <dsp:cNvSpPr/>
      </dsp:nvSpPr>
      <dsp:spPr>
        <a:xfrm>
          <a:off x="0" y="2338401"/>
          <a:ext cx="1462236" cy="4679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b="1" kern="1200" noProof="0" dirty="0">
              <a:latin typeface="+mj-lt"/>
            </a:rPr>
            <a:t> Endothelium</a:t>
          </a:r>
          <a:endParaRPr lang="en-US" sz="1200" b="1" kern="1200" dirty="0">
            <a:latin typeface="+mj-lt"/>
          </a:endParaRPr>
        </a:p>
      </dsp:txBody>
      <dsp:txXfrm>
        <a:off x="0" y="2338401"/>
        <a:ext cx="1462236" cy="467915"/>
      </dsp:txXfrm>
    </dsp:sp>
    <dsp:sp modelId="{2220752B-CAF4-47E5-B942-BC232AA36555}">
      <dsp:nvSpPr>
        <dsp:cNvPr id="0" name=""/>
        <dsp:cNvSpPr/>
      </dsp:nvSpPr>
      <dsp:spPr>
        <a:xfrm>
          <a:off x="3614862" y="2203940"/>
          <a:ext cx="731118" cy="73111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756B3-47BC-418C-9B8E-0D16480485F2}">
      <dsp:nvSpPr>
        <dsp:cNvPr id="0" name=""/>
        <dsp:cNvSpPr/>
      </dsp:nvSpPr>
      <dsp:spPr>
        <a:xfrm>
          <a:off x="3614862" y="2203940"/>
          <a:ext cx="731118" cy="73111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50C1C-615B-4329-ADB4-790D7F62A7CD}">
      <dsp:nvSpPr>
        <dsp:cNvPr id="0" name=""/>
        <dsp:cNvSpPr/>
      </dsp:nvSpPr>
      <dsp:spPr>
        <a:xfrm>
          <a:off x="3249303" y="2335542"/>
          <a:ext cx="1462236" cy="4679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b="1" kern="1200" dirty="0">
              <a:latin typeface="+mj-lt"/>
            </a:rPr>
            <a:t>Convictive tissue</a:t>
          </a:r>
        </a:p>
      </dsp:txBody>
      <dsp:txXfrm>
        <a:off x="3249303" y="2335542"/>
        <a:ext cx="1462236" cy="467915"/>
      </dsp:txXfrm>
    </dsp:sp>
    <dsp:sp modelId="{DC1416E8-1C6E-4335-A56E-727B18FB8548}">
      <dsp:nvSpPr>
        <dsp:cNvPr id="0" name=""/>
        <dsp:cNvSpPr/>
      </dsp:nvSpPr>
      <dsp:spPr>
        <a:xfrm>
          <a:off x="4769151" y="3606419"/>
          <a:ext cx="731118" cy="73111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2656F-1308-4A08-BFF4-802E603EFF8E}">
      <dsp:nvSpPr>
        <dsp:cNvPr id="0" name=""/>
        <dsp:cNvSpPr/>
      </dsp:nvSpPr>
      <dsp:spPr>
        <a:xfrm>
          <a:off x="4769151" y="3606419"/>
          <a:ext cx="731118" cy="73111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0DD82-A914-4D7E-8825-BDC9B61D137B}">
      <dsp:nvSpPr>
        <dsp:cNvPr id="0" name=""/>
        <dsp:cNvSpPr/>
      </dsp:nvSpPr>
      <dsp:spPr>
        <a:xfrm>
          <a:off x="4403592" y="3738020"/>
          <a:ext cx="1462236" cy="4679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Subendothelial</a:t>
          </a: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C.T. </a:t>
          </a:r>
          <a:endParaRPr lang="ar-SA" sz="1600" kern="1200" dirty="0"/>
        </a:p>
      </dsp:txBody>
      <dsp:txXfrm>
        <a:off x="4403592" y="3738020"/>
        <a:ext cx="1462236" cy="467915"/>
      </dsp:txXfrm>
    </dsp:sp>
    <dsp:sp modelId="{69D24796-8D6C-46CB-A8B5-2F43D0453D5B}">
      <dsp:nvSpPr>
        <dsp:cNvPr id="0" name=""/>
        <dsp:cNvSpPr/>
      </dsp:nvSpPr>
      <dsp:spPr>
        <a:xfrm>
          <a:off x="2334469" y="3101084"/>
          <a:ext cx="731118" cy="73111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23338-A198-4BDE-AA62-6BCC0A7F2E98}">
      <dsp:nvSpPr>
        <dsp:cNvPr id="0" name=""/>
        <dsp:cNvSpPr/>
      </dsp:nvSpPr>
      <dsp:spPr>
        <a:xfrm>
          <a:off x="2334469" y="3101084"/>
          <a:ext cx="731118" cy="73111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2977C-4688-4FD4-9C1A-0F391FE75F0A}">
      <dsp:nvSpPr>
        <dsp:cNvPr id="0" name=""/>
        <dsp:cNvSpPr/>
      </dsp:nvSpPr>
      <dsp:spPr>
        <a:xfrm>
          <a:off x="1968910" y="3232686"/>
          <a:ext cx="1462236" cy="4679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Dense C.T. layer</a:t>
          </a:r>
          <a:endParaRPr lang="ar-SA" sz="1600" kern="1200" dirty="0"/>
        </a:p>
      </dsp:txBody>
      <dsp:txXfrm>
        <a:off x="1968910" y="3232686"/>
        <a:ext cx="1462236" cy="467915"/>
      </dsp:txXfrm>
    </dsp:sp>
    <dsp:sp modelId="{5130F798-3425-4A7C-9764-4A2CDD89C265}">
      <dsp:nvSpPr>
        <dsp:cNvPr id="0" name=""/>
        <dsp:cNvSpPr/>
      </dsp:nvSpPr>
      <dsp:spPr>
        <a:xfrm>
          <a:off x="5134710" y="4745485"/>
          <a:ext cx="731118" cy="73111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5CD84-713D-457E-8894-A8B85CE106A4}">
      <dsp:nvSpPr>
        <dsp:cNvPr id="0" name=""/>
        <dsp:cNvSpPr/>
      </dsp:nvSpPr>
      <dsp:spPr>
        <a:xfrm>
          <a:off x="5134710" y="4745485"/>
          <a:ext cx="731118" cy="73111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42A35-5ED0-495E-89AC-92C9A5F3160B}">
      <dsp:nvSpPr>
        <dsp:cNvPr id="0" name=""/>
        <dsp:cNvSpPr/>
      </dsp:nvSpPr>
      <dsp:spPr>
        <a:xfrm>
          <a:off x="4769151" y="4877086"/>
          <a:ext cx="1462236" cy="4679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Subendocardial</a:t>
          </a: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layer</a:t>
          </a:r>
          <a:endParaRPr lang="ar-SA" sz="1600" kern="1200" dirty="0"/>
        </a:p>
      </dsp:txBody>
      <dsp:txXfrm>
        <a:off x="4769151" y="4877086"/>
        <a:ext cx="1462236" cy="467915"/>
      </dsp:txXfrm>
    </dsp:sp>
    <dsp:sp modelId="{885B0846-97A7-4A88-9CF0-8B512FD8147E}">
      <dsp:nvSpPr>
        <dsp:cNvPr id="0" name=""/>
        <dsp:cNvSpPr/>
      </dsp:nvSpPr>
      <dsp:spPr>
        <a:xfrm>
          <a:off x="5730440" y="1073377"/>
          <a:ext cx="731118" cy="73111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C5C906-30BE-4319-937E-A978647E487D}">
      <dsp:nvSpPr>
        <dsp:cNvPr id="0" name=""/>
        <dsp:cNvSpPr/>
      </dsp:nvSpPr>
      <dsp:spPr>
        <a:xfrm>
          <a:off x="5730440" y="1073377"/>
          <a:ext cx="731118" cy="73111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38E7E-EE30-4E79-A497-4A69219350D6}">
      <dsp:nvSpPr>
        <dsp:cNvPr id="0" name=""/>
        <dsp:cNvSpPr/>
      </dsp:nvSpPr>
      <dsp:spPr>
        <a:xfrm>
          <a:off x="5364881" y="1204978"/>
          <a:ext cx="1462236" cy="4679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b="1" kern="1200" dirty="0">
              <a:latin typeface="+mj-lt"/>
            </a:rPr>
            <a:t>Myocardium</a:t>
          </a:r>
        </a:p>
      </dsp:txBody>
      <dsp:txXfrm>
        <a:off x="5364881" y="1204978"/>
        <a:ext cx="1462236" cy="467915"/>
      </dsp:txXfrm>
    </dsp:sp>
    <dsp:sp modelId="{8EE8C97D-6EE6-4685-9410-D28856F96D79}">
      <dsp:nvSpPr>
        <dsp:cNvPr id="0" name=""/>
        <dsp:cNvSpPr/>
      </dsp:nvSpPr>
      <dsp:spPr>
        <a:xfrm>
          <a:off x="9694241" y="991318"/>
          <a:ext cx="731118" cy="73111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C8447-B0D2-4D8B-8DE7-654730055FAF}">
      <dsp:nvSpPr>
        <dsp:cNvPr id="0" name=""/>
        <dsp:cNvSpPr/>
      </dsp:nvSpPr>
      <dsp:spPr>
        <a:xfrm>
          <a:off x="9694241" y="991318"/>
          <a:ext cx="731118" cy="73111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D79AE-17A1-4AE2-90C2-F9471792ED6D}">
      <dsp:nvSpPr>
        <dsp:cNvPr id="0" name=""/>
        <dsp:cNvSpPr/>
      </dsp:nvSpPr>
      <dsp:spPr>
        <a:xfrm>
          <a:off x="9328682" y="1122920"/>
          <a:ext cx="1462236" cy="4679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b="1" kern="1200" noProof="0" dirty="0" err="1">
              <a:latin typeface="+mj-lt"/>
            </a:rPr>
            <a:t>Epicardium</a:t>
          </a:r>
          <a:endParaRPr lang="en-US" altLang="en-US" sz="1200" b="1" kern="1200" noProof="0" dirty="0">
            <a:latin typeface="+mj-lt"/>
          </a:endParaRPr>
        </a:p>
      </dsp:txBody>
      <dsp:txXfrm>
        <a:off x="9328682" y="1122920"/>
        <a:ext cx="1462236" cy="467915"/>
      </dsp:txXfrm>
    </dsp:sp>
    <dsp:sp modelId="{4A9EA3EA-7D7C-43B4-B477-EB864C6CE1AF}">
      <dsp:nvSpPr>
        <dsp:cNvPr id="0" name=""/>
        <dsp:cNvSpPr/>
      </dsp:nvSpPr>
      <dsp:spPr>
        <a:xfrm>
          <a:off x="7846018" y="2076401"/>
          <a:ext cx="731118" cy="73111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22454-853E-4494-B8CB-E43FCC78E534}">
      <dsp:nvSpPr>
        <dsp:cNvPr id="0" name=""/>
        <dsp:cNvSpPr/>
      </dsp:nvSpPr>
      <dsp:spPr>
        <a:xfrm>
          <a:off x="7846018" y="2076401"/>
          <a:ext cx="731118" cy="73111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64BB7-5AFC-448E-902E-4867602F0543}">
      <dsp:nvSpPr>
        <dsp:cNvPr id="0" name=""/>
        <dsp:cNvSpPr/>
      </dsp:nvSpPr>
      <dsp:spPr>
        <a:xfrm>
          <a:off x="7480459" y="2208002"/>
          <a:ext cx="1462236" cy="4679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b="1" kern="1200" noProof="0" dirty="0" err="1">
              <a:latin typeface="+mj-lt"/>
            </a:rPr>
            <a:t>Mesothelium</a:t>
          </a:r>
          <a:endParaRPr lang="en-US" sz="1200" b="1" kern="1200" dirty="0">
            <a:latin typeface="+mj-lt"/>
          </a:endParaRPr>
        </a:p>
      </dsp:txBody>
      <dsp:txXfrm>
        <a:off x="7480459" y="2208002"/>
        <a:ext cx="1462236" cy="467915"/>
      </dsp:txXfrm>
    </dsp:sp>
    <dsp:sp modelId="{EB7017B6-AD5C-460B-9904-251B99A95466}">
      <dsp:nvSpPr>
        <dsp:cNvPr id="0" name=""/>
        <dsp:cNvSpPr/>
      </dsp:nvSpPr>
      <dsp:spPr>
        <a:xfrm>
          <a:off x="11078306" y="2076396"/>
          <a:ext cx="731118" cy="73111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DBF6-CA0D-4CDA-81BB-7A5D91DD9FF6}">
      <dsp:nvSpPr>
        <dsp:cNvPr id="0" name=""/>
        <dsp:cNvSpPr/>
      </dsp:nvSpPr>
      <dsp:spPr>
        <a:xfrm>
          <a:off x="11078306" y="2076396"/>
          <a:ext cx="731118" cy="73111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51418-CC03-494D-BFAB-2754F30D2143}">
      <dsp:nvSpPr>
        <dsp:cNvPr id="0" name=""/>
        <dsp:cNvSpPr/>
      </dsp:nvSpPr>
      <dsp:spPr>
        <a:xfrm>
          <a:off x="10712747" y="2207997"/>
          <a:ext cx="1462236" cy="4679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b="1" kern="1200" noProof="0" dirty="0">
              <a:latin typeface="+mj-lt"/>
            </a:rPr>
            <a:t>C.T. layer</a:t>
          </a:r>
        </a:p>
      </dsp:txBody>
      <dsp:txXfrm>
        <a:off x="10712747" y="2207997"/>
        <a:ext cx="1462236" cy="467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38949-BB4F-4AE8-A03F-14ABA8A6236E}">
      <dsp:nvSpPr>
        <dsp:cNvPr id="0" name=""/>
        <dsp:cNvSpPr/>
      </dsp:nvSpPr>
      <dsp:spPr>
        <a:xfrm>
          <a:off x="6095999" y="717098"/>
          <a:ext cx="5379764" cy="301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271"/>
              </a:lnTo>
              <a:lnTo>
                <a:pt x="5379764" y="151271"/>
              </a:lnTo>
              <a:lnTo>
                <a:pt x="5379764" y="3016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E8C2A-C147-41DB-A212-B8DB4C708698}">
      <dsp:nvSpPr>
        <dsp:cNvPr id="0" name=""/>
        <dsp:cNvSpPr/>
      </dsp:nvSpPr>
      <dsp:spPr>
        <a:xfrm>
          <a:off x="6050279" y="717098"/>
          <a:ext cx="91440" cy="3202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836"/>
              </a:lnTo>
              <a:lnTo>
                <a:pt x="47782" y="169836"/>
              </a:lnTo>
              <a:lnTo>
                <a:pt x="47782" y="3202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8D775-9C4A-467F-B5CD-10237A7BC85F}">
      <dsp:nvSpPr>
        <dsp:cNvPr id="0" name=""/>
        <dsp:cNvSpPr/>
      </dsp:nvSpPr>
      <dsp:spPr>
        <a:xfrm>
          <a:off x="716241" y="717098"/>
          <a:ext cx="5379757" cy="301680"/>
        </a:xfrm>
        <a:custGeom>
          <a:avLst/>
          <a:gdLst/>
          <a:ahLst/>
          <a:cxnLst/>
          <a:rect l="0" t="0" r="0" b="0"/>
          <a:pathLst>
            <a:path>
              <a:moveTo>
                <a:pt x="5379757" y="0"/>
              </a:moveTo>
              <a:lnTo>
                <a:pt x="5379757" y="151271"/>
              </a:lnTo>
              <a:lnTo>
                <a:pt x="0" y="151271"/>
              </a:lnTo>
              <a:lnTo>
                <a:pt x="0" y="3016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EC11-EC61-4D48-8922-77B2C06D8113}">
      <dsp:nvSpPr>
        <dsp:cNvPr id="0" name=""/>
        <dsp:cNvSpPr/>
      </dsp:nvSpPr>
      <dsp:spPr>
        <a:xfrm>
          <a:off x="5737881" y="862"/>
          <a:ext cx="716235" cy="71623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B0ADE-8BF8-4376-A18B-286C47D37684}">
      <dsp:nvSpPr>
        <dsp:cNvPr id="0" name=""/>
        <dsp:cNvSpPr/>
      </dsp:nvSpPr>
      <dsp:spPr>
        <a:xfrm>
          <a:off x="5737881" y="862"/>
          <a:ext cx="716235" cy="71623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796AE3-0B0F-4B2F-A35B-48CFFCEF0D81}">
      <dsp:nvSpPr>
        <dsp:cNvPr id="0" name=""/>
        <dsp:cNvSpPr/>
      </dsp:nvSpPr>
      <dsp:spPr>
        <a:xfrm>
          <a:off x="5379764" y="129785"/>
          <a:ext cx="1432470" cy="4583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Walls of the heart</a:t>
          </a:r>
        </a:p>
      </dsp:txBody>
      <dsp:txXfrm>
        <a:off x="5379764" y="129785"/>
        <a:ext cx="1432470" cy="458390"/>
      </dsp:txXfrm>
    </dsp:sp>
    <dsp:sp modelId="{E253C6B5-694B-4354-91F9-F6789AF2980D}">
      <dsp:nvSpPr>
        <dsp:cNvPr id="0" name=""/>
        <dsp:cNvSpPr/>
      </dsp:nvSpPr>
      <dsp:spPr>
        <a:xfrm>
          <a:off x="358123" y="1018778"/>
          <a:ext cx="716235" cy="71623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0A4A9-38E0-45B4-B294-F328B322EB78}">
      <dsp:nvSpPr>
        <dsp:cNvPr id="0" name=""/>
        <dsp:cNvSpPr/>
      </dsp:nvSpPr>
      <dsp:spPr>
        <a:xfrm>
          <a:off x="358123" y="1018778"/>
          <a:ext cx="716235" cy="71623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15B44-1B4B-4F64-9667-3DB8A5ED6FBA}">
      <dsp:nvSpPr>
        <dsp:cNvPr id="0" name=""/>
        <dsp:cNvSpPr/>
      </dsp:nvSpPr>
      <dsp:spPr>
        <a:xfrm>
          <a:off x="6" y="1147701"/>
          <a:ext cx="1432470" cy="4583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b="1" kern="1200" noProof="0" dirty="0" err="1">
              <a:latin typeface="+mj-lt"/>
            </a:rPr>
            <a:t>Endocardium</a:t>
          </a:r>
          <a:endParaRPr lang="en-US" sz="1200" b="1" kern="1200" dirty="0">
            <a:latin typeface="+mj-lt"/>
          </a:endParaRPr>
        </a:p>
      </dsp:txBody>
      <dsp:txXfrm>
        <a:off x="6" y="1147701"/>
        <a:ext cx="1432470" cy="458390"/>
      </dsp:txXfrm>
    </dsp:sp>
    <dsp:sp modelId="{885B0846-97A7-4A88-9CF0-8B512FD8147E}">
      <dsp:nvSpPr>
        <dsp:cNvPr id="0" name=""/>
        <dsp:cNvSpPr/>
      </dsp:nvSpPr>
      <dsp:spPr>
        <a:xfrm>
          <a:off x="5739944" y="1037343"/>
          <a:ext cx="716235" cy="71623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C5C906-30BE-4319-937E-A978647E487D}">
      <dsp:nvSpPr>
        <dsp:cNvPr id="0" name=""/>
        <dsp:cNvSpPr/>
      </dsp:nvSpPr>
      <dsp:spPr>
        <a:xfrm>
          <a:off x="5739944" y="1037343"/>
          <a:ext cx="716235" cy="71623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38E7E-EE30-4E79-A497-4A69219350D6}">
      <dsp:nvSpPr>
        <dsp:cNvPr id="0" name=""/>
        <dsp:cNvSpPr/>
      </dsp:nvSpPr>
      <dsp:spPr>
        <a:xfrm>
          <a:off x="5381826" y="1166265"/>
          <a:ext cx="1432470" cy="4583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b="1" kern="1200" dirty="0">
              <a:latin typeface="+mj-lt"/>
            </a:rPr>
            <a:t>Myocardium</a:t>
          </a:r>
        </a:p>
      </dsp:txBody>
      <dsp:txXfrm>
        <a:off x="5381826" y="1166265"/>
        <a:ext cx="1432470" cy="458390"/>
      </dsp:txXfrm>
    </dsp:sp>
    <dsp:sp modelId="{8EE8C97D-6EE6-4685-9410-D28856F96D79}">
      <dsp:nvSpPr>
        <dsp:cNvPr id="0" name=""/>
        <dsp:cNvSpPr/>
      </dsp:nvSpPr>
      <dsp:spPr>
        <a:xfrm>
          <a:off x="11117646" y="1018778"/>
          <a:ext cx="716235" cy="71623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C8447-B0D2-4D8B-8DE7-654730055FAF}">
      <dsp:nvSpPr>
        <dsp:cNvPr id="0" name=""/>
        <dsp:cNvSpPr/>
      </dsp:nvSpPr>
      <dsp:spPr>
        <a:xfrm>
          <a:off x="11117646" y="1018778"/>
          <a:ext cx="716235" cy="71623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D79AE-17A1-4AE2-90C2-F9471792ED6D}">
      <dsp:nvSpPr>
        <dsp:cNvPr id="0" name=""/>
        <dsp:cNvSpPr/>
      </dsp:nvSpPr>
      <dsp:spPr>
        <a:xfrm>
          <a:off x="10759528" y="1147701"/>
          <a:ext cx="1432470" cy="4583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b="1" kern="1200" noProof="0" dirty="0" err="1">
              <a:latin typeface="+mj-lt"/>
            </a:rPr>
            <a:t>Epicardium</a:t>
          </a:r>
          <a:endParaRPr lang="en-US" altLang="en-US" sz="1200" b="1" kern="1200" noProof="0" dirty="0">
            <a:latin typeface="+mj-lt"/>
          </a:endParaRPr>
        </a:p>
      </dsp:txBody>
      <dsp:txXfrm>
        <a:off x="10759528" y="1147701"/>
        <a:ext cx="1432470" cy="4583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4C5DD-9124-45D0-8D9B-50395F151A87}">
      <dsp:nvSpPr>
        <dsp:cNvPr id="0" name=""/>
        <dsp:cNvSpPr/>
      </dsp:nvSpPr>
      <dsp:spPr>
        <a:xfrm>
          <a:off x="10372258" y="3106753"/>
          <a:ext cx="174831" cy="2943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3172"/>
              </a:lnTo>
              <a:lnTo>
                <a:pt x="174831" y="29431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D1615-C8F0-4A5F-BDF6-68E238DD6F78}">
      <dsp:nvSpPr>
        <dsp:cNvPr id="0" name=""/>
        <dsp:cNvSpPr/>
      </dsp:nvSpPr>
      <dsp:spPr>
        <a:xfrm>
          <a:off x="10372258" y="3106753"/>
          <a:ext cx="176919" cy="2217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7390"/>
              </a:lnTo>
              <a:lnTo>
                <a:pt x="176919" y="22173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F3298-85C1-4461-BBE3-3A202BB46F2A}">
      <dsp:nvSpPr>
        <dsp:cNvPr id="0" name=""/>
        <dsp:cNvSpPr/>
      </dsp:nvSpPr>
      <dsp:spPr>
        <a:xfrm>
          <a:off x="10372258" y="3106753"/>
          <a:ext cx="176919" cy="1379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9971"/>
              </a:lnTo>
              <a:lnTo>
                <a:pt x="176919" y="13799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BAE1A-5935-4016-9499-66398BCE7C23}">
      <dsp:nvSpPr>
        <dsp:cNvPr id="0" name=""/>
        <dsp:cNvSpPr/>
      </dsp:nvSpPr>
      <dsp:spPr>
        <a:xfrm>
          <a:off x="10372258" y="3106753"/>
          <a:ext cx="176919" cy="542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552"/>
              </a:lnTo>
              <a:lnTo>
                <a:pt x="176919" y="5425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7E382-528E-40FF-AD8A-3E3F425BCC3C}">
      <dsp:nvSpPr>
        <dsp:cNvPr id="0" name=""/>
        <dsp:cNvSpPr/>
      </dsp:nvSpPr>
      <dsp:spPr>
        <a:xfrm>
          <a:off x="10798323" y="2269334"/>
          <a:ext cx="91440" cy="2476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6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4BB52-645A-454D-9ACF-400A45AE56E5}">
      <dsp:nvSpPr>
        <dsp:cNvPr id="0" name=""/>
        <dsp:cNvSpPr/>
      </dsp:nvSpPr>
      <dsp:spPr>
        <a:xfrm>
          <a:off x="9983035" y="1431915"/>
          <a:ext cx="861007" cy="247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843"/>
              </a:lnTo>
              <a:lnTo>
                <a:pt x="861007" y="123843"/>
              </a:lnTo>
              <a:lnTo>
                <a:pt x="861007" y="2476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C92319-B8C9-4F30-AA1D-2EC5B4B46BEC}">
      <dsp:nvSpPr>
        <dsp:cNvPr id="0" name=""/>
        <dsp:cNvSpPr/>
      </dsp:nvSpPr>
      <dsp:spPr>
        <a:xfrm>
          <a:off x="8650242" y="2269334"/>
          <a:ext cx="198421" cy="521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051"/>
              </a:lnTo>
              <a:lnTo>
                <a:pt x="198421" y="5210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6EEAC-25AA-4C65-B2CE-E20A774C5A7D}">
      <dsp:nvSpPr>
        <dsp:cNvPr id="0" name=""/>
        <dsp:cNvSpPr/>
      </dsp:nvSpPr>
      <dsp:spPr>
        <a:xfrm>
          <a:off x="9122027" y="1431915"/>
          <a:ext cx="861007" cy="247687"/>
        </a:xfrm>
        <a:custGeom>
          <a:avLst/>
          <a:gdLst/>
          <a:ahLst/>
          <a:cxnLst/>
          <a:rect l="0" t="0" r="0" b="0"/>
          <a:pathLst>
            <a:path>
              <a:moveTo>
                <a:pt x="861007" y="0"/>
              </a:moveTo>
              <a:lnTo>
                <a:pt x="861007" y="123843"/>
              </a:lnTo>
              <a:lnTo>
                <a:pt x="0" y="123843"/>
              </a:lnTo>
              <a:lnTo>
                <a:pt x="0" y="2476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36063-78DF-493D-B378-8588FE0BE92C}">
      <dsp:nvSpPr>
        <dsp:cNvPr id="0" name=""/>
        <dsp:cNvSpPr/>
      </dsp:nvSpPr>
      <dsp:spPr>
        <a:xfrm>
          <a:off x="5783212" y="589731"/>
          <a:ext cx="4199822" cy="252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08"/>
              </a:lnTo>
              <a:lnTo>
                <a:pt x="4199822" y="128608"/>
              </a:lnTo>
              <a:lnTo>
                <a:pt x="4199822" y="2524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4C0E1-ECD4-4C84-9D74-D051F9C78CD0}">
      <dsp:nvSpPr>
        <dsp:cNvPr id="0" name=""/>
        <dsp:cNvSpPr/>
      </dsp:nvSpPr>
      <dsp:spPr>
        <a:xfrm>
          <a:off x="6151323" y="3828142"/>
          <a:ext cx="210008" cy="2269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9525"/>
              </a:lnTo>
              <a:lnTo>
                <a:pt x="210008" y="22695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E07D0-370E-4DAF-8C35-B869B5610D4E}">
      <dsp:nvSpPr>
        <dsp:cNvPr id="0" name=""/>
        <dsp:cNvSpPr/>
      </dsp:nvSpPr>
      <dsp:spPr>
        <a:xfrm>
          <a:off x="6151323" y="3828142"/>
          <a:ext cx="210256" cy="920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217"/>
              </a:lnTo>
              <a:lnTo>
                <a:pt x="210256" y="9202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597EC-53C4-47E0-9685-52A5F7602E50}">
      <dsp:nvSpPr>
        <dsp:cNvPr id="0" name=""/>
        <dsp:cNvSpPr/>
      </dsp:nvSpPr>
      <dsp:spPr>
        <a:xfrm>
          <a:off x="6584786" y="3071923"/>
          <a:ext cx="91440" cy="1664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643"/>
              </a:lnTo>
              <a:lnTo>
                <a:pt x="46356" y="42643"/>
              </a:lnTo>
              <a:lnTo>
                <a:pt x="46356" y="1664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B7BF2-04B4-4059-8189-B0474D1AA6BC}">
      <dsp:nvSpPr>
        <dsp:cNvPr id="0" name=""/>
        <dsp:cNvSpPr/>
      </dsp:nvSpPr>
      <dsp:spPr>
        <a:xfrm>
          <a:off x="6578818" y="1436851"/>
          <a:ext cx="91440" cy="426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874"/>
              </a:lnTo>
              <a:lnTo>
                <a:pt x="51688" y="302874"/>
              </a:lnTo>
              <a:lnTo>
                <a:pt x="51688" y="4267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534AF-9603-4362-9460-3D05231C9421}">
      <dsp:nvSpPr>
        <dsp:cNvPr id="0" name=""/>
        <dsp:cNvSpPr/>
      </dsp:nvSpPr>
      <dsp:spPr>
        <a:xfrm>
          <a:off x="5783212" y="589731"/>
          <a:ext cx="841325" cy="257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45"/>
              </a:lnTo>
              <a:lnTo>
                <a:pt x="841325" y="133545"/>
              </a:lnTo>
              <a:lnTo>
                <a:pt x="841325" y="2573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C27D6-98AF-483B-93BE-461019CE2531}">
      <dsp:nvSpPr>
        <dsp:cNvPr id="0" name=""/>
        <dsp:cNvSpPr/>
      </dsp:nvSpPr>
      <dsp:spPr>
        <a:xfrm>
          <a:off x="499513" y="2279353"/>
          <a:ext cx="91440" cy="578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8921"/>
              </a:lnTo>
              <a:lnTo>
                <a:pt x="133459" y="5789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2BE0D-3F16-461E-8631-EBD851E5063C}">
      <dsp:nvSpPr>
        <dsp:cNvPr id="0" name=""/>
        <dsp:cNvSpPr/>
      </dsp:nvSpPr>
      <dsp:spPr>
        <a:xfrm>
          <a:off x="944580" y="1431909"/>
          <a:ext cx="784236" cy="257712"/>
        </a:xfrm>
        <a:custGeom>
          <a:avLst/>
          <a:gdLst/>
          <a:ahLst/>
          <a:cxnLst/>
          <a:rect l="0" t="0" r="0" b="0"/>
          <a:pathLst>
            <a:path>
              <a:moveTo>
                <a:pt x="784236" y="0"/>
              </a:moveTo>
              <a:lnTo>
                <a:pt x="784236" y="133869"/>
              </a:lnTo>
              <a:lnTo>
                <a:pt x="0" y="133869"/>
              </a:lnTo>
              <a:lnTo>
                <a:pt x="0" y="2577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EDF2F-D5D7-46A5-9B42-6B5858B10B11}">
      <dsp:nvSpPr>
        <dsp:cNvPr id="0" name=""/>
        <dsp:cNvSpPr/>
      </dsp:nvSpPr>
      <dsp:spPr>
        <a:xfrm>
          <a:off x="1728817" y="1431909"/>
          <a:ext cx="1574152" cy="254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61"/>
              </a:lnTo>
              <a:lnTo>
                <a:pt x="1574152" y="130961"/>
              </a:lnTo>
              <a:lnTo>
                <a:pt x="1574152" y="2548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065F06-E1BB-487E-82B2-D64CE67AF64F}">
      <dsp:nvSpPr>
        <dsp:cNvPr id="0" name=""/>
        <dsp:cNvSpPr/>
      </dsp:nvSpPr>
      <dsp:spPr>
        <a:xfrm>
          <a:off x="1728817" y="1431909"/>
          <a:ext cx="298940" cy="260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941"/>
              </a:lnTo>
              <a:lnTo>
                <a:pt x="298940" y="136941"/>
              </a:lnTo>
              <a:lnTo>
                <a:pt x="298940" y="2607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F3DB6-0439-4097-97FB-1F67A360B9B6}">
      <dsp:nvSpPr>
        <dsp:cNvPr id="0" name=""/>
        <dsp:cNvSpPr/>
      </dsp:nvSpPr>
      <dsp:spPr>
        <a:xfrm>
          <a:off x="3414175" y="2265005"/>
          <a:ext cx="1550050" cy="329135"/>
        </a:xfrm>
        <a:custGeom>
          <a:avLst/>
          <a:gdLst/>
          <a:ahLst/>
          <a:cxnLst/>
          <a:rect l="0" t="0" r="0" b="0"/>
          <a:pathLst>
            <a:path>
              <a:moveTo>
                <a:pt x="1550050" y="0"/>
              </a:moveTo>
              <a:lnTo>
                <a:pt x="1550050" y="205291"/>
              </a:lnTo>
              <a:lnTo>
                <a:pt x="0" y="205291"/>
              </a:lnTo>
              <a:lnTo>
                <a:pt x="0" y="3291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88411-13F3-4022-AA1B-0EF691593F5F}">
      <dsp:nvSpPr>
        <dsp:cNvPr id="0" name=""/>
        <dsp:cNvSpPr/>
      </dsp:nvSpPr>
      <dsp:spPr>
        <a:xfrm>
          <a:off x="4360435" y="3180133"/>
          <a:ext cx="361812" cy="2042535"/>
        </a:xfrm>
        <a:custGeom>
          <a:avLst/>
          <a:gdLst/>
          <a:ahLst/>
          <a:cxnLst/>
          <a:rect l="0" t="0" r="0" b="0"/>
          <a:pathLst>
            <a:path>
              <a:moveTo>
                <a:pt x="361812" y="0"/>
              </a:moveTo>
              <a:lnTo>
                <a:pt x="361812" y="2042535"/>
              </a:lnTo>
              <a:lnTo>
                <a:pt x="0" y="20425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FD74B-AE7D-4E71-865A-527783E8C3FE}">
      <dsp:nvSpPr>
        <dsp:cNvPr id="0" name=""/>
        <dsp:cNvSpPr/>
      </dsp:nvSpPr>
      <dsp:spPr>
        <a:xfrm>
          <a:off x="4360435" y="3180133"/>
          <a:ext cx="361812" cy="1344646"/>
        </a:xfrm>
        <a:custGeom>
          <a:avLst/>
          <a:gdLst/>
          <a:ahLst/>
          <a:cxnLst/>
          <a:rect l="0" t="0" r="0" b="0"/>
          <a:pathLst>
            <a:path>
              <a:moveTo>
                <a:pt x="361812" y="0"/>
              </a:moveTo>
              <a:lnTo>
                <a:pt x="361812" y="1344646"/>
              </a:lnTo>
              <a:lnTo>
                <a:pt x="0" y="13446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A7442-3DAC-4737-AAB1-A401109298A4}">
      <dsp:nvSpPr>
        <dsp:cNvPr id="0" name=""/>
        <dsp:cNvSpPr/>
      </dsp:nvSpPr>
      <dsp:spPr>
        <a:xfrm>
          <a:off x="4360435" y="3180133"/>
          <a:ext cx="361812" cy="646758"/>
        </a:xfrm>
        <a:custGeom>
          <a:avLst/>
          <a:gdLst/>
          <a:ahLst/>
          <a:cxnLst/>
          <a:rect l="0" t="0" r="0" b="0"/>
          <a:pathLst>
            <a:path>
              <a:moveTo>
                <a:pt x="361812" y="0"/>
              </a:moveTo>
              <a:lnTo>
                <a:pt x="361812" y="646758"/>
              </a:lnTo>
              <a:lnTo>
                <a:pt x="0" y="6467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4C0-B527-407B-8205-CCDF4BB614EF}">
      <dsp:nvSpPr>
        <dsp:cNvPr id="0" name=""/>
        <dsp:cNvSpPr/>
      </dsp:nvSpPr>
      <dsp:spPr>
        <a:xfrm>
          <a:off x="4964226" y="2265005"/>
          <a:ext cx="229806" cy="325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552"/>
              </a:lnTo>
              <a:lnTo>
                <a:pt x="229806" y="201552"/>
              </a:lnTo>
              <a:lnTo>
                <a:pt x="229806" y="3253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7773B-6D82-4F92-A873-99CA31411304}">
      <dsp:nvSpPr>
        <dsp:cNvPr id="0" name=""/>
        <dsp:cNvSpPr/>
      </dsp:nvSpPr>
      <dsp:spPr>
        <a:xfrm>
          <a:off x="1728817" y="1431909"/>
          <a:ext cx="3235408" cy="243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520"/>
              </a:lnTo>
              <a:lnTo>
                <a:pt x="3235408" y="119520"/>
              </a:lnTo>
              <a:lnTo>
                <a:pt x="3235408" y="2433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A1FE1-3573-49EE-8ECD-309E5216C91F}">
      <dsp:nvSpPr>
        <dsp:cNvPr id="0" name=""/>
        <dsp:cNvSpPr/>
      </dsp:nvSpPr>
      <dsp:spPr>
        <a:xfrm>
          <a:off x="1728817" y="589731"/>
          <a:ext cx="4054395" cy="252446"/>
        </a:xfrm>
        <a:custGeom>
          <a:avLst/>
          <a:gdLst/>
          <a:ahLst/>
          <a:cxnLst/>
          <a:rect l="0" t="0" r="0" b="0"/>
          <a:pathLst>
            <a:path>
              <a:moveTo>
                <a:pt x="4054395" y="0"/>
              </a:moveTo>
              <a:lnTo>
                <a:pt x="4054395" y="128603"/>
              </a:lnTo>
              <a:lnTo>
                <a:pt x="0" y="128603"/>
              </a:lnTo>
              <a:lnTo>
                <a:pt x="0" y="2524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39CA9-1F29-45E3-983E-F63ACFE24DC0}">
      <dsp:nvSpPr>
        <dsp:cNvPr id="0" name=""/>
        <dsp:cNvSpPr/>
      </dsp:nvSpPr>
      <dsp:spPr>
        <a:xfrm>
          <a:off x="5193481" y="0"/>
          <a:ext cx="1179462" cy="589731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+mj-lt"/>
            </a:rPr>
            <a:t>Wall of the heart </a:t>
          </a:r>
        </a:p>
      </dsp:txBody>
      <dsp:txXfrm>
        <a:off x="5222269" y="28788"/>
        <a:ext cx="1121886" cy="560943"/>
      </dsp:txXfrm>
    </dsp:sp>
    <dsp:sp modelId="{3DC5D468-5571-44B7-BA84-D3807E8194E3}">
      <dsp:nvSpPr>
        <dsp:cNvPr id="0" name=""/>
        <dsp:cNvSpPr/>
      </dsp:nvSpPr>
      <dsp:spPr>
        <a:xfrm>
          <a:off x="1139086" y="842178"/>
          <a:ext cx="1179462" cy="5897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+mj-lt"/>
            </a:rPr>
            <a:t>Endocardium</a:t>
          </a:r>
          <a:endParaRPr lang="en-US" sz="1400" b="1" kern="1200" dirty="0">
            <a:latin typeface="+mj-lt"/>
          </a:endParaRPr>
        </a:p>
      </dsp:txBody>
      <dsp:txXfrm>
        <a:off x="1167874" y="870966"/>
        <a:ext cx="1121886" cy="532155"/>
      </dsp:txXfrm>
    </dsp:sp>
    <dsp:sp modelId="{344299DD-D652-459A-A605-34250697862E}">
      <dsp:nvSpPr>
        <dsp:cNvPr id="0" name=""/>
        <dsp:cNvSpPr/>
      </dsp:nvSpPr>
      <dsp:spPr>
        <a:xfrm>
          <a:off x="4219017" y="1675274"/>
          <a:ext cx="1490416" cy="589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+mj-lt"/>
            </a:rPr>
            <a:t>Sub-endocardial layer	</a:t>
          </a:r>
          <a:endParaRPr lang="en-US" sz="900" b="1" kern="1200" dirty="0">
            <a:latin typeface="+mj-lt"/>
          </a:endParaRPr>
        </a:p>
      </dsp:txBody>
      <dsp:txXfrm>
        <a:off x="4437283" y="1761638"/>
        <a:ext cx="1053884" cy="417003"/>
      </dsp:txXfrm>
    </dsp:sp>
    <dsp:sp modelId="{B21C3B96-53B1-487D-9326-1949BE0E5708}">
      <dsp:nvSpPr>
        <dsp:cNvPr id="0" name=""/>
        <dsp:cNvSpPr/>
      </dsp:nvSpPr>
      <dsp:spPr>
        <a:xfrm>
          <a:off x="4604301" y="2590401"/>
          <a:ext cx="1179462" cy="589731"/>
        </a:xfrm>
        <a:prstGeom prst="round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>
              <a:latin typeface="+mj-lt"/>
            </a:rPr>
            <a:t>Loose C.T. layer	</a:t>
          </a:r>
          <a:endParaRPr lang="en-US" sz="800" b="1" kern="1200" dirty="0">
            <a:latin typeface="+mj-lt"/>
          </a:endParaRPr>
        </a:p>
      </dsp:txBody>
      <dsp:txXfrm>
        <a:off x="4633089" y="2619189"/>
        <a:ext cx="1121886" cy="532155"/>
      </dsp:txXfrm>
    </dsp:sp>
    <dsp:sp modelId="{9BD69313-C78C-447C-831D-0DC9BF1E4B02}">
      <dsp:nvSpPr>
        <dsp:cNvPr id="0" name=""/>
        <dsp:cNvSpPr/>
      </dsp:nvSpPr>
      <dsp:spPr>
        <a:xfrm>
          <a:off x="3180972" y="3532026"/>
          <a:ext cx="1179462" cy="5897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rgbClr val="FF0000"/>
              </a:solidFill>
              <a:latin typeface="+mj-lt"/>
            </a:rPr>
            <a:t>Nerves</a:t>
          </a:r>
        </a:p>
      </dsp:txBody>
      <dsp:txXfrm>
        <a:off x="3180972" y="3532026"/>
        <a:ext cx="1179462" cy="589731"/>
      </dsp:txXfrm>
    </dsp:sp>
    <dsp:sp modelId="{C161F70E-0693-4F5D-862A-13F5EF9621EF}">
      <dsp:nvSpPr>
        <dsp:cNvPr id="0" name=""/>
        <dsp:cNvSpPr/>
      </dsp:nvSpPr>
      <dsp:spPr>
        <a:xfrm>
          <a:off x="3180972" y="4229914"/>
          <a:ext cx="1179462" cy="5897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rgbClr val="FF0000"/>
              </a:solidFill>
              <a:latin typeface="+mj-lt"/>
            </a:rPr>
            <a:t>Purkinje fibers</a:t>
          </a:r>
        </a:p>
      </dsp:txBody>
      <dsp:txXfrm>
        <a:off x="3180972" y="4229914"/>
        <a:ext cx="1179462" cy="589731"/>
      </dsp:txXfrm>
    </dsp:sp>
    <dsp:sp modelId="{50B177D2-B71B-475D-A0CE-B447437CF4C7}">
      <dsp:nvSpPr>
        <dsp:cNvPr id="0" name=""/>
        <dsp:cNvSpPr/>
      </dsp:nvSpPr>
      <dsp:spPr>
        <a:xfrm>
          <a:off x="3180972" y="4927802"/>
          <a:ext cx="1179462" cy="5897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rgbClr val="FF0000"/>
              </a:solidFill>
              <a:latin typeface="+mj-lt"/>
            </a:rPr>
            <a:t>Small blood vessels</a:t>
          </a:r>
        </a:p>
      </dsp:txBody>
      <dsp:txXfrm>
        <a:off x="3180972" y="4927802"/>
        <a:ext cx="1179462" cy="589731"/>
      </dsp:txXfrm>
    </dsp:sp>
    <dsp:sp modelId="{78E87494-95D1-4902-A1CD-1D5DDEF9A18B}">
      <dsp:nvSpPr>
        <dsp:cNvPr id="0" name=""/>
        <dsp:cNvSpPr/>
      </dsp:nvSpPr>
      <dsp:spPr>
        <a:xfrm>
          <a:off x="2824444" y="2594140"/>
          <a:ext cx="1179462" cy="589731"/>
        </a:xfrm>
        <a:prstGeom prst="round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1" kern="1200">
              <a:latin typeface="+mj-lt"/>
            </a:rPr>
            <a:t>It attaches to the endomysium of the cardiac muscle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 dirty="0">
            <a:latin typeface="+mj-lt"/>
          </a:endParaRPr>
        </a:p>
      </dsp:txBody>
      <dsp:txXfrm>
        <a:off x="2853232" y="2622928"/>
        <a:ext cx="1121886" cy="532155"/>
      </dsp:txXfrm>
    </dsp:sp>
    <dsp:sp modelId="{5B8250F2-CC69-4EBA-B19E-730B1A4ABE43}">
      <dsp:nvSpPr>
        <dsp:cNvPr id="0" name=""/>
        <dsp:cNvSpPr/>
      </dsp:nvSpPr>
      <dsp:spPr>
        <a:xfrm>
          <a:off x="1518542" y="1692694"/>
          <a:ext cx="1018430" cy="5365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+mj-lt"/>
            </a:rPr>
            <a:t>Sub-endothelial C.T.</a:t>
          </a:r>
          <a:endParaRPr lang="en-US" sz="900" b="1" kern="1200" dirty="0">
            <a:latin typeface="+mj-lt"/>
          </a:endParaRPr>
        </a:p>
      </dsp:txBody>
      <dsp:txXfrm>
        <a:off x="1667688" y="1771271"/>
        <a:ext cx="720138" cy="379401"/>
      </dsp:txXfrm>
    </dsp:sp>
    <dsp:sp modelId="{C456CBA9-1C0A-4A7B-A878-BE3487004B30}">
      <dsp:nvSpPr>
        <dsp:cNvPr id="0" name=""/>
        <dsp:cNvSpPr/>
      </dsp:nvSpPr>
      <dsp:spPr>
        <a:xfrm>
          <a:off x="2725452" y="1686714"/>
          <a:ext cx="1155036" cy="589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+mj-lt"/>
            </a:rPr>
            <a:t>Dense C.T. Layer</a:t>
          </a:r>
          <a:endParaRPr lang="en-US" sz="900" b="1" kern="1200" dirty="0">
            <a:latin typeface="+mj-lt"/>
          </a:endParaRPr>
        </a:p>
      </dsp:txBody>
      <dsp:txXfrm>
        <a:off x="2894603" y="1773078"/>
        <a:ext cx="816734" cy="417003"/>
      </dsp:txXfrm>
    </dsp:sp>
    <dsp:sp modelId="{848968D3-7F44-415C-BBC6-7E0FDB23B34F}">
      <dsp:nvSpPr>
        <dsp:cNvPr id="0" name=""/>
        <dsp:cNvSpPr/>
      </dsp:nvSpPr>
      <dsp:spPr>
        <a:xfrm>
          <a:off x="445396" y="1689622"/>
          <a:ext cx="998368" cy="589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+mj-lt"/>
              <a:ea typeface="+mn-ea"/>
              <a:cs typeface="+mn-cs"/>
            </a:rPr>
            <a:t>Endothelium</a:t>
          </a:r>
          <a:r>
            <a:rPr lang="en-US" sz="900" b="1" kern="1200">
              <a:latin typeface="+mj-lt"/>
            </a:rPr>
            <a:t>	</a:t>
          </a:r>
          <a:endParaRPr lang="en-US" sz="900" b="1" kern="1200" dirty="0">
            <a:latin typeface="+mj-lt"/>
          </a:endParaRPr>
        </a:p>
      </dsp:txBody>
      <dsp:txXfrm>
        <a:off x="591604" y="1775986"/>
        <a:ext cx="705952" cy="417003"/>
      </dsp:txXfrm>
    </dsp:sp>
    <dsp:sp modelId="{7B5B0178-F329-4824-9430-D66E335AAF33}">
      <dsp:nvSpPr>
        <dsp:cNvPr id="0" name=""/>
        <dsp:cNvSpPr/>
      </dsp:nvSpPr>
      <dsp:spPr>
        <a:xfrm>
          <a:off x="632972" y="2563409"/>
          <a:ext cx="1179462" cy="589731"/>
        </a:xfrm>
        <a:prstGeom prst="round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+mj-lt"/>
            </a:rPr>
            <a:t>Simple squamous epithelium</a:t>
          </a:r>
          <a:endParaRPr lang="en-US" sz="900" b="1" kern="1200" dirty="0">
            <a:latin typeface="+mj-lt"/>
          </a:endParaRPr>
        </a:p>
      </dsp:txBody>
      <dsp:txXfrm>
        <a:off x="661760" y="2592197"/>
        <a:ext cx="1121886" cy="532155"/>
      </dsp:txXfrm>
    </dsp:sp>
    <dsp:sp modelId="{2F729CD0-3D02-4BF7-ADF0-E5726FC321C3}">
      <dsp:nvSpPr>
        <dsp:cNvPr id="0" name=""/>
        <dsp:cNvSpPr/>
      </dsp:nvSpPr>
      <dsp:spPr>
        <a:xfrm>
          <a:off x="6034807" y="847120"/>
          <a:ext cx="1179462" cy="5897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+mj-lt"/>
            </a:rPr>
            <a:t>Myocardium</a:t>
          </a:r>
          <a:endParaRPr lang="en-US" sz="1400" b="1" kern="1200" dirty="0">
            <a:latin typeface="+mj-lt"/>
          </a:endParaRPr>
        </a:p>
      </dsp:txBody>
      <dsp:txXfrm>
        <a:off x="6063595" y="875908"/>
        <a:ext cx="1121886" cy="532155"/>
      </dsp:txXfrm>
    </dsp:sp>
    <dsp:sp modelId="{5E1F6AED-B965-4602-8DF5-8382261A20B7}">
      <dsp:nvSpPr>
        <dsp:cNvPr id="0" name=""/>
        <dsp:cNvSpPr/>
      </dsp:nvSpPr>
      <dsp:spPr>
        <a:xfrm>
          <a:off x="6040775" y="1863569"/>
          <a:ext cx="1179462" cy="1208353"/>
        </a:xfrm>
        <a:prstGeom prst="round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+mj-lt"/>
            </a:rPr>
            <a:t>1- The middle layer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+mj-lt"/>
            </a:rPr>
            <a:t> 2- The thickest layer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+mj-lt"/>
            </a:rPr>
            <a:t> 3- Contains cardiac muscle cells with endomysium </a:t>
          </a:r>
          <a:r>
            <a:rPr lang="en-US" sz="800" b="1" kern="1200" dirty="0">
              <a:solidFill>
                <a:schemeClr val="accent6"/>
              </a:solidFill>
              <a:latin typeface="+mj-lt"/>
            </a:rPr>
            <a:t>(loose C.T)</a:t>
          </a:r>
        </a:p>
      </dsp:txBody>
      <dsp:txXfrm>
        <a:off x="6098352" y="1921146"/>
        <a:ext cx="1064308" cy="1093199"/>
      </dsp:txXfrm>
    </dsp:sp>
    <dsp:sp modelId="{A6A3A6D1-2E54-4FAC-A33D-34E6B3A878CC}">
      <dsp:nvSpPr>
        <dsp:cNvPr id="0" name=""/>
        <dsp:cNvSpPr/>
      </dsp:nvSpPr>
      <dsp:spPr>
        <a:xfrm>
          <a:off x="6031368" y="3238410"/>
          <a:ext cx="1199549" cy="589731"/>
        </a:xfrm>
        <a:prstGeom prst="round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+mj-lt"/>
            </a:rPr>
            <a:t>Cardiac Muscle Fibers </a:t>
          </a:r>
          <a:r>
            <a:rPr lang="en-US" sz="800" b="1" kern="1200" dirty="0">
              <a:solidFill>
                <a:schemeClr val="accent6"/>
              </a:solidFill>
              <a:latin typeface="+mj-lt"/>
            </a:rPr>
            <a:t>(Striated and involuntary)</a:t>
          </a:r>
        </a:p>
      </dsp:txBody>
      <dsp:txXfrm>
        <a:off x="6060156" y="3267198"/>
        <a:ext cx="1141973" cy="532155"/>
      </dsp:txXfrm>
    </dsp:sp>
    <dsp:sp modelId="{8459F413-D358-48C4-B5B4-1F534A2BCBE6}">
      <dsp:nvSpPr>
        <dsp:cNvPr id="0" name=""/>
        <dsp:cNvSpPr/>
      </dsp:nvSpPr>
      <dsp:spPr>
        <a:xfrm>
          <a:off x="6361580" y="3995608"/>
          <a:ext cx="1011660" cy="1505501"/>
        </a:xfrm>
        <a:prstGeom prst="round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+mj-lt"/>
            </a:rPr>
            <a:t>L.M. Picture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>
              <a:latin typeface="+mj-lt"/>
            </a:rPr>
            <a:t> 1- Cylindrical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>
              <a:latin typeface="+mj-lt"/>
            </a:rPr>
            <a:t> 2- Intermediate in diameter 3- Branched and anastomose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>
              <a:latin typeface="+mj-lt"/>
            </a:rPr>
            <a:t> 4- Covered by a thin sarcolemma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>
              <a:latin typeface="+mj-lt"/>
            </a:rPr>
            <a:t> 5- Mononucleotide (oval and central)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>
              <a:latin typeface="+mj-lt"/>
            </a:rPr>
            <a:t>6- Sarcoplasm is </a:t>
          </a:r>
          <a:r>
            <a:rPr lang="en-US" sz="600" b="1" u="sng" kern="1200">
              <a:latin typeface="+mj-lt"/>
            </a:rPr>
            <a:t>acidophilic </a:t>
          </a:r>
          <a:r>
            <a:rPr lang="en-US" sz="600" b="1" kern="1200">
              <a:latin typeface="+mj-lt"/>
            </a:rPr>
            <a:t>and shows non clear striations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>
              <a:latin typeface="+mj-lt"/>
            </a:rPr>
            <a:t> 7- Divided into short segments by intercalated discs</a:t>
          </a:r>
          <a:endParaRPr lang="en-US" sz="600" b="1" kern="1200" dirty="0">
            <a:latin typeface="+mj-lt"/>
          </a:endParaRPr>
        </a:p>
      </dsp:txBody>
      <dsp:txXfrm>
        <a:off x="6410965" y="4044993"/>
        <a:ext cx="912890" cy="1406731"/>
      </dsp:txXfrm>
    </dsp:sp>
    <dsp:sp modelId="{0C8E32A3-79A3-446A-99E0-D1D7568CA85D}">
      <dsp:nvSpPr>
        <dsp:cNvPr id="0" name=""/>
        <dsp:cNvSpPr/>
      </dsp:nvSpPr>
      <dsp:spPr>
        <a:xfrm>
          <a:off x="6361332" y="5534176"/>
          <a:ext cx="1030555" cy="1126982"/>
        </a:xfrm>
        <a:prstGeom prst="round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+mj-lt"/>
            </a:rPr>
            <a:t>E.M. Picture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latin typeface="+mj-lt"/>
            </a:rPr>
            <a:t>1- Few myofibrils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latin typeface="+mj-lt"/>
            </a:rPr>
            <a:t> 2- Numerous mitochondria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latin typeface="+mj-lt"/>
            </a:rPr>
            <a:t> 3- Less abundant Sarcoplasmic Reticulum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latin typeface="+mj-lt"/>
            </a:rPr>
            <a:t> 4- T-tubules come in contact with only one cisterna of SR forming (</a:t>
          </a:r>
          <a:r>
            <a:rPr lang="en-US" sz="600" b="1" kern="1200" dirty="0" err="1">
              <a:latin typeface="+mj-lt"/>
            </a:rPr>
            <a:t>diads</a:t>
          </a:r>
          <a:r>
            <a:rPr lang="en-US" sz="600" b="1" kern="1200" dirty="0">
              <a:latin typeface="+mj-lt"/>
            </a:rPr>
            <a:t>)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latin typeface="+mj-lt"/>
            </a:rPr>
            <a:t>5- Glycogen &amp; myoglobin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latin typeface="+mj-lt"/>
            </a:rPr>
            <a:t> 6- Intercalated discs</a:t>
          </a:r>
        </a:p>
      </dsp:txBody>
      <dsp:txXfrm>
        <a:off x="6411640" y="5584484"/>
        <a:ext cx="929939" cy="1026366"/>
      </dsp:txXfrm>
    </dsp:sp>
    <dsp:sp modelId="{302C0774-FA71-427A-8B9E-14E7052DF472}">
      <dsp:nvSpPr>
        <dsp:cNvPr id="0" name=""/>
        <dsp:cNvSpPr/>
      </dsp:nvSpPr>
      <dsp:spPr>
        <a:xfrm>
          <a:off x="9393304" y="842184"/>
          <a:ext cx="1179462" cy="5897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j-lt"/>
            </a:rPr>
            <a:t>Epicardium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latin typeface="+mj-lt"/>
            </a:rPr>
            <a:t> ( Visceral layer of pericardium)</a:t>
          </a:r>
        </a:p>
      </dsp:txBody>
      <dsp:txXfrm>
        <a:off x="9422092" y="870972"/>
        <a:ext cx="1121886" cy="532155"/>
      </dsp:txXfrm>
    </dsp:sp>
    <dsp:sp modelId="{40606D40-C820-4A12-8EF3-61AF49180096}">
      <dsp:nvSpPr>
        <dsp:cNvPr id="0" name=""/>
        <dsp:cNvSpPr/>
      </dsp:nvSpPr>
      <dsp:spPr>
        <a:xfrm>
          <a:off x="8532296" y="1679602"/>
          <a:ext cx="1179462" cy="589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latin typeface="+mj-lt"/>
            </a:rPr>
            <a:t>Mesothelium	</a:t>
          </a:r>
          <a:endParaRPr lang="en-US" sz="1000" b="1" kern="1200" dirty="0">
            <a:latin typeface="+mj-lt"/>
          </a:endParaRPr>
        </a:p>
      </dsp:txBody>
      <dsp:txXfrm>
        <a:off x="8705024" y="1765966"/>
        <a:ext cx="834006" cy="417003"/>
      </dsp:txXfrm>
    </dsp:sp>
    <dsp:sp modelId="{E9D30598-4428-4CA5-8F9E-8480F8269B0F}">
      <dsp:nvSpPr>
        <dsp:cNvPr id="0" name=""/>
        <dsp:cNvSpPr/>
      </dsp:nvSpPr>
      <dsp:spPr>
        <a:xfrm>
          <a:off x="8848663" y="2495519"/>
          <a:ext cx="1179462" cy="589731"/>
        </a:xfrm>
        <a:prstGeom prst="round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>
              <a:latin typeface="+mj-lt"/>
            </a:rPr>
            <a:t>Simple squamous  epithelium	</a:t>
          </a:r>
          <a:endParaRPr lang="en-US" sz="800" b="1" kern="1200" dirty="0">
            <a:latin typeface="+mj-lt"/>
          </a:endParaRPr>
        </a:p>
      </dsp:txBody>
      <dsp:txXfrm>
        <a:off x="8877451" y="2524307"/>
        <a:ext cx="1121886" cy="532155"/>
      </dsp:txXfrm>
    </dsp:sp>
    <dsp:sp modelId="{B2EE3944-DE80-4A21-BABF-69B20A8F4F4A}">
      <dsp:nvSpPr>
        <dsp:cNvPr id="0" name=""/>
        <dsp:cNvSpPr/>
      </dsp:nvSpPr>
      <dsp:spPr>
        <a:xfrm>
          <a:off x="10254312" y="1679602"/>
          <a:ext cx="1179462" cy="589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latin typeface="+mj-lt"/>
            </a:rPr>
            <a:t>Subepicardial C.T. Layer</a:t>
          </a:r>
          <a:endParaRPr lang="en-US" sz="1000" b="1" kern="1200" dirty="0">
            <a:latin typeface="+mj-lt"/>
          </a:endParaRPr>
        </a:p>
      </dsp:txBody>
      <dsp:txXfrm>
        <a:off x="10427040" y="1765966"/>
        <a:ext cx="834006" cy="417003"/>
      </dsp:txXfrm>
    </dsp:sp>
    <dsp:sp modelId="{D230BAB0-0F9C-48C9-8819-D1444998EA38}">
      <dsp:nvSpPr>
        <dsp:cNvPr id="0" name=""/>
        <dsp:cNvSpPr/>
      </dsp:nvSpPr>
      <dsp:spPr>
        <a:xfrm>
          <a:off x="10254312" y="2517021"/>
          <a:ext cx="1179462" cy="589731"/>
        </a:xfrm>
        <a:prstGeom prst="round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>
              <a:latin typeface="+mj-lt"/>
            </a:rPr>
            <a:t>Loose C.T</a:t>
          </a:r>
          <a:endParaRPr lang="en-US" sz="800" b="1" kern="1200" dirty="0">
            <a:latin typeface="+mj-lt"/>
          </a:endParaRPr>
        </a:p>
      </dsp:txBody>
      <dsp:txXfrm>
        <a:off x="10283100" y="2545809"/>
        <a:ext cx="1121886" cy="532155"/>
      </dsp:txXfrm>
    </dsp:sp>
    <dsp:sp modelId="{049D98A4-2225-47B3-9983-198A4F9EE710}">
      <dsp:nvSpPr>
        <dsp:cNvPr id="0" name=""/>
        <dsp:cNvSpPr/>
      </dsp:nvSpPr>
      <dsp:spPr>
        <a:xfrm>
          <a:off x="10549178" y="3354440"/>
          <a:ext cx="1179462" cy="589731"/>
        </a:xfrm>
        <a:prstGeom prst="round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rgbClr val="FF0000"/>
              </a:solidFill>
              <a:latin typeface="+mj-lt"/>
            </a:rPr>
            <a:t>The coronary vessels	</a:t>
          </a:r>
        </a:p>
      </dsp:txBody>
      <dsp:txXfrm>
        <a:off x="10577966" y="3383228"/>
        <a:ext cx="1121886" cy="532155"/>
      </dsp:txXfrm>
    </dsp:sp>
    <dsp:sp modelId="{AA418864-BD4D-4FF5-9835-0F245E5464D3}">
      <dsp:nvSpPr>
        <dsp:cNvPr id="0" name=""/>
        <dsp:cNvSpPr/>
      </dsp:nvSpPr>
      <dsp:spPr>
        <a:xfrm>
          <a:off x="10549178" y="4191858"/>
          <a:ext cx="1179462" cy="589731"/>
        </a:xfrm>
        <a:prstGeom prst="round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>
              <a:solidFill>
                <a:srgbClr val="FF0000"/>
              </a:solidFill>
              <a:latin typeface="+mj-lt"/>
            </a:rPr>
            <a:t>Nerves</a:t>
          </a:r>
          <a:endParaRPr lang="en-US" sz="800" b="1" kern="1200" dirty="0">
            <a:solidFill>
              <a:srgbClr val="FF0000"/>
            </a:solidFill>
            <a:latin typeface="+mj-lt"/>
          </a:endParaRPr>
        </a:p>
      </dsp:txBody>
      <dsp:txXfrm>
        <a:off x="10577966" y="4220646"/>
        <a:ext cx="1121886" cy="532155"/>
      </dsp:txXfrm>
    </dsp:sp>
    <dsp:sp modelId="{14D615CB-7BA7-4A67-B383-C398EC1B41DF}">
      <dsp:nvSpPr>
        <dsp:cNvPr id="0" name=""/>
        <dsp:cNvSpPr/>
      </dsp:nvSpPr>
      <dsp:spPr>
        <a:xfrm>
          <a:off x="10549178" y="5029277"/>
          <a:ext cx="1179462" cy="589731"/>
        </a:xfrm>
        <a:prstGeom prst="round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>
              <a:solidFill>
                <a:srgbClr val="FF0000"/>
              </a:solidFill>
              <a:latin typeface="+mj-lt"/>
            </a:rPr>
            <a:t>Ganglia</a:t>
          </a:r>
          <a:endParaRPr lang="en-US" sz="800" b="1" kern="1200" dirty="0">
            <a:solidFill>
              <a:srgbClr val="FF0000"/>
            </a:solidFill>
            <a:latin typeface="+mj-lt"/>
          </a:endParaRPr>
        </a:p>
      </dsp:txBody>
      <dsp:txXfrm>
        <a:off x="10577966" y="5058065"/>
        <a:ext cx="1121886" cy="532155"/>
      </dsp:txXfrm>
    </dsp:sp>
    <dsp:sp modelId="{FF71655D-9ACF-4434-A28A-31F3E1DD27C7}">
      <dsp:nvSpPr>
        <dsp:cNvPr id="0" name=""/>
        <dsp:cNvSpPr/>
      </dsp:nvSpPr>
      <dsp:spPr>
        <a:xfrm>
          <a:off x="10547090" y="5755060"/>
          <a:ext cx="1179462" cy="589731"/>
        </a:xfrm>
        <a:prstGeom prst="round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>
              <a:solidFill>
                <a:srgbClr val="FF0000"/>
              </a:solidFill>
              <a:latin typeface="+mj-lt"/>
            </a:rPr>
            <a:t>Fat cells	</a:t>
          </a:r>
          <a:endParaRPr lang="en-US" sz="800" b="1" kern="1200" dirty="0">
            <a:solidFill>
              <a:srgbClr val="FF0000"/>
            </a:solidFill>
            <a:latin typeface="+mj-lt"/>
          </a:endParaRPr>
        </a:p>
      </dsp:txBody>
      <dsp:txXfrm>
        <a:off x="10575878" y="5783848"/>
        <a:ext cx="1121886" cy="5321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EA1EC-07C2-44CC-B64A-7794B6B17848}">
      <dsp:nvSpPr>
        <dsp:cNvPr id="0" name=""/>
        <dsp:cNvSpPr/>
      </dsp:nvSpPr>
      <dsp:spPr>
        <a:xfrm>
          <a:off x="1209325" y="1426306"/>
          <a:ext cx="91440" cy="211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2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4DB-69ED-4936-8FF2-DB9C6ABFA19A}">
      <dsp:nvSpPr>
        <dsp:cNvPr id="0" name=""/>
        <dsp:cNvSpPr/>
      </dsp:nvSpPr>
      <dsp:spPr>
        <a:xfrm>
          <a:off x="1209325" y="753795"/>
          <a:ext cx="91440" cy="211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2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C98EF-67EF-455C-9DEB-4CF6C2B36074}">
      <dsp:nvSpPr>
        <dsp:cNvPr id="0" name=""/>
        <dsp:cNvSpPr/>
      </dsp:nvSpPr>
      <dsp:spPr>
        <a:xfrm>
          <a:off x="926" y="292540"/>
          <a:ext cx="2508237" cy="4612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53D41-644F-4C9E-B806-65551D7E054E}">
      <dsp:nvSpPr>
        <dsp:cNvPr id="0" name=""/>
        <dsp:cNvSpPr/>
      </dsp:nvSpPr>
      <dsp:spPr>
        <a:xfrm>
          <a:off x="81635" y="369214"/>
          <a:ext cx="2508237" cy="46125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HEART VALVES</a:t>
          </a:r>
          <a:br>
            <a:rPr lang="en-US" sz="1100" b="1" kern="1200" dirty="0"/>
          </a:br>
          <a:r>
            <a:rPr lang="en-US" sz="1100" b="1" kern="1200" dirty="0"/>
            <a:t>(CARDIAC VALVES)</a:t>
          </a:r>
        </a:p>
      </dsp:txBody>
      <dsp:txXfrm>
        <a:off x="95145" y="382724"/>
        <a:ext cx="2481217" cy="434234"/>
      </dsp:txXfrm>
    </dsp:sp>
    <dsp:sp modelId="{89CD8EE3-4ED0-4FB7-9D93-423F6553F3CD}">
      <dsp:nvSpPr>
        <dsp:cNvPr id="0" name=""/>
        <dsp:cNvSpPr/>
      </dsp:nvSpPr>
      <dsp:spPr>
        <a:xfrm>
          <a:off x="452382" y="965052"/>
          <a:ext cx="1605326" cy="4612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EA53D-D34D-4168-9F7C-DCB83D06FB2F}">
      <dsp:nvSpPr>
        <dsp:cNvPr id="0" name=""/>
        <dsp:cNvSpPr/>
      </dsp:nvSpPr>
      <dsp:spPr>
        <a:xfrm>
          <a:off x="533091" y="1041726"/>
          <a:ext cx="1605326" cy="46125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Each leaflet (cusp)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u="sng" kern="1200" dirty="0"/>
            <a:t>(</a:t>
          </a:r>
          <a:r>
            <a:rPr lang="en-US" sz="800" b="1" u="sng" kern="1200" dirty="0">
              <a:solidFill>
                <a:srgbClr val="FF0000"/>
              </a:solidFill>
            </a:rPr>
            <a:t>AVASCULAR</a:t>
          </a:r>
          <a:r>
            <a:rPr lang="en-US" sz="800" b="1" u="sng" kern="1200" dirty="0"/>
            <a:t>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 of heart valve is formed of:</a:t>
          </a:r>
        </a:p>
      </dsp:txBody>
      <dsp:txXfrm>
        <a:off x="546601" y="1055236"/>
        <a:ext cx="1578306" cy="434234"/>
      </dsp:txXfrm>
    </dsp:sp>
    <dsp:sp modelId="{978501B2-B271-4D82-996E-433DB0618140}">
      <dsp:nvSpPr>
        <dsp:cNvPr id="0" name=""/>
        <dsp:cNvSpPr/>
      </dsp:nvSpPr>
      <dsp:spPr>
        <a:xfrm>
          <a:off x="891852" y="1637563"/>
          <a:ext cx="726385" cy="4612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BF4AF-3D7D-4365-90A7-1D4AF9D65CDB}">
      <dsp:nvSpPr>
        <dsp:cNvPr id="0" name=""/>
        <dsp:cNvSpPr/>
      </dsp:nvSpPr>
      <dsp:spPr>
        <a:xfrm>
          <a:off x="972562" y="1714237"/>
          <a:ext cx="726385" cy="46125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A core of Dense irregular C.T.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rgbClr val="008F00"/>
              </a:solidFill>
            </a:rPr>
            <a:t>(Covered by endocardium</a:t>
          </a:r>
          <a:r>
            <a:rPr lang="en-US" sz="700" b="1" kern="1200" dirty="0"/>
            <a:t>)</a:t>
          </a:r>
        </a:p>
      </dsp:txBody>
      <dsp:txXfrm>
        <a:off x="986072" y="1727747"/>
        <a:ext cx="699365" cy="434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040C9-A672-5948-9B29-AE5423BD5FC3}" type="datetimeFigureOut">
              <a:rPr lang="en-US" smtClean="0"/>
              <a:pPr/>
              <a:t>3/18/2017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3A235-18DE-4845-8ACD-449801954E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0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5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21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6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3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4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3/18/2017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3/18/2017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7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3/18/2017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3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3/18/2017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0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3/18/2017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3/18/2017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0EB0C-2DBE-2E47-B69A-DE66AE3C7562}" type="datetimeFigureOut">
              <a:rPr lang="en-US" smtClean="0"/>
              <a:pPr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mailto:HistologyTeam436@gmail.com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mp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chea-02.jpg"/>
          <p:cNvPicPr>
            <a:picLocks noGrp="1" noChangeAspect="1"/>
          </p:cNvPicPr>
          <p:nvPr isPhoto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6562" y="2389247"/>
            <a:ext cx="7405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8AD8"/>
                </a:solidFill>
                <a:latin typeface="+mj-lt"/>
              </a:rPr>
              <a:t>WALL OF THE HEART </a:t>
            </a:r>
            <a:br>
              <a:rPr lang="en-US" sz="4800" b="1" dirty="0">
                <a:solidFill>
                  <a:srgbClr val="FF8AD8"/>
                </a:solidFill>
                <a:latin typeface="+mj-lt"/>
              </a:rPr>
            </a:br>
            <a:r>
              <a:rPr lang="en-US" sz="4800" b="1" dirty="0">
                <a:solidFill>
                  <a:srgbClr val="FF8AD8"/>
                </a:solidFill>
                <a:latin typeface="+mj-lt"/>
              </a:rPr>
              <a:t>AND</a:t>
            </a:r>
            <a:br>
              <a:rPr lang="en-US" sz="4800" b="1" dirty="0">
                <a:solidFill>
                  <a:srgbClr val="FF8AD8"/>
                </a:solidFill>
                <a:latin typeface="+mj-lt"/>
              </a:rPr>
            </a:br>
            <a:r>
              <a:rPr lang="en-US" sz="4800" b="1" dirty="0">
                <a:solidFill>
                  <a:srgbClr val="FF8AD8"/>
                </a:solidFill>
                <a:latin typeface="+mj-lt"/>
              </a:rPr>
              <a:t>CARDIAC VALVES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6425" r="55775" b="66127"/>
          <a:stretch/>
        </p:blipFill>
        <p:spPr>
          <a:xfrm>
            <a:off x="3015861" y="299546"/>
            <a:ext cx="2580897" cy="1102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42" y="86604"/>
            <a:ext cx="2059458" cy="19003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8047" y="6148725"/>
            <a:ext cx="2866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2F92"/>
                </a:solidFill>
              </a:rPr>
              <a:t>Color index:</a:t>
            </a:r>
          </a:p>
          <a:p>
            <a:r>
              <a:rPr lang="en-US" sz="1400" dirty="0"/>
              <a:t>Slides.. </a:t>
            </a:r>
            <a:r>
              <a:rPr lang="en-US" sz="1400" dirty="0">
                <a:solidFill>
                  <a:srgbClr val="FF0000"/>
                </a:solidFill>
              </a:rPr>
              <a:t>Important ..</a:t>
            </a:r>
            <a:r>
              <a:rPr lang="en-US" sz="1400" dirty="0">
                <a:solidFill>
                  <a:srgbClr val="008F00"/>
                </a:solidFill>
              </a:rPr>
              <a:t>Notes ..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Extra..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Frame 1"/>
          <p:cNvSpPr/>
          <p:nvPr/>
        </p:nvSpPr>
        <p:spPr>
          <a:xfrm>
            <a:off x="3005841" y="6055833"/>
            <a:ext cx="3111180" cy="739783"/>
          </a:xfrm>
          <a:prstGeom prst="frame">
            <a:avLst>
              <a:gd name="adj1" fmla="val 211"/>
            </a:avLst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8374" y="5780487"/>
            <a:ext cx="1627794" cy="107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70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10231821" y="5095801"/>
            <a:ext cx="1960179" cy="1762200"/>
          </a:xfrm>
          <a:prstGeom prst="rect">
            <a:avLst/>
          </a:prstGeom>
        </p:spPr>
      </p:pic>
      <p:pic>
        <p:nvPicPr>
          <p:cNvPr id="7" name="Picture 6" descr="Trachea-02.jpg"/>
          <p:cNvPicPr>
            <a:picLocks noGrp="1" noChangeAspect="1"/>
          </p:cNvPicPr>
          <p:nvPr isPhoto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61836" y="159658"/>
            <a:ext cx="3091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8AD8"/>
                </a:solidFill>
              </a:rPr>
              <a:t>MCQ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2231" y="641774"/>
            <a:ext cx="502194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8AD8"/>
                </a:solidFill>
              </a:rPr>
              <a:t>1- what’s the type of epithelium found in </a:t>
            </a:r>
            <a:r>
              <a:rPr lang="en-US" sz="1600" u="sng" dirty="0">
                <a:solidFill>
                  <a:srgbClr val="FF8AD8"/>
                </a:solidFill>
              </a:rPr>
              <a:t>endothelium</a:t>
            </a:r>
            <a:r>
              <a:rPr lang="en-US" sz="1600" dirty="0">
                <a:solidFill>
                  <a:srgbClr val="FF8AD8"/>
                </a:solidFill>
              </a:rPr>
              <a:t> and </a:t>
            </a:r>
            <a:r>
              <a:rPr lang="en-US" sz="1600" u="sng" dirty="0">
                <a:solidFill>
                  <a:srgbClr val="FF8AD8"/>
                </a:solidFill>
              </a:rPr>
              <a:t>mesothelium</a:t>
            </a:r>
            <a:r>
              <a:rPr lang="en-US" sz="1600" dirty="0">
                <a:solidFill>
                  <a:srgbClr val="FF8AD8"/>
                </a:solidFill>
              </a:rPr>
              <a:t> are :</a:t>
            </a:r>
          </a:p>
          <a:p>
            <a:r>
              <a:rPr lang="en-US" sz="1600" dirty="0">
                <a:solidFill>
                  <a:srgbClr val="FF2F92"/>
                </a:solidFill>
              </a:rPr>
              <a:t>A- simple cuboidal  epithelium</a:t>
            </a:r>
          </a:p>
          <a:p>
            <a:r>
              <a:rPr lang="en-US" sz="1600" dirty="0">
                <a:solidFill>
                  <a:srgbClr val="FF2F92"/>
                </a:solidFill>
              </a:rPr>
              <a:t>B-simple columnar epithelium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C-simple squamous epithelium</a:t>
            </a:r>
          </a:p>
          <a:p>
            <a:r>
              <a:rPr lang="en-US" sz="1600" dirty="0">
                <a:solidFill>
                  <a:srgbClr val="FF2F92"/>
                </a:solidFill>
              </a:rPr>
              <a:t>D- all above 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/>
              <a:t> </a:t>
            </a:r>
            <a:endParaRPr lang="en-GB" sz="1600" dirty="0"/>
          </a:p>
          <a:p>
            <a:r>
              <a:rPr lang="en-US" sz="1600" dirty="0">
                <a:solidFill>
                  <a:srgbClr val="FF8AD8"/>
                </a:solidFill>
              </a:rPr>
              <a:t>2- Endothelium and Mesothelium are found in :</a:t>
            </a:r>
            <a:endParaRPr lang="en-GB" sz="1600" dirty="0">
              <a:solidFill>
                <a:srgbClr val="FF8AD8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A-Endocardium-Epicardium</a:t>
            </a:r>
          </a:p>
          <a:p>
            <a:r>
              <a:rPr lang="en-US" sz="1600" dirty="0">
                <a:solidFill>
                  <a:srgbClr val="FF2F92"/>
                </a:solidFill>
              </a:rPr>
              <a:t>B-Endocardium-Epicardium 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C-Epicardium-myocardium</a:t>
            </a:r>
          </a:p>
          <a:p>
            <a:r>
              <a:rPr lang="en-US" sz="1600" dirty="0">
                <a:solidFill>
                  <a:srgbClr val="FF2F92"/>
                </a:solidFill>
              </a:rPr>
              <a:t>D-Endocardium-myocardium</a:t>
            </a:r>
          </a:p>
          <a:p>
            <a:r>
              <a:rPr lang="en-US" sz="1600" dirty="0">
                <a:solidFill>
                  <a:srgbClr val="FF2F92"/>
                </a:solidFill>
              </a:rPr>
              <a:t> 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8AD8"/>
                </a:solidFill>
              </a:rPr>
              <a:t>3- </a:t>
            </a:r>
            <a:r>
              <a:rPr lang="en-GB" sz="1600" dirty="0"/>
              <a:t> </a:t>
            </a:r>
            <a:r>
              <a:rPr lang="en-US" sz="1600" dirty="0">
                <a:solidFill>
                  <a:srgbClr val="FF8AD8"/>
                </a:solidFill>
                <a:latin typeface="+mj-lt"/>
              </a:rPr>
              <a:t>Purkinje fibers are found in : </a:t>
            </a:r>
          </a:p>
          <a:p>
            <a:r>
              <a:rPr lang="en-US" sz="1600" dirty="0">
                <a:solidFill>
                  <a:srgbClr val="FF2F92"/>
                </a:solidFill>
              </a:rPr>
              <a:t>A-Endocardium</a:t>
            </a:r>
          </a:p>
          <a:p>
            <a:r>
              <a:rPr lang="en-US" sz="1600" dirty="0">
                <a:solidFill>
                  <a:srgbClr val="FF2F92"/>
                </a:solidFill>
              </a:rPr>
              <a:t>B-Epicardium 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C-Myocardium </a:t>
            </a:r>
          </a:p>
          <a:p>
            <a:r>
              <a:rPr lang="en-US" sz="1600" dirty="0">
                <a:solidFill>
                  <a:srgbClr val="FF2F92"/>
                </a:solidFill>
              </a:rPr>
              <a:t>D-all above 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 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GB" sz="1600" dirty="0">
                <a:solidFill>
                  <a:srgbClr val="FF8AD8"/>
                </a:solidFill>
              </a:rPr>
              <a:t>4 -</a:t>
            </a:r>
            <a:r>
              <a:rPr lang="en-US" sz="1600" dirty="0">
                <a:solidFill>
                  <a:srgbClr val="FF8AD8"/>
                </a:solidFill>
              </a:rPr>
              <a:t>Coronary vessels are found in : </a:t>
            </a:r>
          </a:p>
          <a:p>
            <a:r>
              <a:rPr lang="en-US" sz="1600" dirty="0">
                <a:solidFill>
                  <a:srgbClr val="FF2F92"/>
                </a:solidFill>
              </a:rPr>
              <a:t>A-Endocardium</a:t>
            </a:r>
          </a:p>
          <a:p>
            <a:r>
              <a:rPr lang="en-US" sz="1600" dirty="0">
                <a:solidFill>
                  <a:srgbClr val="FF2F92"/>
                </a:solidFill>
              </a:rPr>
              <a:t>B-Epicardium 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C-myocardium</a:t>
            </a:r>
          </a:p>
          <a:p>
            <a:r>
              <a:rPr lang="en-US" sz="1600" dirty="0">
                <a:solidFill>
                  <a:srgbClr val="FF2F92"/>
                </a:solidFill>
              </a:rPr>
              <a:t>D-all above </a:t>
            </a:r>
            <a:endParaRPr lang="en-GB" sz="1600" dirty="0">
              <a:solidFill>
                <a:srgbClr val="FF2F92"/>
              </a:solidFill>
            </a:endParaRPr>
          </a:p>
          <a:p>
            <a:endParaRPr lang="en-GB" sz="1600" dirty="0">
              <a:solidFill>
                <a:srgbClr val="FF8AD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3779" y="805989"/>
            <a:ext cx="390182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8AD8"/>
                </a:solidFill>
              </a:rPr>
              <a:t> 5- the core of the valves is covered by: </a:t>
            </a:r>
          </a:p>
          <a:p>
            <a:r>
              <a:rPr lang="en-US" sz="1600" dirty="0">
                <a:solidFill>
                  <a:srgbClr val="FF2F92"/>
                </a:solidFill>
              </a:rPr>
              <a:t>A-Endocardium</a:t>
            </a:r>
          </a:p>
          <a:p>
            <a:r>
              <a:rPr lang="en-US" sz="1600" dirty="0">
                <a:solidFill>
                  <a:srgbClr val="FF2F92"/>
                </a:solidFill>
              </a:rPr>
              <a:t>B-Epicardium 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C-myocardium  </a:t>
            </a:r>
          </a:p>
          <a:p>
            <a:r>
              <a:rPr lang="en-US" sz="1600" dirty="0">
                <a:solidFill>
                  <a:srgbClr val="FF2F92"/>
                </a:solidFill>
              </a:rPr>
              <a:t>D-all above 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 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8AD8"/>
                </a:solidFill>
              </a:rPr>
              <a:t>6-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8AD8"/>
                </a:solidFill>
              </a:rPr>
              <a:t>The most thick layer in the wall of the heart is :</a:t>
            </a:r>
          </a:p>
          <a:p>
            <a:r>
              <a:rPr lang="en-US" sz="1600" dirty="0">
                <a:solidFill>
                  <a:srgbClr val="FF2F92"/>
                </a:solidFill>
              </a:rPr>
              <a:t>A-Endocardium</a:t>
            </a:r>
          </a:p>
          <a:p>
            <a:r>
              <a:rPr lang="en-US" sz="1600" dirty="0">
                <a:solidFill>
                  <a:srgbClr val="FF2F92"/>
                </a:solidFill>
              </a:rPr>
              <a:t>B-Epicardium 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C-myocardium</a:t>
            </a:r>
          </a:p>
          <a:p>
            <a:r>
              <a:rPr lang="en-US" sz="1600" dirty="0">
                <a:solidFill>
                  <a:srgbClr val="FF2F92"/>
                </a:solidFill>
              </a:rPr>
              <a:t>D-all above 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/>
              <a:t> </a:t>
            </a:r>
            <a:endParaRPr lang="en-GB" sz="1600" dirty="0"/>
          </a:p>
          <a:p>
            <a:endParaRPr lang="en-GB" sz="1600" dirty="0"/>
          </a:p>
          <a:p>
            <a:endParaRPr lang="en-US" sz="1600" dirty="0">
              <a:solidFill>
                <a:srgbClr val="FF2F92"/>
              </a:solidFill>
            </a:endParaRP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 rot="10800000">
            <a:off x="1952843" y="5422903"/>
            <a:ext cx="791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1-C</a:t>
            </a:r>
            <a:endParaRPr lang="en-GB" sz="1100" dirty="0"/>
          </a:p>
          <a:p>
            <a:r>
              <a:rPr lang="en-US" sz="1100" dirty="0"/>
              <a:t>2-B</a:t>
            </a:r>
            <a:endParaRPr lang="en-GB" sz="1100" dirty="0"/>
          </a:p>
          <a:p>
            <a:r>
              <a:rPr lang="en-US" sz="1100" dirty="0"/>
              <a:t>3-A</a:t>
            </a:r>
            <a:endParaRPr lang="en-GB" sz="1100" dirty="0"/>
          </a:p>
          <a:p>
            <a:r>
              <a:rPr lang="en-US" sz="1100" dirty="0"/>
              <a:t>4-B</a:t>
            </a:r>
            <a:endParaRPr lang="en-GB" sz="1100" dirty="0"/>
          </a:p>
          <a:p>
            <a:r>
              <a:rPr lang="en-US" sz="1100" dirty="0"/>
              <a:t>5-A</a:t>
            </a:r>
          </a:p>
          <a:p>
            <a:r>
              <a:rPr lang="en-US" sz="1100" dirty="0"/>
              <a:t>6- C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075637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6579" y="572637"/>
            <a:ext cx="80318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rgbClr val="FF8AD8"/>
                </a:solidFill>
                <a:latin typeface="+mj-lt"/>
              </a:rPr>
              <a:t>Thank you &amp; good luck </a:t>
            </a:r>
          </a:p>
          <a:p>
            <a:pPr algn="r"/>
            <a:r>
              <a:rPr lang="en-US" sz="1600" b="1" i="1" dirty="0">
                <a:solidFill>
                  <a:srgbClr val="FF8AD8"/>
                </a:solidFill>
              </a:rPr>
              <a:t>- Histology team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1909" y="2162432"/>
            <a:ext cx="2594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2F92"/>
                </a:solidFill>
              </a:rPr>
              <a:t>Done by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ea typeface="Georgia" charset="0"/>
                <a:cs typeface="Georgia" charset="0"/>
              </a:rPr>
              <a:t>Ahmed </a:t>
            </a:r>
            <a:r>
              <a:rPr lang="en-US" dirty="0" err="1">
                <a:ea typeface="Georgia" charset="0"/>
                <a:cs typeface="Georgia" charset="0"/>
              </a:rPr>
              <a:t>Badahdah</a:t>
            </a:r>
            <a:endParaRPr lang="en-US" dirty="0">
              <a:ea typeface="Georgia" charset="0"/>
              <a:cs typeface="Georgia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ea typeface="Georgia" charset="0"/>
                <a:cs typeface="Georgia" charset="0"/>
              </a:rPr>
              <a:t>Mutasem</a:t>
            </a:r>
            <a:r>
              <a:rPr lang="en-US" dirty="0">
                <a:ea typeface="Georgia" charset="0"/>
                <a:cs typeface="Georgia" charset="0"/>
              </a:rPr>
              <a:t> </a:t>
            </a:r>
            <a:r>
              <a:rPr lang="en-US" dirty="0" err="1">
                <a:ea typeface="Georgia" charset="0"/>
                <a:cs typeface="Georgia" charset="0"/>
              </a:rPr>
              <a:t>Alhasani</a:t>
            </a:r>
            <a:endParaRPr lang="en-US" dirty="0">
              <a:ea typeface="Georgia" charset="0"/>
              <a:cs typeface="Georgia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ea typeface="Georgia" charset="0"/>
                <a:cs typeface="Georgia" charset="0"/>
              </a:rPr>
              <a:t>Omar </a:t>
            </a:r>
            <a:r>
              <a:rPr lang="en-US" dirty="0" err="1">
                <a:ea typeface="Georgia" charset="0"/>
                <a:cs typeface="Georgia" charset="0"/>
              </a:rPr>
              <a:t>Turkistani</a:t>
            </a:r>
            <a:endParaRPr lang="en-US" dirty="0">
              <a:ea typeface="Georgia" charset="0"/>
              <a:cs typeface="Georgia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ea typeface="Georgia" charset="0"/>
                <a:cs typeface="Georgia" charset="0"/>
              </a:rPr>
              <a:t>Nawaf</a:t>
            </a:r>
            <a:r>
              <a:rPr lang="en-US" dirty="0">
                <a:ea typeface="Georgia" charset="0"/>
                <a:cs typeface="Georgia" charset="0"/>
              </a:rPr>
              <a:t> </a:t>
            </a:r>
            <a:r>
              <a:rPr lang="en-US" dirty="0" err="1">
                <a:ea typeface="Georgia" charset="0"/>
                <a:cs typeface="Georgia" charset="0"/>
              </a:rPr>
              <a:t>Aldarweesh</a:t>
            </a:r>
            <a:endParaRPr lang="en-US" dirty="0">
              <a:ea typeface="Georgia" charset="0"/>
              <a:cs typeface="Georgia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ea typeface="Georgia" charset="0"/>
                <a:cs typeface="Georgia" charset="0"/>
              </a:rPr>
              <a:t>Mohammed </a:t>
            </a:r>
            <a:r>
              <a:rPr lang="en-US" dirty="0" err="1">
                <a:ea typeface="Georgia" charset="0"/>
                <a:cs typeface="Georgia" charset="0"/>
              </a:rPr>
              <a:t>Khojah</a:t>
            </a:r>
            <a:r>
              <a:rPr lang="en-US" dirty="0">
                <a:ea typeface="Georgia" charset="0"/>
                <a:cs typeface="Georgia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42886" y="2162432"/>
            <a:ext cx="2483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Team leaders: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Rana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Barasain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Faisal Alrabaii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10231821" y="5095801"/>
            <a:ext cx="1960179" cy="1762200"/>
          </a:xfrm>
          <a:prstGeom prst="rect">
            <a:avLst/>
          </a:prstGeom>
        </p:spPr>
      </p:pic>
      <p:pic>
        <p:nvPicPr>
          <p:cNvPr id="7" name="Picture 6" descr="Trachea-02.jpg"/>
          <p:cNvPicPr>
            <a:picLocks noGrp="1" noChangeAspect="1"/>
          </p:cNvPicPr>
          <p:nvPr isPhoto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12288" y="4911135"/>
            <a:ext cx="741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if you need anything or even further explanation contact us on :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51226" y="538155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2F92"/>
                </a:solidFill>
                <a:hlinkClick r:id="rId5"/>
              </a:rPr>
              <a:t>HistologyTeam436@gmail.com</a:t>
            </a:r>
            <a:endParaRPr lang="en-US" u="sng" dirty="0">
              <a:solidFill>
                <a:srgbClr val="FF2F92"/>
              </a:solidFill>
            </a:endParaRPr>
          </a:p>
          <a:p>
            <a:endParaRPr lang="en-US" u="sng" dirty="0">
              <a:solidFill>
                <a:srgbClr val="FF2F92"/>
              </a:solidFill>
            </a:endParaRPr>
          </a:p>
          <a:p>
            <a:r>
              <a:rPr lang="en-US" u="sng" dirty="0">
                <a:solidFill>
                  <a:srgbClr val="FF2F92"/>
                </a:solidFill>
              </a:rPr>
              <a:t>@histology436</a:t>
            </a:r>
            <a:endParaRPr lang="en-US" dirty="0">
              <a:solidFill>
                <a:srgbClr val="FF2F92"/>
              </a:solidFill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426" y="5376736"/>
            <a:ext cx="336900" cy="433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28" y="5950558"/>
            <a:ext cx="407298" cy="3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2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309" y="1287690"/>
            <a:ext cx="9209691" cy="762944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8AD8"/>
                </a:solidFill>
                <a:ea typeface="+mn-ea"/>
                <a:cs typeface="+mn-cs"/>
              </a:rPr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2308" y="2112344"/>
            <a:ext cx="9209692" cy="4351338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FF8AD8"/>
                </a:solidFill>
              </a:rPr>
              <a:t>The microscopic structure of: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>
                <a:latin typeface="+mj-lt"/>
              </a:rPr>
              <a:t>Wall of the heart.</a:t>
            </a:r>
          </a:p>
          <a:p>
            <a:pPr>
              <a:buFontTx/>
              <a:buChar char="-"/>
            </a:pPr>
            <a:r>
              <a:rPr lang="en-US" sz="2000" b="1" dirty="0">
                <a:latin typeface="+mj-lt"/>
              </a:rPr>
              <a:t>Endocardium</a:t>
            </a:r>
          </a:p>
          <a:p>
            <a:pPr>
              <a:buFontTx/>
              <a:buChar char="-"/>
            </a:pPr>
            <a:r>
              <a:rPr lang="en-US" sz="2000" b="1" dirty="0">
                <a:latin typeface="+mj-lt"/>
              </a:rPr>
              <a:t>Myocardium</a:t>
            </a:r>
          </a:p>
          <a:p>
            <a:pPr>
              <a:buFontTx/>
              <a:buChar char="-"/>
            </a:pPr>
            <a:r>
              <a:rPr lang="en-US" sz="2000" b="1" dirty="0">
                <a:latin typeface="+mj-lt"/>
              </a:rPr>
              <a:t>Epicardium 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>
                <a:latin typeface="+mj-lt"/>
              </a:rPr>
              <a:t>Cardiac valves.</a:t>
            </a:r>
          </a:p>
          <a:p>
            <a:pPr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61" r="41184" b="50594"/>
          <a:stretch/>
        </p:blipFill>
        <p:spPr>
          <a:xfrm>
            <a:off x="6036381" y="315662"/>
            <a:ext cx="3101546" cy="627449"/>
          </a:xfrm>
          <a:prstGeom prst="rect">
            <a:avLst/>
          </a:prstGeom>
        </p:spPr>
      </p:pic>
      <p:pic>
        <p:nvPicPr>
          <p:cNvPr id="6" name="Picture 5" descr="Trachea-02.jpg"/>
          <p:cNvPicPr>
            <a:picLocks noGrp="1" noChangeAspect="1"/>
          </p:cNvPicPr>
          <p:nvPr isPhoto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46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677" y="105509"/>
            <a:ext cx="2924907" cy="656492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FF2F92"/>
                </a:solidFill>
                <a:latin typeface="Calibri Light (Headings)y)"/>
                <a:ea typeface="+mn-ea"/>
                <a:cs typeface="+mn-cs"/>
              </a:rPr>
              <a:t>WALL OF THE HEART</a:t>
            </a:r>
            <a:endParaRPr lang="ar-SA" sz="1800" b="1" dirty="0">
              <a:solidFill>
                <a:srgbClr val="FF2F92"/>
              </a:solidFill>
              <a:latin typeface="Calibri Light (Headings)y)"/>
              <a:ea typeface="+mn-ea"/>
              <a:cs typeface="+mn-cs"/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17979769"/>
              </p:ext>
            </p:extLst>
          </p:nvPr>
        </p:nvGraphicFramePr>
        <p:xfrm>
          <a:off x="1" y="504092"/>
          <a:ext cx="12191999" cy="5922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64_0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710" y="4841630"/>
            <a:ext cx="2522874" cy="158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Musc14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34708" y="2560208"/>
            <a:ext cx="2349588" cy="124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Raisa\My Documents\Dropbox\Histology Team\PRACTICAL\Extra pictures (not seen by students)\Vena cava of horse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48246" y="3810000"/>
            <a:ext cx="3770310" cy="162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8745" y="3505251"/>
            <a:ext cx="200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F00"/>
                </a:solidFill>
              </a:rPr>
              <a:t>The inner layer should be very smooth (for the lumen of the heart) so it is endothelium.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28618" y="5633914"/>
            <a:ext cx="3409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F00"/>
                </a:solidFill>
              </a:rPr>
              <a:t>the organ should be covered in a membrane, as the pleura covers the lung, the epicardium covers the heart, it is the visceral layer.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453120" y="1883531"/>
            <a:ext cx="3616960" cy="4974469"/>
          </a:xfrm>
          <a:prstGeom prst="roundRect">
            <a:avLst/>
          </a:prstGeom>
          <a:solidFill>
            <a:schemeClr val="bg1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677507" y="1883531"/>
            <a:ext cx="3118338" cy="2666882"/>
          </a:xfrm>
          <a:prstGeom prst="roundRect">
            <a:avLst/>
          </a:prstGeom>
          <a:solidFill>
            <a:schemeClr val="bg1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8923" y="1831153"/>
            <a:ext cx="3874476" cy="4773804"/>
          </a:xfrm>
          <a:prstGeom prst="roundRect">
            <a:avLst/>
          </a:prstGeom>
          <a:solidFill>
            <a:schemeClr val="bg1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61963976"/>
              </p:ext>
            </p:extLst>
          </p:nvPr>
        </p:nvGraphicFramePr>
        <p:xfrm>
          <a:off x="2" y="73868"/>
          <a:ext cx="12191999" cy="1735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2584938" cy="574431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FF2F92"/>
                </a:solidFill>
                <a:latin typeface="Calibri Light (Headings)y)"/>
                <a:ea typeface="+mn-ea"/>
                <a:cs typeface="+mn-cs"/>
              </a:rPr>
              <a:t>WALL OF THE HEART</a:t>
            </a:r>
            <a:endParaRPr lang="ar-SA" sz="1800" b="1" dirty="0">
              <a:solidFill>
                <a:srgbClr val="FF2F92"/>
              </a:solidFill>
              <a:latin typeface="Calibri Light (Headings)y)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8185" y="1883531"/>
            <a:ext cx="297766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t is the middle layer.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It is the most thick layer.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It contains:</a:t>
            </a:r>
          </a:p>
          <a:p>
            <a:pPr>
              <a:defRPr/>
            </a:pPr>
            <a:r>
              <a:rPr lang="en-US" dirty="0">
                <a:solidFill>
                  <a:srgbClr val="FF8AD8"/>
                </a:solidFill>
              </a:rPr>
              <a:t>A- Bundles of cardiac muscle fibers.</a:t>
            </a:r>
          </a:p>
          <a:p>
            <a:pPr>
              <a:defRPr/>
            </a:pPr>
            <a:r>
              <a:rPr lang="en-US" dirty="0">
                <a:solidFill>
                  <a:srgbClr val="FF8AD8"/>
                </a:solidFill>
              </a:rPr>
              <a:t>B- </a:t>
            </a:r>
            <a:r>
              <a:rPr lang="en-US" dirty="0" err="1">
                <a:solidFill>
                  <a:srgbClr val="FF8AD8"/>
                </a:solidFill>
              </a:rPr>
              <a:t>Endomysium</a:t>
            </a:r>
            <a:r>
              <a:rPr lang="en-US" dirty="0">
                <a:solidFill>
                  <a:srgbClr val="FF8AD8"/>
                </a:solidFill>
              </a:rPr>
              <a:t> (loose C.T </a:t>
            </a:r>
            <a:r>
              <a:rPr lang="en-US" dirty="0">
                <a:solidFill>
                  <a:srgbClr val="008F00"/>
                </a:solidFill>
              </a:rPr>
              <a:t>&amp; it’s in continuation with the </a:t>
            </a:r>
            <a:r>
              <a:rPr lang="en-US" dirty="0" err="1">
                <a:solidFill>
                  <a:srgbClr val="008F00"/>
                </a:solidFill>
              </a:rPr>
              <a:t>Subendocardial</a:t>
            </a:r>
            <a:r>
              <a:rPr lang="en-US" dirty="0">
                <a:solidFill>
                  <a:srgbClr val="008F00"/>
                </a:solidFill>
              </a:rPr>
              <a:t> layer of the </a:t>
            </a:r>
            <a:r>
              <a:rPr lang="en-US" dirty="0" err="1">
                <a:solidFill>
                  <a:srgbClr val="008F00"/>
                </a:solidFill>
              </a:rPr>
              <a:t>endocardium</a:t>
            </a:r>
            <a:r>
              <a:rPr lang="en-US" dirty="0">
                <a:solidFill>
                  <a:srgbClr val="008F00"/>
                </a:solidFill>
              </a:rPr>
              <a:t>).</a:t>
            </a:r>
            <a:endParaRPr lang="ar-SA" dirty="0">
              <a:solidFill>
                <a:srgbClr val="008F00"/>
              </a:solidFill>
            </a:endParaRPr>
          </a:p>
          <a:p>
            <a:endParaRPr lang="ar-SA" dirty="0"/>
          </a:p>
        </p:txBody>
      </p:sp>
      <p:sp>
        <p:nvSpPr>
          <p:cNvPr id="12" name="TextBox 11"/>
          <p:cNvSpPr txBox="1"/>
          <p:nvPr/>
        </p:nvSpPr>
        <p:spPr>
          <a:xfrm>
            <a:off x="8698523" y="2006741"/>
            <a:ext cx="3493477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None/>
              <a:defRPr/>
            </a:pPr>
            <a:r>
              <a:rPr lang="en-US" dirty="0"/>
              <a:t>(Visceral layer of pericardium)</a:t>
            </a:r>
          </a:p>
          <a:p>
            <a:pPr>
              <a:buNone/>
              <a:defRPr/>
            </a:pPr>
            <a:r>
              <a:rPr lang="en-US" dirty="0"/>
              <a:t>Is formed of:</a:t>
            </a:r>
          </a:p>
          <a:p>
            <a:pPr>
              <a:defRPr/>
            </a:pPr>
            <a:r>
              <a:rPr lang="en-US" dirty="0">
                <a:solidFill>
                  <a:srgbClr val="FF8AD8"/>
                </a:solidFill>
              </a:rPr>
              <a:t>A- </a:t>
            </a:r>
            <a:r>
              <a:rPr lang="en-US" dirty="0" err="1">
                <a:solidFill>
                  <a:srgbClr val="FF8AD8"/>
                </a:solidFill>
              </a:rPr>
              <a:t>Mesothelium</a:t>
            </a:r>
            <a:r>
              <a:rPr lang="en-US" dirty="0">
                <a:solidFill>
                  <a:srgbClr val="FF8AD8"/>
                </a:solidFill>
              </a:rPr>
              <a:t>: </a:t>
            </a:r>
          </a:p>
          <a:p>
            <a:pPr>
              <a:defRPr/>
            </a:pPr>
            <a:r>
              <a:rPr lang="en-US" dirty="0"/>
              <a:t>Simple </a:t>
            </a:r>
            <a:r>
              <a:rPr lang="en-US" dirty="0" err="1"/>
              <a:t>squamous</a:t>
            </a:r>
            <a:r>
              <a:rPr lang="en-US" dirty="0"/>
              <a:t> epithelium.</a:t>
            </a:r>
          </a:p>
          <a:p>
            <a:pPr>
              <a:defRPr/>
            </a:pPr>
            <a:r>
              <a:rPr lang="en-US" dirty="0">
                <a:solidFill>
                  <a:srgbClr val="FF8AD8"/>
                </a:solidFill>
              </a:rPr>
              <a:t>B- </a:t>
            </a:r>
            <a:r>
              <a:rPr lang="en-US" dirty="0" err="1">
                <a:solidFill>
                  <a:srgbClr val="FF8AD8"/>
                </a:solidFill>
              </a:rPr>
              <a:t>Subepicardial</a:t>
            </a:r>
            <a:r>
              <a:rPr lang="en-US" dirty="0">
                <a:solidFill>
                  <a:srgbClr val="FF8AD8"/>
                </a:solidFill>
              </a:rPr>
              <a:t> C.T. layer: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/>
              <a:t>Loose C.T. contains the </a:t>
            </a:r>
            <a:r>
              <a:rPr lang="en-US" dirty="0">
                <a:solidFill>
                  <a:srgbClr val="FF0000"/>
                </a:solidFill>
              </a:rPr>
              <a:t>coronary vessels</a:t>
            </a:r>
            <a:r>
              <a:rPr lang="en-US" dirty="0"/>
              <a:t>, nerves, ganglia &amp; fat cells.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  <a:p>
            <a:pPr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do not get confused between the </a:t>
            </a:r>
            <a:r>
              <a:rPr lang="en-US" sz="1400" u="sng" dirty="0">
                <a:solidFill>
                  <a:schemeClr val="bg2">
                    <a:lumMod val="75000"/>
                  </a:schemeClr>
                </a:solidFill>
              </a:rPr>
              <a:t>epicardium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and the </a:t>
            </a:r>
            <a:r>
              <a:rPr lang="en-US" sz="1400" u="sng" dirty="0">
                <a:solidFill>
                  <a:schemeClr val="bg2">
                    <a:lumMod val="75000"/>
                  </a:schemeClr>
                </a:solidFill>
              </a:rPr>
              <a:t>pericardium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Pericardium is formed  of a fibrous layer and a serous layer , and since it’s serous layer it’s composed of a partial and a visceral layer       * remember the pleura ? * 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the epicardium is simply the visceral layer of the serous pericardium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47701" y="1875692"/>
            <a:ext cx="3874476" cy="4842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228600" lvl="0" indent="-2286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7200" dirty="0">
                <a:solidFill>
                  <a:schemeClr val="bg2">
                    <a:lumMod val="50000"/>
                  </a:schemeClr>
                </a:solidFill>
              </a:rPr>
              <a:t>The innermost layer</a:t>
            </a:r>
          </a:p>
          <a:p>
            <a:pPr marL="228600" lvl="0" indent="-2286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7200" dirty="0">
                <a:solidFill>
                  <a:schemeClr val="bg2">
                    <a:lumMod val="50000"/>
                  </a:schemeClr>
                </a:solidFill>
              </a:rPr>
              <a:t>Bloodstream flow in this layer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200" dirty="0"/>
              <a:t>Is formed of: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8AD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A- Endothelium: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squamous epithelium.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8AD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B- Convictive tissue: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are three different layers of C.T :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Subendothelial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C.T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7200" dirty="0">
                <a:solidFill>
                  <a:srgbClr val="008F00"/>
                </a:solidFill>
              </a:rPr>
              <a:t>(Lose C.T rich in elastic fiber &amp; collagen fiber)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Dense C.T. layer </a:t>
            </a:r>
            <a:r>
              <a:rPr lang="en-US" sz="7200" dirty="0">
                <a:solidFill>
                  <a:srgbClr val="008F00"/>
                </a:solidFill>
              </a:rPr>
              <a:t>( Rich in collagen fiber Type I)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Subendocardial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layer: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Loose C.T. layer that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contains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Purkinje fibers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small blood vessels and nerves.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 attaches to the endomysium of the cardiac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muscle. </a:t>
            </a:r>
            <a:r>
              <a:rPr lang="en-US" sz="7200" dirty="0">
                <a:solidFill>
                  <a:srgbClr val="008F00"/>
                </a:solidFill>
              </a:rPr>
              <a:t>(penetrates)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843" y="1242148"/>
            <a:ext cx="5515708" cy="72512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different layers of the heart wall</a:t>
            </a:r>
            <a:endParaRPr lang="ar-SA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 descr="Junqueira's Basic Histology Text and Atlas, 13th ED.pdf - Adobe Acrobat Reader DC"/>
          <p:cNvPicPr>
            <a:picLocks noChangeAspect="1"/>
          </p:cNvPicPr>
          <p:nvPr/>
        </p:nvPicPr>
        <p:blipFill rotWithShape="1">
          <a:blip r:embed="rId2"/>
          <a:srcRect l="18667" t="18395" r="20417" b="7056"/>
          <a:stretch/>
        </p:blipFill>
        <p:spPr>
          <a:xfrm>
            <a:off x="0" y="2326640"/>
            <a:ext cx="6119394" cy="4426740"/>
          </a:xfrm>
          <a:prstGeom prst="rect">
            <a:avLst/>
          </a:prstGeom>
        </p:spPr>
      </p:pic>
      <p:pic>
        <p:nvPicPr>
          <p:cNvPr id="8" name="Graphic 7" descr="Line Arrow: Straigh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904379" y="1211095"/>
            <a:ext cx="2215015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20480" y="4355344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Important features of the heart </a:t>
            </a:r>
            <a:endParaRPr lang="en-GB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9" name="Graphic 18" descr="Line Arrow: Straigh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4195" y="4082810"/>
            <a:ext cx="2496286" cy="914400"/>
          </a:xfrm>
          <a:prstGeom prst="rect">
            <a:avLst/>
          </a:prstGeom>
        </p:spPr>
      </p:pic>
      <p:pic>
        <p:nvPicPr>
          <p:cNvPr id="22" name="Picture 21" descr="1-Wall of the heart and cardiac .PDF - Adobe Acrobat Reader DC"/>
          <p:cNvPicPr>
            <a:picLocks noChangeAspect="1"/>
          </p:cNvPicPr>
          <p:nvPr/>
        </p:nvPicPr>
        <p:blipFill rotWithShape="1">
          <a:blip r:embed="rId5"/>
          <a:srcRect l="43500" t="26004" r="7666" b="16687"/>
          <a:stretch/>
        </p:blipFill>
        <p:spPr>
          <a:xfrm>
            <a:off x="6238240" y="61236"/>
            <a:ext cx="5598160" cy="35251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384766"/>
              </p:ext>
            </p:extLst>
          </p:nvPr>
        </p:nvGraphicFramePr>
        <p:xfrm>
          <a:off x="142657" y="824548"/>
          <a:ext cx="6336688" cy="423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8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505">
                <a:tc>
                  <a:txBody>
                    <a:bodyPr/>
                    <a:lstStyle/>
                    <a:p>
                      <a:pPr marL="1335405" lvl="0" algn="l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spc="-5" dirty="0">
                          <a:solidFill>
                            <a:srgbClr val="FF8AD8"/>
                          </a:solidFill>
                          <a:latin typeface="+mj-lt"/>
                          <a:cs typeface="Calibri"/>
                        </a:rPr>
                        <a:t>L.M. </a:t>
                      </a:r>
                      <a:r>
                        <a:rPr sz="1800" b="1" spc="-10" dirty="0">
                          <a:solidFill>
                            <a:srgbClr val="FF8AD8"/>
                          </a:solidFill>
                          <a:latin typeface="+mj-lt"/>
                          <a:cs typeface="Calibri"/>
                        </a:rPr>
                        <a:t>Picture </a:t>
                      </a:r>
                      <a:r>
                        <a:rPr sz="1800" b="1" spc="-5" dirty="0">
                          <a:solidFill>
                            <a:srgbClr val="FF8AD8"/>
                          </a:solidFill>
                          <a:latin typeface="+mj-lt"/>
                          <a:cs typeface="Calibri"/>
                        </a:rPr>
                        <a:t>of </a:t>
                      </a:r>
                      <a:r>
                        <a:rPr sz="1800" b="1" spc="-10" dirty="0">
                          <a:solidFill>
                            <a:srgbClr val="FF8AD8"/>
                          </a:solidFill>
                          <a:latin typeface="+mj-lt"/>
                          <a:cs typeface="Calibri"/>
                        </a:rPr>
                        <a:t>Cardiac </a:t>
                      </a:r>
                      <a:r>
                        <a:rPr sz="1800" b="1" spc="-5" dirty="0">
                          <a:solidFill>
                            <a:srgbClr val="FF8AD8"/>
                          </a:solidFill>
                          <a:latin typeface="+mj-lt"/>
                          <a:cs typeface="Calibri"/>
                        </a:rPr>
                        <a:t>Muscle</a:t>
                      </a:r>
                      <a:r>
                        <a:rPr sz="1800" b="1" spc="55" dirty="0">
                          <a:solidFill>
                            <a:srgbClr val="FF8AD8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8AD8"/>
                          </a:solidFill>
                          <a:latin typeface="+mj-lt"/>
                          <a:cs typeface="Calibri"/>
                        </a:rPr>
                        <a:t>Fibers</a:t>
                      </a:r>
                      <a:endParaRPr sz="1800" b="1" dirty="0">
                        <a:solidFill>
                          <a:srgbClr val="FF8AD8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163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b="1" spc="-5" dirty="0">
                          <a:solidFill>
                            <a:srgbClr val="FF8AD8"/>
                          </a:solidFill>
                          <a:latin typeface="+mj-lt"/>
                          <a:cs typeface="Calibri"/>
                        </a:rPr>
                        <a:t>E.M. </a:t>
                      </a:r>
                      <a:r>
                        <a:rPr sz="1800" b="1" spc="-10" dirty="0">
                          <a:solidFill>
                            <a:srgbClr val="FF8AD8"/>
                          </a:solidFill>
                          <a:latin typeface="+mj-lt"/>
                          <a:cs typeface="Calibri"/>
                        </a:rPr>
                        <a:t>Picture </a:t>
                      </a:r>
                      <a:r>
                        <a:rPr sz="1800" b="1" spc="-5" dirty="0">
                          <a:solidFill>
                            <a:srgbClr val="FF8AD8"/>
                          </a:solidFill>
                          <a:latin typeface="+mj-lt"/>
                          <a:cs typeface="Calibri"/>
                        </a:rPr>
                        <a:t>of </a:t>
                      </a:r>
                      <a:r>
                        <a:rPr sz="1800" b="1" spc="-10" dirty="0">
                          <a:solidFill>
                            <a:srgbClr val="FF8AD8"/>
                          </a:solidFill>
                          <a:latin typeface="+mj-lt"/>
                          <a:cs typeface="Calibri"/>
                        </a:rPr>
                        <a:t>Cardiac </a:t>
                      </a:r>
                      <a:r>
                        <a:rPr sz="1800" b="1" spc="-5" dirty="0">
                          <a:solidFill>
                            <a:srgbClr val="FF8AD8"/>
                          </a:solidFill>
                          <a:latin typeface="+mj-lt"/>
                          <a:cs typeface="Calibri"/>
                        </a:rPr>
                        <a:t>Muscle</a:t>
                      </a:r>
                      <a:r>
                        <a:rPr sz="1800" b="1" spc="130" dirty="0">
                          <a:solidFill>
                            <a:srgbClr val="FF8AD8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8AD8"/>
                          </a:solidFill>
                          <a:latin typeface="+mj-lt"/>
                          <a:cs typeface="Calibri"/>
                        </a:rPr>
                        <a:t>Fibers</a:t>
                      </a:r>
                      <a:endParaRPr sz="1800" b="1" dirty="0">
                        <a:solidFill>
                          <a:srgbClr val="FF8AD8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3360">
                <a:tc>
                  <a:txBody>
                    <a:bodyPr/>
                    <a:lstStyle/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Wingdings" panose="05000000000000000000" pitchFamily="2" charset="2"/>
                        <a:buChar char="ü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600" b="1" spc="-10" dirty="0">
                          <a:solidFill>
                            <a:srgbClr val="FF0000"/>
                          </a:solidFill>
                          <a:latin typeface="+mj-lt"/>
                          <a:cs typeface="Calibri"/>
                        </a:rPr>
                        <a:t>Cylindrical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in</a:t>
                      </a:r>
                      <a:r>
                        <a:rPr sz="1600" b="1" spc="-5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shape.</a:t>
                      </a:r>
                      <a:endParaRPr sz="1600" b="1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  <a:p>
                      <a:pPr marL="434340" marR="478790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600" b="1" spc="-10" dirty="0">
                          <a:solidFill>
                            <a:srgbClr val="FF0000"/>
                          </a:solidFill>
                          <a:latin typeface="+mj-lt"/>
                          <a:cs typeface="Calibri"/>
                        </a:rPr>
                        <a:t>Intermediate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in diameter 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between </a:t>
                      </a:r>
                      <a:r>
                        <a:rPr sz="1600" b="1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skeletal </a:t>
                      </a:r>
                      <a:r>
                        <a:rPr sz="1600" b="1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and 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smooth </a:t>
                      </a:r>
                      <a:r>
                        <a:rPr sz="1600" b="1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muscle  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fibers.</a:t>
                      </a:r>
                      <a:endParaRPr sz="1600" b="1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600" b="1" spc="-10" dirty="0">
                          <a:solidFill>
                            <a:srgbClr val="FF0000"/>
                          </a:solidFill>
                          <a:latin typeface="+mj-lt"/>
                          <a:cs typeface="Calibri"/>
                        </a:rPr>
                        <a:t>Branch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and</a:t>
                      </a:r>
                      <a:r>
                        <a:rPr sz="1600" b="1" spc="-4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anastomose.</a:t>
                      </a:r>
                      <a:endParaRPr sz="1600" b="1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600" b="1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Covered 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by </a:t>
                      </a:r>
                      <a:r>
                        <a:rPr sz="1600" b="1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a thin</a:t>
                      </a:r>
                      <a:r>
                        <a:rPr sz="1600" b="1" spc="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sarcolemma.</a:t>
                      </a:r>
                      <a:endParaRPr sz="1600" b="1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600" b="1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Mononucleated. Nuclei </a:t>
                      </a:r>
                      <a:r>
                        <a:rPr sz="1600" b="1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are oval </a:t>
                      </a:r>
                      <a:r>
                        <a:rPr sz="1600" b="1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and</a:t>
                      </a:r>
                      <a:r>
                        <a:rPr sz="1600" b="1" spc="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central.</a:t>
                      </a:r>
                      <a:endParaRPr sz="1600" b="1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  <a:p>
                      <a:pPr marL="434340" marR="469900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Sarcoplasm </a:t>
                      </a:r>
                      <a:r>
                        <a:rPr sz="1600" b="1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is 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+mj-lt"/>
                          <a:cs typeface="Calibri"/>
                        </a:rPr>
                        <a:t>acidophilic</a:t>
                      </a:r>
                      <a:r>
                        <a:rPr sz="1600" b="1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 and </a:t>
                      </a:r>
                      <a:r>
                        <a:rPr sz="1600" b="1" u="sng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shows </a:t>
                      </a:r>
                      <a:r>
                        <a:rPr sz="1600" b="1" u="sng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non-clear 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striations </a:t>
                      </a:r>
                      <a:r>
                        <a:rPr sz="1600" b="1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(fewer  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myofibrils).</a:t>
                      </a:r>
                      <a:endParaRPr sz="1600" b="1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600" b="1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Divided 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into short segments </a:t>
                      </a:r>
                      <a:r>
                        <a:rPr sz="1600" b="1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(cells) 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by </a:t>
                      </a:r>
                      <a:r>
                        <a:rPr sz="1600" b="1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the 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+mj-lt"/>
                          <a:cs typeface="Calibri"/>
                        </a:rPr>
                        <a:t>intercalated</a:t>
                      </a:r>
                      <a:r>
                        <a:rPr sz="1600" b="1" spc="40" dirty="0">
                          <a:solidFill>
                            <a:srgbClr val="FF0000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+mj-lt"/>
                          <a:cs typeface="Calibri"/>
                        </a:rPr>
                        <a:t>discs.</a:t>
                      </a:r>
                      <a:endParaRPr sz="1600" b="1" dirty="0">
                        <a:solidFill>
                          <a:srgbClr val="FF0000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8625" indent="-34290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Wingdings" panose="05000000000000000000" pitchFamily="2" charset="2"/>
                        <a:buChar char="ü"/>
                        <a:tabLst>
                          <a:tab pos="428625" algn="l"/>
                          <a:tab pos="429259" algn="l"/>
                        </a:tabLst>
                      </a:pPr>
                      <a:r>
                        <a:rPr sz="1600" b="1" spc="-2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Few</a:t>
                      </a:r>
                      <a:r>
                        <a:rPr sz="1600" b="1" spc="-5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myofibrils.</a:t>
                      </a:r>
                      <a:endParaRPr sz="1600" b="1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  <a:p>
                      <a:pPr marL="428625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  <a:tabLst>
                          <a:tab pos="428625" algn="l"/>
                          <a:tab pos="429259" algn="l"/>
                        </a:tabLst>
                      </a:pP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Numerous</a:t>
                      </a:r>
                      <a:r>
                        <a:rPr sz="1600" b="1" spc="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mitochondria.</a:t>
                      </a:r>
                      <a:endParaRPr sz="1600" b="1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  <a:p>
                      <a:pPr marL="428625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  <a:tabLst>
                          <a:tab pos="428625" algn="l"/>
                          <a:tab pos="429259" algn="l"/>
                        </a:tabLst>
                      </a:pP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Less </a:t>
                      </a:r>
                      <a:r>
                        <a:rPr sz="1600" b="1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abundant</a:t>
                      </a:r>
                      <a:r>
                        <a:rPr sz="1600" b="1" spc="-7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SR.</a:t>
                      </a:r>
                      <a:endParaRPr sz="1600" b="1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  <a:p>
                      <a:pPr marL="428625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  <a:tabLst>
                          <a:tab pos="428625" algn="l"/>
                          <a:tab pos="429259" algn="l"/>
                        </a:tabLst>
                      </a:pPr>
                      <a:r>
                        <a:rPr sz="1600" b="1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T-tubules 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come </a:t>
                      </a:r>
                      <a:r>
                        <a:rPr sz="1600" b="1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in 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contact </a:t>
                      </a:r>
                      <a:r>
                        <a:rPr sz="1600" b="1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with only 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one cisterna </a:t>
                      </a:r>
                      <a:r>
                        <a:rPr sz="1600" b="1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of SR</a:t>
                      </a:r>
                      <a:r>
                        <a:rPr sz="1600" b="1" spc="8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forming</a:t>
                      </a:r>
                      <a:endParaRPr sz="1600" b="1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  <a:p>
                      <a:pPr marL="4286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+mj-lt"/>
                          <a:cs typeface="Calibri"/>
                        </a:rPr>
                        <a:t>“Diads” </a:t>
                      </a:r>
                      <a:r>
                        <a:rPr sz="1600" b="0" u="sng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(not</a:t>
                      </a:r>
                      <a:r>
                        <a:rPr sz="1600" b="0" u="sng" spc="-2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1600" b="0" u="sng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triads).</a:t>
                      </a:r>
                      <a:endParaRPr sz="1600" b="0" u="sng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  <a:p>
                      <a:pPr marL="428625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  <a:tabLst>
                          <a:tab pos="428625" algn="l"/>
                          <a:tab pos="429259" algn="l"/>
                        </a:tabLst>
                      </a:pPr>
                      <a:r>
                        <a:rPr sz="1600" b="0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Glycogen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&amp;</a:t>
                      </a:r>
                      <a:r>
                        <a:rPr sz="1600" b="1" spc="-7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myoglobin.</a:t>
                      </a:r>
                      <a:endParaRPr sz="1600" b="1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  <a:p>
                      <a:pPr marL="428625" marR="296545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  <a:tabLst>
                          <a:tab pos="428625" algn="l"/>
                          <a:tab pos="429259" algn="l"/>
                        </a:tabLst>
                      </a:pPr>
                      <a:r>
                        <a:rPr sz="1600" b="1" spc="-10" dirty="0">
                          <a:solidFill>
                            <a:srgbClr val="FF0000"/>
                          </a:solidFill>
                          <a:latin typeface="+mj-lt"/>
                          <a:cs typeface="Calibri"/>
                        </a:rPr>
                        <a:t>Intercalated 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+mj-lt"/>
                          <a:cs typeface="Calibri"/>
                        </a:rPr>
                        <a:t>discs</a:t>
                      </a:r>
                      <a:r>
                        <a:rPr sz="1600" b="1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: </a:t>
                      </a:r>
                      <a:r>
                        <a:rPr sz="1600" b="1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are formed </a:t>
                      </a:r>
                      <a:r>
                        <a:rPr sz="1600" b="1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of the 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two </a:t>
                      </a:r>
                      <a:r>
                        <a:rPr sz="1600" b="1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cell 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membranes </a:t>
                      </a:r>
                      <a:r>
                        <a:rPr sz="1600" b="1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of 2  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successive cardiac </a:t>
                      </a:r>
                      <a:r>
                        <a:rPr sz="1600" b="1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muscle cells, 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connected together by </a:t>
                      </a:r>
                      <a:r>
                        <a:rPr sz="1600" b="1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junctional </a:t>
                      </a:r>
                      <a:r>
                        <a:rPr sz="1600" b="1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complexes 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(desmosomes </a:t>
                      </a:r>
                      <a:r>
                        <a:rPr sz="1600" b="1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and 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gap</a:t>
                      </a:r>
                      <a:r>
                        <a:rPr sz="1600" b="1" spc="2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junctions).</a:t>
                      </a:r>
                      <a:endParaRPr sz="1600" b="1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5000" y="141566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0" dirty="0">
                <a:solidFill>
                  <a:srgbClr val="FF2F92"/>
                </a:solidFill>
              </a:rPr>
              <a:t>CARDIAC</a:t>
            </a:r>
            <a:r>
              <a:rPr b="1" spc="-60" dirty="0">
                <a:solidFill>
                  <a:srgbClr val="FF2F92"/>
                </a:solidFill>
              </a:rPr>
              <a:t> </a:t>
            </a:r>
            <a:r>
              <a:rPr b="1" spc="-5" dirty="0">
                <a:solidFill>
                  <a:srgbClr val="FF2F92"/>
                </a:solidFill>
              </a:rPr>
              <a:t>MUSCLE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44982" y="256996"/>
            <a:ext cx="2527300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FF89D7"/>
                </a:solidFill>
                <a:latin typeface="+mj-lt"/>
                <a:cs typeface="Calibri"/>
              </a:rPr>
              <a:t>Found </a:t>
            </a:r>
            <a:r>
              <a:rPr sz="1600" b="1" spc="-5" dirty="0">
                <a:solidFill>
                  <a:srgbClr val="FF89D7"/>
                </a:solidFill>
                <a:latin typeface="+mj-lt"/>
                <a:cs typeface="Calibri"/>
              </a:rPr>
              <a:t>in the</a:t>
            </a:r>
            <a:r>
              <a:rPr sz="1600" b="1" spc="-55" dirty="0">
                <a:solidFill>
                  <a:srgbClr val="FF89D7"/>
                </a:solidFill>
                <a:latin typeface="+mj-lt"/>
                <a:cs typeface="Calibri"/>
              </a:rPr>
              <a:t> </a:t>
            </a:r>
            <a:r>
              <a:rPr sz="1600" b="1" u="sng" spc="-15" dirty="0">
                <a:solidFill>
                  <a:srgbClr val="FF89D7"/>
                </a:solidFill>
                <a:latin typeface="+mj-lt"/>
                <a:cs typeface="Calibri"/>
              </a:rPr>
              <a:t>myocardium</a:t>
            </a:r>
            <a:r>
              <a:rPr sz="1600" b="1" spc="-15" dirty="0">
                <a:solidFill>
                  <a:srgbClr val="FF89D7"/>
                </a:solidFill>
                <a:latin typeface="+mj-lt"/>
                <a:cs typeface="Calibri"/>
              </a:rPr>
              <a:t>.</a:t>
            </a:r>
            <a:endParaRPr sz="1600" b="1" dirty="0">
              <a:latin typeface="+mj-lt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FF89D7"/>
                </a:solidFill>
                <a:latin typeface="+mj-lt"/>
                <a:cs typeface="Calibri"/>
              </a:rPr>
              <a:t>Striated </a:t>
            </a:r>
            <a:r>
              <a:rPr sz="1600" b="1" spc="-5" dirty="0">
                <a:solidFill>
                  <a:srgbClr val="FF89D7"/>
                </a:solidFill>
                <a:latin typeface="+mj-lt"/>
                <a:cs typeface="Calibri"/>
              </a:rPr>
              <a:t>and</a:t>
            </a:r>
            <a:r>
              <a:rPr sz="1600" b="1" spc="-35" dirty="0">
                <a:solidFill>
                  <a:srgbClr val="FF89D7"/>
                </a:solidFill>
                <a:latin typeface="+mj-lt"/>
                <a:cs typeface="Calibri"/>
              </a:rPr>
              <a:t> </a:t>
            </a:r>
            <a:r>
              <a:rPr sz="1600" b="1" spc="-20" dirty="0">
                <a:solidFill>
                  <a:srgbClr val="FF89D7"/>
                </a:solidFill>
                <a:latin typeface="+mj-lt"/>
                <a:cs typeface="Calibri"/>
              </a:rPr>
              <a:t>involuntary.</a:t>
            </a:r>
            <a:endParaRPr sz="1600" b="1" dirty="0">
              <a:latin typeface="+mj-lt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4291" y="5169893"/>
            <a:ext cx="5453660" cy="14095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+mj-lt"/>
            </a:endParaRPr>
          </a:p>
        </p:txBody>
      </p:sp>
      <p:pic>
        <p:nvPicPr>
          <p:cNvPr id="7" name="Picture 6" descr="heart-15-7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599" y="1229710"/>
            <a:ext cx="5413703" cy="34684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036504" y="2963917"/>
            <a:ext cx="1114096" cy="4099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892800" y="5096320"/>
            <a:ext cx="416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altLang="x-none" dirty="0">
                <a:solidFill>
                  <a:srgbClr val="008F00"/>
                </a:solidFill>
              </a:rPr>
              <a:t>Gap junctions are the channels between the cells because we want the impulses to reach the all the cells at the same time.</a:t>
            </a:r>
          </a:p>
          <a:p>
            <a:endParaRPr lang="ar-SA" dirty="0">
              <a:solidFill>
                <a:srgbClr val="008F00"/>
              </a:solidFill>
            </a:endParaRPr>
          </a:p>
          <a:p>
            <a:r>
              <a:rPr lang="en-US" dirty="0">
                <a:solidFill>
                  <a:srgbClr val="008F00"/>
                </a:solidFill>
              </a:rPr>
              <a:t>Desmosome </a:t>
            </a:r>
            <a:r>
              <a:rPr lang="ar-SA" dirty="0">
                <a:solidFill>
                  <a:srgbClr val="008F00"/>
                </a:solidFill>
              </a:rPr>
              <a:t>كأنها دباسة</a:t>
            </a:r>
            <a:endParaRPr lang="en-US" dirty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85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965604"/>
              </p:ext>
            </p:extLst>
          </p:nvPr>
        </p:nvGraphicFramePr>
        <p:xfrm>
          <a:off x="315773" y="437969"/>
          <a:ext cx="5028387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633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b="1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LEAFLET (CUSP) OF HEART VALVE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839"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sz="1600" b="1" kern="1200" dirty="0">
                          <a:solidFill>
                            <a:srgbClr val="FF8AD8"/>
                          </a:solidFill>
                          <a:latin typeface="+mj-lt"/>
                          <a:ea typeface="+mn-ea"/>
                          <a:cs typeface="+mn-cs"/>
                        </a:rPr>
                        <a:t>Formed of :</a:t>
                      </a:r>
                    </a:p>
                    <a:p>
                      <a:endParaRPr lang="en-US" sz="1600" b="1" i="0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i="0" dirty="0">
                        <a:latin typeface="+mj-lt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FF8AD8"/>
                          </a:solidFill>
                          <a:latin typeface="+mj-lt"/>
                          <a:ea typeface="+mn-ea"/>
                          <a:cs typeface="+mn-cs"/>
                        </a:rPr>
                        <a:t>characteristics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(1) A core of Dense irregular C.T.</a:t>
                      </a:r>
                    </a:p>
                    <a:p>
                      <a:pPr algn="ctr"/>
                      <a:r>
                        <a:rPr lang="en-US" sz="1600" b="1" kern="1200" dirty="0">
                          <a:solidFill>
                            <a:srgbClr val="008F00"/>
                          </a:solidFill>
                          <a:latin typeface="+mj-lt"/>
                          <a:ea typeface="+mn-ea"/>
                          <a:cs typeface="+mn-cs"/>
                        </a:rPr>
                        <a:t>The central part of the core is dense fibrous C.T. and covered by loose C.T.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Leaflets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are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normally 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AVASCULAR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but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blood capillaries can be found </a:t>
                      </a:r>
                      <a:r>
                        <a:rPr lang="en-US" sz="1600" b="1" u="sng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only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in the base or root of the leaflet.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600" b="1" kern="1200" dirty="0">
                          <a:solidFill>
                            <a:srgbClr val="008F00"/>
                          </a:solidFill>
                          <a:latin typeface="+mj-lt"/>
                          <a:ea typeface="+mn-ea"/>
                          <a:cs typeface="+mn-cs"/>
                        </a:rPr>
                        <a:t>It doesn’t need blood capillaries because the cusp is  surround by blood stream in the heart .     </a:t>
                      </a:r>
                    </a:p>
                    <a:p>
                      <a:endParaRPr lang="en-US" sz="1600" b="1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69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</a:rPr>
                        <a:t> (2) This core is covered by: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Endocardium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(simple squamous epithelium)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50173" y="0"/>
            <a:ext cx="5325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2F92"/>
                </a:solidFill>
                <a:latin typeface="+mj-lt"/>
              </a:rPr>
              <a:t>HEART VALVES(CARDIAC VALVES)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8888" r="18124" b="12222"/>
          <a:stretch>
            <a:fillRect/>
          </a:stretch>
        </p:blipFill>
        <p:spPr>
          <a:xfrm>
            <a:off x="315774" y="4519326"/>
            <a:ext cx="4991640" cy="2267554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876099">
            <a:off x="1011347" y="5084078"/>
            <a:ext cx="1140505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70C0"/>
                </a:solidFill>
                <a:latin typeface="+mj-lt"/>
              </a:rPr>
              <a:t>Endocardium</a:t>
            </a:r>
            <a:endParaRPr lang="ar-SA" sz="3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9268" y="4656300"/>
            <a:ext cx="22009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70C0"/>
                </a:solidFill>
                <a:latin typeface="+mj-lt"/>
              </a:rPr>
              <a:t>Myocardium</a:t>
            </a:r>
            <a:endParaRPr lang="ar-SA" sz="1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594" y="6266327"/>
            <a:ext cx="1706563" cy="40011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0000"/>
                </a:solidFill>
                <a:latin typeface="+mj-lt"/>
              </a:rPr>
              <a:t>LEAFLET</a:t>
            </a:r>
            <a:endParaRPr lang="ar-SA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Picture 10" descr="1-Wall of the heart and cardiac .PDF - Adobe Acrobat Reader DC"/>
          <p:cNvPicPr>
            <a:picLocks noChangeAspect="1"/>
          </p:cNvPicPr>
          <p:nvPr/>
        </p:nvPicPr>
        <p:blipFill rotWithShape="1">
          <a:blip r:embed="rId3"/>
          <a:srcRect l="40083" t="16220" r="10083" b="12182"/>
          <a:stretch/>
        </p:blipFill>
        <p:spPr>
          <a:xfrm>
            <a:off x="6344285" y="519302"/>
            <a:ext cx="5566050" cy="429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5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endParaRPr lang="en-GB" sz="3700" dirty="0">
              <a:latin typeface="Bell MT" panose="02020503060305020303" pitchFamily="18" charset="0"/>
            </a:endParaRPr>
          </a:p>
        </p:txBody>
      </p:sp>
      <p:pic>
        <p:nvPicPr>
          <p:cNvPr id="5" name="Content Placeholder 4" descr="Junqueira's Basic Histology Text and Atlas, 13th ED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276" t="18331" r="22393" b="1472"/>
          <a:stretch/>
        </p:blipFill>
        <p:spPr>
          <a:xfrm>
            <a:off x="0" y="0"/>
            <a:ext cx="10434343" cy="5837935"/>
          </a:xfrm>
        </p:spPr>
      </p:pic>
      <p:sp>
        <p:nvSpPr>
          <p:cNvPr id="10" name="Rectangle 9"/>
          <p:cNvSpPr/>
          <p:nvPr/>
        </p:nvSpPr>
        <p:spPr>
          <a:xfrm>
            <a:off x="1534160" y="2576545"/>
            <a:ext cx="1117600" cy="2851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000" y="314960"/>
            <a:ext cx="2834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Extra Explanation for 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  <a:cs typeface="Times New Roman" pitchFamily="18" charset="0"/>
              </a:rPr>
              <a:t>desmosomes and gap junctions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 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74662" y="634032"/>
            <a:ext cx="1117600" cy="2851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929" y="6146800"/>
            <a:ext cx="11299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So briefly , </a:t>
            </a:r>
            <a:r>
              <a:rPr lang="en-US" b="1" u="sng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desomsomes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are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the structures by which two adjacent cells are attached.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and the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gap junctions </a:t>
            </a:r>
            <a:r>
              <a:rPr lang="en-GB" altLang="en-US" dirty="0">
                <a:solidFill>
                  <a:schemeClr val="bg1">
                    <a:lumMod val="6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allow the  communication and passage of impulses between cardiac muscle cells.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 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27566" y="110008"/>
            <a:ext cx="1114096" cy="4099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537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26206669"/>
              </p:ext>
            </p:extLst>
          </p:nvPr>
        </p:nvGraphicFramePr>
        <p:xfrm>
          <a:off x="-1" y="0"/>
          <a:ext cx="1219200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2683239"/>
              </p:ext>
            </p:extLst>
          </p:nvPr>
        </p:nvGraphicFramePr>
        <p:xfrm>
          <a:off x="165100" y="4183380"/>
          <a:ext cx="2590800" cy="246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67825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1009</Words>
  <Application>Microsoft Office PowerPoint</Application>
  <PresentationFormat>Widescreen</PresentationFormat>
  <Paragraphs>208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Bell MT</vt:lpstr>
      <vt:lpstr>Calibri</vt:lpstr>
      <vt:lpstr>Calibri Light</vt:lpstr>
      <vt:lpstr>Calibri Light (Headings)y)</vt:lpstr>
      <vt:lpstr>Courier New</vt:lpstr>
      <vt:lpstr>Georgia</vt:lpstr>
      <vt:lpstr>Times New Roman</vt:lpstr>
      <vt:lpstr>Wingdings</vt:lpstr>
      <vt:lpstr>Office Theme</vt:lpstr>
      <vt:lpstr>PowerPoint Presentation</vt:lpstr>
      <vt:lpstr>Objectives:</vt:lpstr>
      <vt:lpstr>WALL OF THE HEART</vt:lpstr>
      <vt:lpstr>WALL OF THE HEART</vt:lpstr>
      <vt:lpstr>different layers of the heart wall</vt:lpstr>
      <vt:lpstr>CARDIAC MUSCLE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Faisal Alrabaii</dc:creator>
  <cp:lastModifiedBy>trad</cp:lastModifiedBy>
  <cp:revision>53</cp:revision>
  <dcterms:created xsi:type="dcterms:W3CDTF">2017-02-05T14:21:38Z</dcterms:created>
  <dcterms:modified xsi:type="dcterms:W3CDTF">2017-03-18T12:33:50Z</dcterms:modified>
</cp:coreProperties>
</file>