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3"/>
  </p:notesMasterIdLst>
  <p:sldIdLst>
    <p:sldId id="256" r:id="rId2"/>
    <p:sldId id="283" r:id="rId3"/>
    <p:sldId id="284" r:id="rId4"/>
    <p:sldId id="292" r:id="rId5"/>
    <p:sldId id="286" r:id="rId6"/>
    <p:sldId id="280" r:id="rId7"/>
    <p:sldId id="287" r:id="rId8"/>
    <p:sldId id="278" r:id="rId9"/>
    <p:sldId id="288" r:id="rId10"/>
    <p:sldId id="276" r:id="rId11"/>
    <p:sldId id="275" r:id="rId12"/>
    <p:sldId id="289" r:id="rId13"/>
    <p:sldId id="273" r:id="rId14"/>
    <p:sldId id="293" r:id="rId15"/>
    <p:sldId id="272" r:id="rId16"/>
    <p:sldId id="290" r:id="rId17"/>
    <p:sldId id="291" r:id="rId18"/>
    <p:sldId id="269" r:id="rId19"/>
    <p:sldId id="263" r:id="rId20"/>
    <p:sldId id="294" r:id="rId21"/>
    <p:sldId id="258" r:id="rId22"/>
  </p:sldIdLst>
  <p:sldSz cx="23766463" cy="13368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9B261F"/>
    <a:srgbClr val="9A2720"/>
    <a:srgbClr val="2C6CA8"/>
    <a:srgbClr val="3871AA"/>
    <a:srgbClr val="2E6AA6"/>
    <a:srgbClr val="5787B7"/>
    <a:srgbClr val="00B050"/>
    <a:srgbClr val="B7635E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14" autoAdjust="0"/>
    <p:restoredTop sz="92421"/>
  </p:normalViewPr>
  <p:slideViewPr>
    <p:cSldViewPr snapToGrid="0">
      <p:cViewPr>
        <p:scale>
          <a:sx n="37" d="100"/>
          <a:sy n="37" d="100"/>
        </p:scale>
        <p:origin x="8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8EB57-70AC-4740-B478-A0A3BB6BCD69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81343-EBA0-6645-B6B3-C870D0AED05E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70C0"/>
              </a:solidFill>
            </a:rPr>
            <a:t>Anti-hyperlipidemic agents which are classified according to:</a:t>
          </a:r>
          <a:endParaRPr lang="en-US" sz="2800" dirty="0"/>
        </a:p>
      </dgm:t>
    </dgm:pt>
    <dgm:pt modelId="{68598D67-6380-674A-A62B-7E58163467A7}" type="parTrans" cxnId="{65AF2151-B9F5-4344-9AE1-060AC2EC97A6}">
      <dgm:prSet/>
      <dgm:spPr/>
      <dgm:t>
        <a:bodyPr/>
        <a:lstStyle/>
        <a:p>
          <a:endParaRPr lang="en-US"/>
        </a:p>
      </dgm:t>
    </dgm:pt>
    <dgm:pt modelId="{F61ADB50-6682-8B4A-9314-829F748EC9FD}" type="sibTrans" cxnId="{65AF2151-B9F5-4344-9AE1-060AC2EC97A6}">
      <dgm:prSet/>
      <dgm:spPr/>
      <dgm:t>
        <a:bodyPr/>
        <a:lstStyle/>
        <a:p>
          <a:endParaRPr lang="en-US"/>
        </a:p>
      </dgm:t>
    </dgm:pt>
    <dgm:pt modelId="{D12F5CD2-8987-454C-AC66-0806C1B7FDBC}" type="asst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50000"/>
                </a:schemeClr>
              </a:solidFill>
            </a:rPr>
            <a:t>target</a:t>
          </a:r>
          <a:endParaRPr lang="en-US" sz="2000" b="1" dirty="0">
            <a:solidFill>
              <a:schemeClr val="bg1">
                <a:lumMod val="50000"/>
              </a:schemeClr>
            </a:solidFill>
          </a:endParaRPr>
        </a:p>
      </dgm:t>
    </dgm:pt>
    <dgm:pt modelId="{C31E8B5B-1737-F947-84B6-A25AD2E76219}" type="parTrans" cxnId="{10356F21-33D2-AD4B-AAD0-5E83F103BC2E}">
      <dgm:prSet/>
      <dgm:spPr/>
      <dgm:t>
        <a:bodyPr/>
        <a:lstStyle/>
        <a:p>
          <a:endParaRPr lang="en-US"/>
        </a:p>
      </dgm:t>
    </dgm:pt>
    <dgm:pt modelId="{2E03EFF3-A366-3649-B22D-4B11DD2F88A1}" type="sibTrans" cxnId="{10356F21-33D2-AD4B-AAD0-5E83F103BC2E}">
      <dgm:prSet/>
      <dgm:spPr/>
      <dgm:t>
        <a:bodyPr/>
        <a:lstStyle/>
        <a:p>
          <a:endParaRPr lang="en-US"/>
        </a:p>
      </dgm:t>
    </dgm:pt>
    <dgm:pt modelId="{D2BE09B8-83D8-0041-8385-FE57CB6395DC}" type="asst">
      <dgm:prSet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mechanism of action into: </a:t>
          </a:r>
          <a:endParaRPr lang="en-US" sz="2000" dirty="0">
            <a:solidFill>
              <a:srgbClr val="0070C0"/>
            </a:solidFill>
          </a:endParaRPr>
        </a:p>
      </dgm:t>
    </dgm:pt>
    <dgm:pt modelId="{EA79211B-BC54-074C-9220-118998189375}" type="parTrans" cxnId="{AAB28446-40EC-4347-A73C-65EDFEEC557F}">
      <dgm:prSet/>
      <dgm:spPr/>
      <dgm:t>
        <a:bodyPr/>
        <a:lstStyle/>
        <a:p>
          <a:endParaRPr lang="en-US"/>
        </a:p>
      </dgm:t>
    </dgm:pt>
    <dgm:pt modelId="{42EBFE80-BF92-224D-B533-9EA662987531}" type="sibTrans" cxnId="{AAB28446-40EC-4347-A73C-65EDFEEC557F}">
      <dgm:prSet/>
      <dgm:spPr/>
      <dgm:t>
        <a:bodyPr/>
        <a:lstStyle/>
        <a:p>
          <a:endParaRPr lang="en-US"/>
        </a:p>
      </dgm:t>
    </dgm:pt>
    <dgm:pt modelId="{8E017852-6634-6D49-9F5E-1F189BFC1F52}">
      <dgm:prSet custT="1"/>
      <dgm:spPr/>
      <dgm:t>
        <a:bodyPr/>
        <a:lstStyle/>
        <a:p>
          <a:r>
            <a:rPr lang="en-US" sz="2000" b="1" dirty="0" smtClean="0"/>
            <a:t>Agents that inhibits cholesterol absorption in the intestine</a:t>
          </a:r>
          <a:endParaRPr lang="en-US" sz="2000" b="1" dirty="0"/>
        </a:p>
      </dgm:t>
    </dgm:pt>
    <dgm:pt modelId="{3CA03554-C600-9746-AE41-420944651596}" type="parTrans" cxnId="{EE91BDD4-614E-CB4E-B4ED-F1F5CA3D9274}">
      <dgm:prSet/>
      <dgm:spPr/>
      <dgm:t>
        <a:bodyPr/>
        <a:lstStyle/>
        <a:p>
          <a:endParaRPr lang="en-US"/>
        </a:p>
      </dgm:t>
    </dgm:pt>
    <dgm:pt modelId="{7D4B4257-4CDE-7C4F-B9E7-4D02D5925BF4}" type="sibTrans" cxnId="{EE91BDD4-614E-CB4E-B4ED-F1F5CA3D9274}">
      <dgm:prSet/>
      <dgm:spPr/>
      <dgm:t>
        <a:bodyPr/>
        <a:lstStyle/>
        <a:p>
          <a:endParaRPr lang="en-US"/>
        </a:p>
      </dgm:t>
    </dgm:pt>
    <dgm:pt modelId="{5AD3BBED-4340-2A4F-AD3A-3E65C7856579}">
      <dgm:prSet custT="1"/>
      <dgm:spPr/>
      <dgm:t>
        <a:bodyPr/>
        <a:lstStyle/>
        <a:p>
          <a:r>
            <a:rPr lang="en-US" sz="2000" b="1" dirty="0" smtClean="0"/>
            <a:t>Agents that sequesters bile acid in the intestine</a:t>
          </a:r>
          <a:endParaRPr lang="en-US" sz="2000" b="1" dirty="0"/>
        </a:p>
      </dgm:t>
    </dgm:pt>
    <dgm:pt modelId="{B12A1FAA-AC7D-4648-BCF6-14FFBFDE304A}" type="parTrans" cxnId="{0B14EF31-C253-5E40-B7BC-9B1DAFF82013}">
      <dgm:prSet/>
      <dgm:spPr/>
      <dgm:t>
        <a:bodyPr/>
        <a:lstStyle/>
        <a:p>
          <a:endParaRPr lang="en-US"/>
        </a:p>
      </dgm:t>
    </dgm:pt>
    <dgm:pt modelId="{5866B6F9-B28A-FC41-BC64-76ADDAD44BB9}" type="sibTrans" cxnId="{0B14EF31-C253-5E40-B7BC-9B1DAFF82013}">
      <dgm:prSet/>
      <dgm:spPr/>
      <dgm:t>
        <a:bodyPr/>
        <a:lstStyle/>
        <a:p>
          <a:endParaRPr lang="en-US"/>
        </a:p>
      </dgm:t>
    </dgm:pt>
    <dgm:pt modelId="{2E6EA615-D794-DE44-80E3-CBEF346978F6}">
      <dgm:prSet custT="1"/>
      <dgm:spPr/>
      <dgm:t>
        <a:bodyPr/>
        <a:lstStyle/>
        <a:p>
          <a:r>
            <a:rPr lang="en-US" sz="2000" b="1" dirty="0" smtClean="0"/>
            <a:t>Agents that inhibits synthesis of cholesterol by inhibiting </a:t>
          </a:r>
          <a:r>
            <a:rPr lang="en-US" sz="2000" b="1" dirty="0" err="1" smtClean="0"/>
            <a:t>hydroxymethylglutaryl</a:t>
          </a:r>
          <a:r>
            <a:rPr lang="en-US" sz="2000" b="1" dirty="0" smtClean="0"/>
            <a:t> coenzyme A reductase</a:t>
          </a:r>
          <a:endParaRPr lang="en-US" sz="2000" b="1" dirty="0"/>
        </a:p>
      </dgm:t>
    </dgm:pt>
    <dgm:pt modelId="{746A2F4D-F485-594E-B786-FFF697D23A34}" type="parTrans" cxnId="{CC40FB2B-D7AC-5A43-932C-5BB7B75BA841}">
      <dgm:prSet/>
      <dgm:spPr/>
      <dgm:t>
        <a:bodyPr/>
        <a:lstStyle/>
        <a:p>
          <a:endParaRPr lang="en-US"/>
        </a:p>
      </dgm:t>
    </dgm:pt>
    <dgm:pt modelId="{1A557A8B-A4D4-4040-BFBA-6ED029C70DB7}" type="sibTrans" cxnId="{CC40FB2B-D7AC-5A43-932C-5BB7B75BA841}">
      <dgm:prSet/>
      <dgm:spPr/>
      <dgm:t>
        <a:bodyPr/>
        <a:lstStyle/>
        <a:p>
          <a:endParaRPr lang="en-US"/>
        </a:p>
      </dgm:t>
    </dgm:pt>
    <dgm:pt modelId="{AA50AF0F-46A4-2449-84BD-46560FA224B9}">
      <dgm:prSet custT="1"/>
      <dgm:spPr/>
      <dgm:t>
        <a:bodyPr/>
        <a:lstStyle/>
        <a:p>
          <a:r>
            <a:rPr lang="en-US" sz="2000" b="1" dirty="0" smtClean="0"/>
            <a:t>Alter relative levels and patterns of different plasma lipoproteins</a:t>
          </a:r>
          <a:endParaRPr lang="en-US" sz="2000" b="1" dirty="0"/>
        </a:p>
      </dgm:t>
    </dgm:pt>
    <dgm:pt modelId="{20749036-D8C2-AB4F-9008-53C4D53B0777}" type="parTrans" cxnId="{35F06A1D-4605-B643-AA36-F001A2AC1FE7}">
      <dgm:prSet/>
      <dgm:spPr/>
      <dgm:t>
        <a:bodyPr/>
        <a:lstStyle/>
        <a:p>
          <a:endParaRPr lang="en-US"/>
        </a:p>
      </dgm:t>
    </dgm:pt>
    <dgm:pt modelId="{47CF1180-E511-F146-A6DC-9969801DA9F9}" type="sibTrans" cxnId="{35F06A1D-4605-B643-AA36-F001A2AC1FE7}">
      <dgm:prSet/>
      <dgm:spPr/>
      <dgm:t>
        <a:bodyPr/>
        <a:lstStyle/>
        <a:p>
          <a:endParaRPr lang="en-US"/>
        </a:p>
      </dgm:t>
    </dgm:pt>
    <dgm:pt modelId="{C5318C70-5D72-0341-A98F-5872DD5A3D7E}">
      <dgm:prSet custT="1"/>
      <dgm:spPr/>
      <dgm:t>
        <a:bodyPr/>
        <a:lstStyle/>
        <a:p>
          <a:r>
            <a:rPr lang="en-US" sz="2800" i="1" dirty="0" err="1" smtClean="0"/>
            <a:t>Ezetimide</a:t>
          </a:r>
          <a:r>
            <a:rPr lang="en-US" sz="2800" dirty="0" smtClean="0">
              <a:solidFill>
                <a:srgbClr val="0070C0"/>
              </a:solidFill>
            </a:rPr>
            <a:t>. </a:t>
          </a:r>
          <a:endParaRPr lang="en-US" sz="2800" dirty="0"/>
        </a:p>
      </dgm:t>
    </dgm:pt>
    <dgm:pt modelId="{5C0095AD-22E3-AB4C-9626-C0BF2EB1D3C0}" type="parTrans" cxnId="{FB65E9B2-C572-6043-A742-BAA609A4467C}">
      <dgm:prSet/>
      <dgm:spPr/>
      <dgm:t>
        <a:bodyPr/>
        <a:lstStyle/>
        <a:p>
          <a:endParaRPr lang="en-US"/>
        </a:p>
      </dgm:t>
    </dgm:pt>
    <dgm:pt modelId="{00499322-1315-FD4E-BF94-F3BB0F7B9DA7}" type="sibTrans" cxnId="{FB65E9B2-C572-6043-A742-BAA609A4467C}">
      <dgm:prSet/>
      <dgm:spPr/>
      <dgm:t>
        <a:bodyPr/>
        <a:lstStyle/>
        <a:p>
          <a:endParaRPr lang="en-US"/>
        </a:p>
      </dgm:t>
    </dgm:pt>
    <dgm:pt modelId="{42B44A60-E51B-CA4A-833C-6CD4206F5CB3}">
      <dgm:prSet custT="1"/>
      <dgm:spPr/>
      <dgm:t>
        <a:bodyPr/>
        <a:lstStyle/>
        <a:p>
          <a:r>
            <a:rPr lang="en-US" sz="2800" i="1" dirty="0" smtClean="0"/>
            <a:t>exchange resins</a:t>
          </a:r>
          <a:r>
            <a:rPr lang="en-US" sz="2800" dirty="0" smtClean="0"/>
            <a:t>. </a:t>
          </a:r>
          <a:endParaRPr lang="en-US" sz="2800" dirty="0"/>
        </a:p>
      </dgm:t>
    </dgm:pt>
    <dgm:pt modelId="{524194F0-7DE4-6C45-8610-D06872ED8254}" type="parTrans" cxnId="{C980FFD8-6054-A442-81DD-2BFD3B814CFA}">
      <dgm:prSet/>
      <dgm:spPr/>
      <dgm:t>
        <a:bodyPr/>
        <a:lstStyle/>
        <a:p>
          <a:endParaRPr lang="en-US"/>
        </a:p>
      </dgm:t>
    </dgm:pt>
    <dgm:pt modelId="{AB712F43-2ABD-8343-92F1-151A6059D1E8}" type="sibTrans" cxnId="{C980FFD8-6054-A442-81DD-2BFD3B814CFA}">
      <dgm:prSet/>
      <dgm:spPr/>
      <dgm:t>
        <a:bodyPr/>
        <a:lstStyle/>
        <a:p>
          <a:endParaRPr lang="en-US"/>
        </a:p>
      </dgm:t>
    </dgm:pt>
    <dgm:pt modelId="{C535803B-C2BB-4B4E-BB85-DF554FC1D04E}">
      <dgm:prSet custT="1"/>
      <dgm:spPr/>
      <dgm:t>
        <a:bodyPr/>
        <a:lstStyle/>
        <a:p>
          <a:r>
            <a:rPr lang="en-US" sz="2800" i="1" dirty="0" smtClean="0"/>
            <a:t>statins.</a:t>
          </a:r>
          <a:r>
            <a:rPr lang="en-US" sz="2800" dirty="0" smtClean="0"/>
            <a:t> </a:t>
          </a:r>
          <a:endParaRPr lang="en-US" sz="2800" dirty="0"/>
        </a:p>
      </dgm:t>
    </dgm:pt>
    <dgm:pt modelId="{B312046A-8612-D04A-B983-E91C864CB3FD}" type="parTrans" cxnId="{AA4828A3-E7BF-DF4F-AE89-FDC09633B17D}">
      <dgm:prSet/>
      <dgm:spPr/>
      <dgm:t>
        <a:bodyPr/>
        <a:lstStyle/>
        <a:p>
          <a:endParaRPr lang="en-US"/>
        </a:p>
      </dgm:t>
    </dgm:pt>
    <dgm:pt modelId="{11C32B10-6818-E54B-A0E8-5E1C2EAD53AB}" type="sibTrans" cxnId="{AA4828A3-E7BF-DF4F-AE89-FDC09633B17D}">
      <dgm:prSet/>
      <dgm:spPr/>
      <dgm:t>
        <a:bodyPr/>
        <a:lstStyle/>
        <a:p>
          <a:endParaRPr lang="en-US"/>
        </a:p>
      </dgm:t>
    </dgm:pt>
    <dgm:pt modelId="{61ABFE5D-B763-9D4B-9569-694ECEAAB263}">
      <dgm:prSet custT="1"/>
      <dgm:spPr/>
      <dgm:t>
        <a:bodyPr/>
        <a:lstStyle/>
        <a:p>
          <a:r>
            <a:rPr lang="en-US" sz="2800" i="1" dirty="0" smtClean="0"/>
            <a:t>fibrates</a:t>
          </a:r>
          <a:endParaRPr lang="en-US" sz="2800" dirty="0"/>
        </a:p>
      </dgm:t>
    </dgm:pt>
    <dgm:pt modelId="{C346B7D4-45F8-F74B-BDFC-04EB295F0352}" type="parTrans" cxnId="{38DC4C65-21DE-824F-83CA-69343B8818D1}">
      <dgm:prSet/>
      <dgm:spPr/>
      <dgm:t>
        <a:bodyPr/>
        <a:lstStyle/>
        <a:p>
          <a:endParaRPr lang="en-US"/>
        </a:p>
      </dgm:t>
    </dgm:pt>
    <dgm:pt modelId="{01CABE78-1E27-AD44-9395-90EF0B7D8FD1}" type="sibTrans" cxnId="{38DC4C65-21DE-824F-83CA-69343B8818D1}">
      <dgm:prSet/>
      <dgm:spPr/>
      <dgm:t>
        <a:bodyPr/>
        <a:lstStyle/>
        <a:p>
          <a:endParaRPr lang="en-US"/>
        </a:p>
      </dgm:t>
    </dgm:pt>
    <dgm:pt modelId="{2433F08A-291C-A042-89E9-9CCA3B574956}">
      <dgm:prSet custT="1"/>
      <dgm:spPr/>
      <dgm:t>
        <a:bodyPr/>
        <a:lstStyle/>
        <a:p>
          <a:r>
            <a:rPr lang="en-US" sz="2800" i="1" dirty="0" smtClean="0"/>
            <a:t>nicotinic acids</a:t>
          </a:r>
          <a:endParaRPr lang="en-US" sz="2800" dirty="0"/>
        </a:p>
      </dgm:t>
    </dgm:pt>
    <dgm:pt modelId="{85F73C05-354C-824B-9063-4F3EF059426A}" type="parTrans" cxnId="{F8FB30FA-0009-7F4A-870E-6B90ED7AA5B5}">
      <dgm:prSet/>
      <dgm:spPr/>
      <dgm:t>
        <a:bodyPr/>
        <a:lstStyle/>
        <a:p>
          <a:endParaRPr lang="en-US"/>
        </a:p>
      </dgm:t>
    </dgm:pt>
    <dgm:pt modelId="{7A09268E-269A-9548-9868-DA2613B55683}" type="sibTrans" cxnId="{F8FB30FA-0009-7F4A-870E-6B90ED7AA5B5}">
      <dgm:prSet/>
      <dgm:spPr/>
      <dgm:t>
        <a:bodyPr/>
        <a:lstStyle/>
        <a:p>
          <a:endParaRPr lang="en-US"/>
        </a:p>
      </dgm:t>
    </dgm:pt>
    <dgm:pt modelId="{EC53C50F-284A-2B4F-A353-4E43CD7C4C0B}">
      <dgm:prSet/>
      <dgm:spPr/>
      <dgm:t>
        <a:bodyPr/>
        <a:lstStyle/>
        <a:p>
          <a:r>
            <a:rPr lang="en-US" b="1" dirty="0" smtClean="0"/>
            <a:t>Agents targeting exogenous cholesterol. </a:t>
          </a:r>
          <a:endParaRPr lang="en-US" b="1" dirty="0"/>
        </a:p>
      </dgm:t>
    </dgm:pt>
    <dgm:pt modelId="{66EF6DFC-EF09-8843-922C-AC766189EDCD}" type="parTrans" cxnId="{6CA2BB85-173B-1F4A-ADC6-F61420E57A9E}">
      <dgm:prSet/>
      <dgm:spPr/>
      <dgm:t>
        <a:bodyPr/>
        <a:lstStyle/>
        <a:p>
          <a:endParaRPr lang="en-US"/>
        </a:p>
      </dgm:t>
    </dgm:pt>
    <dgm:pt modelId="{82EED256-9EA1-6141-A241-03883B656A81}" type="sibTrans" cxnId="{6CA2BB85-173B-1F4A-ADC6-F61420E57A9E}">
      <dgm:prSet/>
      <dgm:spPr/>
      <dgm:t>
        <a:bodyPr/>
        <a:lstStyle/>
        <a:p>
          <a:endParaRPr lang="en-US"/>
        </a:p>
      </dgm:t>
    </dgm:pt>
    <dgm:pt modelId="{4B13D1ED-51F3-4941-BB83-A9640FBE9A69}">
      <dgm:prSet custT="1"/>
      <dgm:spPr/>
      <dgm:t>
        <a:bodyPr/>
        <a:lstStyle/>
        <a:p>
          <a:r>
            <a:rPr lang="en-US" sz="2000" b="1" dirty="0" smtClean="0"/>
            <a:t>Agents targeting endogenous cholesterol. </a:t>
          </a:r>
          <a:endParaRPr lang="en-US" sz="2000" b="1" dirty="0"/>
        </a:p>
      </dgm:t>
    </dgm:pt>
    <dgm:pt modelId="{A40DF535-DF7E-5E45-A354-78C3D00220FB}" type="parTrans" cxnId="{5D985F29-C3B9-2A47-A491-6CCAA7BBEE03}">
      <dgm:prSet/>
      <dgm:spPr/>
      <dgm:t>
        <a:bodyPr/>
        <a:lstStyle/>
        <a:p>
          <a:endParaRPr lang="en-US"/>
        </a:p>
      </dgm:t>
    </dgm:pt>
    <dgm:pt modelId="{D939734E-BAF8-9B4A-B708-E6D8F7927854}" type="sibTrans" cxnId="{5D985F29-C3B9-2A47-A491-6CCAA7BBEE03}">
      <dgm:prSet/>
      <dgm:spPr/>
      <dgm:t>
        <a:bodyPr/>
        <a:lstStyle/>
        <a:p>
          <a:endParaRPr lang="en-US"/>
        </a:p>
      </dgm:t>
    </dgm:pt>
    <dgm:pt modelId="{84616ED4-0D10-EC4B-B13E-B1E97158F78C}">
      <dgm:prSet custT="1"/>
      <dgm:spPr/>
      <dgm:t>
        <a:bodyPr/>
        <a:lstStyle/>
        <a:p>
          <a:r>
            <a:rPr lang="en-US" sz="2000" b="1" dirty="0" smtClean="0"/>
            <a:t>Adjuvant agents</a:t>
          </a:r>
          <a:endParaRPr lang="en-US" sz="2000" b="1" dirty="0"/>
        </a:p>
      </dgm:t>
    </dgm:pt>
    <dgm:pt modelId="{BD51EED9-1750-7649-9202-496CA3A32104}" type="parTrans" cxnId="{B6E932CD-9379-954F-A139-1B8046D04524}">
      <dgm:prSet/>
      <dgm:spPr/>
      <dgm:t>
        <a:bodyPr/>
        <a:lstStyle/>
        <a:p>
          <a:endParaRPr lang="en-US"/>
        </a:p>
      </dgm:t>
    </dgm:pt>
    <dgm:pt modelId="{738FC0D7-0E24-8F4B-9A68-B09B73020E77}" type="sibTrans" cxnId="{B6E932CD-9379-954F-A139-1B8046D04524}">
      <dgm:prSet/>
      <dgm:spPr/>
      <dgm:t>
        <a:bodyPr/>
        <a:lstStyle/>
        <a:p>
          <a:endParaRPr lang="en-US"/>
        </a:p>
      </dgm:t>
    </dgm:pt>
    <dgm:pt modelId="{059FB18E-0EC3-874D-A1D8-4504A2268C42}">
      <dgm:prSet custT="1"/>
      <dgm:spPr/>
      <dgm:t>
        <a:bodyPr/>
        <a:lstStyle/>
        <a:p>
          <a:r>
            <a:rPr lang="en-US" sz="2800" i="1" dirty="0" err="1" smtClean="0"/>
            <a:t>Ezetimide</a:t>
          </a:r>
          <a:endParaRPr lang="en-US" sz="2800" i="1" dirty="0"/>
        </a:p>
      </dgm:t>
    </dgm:pt>
    <dgm:pt modelId="{B34C161D-2DE9-7646-A0AE-04C19A5789C6}" type="parTrans" cxnId="{7AA6AEEC-D3F7-414B-BFB4-1F2B1F18B260}">
      <dgm:prSet/>
      <dgm:spPr/>
      <dgm:t>
        <a:bodyPr/>
        <a:lstStyle/>
        <a:p>
          <a:endParaRPr lang="en-US"/>
        </a:p>
      </dgm:t>
    </dgm:pt>
    <dgm:pt modelId="{52E92BAA-46B4-194A-9B5F-57EBD632DB7F}" type="sibTrans" cxnId="{7AA6AEEC-D3F7-414B-BFB4-1F2B1F18B260}">
      <dgm:prSet/>
      <dgm:spPr/>
      <dgm:t>
        <a:bodyPr/>
        <a:lstStyle/>
        <a:p>
          <a:endParaRPr lang="en-US"/>
        </a:p>
      </dgm:t>
    </dgm:pt>
    <dgm:pt modelId="{A312720E-D8B4-2D44-A113-6D5AF4187BCC}">
      <dgm:prSet custT="1"/>
      <dgm:spPr/>
      <dgm:t>
        <a:bodyPr/>
        <a:lstStyle/>
        <a:p>
          <a:r>
            <a:rPr lang="en-US" sz="2800" i="1" dirty="0" err="1" smtClean="0"/>
            <a:t>Cholestyramine</a:t>
          </a:r>
          <a:endParaRPr lang="en-US" sz="2800" i="1" dirty="0"/>
        </a:p>
      </dgm:t>
    </dgm:pt>
    <dgm:pt modelId="{D1FD3323-62C1-6F4D-8F7B-964F18B17540}" type="parTrans" cxnId="{00AE98CD-11FC-9F4F-889B-D79FD512C73A}">
      <dgm:prSet/>
      <dgm:spPr/>
      <dgm:t>
        <a:bodyPr/>
        <a:lstStyle/>
        <a:p>
          <a:endParaRPr lang="en-US"/>
        </a:p>
      </dgm:t>
    </dgm:pt>
    <dgm:pt modelId="{F8DDBA15-81C1-5B4B-80F7-6B7FAEA8BD64}" type="sibTrans" cxnId="{00AE98CD-11FC-9F4F-889B-D79FD512C73A}">
      <dgm:prSet/>
      <dgm:spPr/>
      <dgm:t>
        <a:bodyPr/>
        <a:lstStyle/>
        <a:p>
          <a:endParaRPr lang="en-US"/>
        </a:p>
      </dgm:t>
    </dgm:pt>
    <dgm:pt modelId="{C31FCF2C-8A06-5943-8CE6-E66CBDF3EF11}">
      <dgm:prSet custT="1"/>
      <dgm:spPr/>
      <dgm:t>
        <a:bodyPr/>
        <a:lstStyle/>
        <a:p>
          <a:r>
            <a:rPr lang="en-US" sz="2800" i="1" dirty="0" err="1" smtClean="0"/>
            <a:t>Colestripol</a:t>
          </a:r>
          <a:r>
            <a:rPr lang="en-US" sz="2800" i="1" dirty="0" smtClean="0"/>
            <a:t> </a:t>
          </a:r>
          <a:endParaRPr lang="en-US" sz="2800" i="1" dirty="0"/>
        </a:p>
      </dgm:t>
    </dgm:pt>
    <dgm:pt modelId="{CDE70553-E35D-114E-A106-CB3D5F0F6763}" type="parTrans" cxnId="{87CBE140-C99E-E445-AA89-435C7364D6A9}">
      <dgm:prSet/>
      <dgm:spPr/>
      <dgm:t>
        <a:bodyPr/>
        <a:lstStyle/>
        <a:p>
          <a:endParaRPr lang="en-US"/>
        </a:p>
      </dgm:t>
    </dgm:pt>
    <dgm:pt modelId="{46549E7A-F7E0-4543-AEF6-4895DEC609FB}" type="sibTrans" cxnId="{87CBE140-C99E-E445-AA89-435C7364D6A9}">
      <dgm:prSet/>
      <dgm:spPr/>
      <dgm:t>
        <a:bodyPr/>
        <a:lstStyle/>
        <a:p>
          <a:endParaRPr lang="en-US"/>
        </a:p>
      </dgm:t>
    </dgm:pt>
    <dgm:pt modelId="{A374EE6F-2340-EF46-8E5C-E01D18C9B2AD}">
      <dgm:prSet custT="1"/>
      <dgm:spPr/>
      <dgm:t>
        <a:bodyPr/>
        <a:lstStyle/>
        <a:p>
          <a:r>
            <a:rPr lang="en-US" sz="2800" i="1" dirty="0" smtClean="0"/>
            <a:t>Statins</a:t>
          </a:r>
          <a:endParaRPr lang="en-US" sz="2800" i="1" dirty="0"/>
        </a:p>
      </dgm:t>
    </dgm:pt>
    <dgm:pt modelId="{6A8F0A01-B250-5645-B9BA-E9A70C72B404}" type="parTrans" cxnId="{2817F40C-0D16-5B46-94B4-E66923C6B5F4}">
      <dgm:prSet/>
      <dgm:spPr/>
      <dgm:t>
        <a:bodyPr/>
        <a:lstStyle/>
        <a:p>
          <a:endParaRPr lang="en-US"/>
        </a:p>
      </dgm:t>
    </dgm:pt>
    <dgm:pt modelId="{03DB8460-1F6F-AC41-B834-3D5142E703CF}" type="sibTrans" cxnId="{2817F40C-0D16-5B46-94B4-E66923C6B5F4}">
      <dgm:prSet/>
      <dgm:spPr/>
      <dgm:t>
        <a:bodyPr/>
        <a:lstStyle/>
        <a:p>
          <a:endParaRPr lang="en-US"/>
        </a:p>
      </dgm:t>
    </dgm:pt>
    <dgm:pt modelId="{BA59C24F-0DAF-5141-9218-8A716B57DBA6}">
      <dgm:prSet custT="1"/>
      <dgm:spPr/>
      <dgm:t>
        <a:bodyPr/>
        <a:lstStyle/>
        <a:p>
          <a:r>
            <a:rPr lang="en-US" sz="2800" i="1" dirty="0" smtClean="0"/>
            <a:t>Fibrates </a:t>
          </a:r>
          <a:endParaRPr lang="en-US" sz="2800" i="1" dirty="0"/>
        </a:p>
      </dgm:t>
    </dgm:pt>
    <dgm:pt modelId="{F190568D-4C9A-E548-BDAF-0C076526806C}" type="parTrans" cxnId="{08956071-AAEE-CC4B-910C-74048323F122}">
      <dgm:prSet/>
      <dgm:spPr/>
      <dgm:t>
        <a:bodyPr/>
        <a:lstStyle/>
        <a:p>
          <a:endParaRPr lang="en-US"/>
        </a:p>
      </dgm:t>
    </dgm:pt>
    <dgm:pt modelId="{DB6A292D-BD4E-9348-BFE3-375BE2E44AC5}" type="sibTrans" cxnId="{08956071-AAEE-CC4B-910C-74048323F122}">
      <dgm:prSet/>
      <dgm:spPr/>
      <dgm:t>
        <a:bodyPr/>
        <a:lstStyle/>
        <a:p>
          <a:endParaRPr lang="en-US"/>
        </a:p>
      </dgm:t>
    </dgm:pt>
    <dgm:pt modelId="{83A57582-1150-0D44-8E72-1A5BB22D39C0}">
      <dgm:prSet custT="1"/>
      <dgm:spPr/>
      <dgm:t>
        <a:bodyPr/>
        <a:lstStyle/>
        <a:p>
          <a:r>
            <a:rPr lang="en-US" sz="2800" i="1" dirty="0" smtClean="0"/>
            <a:t>Nicotinic acids</a:t>
          </a:r>
          <a:endParaRPr lang="en-US" sz="2800" i="1" dirty="0"/>
        </a:p>
      </dgm:t>
    </dgm:pt>
    <dgm:pt modelId="{B49A469F-6774-174E-AC4B-D7438050FB57}" type="parTrans" cxnId="{A506F0BF-339D-0747-A40E-F98DE0FFFAF2}">
      <dgm:prSet/>
      <dgm:spPr/>
      <dgm:t>
        <a:bodyPr/>
        <a:lstStyle/>
        <a:p>
          <a:endParaRPr lang="en-US"/>
        </a:p>
      </dgm:t>
    </dgm:pt>
    <dgm:pt modelId="{73F58EBF-1294-294E-AA92-5C15B82DC1B4}" type="sibTrans" cxnId="{A506F0BF-339D-0747-A40E-F98DE0FFFAF2}">
      <dgm:prSet/>
      <dgm:spPr/>
      <dgm:t>
        <a:bodyPr/>
        <a:lstStyle/>
        <a:p>
          <a:endParaRPr lang="en-US"/>
        </a:p>
      </dgm:t>
    </dgm:pt>
    <dgm:pt modelId="{3A42FA86-2693-8F42-9EA0-9C5BDC01E993}">
      <dgm:prSet custT="1"/>
      <dgm:spPr/>
      <dgm:t>
        <a:bodyPr/>
        <a:lstStyle/>
        <a:p>
          <a:r>
            <a:rPr lang="en-US" sz="2800" i="1" dirty="0" smtClean="0"/>
            <a:t>Omega-3-fatty acids </a:t>
          </a:r>
          <a:endParaRPr lang="en-US" sz="2800" i="1" dirty="0"/>
        </a:p>
      </dgm:t>
    </dgm:pt>
    <dgm:pt modelId="{62712125-64ED-1446-9F24-2F4B191F17D5}" type="parTrans" cxnId="{3BD52706-91D3-7440-B747-9AF16BFC5F8B}">
      <dgm:prSet/>
      <dgm:spPr/>
      <dgm:t>
        <a:bodyPr/>
        <a:lstStyle/>
        <a:p>
          <a:endParaRPr lang="en-US"/>
        </a:p>
      </dgm:t>
    </dgm:pt>
    <dgm:pt modelId="{EE0EAF73-71D9-0A4E-A3BB-311B6D63CBC1}" type="sibTrans" cxnId="{3BD52706-91D3-7440-B747-9AF16BFC5F8B}">
      <dgm:prSet/>
      <dgm:spPr/>
      <dgm:t>
        <a:bodyPr/>
        <a:lstStyle/>
        <a:p>
          <a:endParaRPr lang="en-US"/>
        </a:p>
      </dgm:t>
    </dgm:pt>
    <dgm:pt modelId="{8B2BC5DF-E90F-5043-B699-4B56EDBBE016}">
      <dgm:prSet custT="1"/>
      <dgm:spPr/>
      <dgm:t>
        <a:bodyPr/>
        <a:lstStyle/>
        <a:p>
          <a:r>
            <a:rPr lang="en-US" sz="2800" i="1" dirty="0" err="1" smtClean="0"/>
            <a:t>Stanols</a:t>
          </a:r>
          <a:endParaRPr lang="en-US" sz="2800" i="1" dirty="0"/>
        </a:p>
      </dgm:t>
    </dgm:pt>
    <dgm:pt modelId="{A2356A03-D950-C944-A265-487B06DB906C}" type="parTrans" cxnId="{BBCFE40E-2156-8340-85FE-0CF684B23E2F}">
      <dgm:prSet/>
      <dgm:spPr/>
      <dgm:t>
        <a:bodyPr/>
        <a:lstStyle/>
        <a:p>
          <a:endParaRPr lang="en-US"/>
        </a:p>
      </dgm:t>
    </dgm:pt>
    <dgm:pt modelId="{5DF4D3A0-CF56-CC4E-ACD9-93F1392D3321}" type="sibTrans" cxnId="{BBCFE40E-2156-8340-85FE-0CF684B23E2F}">
      <dgm:prSet/>
      <dgm:spPr/>
      <dgm:t>
        <a:bodyPr/>
        <a:lstStyle/>
        <a:p>
          <a:endParaRPr lang="en-US"/>
        </a:p>
      </dgm:t>
    </dgm:pt>
    <dgm:pt modelId="{D6FD58F8-1AC8-8F45-AA7B-26F704372B63}" type="pres">
      <dgm:prSet presAssocID="{6A48EB57-70AC-4740-B478-A0A3BB6BCD6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8BDC7E-3E91-B84A-AF0D-9F117958AD6D}" type="pres">
      <dgm:prSet presAssocID="{FA881343-EBA0-6645-B6B3-C870D0AED05E}" presName="hierRoot1" presStyleCnt="0">
        <dgm:presLayoutVars>
          <dgm:hierBranch val="init"/>
        </dgm:presLayoutVars>
      </dgm:prSet>
      <dgm:spPr/>
    </dgm:pt>
    <dgm:pt modelId="{58BFB58A-A862-C440-99D7-9644F43A7116}" type="pres">
      <dgm:prSet presAssocID="{FA881343-EBA0-6645-B6B3-C870D0AED05E}" presName="rootComposite1" presStyleCnt="0"/>
      <dgm:spPr/>
    </dgm:pt>
    <dgm:pt modelId="{FDE41B78-6FB7-7C4F-B5FA-79C5874E9665}" type="pres">
      <dgm:prSet presAssocID="{FA881343-EBA0-6645-B6B3-C870D0AED05E}" presName="rootText1" presStyleLbl="alignAcc1" presStyleIdx="0" presStyleCnt="0" custScaleX="276077" custScaleY="2420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BFEDC1-4793-5948-8CC0-BDFFBFF9AF24}" type="pres">
      <dgm:prSet presAssocID="{FA881343-EBA0-6645-B6B3-C870D0AED05E}" presName="topArc1" presStyleLbl="parChTrans1D1" presStyleIdx="0" presStyleCnt="46"/>
      <dgm:spPr/>
    </dgm:pt>
    <dgm:pt modelId="{A447A4F5-6C65-014A-A51B-EDBD652C6713}" type="pres">
      <dgm:prSet presAssocID="{FA881343-EBA0-6645-B6B3-C870D0AED05E}" presName="bottomArc1" presStyleLbl="parChTrans1D1" presStyleIdx="1" presStyleCnt="46"/>
      <dgm:spPr/>
    </dgm:pt>
    <dgm:pt modelId="{68340901-6919-564A-B354-A689A8303068}" type="pres">
      <dgm:prSet presAssocID="{FA881343-EBA0-6645-B6B3-C870D0AED05E}" presName="topConnNode1" presStyleLbl="node1" presStyleIdx="0" presStyleCnt="0"/>
      <dgm:spPr/>
      <dgm:t>
        <a:bodyPr/>
        <a:lstStyle/>
        <a:p>
          <a:endParaRPr lang="en-US"/>
        </a:p>
      </dgm:t>
    </dgm:pt>
    <dgm:pt modelId="{2750AAA1-0DCE-B548-97B1-74BF0640E325}" type="pres">
      <dgm:prSet presAssocID="{FA881343-EBA0-6645-B6B3-C870D0AED05E}" presName="hierChild2" presStyleCnt="0"/>
      <dgm:spPr/>
    </dgm:pt>
    <dgm:pt modelId="{7869D5F7-365B-DA4F-964A-BB6156836176}" type="pres">
      <dgm:prSet presAssocID="{FA881343-EBA0-6645-B6B3-C870D0AED05E}" presName="hierChild3" presStyleCnt="0"/>
      <dgm:spPr/>
    </dgm:pt>
    <dgm:pt modelId="{2D6EB23D-1580-8841-A3C5-45EBA863168D}" type="pres">
      <dgm:prSet presAssocID="{EA79211B-BC54-074C-9220-118998189375}" presName="Name10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61CC15F6-CC60-704B-A68C-F30BA298E007}" type="pres">
      <dgm:prSet presAssocID="{D2BE09B8-83D8-0041-8385-FE57CB6395DC}" presName="hierRoot3" presStyleCnt="0">
        <dgm:presLayoutVars>
          <dgm:hierBranch val="init"/>
        </dgm:presLayoutVars>
      </dgm:prSet>
      <dgm:spPr/>
    </dgm:pt>
    <dgm:pt modelId="{410DD429-6C51-254A-8FC1-1AF1FAFB51B4}" type="pres">
      <dgm:prSet presAssocID="{D2BE09B8-83D8-0041-8385-FE57CB6395DC}" presName="rootComposite3" presStyleCnt="0"/>
      <dgm:spPr/>
    </dgm:pt>
    <dgm:pt modelId="{6702BF21-F55A-6143-9508-4799668F1F35}" type="pres">
      <dgm:prSet presAssocID="{D2BE09B8-83D8-0041-8385-FE57CB6395DC}" presName="rootText3" presStyleLbl="alignAcc1" presStyleIdx="0" presStyleCnt="0" custScaleX="253049" custScaleY="109720" custLinFactNeighborX="7330" custLinFactNeighborY="-294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BBDE6E-507F-7C4C-9C57-9203F4CF4F75}" type="pres">
      <dgm:prSet presAssocID="{D2BE09B8-83D8-0041-8385-FE57CB6395DC}" presName="topArc3" presStyleLbl="parChTrans1D1" presStyleIdx="2" presStyleCnt="46"/>
      <dgm:spPr/>
    </dgm:pt>
    <dgm:pt modelId="{459B0017-2DEC-FD4D-A7A8-CC78540456A2}" type="pres">
      <dgm:prSet presAssocID="{D2BE09B8-83D8-0041-8385-FE57CB6395DC}" presName="bottomArc3" presStyleLbl="parChTrans1D1" presStyleIdx="3" presStyleCnt="46"/>
      <dgm:spPr/>
    </dgm:pt>
    <dgm:pt modelId="{D1A8C9CC-0723-5941-8A20-FDBC4AC6EF2C}" type="pres">
      <dgm:prSet presAssocID="{D2BE09B8-83D8-0041-8385-FE57CB6395DC}" presName="topConnNode3" presStyleLbl="asst1" presStyleIdx="0" presStyleCnt="0"/>
      <dgm:spPr/>
      <dgm:t>
        <a:bodyPr/>
        <a:lstStyle/>
        <a:p>
          <a:endParaRPr lang="en-US"/>
        </a:p>
      </dgm:t>
    </dgm:pt>
    <dgm:pt modelId="{BA1E9591-3056-E44C-8426-45E6CA63F253}" type="pres">
      <dgm:prSet presAssocID="{D2BE09B8-83D8-0041-8385-FE57CB6395DC}" presName="hierChild6" presStyleCnt="0"/>
      <dgm:spPr/>
    </dgm:pt>
    <dgm:pt modelId="{F6606752-4AA4-3047-88A7-7D962E2D0BE1}" type="pres">
      <dgm:prSet presAssocID="{20749036-D8C2-AB4F-9008-53C4D53B0777}" presName="Name28" presStyleLbl="parChTrans1D3" presStyleIdx="0" presStyleCnt="7"/>
      <dgm:spPr/>
      <dgm:t>
        <a:bodyPr/>
        <a:lstStyle/>
        <a:p>
          <a:pPr rtl="1"/>
          <a:endParaRPr lang="ar-SA"/>
        </a:p>
      </dgm:t>
    </dgm:pt>
    <dgm:pt modelId="{5CC406AA-7D8F-6C4F-A725-38296E3B49C6}" type="pres">
      <dgm:prSet presAssocID="{AA50AF0F-46A4-2449-84BD-46560FA224B9}" presName="hierRoot2" presStyleCnt="0">
        <dgm:presLayoutVars>
          <dgm:hierBranch val="init"/>
        </dgm:presLayoutVars>
      </dgm:prSet>
      <dgm:spPr/>
    </dgm:pt>
    <dgm:pt modelId="{472C72A9-96FD-8246-8CB5-0EAF5FA611FB}" type="pres">
      <dgm:prSet presAssocID="{AA50AF0F-46A4-2449-84BD-46560FA224B9}" presName="rootComposite2" presStyleCnt="0"/>
      <dgm:spPr/>
    </dgm:pt>
    <dgm:pt modelId="{CA5B7CA3-1A86-004A-9FB4-1310BC00B1E5}" type="pres">
      <dgm:prSet presAssocID="{AA50AF0F-46A4-2449-84BD-46560FA224B9}" presName="rootText2" presStyleLbl="alignAcc1" presStyleIdx="0" presStyleCnt="0" custScaleX="126947" custLinFactNeighborX="-117" custLinFactNeighborY="22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A1CD8E-5D1D-CF4A-B2AB-613D56D72746}" type="pres">
      <dgm:prSet presAssocID="{AA50AF0F-46A4-2449-84BD-46560FA224B9}" presName="topArc2" presStyleLbl="parChTrans1D1" presStyleIdx="4" presStyleCnt="46"/>
      <dgm:spPr/>
    </dgm:pt>
    <dgm:pt modelId="{BAEA9903-D463-6F4D-AA4F-8740D8796008}" type="pres">
      <dgm:prSet presAssocID="{AA50AF0F-46A4-2449-84BD-46560FA224B9}" presName="bottomArc2" presStyleLbl="parChTrans1D1" presStyleIdx="5" presStyleCnt="46"/>
      <dgm:spPr/>
    </dgm:pt>
    <dgm:pt modelId="{A18739AA-D54F-4E4F-9088-33B401090130}" type="pres">
      <dgm:prSet presAssocID="{AA50AF0F-46A4-2449-84BD-46560FA224B9}" presName="topConnNode2" presStyleLbl="node3" presStyleIdx="0" presStyleCnt="0"/>
      <dgm:spPr/>
      <dgm:t>
        <a:bodyPr/>
        <a:lstStyle/>
        <a:p>
          <a:endParaRPr lang="en-US"/>
        </a:p>
      </dgm:t>
    </dgm:pt>
    <dgm:pt modelId="{B5BC25AA-E0B0-974C-99FD-F790DC586D10}" type="pres">
      <dgm:prSet presAssocID="{AA50AF0F-46A4-2449-84BD-46560FA224B9}" presName="hierChild4" presStyleCnt="0"/>
      <dgm:spPr/>
    </dgm:pt>
    <dgm:pt modelId="{7BFDDD7F-14D3-BB4D-AD13-C4C9EDBDF187}" type="pres">
      <dgm:prSet presAssocID="{85F73C05-354C-824B-9063-4F3EF059426A}" presName="Name28" presStyleLbl="parChTrans1D4" presStyleIdx="0" presStyleCnt="13"/>
      <dgm:spPr/>
      <dgm:t>
        <a:bodyPr/>
        <a:lstStyle/>
        <a:p>
          <a:pPr rtl="1"/>
          <a:endParaRPr lang="ar-SA"/>
        </a:p>
      </dgm:t>
    </dgm:pt>
    <dgm:pt modelId="{F0123BF1-D92A-3742-A69F-CC703D17BA43}" type="pres">
      <dgm:prSet presAssocID="{2433F08A-291C-A042-89E9-9CCA3B574956}" presName="hierRoot2" presStyleCnt="0">
        <dgm:presLayoutVars>
          <dgm:hierBranch val="init"/>
        </dgm:presLayoutVars>
      </dgm:prSet>
      <dgm:spPr/>
    </dgm:pt>
    <dgm:pt modelId="{BF69192A-F715-9241-A258-23BC7EAE6464}" type="pres">
      <dgm:prSet presAssocID="{2433F08A-291C-A042-89E9-9CCA3B574956}" presName="rootComposite2" presStyleCnt="0"/>
      <dgm:spPr/>
    </dgm:pt>
    <dgm:pt modelId="{A5C8EB9D-E00E-F043-8F12-455ECABC8D05}" type="pres">
      <dgm:prSet presAssocID="{2433F08A-291C-A042-89E9-9CCA3B57495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A4B334-D2BB-3A45-AF23-0BB50753D58A}" type="pres">
      <dgm:prSet presAssocID="{2433F08A-291C-A042-89E9-9CCA3B574956}" presName="topArc2" presStyleLbl="parChTrans1D1" presStyleIdx="6" presStyleCnt="46"/>
      <dgm:spPr/>
    </dgm:pt>
    <dgm:pt modelId="{F37A8C9B-5AE0-B74A-9465-83FB5A9F816F}" type="pres">
      <dgm:prSet presAssocID="{2433F08A-291C-A042-89E9-9CCA3B574956}" presName="bottomArc2" presStyleLbl="parChTrans1D1" presStyleIdx="7" presStyleCnt="46"/>
      <dgm:spPr/>
    </dgm:pt>
    <dgm:pt modelId="{5A9A2CAD-B10B-3543-AA8C-D704661E5FF8}" type="pres">
      <dgm:prSet presAssocID="{2433F08A-291C-A042-89E9-9CCA3B574956}" presName="topConnNode2" presStyleLbl="node4" presStyleIdx="0" presStyleCnt="0"/>
      <dgm:spPr/>
      <dgm:t>
        <a:bodyPr/>
        <a:lstStyle/>
        <a:p>
          <a:endParaRPr lang="en-US"/>
        </a:p>
      </dgm:t>
    </dgm:pt>
    <dgm:pt modelId="{E1252631-8DFE-3B4A-A0D7-29E96CA30640}" type="pres">
      <dgm:prSet presAssocID="{2433F08A-291C-A042-89E9-9CCA3B574956}" presName="hierChild4" presStyleCnt="0"/>
      <dgm:spPr/>
    </dgm:pt>
    <dgm:pt modelId="{717FAF3C-1B33-FE4B-BB00-E09F24DC1D3E}" type="pres">
      <dgm:prSet presAssocID="{2433F08A-291C-A042-89E9-9CCA3B574956}" presName="hierChild5" presStyleCnt="0"/>
      <dgm:spPr/>
    </dgm:pt>
    <dgm:pt modelId="{C9565D97-91DD-0F46-8941-A3DE61DE588D}" type="pres">
      <dgm:prSet presAssocID="{C346B7D4-45F8-F74B-BDFC-04EB295F0352}" presName="Name28" presStyleLbl="parChTrans1D4" presStyleIdx="1" presStyleCnt="13"/>
      <dgm:spPr/>
      <dgm:t>
        <a:bodyPr/>
        <a:lstStyle/>
        <a:p>
          <a:pPr rtl="1"/>
          <a:endParaRPr lang="ar-SA"/>
        </a:p>
      </dgm:t>
    </dgm:pt>
    <dgm:pt modelId="{E5A2CEFE-8AB9-7A4F-ABBE-4344469677FC}" type="pres">
      <dgm:prSet presAssocID="{61ABFE5D-B763-9D4B-9569-694ECEAAB263}" presName="hierRoot2" presStyleCnt="0">
        <dgm:presLayoutVars>
          <dgm:hierBranch val="init"/>
        </dgm:presLayoutVars>
      </dgm:prSet>
      <dgm:spPr/>
    </dgm:pt>
    <dgm:pt modelId="{426A82D1-1AD9-1B47-AD24-68869999FF4D}" type="pres">
      <dgm:prSet presAssocID="{61ABFE5D-B763-9D4B-9569-694ECEAAB263}" presName="rootComposite2" presStyleCnt="0"/>
      <dgm:spPr/>
    </dgm:pt>
    <dgm:pt modelId="{C300B694-EB52-EF44-BFCB-2AA3E5E227A0}" type="pres">
      <dgm:prSet presAssocID="{61ABFE5D-B763-9D4B-9569-694ECEAAB26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22874-8104-D74C-9C5D-52A40DBC3F68}" type="pres">
      <dgm:prSet presAssocID="{61ABFE5D-B763-9D4B-9569-694ECEAAB263}" presName="topArc2" presStyleLbl="parChTrans1D1" presStyleIdx="8" presStyleCnt="46"/>
      <dgm:spPr/>
    </dgm:pt>
    <dgm:pt modelId="{B97BACD2-220E-FC4D-8308-32A987CA93D0}" type="pres">
      <dgm:prSet presAssocID="{61ABFE5D-B763-9D4B-9569-694ECEAAB263}" presName="bottomArc2" presStyleLbl="parChTrans1D1" presStyleIdx="9" presStyleCnt="46"/>
      <dgm:spPr/>
    </dgm:pt>
    <dgm:pt modelId="{44DA44C4-DF40-E94F-8C9E-CDF33BC31F35}" type="pres">
      <dgm:prSet presAssocID="{61ABFE5D-B763-9D4B-9569-694ECEAAB263}" presName="topConnNode2" presStyleLbl="node4" presStyleIdx="0" presStyleCnt="0"/>
      <dgm:spPr/>
      <dgm:t>
        <a:bodyPr/>
        <a:lstStyle/>
        <a:p>
          <a:endParaRPr lang="en-US"/>
        </a:p>
      </dgm:t>
    </dgm:pt>
    <dgm:pt modelId="{026FAEE0-5B55-B342-A39D-CF938F6487A2}" type="pres">
      <dgm:prSet presAssocID="{61ABFE5D-B763-9D4B-9569-694ECEAAB263}" presName="hierChild4" presStyleCnt="0"/>
      <dgm:spPr/>
    </dgm:pt>
    <dgm:pt modelId="{54AA5C32-C9E9-6F44-870A-3BDCF31F9CC6}" type="pres">
      <dgm:prSet presAssocID="{61ABFE5D-B763-9D4B-9569-694ECEAAB263}" presName="hierChild5" presStyleCnt="0"/>
      <dgm:spPr/>
    </dgm:pt>
    <dgm:pt modelId="{E50E5893-A730-A344-94F4-AE4B88863311}" type="pres">
      <dgm:prSet presAssocID="{AA50AF0F-46A4-2449-84BD-46560FA224B9}" presName="hierChild5" presStyleCnt="0"/>
      <dgm:spPr/>
    </dgm:pt>
    <dgm:pt modelId="{F177F54C-BF0D-204D-B6CE-479594F83CCF}" type="pres">
      <dgm:prSet presAssocID="{746A2F4D-F485-594E-B786-FFF697D23A34}" presName="Name28" presStyleLbl="parChTrans1D3" presStyleIdx="1" presStyleCnt="7"/>
      <dgm:spPr/>
      <dgm:t>
        <a:bodyPr/>
        <a:lstStyle/>
        <a:p>
          <a:pPr rtl="1"/>
          <a:endParaRPr lang="ar-SA"/>
        </a:p>
      </dgm:t>
    </dgm:pt>
    <dgm:pt modelId="{EE8F49CD-25EF-DC4E-9BB1-7C42B3316C71}" type="pres">
      <dgm:prSet presAssocID="{2E6EA615-D794-DE44-80E3-CBEF346978F6}" presName="hierRoot2" presStyleCnt="0">
        <dgm:presLayoutVars>
          <dgm:hierBranch val="init"/>
        </dgm:presLayoutVars>
      </dgm:prSet>
      <dgm:spPr/>
    </dgm:pt>
    <dgm:pt modelId="{A2DBFD70-9FF1-CE45-9ABE-62C369125C80}" type="pres">
      <dgm:prSet presAssocID="{2E6EA615-D794-DE44-80E3-CBEF346978F6}" presName="rootComposite2" presStyleCnt="0"/>
      <dgm:spPr/>
    </dgm:pt>
    <dgm:pt modelId="{421FD93A-C92F-FE43-9933-17D7DFB9FD2B}" type="pres">
      <dgm:prSet presAssocID="{2E6EA615-D794-DE44-80E3-CBEF346978F6}" presName="rootText2" presStyleLbl="alignAcc1" presStyleIdx="0" presStyleCnt="0" custScaleX="166389" custScaleY="154417" custLinFactNeighborY="22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C9419-E648-AB4B-A7BC-92B57E243331}" type="pres">
      <dgm:prSet presAssocID="{2E6EA615-D794-DE44-80E3-CBEF346978F6}" presName="topArc2" presStyleLbl="parChTrans1D1" presStyleIdx="10" presStyleCnt="46"/>
      <dgm:spPr/>
    </dgm:pt>
    <dgm:pt modelId="{6194B1E2-69C4-1141-9EF4-A50A95A0D648}" type="pres">
      <dgm:prSet presAssocID="{2E6EA615-D794-DE44-80E3-CBEF346978F6}" presName="bottomArc2" presStyleLbl="parChTrans1D1" presStyleIdx="11" presStyleCnt="46"/>
      <dgm:spPr/>
    </dgm:pt>
    <dgm:pt modelId="{1F86563B-C91B-3D4A-A2B3-7316BBACCDF3}" type="pres">
      <dgm:prSet presAssocID="{2E6EA615-D794-DE44-80E3-CBEF346978F6}" presName="topConnNode2" presStyleLbl="node3" presStyleIdx="0" presStyleCnt="0"/>
      <dgm:spPr/>
      <dgm:t>
        <a:bodyPr/>
        <a:lstStyle/>
        <a:p>
          <a:endParaRPr lang="en-US"/>
        </a:p>
      </dgm:t>
    </dgm:pt>
    <dgm:pt modelId="{DC5A26C5-310B-B348-B509-55BEF0DC85D2}" type="pres">
      <dgm:prSet presAssocID="{2E6EA615-D794-DE44-80E3-CBEF346978F6}" presName="hierChild4" presStyleCnt="0"/>
      <dgm:spPr/>
    </dgm:pt>
    <dgm:pt modelId="{BAA4B2AA-A252-FD4C-AAC6-677F5AB7EDD4}" type="pres">
      <dgm:prSet presAssocID="{B312046A-8612-D04A-B983-E91C864CB3FD}" presName="Name28" presStyleLbl="parChTrans1D4" presStyleIdx="2" presStyleCnt="13"/>
      <dgm:spPr/>
      <dgm:t>
        <a:bodyPr/>
        <a:lstStyle/>
        <a:p>
          <a:pPr rtl="1"/>
          <a:endParaRPr lang="ar-SA"/>
        </a:p>
      </dgm:t>
    </dgm:pt>
    <dgm:pt modelId="{6A953BE9-88F6-6F42-BEE5-3C740EA24CA1}" type="pres">
      <dgm:prSet presAssocID="{C535803B-C2BB-4B4E-BB85-DF554FC1D04E}" presName="hierRoot2" presStyleCnt="0">
        <dgm:presLayoutVars>
          <dgm:hierBranch val="init"/>
        </dgm:presLayoutVars>
      </dgm:prSet>
      <dgm:spPr/>
    </dgm:pt>
    <dgm:pt modelId="{73CC13D7-BB55-4947-A66B-6D51C32E55E7}" type="pres">
      <dgm:prSet presAssocID="{C535803B-C2BB-4B4E-BB85-DF554FC1D04E}" presName="rootComposite2" presStyleCnt="0"/>
      <dgm:spPr/>
    </dgm:pt>
    <dgm:pt modelId="{5C5A1F89-400B-5B40-9E92-8BE94896A741}" type="pres">
      <dgm:prSet presAssocID="{C535803B-C2BB-4B4E-BB85-DF554FC1D04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EFF5A-AA69-1441-B037-9C43376972B1}" type="pres">
      <dgm:prSet presAssocID="{C535803B-C2BB-4B4E-BB85-DF554FC1D04E}" presName="topArc2" presStyleLbl="parChTrans1D1" presStyleIdx="12" presStyleCnt="46"/>
      <dgm:spPr/>
    </dgm:pt>
    <dgm:pt modelId="{29965FD6-1F08-8145-8DB5-5FE0B5BB728E}" type="pres">
      <dgm:prSet presAssocID="{C535803B-C2BB-4B4E-BB85-DF554FC1D04E}" presName="bottomArc2" presStyleLbl="parChTrans1D1" presStyleIdx="13" presStyleCnt="46"/>
      <dgm:spPr/>
    </dgm:pt>
    <dgm:pt modelId="{77FDB29C-D3CD-0E46-9466-FD34C3D0C018}" type="pres">
      <dgm:prSet presAssocID="{C535803B-C2BB-4B4E-BB85-DF554FC1D04E}" presName="topConnNode2" presStyleLbl="node4" presStyleIdx="0" presStyleCnt="0"/>
      <dgm:spPr/>
      <dgm:t>
        <a:bodyPr/>
        <a:lstStyle/>
        <a:p>
          <a:endParaRPr lang="en-US"/>
        </a:p>
      </dgm:t>
    </dgm:pt>
    <dgm:pt modelId="{02658B64-47D5-5A45-A134-BB2BC78BDA3C}" type="pres">
      <dgm:prSet presAssocID="{C535803B-C2BB-4B4E-BB85-DF554FC1D04E}" presName="hierChild4" presStyleCnt="0"/>
      <dgm:spPr/>
    </dgm:pt>
    <dgm:pt modelId="{9269DD18-619D-D041-8FAA-67CA2A098AFD}" type="pres">
      <dgm:prSet presAssocID="{C535803B-C2BB-4B4E-BB85-DF554FC1D04E}" presName="hierChild5" presStyleCnt="0"/>
      <dgm:spPr/>
    </dgm:pt>
    <dgm:pt modelId="{2882D19E-8121-0D41-845C-781765707C61}" type="pres">
      <dgm:prSet presAssocID="{2E6EA615-D794-DE44-80E3-CBEF346978F6}" presName="hierChild5" presStyleCnt="0"/>
      <dgm:spPr/>
    </dgm:pt>
    <dgm:pt modelId="{CDB89F10-C210-494C-9DD6-4B45D88259F1}" type="pres">
      <dgm:prSet presAssocID="{B12A1FAA-AC7D-4648-BCF6-14FFBFDE304A}" presName="Name28" presStyleLbl="parChTrans1D3" presStyleIdx="2" presStyleCnt="7"/>
      <dgm:spPr/>
      <dgm:t>
        <a:bodyPr/>
        <a:lstStyle/>
        <a:p>
          <a:pPr rtl="1"/>
          <a:endParaRPr lang="ar-SA"/>
        </a:p>
      </dgm:t>
    </dgm:pt>
    <dgm:pt modelId="{061A9A53-8687-164D-B4BB-CA013445BFA2}" type="pres">
      <dgm:prSet presAssocID="{5AD3BBED-4340-2A4F-AD3A-3E65C7856579}" presName="hierRoot2" presStyleCnt="0">
        <dgm:presLayoutVars>
          <dgm:hierBranch val="init"/>
        </dgm:presLayoutVars>
      </dgm:prSet>
      <dgm:spPr/>
    </dgm:pt>
    <dgm:pt modelId="{16834186-9295-2D44-B998-E46519A87D47}" type="pres">
      <dgm:prSet presAssocID="{5AD3BBED-4340-2A4F-AD3A-3E65C7856579}" presName="rootComposite2" presStyleCnt="0"/>
      <dgm:spPr/>
    </dgm:pt>
    <dgm:pt modelId="{E520431D-26B4-574A-926F-38B386E8ABE4}" type="pres">
      <dgm:prSet presAssocID="{5AD3BBED-4340-2A4F-AD3A-3E65C7856579}" presName="rootText2" presStyleLbl="alignAcc1" presStyleIdx="0" presStyleCnt="0" custScaleX="123243" custScaleY="109768" custLinFactNeighborY="22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B896D1-84AE-E14B-A8C5-F1274AE969B2}" type="pres">
      <dgm:prSet presAssocID="{5AD3BBED-4340-2A4F-AD3A-3E65C7856579}" presName="topArc2" presStyleLbl="parChTrans1D1" presStyleIdx="14" presStyleCnt="46"/>
      <dgm:spPr/>
    </dgm:pt>
    <dgm:pt modelId="{B0578879-1B91-4B4E-A34E-B47C7035D9B3}" type="pres">
      <dgm:prSet presAssocID="{5AD3BBED-4340-2A4F-AD3A-3E65C7856579}" presName="bottomArc2" presStyleLbl="parChTrans1D1" presStyleIdx="15" presStyleCnt="46"/>
      <dgm:spPr/>
    </dgm:pt>
    <dgm:pt modelId="{CFF5A06D-819C-B041-A8B3-B23296B1EC82}" type="pres">
      <dgm:prSet presAssocID="{5AD3BBED-4340-2A4F-AD3A-3E65C7856579}" presName="topConnNode2" presStyleLbl="node3" presStyleIdx="0" presStyleCnt="0"/>
      <dgm:spPr/>
      <dgm:t>
        <a:bodyPr/>
        <a:lstStyle/>
        <a:p>
          <a:endParaRPr lang="en-US"/>
        </a:p>
      </dgm:t>
    </dgm:pt>
    <dgm:pt modelId="{2F5CEF6D-164E-C24A-97DD-5A10CE460426}" type="pres">
      <dgm:prSet presAssocID="{5AD3BBED-4340-2A4F-AD3A-3E65C7856579}" presName="hierChild4" presStyleCnt="0"/>
      <dgm:spPr/>
    </dgm:pt>
    <dgm:pt modelId="{E884C0CE-27E9-4D40-BE2D-68A7E6C52426}" type="pres">
      <dgm:prSet presAssocID="{524194F0-7DE4-6C45-8610-D06872ED8254}" presName="Name28" presStyleLbl="parChTrans1D4" presStyleIdx="3" presStyleCnt="13"/>
      <dgm:spPr/>
      <dgm:t>
        <a:bodyPr/>
        <a:lstStyle/>
        <a:p>
          <a:pPr rtl="1"/>
          <a:endParaRPr lang="ar-SA"/>
        </a:p>
      </dgm:t>
    </dgm:pt>
    <dgm:pt modelId="{D554562D-222C-3040-B5D2-CC3D6FBA8265}" type="pres">
      <dgm:prSet presAssocID="{42B44A60-E51B-CA4A-833C-6CD4206F5CB3}" presName="hierRoot2" presStyleCnt="0">
        <dgm:presLayoutVars>
          <dgm:hierBranch val="init"/>
        </dgm:presLayoutVars>
      </dgm:prSet>
      <dgm:spPr/>
    </dgm:pt>
    <dgm:pt modelId="{95F75F1A-ABD7-444F-87B6-6AEE22754732}" type="pres">
      <dgm:prSet presAssocID="{42B44A60-E51B-CA4A-833C-6CD4206F5CB3}" presName="rootComposite2" presStyleCnt="0"/>
      <dgm:spPr/>
    </dgm:pt>
    <dgm:pt modelId="{47EF76F2-DC8F-734C-BA36-B4ED6B7ACD1C}" type="pres">
      <dgm:prSet presAssocID="{42B44A60-E51B-CA4A-833C-6CD4206F5CB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BE618-CFCB-5840-84CB-A17ABEA8D5F6}" type="pres">
      <dgm:prSet presAssocID="{42B44A60-E51B-CA4A-833C-6CD4206F5CB3}" presName="topArc2" presStyleLbl="parChTrans1D1" presStyleIdx="16" presStyleCnt="46"/>
      <dgm:spPr/>
    </dgm:pt>
    <dgm:pt modelId="{AC8EC0A3-6789-0C42-A774-8B4CE0A4C568}" type="pres">
      <dgm:prSet presAssocID="{42B44A60-E51B-CA4A-833C-6CD4206F5CB3}" presName="bottomArc2" presStyleLbl="parChTrans1D1" presStyleIdx="17" presStyleCnt="46"/>
      <dgm:spPr/>
    </dgm:pt>
    <dgm:pt modelId="{5472EA44-A710-A34E-84D5-D68DB8E4F1D5}" type="pres">
      <dgm:prSet presAssocID="{42B44A60-E51B-CA4A-833C-6CD4206F5CB3}" presName="topConnNode2" presStyleLbl="node4" presStyleIdx="0" presStyleCnt="0"/>
      <dgm:spPr/>
      <dgm:t>
        <a:bodyPr/>
        <a:lstStyle/>
        <a:p>
          <a:endParaRPr lang="en-US"/>
        </a:p>
      </dgm:t>
    </dgm:pt>
    <dgm:pt modelId="{A49DB2D1-C8E4-CD41-893B-5283CA7BB1E0}" type="pres">
      <dgm:prSet presAssocID="{42B44A60-E51B-CA4A-833C-6CD4206F5CB3}" presName="hierChild4" presStyleCnt="0"/>
      <dgm:spPr/>
    </dgm:pt>
    <dgm:pt modelId="{71EEAAE9-5164-E342-B3EC-D2D884247F99}" type="pres">
      <dgm:prSet presAssocID="{42B44A60-E51B-CA4A-833C-6CD4206F5CB3}" presName="hierChild5" presStyleCnt="0"/>
      <dgm:spPr/>
    </dgm:pt>
    <dgm:pt modelId="{1CB91701-59E2-C149-97CF-B849D1AE108C}" type="pres">
      <dgm:prSet presAssocID="{5AD3BBED-4340-2A4F-AD3A-3E65C7856579}" presName="hierChild5" presStyleCnt="0"/>
      <dgm:spPr/>
    </dgm:pt>
    <dgm:pt modelId="{FE22CFE7-3836-0B4D-A3C7-B4CDFAD153D0}" type="pres">
      <dgm:prSet presAssocID="{3CA03554-C600-9746-AE41-420944651596}" presName="Name28" presStyleLbl="parChTrans1D3" presStyleIdx="3" presStyleCnt="7"/>
      <dgm:spPr/>
      <dgm:t>
        <a:bodyPr/>
        <a:lstStyle/>
        <a:p>
          <a:pPr rtl="1"/>
          <a:endParaRPr lang="ar-SA"/>
        </a:p>
      </dgm:t>
    </dgm:pt>
    <dgm:pt modelId="{0D7E6B0B-1904-2E4A-833A-EE2E386F4C8E}" type="pres">
      <dgm:prSet presAssocID="{8E017852-6634-6D49-9F5E-1F189BFC1F52}" presName="hierRoot2" presStyleCnt="0">
        <dgm:presLayoutVars>
          <dgm:hierBranch val="init"/>
        </dgm:presLayoutVars>
      </dgm:prSet>
      <dgm:spPr/>
    </dgm:pt>
    <dgm:pt modelId="{2BD9D3DA-DF9C-854F-95ED-2B463FC40CBD}" type="pres">
      <dgm:prSet presAssocID="{8E017852-6634-6D49-9F5E-1F189BFC1F52}" presName="rootComposite2" presStyleCnt="0"/>
      <dgm:spPr/>
    </dgm:pt>
    <dgm:pt modelId="{CCA512FF-2210-A242-B91D-3854ADB553F8}" type="pres">
      <dgm:prSet presAssocID="{8E017852-6634-6D49-9F5E-1F189BFC1F52}" presName="rootText2" presStyleLbl="alignAcc1" presStyleIdx="0" presStyleCnt="0" custScaleX="165803" custScaleY="70790" custLinFactNeighborY="3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20364-369D-2144-A260-9487F3DA3886}" type="pres">
      <dgm:prSet presAssocID="{8E017852-6634-6D49-9F5E-1F189BFC1F52}" presName="topArc2" presStyleLbl="parChTrans1D1" presStyleIdx="18" presStyleCnt="46"/>
      <dgm:spPr/>
    </dgm:pt>
    <dgm:pt modelId="{8E3B3335-74C1-A44B-A68B-01910F83CCB4}" type="pres">
      <dgm:prSet presAssocID="{8E017852-6634-6D49-9F5E-1F189BFC1F52}" presName="bottomArc2" presStyleLbl="parChTrans1D1" presStyleIdx="19" presStyleCnt="46"/>
      <dgm:spPr/>
    </dgm:pt>
    <dgm:pt modelId="{ADF1393B-C2EA-074B-8ED4-B8F8F71E9F48}" type="pres">
      <dgm:prSet presAssocID="{8E017852-6634-6D49-9F5E-1F189BFC1F52}" presName="topConnNode2" presStyleLbl="node3" presStyleIdx="0" presStyleCnt="0"/>
      <dgm:spPr/>
      <dgm:t>
        <a:bodyPr/>
        <a:lstStyle/>
        <a:p>
          <a:endParaRPr lang="en-US"/>
        </a:p>
      </dgm:t>
    </dgm:pt>
    <dgm:pt modelId="{0B7538CE-3AC6-1342-BAC7-FF0D67165F77}" type="pres">
      <dgm:prSet presAssocID="{8E017852-6634-6D49-9F5E-1F189BFC1F52}" presName="hierChild4" presStyleCnt="0"/>
      <dgm:spPr/>
    </dgm:pt>
    <dgm:pt modelId="{F5EF6714-40F8-0047-96F1-BB0F4B5767AD}" type="pres">
      <dgm:prSet presAssocID="{5C0095AD-22E3-AB4C-9626-C0BF2EB1D3C0}" presName="Name28" presStyleLbl="parChTrans1D4" presStyleIdx="4" presStyleCnt="13"/>
      <dgm:spPr/>
      <dgm:t>
        <a:bodyPr/>
        <a:lstStyle/>
        <a:p>
          <a:pPr rtl="1"/>
          <a:endParaRPr lang="ar-SA"/>
        </a:p>
      </dgm:t>
    </dgm:pt>
    <dgm:pt modelId="{B56F6B24-D7B9-B744-84E3-1306CD4C21C1}" type="pres">
      <dgm:prSet presAssocID="{C5318C70-5D72-0341-A98F-5872DD5A3D7E}" presName="hierRoot2" presStyleCnt="0">
        <dgm:presLayoutVars>
          <dgm:hierBranch val="init"/>
        </dgm:presLayoutVars>
      </dgm:prSet>
      <dgm:spPr/>
    </dgm:pt>
    <dgm:pt modelId="{64530643-D0B7-6845-B414-0F9E2EB8187B}" type="pres">
      <dgm:prSet presAssocID="{C5318C70-5D72-0341-A98F-5872DD5A3D7E}" presName="rootComposite2" presStyleCnt="0"/>
      <dgm:spPr/>
    </dgm:pt>
    <dgm:pt modelId="{5BE3AAF8-6B5D-7544-BB81-C190F3A891FB}" type="pres">
      <dgm:prSet presAssocID="{C5318C70-5D72-0341-A98F-5872DD5A3D7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0149AF-E517-844F-9C0B-369F3B579AE2}" type="pres">
      <dgm:prSet presAssocID="{C5318C70-5D72-0341-A98F-5872DD5A3D7E}" presName="topArc2" presStyleLbl="parChTrans1D1" presStyleIdx="20" presStyleCnt="46"/>
      <dgm:spPr/>
    </dgm:pt>
    <dgm:pt modelId="{FC1278C8-7692-1F4C-9BBB-544482040B93}" type="pres">
      <dgm:prSet presAssocID="{C5318C70-5D72-0341-A98F-5872DD5A3D7E}" presName="bottomArc2" presStyleLbl="parChTrans1D1" presStyleIdx="21" presStyleCnt="46"/>
      <dgm:spPr/>
    </dgm:pt>
    <dgm:pt modelId="{617C370E-5E3C-9E4A-89EF-F05C806D42BB}" type="pres">
      <dgm:prSet presAssocID="{C5318C70-5D72-0341-A98F-5872DD5A3D7E}" presName="topConnNode2" presStyleLbl="node4" presStyleIdx="0" presStyleCnt="0"/>
      <dgm:spPr/>
      <dgm:t>
        <a:bodyPr/>
        <a:lstStyle/>
        <a:p>
          <a:endParaRPr lang="en-US"/>
        </a:p>
      </dgm:t>
    </dgm:pt>
    <dgm:pt modelId="{264E23D0-CCA2-E848-8FAA-863F0A6928A0}" type="pres">
      <dgm:prSet presAssocID="{C5318C70-5D72-0341-A98F-5872DD5A3D7E}" presName="hierChild4" presStyleCnt="0"/>
      <dgm:spPr/>
    </dgm:pt>
    <dgm:pt modelId="{75BBAA56-9138-A34D-A66B-20EEE9128915}" type="pres">
      <dgm:prSet presAssocID="{C5318C70-5D72-0341-A98F-5872DD5A3D7E}" presName="hierChild5" presStyleCnt="0"/>
      <dgm:spPr/>
    </dgm:pt>
    <dgm:pt modelId="{1B517EAF-D718-DB48-BA48-7295765C6335}" type="pres">
      <dgm:prSet presAssocID="{8E017852-6634-6D49-9F5E-1F189BFC1F52}" presName="hierChild5" presStyleCnt="0"/>
      <dgm:spPr/>
    </dgm:pt>
    <dgm:pt modelId="{847013F3-F6B3-314C-9C63-6BC371A451EC}" type="pres">
      <dgm:prSet presAssocID="{D2BE09B8-83D8-0041-8385-FE57CB6395DC}" presName="hierChild7" presStyleCnt="0"/>
      <dgm:spPr/>
    </dgm:pt>
    <dgm:pt modelId="{FB046F52-952C-2744-B54F-8D506F62CEC0}" type="pres">
      <dgm:prSet presAssocID="{C31E8B5B-1737-F947-84B6-A25AD2E76219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BD42610E-CD82-2A4B-9AC2-D2CCCD16F2B4}" type="pres">
      <dgm:prSet presAssocID="{D12F5CD2-8987-454C-AC66-0806C1B7FDBC}" presName="hierRoot3" presStyleCnt="0">
        <dgm:presLayoutVars>
          <dgm:hierBranch val="init"/>
        </dgm:presLayoutVars>
      </dgm:prSet>
      <dgm:spPr/>
    </dgm:pt>
    <dgm:pt modelId="{3EEE4565-CFB9-FE41-944C-51DBA61CD472}" type="pres">
      <dgm:prSet presAssocID="{D12F5CD2-8987-454C-AC66-0806C1B7FDBC}" presName="rootComposite3" presStyleCnt="0"/>
      <dgm:spPr/>
    </dgm:pt>
    <dgm:pt modelId="{6C8FD390-453A-064F-8793-23CEAE98F5DE}" type="pres">
      <dgm:prSet presAssocID="{D12F5CD2-8987-454C-AC66-0806C1B7FDBC}" presName="rootText3" presStyleLbl="alignAcc1" presStyleIdx="0" presStyleCnt="0" custLinFactNeighborY="-196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81EB55-CC91-CB49-9E8E-A801F6CD3757}" type="pres">
      <dgm:prSet presAssocID="{D12F5CD2-8987-454C-AC66-0806C1B7FDBC}" presName="topArc3" presStyleLbl="parChTrans1D1" presStyleIdx="22" presStyleCnt="46"/>
      <dgm:spPr/>
    </dgm:pt>
    <dgm:pt modelId="{3A2AB113-256D-D446-9CB6-F40283F78804}" type="pres">
      <dgm:prSet presAssocID="{D12F5CD2-8987-454C-AC66-0806C1B7FDBC}" presName="bottomArc3" presStyleLbl="parChTrans1D1" presStyleIdx="23" presStyleCnt="46"/>
      <dgm:spPr/>
    </dgm:pt>
    <dgm:pt modelId="{8315268A-B0C6-F043-AB18-12BA67ACC76A}" type="pres">
      <dgm:prSet presAssocID="{D12F5CD2-8987-454C-AC66-0806C1B7FDBC}" presName="topConnNode3" presStyleLbl="asst1" presStyleIdx="0" presStyleCnt="0"/>
      <dgm:spPr/>
      <dgm:t>
        <a:bodyPr/>
        <a:lstStyle/>
        <a:p>
          <a:endParaRPr lang="en-US"/>
        </a:p>
      </dgm:t>
    </dgm:pt>
    <dgm:pt modelId="{C52D4053-ABB8-4F4A-82C1-202462EB8E17}" type="pres">
      <dgm:prSet presAssocID="{D12F5CD2-8987-454C-AC66-0806C1B7FDBC}" presName="hierChild6" presStyleCnt="0"/>
      <dgm:spPr/>
    </dgm:pt>
    <dgm:pt modelId="{F5252FE1-A4A9-BD4F-A18F-AC696402921B}" type="pres">
      <dgm:prSet presAssocID="{BD51EED9-1750-7649-9202-496CA3A32104}" presName="Name28" presStyleLbl="parChTrans1D3" presStyleIdx="4" presStyleCnt="7"/>
      <dgm:spPr/>
      <dgm:t>
        <a:bodyPr/>
        <a:lstStyle/>
        <a:p>
          <a:pPr rtl="1"/>
          <a:endParaRPr lang="ar-SA"/>
        </a:p>
      </dgm:t>
    </dgm:pt>
    <dgm:pt modelId="{32E15915-2F05-F147-B14B-0BEDE95C86E0}" type="pres">
      <dgm:prSet presAssocID="{84616ED4-0D10-EC4B-B13E-B1E97158F78C}" presName="hierRoot2" presStyleCnt="0">
        <dgm:presLayoutVars>
          <dgm:hierBranch val="init"/>
        </dgm:presLayoutVars>
      </dgm:prSet>
      <dgm:spPr/>
    </dgm:pt>
    <dgm:pt modelId="{2FD4C8A5-EEB5-884A-9C86-0E859145F4F5}" type="pres">
      <dgm:prSet presAssocID="{84616ED4-0D10-EC4B-B13E-B1E97158F78C}" presName="rootComposite2" presStyleCnt="0"/>
      <dgm:spPr/>
    </dgm:pt>
    <dgm:pt modelId="{C4599270-DD53-9144-984A-9C78D4EAE35A}" type="pres">
      <dgm:prSet presAssocID="{84616ED4-0D10-EC4B-B13E-B1E97158F78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C5AE31-05C0-EF40-B354-8835506996F4}" type="pres">
      <dgm:prSet presAssocID="{84616ED4-0D10-EC4B-B13E-B1E97158F78C}" presName="topArc2" presStyleLbl="parChTrans1D1" presStyleIdx="24" presStyleCnt="46"/>
      <dgm:spPr/>
    </dgm:pt>
    <dgm:pt modelId="{AF05EF2E-6E45-9746-8F6B-61423569B3DE}" type="pres">
      <dgm:prSet presAssocID="{84616ED4-0D10-EC4B-B13E-B1E97158F78C}" presName="bottomArc2" presStyleLbl="parChTrans1D1" presStyleIdx="25" presStyleCnt="46"/>
      <dgm:spPr/>
    </dgm:pt>
    <dgm:pt modelId="{FAD6BB7A-2E94-774D-98CA-67C0970B6992}" type="pres">
      <dgm:prSet presAssocID="{84616ED4-0D10-EC4B-B13E-B1E97158F78C}" presName="topConnNode2" presStyleLbl="node3" presStyleIdx="0" presStyleCnt="0"/>
      <dgm:spPr/>
      <dgm:t>
        <a:bodyPr/>
        <a:lstStyle/>
        <a:p>
          <a:endParaRPr lang="en-US"/>
        </a:p>
      </dgm:t>
    </dgm:pt>
    <dgm:pt modelId="{4884C621-FC8F-094D-9731-D41F95B7EA16}" type="pres">
      <dgm:prSet presAssocID="{84616ED4-0D10-EC4B-B13E-B1E97158F78C}" presName="hierChild4" presStyleCnt="0"/>
      <dgm:spPr/>
    </dgm:pt>
    <dgm:pt modelId="{42F4536C-2DF4-E546-BA7B-415B288E8F39}" type="pres">
      <dgm:prSet presAssocID="{A2356A03-D950-C944-A265-487B06DB906C}" presName="Name28" presStyleLbl="parChTrans1D4" presStyleIdx="5" presStyleCnt="13"/>
      <dgm:spPr/>
      <dgm:t>
        <a:bodyPr/>
        <a:lstStyle/>
        <a:p>
          <a:pPr rtl="1"/>
          <a:endParaRPr lang="ar-SA"/>
        </a:p>
      </dgm:t>
    </dgm:pt>
    <dgm:pt modelId="{926C4B6E-923F-2142-9A9E-24EC22477F9A}" type="pres">
      <dgm:prSet presAssocID="{8B2BC5DF-E90F-5043-B699-4B56EDBBE016}" presName="hierRoot2" presStyleCnt="0">
        <dgm:presLayoutVars>
          <dgm:hierBranch val="init"/>
        </dgm:presLayoutVars>
      </dgm:prSet>
      <dgm:spPr/>
    </dgm:pt>
    <dgm:pt modelId="{DE151F9E-12A7-4A4A-8782-1D27F298058E}" type="pres">
      <dgm:prSet presAssocID="{8B2BC5DF-E90F-5043-B699-4B56EDBBE016}" presName="rootComposite2" presStyleCnt="0"/>
      <dgm:spPr/>
    </dgm:pt>
    <dgm:pt modelId="{5DCF0C8F-0ED7-124A-81CA-9F4C39F3D93E}" type="pres">
      <dgm:prSet presAssocID="{8B2BC5DF-E90F-5043-B699-4B56EDBBE01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BD0630-AED6-D345-A647-1D74F5D043A7}" type="pres">
      <dgm:prSet presAssocID="{8B2BC5DF-E90F-5043-B699-4B56EDBBE016}" presName="topArc2" presStyleLbl="parChTrans1D1" presStyleIdx="26" presStyleCnt="46"/>
      <dgm:spPr/>
    </dgm:pt>
    <dgm:pt modelId="{DBD63201-25D3-FD46-9F77-6943CFAEF2B2}" type="pres">
      <dgm:prSet presAssocID="{8B2BC5DF-E90F-5043-B699-4B56EDBBE016}" presName="bottomArc2" presStyleLbl="parChTrans1D1" presStyleIdx="27" presStyleCnt="46"/>
      <dgm:spPr/>
    </dgm:pt>
    <dgm:pt modelId="{85B31553-C5BE-4C4A-A3C1-64D3D6971E27}" type="pres">
      <dgm:prSet presAssocID="{8B2BC5DF-E90F-5043-B699-4B56EDBBE016}" presName="topConnNode2" presStyleLbl="node4" presStyleIdx="0" presStyleCnt="0"/>
      <dgm:spPr/>
      <dgm:t>
        <a:bodyPr/>
        <a:lstStyle/>
        <a:p>
          <a:pPr rtl="1"/>
          <a:endParaRPr lang="ar-SA"/>
        </a:p>
      </dgm:t>
    </dgm:pt>
    <dgm:pt modelId="{20296FD7-A66C-1546-BDE7-0F76EFC066B9}" type="pres">
      <dgm:prSet presAssocID="{8B2BC5DF-E90F-5043-B699-4B56EDBBE016}" presName="hierChild4" presStyleCnt="0"/>
      <dgm:spPr/>
    </dgm:pt>
    <dgm:pt modelId="{988305B4-B5BA-1543-9CC2-09621EF4CFDA}" type="pres">
      <dgm:prSet presAssocID="{8B2BC5DF-E90F-5043-B699-4B56EDBBE016}" presName="hierChild5" presStyleCnt="0"/>
      <dgm:spPr/>
    </dgm:pt>
    <dgm:pt modelId="{6114208E-575C-AC4B-A9E7-E1D69CA0E588}" type="pres">
      <dgm:prSet presAssocID="{62712125-64ED-1446-9F24-2F4B191F17D5}" presName="Name28" presStyleLbl="parChTrans1D4" presStyleIdx="6" presStyleCnt="13"/>
      <dgm:spPr/>
      <dgm:t>
        <a:bodyPr/>
        <a:lstStyle/>
        <a:p>
          <a:pPr rtl="1"/>
          <a:endParaRPr lang="ar-SA"/>
        </a:p>
      </dgm:t>
    </dgm:pt>
    <dgm:pt modelId="{52AA2123-317F-564C-BDC9-27C529F5A905}" type="pres">
      <dgm:prSet presAssocID="{3A42FA86-2693-8F42-9EA0-9C5BDC01E993}" presName="hierRoot2" presStyleCnt="0">
        <dgm:presLayoutVars>
          <dgm:hierBranch val="init"/>
        </dgm:presLayoutVars>
      </dgm:prSet>
      <dgm:spPr/>
    </dgm:pt>
    <dgm:pt modelId="{4CD54A6D-AF66-714C-AE8F-D5823287A1C8}" type="pres">
      <dgm:prSet presAssocID="{3A42FA86-2693-8F42-9EA0-9C5BDC01E993}" presName="rootComposite2" presStyleCnt="0"/>
      <dgm:spPr/>
    </dgm:pt>
    <dgm:pt modelId="{A9755563-0C1F-184D-8ED0-9DE16434F3DB}" type="pres">
      <dgm:prSet presAssocID="{3A42FA86-2693-8F42-9EA0-9C5BDC01E99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8FE3E0-3EFA-8546-9C5D-559D220FC00B}" type="pres">
      <dgm:prSet presAssocID="{3A42FA86-2693-8F42-9EA0-9C5BDC01E993}" presName="topArc2" presStyleLbl="parChTrans1D1" presStyleIdx="28" presStyleCnt="46"/>
      <dgm:spPr/>
    </dgm:pt>
    <dgm:pt modelId="{65068291-EF8F-4141-B7FC-0715A45554C7}" type="pres">
      <dgm:prSet presAssocID="{3A42FA86-2693-8F42-9EA0-9C5BDC01E993}" presName="bottomArc2" presStyleLbl="parChTrans1D1" presStyleIdx="29" presStyleCnt="46"/>
      <dgm:spPr/>
    </dgm:pt>
    <dgm:pt modelId="{9A37877C-4A40-4E44-9B18-60859A257E4C}" type="pres">
      <dgm:prSet presAssocID="{3A42FA86-2693-8F42-9EA0-9C5BDC01E993}" presName="topConnNode2" presStyleLbl="node4" presStyleIdx="0" presStyleCnt="0"/>
      <dgm:spPr/>
      <dgm:t>
        <a:bodyPr/>
        <a:lstStyle/>
        <a:p>
          <a:endParaRPr lang="en-US"/>
        </a:p>
      </dgm:t>
    </dgm:pt>
    <dgm:pt modelId="{FA51E909-02B6-6E4A-97D0-9C24AB792B1D}" type="pres">
      <dgm:prSet presAssocID="{3A42FA86-2693-8F42-9EA0-9C5BDC01E993}" presName="hierChild4" presStyleCnt="0"/>
      <dgm:spPr/>
    </dgm:pt>
    <dgm:pt modelId="{2F4B9062-428E-FE41-87D2-94E3EAA186C7}" type="pres">
      <dgm:prSet presAssocID="{3A42FA86-2693-8F42-9EA0-9C5BDC01E993}" presName="hierChild5" presStyleCnt="0"/>
      <dgm:spPr/>
    </dgm:pt>
    <dgm:pt modelId="{E4D0AD14-8F33-9B4C-B909-8B5FB0C717B4}" type="pres">
      <dgm:prSet presAssocID="{84616ED4-0D10-EC4B-B13E-B1E97158F78C}" presName="hierChild5" presStyleCnt="0"/>
      <dgm:spPr/>
    </dgm:pt>
    <dgm:pt modelId="{3D942844-50DD-134C-AC0E-27C066AFC1D4}" type="pres">
      <dgm:prSet presAssocID="{A40DF535-DF7E-5E45-A354-78C3D00220FB}" presName="Name28" presStyleLbl="parChTrans1D3" presStyleIdx="5" presStyleCnt="7"/>
      <dgm:spPr/>
      <dgm:t>
        <a:bodyPr/>
        <a:lstStyle/>
        <a:p>
          <a:pPr rtl="1"/>
          <a:endParaRPr lang="ar-SA"/>
        </a:p>
      </dgm:t>
    </dgm:pt>
    <dgm:pt modelId="{8B4DF953-B755-5444-B281-61FFCA5D2080}" type="pres">
      <dgm:prSet presAssocID="{4B13D1ED-51F3-4941-BB83-A9640FBE9A69}" presName="hierRoot2" presStyleCnt="0">
        <dgm:presLayoutVars>
          <dgm:hierBranch val="init"/>
        </dgm:presLayoutVars>
      </dgm:prSet>
      <dgm:spPr/>
    </dgm:pt>
    <dgm:pt modelId="{C58831E5-7FC5-8E41-A614-8624E08AA71C}" type="pres">
      <dgm:prSet presAssocID="{4B13D1ED-51F3-4941-BB83-A9640FBE9A69}" presName="rootComposite2" presStyleCnt="0"/>
      <dgm:spPr/>
    </dgm:pt>
    <dgm:pt modelId="{E144B242-40BA-FC43-895F-4D515CA1BF3F}" type="pres">
      <dgm:prSet presAssocID="{4B13D1ED-51F3-4941-BB83-A9640FBE9A6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6C60BB-7BAD-864F-8F40-0B65C16AC789}" type="pres">
      <dgm:prSet presAssocID="{4B13D1ED-51F3-4941-BB83-A9640FBE9A69}" presName="topArc2" presStyleLbl="parChTrans1D1" presStyleIdx="30" presStyleCnt="46"/>
      <dgm:spPr/>
    </dgm:pt>
    <dgm:pt modelId="{3DF1E989-817E-D94E-AC6A-B5F2A218A219}" type="pres">
      <dgm:prSet presAssocID="{4B13D1ED-51F3-4941-BB83-A9640FBE9A69}" presName="bottomArc2" presStyleLbl="parChTrans1D1" presStyleIdx="31" presStyleCnt="46"/>
      <dgm:spPr/>
    </dgm:pt>
    <dgm:pt modelId="{1E9D49DB-CEDE-9F4C-B698-6DA815EAA4E5}" type="pres">
      <dgm:prSet presAssocID="{4B13D1ED-51F3-4941-BB83-A9640FBE9A69}" presName="topConnNode2" presStyleLbl="node3" presStyleIdx="0" presStyleCnt="0"/>
      <dgm:spPr/>
      <dgm:t>
        <a:bodyPr/>
        <a:lstStyle/>
        <a:p>
          <a:endParaRPr lang="en-US"/>
        </a:p>
      </dgm:t>
    </dgm:pt>
    <dgm:pt modelId="{787BDE37-54B3-624D-B463-3A6A6A6DE8F2}" type="pres">
      <dgm:prSet presAssocID="{4B13D1ED-51F3-4941-BB83-A9640FBE9A69}" presName="hierChild4" presStyleCnt="0"/>
      <dgm:spPr/>
    </dgm:pt>
    <dgm:pt modelId="{D06D8D45-0FAE-B94F-A0EB-EE7885915F7F}" type="pres">
      <dgm:prSet presAssocID="{6A8F0A01-B250-5645-B9BA-E9A70C72B404}" presName="Name28" presStyleLbl="parChTrans1D4" presStyleIdx="7" presStyleCnt="13"/>
      <dgm:spPr/>
      <dgm:t>
        <a:bodyPr/>
        <a:lstStyle/>
        <a:p>
          <a:pPr rtl="1"/>
          <a:endParaRPr lang="ar-SA"/>
        </a:p>
      </dgm:t>
    </dgm:pt>
    <dgm:pt modelId="{2720E816-399C-AE41-9D87-5F0E31F34F80}" type="pres">
      <dgm:prSet presAssocID="{A374EE6F-2340-EF46-8E5C-E01D18C9B2AD}" presName="hierRoot2" presStyleCnt="0">
        <dgm:presLayoutVars>
          <dgm:hierBranch val="init"/>
        </dgm:presLayoutVars>
      </dgm:prSet>
      <dgm:spPr/>
    </dgm:pt>
    <dgm:pt modelId="{9F8CD181-2F25-6C4E-B208-637CCDE99BBF}" type="pres">
      <dgm:prSet presAssocID="{A374EE6F-2340-EF46-8E5C-E01D18C9B2AD}" presName="rootComposite2" presStyleCnt="0"/>
      <dgm:spPr/>
    </dgm:pt>
    <dgm:pt modelId="{53349421-7C60-B242-91F3-ADA7C4EFEADE}" type="pres">
      <dgm:prSet presAssocID="{A374EE6F-2340-EF46-8E5C-E01D18C9B2A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33370-90B1-0045-965E-6A46D752137D}" type="pres">
      <dgm:prSet presAssocID="{A374EE6F-2340-EF46-8E5C-E01D18C9B2AD}" presName="topArc2" presStyleLbl="parChTrans1D1" presStyleIdx="32" presStyleCnt="46"/>
      <dgm:spPr/>
    </dgm:pt>
    <dgm:pt modelId="{623767C5-2D4D-134B-9E60-3FCEEE8E7495}" type="pres">
      <dgm:prSet presAssocID="{A374EE6F-2340-EF46-8E5C-E01D18C9B2AD}" presName="bottomArc2" presStyleLbl="parChTrans1D1" presStyleIdx="33" presStyleCnt="46"/>
      <dgm:spPr/>
    </dgm:pt>
    <dgm:pt modelId="{F5C186A6-7A75-B54C-851F-F9F4F2E3D7A4}" type="pres">
      <dgm:prSet presAssocID="{A374EE6F-2340-EF46-8E5C-E01D18C9B2AD}" presName="topConnNode2" presStyleLbl="node4" presStyleIdx="0" presStyleCnt="0"/>
      <dgm:spPr/>
      <dgm:t>
        <a:bodyPr/>
        <a:lstStyle/>
        <a:p>
          <a:endParaRPr lang="en-US"/>
        </a:p>
      </dgm:t>
    </dgm:pt>
    <dgm:pt modelId="{B6D8F86F-07DC-4E45-BD89-708DCCA98D34}" type="pres">
      <dgm:prSet presAssocID="{A374EE6F-2340-EF46-8E5C-E01D18C9B2AD}" presName="hierChild4" presStyleCnt="0"/>
      <dgm:spPr/>
    </dgm:pt>
    <dgm:pt modelId="{6DE4894C-29C3-E14E-9C01-BA03A7610B69}" type="pres">
      <dgm:prSet presAssocID="{A374EE6F-2340-EF46-8E5C-E01D18C9B2AD}" presName="hierChild5" presStyleCnt="0"/>
      <dgm:spPr/>
    </dgm:pt>
    <dgm:pt modelId="{BB425978-0CBF-3541-810E-247719DA019E}" type="pres">
      <dgm:prSet presAssocID="{F190568D-4C9A-E548-BDAF-0C076526806C}" presName="Name28" presStyleLbl="parChTrans1D4" presStyleIdx="8" presStyleCnt="13"/>
      <dgm:spPr/>
      <dgm:t>
        <a:bodyPr/>
        <a:lstStyle/>
        <a:p>
          <a:pPr rtl="1"/>
          <a:endParaRPr lang="ar-SA"/>
        </a:p>
      </dgm:t>
    </dgm:pt>
    <dgm:pt modelId="{50E7DFF1-3966-B04E-B732-61FF2A884098}" type="pres">
      <dgm:prSet presAssocID="{BA59C24F-0DAF-5141-9218-8A716B57DBA6}" presName="hierRoot2" presStyleCnt="0">
        <dgm:presLayoutVars>
          <dgm:hierBranch val="init"/>
        </dgm:presLayoutVars>
      </dgm:prSet>
      <dgm:spPr/>
    </dgm:pt>
    <dgm:pt modelId="{6FF5FD79-6286-0045-96F9-ABA90D08832A}" type="pres">
      <dgm:prSet presAssocID="{BA59C24F-0DAF-5141-9218-8A716B57DBA6}" presName="rootComposite2" presStyleCnt="0"/>
      <dgm:spPr/>
    </dgm:pt>
    <dgm:pt modelId="{2148C623-A563-444D-85BB-836C2CBE4F90}" type="pres">
      <dgm:prSet presAssocID="{BA59C24F-0DAF-5141-9218-8A716B57DBA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F6765-C35A-3A45-A759-C6D226965001}" type="pres">
      <dgm:prSet presAssocID="{BA59C24F-0DAF-5141-9218-8A716B57DBA6}" presName="topArc2" presStyleLbl="parChTrans1D1" presStyleIdx="34" presStyleCnt="46"/>
      <dgm:spPr/>
    </dgm:pt>
    <dgm:pt modelId="{1E08C450-CC3D-714C-92DB-B46F2EEF3086}" type="pres">
      <dgm:prSet presAssocID="{BA59C24F-0DAF-5141-9218-8A716B57DBA6}" presName="bottomArc2" presStyleLbl="parChTrans1D1" presStyleIdx="35" presStyleCnt="46"/>
      <dgm:spPr/>
    </dgm:pt>
    <dgm:pt modelId="{15AAA4F8-56F3-4B47-A012-2FFE7ADDACE3}" type="pres">
      <dgm:prSet presAssocID="{BA59C24F-0DAF-5141-9218-8A716B57DBA6}" presName="topConnNode2" presStyleLbl="node4" presStyleIdx="0" presStyleCnt="0"/>
      <dgm:spPr/>
      <dgm:t>
        <a:bodyPr/>
        <a:lstStyle/>
        <a:p>
          <a:endParaRPr lang="en-US"/>
        </a:p>
      </dgm:t>
    </dgm:pt>
    <dgm:pt modelId="{0444D241-D2A3-144B-83B1-EE1EA0F29AD0}" type="pres">
      <dgm:prSet presAssocID="{BA59C24F-0DAF-5141-9218-8A716B57DBA6}" presName="hierChild4" presStyleCnt="0"/>
      <dgm:spPr/>
    </dgm:pt>
    <dgm:pt modelId="{01095D68-B238-7241-8DB1-5B48BE6F9881}" type="pres">
      <dgm:prSet presAssocID="{BA59C24F-0DAF-5141-9218-8A716B57DBA6}" presName="hierChild5" presStyleCnt="0"/>
      <dgm:spPr/>
    </dgm:pt>
    <dgm:pt modelId="{3CA4BB6E-B576-AC4E-ACD1-7763D3C24360}" type="pres">
      <dgm:prSet presAssocID="{B49A469F-6774-174E-AC4B-D7438050FB57}" presName="Name28" presStyleLbl="parChTrans1D4" presStyleIdx="9" presStyleCnt="13"/>
      <dgm:spPr/>
      <dgm:t>
        <a:bodyPr/>
        <a:lstStyle/>
        <a:p>
          <a:pPr rtl="1"/>
          <a:endParaRPr lang="ar-SA"/>
        </a:p>
      </dgm:t>
    </dgm:pt>
    <dgm:pt modelId="{57BC8DD9-BAD5-6147-AF8C-EF44610A8DE7}" type="pres">
      <dgm:prSet presAssocID="{83A57582-1150-0D44-8E72-1A5BB22D39C0}" presName="hierRoot2" presStyleCnt="0">
        <dgm:presLayoutVars>
          <dgm:hierBranch val="init"/>
        </dgm:presLayoutVars>
      </dgm:prSet>
      <dgm:spPr/>
    </dgm:pt>
    <dgm:pt modelId="{4B148D6E-14B5-5246-8A73-CB2EE0CFB1EC}" type="pres">
      <dgm:prSet presAssocID="{83A57582-1150-0D44-8E72-1A5BB22D39C0}" presName="rootComposite2" presStyleCnt="0"/>
      <dgm:spPr/>
    </dgm:pt>
    <dgm:pt modelId="{DDAC2FA9-4303-5D47-A425-FBEBDF4994E6}" type="pres">
      <dgm:prSet presAssocID="{83A57582-1150-0D44-8E72-1A5BB22D39C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AFC04-A99E-1D43-B1C1-200D327A6478}" type="pres">
      <dgm:prSet presAssocID="{83A57582-1150-0D44-8E72-1A5BB22D39C0}" presName="topArc2" presStyleLbl="parChTrans1D1" presStyleIdx="36" presStyleCnt="46"/>
      <dgm:spPr/>
    </dgm:pt>
    <dgm:pt modelId="{5E1383D5-F156-2345-B9F9-3752D243A028}" type="pres">
      <dgm:prSet presAssocID="{83A57582-1150-0D44-8E72-1A5BB22D39C0}" presName="bottomArc2" presStyleLbl="parChTrans1D1" presStyleIdx="37" presStyleCnt="46"/>
      <dgm:spPr/>
    </dgm:pt>
    <dgm:pt modelId="{575A3649-CC29-5841-8C56-A612746CE6A5}" type="pres">
      <dgm:prSet presAssocID="{83A57582-1150-0D44-8E72-1A5BB22D39C0}" presName="topConnNode2" presStyleLbl="node4" presStyleIdx="0" presStyleCnt="0"/>
      <dgm:spPr/>
      <dgm:t>
        <a:bodyPr/>
        <a:lstStyle/>
        <a:p>
          <a:endParaRPr lang="en-US"/>
        </a:p>
      </dgm:t>
    </dgm:pt>
    <dgm:pt modelId="{7BC6A94F-364D-DE45-A614-7BA1EECEBD82}" type="pres">
      <dgm:prSet presAssocID="{83A57582-1150-0D44-8E72-1A5BB22D39C0}" presName="hierChild4" presStyleCnt="0"/>
      <dgm:spPr/>
    </dgm:pt>
    <dgm:pt modelId="{4385DCFB-8E42-AE43-BE46-B7AA95058DC8}" type="pres">
      <dgm:prSet presAssocID="{83A57582-1150-0D44-8E72-1A5BB22D39C0}" presName="hierChild5" presStyleCnt="0"/>
      <dgm:spPr/>
    </dgm:pt>
    <dgm:pt modelId="{1CDAA5B4-7F34-5147-94EA-4B1B3C501DB2}" type="pres">
      <dgm:prSet presAssocID="{4B13D1ED-51F3-4941-BB83-A9640FBE9A69}" presName="hierChild5" presStyleCnt="0"/>
      <dgm:spPr/>
    </dgm:pt>
    <dgm:pt modelId="{580B0C66-A76C-B749-83BC-4A1E595F729C}" type="pres">
      <dgm:prSet presAssocID="{66EF6DFC-EF09-8843-922C-AC766189EDCD}" presName="Name28" presStyleLbl="parChTrans1D3" presStyleIdx="6" presStyleCnt="7"/>
      <dgm:spPr/>
      <dgm:t>
        <a:bodyPr/>
        <a:lstStyle/>
        <a:p>
          <a:pPr rtl="1"/>
          <a:endParaRPr lang="ar-SA"/>
        </a:p>
      </dgm:t>
    </dgm:pt>
    <dgm:pt modelId="{908CE7A1-DC3D-054F-B8B6-563F96460D82}" type="pres">
      <dgm:prSet presAssocID="{EC53C50F-284A-2B4F-A353-4E43CD7C4C0B}" presName="hierRoot2" presStyleCnt="0">
        <dgm:presLayoutVars>
          <dgm:hierBranch val="init"/>
        </dgm:presLayoutVars>
      </dgm:prSet>
      <dgm:spPr/>
    </dgm:pt>
    <dgm:pt modelId="{3F563371-0159-6049-99A2-DCDF222482D2}" type="pres">
      <dgm:prSet presAssocID="{EC53C50F-284A-2B4F-A353-4E43CD7C4C0B}" presName="rootComposite2" presStyleCnt="0"/>
      <dgm:spPr/>
    </dgm:pt>
    <dgm:pt modelId="{2CF8262E-B49F-7841-98F3-BD3CA41E242C}" type="pres">
      <dgm:prSet presAssocID="{EC53C50F-284A-2B4F-A353-4E43CD7C4C0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76CE63-98B9-3641-A7AE-4C520E8D77B5}" type="pres">
      <dgm:prSet presAssocID="{EC53C50F-284A-2B4F-A353-4E43CD7C4C0B}" presName="topArc2" presStyleLbl="parChTrans1D1" presStyleIdx="38" presStyleCnt="46"/>
      <dgm:spPr/>
    </dgm:pt>
    <dgm:pt modelId="{47F353FF-F777-E84C-9E55-BBD702E887F6}" type="pres">
      <dgm:prSet presAssocID="{EC53C50F-284A-2B4F-A353-4E43CD7C4C0B}" presName="bottomArc2" presStyleLbl="parChTrans1D1" presStyleIdx="39" presStyleCnt="46"/>
      <dgm:spPr/>
    </dgm:pt>
    <dgm:pt modelId="{E2316663-02B9-364B-9A2A-56917DB16AD0}" type="pres">
      <dgm:prSet presAssocID="{EC53C50F-284A-2B4F-A353-4E43CD7C4C0B}" presName="topConnNode2" presStyleLbl="node3" presStyleIdx="0" presStyleCnt="0"/>
      <dgm:spPr/>
      <dgm:t>
        <a:bodyPr/>
        <a:lstStyle/>
        <a:p>
          <a:endParaRPr lang="en-US"/>
        </a:p>
      </dgm:t>
    </dgm:pt>
    <dgm:pt modelId="{5A471E97-907D-5844-AB59-62CB422486A9}" type="pres">
      <dgm:prSet presAssocID="{EC53C50F-284A-2B4F-A353-4E43CD7C4C0B}" presName="hierChild4" presStyleCnt="0"/>
      <dgm:spPr/>
    </dgm:pt>
    <dgm:pt modelId="{CF9B4603-E682-EB49-984B-B10B3C8365E8}" type="pres">
      <dgm:prSet presAssocID="{B34C161D-2DE9-7646-A0AE-04C19A5789C6}" presName="Name28" presStyleLbl="parChTrans1D4" presStyleIdx="10" presStyleCnt="13"/>
      <dgm:spPr/>
      <dgm:t>
        <a:bodyPr/>
        <a:lstStyle/>
        <a:p>
          <a:pPr rtl="1"/>
          <a:endParaRPr lang="ar-SA"/>
        </a:p>
      </dgm:t>
    </dgm:pt>
    <dgm:pt modelId="{F065060C-2730-7D41-AC4C-2AA2E6EA52FE}" type="pres">
      <dgm:prSet presAssocID="{059FB18E-0EC3-874D-A1D8-4504A2268C42}" presName="hierRoot2" presStyleCnt="0">
        <dgm:presLayoutVars>
          <dgm:hierBranch val="init"/>
        </dgm:presLayoutVars>
      </dgm:prSet>
      <dgm:spPr/>
    </dgm:pt>
    <dgm:pt modelId="{D5554797-8FF3-F748-A8DB-C988571E8A9F}" type="pres">
      <dgm:prSet presAssocID="{059FB18E-0EC3-874D-A1D8-4504A2268C42}" presName="rootComposite2" presStyleCnt="0"/>
      <dgm:spPr/>
    </dgm:pt>
    <dgm:pt modelId="{A4E2828E-0A57-794E-924C-189BF4F4A586}" type="pres">
      <dgm:prSet presAssocID="{059FB18E-0EC3-874D-A1D8-4504A2268C4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952EB-4D32-3840-A4C6-1424D63B8BD7}" type="pres">
      <dgm:prSet presAssocID="{059FB18E-0EC3-874D-A1D8-4504A2268C42}" presName="topArc2" presStyleLbl="parChTrans1D1" presStyleIdx="40" presStyleCnt="46"/>
      <dgm:spPr/>
    </dgm:pt>
    <dgm:pt modelId="{1A75CE6B-A7B8-6845-81E9-AC06CFE8F3BB}" type="pres">
      <dgm:prSet presAssocID="{059FB18E-0EC3-874D-A1D8-4504A2268C42}" presName="bottomArc2" presStyleLbl="parChTrans1D1" presStyleIdx="41" presStyleCnt="46"/>
      <dgm:spPr/>
    </dgm:pt>
    <dgm:pt modelId="{EE740058-EBF7-4C40-BB74-4E15541FAAB7}" type="pres">
      <dgm:prSet presAssocID="{059FB18E-0EC3-874D-A1D8-4504A2268C42}" presName="topConnNode2" presStyleLbl="node4" presStyleIdx="0" presStyleCnt="0"/>
      <dgm:spPr/>
      <dgm:t>
        <a:bodyPr/>
        <a:lstStyle/>
        <a:p>
          <a:endParaRPr lang="en-US"/>
        </a:p>
      </dgm:t>
    </dgm:pt>
    <dgm:pt modelId="{34E1B7C0-147A-D544-B453-22F30118CB8A}" type="pres">
      <dgm:prSet presAssocID="{059FB18E-0EC3-874D-A1D8-4504A2268C42}" presName="hierChild4" presStyleCnt="0"/>
      <dgm:spPr/>
    </dgm:pt>
    <dgm:pt modelId="{1CF12290-D527-A246-89FA-CFFF142D4539}" type="pres">
      <dgm:prSet presAssocID="{059FB18E-0EC3-874D-A1D8-4504A2268C42}" presName="hierChild5" presStyleCnt="0"/>
      <dgm:spPr/>
    </dgm:pt>
    <dgm:pt modelId="{72CF0639-6F9C-2F4C-9C03-B10F35F51058}" type="pres">
      <dgm:prSet presAssocID="{CDE70553-E35D-114E-A106-CB3D5F0F6763}" presName="Name28" presStyleLbl="parChTrans1D4" presStyleIdx="11" presStyleCnt="13"/>
      <dgm:spPr/>
      <dgm:t>
        <a:bodyPr/>
        <a:lstStyle/>
        <a:p>
          <a:pPr rtl="1"/>
          <a:endParaRPr lang="ar-SA"/>
        </a:p>
      </dgm:t>
    </dgm:pt>
    <dgm:pt modelId="{E4867DDD-C6B7-4B47-891A-D63F429E0617}" type="pres">
      <dgm:prSet presAssocID="{C31FCF2C-8A06-5943-8CE6-E66CBDF3EF11}" presName="hierRoot2" presStyleCnt="0">
        <dgm:presLayoutVars>
          <dgm:hierBranch val="init"/>
        </dgm:presLayoutVars>
      </dgm:prSet>
      <dgm:spPr/>
    </dgm:pt>
    <dgm:pt modelId="{05F3FE90-8244-7F4E-8E8B-CEDB42CF7FFE}" type="pres">
      <dgm:prSet presAssocID="{C31FCF2C-8A06-5943-8CE6-E66CBDF3EF11}" presName="rootComposite2" presStyleCnt="0"/>
      <dgm:spPr/>
    </dgm:pt>
    <dgm:pt modelId="{BC69E854-11EA-C444-8E69-A32E9BF3B57E}" type="pres">
      <dgm:prSet presAssocID="{C31FCF2C-8A06-5943-8CE6-E66CBDF3EF1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C73C4EF-9076-8445-B1B3-4610A3036C76}" type="pres">
      <dgm:prSet presAssocID="{C31FCF2C-8A06-5943-8CE6-E66CBDF3EF11}" presName="topArc2" presStyleLbl="parChTrans1D1" presStyleIdx="42" presStyleCnt="46"/>
      <dgm:spPr/>
    </dgm:pt>
    <dgm:pt modelId="{B54ACA80-D246-3A4C-81F4-41D3CE38B323}" type="pres">
      <dgm:prSet presAssocID="{C31FCF2C-8A06-5943-8CE6-E66CBDF3EF11}" presName="bottomArc2" presStyleLbl="parChTrans1D1" presStyleIdx="43" presStyleCnt="46"/>
      <dgm:spPr/>
    </dgm:pt>
    <dgm:pt modelId="{19256D45-E671-7B4A-9679-47CDEC890441}" type="pres">
      <dgm:prSet presAssocID="{C31FCF2C-8A06-5943-8CE6-E66CBDF3EF11}" presName="topConnNode2" presStyleLbl="node4" presStyleIdx="0" presStyleCnt="0"/>
      <dgm:spPr/>
      <dgm:t>
        <a:bodyPr/>
        <a:lstStyle/>
        <a:p>
          <a:pPr rtl="1"/>
          <a:endParaRPr lang="ar-SA"/>
        </a:p>
      </dgm:t>
    </dgm:pt>
    <dgm:pt modelId="{E86A7A35-B411-F843-AC5C-9AE78ABB48B7}" type="pres">
      <dgm:prSet presAssocID="{C31FCF2C-8A06-5943-8CE6-E66CBDF3EF11}" presName="hierChild4" presStyleCnt="0"/>
      <dgm:spPr/>
    </dgm:pt>
    <dgm:pt modelId="{8458922E-E573-734E-BF1B-A6F1CCF80EE2}" type="pres">
      <dgm:prSet presAssocID="{C31FCF2C-8A06-5943-8CE6-E66CBDF3EF11}" presName="hierChild5" presStyleCnt="0"/>
      <dgm:spPr/>
    </dgm:pt>
    <dgm:pt modelId="{982B94DC-688B-DE43-8CD2-1C93DD458EE8}" type="pres">
      <dgm:prSet presAssocID="{D1FD3323-62C1-6F4D-8F7B-964F18B17540}" presName="Name28" presStyleLbl="parChTrans1D4" presStyleIdx="12" presStyleCnt="13"/>
      <dgm:spPr/>
      <dgm:t>
        <a:bodyPr/>
        <a:lstStyle/>
        <a:p>
          <a:pPr rtl="1"/>
          <a:endParaRPr lang="ar-SA"/>
        </a:p>
      </dgm:t>
    </dgm:pt>
    <dgm:pt modelId="{835A8C3A-DC5A-FB4E-B037-7768615B2B61}" type="pres">
      <dgm:prSet presAssocID="{A312720E-D8B4-2D44-A113-6D5AF4187BCC}" presName="hierRoot2" presStyleCnt="0">
        <dgm:presLayoutVars>
          <dgm:hierBranch val="init"/>
        </dgm:presLayoutVars>
      </dgm:prSet>
      <dgm:spPr/>
    </dgm:pt>
    <dgm:pt modelId="{5E94189C-6F6F-464F-A377-5C938EB1E699}" type="pres">
      <dgm:prSet presAssocID="{A312720E-D8B4-2D44-A113-6D5AF4187BCC}" presName="rootComposite2" presStyleCnt="0"/>
      <dgm:spPr/>
    </dgm:pt>
    <dgm:pt modelId="{2A20C308-2181-4B47-87A4-754CC7AFF971}" type="pres">
      <dgm:prSet presAssocID="{A312720E-D8B4-2D44-A113-6D5AF4187BCC}" presName="rootText2" presStyleLbl="alignAcc1" presStyleIdx="0" presStyleCnt="0" custScaleX="108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9B811-EE25-2A43-9C3B-B314BE5F7560}" type="pres">
      <dgm:prSet presAssocID="{A312720E-D8B4-2D44-A113-6D5AF4187BCC}" presName="topArc2" presStyleLbl="parChTrans1D1" presStyleIdx="44" presStyleCnt="46"/>
      <dgm:spPr/>
    </dgm:pt>
    <dgm:pt modelId="{68501904-8052-3D46-8518-A9DF6D7897EE}" type="pres">
      <dgm:prSet presAssocID="{A312720E-D8B4-2D44-A113-6D5AF4187BCC}" presName="bottomArc2" presStyleLbl="parChTrans1D1" presStyleIdx="45" presStyleCnt="46"/>
      <dgm:spPr/>
    </dgm:pt>
    <dgm:pt modelId="{28EFC312-5781-1D4F-A78D-BA85748793AD}" type="pres">
      <dgm:prSet presAssocID="{A312720E-D8B4-2D44-A113-6D5AF4187BCC}" presName="topConnNode2" presStyleLbl="node4" presStyleIdx="0" presStyleCnt="0"/>
      <dgm:spPr/>
      <dgm:t>
        <a:bodyPr/>
        <a:lstStyle/>
        <a:p>
          <a:endParaRPr lang="en-US"/>
        </a:p>
      </dgm:t>
    </dgm:pt>
    <dgm:pt modelId="{46CD27E3-FCB8-2E44-9A23-8EFA805BAF14}" type="pres">
      <dgm:prSet presAssocID="{A312720E-D8B4-2D44-A113-6D5AF4187BCC}" presName="hierChild4" presStyleCnt="0"/>
      <dgm:spPr/>
    </dgm:pt>
    <dgm:pt modelId="{D23F1877-353B-8B41-A02D-896CF1D7D648}" type="pres">
      <dgm:prSet presAssocID="{A312720E-D8B4-2D44-A113-6D5AF4187BCC}" presName="hierChild5" presStyleCnt="0"/>
      <dgm:spPr/>
    </dgm:pt>
    <dgm:pt modelId="{5F0BF4E7-27F4-1E4F-B6B7-EBC86220775C}" type="pres">
      <dgm:prSet presAssocID="{EC53C50F-284A-2B4F-A353-4E43CD7C4C0B}" presName="hierChild5" presStyleCnt="0"/>
      <dgm:spPr/>
    </dgm:pt>
    <dgm:pt modelId="{98A5FC17-9BED-5A46-936E-9F77FE0A2F1B}" type="pres">
      <dgm:prSet presAssocID="{D12F5CD2-8987-454C-AC66-0806C1B7FDBC}" presName="hierChild7" presStyleCnt="0"/>
      <dgm:spPr/>
    </dgm:pt>
  </dgm:ptLst>
  <dgm:cxnLst>
    <dgm:cxn modelId="{715A4AFC-727E-A645-9B4A-28FC95922AB9}" type="presOf" srcId="{D12F5CD2-8987-454C-AC66-0806C1B7FDBC}" destId="{8315268A-B0C6-F043-AB18-12BA67ACC76A}" srcOrd="1" destOrd="0" presId="urn:microsoft.com/office/officeart/2008/layout/HalfCircleOrganizationChart"/>
    <dgm:cxn modelId="{6573534B-0055-824F-9A2A-34D24C1E6289}" type="presOf" srcId="{B34C161D-2DE9-7646-A0AE-04C19A5789C6}" destId="{CF9B4603-E682-EB49-984B-B10B3C8365E8}" srcOrd="0" destOrd="0" presId="urn:microsoft.com/office/officeart/2008/layout/HalfCircleOrganizationChart"/>
    <dgm:cxn modelId="{AC3F39B1-1EDB-E04B-BA40-0D1110547B70}" type="presOf" srcId="{8B2BC5DF-E90F-5043-B699-4B56EDBBE016}" destId="{5DCF0C8F-0ED7-124A-81CA-9F4C39F3D93E}" srcOrd="0" destOrd="0" presId="urn:microsoft.com/office/officeart/2008/layout/HalfCircleOrganizationChart"/>
    <dgm:cxn modelId="{08956071-AAEE-CC4B-910C-74048323F122}" srcId="{4B13D1ED-51F3-4941-BB83-A9640FBE9A69}" destId="{BA59C24F-0DAF-5141-9218-8A716B57DBA6}" srcOrd="1" destOrd="0" parTransId="{F190568D-4C9A-E548-BDAF-0C076526806C}" sibTransId="{DB6A292D-BD4E-9348-BFE3-375BE2E44AC5}"/>
    <dgm:cxn modelId="{54B6F787-46ED-5449-976A-78201A87D2E7}" type="presOf" srcId="{3CA03554-C600-9746-AE41-420944651596}" destId="{FE22CFE7-3836-0B4D-A3C7-B4CDFAD153D0}" srcOrd="0" destOrd="0" presId="urn:microsoft.com/office/officeart/2008/layout/HalfCircleOrganizationChart"/>
    <dgm:cxn modelId="{B9E07CE9-40E4-514D-BCC9-83BC0F7D7DF5}" type="presOf" srcId="{FA881343-EBA0-6645-B6B3-C870D0AED05E}" destId="{FDE41B78-6FB7-7C4F-B5FA-79C5874E9665}" srcOrd="0" destOrd="0" presId="urn:microsoft.com/office/officeart/2008/layout/HalfCircleOrganizationChart"/>
    <dgm:cxn modelId="{EA5F1507-4662-A044-8673-C3AB8B75207B}" type="presOf" srcId="{20749036-D8C2-AB4F-9008-53C4D53B0777}" destId="{F6606752-4AA4-3047-88A7-7D962E2D0BE1}" srcOrd="0" destOrd="0" presId="urn:microsoft.com/office/officeart/2008/layout/HalfCircleOrganizationChart"/>
    <dgm:cxn modelId="{2118DBB7-D6EB-9143-AD89-2F288311FC02}" type="presOf" srcId="{B12A1FAA-AC7D-4648-BCF6-14FFBFDE304A}" destId="{CDB89F10-C210-494C-9DD6-4B45D88259F1}" srcOrd="0" destOrd="0" presId="urn:microsoft.com/office/officeart/2008/layout/HalfCircleOrganizationChart"/>
    <dgm:cxn modelId="{23ED1BBC-BF93-F947-A01A-4FC663D46053}" type="presOf" srcId="{524194F0-7DE4-6C45-8610-D06872ED8254}" destId="{E884C0CE-27E9-4D40-BE2D-68A7E6C52426}" srcOrd="0" destOrd="0" presId="urn:microsoft.com/office/officeart/2008/layout/HalfCircleOrganizationChart"/>
    <dgm:cxn modelId="{FB65E9B2-C572-6043-A742-BAA609A4467C}" srcId="{8E017852-6634-6D49-9F5E-1F189BFC1F52}" destId="{C5318C70-5D72-0341-A98F-5872DD5A3D7E}" srcOrd="0" destOrd="0" parTransId="{5C0095AD-22E3-AB4C-9626-C0BF2EB1D3C0}" sibTransId="{00499322-1315-FD4E-BF94-F3BB0F7B9DA7}"/>
    <dgm:cxn modelId="{A8381503-D245-5A40-AFA9-B52E87740303}" type="presOf" srcId="{84616ED4-0D10-EC4B-B13E-B1E97158F78C}" destId="{C4599270-DD53-9144-984A-9C78D4EAE35A}" srcOrd="0" destOrd="0" presId="urn:microsoft.com/office/officeart/2008/layout/HalfCircleOrganizationChart"/>
    <dgm:cxn modelId="{885E0B4B-EB8B-7747-BAF3-9C25C174BAA2}" type="presOf" srcId="{C31E8B5B-1737-F947-84B6-A25AD2E76219}" destId="{FB046F52-952C-2744-B54F-8D506F62CEC0}" srcOrd="0" destOrd="0" presId="urn:microsoft.com/office/officeart/2008/layout/HalfCircleOrganizationChart"/>
    <dgm:cxn modelId="{BF17860C-8CFD-8F4B-824C-DB723B0081A9}" type="presOf" srcId="{85F73C05-354C-824B-9063-4F3EF059426A}" destId="{7BFDDD7F-14D3-BB4D-AD13-C4C9EDBDF187}" srcOrd="0" destOrd="0" presId="urn:microsoft.com/office/officeart/2008/layout/HalfCircleOrganizationChart"/>
    <dgm:cxn modelId="{EBEFA1F2-B80E-614C-A8F1-9870A88AC0BF}" type="presOf" srcId="{A2356A03-D950-C944-A265-487B06DB906C}" destId="{42F4536C-2DF4-E546-BA7B-415B288E8F39}" srcOrd="0" destOrd="0" presId="urn:microsoft.com/office/officeart/2008/layout/HalfCircleOrganizationChart"/>
    <dgm:cxn modelId="{FA44F18E-E7E1-3F40-BE87-FF79BF426D0A}" type="presOf" srcId="{8B2BC5DF-E90F-5043-B699-4B56EDBBE016}" destId="{85B31553-C5BE-4C4A-A3C1-64D3D6971E27}" srcOrd="1" destOrd="0" presId="urn:microsoft.com/office/officeart/2008/layout/HalfCircleOrganizationChart"/>
    <dgm:cxn modelId="{7AA6AEEC-D3F7-414B-BFB4-1F2B1F18B260}" srcId="{EC53C50F-284A-2B4F-A353-4E43CD7C4C0B}" destId="{059FB18E-0EC3-874D-A1D8-4504A2268C42}" srcOrd="0" destOrd="0" parTransId="{B34C161D-2DE9-7646-A0AE-04C19A5789C6}" sibTransId="{52E92BAA-46B4-194A-9B5F-57EBD632DB7F}"/>
    <dgm:cxn modelId="{CC40FB2B-D7AC-5A43-932C-5BB7B75BA841}" srcId="{D2BE09B8-83D8-0041-8385-FE57CB6395DC}" destId="{2E6EA615-D794-DE44-80E3-CBEF346978F6}" srcOrd="1" destOrd="0" parTransId="{746A2F4D-F485-594E-B786-FFF697D23A34}" sibTransId="{1A557A8B-A4D4-4040-BFBA-6ED029C70DB7}"/>
    <dgm:cxn modelId="{47A9D4FB-670D-684F-B242-B4EC5CF0AC25}" type="presOf" srcId="{A312720E-D8B4-2D44-A113-6D5AF4187BCC}" destId="{28EFC312-5781-1D4F-A78D-BA85748793AD}" srcOrd="1" destOrd="0" presId="urn:microsoft.com/office/officeart/2008/layout/HalfCircleOrganizationChart"/>
    <dgm:cxn modelId="{BDB081DF-0E91-6043-822D-C56F11CF8732}" type="presOf" srcId="{5C0095AD-22E3-AB4C-9626-C0BF2EB1D3C0}" destId="{F5EF6714-40F8-0047-96F1-BB0F4B5767AD}" srcOrd="0" destOrd="0" presId="urn:microsoft.com/office/officeart/2008/layout/HalfCircleOrganizationChart"/>
    <dgm:cxn modelId="{88BF5D5B-862A-2C43-997E-ACED49656AEA}" type="presOf" srcId="{61ABFE5D-B763-9D4B-9569-694ECEAAB263}" destId="{C300B694-EB52-EF44-BFCB-2AA3E5E227A0}" srcOrd="0" destOrd="0" presId="urn:microsoft.com/office/officeart/2008/layout/HalfCircleOrganizationChart"/>
    <dgm:cxn modelId="{09FC6B84-996E-B549-893F-39225343D186}" type="presOf" srcId="{A312720E-D8B4-2D44-A113-6D5AF4187BCC}" destId="{2A20C308-2181-4B47-87A4-754CC7AFF971}" srcOrd="0" destOrd="0" presId="urn:microsoft.com/office/officeart/2008/layout/HalfCircleOrganizationChart"/>
    <dgm:cxn modelId="{B6A6C356-CEF0-4044-8154-9332106A22B4}" type="presOf" srcId="{D2BE09B8-83D8-0041-8385-FE57CB6395DC}" destId="{6702BF21-F55A-6143-9508-4799668F1F35}" srcOrd="0" destOrd="0" presId="urn:microsoft.com/office/officeart/2008/layout/HalfCircleOrganizationChart"/>
    <dgm:cxn modelId="{724D4CED-6EC4-2149-8B5D-A717932253F0}" type="presOf" srcId="{AA50AF0F-46A4-2449-84BD-46560FA224B9}" destId="{A18739AA-D54F-4E4F-9088-33B401090130}" srcOrd="1" destOrd="0" presId="urn:microsoft.com/office/officeart/2008/layout/HalfCircleOrganizationChart"/>
    <dgm:cxn modelId="{A3465F0B-1A85-7C4B-AAAD-9923DFE2EFB1}" type="presOf" srcId="{C31FCF2C-8A06-5943-8CE6-E66CBDF3EF11}" destId="{BC69E854-11EA-C444-8E69-A32E9BF3B57E}" srcOrd="0" destOrd="0" presId="urn:microsoft.com/office/officeart/2008/layout/HalfCircleOrganizationChart"/>
    <dgm:cxn modelId="{8D99A483-9D0B-D846-AF32-0DF904135573}" type="presOf" srcId="{83A57582-1150-0D44-8E72-1A5BB22D39C0}" destId="{DDAC2FA9-4303-5D47-A425-FBEBDF4994E6}" srcOrd="0" destOrd="0" presId="urn:microsoft.com/office/officeart/2008/layout/HalfCircleOrganizationChart"/>
    <dgm:cxn modelId="{AA4828A3-E7BF-DF4F-AE89-FDC09633B17D}" srcId="{2E6EA615-D794-DE44-80E3-CBEF346978F6}" destId="{C535803B-C2BB-4B4E-BB85-DF554FC1D04E}" srcOrd="0" destOrd="0" parTransId="{B312046A-8612-D04A-B983-E91C864CB3FD}" sibTransId="{11C32B10-6818-E54B-A0E8-5E1C2EAD53AB}"/>
    <dgm:cxn modelId="{308B00BD-A2BA-CE42-B8AF-9BDC3E9B5111}" type="presOf" srcId="{2E6EA615-D794-DE44-80E3-CBEF346978F6}" destId="{421FD93A-C92F-FE43-9933-17D7DFB9FD2B}" srcOrd="0" destOrd="0" presId="urn:microsoft.com/office/officeart/2008/layout/HalfCircleOrganizationChart"/>
    <dgm:cxn modelId="{10F0F22A-7B99-374C-A29C-1DAD244588C2}" type="presOf" srcId="{8E017852-6634-6D49-9F5E-1F189BFC1F52}" destId="{CCA512FF-2210-A242-B91D-3854ADB553F8}" srcOrd="0" destOrd="0" presId="urn:microsoft.com/office/officeart/2008/layout/HalfCircleOrganizationChart"/>
    <dgm:cxn modelId="{4910DB19-EF54-3740-9CD5-2EAB0C731E79}" type="presOf" srcId="{5AD3BBED-4340-2A4F-AD3A-3E65C7856579}" destId="{CFF5A06D-819C-B041-A8B3-B23296B1EC82}" srcOrd="1" destOrd="0" presId="urn:microsoft.com/office/officeart/2008/layout/HalfCircleOrganizationChart"/>
    <dgm:cxn modelId="{BDF19667-D87C-4045-8D27-33D4B85BA0D5}" type="presOf" srcId="{A40DF535-DF7E-5E45-A354-78C3D00220FB}" destId="{3D942844-50DD-134C-AC0E-27C066AFC1D4}" srcOrd="0" destOrd="0" presId="urn:microsoft.com/office/officeart/2008/layout/HalfCircleOrganizationChart"/>
    <dgm:cxn modelId="{7364FA6F-AF4D-714D-A8A0-E30562CD5E7E}" type="presOf" srcId="{C5318C70-5D72-0341-A98F-5872DD5A3D7E}" destId="{617C370E-5E3C-9E4A-89EF-F05C806D42BB}" srcOrd="1" destOrd="0" presId="urn:microsoft.com/office/officeart/2008/layout/HalfCircleOrganizationChart"/>
    <dgm:cxn modelId="{4E31118E-A3EF-D042-99E9-4198B1CD3BF7}" type="presOf" srcId="{B312046A-8612-D04A-B983-E91C864CB3FD}" destId="{BAA4B2AA-A252-FD4C-AAC6-677F5AB7EDD4}" srcOrd="0" destOrd="0" presId="urn:microsoft.com/office/officeart/2008/layout/HalfCircleOrganizationChart"/>
    <dgm:cxn modelId="{119A02C0-6F4A-154C-92DD-7F4A7529DACF}" type="presOf" srcId="{EA79211B-BC54-074C-9220-118998189375}" destId="{2D6EB23D-1580-8841-A3C5-45EBA863168D}" srcOrd="0" destOrd="0" presId="urn:microsoft.com/office/officeart/2008/layout/HalfCircleOrganizationChart"/>
    <dgm:cxn modelId="{55D6F24D-520D-D24B-8F91-D6838D5AF66E}" type="presOf" srcId="{EC53C50F-284A-2B4F-A353-4E43CD7C4C0B}" destId="{E2316663-02B9-364B-9A2A-56917DB16AD0}" srcOrd="1" destOrd="0" presId="urn:microsoft.com/office/officeart/2008/layout/HalfCircleOrganizationChart"/>
    <dgm:cxn modelId="{0B14EF31-C253-5E40-B7BC-9B1DAFF82013}" srcId="{D2BE09B8-83D8-0041-8385-FE57CB6395DC}" destId="{5AD3BBED-4340-2A4F-AD3A-3E65C7856579}" srcOrd="2" destOrd="0" parTransId="{B12A1FAA-AC7D-4648-BCF6-14FFBFDE304A}" sibTransId="{5866B6F9-B28A-FC41-BC64-76ADDAD44BB9}"/>
    <dgm:cxn modelId="{02118B56-D39D-DB41-8289-7D0A42AA8432}" type="presOf" srcId="{42B44A60-E51B-CA4A-833C-6CD4206F5CB3}" destId="{47EF76F2-DC8F-734C-BA36-B4ED6B7ACD1C}" srcOrd="0" destOrd="0" presId="urn:microsoft.com/office/officeart/2008/layout/HalfCircleOrganizationChart"/>
    <dgm:cxn modelId="{FF396F21-127A-8949-BFC2-9D8767B3415A}" type="presOf" srcId="{C346B7D4-45F8-F74B-BDFC-04EB295F0352}" destId="{C9565D97-91DD-0F46-8941-A3DE61DE588D}" srcOrd="0" destOrd="0" presId="urn:microsoft.com/office/officeart/2008/layout/HalfCircleOrganizationChart"/>
    <dgm:cxn modelId="{38DC4C65-21DE-824F-83CA-69343B8818D1}" srcId="{AA50AF0F-46A4-2449-84BD-46560FA224B9}" destId="{61ABFE5D-B763-9D4B-9569-694ECEAAB263}" srcOrd="1" destOrd="0" parTransId="{C346B7D4-45F8-F74B-BDFC-04EB295F0352}" sibTransId="{01CABE78-1E27-AD44-9395-90EF0B7D8FD1}"/>
    <dgm:cxn modelId="{ACFA5A5F-5720-934D-8927-78DE1726869A}" type="presOf" srcId="{EC53C50F-284A-2B4F-A353-4E43CD7C4C0B}" destId="{2CF8262E-B49F-7841-98F3-BD3CA41E242C}" srcOrd="0" destOrd="0" presId="urn:microsoft.com/office/officeart/2008/layout/HalfCircleOrganizationChart"/>
    <dgm:cxn modelId="{55B6DB32-4D88-944A-AE20-9D3817847A1F}" type="presOf" srcId="{B49A469F-6774-174E-AC4B-D7438050FB57}" destId="{3CA4BB6E-B576-AC4E-ACD1-7763D3C24360}" srcOrd="0" destOrd="0" presId="urn:microsoft.com/office/officeart/2008/layout/HalfCircleOrganizationChart"/>
    <dgm:cxn modelId="{F8FB30FA-0009-7F4A-870E-6B90ED7AA5B5}" srcId="{AA50AF0F-46A4-2449-84BD-46560FA224B9}" destId="{2433F08A-291C-A042-89E9-9CCA3B574956}" srcOrd="0" destOrd="0" parTransId="{85F73C05-354C-824B-9063-4F3EF059426A}" sibTransId="{7A09268E-269A-9548-9868-DA2613B55683}"/>
    <dgm:cxn modelId="{10356F21-33D2-AD4B-AAD0-5E83F103BC2E}" srcId="{FA881343-EBA0-6645-B6B3-C870D0AED05E}" destId="{D12F5CD2-8987-454C-AC66-0806C1B7FDBC}" srcOrd="1" destOrd="0" parTransId="{C31E8B5B-1737-F947-84B6-A25AD2E76219}" sibTransId="{2E03EFF3-A366-3649-B22D-4B11DD2F88A1}"/>
    <dgm:cxn modelId="{58ECA366-2452-1A42-918E-59989D6E9B2F}" type="presOf" srcId="{BA59C24F-0DAF-5141-9218-8A716B57DBA6}" destId="{2148C623-A563-444D-85BB-836C2CBE4F90}" srcOrd="0" destOrd="0" presId="urn:microsoft.com/office/officeart/2008/layout/HalfCircleOrganizationChart"/>
    <dgm:cxn modelId="{35F06A1D-4605-B643-AA36-F001A2AC1FE7}" srcId="{D2BE09B8-83D8-0041-8385-FE57CB6395DC}" destId="{AA50AF0F-46A4-2449-84BD-46560FA224B9}" srcOrd="0" destOrd="0" parTransId="{20749036-D8C2-AB4F-9008-53C4D53B0777}" sibTransId="{47CF1180-E511-F146-A6DC-9969801DA9F9}"/>
    <dgm:cxn modelId="{5D985F29-C3B9-2A47-A491-6CCAA7BBEE03}" srcId="{D12F5CD2-8987-454C-AC66-0806C1B7FDBC}" destId="{4B13D1ED-51F3-4941-BB83-A9640FBE9A69}" srcOrd="1" destOrd="0" parTransId="{A40DF535-DF7E-5E45-A354-78C3D00220FB}" sibTransId="{D939734E-BAF8-9B4A-B708-E6D8F7927854}"/>
    <dgm:cxn modelId="{C17C1225-55F0-EE4B-A6A7-2B7BD8678F39}" type="presOf" srcId="{BD51EED9-1750-7649-9202-496CA3A32104}" destId="{F5252FE1-A4A9-BD4F-A18F-AC696402921B}" srcOrd="0" destOrd="0" presId="urn:microsoft.com/office/officeart/2008/layout/HalfCircleOrganizationChart"/>
    <dgm:cxn modelId="{00AE98CD-11FC-9F4F-889B-D79FD512C73A}" srcId="{EC53C50F-284A-2B4F-A353-4E43CD7C4C0B}" destId="{A312720E-D8B4-2D44-A113-6D5AF4187BCC}" srcOrd="2" destOrd="0" parTransId="{D1FD3323-62C1-6F4D-8F7B-964F18B17540}" sibTransId="{F8DDBA15-81C1-5B4B-80F7-6B7FAEA8BD64}"/>
    <dgm:cxn modelId="{B6E932CD-9379-954F-A139-1B8046D04524}" srcId="{D12F5CD2-8987-454C-AC66-0806C1B7FDBC}" destId="{84616ED4-0D10-EC4B-B13E-B1E97158F78C}" srcOrd="0" destOrd="0" parTransId="{BD51EED9-1750-7649-9202-496CA3A32104}" sibTransId="{738FC0D7-0E24-8F4B-9A68-B09B73020E77}"/>
    <dgm:cxn modelId="{52E8F762-AB6E-074C-B60A-20203C2D575B}" type="presOf" srcId="{83A57582-1150-0D44-8E72-1A5BB22D39C0}" destId="{575A3649-CC29-5841-8C56-A612746CE6A5}" srcOrd="1" destOrd="0" presId="urn:microsoft.com/office/officeart/2008/layout/HalfCircleOrganizationChart"/>
    <dgm:cxn modelId="{C7EF37C3-A234-644F-81E4-A8870E1A147F}" type="presOf" srcId="{3A42FA86-2693-8F42-9EA0-9C5BDC01E993}" destId="{A9755563-0C1F-184D-8ED0-9DE16434F3DB}" srcOrd="0" destOrd="0" presId="urn:microsoft.com/office/officeart/2008/layout/HalfCircleOrganizationChart"/>
    <dgm:cxn modelId="{87CBE140-C99E-E445-AA89-435C7364D6A9}" srcId="{EC53C50F-284A-2B4F-A353-4E43CD7C4C0B}" destId="{C31FCF2C-8A06-5943-8CE6-E66CBDF3EF11}" srcOrd="1" destOrd="0" parTransId="{CDE70553-E35D-114E-A106-CB3D5F0F6763}" sibTransId="{46549E7A-F7E0-4543-AEF6-4895DEC609FB}"/>
    <dgm:cxn modelId="{CA11C8EA-4CF1-374E-8C0F-EEA55D1F15D0}" type="presOf" srcId="{3A42FA86-2693-8F42-9EA0-9C5BDC01E993}" destId="{9A37877C-4A40-4E44-9B18-60859A257E4C}" srcOrd="1" destOrd="0" presId="urn:microsoft.com/office/officeart/2008/layout/HalfCircleOrganizationChart"/>
    <dgm:cxn modelId="{C315A542-96DC-8849-A6A6-292693B17E6E}" type="presOf" srcId="{059FB18E-0EC3-874D-A1D8-4504A2268C42}" destId="{A4E2828E-0A57-794E-924C-189BF4F4A586}" srcOrd="0" destOrd="0" presId="urn:microsoft.com/office/officeart/2008/layout/HalfCircleOrganizationChart"/>
    <dgm:cxn modelId="{AAB28446-40EC-4347-A73C-65EDFEEC557F}" srcId="{FA881343-EBA0-6645-B6B3-C870D0AED05E}" destId="{D2BE09B8-83D8-0041-8385-FE57CB6395DC}" srcOrd="0" destOrd="0" parTransId="{EA79211B-BC54-074C-9220-118998189375}" sibTransId="{42EBFE80-BF92-224D-B533-9EA662987531}"/>
    <dgm:cxn modelId="{35305C14-FAAA-DE40-86A0-520A3EFFFDE1}" type="presOf" srcId="{2433F08A-291C-A042-89E9-9CCA3B574956}" destId="{5A9A2CAD-B10B-3543-AA8C-D704661E5FF8}" srcOrd="1" destOrd="0" presId="urn:microsoft.com/office/officeart/2008/layout/HalfCircleOrganizationChart"/>
    <dgm:cxn modelId="{FB0BE2B2-2FF3-CA43-886E-411EE296C703}" type="presOf" srcId="{C535803B-C2BB-4B4E-BB85-DF554FC1D04E}" destId="{5C5A1F89-400B-5B40-9E92-8BE94896A741}" srcOrd="0" destOrd="0" presId="urn:microsoft.com/office/officeart/2008/layout/HalfCircleOrganizationChart"/>
    <dgm:cxn modelId="{79733E33-877B-8B40-85E6-7081F31385FC}" type="presOf" srcId="{D2BE09B8-83D8-0041-8385-FE57CB6395DC}" destId="{D1A8C9CC-0723-5941-8A20-FDBC4AC6EF2C}" srcOrd="1" destOrd="0" presId="urn:microsoft.com/office/officeart/2008/layout/HalfCircleOrganizationChart"/>
    <dgm:cxn modelId="{DB6C77BF-5A88-F64C-9453-F54BD9E3D4F5}" type="presOf" srcId="{66EF6DFC-EF09-8843-922C-AC766189EDCD}" destId="{580B0C66-A76C-B749-83BC-4A1E595F729C}" srcOrd="0" destOrd="0" presId="urn:microsoft.com/office/officeart/2008/layout/HalfCircleOrganizationChart"/>
    <dgm:cxn modelId="{B243EE58-AAEE-4F4F-B6E9-EBE7EBA0A204}" type="presOf" srcId="{059FB18E-0EC3-874D-A1D8-4504A2268C42}" destId="{EE740058-EBF7-4C40-BB74-4E15541FAAB7}" srcOrd="1" destOrd="0" presId="urn:microsoft.com/office/officeart/2008/layout/HalfCircleOrganizationChart"/>
    <dgm:cxn modelId="{40DCFB57-91C5-0448-9F06-D5F78601EA64}" type="presOf" srcId="{4B13D1ED-51F3-4941-BB83-A9640FBE9A69}" destId="{E144B242-40BA-FC43-895F-4D515CA1BF3F}" srcOrd="0" destOrd="0" presId="urn:microsoft.com/office/officeart/2008/layout/HalfCircleOrganizationChart"/>
    <dgm:cxn modelId="{C03EBCC7-219B-C544-ACD4-6130C5A74229}" type="presOf" srcId="{62712125-64ED-1446-9F24-2F4B191F17D5}" destId="{6114208E-575C-AC4B-A9E7-E1D69CA0E588}" srcOrd="0" destOrd="0" presId="urn:microsoft.com/office/officeart/2008/layout/HalfCircleOrganizationChart"/>
    <dgm:cxn modelId="{3BD52706-91D3-7440-B747-9AF16BFC5F8B}" srcId="{84616ED4-0D10-EC4B-B13E-B1E97158F78C}" destId="{3A42FA86-2693-8F42-9EA0-9C5BDC01E993}" srcOrd="1" destOrd="0" parTransId="{62712125-64ED-1446-9F24-2F4B191F17D5}" sibTransId="{EE0EAF73-71D9-0A4E-A3BB-311B6D63CBC1}"/>
    <dgm:cxn modelId="{A506F0BF-339D-0747-A40E-F98DE0FFFAF2}" srcId="{4B13D1ED-51F3-4941-BB83-A9640FBE9A69}" destId="{83A57582-1150-0D44-8E72-1A5BB22D39C0}" srcOrd="2" destOrd="0" parTransId="{B49A469F-6774-174E-AC4B-D7438050FB57}" sibTransId="{73F58EBF-1294-294E-AA92-5C15B82DC1B4}"/>
    <dgm:cxn modelId="{8F821F3A-C31D-054B-BE6B-AA532F1B3776}" type="presOf" srcId="{CDE70553-E35D-114E-A106-CB3D5F0F6763}" destId="{72CF0639-6F9C-2F4C-9C03-B10F35F51058}" srcOrd="0" destOrd="0" presId="urn:microsoft.com/office/officeart/2008/layout/HalfCircleOrganizationChart"/>
    <dgm:cxn modelId="{32CF190B-9531-1D4E-B9D8-E9240532B654}" type="presOf" srcId="{BA59C24F-0DAF-5141-9218-8A716B57DBA6}" destId="{15AAA4F8-56F3-4B47-A012-2FFE7ADDACE3}" srcOrd="1" destOrd="0" presId="urn:microsoft.com/office/officeart/2008/layout/HalfCircleOrganizationChart"/>
    <dgm:cxn modelId="{2817F40C-0D16-5B46-94B4-E66923C6B5F4}" srcId="{4B13D1ED-51F3-4941-BB83-A9640FBE9A69}" destId="{A374EE6F-2340-EF46-8E5C-E01D18C9B2AD}" srcOrd="0" destOrd="0" parTransId="{6A8F0A01-B250-5645-B9BA-E9A70C72B404}" sibTransId="{03DB8460-1F6F-AC41-B834-3D5142E703CF}"/>
    <dgm:cxn modelId="{656C071B-C5D7-0845-AC5E-257CCC2DC0DD}" type="presOf" srcId="{4B13D1ED-51F3-4941-BB83-A9640FBE9A69}" destId="{1E9D49DB-CEDE-9F4C-B698-6DA815EAA4E5}" srcOrd="1" destOrd="0" presId="urn:microsoft.com/office/officeart/2008/layout/HalfCircleOrganizationChart"/>
    <dgm:cxn modelId="{C01C5D1E-368C-DB41-99CE-EEE6794C9665}" type="presOf" srcId="{746A2F4D-F485-594E-B786-FFF697D23A34}" destId="{F177F54C-BF0D-204D-B6CE-479594F83CCF}" srcOrd="0" destOrd="0" presId="urn:microsoft.com/office/officeart/2008/layout/HalfCircleOrganizationChart"/>
    <dgm:cxn modelId="{572B916D-D031-B345-B5EE-1A941DB8D912}" type="presOf" srcId="{AA50AF0F-46A4-2449-84BD-46560FA224B9}" destId="{CA5B7CA3-1A86-004A-9FB4-1310BC00B1E5}" srcOrd="0" destOrd="0" presId="urn:microsoft.com/office/officeart/2008/layout/HalfCircleOrganizationChart"/>
    <dgm:cxn modelId="{91180EFD-D76D-2E47-BD6D-E8CC04EFC109}" type="presOf" srcId="{6A48EB57-70AC-4740-B478-A0A3BB6BCD69}" destId="{D6FD58F8-1AC8-8F45-AA7B-26F704372B63}" srcOrd="0" destOrd="0" presId="urn:microsoft.com/office/officeart/2008/layout/HalfCircleOrganizationChart"/>
    <dgm:cxn modelId="{BBCFE40E-2156-8340-85FE-0CF684B23E2F}" srcId="{84616ED4-0D10-EC4B-B13E-B1E97158F78C}" destId="{8B2BC5DF-E90F-5043-B699-4B56EDBBE016}" srcOrd="0" destOrd="0" parTransId="{A2356A03-D950-C944-A265-487B06DB906C}" sibTransId="{5DF4D3A0-CF56-CC4E-ACD9-93F1392D3321}"/>
    <dgm:cxn modelId="{D5EF2974-04C8-6A4B-8952-93EAD06B5A5B}" type="presOf" srcId="{61ABFE5D-B763-9D4B-9569-694ECEAAB263}" destId="{44DA44C4-DF40-E94F-8C9E-CDF33BC31F35}" srcOrd="1" destOrd="0" presId="urn:microsoft.com/office/officeart/2008/layout/HalfCircleOrganizationChart"/>
    <dgm:cxn modelId="{EE91BDD4-614E-CB4E-B4ED-F1F5CA3D9274}" srcId="{D2BE09B8-83D8-0041-8385-FE57CB6395DC}" destId="{8E017852-6634-6D49-9F5E-1F189BFC1F52}" srcOrd="3" destOrd="0" parTransId="{3CA03554-C600-9746-AE41-420944651596}" sibTransId="{7D4B4257-4CDE-7C4F-B9E7-4D02D5925BF4}"/>
    <dgm:cxn modelId="{8F90123F-11EF-7F42-A169-A736AFEC5D7D}" type="presOf" srcId="{A374EE6F-2340-EF46-8E5C-E01D18C9B2AD}" destId="{53349421-7C60-B242-91F3-ADA7C4EFEADE}" srcOrd="0" destOrd="0" presId="urn:microsoft.com/office/officeart/2008/layout/HalfCircleOrganizationChart"/>
    <dgm:cxn modelId="{65AF2151-B9F5-4344-9AE1-060AC2EC97A6}" srcId="{6A48EB57-70AC-4740-B478-A0A3BB6BCD69}" destId="{FA881343-EBA0-6645-B6B3-C870D0AED05E}" srcOrd="0" destOrd="0" parTransId="{68598D67-6380-674A-A62B-7E58163467A7}" sibTransId="{F61ADB50-6682-8B4A-9314-829F748EC9FD}"/>
    <dgm:cxn modelId="{BB58B745-1585-2746-A7FE-B94D658B0D47}" type="presOf" srcId="{42B44A60-E51B-CA4A-833C-6CD4206F5CB3}" destId="{5472EA44-A710-A34E-84D5-D68DB8E4F1D5}" srcOrd="1" destOrd="0" presId="urn:microsoft.com/office/officeart/2008/layout/HalfCircleOrganizationChart"/>
    <dgm:cxn modelId="{9304B60D-1FCE-9A4F-A105-DAB614F17908}" type="presOf" srcId="{D12F5CD2-8987-454C-AC66-0806C1B7FDBC}" destId="{6C8FD390-453A-064F-8793-23CEAE98F5DE}" srcOrd="0" destOrd="0" presId="urn:microsoft.com/office/officeart/2008/layout/HalfCircleOrganizationChart"/>
    <dgm:cxn modelId="{C980FFD8-6054-A442-81DD-2BFD3B814CFA}" srcId="{5AD3BBED-4340-2A4F-AD3A-3E65C7856579}" destId="{42B44A60-E51B-CA4A-833C-6CD4206F5CB3}" srcOrd="0" destOrd="0" parTransId="{524194F0-7DE4-6C45-8610-D06872ED8254}" sibTransId="{AB712F43-2ABD-8343-92F1-151A6059D1E8}"/>
    <dgm:cxn modelId="{8636BD2D-B6EA-804F-AB1F-0B11B182D7E6}" type="presOf" srcId="{F190568D-4C9A-E548-BDAF-0C076526806C}" destId="{BB425978-0CBF-3541-810E-247719DA019E}" srcOrd="0" destOrd="0" presId="urn:microsoft.com/office/officeart/2008/layout/HalfCircleOrganizationChart"/>
    <dgm:cxn modelId="{C91FE452-3070-9C44-9E39-5B096F9C4978}" type="presOf" srcId="{6A8F0A01-B250-5645-B9BA-E9A70C72B404}" destId="{D06D8D45-0FAE-B94F-A0EB-EE7885915F7F}" srcOrd="0" destOrd="0" presId="urn:microsoft.com/office/officeart/2008/layout/HalfCircleOrganizationChart"/>
    <dgm:cxn modelId="{6CA2BB85-173B-1F4A-ADC6-F61420E57A9E}" srcId="{D12F5CD2-8987-454C-AC66-0806C1B7FDBC}" destId="{EC53C50F-284A-2B4F-A353-4E43CD7C4C0B}" srcOrd="2" destOrd="0" parTransId="{66EF6DFC-EF09-8843-922C-AC766189EDCD}" sibTransId="{82EED256-9EA1-6141-A241-03883B656A81}"/>
    <dgm:cxn modelId="{B8F6A94D-CE6C-584A-B9F6-89776974B488}" type="presOf" srcId="{84616ED4-0D10-EC4B-B13E-B1E97158F78C}" destId="{FAD6BB7A-2E94-774D-98CA-67C0970B6992}" srcOrd="1" destOrd="0" presId="urn:microsoft.com/office/officeart/2008/layout/HalfCircleOrganizationChart"/>
    <dgm:cxn modelId="{292ADECC-09F0-DD4A-AB40-DA5084C76C64}" type="presOf" srcId="{A374EE6F-2340-EF46-8E5C-E01D18C9B2AD}" destId="{F5C186A6-7A75-B54C-851F-F9F4F2E3D7A4}" srcOrd="1" destOrd="0" presId="urn:microsoft.com/office/officeart/2008/layout/HalfCircleOrganizationChart"/>
    <dgm:cxn modelId="{0F631BBD-51FB-3B45-A9B8-CEE429C990D4}" type="presOf" srcId="{5AD3BBED-4340-2A4F-AD3A-3E65C7856579}" destId="{E520431D-26B4-574A-926F-38B386E8ABE4}" srcOrd="0" destOrd="0" presId="urn:microsoft.com/office/officeart/2008/layout/HalfCircleOrganizationChart"/>
    <dgm:cxn modelId="{CFE773CC-E567-4247-B8F6-8052AA50B2B3}" type="presOf" srcId="{D1FD3323-62C1-6F4D-8F7B-964F18B17540}" destId="{982B94DC-688B-DE43-8CD2-1C93DD458EE8}" srcOrd="0" destOrd="0" presId="urn:microsoft.com/office/officeart/2008/layout/HalfCircleOrganizationChart"/>
    <dgm:cxn modelId="{2C27448C-D5B2-EF49-8068-8DFBB531D39D}" type="presOf" srcId="{2433F08A-291C-A042-89E9-9CCA3B574956}" destId="{A5C8EB9D-E00E-F043-8F12-455ECABC8D05}" srcOrd="0" destOrd="0" presId="urn:microsoft.com/office/officeart/2008/layout/HalfCircleOrganizationChart"/>
    <dgm:cxn modelId="{64A1706B-CC50-6D45-8F10-A10777E511CC}" type="presOf" srcId="{8E017852-6634-6D49-9F5E-1F189BFC1F52}" destId="{ADF1393B-C2EA-074B-8ED4-B8F8F71E9F48}" srcOrd="1" destOrd="0" presId="urn:microsoft.com/office/officeart/2008/layout/HalfCircleOrganizationChart"/>
    <dgm:cxn modelId="{DA51B8F5-817C-8041-BDFE-A0D881BD7547}" type="presOf" srcId="{2E6EA615-D794-DE44-80E3-CBEF346978F6}" destId="{1F86563B-C91B-3D4A-A2B3-7316BBACCDF3}" srcOrd="1" destOrd="0" presId="urn:microsoft.com/office/officeart/2008/layout/HalfCircleOrganizationChart"/>
    <dgm:cxn modelId="{E33113F3-EC2D-C249-9A5E-1AD2CBEB509D}" type="presOf" srcId="{C5318C70-5D72-0341-A98F-5872DD5A3D7E}" destId="{5BE3AAF8-6B5D-7544-BB81-C190F3A891FB}" srcOrd="0" destOrd="0" presId="urn:microsoft.com/office/officeart/2008/layout/HalfCircleOrganizationChart"/>
    <dgm:cxn modelId="{B2E16573-4CF3-7A43-8759-B6814C254F0C}" type="presOf" srcId="{C31FCF2C-8A06-5943-8CE6-E66CBDF3EF11}" destId="{19256D45-E671-7B4A-9679-47CDEC890441}" srcOrd="1" destOrd="0" presId="urn:microsoft.com/office/officeart/2008/layout/HalfCircleOrganizationChart"/>
    <dgm:cxn modelId="{9ED58987-F4B0-2A4A-A2EB-2EF9DA8F23DA}" type="presOf" srcId="{FA881343-EBA0-6645-B6B3-C870D0AED05E}" destId="{68340901-6919-564A-B354-A689A8303068}" srcOrd="1" destOrd="0" presId="urn:microsoft.com/office/officeart/2008/layout/HalfCircleOrganizationChart"/>
    <dgm:cxn modelId="{498B3E36-B461-6C4D-80F1-C033AE7DE2DC}" type="presOf" srcId="{C535803B-C2BB-4B4E-BB85-DF554FC1D04E}" destId="{77FDB29C-D3CD-0E46-9466-FD34C3D0C018}" srcOrd="1" destOrd="0" presId="urn:microsoft.com/office/officeart/2008/layout/HalfCircleOrganizationChart"/>
    <dgm:cxn modelId="{D1C6771F-693D-8A44-8C08-9AC04F2AD365}" type="presParOf" srcId="{D6FD58F8-1AC8-8F45-AA7B-26F704372B63}" destId="{928BDC7E-3E91-B84A-AF0D-9F117958AD6D}" srcOrd="0" destOrd="0" presId="urn:microsoft.com/office/officeart/2008/layout/HalfCircleOrganizationChart"/>
    <dgm:cxn modelId="{E4B68F9F-8395-2A4C-AF63-BE38F14D78B1}" type="presParOf" srcId="{928BDC7E-3E91-B84A-AF0D-9F117958AD6D}" destId="{58BFB58A-A862-C440-99D7-9644F43A7116}" srcOrd="0" destOrd="0" presId="urn:microsoft.com/office/officeart/2008/layout/HalfCircleOrganizationChart"/>
    <dgm:cxn modelId="{7CB5E3A6-6F42-3142-81B5-560397003DC5}" type="presParOf" srcId="{58BFB58A-A862-C440-99D7-9644F43A7116}" destId="{FDE41B78-6FB7-7C4F-B5FA-79C5874E9665}" srcOrd="0" destOrd="0" presId="urn:microsoft.com/office/officeart/2008/layout/HalfCircleOrganizationChart"/>
    <dgm:cxn modelId="{6B9E55CF-C7E8-4147-8A45-DDDA5E5805F1}" type="presParOf" srcId="{58BFB58A-A862-C440-99D7-9644F43A7116}" destId="{C7BFEDC1-4793-5948-8CC0-BDFFBFF9AF24}" srcOrd="1" destOrd="0" presId="urn:microsoft.com/office/officeart/2008/layout/HalfCircleOrganizationChart"/>
    <dgm:cxn modelId="{1C65CD32-02FD-724B-BCA5-0A19AE302B55}" type="presParOf" srcId="{58BFB58A-A862-C440-99D7-9644F43A7116}" destId="{A447A4F5-6C65-014A-A51B-EDBD652C6713}" srcOrd="2" destOrd="0" presId="urn:microsoft.com/office/officeart/2008/layout/HalfCircleOrganizationChart"/>
    <dgm:cxn modelId="{B7AB1A16-AF35-6341-A1E6-8377D5A31AA6}" type="presParOf" srcId="{58BFB58A-A862-C440-99D7-9644F43A7116}" destId="{68340901-6919-564A-B354-A689A8303068}" srcOrd="3" destOrd="0" presId="urn:microsoft.com/office/officeart/2008/layout/HalfCircleOrganizationChart"/>
    <dgm:cxn modelId="{97D6F47E-9E08-6247-8BA4-895493791A1C}" type="presParOf" srcId="{928BDC7E-3E91-B84A-AF0D-9F117958AD6D}" destId="{2750AAA1-0DCE-B548-97B1-74BF0640E325}" srcOrd="1" destOrd="0" presId="urn:microsoft.com/office/officeart/2008/layout/HalfCircleOrganizationChart"/>
    <dgm:cxn modelId="{A767A2BC-FFCD-2240-BC53-B0064C198AF3}" type="presParOf" srcId="{928BDC7E-3E91-B84A-AF0D-9F117958AD6D}" destId="{7869D5F7-365B-DA4F-964A-BB6156836176}" srcOrd="2" destOrd="0" presId="urn:microsoft.com/office/officeart/2008/layout/HalfCircleOrganizationChart"/>
    <dgm:cxn modelId="{BC9C099E-C0A1-E84B-A4E5-93C5709572B9}" type="presParOf" srcId="{7869D5F7-365B-DA4F-964A-BB6156836176}" destId="{2D6EB23D-1580-8841-A3C5-45EBA863168D}" srcOrd="0" destOrd="0" presId="urn:microsoft.com/office/officeart/2008/layout/HalfCircleOrganizationChart"/>
    <dgm:cxn modelId="{2A152B80-475E-EB43-9003-63CCCCD9AE47}" type="presParOf" srcId="{7869D5F7-365B-DA4F-964A-BB6156836176}" destId="{61CC15F6-CC60-704B-A68C-F30BA298E007}" srcOrd="1" destOrd="0" presId="urn:microsoft.com/office/officeart/2008/layout/HalfCircleOrganizationChart"/>
    <dgm:cxn modelId="{1762A4E9-916E-9541-A4FC-8BF85D9635DC}" type="presParOf" srcId="{61CC15F6-CC60-704B-A68C-F30BA298E007}" destId="{410DD429-6C51-254A-8FC1-1AF1FAFB51B4}" srcOrd="0" destOrd="0" presId="urn:microsoft.com/office/officeart/2008/layout/HalfCircleOrganizationChart"/>
    <dgm:cxn modelId="{0F01CEAB-1A9B-5F42-94EE-01D2F57E13B0}" type="presParOf" srcId="{410DD429-6C51-254A-8FC1-1AF1FAFB51B4}" destId="{6702BF21-F55A-6143-9508-4799668F1F35}" srcOrd="0" destOrd="0" presId="urn:microsoft.com/office/officeart/2008/layout/HalfCircleOrganizationChart"/>
    <dgm:cxn modelId="{C39A78D2-D3BE-EC4F-9B1A-5B132604793D}" type="presParOf" srcId="{410DD429-6C51-254A-8FC1-1AF1FAFB51B4}" destId="{B5BBDE6E-507F-7C4C-9C57-9203F4CF4F75}" srcOrd="1" destOrd="0" presId="urn:microsoft.com/office/officeart/2008/layout/HalfCircleOrganizationChart"/>
    <dgm:cxn modelId="{91682DF9-0CD9-174F-A171-148A29C97C7E}" type="presParOf" srcId="{410DD429-6C51-254A-8FC1-1AF1FAFB51B4}" destId="{459B0017-2DEC-FD4D-A7A8-CC78540456A2}" srcOrd="2" destOrd="0" presId="urn:microsoft.com/office/officeart/2008/layout/HalfCircleOrganizationChart"/>
    <dgm:cxn modelId="{5FDDE832-E7FE-3945-9655-D94B40169862}" type="presParOf" srcId="{410DD429-6C51-254A-8FC1-1AF1FAFB51B4}" destId="{D1A8C9CC-0723-5941-8A20-FDBC4AC6EF2C}" srcOrd="3" destOrd="0" presId="urn:microsoft.com/office/officeart/2008/layout/HalfCircleOrganizationChart"/>
    <dgm:cxn modelId="{E97CFD4B-6C1C-4440-8635-E95B98B145CD}" type="presParOf" srcId="{61CC15F6-CC60-704B-A68C-F30BA298E007}" destId="{BA1E9591-3056-E44C-8426-45E6CA63F253}" srcOrd="1" destOrd="0" presId="urn:microsoft.com/office/officeart/2008/layout/HalfCircleOrganizationChart"/>
    <dgm:cxn modelId="{939FC684-C6D8-C04E-B4FC-FBFD9488B20F}" type="presParOf" srcId="{BA1E9591-3056-E44C-8426-45E6CA63F253}" destId="{F6606752-4AA4-3047-88A7-7D962E2D0BE1}" srcOrd="0" destOrd="0" presId="urn:microsoft.com/office/officeart/2008/layout/HalfCircleOrganizationChart"/>
    <dgm:cxn modelId="{10CED823-BABB-5B43-88C1-B2FC0338E55D}" type="presParOf" srcId="{BA1E9591-3056-E44C-8426-45E6CA63F253}" destId="{5CC406AA-7D8F-6C4F-A725-38296E3B49C6}" srcOrd="1" destOrd="0" presId="urn:microsoft.com/office/officeart/2008/layout/HalfCircleOrganizationChart"/>
    <dgm:cxn modelId="{264BA0DF-7E14-A245-A5FB-FED9EC83506D}" type="presParOf" srcId="{5CC406AA-7D8F-6C4F-A725-38296E3B49C6}" destId="{472C72A9-96FD-8246-8CB5-0EAF5FA611FB}" srcOrd="0" destOrd="0" presId="urn:microsoft.com/office/officeart/2008/layout/HalfCircleOrganizationChart"/>
    <dgm:cxn modelId="{F34FC1C3-2617-684B-BEE3-FED87E9C58FE}" type="presParOf" srcId="{472C72A9-96FD-8246-8CB5-0EAF5FA611FB}" destId="{CA5B7CA3-1A86-004A-9FB4-1310BC00B1E5}" srcOrd="0" destOrd="0" presId="urn:microsoft.com/office/officeart/2008/layout/HalfCircleOrganizationChart"/>
    <dgm:cxn modelId="{1B719B68-AD86-9549-B918-2008A13D0CEB}" type="presParOf" srcId="{472C72A9-96FD-8246-8CB5-0EAF5FA611FB}" destId="{C1A1CD8E-5D1D-CF4A-B2AB-613D56D72746}" srcOrd="1" destOrd="0" presId="urn:microsoft.com/office/officeart/2008/layout/HalfCircleOrganizationChart"/>
    <dgm:cxn modelId="{B0BD5EA4-8922-1041-ACCE-B2AD0248EF13}" type="presParOf" srcId="{472C72A9-96FD-8246-8CB5-0EAF5FA611FB}" destId="{BAEA9903-D463-6F4D-AA4F-8740D8796008}" srcOrd="2" destOrd="0" presId="urn:microsoft.com/office/officeart/2008/layout/HalfCircleOrganizationChart"/>
    <dgm:cxn modelId="{A334CD39-5087-904E-B7EC-93BE4F3259BF}" type="presParOf" srcId="{472C72A9-96FD-8246-8CB5-0EAF5FA611FB}" destId="{A18739AA-D54F-4E4F-9088-33B401090130}" srcOrd="3" destOrd="0" presId="urn:microsoft.com/office/officeart/2008/layout/HalfCircleOrganizationChart"/>
    <dgm:cxn modelId="{5E3AD9AB-EF26-1942-80B2-D3FFBBCE2883}" type="presParOf" srcId="{5CC406AA-7D8F-6C4F-A725-38296E3B49C6}" destId="{B5BC25AA-E0B0-974C-99FD-F790DC586D10}" srcOrd="1" destOrd="0" presId="urn:microsoft.com/office/officeart/2008/layout/HalfCircleOrganizationChart"/>
    <dgm:cxn modelId="{86EFB19A-134F-E842-9EFF-4376FB8A3FE0}" type="presParOf" srcId="{B5BC25AA-E0B0-974C-99FD-F790DC586D10}" destId="{7BFDDD7F-14D3-BB4D-AD13-C4C9EDBDF187}" srcOrd="0" destOrd="0" presId="urn:microsoft.com/office/officeart/2008/layout/HalfCircleOrganizationChart"/>
    <dgm:cxn modelId="{9AA84D76-6693-EB4A-836E-00B1568CFE57}" type="presParOf" srcId="{B5BC25AA-E0B0-974C-99FD-F790DC586D10}" destId="{F0123BF1-D92A-3742-A69F-CC703D17BA43}" srcOrd="1" destOrd="0" presId="urn:microsoft.com/office/officeart/2008/layout/HalfCircleOrganizationChart"/>
    <dgm:cxn modelId="{B6F117F3-7023-1E4F-AA33-891109F400CB}" type="presParOf" srcId="{F0123BF1-D92A-3742-A69F-CC703D17BA43}" destId="{BF69192A-F715-9241-A258-23BC7EAE6464}" srcOrd="0" destOrd="0" presId="urn:microsoft.com/office/officeart/2008/layout/HalfCircleOrganizationChart"/>
    <dgm:cxn modelId="{C7A335E9-22A8-204E-ACC9-D60CF7442D54}" type="presParOf" srcId="{BF69192A-F715-9241-A258-23BC7EAE6464}" destId="{A5C8EB9D-E00E-F043-8F12-455ECABC8D05}" srcOrd="0" destOrd="0" presId="urn:microsoft.com/office/officeart/2008/layout/HalfCircleOrganizationChart"/>
    <dgm:cxn modelId="{5DD00A7C-C7C5-C74F-BE9F-B43E9861BB37}" type="presParOf" srcId="{BF69192A-F715-9241-A258-23BC7EAE6464}" destId="{30A4B334-D2BB-3A45-AF23-0BB50753D58A}" srcOrd="1" destOrd="0" presId="urn:microsoft.com/office/officeart/2008/layout/HalfCircleOrganizationChart"/>
    <dgm:cxn modelId="{1E20E2F2-7B4B-9B4A-99CE-AC8F6E86A149}" type="presParOf" srcId="{BF69192A-F715-9241-A258-23BC7EAE6464}" destId="{F37A8C9B-5AE0-B74A-9465-83FB5A9F816F}" srcOrd="2" destOrd="0" presId="urn:microsoft.com/office/officeart/2008/layout/HalfCircleOrganizationChart"/>
    <dgm:cxn modelId="{CA15D67F-74C7-6343-A630-0A7FCC0DFF85}" type="presParOf" srcId="{BF69192A-F715-9241-A258-23BC7EAE6464}" destId="{5A9A2CAD-B10B-3543-AA8C-D704661E5FF8}" srcOrd="3" destOrd="0" presId="urn:microsoft.com/office/officeart/2008/layout/HalfCircleOrganizationChart"/>
    <dgm:cxn modelId="{230E93F5-098D-F142-ACC0-B775FCC55654}" type="presParOf" srcId="{F0123BF1-D92A-3742-A69F-CC703D17BA43}" destId="{E1252631-8DFE-3B4A-A0D7-29E96CA30640}" srcOrd="1" destOrd="0" presId="urn:microsoft.com/office/officeart/2008/layout/HalfCircleOrganizationChart"/>
    <dgm:cxn modelId="{9B9C62FF-FCBB-8740-BB34-E74CA6C5AEBA}" type="presParOf" srcId="{F0123BF1-D92A-3742-A69F-CC703D17BA43}" destId="{717FAF3C-1B33-FE4B-BB00-E09F24DC1D3E}" srcOrd="2" destOrd="0" presId="urn:microsoft.com/office/officeart/2008/layout/HalfCircleOrganizationChart"/>
    <dgm:cxn modelId="{386743C4-39DC-4146-BF7E-99CF93558DC5}" type="presParOf" srcId="{B5BC25AA-E0B0-974C-99FD-F790DC586D10}" destId="{C9565D97-91DD-0F46-8941-A3DE61DE588D}" srcOrd="2" destOrd="0" presId="urn:microsoft.com/office/officeart/2008/layout/HalfCircleOrganizationChart"/>
    <dgm:cxn modelId="{2AF7CEFB-4F62-854A-8737-61796C2901E5}" type="presParOf" srcId="{B5BC25AA-E0B0-974C-99FD-F790DC586D10}" destId="{E5A2CEFE-8AB9-7A4F-ABBE-4344469677FC}" srcOrd="3" destOrd="0" presId="urn:microsoft.com/office/officeart/2008/layout/HalfCircleOrganizationChart"/>
    <dgm:cxn modelId="{023B412B-53E6-6249-8BC3-B7DCCAE8E500}" type="presParOf" srcId="{E5A2CEFE-8AB9-7A4F-ABBE-4344469677FC}" destId="{426A82D1-1AD9-1B47-AD24-68869999FF4D}" srcOrd="0" destOrd="0" presId="urn:microsoft.com/office/officeart/2008/layout/HalfCircleOrganizationChart"/>
    <dgm:cxn modelId="{B37EFA3B-FEC0-4B4F-90B4-D58F2FBC28A6}" type="presParOf" srcId="{426A82D1-1AD9-1B47-AD24-68869999FF4D}" destId="{C300B694-EB52-EF44-BFCB-2AA3E5E227A0}" srcOrd="0" destOrd="0" presId="urn:microsoft.com/office/officeart/2008/layout/HalfCircleOrganizationChart"/>
    <dgm:cxn modelId="{DB1F36AD-7BD9-494C-9365-5EA1F4350EB8}" type="presParOf" srcId="{426A82D1-1AD9-1B47-AD24-68869999FF4D}" destId="{22F22874-8104-D74C-9C5D-52A40DBC3F68}" srcOrd="1" destOrd="0" presId="urn:microsoft.com/office/officeart/2008/layout/HalfCircleOrganizationChart"/>
    <dgm:cxn modelId="{4E75B73D-38DA-DD4A-A24E-6A6281FA25E3}" type="presParOf" srcId="{426A82D1-1AD9-1B47-AD24-68869999FF4D}" destId="{B97BACD2-220E-FC4D-8308-32A987CA93D0}" srcOrd="2" destOrd="0" presId="urn:microsoft.com/office/officeart/2008/layout/HalfCircleOrganizationChart"/>
    <dgm:cxn modelId="{7237EF49-BC0E-6942-8AC4-3BFC10686920}" type="presParOf" srcId="{426A82D1-1AD9-1B47-AD24-68869999FF4D}" destId="{44DA44C4-DF40-E94F-8C9E-CDF33BC31F35}" srcOrd="3" destOrd="0" presId="urn:microsoft.com/office/officeart/2008/layout/HalfCircleOrganizationChart"/>
    <dgm:cxn modelId="{69015D61-703F-0E44-8862-F96D950025C8}" type="presParOf" srcId="{E5A2CEFE-8AB9-7A4F-ABBE-4344469677FC}" destId="{026FAEE0-5B55-B342-A39D-CF938F6487A2}" srcOrd="1" destOrd="0" presId="urn:microsoft.com/office/officeart/2008/layout/HalfCircleOrganizationChart"/>
    <dgm:cxn modelId="{57716CE0-FCB5-7144-BDF8-0DD5628A6EE5}" type="presParOf" srcId="{E5A2CEFE-8AB9-7A4F-ABBE-4344469677FC}" destId="{54AA5C32-C9E9-6F44-870A-3BDCF31F9CC6}" srcOrd="2" destOrd="0" presId="urn:microsoft.com/office/officeart/2008/layout/HalfCircleOrganizationChart"/>
    <dgm:cxn modelId="{43B77497-6513-8948-AAA7-F36D77A948F4}" type="presParOf" srcId="{5CC406AA-7D8F-6C4F-A725-38296E3B49C6}" destId="{E50E5893-A730-A344-94F4-AE4B88863311}" srcOrd="2" destOrd="0" presId="urn:microsoft.com/office/officeart/2008/layout/HalfCircleOrganizationChart"/>
    <dgm:cxn modelId="{B301E6CF-F316-3C42-83A8-267496B6C828}" type="presParOf" srcId="{BA1E9591-3056-E44C-8426-45E6CA63F253}" destId="{F177F54C-BF0D-204D-B6CE-479594F83CCF}" srcOrd="2" destOrd="0" presId="urn:microsoft.com/office/officeart/2008/layout/HalfCircleOrganizationChart"/>
    <dgm:cxn modelId="{348128D7-2CCE-1741-A562-329DD9396F1B}" type="presParOf" srcId="{BA1E9591-3056-E44C-8426-45E6CA63F253}" destId="{EE8F49CD-25EF-DC4E-9BB1-7C42B3316C71}" srcOrd="3" destOrd="0" presId="urn:microsoft.com/office/officeart/2008/layout/HalfCircleOrganizationChart"/>
    <dgm:cxn modelId="{6701DE1F-E409-5B4F-A976-783312C083B5}" type="presParOf" srcId="{EE8F49CD-25EF-DC4E-9BB1-7C42B3316C71}" destId="{A2DBFD70-9FF1-CE45-9ABE-62C369125C80}" srcOrd="0" destOrd="0" presId="urn:microsoft.com/office/officeart/2008/layout/HalfCircleOrganizationChart"/>
    <dgm:cxn modelId="{D2E3266B-6991-BC41-97A5-14D9B26B4263}" type="presParOf" srcId="{A2DBFD70-9FF1-CE45-9ABE-62C369125C80}" destId="{421FD93A-C92F-FE43-9933-17D7DFB9FD2B}" srcOrd="0" destOrd="0" presId="urn:microsoft.com/office/officeart/2008/layout/HalfCircleOrganizationChart"/>
    <dgm:cxn modelId="{565551A3-B6E7-6E47-AA79-77EB1D41D641}" type="presParOf" srcId="{A2DBFD70-9FF1-CE45-9ABE-62C369125C80}" destId="{F97C9419-E648-AB4B-A7BC-92B57E243331}" srcOrd="1" destOrd="0" presId="urn:microsoft.com/office/officeart/2008/layout/HalfCircleOrganizationChart"/>
    <dgm:cxn modelId="{CB009DFE-15DC-CA4B-B35C-54C1D7E4D1DD}" type="presParOf" srcId="{A2DBFD70-9FF1-CE45-9ABE-62C369125C80}" destId="{6194B1E2-69C4-1141-9EF4-A50A95A0D648}" srcOrd="2" destOrd="0" presId="urn:microsoft.com/office/officeart/2008/layout/HalfCircleOrganizationChart"/>
    <dgm:cxn modelId="{858A231C-4093-AA4D-A698-B3BBDF20638E}" type="presParOf" srcId="{A2DBFD70-9FF1-CE45-9ABE-62C369125C80}" destId="{1F86563B-C91B-3D4A-A2B3-7316BBACCDF3}" srcOrd="3" destOrd="0" presId="urn:microsoft.com/office/officeart/2008/layout/HalfCircleOrganizationChart"/>
    <dgm:cxn modelId="{3C0BDB72-2471-E844-96DA-4C0823298F0E}" type="presParOf" srcId="{EE8F49CD-25EF-DC4E-9BB1-7C42B3316C71}" destId="{DC5A26C5-310B-B348-B509-55BEF0DC85D2}" srcOrd="1" destOrd="0" presId="urn:microsoft.com/office/officeart/2008/layout/HalfCircleOrganizationChart"/>
    <dgm:cxn modelId="{137592AF-E63B-B14F-97F1-CBCFA0CCCF18}" type="presParOf" srcId="{DC5A26C5-310B-B348-B509-55BEF0DC85D2}" destId="{BAA4B2AA-A252-FD4C-AAC6-677F5AB7EDD4}" srcOrd="0" destOrd="0" presId="urn:microsoft.com/office/officeart/2008/layout/HalfCircleOrganizationChart"/>
    <dgm:cxn modelId="{BDA189B5-E0D4-124E-BDF1-95EDE4885F23}" type="presParOf" srcId="{DC5A26C5-310B-B348-B509-55BEF0DC85D2}" destId="{6A953BE9-88F6-6F42-BEE5-3C740EA24CA1}" srcOrd="1" destOrd="0" presId="urn:microsoft.com/office/officeart/2008/layout/HalfCircleOrganizationChart"/>
    <dgm:cxn modelId="{33F59556-445D-484B-B14B-094788FECA42}" type="presParOf" srcId="{6A953BE9-88F6-6F42-BEE5-3C740EA24CA1}" destId="{73CC13D7-BB55-4947-A66B-6D51C32E55E7}" srcOrd="0" destOrd="0" presId="urn:microsoft.com/office/officeart/2008/layout/HalfCircleOrganizationChart"/>
    <dgm:cxn modelId="{86375029-F0C6-1248-85DC-F7212ED8DC52}" type="presParOf" srcId="{73CC13D7-BB55-4947-A66B-6D51C32E55E7}" destId="{5C5A1F89-400B-5B40-9E92-8BE94896A741}" srcOrd="0" destOrd="0" presId="urn:microsoft.com/office/officeart/2008/layout/HalfCircleOrganizationChart"/>
    <dgm:cxn modelId="{5BD1FBD9-8C94-394E-BB6E-1ECE4B6A5191}" type="presParOf" srcId="{73CC13D7-BB55-4947-A66B-6D51C32E55E7}" destId="{6AAEFF5A-AA69-1441-B037-9C43376972B1}" srcOrd="1" destOrd="0" presId="urn:microsoft.com/office/officeart/2008/layout/HalfCircleOrganizationChart"/>
    <dgm:cxn modelId="{619B642C-F3BB-EF4B-92D4-922D712A0D66}" type="presParOf" srcId="{73CC13D7-BB55-4947-A66B-6D51C32E55E7}" destId="{29965FD6-1F08-8145-8DB5-5FE0B5BB728E}" srcOrd="2" destOrd="0" presId="urn:microsoft.com/office/officeart/2008/layout/HalfCircleOrganizationChart"/>
    <dgm:cxn modelId="{1FA0E539-D19C-F54C-A860-767139019068}" type="presParOf" srcId="{73CC13D7-BB55-4947-A66B-6D51C32E55E7}" destId="{77FDB29C-D3CD-0E46-9466-FD34C3D0C018}" srcOrd="3" destOrd="0" presId="urn:microsoft.com/office/officeart/2008/layout/HalfCircleOrganizationChart"/>
    <dgm:cxn modelId="{AE5DF560-6C90-0247-8036-8C844B73FEC0}" type="presParOf" srcId="{6A953BE9-88F6-6F42-BEE5-3C740EA24CA1}" destId="{02658B64-47D5-5A45-A134-BB2BC78BDA3C}" srcOrd="1" destOrd="0" presId="urn:microsoft.com/office/officeart/2008/layout/HalfCircleOrganizationChart"/>
    <dgm:cxn modelId="{207CF79C-DBD8-7D47-9457-4232AC29500A}" type="presParOf" srcId="{6A953BE9-88F6-6F42-BEE5-3C740EA24CA1}" destId="{9269DD18-619D-D041-8FAA-67CA2A098AFD}" srcOrd="2" destOrd="0" presId="urn:microsoft.com/office/officeart/2008/layout/HalfCircleOrganizationChart"/>
    <dgm:cxn modelId="{0D49C5C5-6F2F-D845-AA1C-AE0D2A7BDD58}" type="presParOf" srcId="{EE8F49CD-25EF-DC4E-9BB1-7C42B3316C71}" destId="{2882D19E-8121-0D41-845C-781765707C61}" srcOrd="2" destOrd="0" presId="urn:microsoft.com/office/officeart/2008/layout/HalfCircleOrganizationChart"/>
    <dgm:cxn modelId="{CFF3B29D-763A-A14B-ABAA-81CD140A3E1E}" type="presParOf" srcId="{BA1E9591-3056-E44C-8426-45E6CA63F253}" destId="{CDB89F10-C210-494C-9DD6-4B45D88259F1}" srcOrd="4" destOrd="0" presId="urn:microsoft.com/office/officeart/2008/layout/HalfCircleOrganizationChart"/>
    <dgm:cxn modelId="{F955284A-7EFA-874C-A199-30824AADEE09}" type="presParOf" srcId="{BA1E9591-3056-E44C-8426-45E6CA63F253}" destId="{061A9A53-8687-164D-B4BB-CA013445BFA2}" srcOrd="5" destOrd="0" presId="urn:microsoft.com/office/officeart/2008/layout/HalfCircleOrganizationChart"/>
    <dgm:cxn modelId="{E9A0A92E-F63D-2F46-ADD0-0033776F2101}" type="presParOf" srcId="{061A9A53-8687-164D-B4BB-CA013445BFA2}" destId="{16834186-9295-2D44-B998-E46519A87D47}" srcOrd="0" destOrd="0" presId="urn:microsoft.com/office/officeart/2008/layout/HalfCircleOrganizationChart"/>
    <dgm:cxn modelId="{2048E41B-17BE-EE49-8D51-61B7E027C8A9}" type="presParOf" srcId="{16834186-9295-2D44-B998-E46519A87D47}" destId="{E520431D-26B4-574A-926F-38B386E8ABE4}" srcOrd="0" destOrd="0" presId="urn:microsoft.com/office/officeart/2008/layout/HalfCircleOrganizationChart"/>
    <dgm:cxn modelId="{EE9255E6-EB4D-664E-99D1-79011B0C399F}" type="presParOf" srcId="{16834186-9295-2D44-B998-E46519A87D47}" destId="{AEB896D1-84AE-E14B-A8C5-F1274AE969B2}" srcOrd="1" destOrd="0" presId="urn:microsoft.com/office/officeart/2008/layout/HalfCircleOrganizationChart"/>
    <dgm:cxn modelId="{DC182290-CBBC-234B-82E1-7EFEBCE63AF5}" type="presParOf" srcId="{16834186-9295-2D44-B998-E46519A87D47}" destId="{B0578879-1B91-4B4E-A34E-B47C7035D9B3}" srcOrd="2" destOrd="0" presId="urn:microsoft.com/office/officeart/2008/layout/HalfCircleOrganizationChart"/>
    <dgm:cxn modelId="{55A69C33-6970-114A-B357-A0F881B51864}" type="presParOf" srcId="{16834186-9295-2D44-B998-E46519A87D47}" destId="{CFF5A06D-819C-B041-A8B3-B23296B1EC82}" srcOrd="3" destOrd="0" presId="urn:microsoft.com/office/officeart/2008/layout/HalfCircleOrganizationChart"/>
    <dgm:cxn modelId="{9861A4E2-4E32-F949-B9C8-D8236C887768}" type="presParOf" srcId="{061A9A53-8687-164D-B4BB-CA013445BFA2}" destId="{2F5CEF6D-164E-C24A-97DD-5A10CE460426}" srcOrd="1" destOrd="0" presId="urn:microsoft.com/office/officeart/2008/layout/HalfCircleOrganizationChart"/>
    <dgm:cxn modelId="{B910DC49-9692-5449-B9E1-D42FBE57B86F}" type="presParOf" srcId="{2F5CEF6D-164E-C24A-97DD-5A10CE460426}" destId="{E884C0CE-27E9-4D40-BE2D-68A7E6C52426}" srcOrd="0" destOrd="0" presId="urn:microsoft.com/office/officeart/2008/layout/HalfCircleOrganizationChart"/>
    <dgm:cxn modelId="{2717DAA4-C6A3-1E47-AFD0-CB0E166BCF25}" type="presParOf" srcId="{2F5CEF6D-164E-C24A-97DD-5A10CE460426}" destId="{D554562D-222C-3040-B5D2-CC3D6FBA8265}" srcOrd="1" destOrd="0" presId="urn:microsoft.com/office/officeart/2008/layout/HalfCircleOrganizationChart"/>
    <dgm:cxn modelId="{C2E20892-CB9B-994E-B366-1E5D7EAA795F}" type="presParOf" srcId="{D554562D-222C-3040-B5D2-CC3D6FBA8265}" destId="{95F75F1A-ABD7-444F-87B6-6AEE22754732}" srcOrd="0" destOrd="0" presId="urn:microsoft.com/office/officeart/2008/layout/HalfCircleOrganizationChart"/>
    <dgm:cxn modelId="{964876EE-B6CE-8545-ACFA-4BA77C6F39A0}" type="presParOf" srcId="{95F75F1A-ABD7-444F-87B6-6AEE22754732}" destId="{47EF76F2-DC8F-734C-BA36-B4ED6B7ACD1C}" srcOrd="0" destOrd="0" presId="urn:microsoft.com/office/officeart/2008/layout/HalfCircleOrganizationChart"/>
    <dgm:cxn modelId="{851D11BD-91F0-E247-BBE0-45D11ED5E09E}" type="presParOf" srcId="{95F75F1A-ABD7-444F-87B6-6AEE22754732}" destId="{B73BE618-CFCB-5840-84CB-A17ABEA8D5F6}" srcOrd="1" destOrd="0" presId="urn:microsoft.com/office/officeart/2008/layout/HalfCircleOrganizationChart"/>
    <dgm:cxn modelId="{2BC594DE-0000-4743-800C-A8405828062C}" type="presParOf" srcId="{95F75F1A-ABD7-444F-87B6-6AEE22754732}" destId="{AC8EC0A3-6789-0C42-A774-8B4CE0A4C568}" srcOrd="2" destOrd="0" presId="urn:microsoft.com/office/officeart/2008/layout/HalfCircleOrganizationChart"/>
    <dgm:cxn modelId="{646E42AA-6FF9-C241-85FD-6FECCCF08C31}" type="presParOf" srcId="{95F75F1A-ABD7-444F-87B6-6AEE22754732}" destId="{5472EA44-A710-A34E-84D5-D68DB8E4F1D5}" srcOrd="3" destOrd="0" presId="urn:microsoft.com/office/officeart/2008/layout/HalfCircleOrganizationChart"/>
    <dgm:cxn modelId="{822ADA04-3832-704F-90B2-AC24F43D913E}" type="presParOf" srcId="{D554562D-222C-3040-B5D2-CC3D6FBA8265}" destId="{A49DB2D1-C8E4-CD41-893B-5283CA7BB1E0}" srcOrd="1" destOrd="0" presId="urn:microsoft.com/office/officeart/2008/layout/HalfCircleOrganizationChart"/>
    <dgm:cxn modelId="{51DB5DBE-FE04-6441-9BF4-0D9FB9CCF532}" type="presParOf" srcId="{D554562D-222C-3040-B5D2-CC3D6FBA8265}" destId="{71EEAAE9-5164-E342-B3EC-D2D884247F99}" srcOrd="2" destOrd="0" presId="urn:microsoft.com/office/officeart/2008/layout/HalfCircleOrganizationChart"/>
    <dgm:cxn modelId="{3070E924-16A0-3E42-A218-AF87E37C8CAC}" type="presParOf" srcId="{061A9A53-8687-164D-B4BB-CA013445BFA2}" destId="{1CB91701-59E2-C149-97CF-B849D1AE108C}" srcOrd="2" destOrd="0" presId="urn:microsoft.com/office/officeart/2008/layout/HalfCircleOrganizationChart"/>
    <dgm:cxn modelId="{2FF4B2B9-8975-9D41-8869-41081DE0627B}" type="presParOf" srcId="{BA1E9591-3056-E44C-8426-45E6CA63F253}" destId="{FE22CFE7-3836-0B4D-A3C7-B4CDFAD153D0}" srcOrd="6" destOrd="0" presId="urn:microsoft.com/office/officeart/2008/layout/HalfCircleOrganizationChart"/>
    <dgm:cxn modelId="{F8D185BD-8C81-9C4B-8F85-79100F71F5AD}" type="presParOf" srcId="{BA1E9591-3056-E44C-8426-45E6CA63F253}" destId="{0D7E6B0B-1904-2E4A-833A-EE2E386F4C8E}" srcOrd="7" destOrd="0" presId="urn:microsoft.com/office/officeart/2008/layout/HalfCircleOrganizationChart"/>
    <dgm:cxn modelId="{0402FEED-82CB-B44B-97C4-39A40E5B4CAD}" type="presParOf" srcId="{0D7E6B0B-1904-2E4A-833A-EE2E386F4C8E}" destId="{2BD9D3DA-DF9C-854F-95ED-2B463FC40CBD}" srcOrd="0" destOrd="0" presId="urn:microsoft.com/office/officeart/2008/layout/HalfCircleOrganizationChart"/>
    <dgm:cxn modelId="{6F736F45-8B16-8A42-B3D2-7943C9542E9D}" type="presParOf" srcId="{2BD9D3DA-DF9C-854F-95ED-2B463FC40CBD}" destId="{CCA512FF-2210-A242-B91D-3854ADB553F8}" srcOrd="0" destOrd="0" presId="urn:microsoft.com/office/officeart/2008/layout/HalfCircleOrganizationChart"/>
    <dgm:cxn modelId="{56B55BD7-BC77-D64E-A1B9-39EE39265016}" type="presParOf" srcId="{2BD9D3DA-DF9C-854F-95ED-2B463FC40CBD}" destId="{8F320364-369D-2144-A260-9487F3DA3886}" srcOrd="1" destOrd="0" presId="urn:microsoft.com/office/officeart/2008/layout/HalfCircleOrganizationChart"/>
    <dgm:cxn modelId="{788B9A42-E7DE-7D41-B752-CF37BAB9DE72}" type="presParOf" srcId="{2BD9D3DA-DF9C-854F-95ED-2B463FC40CBD}" destId="{8E3B3335-74C1-A44B-A68B-01910F83CCB4}" srcOrd="2" destOrd="0" presId="urn:microsoft.com/office/officeart/2008/layout/HalfCircleOrganizationChart"/>
    <dgm:cxn modelId="{D4193B75-E350-DE41-9466-B2BB44F51E8D}" type="presParOf" srcId="{2BD9D3DA-DF9C-854F-95ED-2B463FC40CBD}" destId="{ADF1393B-C2EA-074B-8ED4-B8F8F71E9F48}" srcOrd="3" destOrd="0" presId="urn:microsoft.com/office/officeart/2008/layout/HalfCircleOrganizationChart"/>
    <dgm:cxn modelId="{03E2C32B-3A87-5643-8EC7-1A69EE688EA0}" type="presParOf" srcId="{0D7E6B0B-1904-2E4A-833A-EE2E386F4C8E}" destId="{0B7538CE-3AC6-1342-BAC7-FF0D67165F77}" srcOrd="1" destOrd="0" presId="urn:microsoft.com/office/officeart/2008/layout/HalfCircleOrganizationChart"/>
    <dgm:cxn modelId="{E986CC47-5130-7F45-A741-1F92CB7E7200}" type="presParOf" srcId="{0B7538CE-3AC6-1342-BAC7-FF0D67165F77}" destId="{F5EF6714-40F8-0047-96F1-BB0F4B5767AD}" srcOrd="0" destOrd="0" presId="urn:microsoft.com/office/officeart/2008/layout/HalfCircleOrganizationChart"/>
    <dgm:cxn modelId="{18704371-D57B-5A4E-B8B1-72C76E9BB42E}" type="presParOf" srcId="{0B7538CE-3AC6-1342-BAC7-FF0D67165F77}" destId="{B56F6B24-D7B9-B744-84E3-1306CD4C21C1}" srcOrd="1" destOrd="0" presId="urn:microsoft.com/office/officeart/2008/layout/HalfCircleOrganizationChart"/>
    <dgm:cxn modelId="{0C8A766D-7D58-2B4E-9B87-A006F1CD53C6}" type="presParOf" srcId="{B56F6B24-D7B9-B744-84E3-1306CD4C21C1}" destId="{64530643-D0B7-6845-B414-0F9E2EB8187B}" srcOrd="0" destOrd="0" presId="urn:microsoft.com/office/officeart/2008/layout/HalfCircleOrganizationChart"/>
    <dgm:cxn modelId="{6CAEFB99-D858-B849-9C14-4C8F23252190}" type="presParOf" srcId="{64530643-D0B7-6845-B414-0F9E2EB8187B}" destId="{5BE3AAF8-6B5D-7544-BB81-C190F3A891FB}" srcOrd="0" destOrd="0" presId="urn:microsoft.com/office/officeart/2008/layout/HalfCircleOrganizationChart"/>
    <dgm:cxn modelId="{27D6197F-D490-2645-9ED1-1EB269360991}" type="presParOf" srcId="{64530643-D0B7-6845-B414-0F9E2EB8187B}" destId="{690149AF-E517-844F-9C0B-369F3B579AE2}" srcOrd="1" destOrd="0" presId="urn:microsoft.com/office/officeart/2008/layout/HalfCircleOrganizationChart"/>
    <dgm:cxn modelId="{A69C3B1D-EC4B-2847-A5A2-AE89E4951A01}" type="presParOf" srcId="{64530643-D0B7-6845-B414-0F9E2EB8187B}" destId="{FC1278C8-7692-1F4C-9BBB-544482040B93}" srcOrd="2" destOrd="0" presId="urn:microsoft.com/office/officeart/2008/layout/HalfCircleOrganizationChart"/>
    <dgm:cxn modelId="{270B7BDB-464B-284B-8E9E-14D59CBAF009}" type="presParOf" srcId="{64530643-D0B7-6845-B414-0F9E2EB8187B}" destId="{617C370E-5E3C-9E4A-89EF-F05C806D42BB}" srcOrd="3" destOrd="0" presId="urn:microsoft.com/office/officeart/2008/layout/HalfCircleOrganizationChart"/>
    <dgm:cxn modelId="{008957AF-69CC-BC4B-9D8C-BE57F339C5A5}" type="presParOf" srcId="{B56F6B24-D7B9-B744-84E3-1306CD4C21C1}" destId="{264E23D0-CCA2-E848-8FAA-863F0A6928A0}" srcOrd="1" destOrd="0" presId="urn:microsoft.com/office/officeart/2008/layout/HalfCircleOrganizationChart"/>
    <dgm:cxn modelId="{217E5AE6-1B6E-A248-B1F6-1DC5D67C5FAA}" type="presParOf" srcId="{B56F6B24-D7B9-B744-84E3-1306CD4C21C1}" destId="{75BBAA56-9138-A34D-A66B-20EEE9128915}" srcOrd="2" destOrd="0" presId="urn:microsoft.com/office/officeart/2008/layout/HalfCircleOrganizationChart"/>
    <dgm:cxn modelId="{416DA7CD-8CF4-6A4B-B65A-10971373FBA1}" type="presParOf" srcId="{0D7E6B0B-1904-2E4A-833A-EE2E386F4C8E}" destId="{1B517EAF-D718-DB48-BA48-7295765C6335}" srcOrd="2" destOrd="0" presId="urn:microsoft.com/office/officeart/2008/layout/HalfCircleOrganizationChart"/>
    <dgm:cxn modelId="{63A28D17-3803-7A42-8532-545DDA3B7D20}" type="presParOf" srcId="{61CC15F6-CC60-704B-A68C-F30BA298E007}" destId="{847013F3-F6B3-314C-9C63-6BC371A451EC}" srcOrd="2" destOrd="0" presId="urn:microsoft.com/office/officeart/2008/layout/HalfCircleOrganizationChart"/>
    <dgm:cxn modelId="{4566F390-19FA-7147-BD9A-F5E5B11B6A8A}" type="presParOf" srcId="{7869D5F7-365B-DA4F-964A-BB6156836176}" destId="{FB046F52-952C-2744-B54F-8D506F62CEC0}" srcOrd="2" destOrd="0" presId="urn:microsoft.com/office/officeart/2008/layout/HalfCircleOrganizationChart"/>
    <dgm:cxn modelId="{4B74597E-9E10-4143-9F32-35E117CCC311}" type="presParOf" srcId="{7869D5F7-365B-DA4F-964A-BB6156836176}" destId="{BD42610E-CD82-2A4B-9AC2-D2CCCD16F2B4}" srcOrd="3" destOrd="0" presId="urn:microsoft.com/office/officeart/2008/layout/HalfCircleOrganizationChart"/>
    <dgm:cxn modelId="{419F28C6-9E6B-BB44-81B3-BAC981DECA4F}" type="presParOf" srcId="{BD42610E-CD82-2A4B-9AC2-D2CCCD16F2B4}" destId="{3EEE4565-CFB9-FE41-944C-51DBA61CD472}" srcOrd="0" destOrd="0" presId="urn:microsoft.com/office/officeart/2008/layout/HalfCircleOrganizationChart"/>
    <dgm:cxn modelId="{E729711C-6A94-BA4A-94AD-5FF46FABF04F}" type="presParOf" srcId="{3EEE4565-CFB9-FE41-944C-51DBA61CD472}" destId="{6C8FD390-453A-064F-8793-23CEAE98F5DE}" srcOrd="0" destOrd="0" presId="urn:microsoft.com/office/officeart/2008/layout/HalfCircleOrganizationChart"/>
    <dgm:cxn modelId="{DAA844C5-2A06-C445-B487-3ABB6650E78D}" type="presParOf" srcId="{3EEE4565-CFB9-FE41-944C-51DBA61CD472}" destId="{5B81EB55-CC91-CB49-9E8E-A801F6CD3757}" srcOrd="1" destOrd="0" presId="urn:microsoft.com/office/officeart/2008/layout/HalfCircleOrganizationChart"/>
    <dgm:cxn modelId="{0212EB87-ADA0-6945-A0B8-3D7E84DE57D9}" type="presParOf" srcId="{3EEE4565-CFB9-FE41-944C-51DBA61CD472}" destId="{3A2AB113-256D-D446-9CB6-F40283F78804}" srcOrd="2" destOrd="0" presId="urn:microsoft.com/office/officeart/2008/layout/HalfCircleOrganizationChart"/>
    <dgm:cxn modelId="{5F3AF5BB-83D4-3845-A168-85DF6953FF7C}" type="presParOf" srcId="{3EEE4565-CFB9-FE41-944C-51DBA61CD472}" destId="{8315268A-B0C6-F043-AB18-12BA67ACC76A}" srcOrd="3" destOrd="0" presId="urn:microsoft.com/office/officeart/2008/layout/HalfCircleOrganizationChart"/>
    <dgm:cxn modelId="{BC1C158C-C079-4A4F-91BE-1A11313D32B8}" type="presParOf" srcId="{BD42610E-CD82-2A4B-9AC2-D2CCCD16F2B4}" destId="{C52D4053-ABB8-4F4A-82C1-202462EB8E17}" srcOrd="1" destOrd="0" presId="urn:microsoft.com/office/officeart/2008/layout/HalfCircleOrganizationChart"/>
    <dgm:cxn modelId="{EF7C7174-79EB-8A4C-B2C0-C833FABFAD43}" type="presParOf" srcId="{C52D4053-ABB8-4F4A-82C1-202462EB8E17}" destId="{F5252FE1-A4A9-BD4F-A18F-AC696402921B}" srcOrd="0" destOrd="0" presId="urn:microsoft.com/office/officeart/2008/layout/HalfCircleOrganizationChart"/>
    <dgm:cxn modelId="{4BB81AB4-520E-4A48-A6E6-DE05D7B69C24}" type="presParOf" srcId="{C52D4053-ABB8-4F4A-82C1-202462EB8E17}" destId="{32E15915-2F05-F147-B14B-0BEDE95C86E0}" srcOrd="1" destOrd="0" presId="urn:microsoft.com/office/officeart/2008/layout/HalfCircleOrganizationChart"/>
    <dgm:cxn modelId="{ABBD2916-FBBD-8845-B04D-9C41BEA6E6B2}" type="presParOf" srcId="{32E15915-2F05-F147-B14B-0BEDE95C86E0}" destId="{2FD4C8A5-EEB5-884A-9C86-0E859145F4F5}" srcOrd="0" destOrd="0" presId="urn:microsoft.com/office/officeart/2008/layout/HalfCircleOrganizationChart"/>
    <dgm:cxn modelId="{89E55F58-EBC6-3040-B1ED-D930B6532C95}" type="presParOf" srcId="{2FD4C8A5-EEB5-884A-9C86-0E859145F4F5}" destId="{C4599270-DD53-9144-984A-9C78D4EAE35A}" srcOrd="0" destOrd="0" presId="urn:microsoft.com/office/officeart/2008/layout/HalfCircleOrganizationChart"/>
    <dgm:cxn modelId="{1FCC5678-CA19-654D-AE7F-8BC7B4B0E113}" type="presParOf" srcId="{2FD4C8A5-EEB5-884A-9C86-0E859145F4F5}" destId="{A5C5AE31-05C0-EF40-B354-8835506996F4}" srcOrd="1" destOrd="0" presId="urn:microsoft.com/office/officeart/2008/layout/HalfCircleOrganizationChart"/>
    <dgm:cxn modelId="{AF7D07AF-6ABE-3145-9946-1218DEC42ECA}" type="presParOf" srcId="{2FD4C8A5-EEB5-884A-9C86-0E859145F4F5}" destId="{AF05EF2E-6E45-9746-8F6B-61423569B3DE}" srcOrd="2" destOrd="0" presId="urn:microsoft.com/office/officeart/2008/layout/HalfCircleOrganizationChart"/>
    <dgm:cxn modelId="{31A128CC-FB63-4B47-9A48-BB68B053ECC4}" type="presParOf" srcId="{2FD4C8A5-EEB5-884A-9C86-0E859145F4F5}" destId="{FAD6BB7A-2E94-774D-98CA-67C0970B6992}" srcOrd="3" destOrd="0" presId="urn:microsoft.com/office/officeart/2008/layout/HalfCircleOrganizationChart"/>
    <dgm:cxn modelId="{9A63B4A0-3E17-6045-A6E1-47C32E4431A1}" type="presParOf" srcId="{32E15915-2F05-F147-B14B-0BEDE95C86E0}" destId="{4884C621-FC8F-094D-9731-D41F95B7EA16}" srcOrd="1" destOrd="0" presId="urn:microsoft.com/office/officeart/2008/layout/HalfCircleOrganizationChart"/>
    <dgm:cxn modelId="{EDE6A6C5-465C-E449-98BD-ACAE3189F354}" type="presParOf" srcId="{4884C621-FC8F-094D-9731-D41F95B7EA16}" destId="{42F4536C-2DF4-E546-BA7B-415B288E8F39}" srcOrd="0" destOrd="0" presId="urn:microsoft.com/office/officeart/2008/layout/HalfCircleOrganizationChart"/>
    <dgm:cxn modelId="{970F751C-C7FB-B44C-9105-CC153D748378}" type="presParOf" srcId="{4884C621-FC8F-094D-9731-D41F95B7EA16}" destId="{926C4B6E-923F-2142-9A9E-24EC22477F9A}" srcOrd="1" destOrd="0" presId="urn:microsoft.com/office/officeart/2008/layout/HalfCircleOrganizationChart"/>
    <dgm:cxn modelId="{0131A14F-8565-FF46-B6CE-F7C606B4C5C0}" type="presParOf" srcId="{926C4B6E-923F-2142-9A9E-24EC22477F9A}" destId="{DE151F9E-12A7-4A4A-8782-1D27F298058E}" srcOrd="0" destOrd="0" presId="urn:microsoft.com/office/officeart/2008/layout/HalfCircleOrganizationChart"/>
    <dgm:cxn modelId="{3592C37A-7C0C-5640-B7D1-8D432D6E12F5}" type="presParOf" srcId="{DE151F9E-12A7-4A4A-8782-1D27F298058E}" destId="{5DCF0C8F-0ED7-124A-81CA-9F4C39F3D93E}" srcOrd="0" destOrd="0" presId="urn:microsoft.com/office/officeart/2008/layout/HalfCircleOrganizationChart"/>
    <dgm:cxn modelId="{9ADE6728-439F-DB40-934C-EF61B79B9A7D}" type="presParOf" srcId="{DE151F9E-12A7-4A4A-8782-1D27F298058E}" destId="{BDBD0630-AED6-D345-A647-1D74F5D043A7}" srcOrd="1" destOrd="0" presId="urn:microsoft.com/office/officeart/2008/layout/HalfCircleOrganizationChart"/>
    <dgm:cxn modelId="{872B3D8F-9DFC-7849-BB08-F7CF590DF7DA}" type="presParOf" srcId="{DE151F9E-12A7-4A4A-8782-1D27F298058E}" destId="{DBD63201-25D3-FD46-9F77-6943CFAEF2B2}" srcOrd="2" destOrd="0" presId="urn:microsoft.com/office/officeart/2008/layout/HalfCircleOrganizationChart"/>
    <dgm:cxn modelId="{F70FD661-F8E1-F546-BADC-456079324273}" type="presParOf" srcId="{DE151F9E-12A7-4A4A-8782-1D27F298058E}" destId="{85B31553-C5BE-4C4A-A3C1-64D3D6971E27}" srcOrd="3" destOrd="0" presId="urn:microsoft.com/office/officeart/2008/layout/HalfCircleOrganizationChart"/>
    <dgm:cxn modelId="{AB0D90E0-0CCA-F84F-A0C0-17EC58CD93C7}" type="presParOf" srcId="{926C4B6E-923F-2142-9A9E-24EC22477F9A}" destId="{20296FD7-A66C-1546-BDE7-0F76EFC066B9}" srcOrd="1" destOrd="0" presId="urn:microsoft.com/office/officeart/2008/layout/HalfCircleOrganizationChart"/>
    <dgm:cxn modelId="{E18A87A5-D210-B143-9676-834B91DF0250}" type="presParOf" srcId="{926C4B6E-923F-2142-9A9E-24EC22477F9A}" destId="{988305B4-B5BA-1543-9CC2-09621EF4CFDA}" srcOrd="2" destOrd="0" presId="urn:microsoft.com/office/officeart/2008/layout/HalfCircleOrganizationChart"/>
    <dgm:cxn modelId="{50B2036C-3837-1B4F-B924-16DCB0A4D8F8}" type="presParOf" srcId="{4884C621-FC8F-094D-9731-D41F95B7EA16}" destId="{6114208E-575C-AC4B-A9E7-E1D69CA0E588}" srcOrd="2" destOrd="0" presId="urn:microsoft.com/office/officeart/2008/layout/HalfCircleOrganizationChart"/>
    <dgm:cxn modelId="{C127D4DB-C2F4-B346-ABBB-D7009E79DF88}" type="presParOf" srcId="{4884C621-FC8F-094D-9731-D41F95B7EA16}" destId="{52AA2123-317F-564C-BDC9-27C529F5A905}" srcOrd="3" destOrd="0" presId="urn:microsoft.com/office/officeart/2008/layout/HalfCircleOrganizationChart"/>
    <dgm:cxn modelId="{9F4194EA-76D6-CE41-8CA8-2AB544B5F983}" type="presParOf" srcId="{52AA2123-317F-564C-BDC9-27C529F5A905}" destId="{4CD54A6D-AF66-714C-AE8F-D5823287A1C8}" srcOrd="0" destOrd="0" presId="urn:microsoft.com/office/officeart/2008/layout/HalfCircleOrganizationChart"/>
    <dgm:cxn modelId="{85DC7509-C43A-6D4B-B471-48837C8D81D4}" type="presParOf" srcId="{4CD54A6D-AF66-714C-AE8F-D5823287A1C8}" destId="{A9755563-0C1F-184D-8ED0-9DE16434F3DB}" srcOrd="0" destOrd="0" presId="urn:microsoft.com/office/officeart/2008/layout/HalfCircleOrganizationChart"/>
    <dgm:cxn modelId="{A4AF4957-867E-D64E-B8DD-4FD5735D0961}" type="presParOf" srcId="{4CD54A6D-AF66-714C-AE8F-D5823287A1C8}" destId="{C38FE3E0-3EFA-8546-9C5D-559D220FC00B}" srcOrd="1" destOrd="0" presId="urn:microsoft.com/office/officeart/2008/layout/HalfCircleOrganizationChart"/>
    <dgm:cxn modelId="{7E5CC9CE-1308-F54D-A4C3-48FA860660B1}" type="presParOf" srcId="{4CD54A6D-AF66-714C-AE8F-D5823287A1C8}" destId="{65068291-EF8F-4141-B7FC-0715A45554C7}" srcOrd="2" destOrd="0" presId="urn:microsoft.com/office/officeart/2008/layout/HalfCircleOrganizationChart"/>
    <dgm:cxn modelId="{01DA2742-2FB7-1848-BAEA-EC0680D39BEA}" type="presParOf" srcId="{4CD54A6D-AF66-714C-AE8F-D5823287A1C8}" destId="{9A37877C-4A40-4E44-9B18-60859A257E4C}" srcOrd="3" destOrd="0" presId="urn:microsoft.com/office/officeart/2008/layout/HalfCircleOrganizationChart"/>
    <dgm:cxn modelId="{B8278F80-11BF-B946-8AA1-EB4BE32BBA6D}" type="presParOf" srcId="{52AA2123-317F-564C-BDC9-27C529F5A905}" destId="{FA51E909-02B6-6E4A-97D0-9C24AB792B1D}" srcOrd="1" destOrd="0" presId="urn:microsoft.com/office/officeart/2008/layout/HalfCircleOrganizationChart"/>
    <dgm:cxn modelId="{935F2AEC-3479-3F4C-A42F-9DA5F11EBF7D}" type="presParOf" srcId="{52AA2123-317F-564C-BDC9-27C529F5A905}" destId="{2F4B9062-428E-FE41-87D2-94E3EAA186C7}" srcOrd="2" destOrd="0" presId="urn:microsoft.com/office/officeart/2008/layout/HalfCircleOrganizationChart"/>
    <dgm:cxn modelId="{001739B8-20FA-3345-A905-49369622723D}" type="presParOf" srcId="{32E15915-2F05-F147-B14B-0BEDE95C86E0}" destId="{E4D0AD14-8F33-9B4C-B909-8B5FB0C717B4}" srcOrd="2" destOrd="0" presId="urn:microsoft.com/office/officeart/2008/layout/HalfCircleOrganizationChart"/>
    <dgm:cxn modelId="{CF3F0428-6D98-5347-8A2B-3E674B9FA5EA}" type="presParOf" srcId="{C52D4053-ABB8-4F4A-82C1-202462EB8E17}" destId="{3D942844-50DD-134C-AC0E-27C066AFC1D4}" srcOrd="2" destOrd="0" presId="urn:microsoft.com/office/officeart/2008/layout/HalfCircleOrganizationChart"/>
    <dgm:cxn modelId="{89E2A7CF-DB6E-9645-8732-40A5BE472AB4}" type="presParOf" srcId="{C52D4053-ABB8-4F4A-82C1-202462EB8E17}" destId="{8B4DF953-B755-5444-B281-61FFCA5D2080}" srcOrd="3" destOrd="0" presId="urn:microsoft.com/office/officeart/2008/layout/HalfCircleOrganizationChart"/>
    <dgm:cxn modelId="{AD793D1D-8F10-594E-8901-855C28531121}" type="presParOf" srcId="{8B4DF953-B755-5444-B281-61FFCA5D2080}" destId="{C58831E5-7FC5-8E41-A614-8624E08AA71C}" srcOrd="0" destOrd="0" presId="urn:microsoft.com/office/officeart/2008/layout/HalfCircleOrganizationChart"/>
    <dgm:cxn modelId="{F8DFFB01-BA55-1046-8001-E8915F10B85D}" type="presParOf" srcId="{C58831E5-7FC5-8E41-A614-8624E08AA71C}" destId="{E144B242-40BA-FC43-895F-4D515CA1BF3F}" srcOrd="0" destOrd="0" presId="urn:microsoft.com/office/officeart/2008/layout/HalfCircleOrganizationChart"/>
    <dgm:cxn modelId="{F9C61D98-8E2A-3D49-BEF2-F3D3F9A341C1}" type="presParOf" srcId="{C58831E5-7FC5-8E41-A614-8624E08AA71C}" destId="{DA6C60BB-7BAD-864F-8F40-0B65C16AC789}" srcOrd="1" destOrd="0" presId="urn:microsoft.com/office/officeart/2008/layout/HalfCircleOrganizationChart"/>
    <dgm:cxn modelId="{0FC717A1-FA3C-FA46-988C-472C6C17A509}" type="presParOf" srcId="{C58831E5-7FC5-8E41-A614-8624E08AA71C}" destId="{3DF1E989-817E-D94E-AC6A-B5F2A218A219}" srcOrd="2" destOrd="0" presId="urn:microsoft.com/office/officeart/2008/layout/HalfCircleOrganizationChart"/>
    <dgm:cxn modelId="{D0109A00-738B-6743-A0F6-8F7E617101C4}" type="presParOf" srcId="{C58831E5-7FC5-8E41-A614-8624E08AA71C}" destId="{1E9D49DB-CEDE-9F4C-B698-6DA815EAA4E5}" srcOrd="3" destOrd="0" presId="urn:microsoft.com/office/officeart/2008/layout/HalfCircleOrganizationChart"/>
    <dgm:cxn modelId="{28BFDB92-61BB-0941-BA85-59B369BC6E84}" type="presParOf" srcId="{8B4DF953-B755-5444-B281-61FFCA5D2080}" destId="{787BDE37-54B3-624D-B463-3A6A6A6DE8F2}" srcOrd="1" destOrd="0" presId="urn:microsoft.com/office/officeart/2008/layout/HalfCircleOrganizationChart"/>
    <dgm:cxn modelId="{874C2E80-D019-BB46-A1A5-3B94878FF225}" type="presParOf" srcId="{787BDE37-54B3-624D-B463-3A6A6A6DE8F2}" destId="{D06D8D45-0FAE-B94F-A0EB-EE7885915F7F}" srcOrd="0" destOrd="0" presId="urn:microsoft.com/office/officeart/2008/layout/HalfCircleOrganizationChart"/>
    <dgm:cxn modelId="{79264FB3-2EE3-B448-A2E0-DFB36879FC69}" type="presParOf" srcId="{787BDE37-54B3-624D-B463-3A6A6A6DE8F2}" destId="{2720E816-399C-AE41-9D87-5F0E31F34F80}" srcOrd="1" destOrd="0" presId="urn:microsoft.com/office/officeart/2008/layout/HalfCircleOrganizationChart"/>
    <dgm:cxn modelId="{2C6C0CEC-06C3-D648-AA0E-2F144DD48DA8}" type="presParOf" srcId="{2720E816-399C-AE41-9D87-5F0E31F34F80}" destId="{9F8CD181-2F25-6C4E-B208-637CCDE99BBF}" srcOrd="0" destOrd="0" presId="urn:microsoft.com/office/officeart/2008/layout/HalfCircleOrganizationChart"/>
    <dgm:cxn modelId="{EABA7C26-A525-0145-908F-6D6CE99505C0}" type="presParOf" srcId="{9F8CD181-2F25-6C4E-B208-637CCDE99BBF}" destId="{53349421-7C60-B242-91F3-ADA7C4EFEADE}" srcOrd="0" destOrd="0" presId="urn:microsoft.com/office/officeart/2008/layout/HalfCircleOrganizationChart"/>
    <dgm:cxn modelId="{F4A6B75F-6BFB-9447-B7FF-DA2E57C5672B}" type="presParOf" srcId="{9F8CD181-2F25-6C4E-B208-637CCDE99BBF}" destId="{95C33370-90B1-0045-965E-6A46D752137D}" srcOrd="1" destOrd="0" presId="urn:microsoft.com/office/officeart/2008/layout/HalfCircleOrganizationChart"/>
    <dgm:cxn modelId="{88F8337F-314E-3249-88E4-FB46FC0657E0}" type="presParOf" srcId="{9F8CD181-2F25-6C4E-B208-637CCDE99BBF}" destId="{623767C5-2D4D-134B-9E60-3FCEEE8E7495}" srcOrd="2" destOrd="0" presId="urn:microsoft.com/office/officeart/2008/layout/HalfCircleOrganizationChart"/>
    <dgm:cxn modelId="{3E3FA8D9-B93C-574B-A819-1CF6EE3231C1}" type="presParOf" srcId="{9F8CD181-2F25-6C4E-B208-637CCDE99BBF}" destId="{F5C186A6-7A75-B54C-851F-F9F4F2E3D7A4}" srcOrd="3" destOrd="0" presId="urn:microsoft.com/office/officeart/2008/layout/HalfCircleOrganizationChart"/>
    <dgm:cxn modelId="{47CD2DC4-2502-8140-ACC3-6CB7FB6E3D49}" type="presParOf" srcId="{2720E816-399C-AE41-9D87-5F0E31F34F80}" destId="{B6D8F86F-07DC-4E45-BD89-708DCCA98D34}" srcOrd="1" destOrd="0" presId="urn:microsoft.com/office/officeart/2008/layout/HalfCircleOrganizationChart"/>
    <dgm:cxn modelId="{5A8F7BBE-D7C6-284B-9E9C-3033D27C4850}" type="presParOf" srcId="{2720E816-399C-AE41-9D87-5F0E31F34F80}" destId="{6DE4894C-29C3-E14E-9C01-BA03A7610B69}" srcOrd="2" destOrd="0" presId="urn:microsoft.com/office/officeart/2008/layout/HalfCircleOrganizationChart"/>
    <dgm:cxn modelId="{36BF8367-0C8B-354E-BB54-E9EC26F4D586}" type="presParOf" srcId="{787BDE37-54B3-624D-B463-3A6A6A6DE8F2}" destId="{BB425978-0CBF-3541-810E-247719DA019E}" srcOrd="2" destOrd="0" presId="urn:microsoft.com/office/officeart/2008/layout/HalfCircleOrganizationChart"/>
    <dgm:cxn modelId="{362C7911-F1B4-554C-A052-7F535E186B9D}" type="presParOf" srcId="{787BDE37-54B3-624D-B463-3A6A6A6DE8F2}" destId="{50E7DFF1-3966-B04E-B732-61FF2A884098}" srcOrd="3" destOrd="0" presId="urn:microsoft.com/office/officeart/2008/layout/HalfCircleOrganizationChart"/>
    <dgm:cxn modelId="{B56FA6DB-12DB-BD45-A446-FF78E694598F}" type="presParOf" srcId="{50E7DFF1-3966-B04E-B732-61FF2A884098}" destId="{6FF5FD79-6286-0045-96F9-ABA90D08832A}" srcOrd="0" destOrd="0" presId="urn:microsoft.com/office/officeart/2008/layout/HalfCircleOrganizationChart"/>
    <dgm:cxn modelId="{31B82B12-3F3E-774B-91B3-854E31291B4A}" type="presParOf" srcId="{6FF5FD79-6286-0045-96F9-ABA90D08832A}" destId="{2148C623-A563-444D-85BB-836C2CBE4F90}" srcOrd="0" destOrd="0" presId="urn:microsoft.com/office/officeart/2008/layout/HalfCircleOrganizationChart"/>
    <dgm:cxn modelId="{84D2DB6A-483E-E043-9EFE-AA2096B13506}" type="presParOf" srcId="{6FF5FD79-6286-0045-96F9-ABA90D08832A}" destId="{302F6765-C35A-3A45-A759-C6D226965001}" srcOrd="1" destOrd="0" presId="urn:microsoft.com/office/officeart/2008/layout/HalfCircleOrganizationChart"/>
    <dgm:cxn modelId="{0DD90EE0-2F39-EE4F-91ED-A95F75B7D834}" type="presParOf" srcId="{6FF5FD79-6286-0045-96F9-ABA90D08832A}" destId="{1E08C450-CC3D-714C-92DB-B46F2EEF3086}" srcOrd="2" destOrd="0" presId="urn:microsoft.com/office/officeart/2008/layout/HalfCircleOrganizationChart"/>
    <dgm:cxn modelId="{4F7AC69E-3199-A141-94AC-9179BF47E66D}" type="presParOf" srcId="{6FF5FD79-6286-0045-96F9-ABA90D08832A}" destId="{15AAA4F8-56F3-4B47-A012-2FFE7ADDACE3}" srcOrd="3" destOrd="0" presId="urn:microsoft.com/office/officeart/2008/layout/HalfCircleOrganizationChart"/>
    <dgm:cxn modelId="{65273F2A-73B7-2C4F-B86B-C32F7BBA6A04}" type="presParOf" srcId="{50E7DFF1-3966-B04E-B732-61FF2A884098}" destId="{0444D241-D2A3-144B-83B1-EE1EA0F29AD0}" srcOrd="1" destOrd="0" presId="urn:microsoft.com/office/officeart/2008/layout/HalfCircleOrganizationChart"/>
    <dgm:cxn modelId="{3C1DE0BA-19BF-AB44-8F35-6E69387B6953}" type="presParOf" srcId="{50E7DFF1-3966-B04E-B732-61FF2A884098}" destId="{01095D68-B238-7241-8DB1-5B48BE6F9881}" srcOrd="2" destOrd="0" presId="urn:microsoft.com/office/officeart/2008/layout/HalfCircleOrganizationChart"/>
    <dgm:cxn modelId="{6785C21F-CA8D-F147-BC2D-A2A4F8FFA636}" type="presParOf" srcId="{787BDE37-54B3-624D-B463-3A6A6A6DE8F2}" destId="{3CA4BB6E-B576-AC4E-ACD1-7763D3C24360}" srcOrd="4" destOrd="0" presId="urn:microsoft.com/office/officeart/2008/layout/HalfCircleOrganizationChart"/>
    <dgm:cxn modelId="{D9E45078-34DC-AC47-A794-8299AFF06F69}" type="presParOf" srcId="{787BDE37-54B3-624D-B463-3A6A6A6DE8F2}" destId="{57BC8DD9-BAD5-6147-AF8C-EF44610A8DE7}" srcOrd="5" destOrd="0" presId="urn:microsoft.com/office/officeart/2008/layout/HalfCircleOrganizationChart"/>
    <dgm:cxn modelId="{1FBFF371-DB80-E14B-9883-CB67EA617369}" type="presParOf" srcId="{57BC8DD9-BAD5-6147-AF8C-EF44610A8DE7}" destId="{4B148D6E-14B5-5246-8A73-CB2EE0CFB1EC}" srcOrd="0" destOrd="0" presId="urn:microsoft.com/office/officeart/2008/layout/HalfCircleOrganizationChart"/>
    <dgm:cxn modelId="{06399F19-E10D-3B4D-9CBB-901768CB8F6A}" type="presParOf" srcId="{4B148D6E-14B5-5246-8A73-CB2EE0CFB1EC}" destId="{DDAC2FA9-4303-5D47-A425-FBEBDF4994E6}" srcOrd="0" destOrd="0" presId="urn:microsoft.com/office/officeart/2008/layout/HalfCircleOrganizationChart"/>
    <dgm:cxn modelId="{37672C8F-CC5C-DD49-BDF8-07EEFCB9D6CA}" type="presParOf" srcId="{4B148D6E-14B5-5246-8A73-CB2EE0CFB1EC}" destId="{05EAFC04-A99E-1D43-B1C1-200D327A6478}" srcOrd="1" destOrd="0" presId="urn:microsoft.com/office/officeart/2008/layout/HalfCircleOrganizationChart"/>
    <dgm:cxn modelId="{8393CDA3-208B-A14A-BB86-2A84D201A4FE}" type="presParOf" srcId="{4B148D6E-14B5-5246-8A73-CB2EE0CFB1EC}" destId="{5E1383D5-F156-2345-B9F9-3752D243A028}" srcOrd="2" destOrd="0" presId="urn:microsoft.com/office/officeart/2008/layout/HalfCircleOrganizationChart"/>
    <dgm:cxn modelId="{2D420485-FC4D-5E4F-BEC7-6C0B4C842BD4}" type="presParOf" srcId="{4B148D6E-14B5-5246-8A73-CB2EE0CFB1EC}" destId="{575A3649-CC29-5841-8C56-A612746CE6A5}" srcOrd="3" destOrd="0" presId="urn:microsoft.com/office/officeart/2008/layout/HalfCircleOrganizationChart"/>
    <dgm:cxn modelId="{639B7610-F410-FB47-8B77-E0B5ECCAAC2B}" type="presParOf" srcId="{57BC8DD9-BAD5-6147-AF8C-EF44610A8DE7}" destId="{7BC6A94F-364D-DE45-A614-7BA1EECEBD82}" srcOrd="1" destOrd="0" presId="urn:microsoft.com/office/officeart/2008/layout/HalfCircleOrganizationChart"/>
    <dgm:cxn modelId="{1E62343D-5B01-024E-BD95-C311643D0B9E}" type="presParOf" srcId="{57BC8DD9-BAD5-6147-AF8C-EF44610A8DE7}" destId="{4385DCFB-8E42-AE43-BE46-B7AA95058DC8}" srcOrd="2" destOrd="0" presId="urn:microsoft.com/office/officeart/2008/layout/HalfCircleOrganizationChart"/>
    <dgm:cxn modelId="{EEB44293-D652-A741-B8F7-8EA9912ABB9B}" type="presParOf" srcId="{8B4DF953-B755-5444-B281-61FFCA5D2080}" destId="{1CDAA5B4-7F34-5147-94EA-4B1B3C501DB2}" srcOrd="2" destOrd="0" presId="urn:microsoft.com/office/officeart/2008/layout/HalfCircleOrganizationChart"/>
    <dgm:cxn modelId="{43221FE2-8671-634F-83C7-9D641363FF39}" type="presParOf" srcId="{C52D4053-ABB8-4F4A-82C1-202462EB8E17}" destId="{580B0C66-A76C-B749-83BC-4A1E595F729C}" srcOrd="4" destOrd="0" presId="urn:microsoft.com/office/officeart/2008/layout/HalfCircleOrganizationChart"/>
    <dgm:cxn modelId="{94E11EFD-5220-E043-82F8-920E59EF857C}" type="presParOf" srcId="{C52D4053-ABB8-4F4A-82C1-202462EB8E17}" destId="{908CE7A1-DC3D-054F-B8B6-563F96460D82}" srcOrd="5" destOrd="0" presId="urn:microsoft.com/office/officeart/2008/layout/HalfCircleOrganizationChart"/>
    <dgm:cxn modelId="{96A7B493-DBAC-6343-BD75-098A916AC945}" type="presParOf" srcId="{908CE7A1-DC3D-054F-B8B6-563F96460D82}" destId="{3F563371-0159-6049-99A2-DCDF222482D2}" srcOrd="0" destOrd="0" presId="urn:microsoft.com/office/officeart/2008/layout/HalfCircleOrganizationChart"/>
    <dgm:cxn modelId="{0C01999E-337E-6443-AB94-6597E91ADD93}" type="presParOf" srcId="{3F563371-0159-6049-99A2-DCDF222482D2}" destId="{2CF8262E-B49F-7841-98F3-BD3CA41E242C}" srcOrd="0" destOrd="0" presId="urn:microsoft.com/office/officeart/2008/layout/HalfCircleOrganizationChart"/>
    <dgm:cxn modelId="{5C7FC6D2-18D2-2440-ACCF-3271153B7C7B}" type="presParOf" srcId="{3F563371-0159-6049-99A2-DCDF222482D2}" destId="{8876CE63-98B9-3641-A7AE-4C520E8D77B5}" srcOrd="1" destOrd="0" presId="urn:microsoft.com/office/officeart/2008/layout/HalfCircleOrganizationChart"/>
    <dgm:cxn modelId="{E61CACB6-E81A-704F-8870-F3299CA985EC}" type="presParOf" srcId="{3F563371-0159-6049-99A2-DCDF222482D2}" destId="{47F353FF-F777-E84C-9E55-BBD702E887F6}" srcOrd="2" destOrd="0" presId="urn:microsoft.com/office/officeart/2008/layout/HalfCircleOrganizationChart"/>
    <dgm:cxn modelId="{8EB08FD4-F734-D745-AFCC-119B8B2D3A30}" type="presParOf" srcId="{3F563371-0159-6049-99A2-DCDF222482D2}" destId="{E2316663-02B9-364B-9A2A-56917DB16AD0}" srcOrd="3" destOrd="0" presId="urn:microsoft.com/office/officeart/2008/layout/HalfCircleOrganizationChart"/>
    <dgm:cxn modelId="{5C482B1F-FB73-4A48-A537-725B55A65717}" type="presParOf" srcId="{908CE7A1-DC3D-054F-B8B6-563F96460D82}" destId="{5A471E97-907D-5844-AB59-62CB422486A9}" srcOrd="1" destOrd="0" presId="urn:microsoft.com/office/officeart/2008/layout/HalfCircleOrganizationChart"/>
    <dgm:cxn modelId="{F3E47E0F-FB38-6146-9AA6-FD7C189C29A0}" type="presParOf" srcId="{5A471E97-907D-5844-AB59-62CB422486A9}" destId="{CF9B4603-E682-EB49-984B-B10B3C8365E8}" srcOrd="0" destOrd="0" presId="urn:microsoft.com/office/officeart/2008/layout/HalfCircleOrganizationChart"/>
    <dgm:cxn modelId="{20751402-9F03-B54B-AFCC-A01EB33EEAE6}" type="presParOf" srcId="{5A471E97-907D-5844-AB59-62CB422486A9}" destId="{F065060C-2730-7D41-AC4C-2AA2E6EA52FE}" srcOrd="1" destOrd="0" presId="urn:microsoft.com/office/officeart/2008/layout/HalfCircleOrganizationChart"/>
    <dgm:cxn modelId="{AF440394-B72C-254A-9CC1-0F12981F4F94}" type="presParOf" srcId="{F065060C-2730-7D41-AC4C-2AA2E6EA52FE}" destId="{D5554797-8FF3-F748-A8DB-C988571E8A9F}" srcOrd="0" destOrd="0" presId="urn:microsoft.com/office/officeart/2008/layout/HalfCircleOrganizationChart"/>
    <dgm:cxn modelId="{4F0E6062-1F94-BD48-8613-CE54BF6A67F3}" type="presParOf" srcId="{D5554797-8FF3-F748-A8DB-C988571E8A9F}" destId="{A4E2828E-0A57-794E-924C-189BF4F4A586}" srcOrd="0" destOrd="0" presId="urn:microsoft.com/office/officeart/2008/layout/HalfCircleOrganizationChart"/>
    <dgm:cxn modelId="{3DD8D53C-B8F6-1947-8065-9C032951BF65}" type="presParOf" srcId="{D5554797-8FF3-F748-A8DB-C988571E8A9F}" destId="{F31952EB-4D32-3840-A4C6-1424D63B8BD7}" srcOrd="1" destOrd="0" presId="urn:microsoft.com/office/officeart/2008/layout/HalfCircleOrganizationChart"/>
    <dgm:cxn modelId="{7816093C-D555-0B4C-8BBA-47F4DACBD5F4}" type="presParOf" srcId="{D5554797-8FF3-F748-A8DB-C988571E8A9F}" destId="{1A75CE6B-A7B8-6845-81E9-AC06CFE8F3BB}" srcOrd="2" destOrd="0" presId="urn:microsoft.com/office/officeart/2008/layout/HalfCircleOrganizationChart"/>
    <dgm:cxn modelId="{3E7E9F24-787F-EE46-8EF8-56236D82B138}" type="presParOf" srcId="{D5554797-8FF3-F748-A8DB-C988571E8A9F}" destId="{EE740058-EBF7-4C40-BB74-4E15541FAAB7}" srcOrd="3" destOrd="0" presId="urn:microsoft.com/office/officeart/2008/layout/HalfCircleOrganizationChart"/>
    <dgm:cxn modelId="{E6CB9769-CA2B-2248-A21D-99EC90CC7007}" type="presParOf" srcId="{F065060C-2730-7D41-AC4C-2AA2E6EA52FE}" destId="{34E1B7C0-147A-D544-B453-22F30118CB8A}" srcOrd="1" destOrd="0" presId="urn:microsoft.com/office/officeart/2008/layout/HalfCircleOrganizationChart"/>
    <dgm:cxn modelId="{9E42E1D9-D420-4642-9071-4EF88D60C2B5}" type="presParOf" srcId="{F065060C-2730-7D41-AC4C-2AA2E6EA52FE}" destId="{1CF12290-D527-A246-89FA-CFFF142D4539}" srcOrd="2" destOrd="0" presId="urn:microsoft.com/office/officeart/2008/layout/HalfCircleOrganizationChart"/>
    <dgm:cxn modelId="{1D97FF92-3C4B-234B-83B3-48920ADF8792}" type="presParOf" srcId="{5A471E97-907D-5844-AB59-62CB422486A9}" destId="{72CF0639-6F9C-2F4C-9C03-B10F35F51058}" srcOrd="2" destOrd="0" presId="urn:microsoft.com/office/officeart/2008/layout/HalfCircleOrganizationChart"/>
    <dgm:cxn modelId="{010F23B3-5DD0-EB46-A331-C58D86FFD04B}" type="presParOf" srcId="{5A471E97-907D-5844-AB59-62CB422486A9}" destId="{E4867DDD-C6B7-4B47-891A-D63F429E0617}" srcOrd="3" destOrd="0" presId="urn:microsoft.com/office/officeart/2008/layout/HalfCircleOrganizationChart"/>
    <dgm:cxn modelId="{89BDCC39-9EC0-E24E-987D-A0B36FB978C2}" type="presParOf" srcId="{E4867DDD-C6B7-4B47-891A-D63F429E0617}" destId="{05F3FE90-8244-7F4E-8E8B-CEDB42CF7FFE}" srcOrd="0" destOrd="0" presId="urn:microsoft.com/office/officeart/2008/layout/HalfCircleOrganizationChart"/>
    <dgm:cxn modelId="{4325C85C-D90A-574D-8C4E-8E1B0BBABFEF}" type="presParOf" srcId="{05F3FE90-8244-7F4E-8E8B-CEDB42CF7FFE}" destId="{BC69E854-11EA-C444-8E69-A32E9BF3B57E}" srcOrd="0" destOrd="0" presId="urn:microsoft.com/office/officeart/2008/layout/HalfCircleOrganizationChart"/>
    <dgm:cxn modelId="{1FA3E0A0-DD2A-214A-8ACB-4423310A5B4E}" type="presParOf" srcId="{05F3FE90-8244-7F4E-8E8B-CEDB42CF7FFE}" destId="{EC73C4EF-9076-8445-B1B3-4610A3036C76}" srcOrd="1" destOrd="0" presId="urn:microsoft.com/office/officeart/2008/layout/HalfCircleOrganizationChart"/>
    <dgm:cxn modelId="{2C66648A-E89B-B34A-96B9-0BA01AF38C96}" type="presParOf" srcId="{05F3FE90-8244-7F4E-8E8B-CEDB42CF7FFE}" destId="{B54ACA80-D246-3A4C-81F4-41D3CE38B323}" srcOrd="2" destOrd="0" presId="urn:microsoft.com/office/officeart/2008/layout/HalfCircleOrganizationChart"/>
    <dgm:cxn modelId="{1632F2DC-084A-DB4A-9548-D9CB0E04D1FA}" type="presParOf" srcId="{05F3FE90-8244-7F4E-8E8B-CEDB42CF7FFE}" destId="{19256D45-E671-7B4A-9679-47CDEC890441}" srcOrd="3" destOrd="0" presId="urn:microsoft.com/office/officeart/2008/layout/HalfCircleOrganizationChart"/>
    <dgm:cxn modelId="{95646BD5-4BA3-B242-A624-43BDE8D8675A}" type="presParOf" srcId="{E4867DDD-C6B7-4B47-891A-D63F429E0617}" destId="{E86A7A35-B411-F843-AC5C-9AE78ABB48B7}" srcOrd="1" destOrd="0" presId="urn:microsoft.com/office/officeart/2008/layout/HalfCircleOrganizationChart"/>
    <dgm:cxn modelId="{1C780ED1-EFE2-7243-9E6B-37C2F40E42DD}" type="presParOf" srcId="{E4867DDD-C6B7-4B47-891A-D63F429E0617}" destId="{8458922E-E573-734E-BF1B-A6F1CCF80EE2}" srcOrd="2" destOrd="0" presId="urn:microsoft.com/office/officeart/2008/layout/HalfCircleOrganizationChart"/>
    <dgm:cxn modelId="{C4F9136F-3F97-2A49-95F0-74EF1EB785E6}" type="presParOf" srcId="{5A471E97-907D-5844-AB59-62CB422486A9}" destId="{982B94DC-688B-DE43-8CD2-1C93DD458EE8}" srcOrd="4" destOrd="0" presId="urn:microsoft.com/office/officeart/2008/layout/HalfCircleOrganizationChart"/>
    <dgm:cxn modelId="{6ED41D00-02FC-7345-B048-5B505FF2EE97}" type="presParOf" srcId="{5A471E97-907D-5844-AB59-62CB422486A9}" destId="{835A8C3A-DC5A-FB4E-B037-7768615B2B61}" srcOrd="5" destOrd="0" presId="urn:microsoft.com/office/officeart/2008/layout/HalfCircleOrganizationChart"/>
    <dgm:cxn modelId="{7BAB751D-204B-484A-8102-652380E700BF}" type="presParOf" srcId="{835A8C3A-DC5A-FB4E-B037-7768615B2B61}" destId="{5E94189C-6F6F-464F-A377-5C938EB1E699}" srcOrd="0" destOrd="0" presId="urn:microsoft.com/office/officeart/2008/layout/HalfCircleOrganizationChart"/>
    <dgm:cxn modelId="{75833FBE-3C92-FD42-BDB7-40F6C433BC05}" type="presParOf" srcId="{5E94189C-6F6F-464F-A377-5C938EB1E699}" destId="{2A20C308-2181-4B47-87A4-754CC7AFF971}" srcOrd="0" destOrd="0" presId="urn:microsoft.com/office/officeart/2008/layout/HalfCircleOrganizationChart"/>
    <dgm:cxn modelId="{3250C1C0-EAE9-4643-8701-7EC6951DA0C6}" type="presParOf" srcId="{5E94189C-6F6F-464F-A377-5C938EB1E699}" destId="{1699B811-EE25-2A43-9C3B-B314BE5F7560}" srcOrd="1" destOrd="0" presId="urn:microsoft.com/office/officeart/2008/layout/HalfCircleOrganizationChart"/>
    <dgm:cxn modelId="{C3E2BEEC-8D06-9E4C-AE54-7144656393F0}" type="presParOf" srcId="{5E94189C-6F6F-464F-A377-5C938EB1E699}" destId="{68501904-8052-3D46-8518-A9DF6D7897EE}" srcOrd="2" destOrd="0" presId="urn:microsoft.com/office/officeart/2008/layout/HalfCircleOrganizationChart"/>
    <dgm:cxn modelId="{5DB4ED6A-3789-0C4B-95ED-E3600C203C19}" type="presParOf" srcId="{5E94189C-6F6F-464F-A377-5C938EB1E699}" destId="{28EFC312-5781-1D4F-A78D-BA85748793AD}" srcOrd="3" destOrd="0" presId="urn:microsoft.com/office/officeart/2008/layout/HalfCircleOrganizationChart"/>
    <dgm:cxn modelId="{87137338-90EA-1A49-AF84-2173B2FCC5C5}" type="presParOf" srcId="{835A8C3A-DC5A-FB4E-B037-7768615B2B61}" destId="{46CD27E3-FCB8-2E44-9A23-8EFA805BAF14}" srcOrd="1" destOrd="0" presId="urn:microsoft.com/office/officeart/2008/layout/HalfCircleOrganizationChart"/>
    <dgm:cxn modelId="{FEB7D16D-8081-2149-A5A7-83EBCC5B13F5}" type="presParOf" srcId="{835A8C3A-DC5A-FB4E-B037-7768615B2B61}" destId="{D23F1877-353B-8B41-A02D-896CF1D7D648}" srcOrd="2" destOrd="0" presId="urn:microsoft.com/office/officeart/2008/layout/HalfCircleOrganizationChart"/>
    <dgm:cxn modelId="{6B7A6123-C5E6-CD49-8B80-5ED8C003926A}" type="presParOf" srcId="{908CE7A1-DC3D-054F-B8B6-563F96460D82}" destId="{5F0BF4E7-27F4-1E4F-B6B7-EBC86220775C}" srcOrd="2" destOrd="0" presId="urn:microsoft.com/office/officeart/2008/layout/HalfCircleOrganizationChart"/>
    <dgm:cxn modelId="{B9CD1546-49C0-6943-A578-CD33EF22FC70}" type="presParOf" srcId="{BD42610E-CD82-2A4B-9AC2-D2CCCD16F2B4}" destId="{98A5FC17-9BED-5A46-936E-9F77FE0A2F1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B94DC-688B-DE43-8CD2-1C93DD458EE8}">
      <dsp:nvSpPr>
        <dsp:cNvPr id="0" name=""/>
        <dsp:cNvSpPr/>
      </dsp:nvSpPr>
      <dsp:spPr>
        <a:xfrm>
          <a:off x="21152975" y="6506765"/>
          <a:ext cx="1028008" cy="3636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6483"/>
              </a:lnTo>
              <a:lnTo>
                <a:pt x="1028008" y="363648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F0639-6F9C-2F4C-9C03-B10F35F51058}">
      <dsp:nvSpPr>
        <dsp:cNvPr id="0" name=""/>
        <dsp:cNvSpPr/>
      </dsp:nvSpPr>
      <dsp:spPr>
        <a:xfrm>
          <a:off x="21152975" y="6506765"/>
          <a:ext cx="972547" cy="2135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376"/>
              </a:lnTo>
              <a:lnTo>
                <a:pt x="972547" y="213537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B4603-E682-EB49-984B-B10B3C8365E8}">
      <dsp:nvSpPr>
        <dsp:cNvPr id="0" name=""/>
        <dsp:cNvSpPr/>
      </dsp:nvSpPr>
      <dsp:spPr>
        <a:xfrm>
          <a:off x="21152975" y="6506765"/>
          <a:ext cx="972547" cy="634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270"/>
              </a:lnTo>
              <a:lnTo>
                <a:pt x="972547" y="63427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B0C66-A76C-B749-83BC-4A1E595F729C}">
      <dsp:nvSpPr>
        <dsp:cNvPr id="0" name=""/>
        <dsp:cNvSpPr/>
      </dsp:nvSpPr>
      <dsp:spPr>
        <a:xfrm>
          <a:off x="18594751" y="4872837"/>
          <a:ext cx="2558223" cy="576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815"/>
              </a:lnTo>
              <a:lnTo>
                <a:pt x="2558223" y="354815"/>
              </a:lnTo>
              <a:lnTo>
                <a:pt x="2558223" y="57681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4BB6E-B576-AC4E-ACD1-7763D3C24360}">
      <dsp:nvSpPr>
        <dsp:cNvPr id="0" name=""/>
        <dsp:cNvSpPr/>
      </dsp:nvSpPr>
      <dsp:spPr>
        <a:xfrm>
          <a:off x="18594751" y="6506765"/>
          <a:ext cx="972547" cy="3636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6483"/>
              </a:lnTo>
              <a:lnTo>
                <a:pt x="972547" y="363648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25978-0CBF-3541-810E-247719DA019E}">
      <dsp:nvSpPr>
        <dsp:cNvPr id="0" name=""/>
        <dsp:cNvSpPr/>
      </dsp:nvSpPr>
      <dsp:spPr>
        <a:xfrm>
          <a:off x="18594751" y="6506765"/>
          <a:ext cx="972547" cy="2135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376"/>
              </a:lnTo>
              <a:lnTo>
                <a:pt x="972547" y="213537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D8D45-0FAE-B94F-A0EB-EE7885915F7F}">
      <dsp:nvSpPr>
        <dsp:cNvPr id="0" name=""/>
        <dsp:cNvSpPr/>
      </dsp:nvSpPr>
      <dsp:spPr>
        <a:xfrm>
          <a:off x="18594751" y="6506765"/>
          <a:ext cx="972547" cy="634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270"/>
              </a:lnTo>
              <a:lnTo>
                <a:pt x="972547" y="63427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42844-50DD-134C-AC0E-27C066AFC1D4}">
      <dsp:nvSpPr>
        <dsp:cNvPr id="0" name=""/>
        <dsp:cNvSpPr/>
      </dsp:nvSpPr>
      <dsp:spPr>
        <a:xfrm>
          <a:off x="18549031" y="4872837"/>
          <a:ext cx="91440" cy="5768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681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208E-575C-AC4B-A9E7-E1D69CA0E588}">
      <dsp:nvSpPr>
        <dsp:cNvPr id="0" name=""/>
        <dsp:cNvSpPr/>
      </dsp:nvSpPr>
      <dsp:spPr>
        <a:xfrm>
          <a:off x="16036527" y="6506765"/>
          <a:ext cx="972547" cy="2135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376"/>
              </a:lnTo>
              <a:lnTo>
                <a:pt x="972547" y="213537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4536C-2DF4-E546-BA7B-415B288E8F39}">
      <dsp:nvSpPr>
        <dsp:cNvPr id="0" name=""/>
        <dsp:cNvSpPr/>
      </dsp:nvSpPr>
      <dsp:spPr>
        <a:xfrm>
          <a:off x="16036527" y="6506765"/>
          <a:ext cx="972547" cy="634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270"/>
              </a:lnTo>
              <a:lnTo>
                <a:pt x="972547" y="63427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52FE1-A4A9-BD4F-A18F-AC696402921B}">
      <dsp:nvSpPr>
        <dsp:cNvPr id="0" name=""/>
        <dsp:cNvSpPr/>
      </dsp:nvSpPr>
      <dsp:spPr>
        <a:xfrm>
          <a:off x="16036527" y="4872837"/>
          <a:ext cx="2558223" cy="576810"/>
        </a:xfrm>
        <a:custGeom>
          <a:avLst/>
          <a:gdLst/>
          <a:ahLst/>
          <a:cxnLst/>
          <a:rect l="0" t="0" r="0" b="0"/>
          <a:pathLst>
            <a:path>
              <a:moveTo>
                <a:pt x="2558223" y="0"/>
              </a:moveTo>
              <a:lnTo>
                <a:pt x="2558223" y="354815"/>
              </a:lnTo>
              <a:lnTo>
                <a:pt x="0" y="354815"/>
              </a:lnTo>
              <a:lnTo>
                <a:pt x="0" y="57681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46F52-952C-2744-B54F-8D506F62CEC0}">
      <dsp:nvSpPr>
        <dsp:cNvPr id="0" name=""/>
        <dsp:cNvSpPr/>
      </dsp:nvSpPr>
      <dsp:spPr>
        <a:xfrm>
          <a:off x="14757416" y="3504552"/>
          <a:ext cx="3435631" cy="50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449"/>
              </a:lnTo>
              <a:lnTo>
                <a:pt x="3435631" y="50144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F6714-40F8-0047-96F1-BB0F4B5767AD}">
      <dsp:nvSpPr>
        <dsp:cNvPr id="0" name=""/>
        <dsp:cNvSpPr/>
      </dsp:nvSpPr>
      <dsp:spPr>
        <a:xfrm>
          <a:off x="11895367" y="6449471"/>
          <a:ext cx="1181232" cy="612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133"/>
              </a:lnTo>
              <a:lnTo>
                <a:pt x="1181232" y="61213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2CFE7-3836-0B4D-A3C7-B4CDFAD153D0}">
      <dsp:nvSpPr>
        <dsp:cNvPr id="0" name=""/>
        <dsp:cNvSpPr/>
      </dsp:nvSpPr>
      <dsp:spPr>
        <a:xfrm>
          <a:off x="6980628" y="4909165"/>
          <a:ext cx="4914738" cy="79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978"/>
              </a:lnTo>
              <a:lnTo>
                <a:pt x="4914738" y="569978"/>
              </a:lnTo>
              <a:lnTo>
                <a:pt x="4914738" y="79197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4C0CE-27E9-4D40-BE2D-68A7E6C52426}">
      <dsp:nvSpPr>
        <dsp:cNvPr id="0" name=""/>
        <dsp:cNvSpPr/>
      </dsp:nvSpPr>
      <dsp:spPr>
        <a:xfrm>
          <a:off x="8395822" y="6867741"/>
          <a:ext cx="1046259" cy="479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305"/>
              </a:lnTo>
              <a:lnTo>
                <a:pt x="1046259" y="47930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89F10-C210-494C-9DD6-4B45D88259F1}">
      <dsp:nvSpPr>
        <dsp:cNvPr id="0" name=""/>
        <dsp:cNvSpPr/>
      </dsp:nvSpPr>
      <dsp:spPr>
        <a:xfrm>
          <a:off x="6980628" y="4909165"/>
          <a:ext cx="1415194" cy="798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205"/>
              </a:lnTo>
              <a:lnTo>
                <a:pt x="1415194" y="576205"/>
              </a:lnTo>
              <a:lnTo>
                <a:pt x="1415194" y="79819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4B2AA-A252-FD4C-AAC6-677F5AB7EDD4}">
      <dsp:nvSpPr>
        <dsp:cNvPr id="0" name=""/>
        <dsp:cNvSpPr/>
      </dsp:nvSpPr>
      <dsp:spPr>
        <a:xfrm>
          <a:off x="4890083" y="7339740"/>
          <a:ext cx="1183090" cy="47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298"/>
              </a:lnTo>
              <a:lnTo>
                <a:pt x="1183090" y="4792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7F54C-BF0D-204D-B6CE-479594F83CCF}">
      <dsp:nvSpPr>
        <dsp:cNvPr id="0" name=""/>
        <dsp:cNvSpPr/>
      </dsp:nvSpPr>
      <dsp:spPr>
        <a:xfrm>
          <a:off x="4890083" y="4909165"/>
          <a:ext cx="2090544" cy="798206"/>
        </a:xfrm>
        <a:custGeom>
          <a:avLst/>
          <a:gdLst/>
          <a:ahLst/>
          <a:cxnLst/>
          <a:rect l="0" t="0" r="0" b="0"/>
          <a:pathLst>
            <a:path>
              <a:moveTo>
                <a:pt x="2090544" y="0"/>
              </a:moveTo>
              <a:lnTo>
                <a:pt x="2090544" y="576211"/>
              </a:lnTo>
              <a:lnTo>
                <a:pt x="0" y="576211"/>
              </a:lnTo>
              <a:lnTo>
                <a:pt x="0" y="79820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5D97-91DD-0F46-8941-A3DE61DE588D}">
      <dsp:nvSpPr>
        <dsp:cNvPr id="0" name=""/>
        <dsp:cNvSpPr/>
      </dsp:nvSpPr>
      <dsp:spPr>
        <a:xfrm>
          <a:off x="1342715" y="6764489"/>
          <a:ext cx="1060479" cy="198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405"/>
              </a:lnTo>
              <a:lnTo>
                <a:pt x="1060479" y="198040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DDD7F-14D3-BB4D-AD13-C4C9EDBDF187}">
      <dsp:nvSpPr>
        <dsp:cNvPr id="0" name=""/>
        <dsp:cNvSpPr/>
      </dsp:nvSpPr>
      <dsp:spPr>
        <a:xfrm>
          <a:off x="1342715" y="6764489"/>
          <a:ext cx="1060479" cy="47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298"/>
              </a:lnTo>
              <a:lnTo>
                <a:pt x="1060479" y="4792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06752-4AA4-3047-88A7-7D962E2D0BE1}">
      <dsp:nvSpPr>
        <dsp:cNvPr id="0" name=""/>
        <dsp:cNvSpPr/>
      </dsp:nvSpPr>
      <dsp:spPr>
        <a:xfrm>
          <a:off x="1342715" y="4909165"/>
          <a:ext cx="5637912" cy="798206"/>
        </a:xfrm>
        <a:custGeom>
          <a:avLst/>
          <a:gdLst/>
          <a:ahLst/>
          <a:cxnLst/>
          <a:rect l="0" t="0" r="0" b="0"/>
          <a:pathLst>
            <a:path>
              <a:moveTo>
                <a:pt x="5637912" y="0"/>
              </a:moveTo>
              <a:lnTo>
                <a:pt x="5637912" y="576211"/>
              </a:lnTo>
              <a:lnTo>
                <a:pt x="0" y="576211"/>
              </a:lnTo>
              <a:lnTo>
                <a:pt x="0" y="79820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EB23D-1580-8841-A3C5-45EBA863168D}">
      <dsp:nvSpPr>
        <dsp:cNvPr id="0" name=""/>
        <dsp:cNvSpPr/>
      </dsp:nvSpPr>
      <dsp:spPr>
        <a:xfrm>
          <a:off x="7997137" y="3504552"/>
          <a:ext cx="6760278" cy="495648"/>
        </a:xfrm>
        <a:custGeom>
          <a:avLst/>
          <a:gdLst/>
          <a:ahLst/>
          <a:cxnLst/>
          <a:rect l="0" t="0" r="0" b="0"/>
          <a:pathLst>
            <a:path>
              <a:moveTo>
                <a:pt x="6760278" y="0"/>
              </a:moveTo>
              <a:lnTo>
                <a:pt x="6760278" y="495648"/>
              </a:lnTo>
              <a:lnTo>
                <a:pt x="0" y="4956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FEDC1-4793-5948-8CC0-BDFFBFF9AF24}">
      <dsp:nvSpPr>
        <dsp:cNvPr id="0" name=""/>
        <dsp:cNvSpPr/>
      </dsp:nvSpPr>
      <dsp:spPr>
        <a:xfrm>
          <a:off x="13298187" y="945694"/>
          <a:ext cx="2918457" cy="2558858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7A4F5-6C65-014A-A51B-EDBD652C6713}">
      <dsp:nvSpPr>
        <dsp:cNvPr id="0" name=""/>
        <dsp:cNvSpPr/>
      </dsp:nvSpPr>
      <dsp:spPr>
        <a:xfrm>
          <a:off x="13298187" y="945694"/>
          <a:ext cx="2918457" cy="2558858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41B78-6FB7-7C4F-B5FA-79C5874E9665}">
      <dsp:nvSpPr>
        <dsp:cNvPr id="0" name=""/>
        <dsp:cNvSpPr/>
      </dsp:nvSpPr>
      <dsp:spPr>
        <a:xfrm>
          <a:off x="11838958" y="1406289"/>
          <a:ext cx="5836915" cy="163766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70C0"/>
              </a:solidFill>
            </a:rPr>
            <a:t>Anti-hyperlipidemic agents which are classified according to:</a:t>
          </a:r>
          <a:endParaRPr lang="en-US" sz="2800" kern="1200" dirty="0"/>
        </a:p>
      </dsp:txBody>
      <dsp:txXfrm>
        <a:off x="11838958" y="1406289"/>
        <a:ext cx="5836915" cy="1637669"/>
      </dsp:txXfrm>
    </dsp:sp>
    <dsp:sp modelId="{B5BBDE6E-507F-7C4C-9C57-9203F4CF4F75}">
      <dsp:nvSpPr>
        <dsp:cNvPr id="0" name=""/>
        <dsp:cNvSpPr/>
      </dsp:nvSpPr>
      <dsp:spPr>
        <a:xfrm>
          <a:off x="5643115" y="3749296"/>
          <a:ext cx="2675024" cy="1159869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B0017-2DEC-FD4D-A7A8-CC78540456A2}">
      <dsp:nvSpPr>
        <dsp:cNvPr id="0" name=""/>
        <dsp:cNvSpPr/>
      </dsp:nvSpPr>
      <dsp:spPr>
        <a:xfrm>
          <a:off x="5643115" y="3749296"/>
          <a:ext cx="2675024" cy="1159869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2BF21-F55A-6143-9508-4799668F1F35}">
      <dsp:nvSpPr>
        <dsp:cNvPr id="0" name=""/>
        <dsp:cNvSpPr/>
      </dsp:nvSpPr>
      <dsp:spPr>
        <a:xfrm>
          <a:off x="4305603" y="3958072"/>
          <a:ext cx="5350049" cy="74231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mechanism of action into: </a:t>
          </a:r>
          <a:endParaRPr lang="en-US" sz="2000" kern="1200" dirty="0">
            <a:solidFill>
              <a:srgbClr val="0070C0"/>
            </a:solidFill>
          </a:endParaRPr>
        </a:p>
      </dsp:txBody>
      <dsp:txXfrm>
        <a:off x="4305603" y="3958072"/>
        <a:ext cx="5350049" cy="742316"/>
      </dsp:txXfrm>
    </dsp:sp>
    <dsp:sp modelId="{C1A1CD8E-5D1D-CF4A-B2AB-613D56D72746}">
      <dsp:nvSpPr>
        <dsp:cNvPr id="0" name=""/>
        <dsp:cNvSpPr/>
      </dsp:nvSpPr>
      <dsp:spPr>
        <a:xfrm>
          <a:off x="671726" y="5707372"/>
          <a:ext cx="1341978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A9903-D463-6F4D-AA4F-8740D8796008}">
      <dsp:nvSpPr>
        <dsp:cNvPr id="0" name=""/>
        <dsp:cNvSpPr/>
      </dsp:nvSpPr>
      <dsp:spPr>
        <a:xfrm>
          <a:off x="671726" y="5707372"/>
          <a:ext cx="1341978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B7CA3-1A86-004A-9FB4-1310BC00B1E5}">
      <dsp:nvSpPr>
        <dsp:cNvPr id="0" name=""/>
        <dsp:cNvSpPr/>
      </dsp:nvSpPr>
      <dsp:spPr>
        <a:xfrm>
          <a:off x="736" y="5897653"/>
          <a:ext cx="2683957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Alter relative levels and patterns of different plasma lipoproteins</a:t>
          </a:r>
          <a:endParaRPr lang="en-US" sz="2000" b="1" kern="1200" dirty="0"/>
        </a:p>
      </dsp:txBody>
      <dsp:txXfrm>
        <a:off x="736" y="5897653"/>
        <a:ext cx="2683957" cy="676555"/>
      </dsp:txXfrm>
    </dsp:sp>
    <dsp:sp modelId="{30A4B334-D2BB-3A45-AF23-0BB50753D58A}">
      <dsp:nvSpPr>
        <dsp:cNvPr id="0" name=""/>
        <dsp:cNvSpPr/>
      </dsp:nvSpPr>
      <dsp:spPr>
        <a:xfrm>
          <a:off x="2276341" y="7053506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A8C9B-5AE0-B74A-9465-83FB5A9F816F}">
      <dsp:nvSpPr>
        <dsp:cNvPr id="0" name=""/>
        <dsp:cNvSpPr/>
      </dsp:nvSpPr>
      <dsp:spPr>
        <a:xfrm>
          <a:off x="2276341" y="7053506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8EB9D-E00E-F043-8F12-455ECABC8D05}">
      <dsp:nvSpPr>
        <dsp:cNvPr id="0" name=""/>
        <dsp:cNvSpPr/>
      </dsp:nvSpPr>
      <dsp:spPr>
        <a:xfrm>
          <a:off x="1747782" y="7243787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nicotinic acids</a:t>
          </a:r>
          <a:endParaRPr lang="en-US" sz="2800" kern="1200" dirty="0"/>
        </a:p>
      </dsp:txBody>
      <dsp:txXfrm>
        <a:off x="1747782" y="7243787"/>
        <a:ext cx="2114234" cy="676555"/>
      </dsp:txXfrm>
    </dsp:sp>
    <dsp:sp modelId="{22F22874-8104-D74C-9C5D-52A40DBC3F68}">
      <dsp:nvSpPr>
        <dsp:cNvPr id="0" name=""/>
        <dsp:cNvSpPr/>
      </dsp:nvSpPr>
      <dsp:spPr>
        <a:xfrm>
          <a:off x="2276341" y="8554613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BACD2-220E-FC4D-8308-32A987CA93D0}">
      <dsp:nvSpPr>
        <dsp:cNvPr id="0" name=""/>
        <dsp:cNvSpPr/>
      </dsp:nvSpPr>
      <dsp:spPr>
        <a:xfrm>
          <a:off x="2276341" y="8554613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0B694-EB52-EF44-BFCB-2AA3E5E227A0}">
      <dsp:nvSpPr>
        <dsp:cNvPr id="0" name=""/>
        <dsp:cNvSpPr/>
      </dsp:nvSpPr>
      <dsp:spPr>
        <a:xfrm>
          <a:off x="1747782" y="8744894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fibrates</a:t>
          </a:r>
          <a:endParaRPr lang="en-US" sz="2800" kern="1200" dirty="0"/>
        </a:p>
      </dsp:txBody>
      <dsp:txXfrm>
        <a:off x="1747782" y="8744894"/>
        <a:ext cx="2114234" cy="676555"/>
      </dsp:txXfrm>
    </dsp:sp>
    <dsp:sp modelId="{F97C9419-E648-AB4B-A7BC-92B57E243331}">
      <dsp:nvSpPr>
        <dsp:cNvPr id="0" name=""/>
        <dsp:cNvSpPr/>
      </dsp:nvSpPr>
      <dsp:spPr>
        <a:xfrm>
          <a:off x="4010620" y="5707372"/>
          <a:ext cx="1758926" cy="1632368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4B1E2-69C4-1141-9EF4-A50A95A0D648}">
      <dsp:nvSpPr>
        <dsp:cNvPr id="0" name=""/>
        <dsp:cNvSpPr/>
      </dsp:nvSpPr>
      <dsp:spPr>
        <a:xfrm>
          <a:off x="4010620" y="5707372"/>
          <a:ext cx="1758926" cy="1632368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FD93A-C92F-FE43-9933-17D7DFB9FD2B}">
      <dsp:nvSpPr>
        <dsp:cNvPr id="0" name=""/>
        <dsp:cNvSpPr/>
      </dsp:nvSpPr>
      <dsp:spPr>
        <a:xfrm>
          <a:off x="3131156" y="6001198"/>
          <a:ext cx="3517853" cy="104471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Agents that inhibits synthesis of cholesterol by inhibiting </a:t>
          </a:r>
          <a:r>
            <a:rPr lang="en-US" sz="2000" b="1" kern="1200" dirty="0" err="1" smtClean="0"/>
            <a:t>hydroxymethylglutaryl</a:t>
          </a:r>
          <a:r>
            <a:rPr lang="en-US" sz="2000" b="1" kern="1200" dirty="0" smtClean="0"/>
            <a:t> coenzyme A reductase</a:t>
          </a:r>
          <a:endParaRPr lang="en-US" sz="2000" b="1" kern="1200" dirty="0"/>
        </a:p>
      </dsp:txBody>
      <dsp:txXfrm>
        <a:off x="3131156" y="6001198"/>
        <a:ext cx="3517853" cy="1044716"/>
      </dsp:txXfrm>
    </dsp:sp>
    <dsp:sp modelId="{6AAEFF5A-AA69-1441-B037-9C43376972B1}">
      <dsp:nvSpPr>
        <dsp:cNvPr id="0" name=""/>
        <dsp:cNvSpPr/>
      </dsp:nvSpPr>
      <dsp:spPr>
        <a:xfrm>
          <a:off x="5946320" y="7628758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65FD6-1F08-8145-8DB5-5FE0B5BB728E}">
      <dsp:nvSpPr>
        <dsp:cNvPr id="0" name=""/>
        <dsp:cNvSpPr/>
      </dsp:nvSpPr>
      <dsp:spPr>
        <a:xfrm>
          <a:off x="5946320" y="7628758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A1F89-400B-5B40-9E92-8BE94896A741}">
      <dsp:nvSpPr>
        <dsp:cNvPr id="0" name=""/>
        <dsp:cNvSpPr/>
      </dsp:nvSpPr>
      <dsp:spPr>
        <a:xfrm>
          <a:off x="5417761" y="7819039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statins.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5417761" y="7819039"/>
        <a:ext cx="2114234" cy="676555"/>
      </dsp:txXfrm>
    </dsp:sp>
    <dsp:sp modelId="{AEB896D1-84AE-E14B-A8C5-F1274AE969B2}">
      <dsp:nvSpPr>
        <dsp:cNvPr id="0" name=""/>
        <dsp:cNvSpPr/>
      </dsp:nvSpPr>
      <dsp:spPr>
        <a:xfrm>
          <a:off x="7744411" y="5707365"/>
          <a:ext cx="1302823" cy="1160376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78879-1B91-4B4E-A34E-B47C7035D9B3}">
      <dsp:nvSpPr>
        <dsp:cNvPr id="0" name=""/>
        <dsp:cNvSpPr/>
      </dsp:nvSpPr>
      <dsp:spPr>
        <a:xfrm>
          <a:off x="7744411" y="5707365"/>
          <a:ext cx="1302823" cy="1160376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0431D-26B4-574A-926F-38B386E8ABE4}">
      <dsp:nvSpPr>
        <dsp:cNvPr id="0" name=""/>
        <dsp:cNvSpPr/>
      </dsp:nvSpPr>
      <dsp:spPr>
        <a:xfrm>
          <a:off x="7092999" y="5916233"/>
          <a:ext cx="2605646" cy="7426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Agents that sequesters bile acid in the intestine</a:t>
          </a:r>
          <a:endParaRPr lang="en-US" sz="2000" b="1" kern="1200" dirty="0"/>
        </a:p>
      </dsp:txBody>
      <dsp:txXfrm>
        <a:off x="7092999" y="5916233"/>
        <a:ext cx="2605646" cy="742640"/>
      </dsp:txXfrm>
    </dsp:sp>
    <dsp:sp modelId="{B73BE618-CFCB-5840-84CB-A17ABEA8D5F6}">
      <dsp:nvSpPr>
        <dsp:cNvPr id="0" name=""/>
        <dsp:cNvSpPr/>
      </dsp:nvSpPr>
      <dsp:spPr>
        <a:xfrm>
          <a:off x="9315228" y="7156766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EC0A3-6789-0C42-A774-8B4CE0A4C568}">
      <dsp:nvSpPr>
        <dsp:cNvPr id="0" name=""/>
        <dsp:cNvSpPr/>
      </dsp:nvSpPr>
      <dsp:spPr>
        <a:xfrm>
          <a:off x="9315228" y="7156766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F76F2-DC8F-734C-BA36-B4ED6B7ACD1C}">
      <dsp:nvSpPr>
        <dsp:cNvPr id="0" name=""/>
        <dsp:cNvSpPr/>
      </dsp:nvSpPr>
      <dsp:spPr>
        <a:xfrm>
          <a:off x="8786669" y="7347047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exchange resins</a:t>
          </a:r>
          <a:r>
            <a:rPr lang="en-US" sz="2800" kern="1200" dirty="0" smtClean="0"/>
            <a:t>. </a:t>
          </a:r>
          <a:endParaRPr lang="en-US" sz="2800" kern="1200" dirty="0"/>
        </a:p>
      </dsp:txBody>
      <dsp:txXfrm>
        <a:off x="8786669" y="7347047"/>
        <a:ext cx="2114234" cy="676555"/>
      </dsp:txXfrm>
    </dsp:sp>
    <dsp:sp modelId="{8F320364-369D-2144-A260-9487F3DA3886}">
      <dsp:nvSpPr>
        <dsp:cNvPr id="0" name=""/>
        <dsp:cNvSpPr/>
      </dsp:nvSpPr>
      <dsp:spPr>
        <a:xfrm>
          <a:off x="11019001" y="5701138"/>
          <a:ext cx="1752732" cy="748333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B3335-74C1-A44B-A68B-01910F83CCB4}">
      <dsp:nvSpPr>
        <dsp:cNvPr id="0" name=""/>
        <dsp:cNvSpPr/>
      </dsp:nvSpPr>
      <dsp:spPr>
        <a:xfrm>
          <a:off x="11019001" y="5701138"/>
          <a:ext cx="1752732" cy="748333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512FF-2210-A242-B91D-3854ADB553F8}">
      <dsp:nvSpPr>
        <dsp:cNvPr id="0" name=""/>
        <dsp:cNvSpPr/>
      </dsp:nvSpPr>
      <dsp:spPr>
        <a:xfrm>
          <a:off x="10142635" y="5835838"/>
          <a:ext cx="3505464" cy="47893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Agents that inhibits cholesterol absorption in the intestine</a:t>
          </a:r>
          <a:endParaRPr lang="en-US" sz="2000" b="1" kern="1200" dirty="0"/>
        </a:p>
      </dsp:txBody>
      <dsp:txXfrm>
        <a:off x="10142635" y="5835838"/>
        <a:ext cx="3505464" cy="478933"/>
      </dsp:txXfrm>
    </dsp:sp>
    <dsp:sp modelId="{690149AF-E517-844F-9C0B-369F3B579AE2}">
      <dsp:nvSpPr>
        <dsp:cNvPr id="0" name=""/>
        <dsp:cNvSpPr/>
      </dsp:nvSpPr>
      <dsp:spPr>
        <a:xfrm>
          <a:off x="12949745" y="6871324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278C8-7692-1F4C-9BBB-544482040B93}">
      <dsp:nvSpPr>
        <dsp:cNvPr id="0" name=""/>
        <dsp:cNvSpPr/>
      </dsp:nvSpPr>
      <dsp:spPr>
        <a:xfrm>
          <a:off x="12949745" y="6871324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3AAF8-6B5D-7544-BB81-C190F3A891FB}">
      <dsp:nvSpPr>
        <dsp:cNvPr id="0" name=""/>
        <dsp:cNvSpPr/>
      </dsp:nvSpPr>
      <dsp:spPr>
        <a:xfrm>
          <a:off x="12421186" y="7061605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/>
            <a:t>Ezetimide</a:t>
          </a:r>
          <a:r>
            <a:rPr lang="en-US" sz="2800" kern="1200" dirty="0" smtClean="0">
              <a:solidFill>
                <a:srgbClr val="0070C0"/>
              </a:solidFill>
            </a:rPr>
            <a:t>. </a:t>
          </a:r>
          <a:endParaRPr lang="en-US" sz="2800" kern="1200" dirty="0"/>
        </a:p>
      </dsp:txBody>
      <dsp:txXfrm>
        <a:off x="12421186" y="7061605"/>
        <a:ext cx="2114234" cy="676555"/>
      </dsp:txXfrm>
    </dsp:sp>
    <dsp:sp modelId="{5B81EB55-CC91-CB49-9E8E-A801F6CD3757}">
      <dsp:nvSpPr>
        <dsp:cNvPr id="0" name=""/>
        <dsp:cNvSpPr/>
      </dsp:nvSpPr>
      <dsp:spPr>
        <a:xfrm>
          <a:off x="18066193" y="3815720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AB113-256D-D446-9CB6-F40283F78804}">
      <dsp:nvSpPr>
        <dsp:cNvPr id="0" name=""/>
        <dsp:cNvSpPr/>
      </dsp:nvSpPr>
      <dsp:spPr>
        <a:xfrm>
          <a:off x="18066193" y="3815720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FD390-453A-064F-8793-23CEAE98F5DE}">
      <dsp:nvSpPr>
        <dsp:cNvPr id="0" name=""/>
        <dsp:cNvSpPr/>
      </dsp:nvSpPr>
      <dsp:spPr>
        <a:xfrm>
          <a:off x="17537634" y="4006001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50000"/>
                </a:schemeClr>
              </a:solidFill>
            </a:rPr>
            <a:t>target</a:t>
          </a:r>
          <a:endParaRPr lang="en-US" sz="20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7537634" y="4006001"/>
        <a:ext cx="2114234" cy="676555"/>
      </dsp:txXfrm>
    </dsp:sp>
    <dsp:sp modelId="{A5C5AE31-05C0-EF40-B354-8835506996F4}">
      <dsp:nvSpPr>
        <dsp:cNvPr id="0" name=""/>
        <dsp:cNvSpPr/>
      </dsp:nvSpPr>
      <dsp:spPr>
        <a:xfrm>
          <a:off x="15507969" y="5449648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5EF2E-6E45-9746-8F6B-61423569B3DE}">
      <dsp:nvSpPr>
        <dsp:cNvPr id="0" name=""/>
        <dsp:cNvSpPr/>
      </dsp:nvSpPr>
      <dsp:spPr>
        <a:xfrm>
          <a:off x="15507969" y="5449648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99270-DD53-9144-984A-9C78D4EAE35A}">
      <dsp:nvSpPr>
        <dsp:cNvPr id="0" name=""/>
        <dsp:cNvSpPr/>
      </dsp:nvSpPr>
      <dsp:spPr>
        <a:xfrm>
          <a:off x="14979410" y="5639929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Adjuvant agents</a:t>
          </a:r>
          <a:endParaRPr lang="en-US" sz="2000" b="1" kern="1200" dirty="0"/>
        </a:p>
      </dsp:txBody>
      <dsp:txXfrm>
        <a:off x="14979410" y="5639929"/>
        <a:ext cx="2114234" cy="676555"/>
      </dsp:txXfrm>
    </dsp:sp>
    <dsp:sp modelId="{BDBD0630-AED6-D345-A647-1D74F5D043A7}">
      <dsp:nvSpPr>
        <dsp:cNvPr id="0" name=""/>
        <dsp:cNvSpPr/>
      </dsp:nvSpPr>
      <dsp:spPr>
        <a:xfrm>
          <a:off x="16882221" y="6950755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63201-25D3-FD46-9F77-6943CFAEF2B2}">
      <dsp:nvSpPr>
        <dsp:cNvPr id="0" name=""/>
        <dsp:cNvSpPr/>
      </dsp:nvSpPr>
      <dsp:spPr>
        <a:xfrm>
          <a:off x="16882221" y="6950755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F0C8F-0ED7-124A-81CA-9F4C39F3D93E}">
      <dsp:nvSpPr>
        <dsp:cNvPr id="0" name=""/>
        <dsp:cNvSpPr/>
      </dsp:nvSpPr>
      <dsp:spPr>
        <a:xfrm>
          <a:off x="16353663" y="7141036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/>
            <a:t>Stanols</a:t>
          </a:r>
          <a:endParaRPr lang="en-US" sz="2800" i="1" kern="1200" dirty="0"/>
        </a:p>
      </dsp:txBody>
      <dsp:txXfrm>
        <a:off x="16353663" y="7141036"/>
        <a:ext cx="2114234" cy="676555"/>
      </dsp:txXfrm>
    </dsp:sp>
    <dsp:sp modelId="{C38FE3E0-3EFA-8546-9C5D-559D220FC00B}">
      <dsp:nvSpPr>
        <dsp:cNvPr id="0" name=""/>
        <dsp:cNvSpPr/>
      </dsp:nvSpPr>
      <dsp:spPr>
        <a:xfrm>
          <a:off x="16882221" y="8451861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68291-EF8F-4141-B7FC-0715A45554C7}">
      <dsp:nvSpPr>
        <dsp:cNvPr id="0" name=""/>
        <dsp:cNvSpPr/>
      </dsp:nvSpPr>
      <dsp:spPr>
        <a:xfrm>
          <a:off x="16882221" y="8451861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55563-0C1F-184D-8ED0-9DE16434F3DB}">
      <dsp:nvSpPr>
        <dsp:cNvPr id="0" name=""/>
        <dsp:cNvSpPr/>
      </dsp:nvSpPr>
      <dsp:spPr>
        <a:xfrm>
          <a:off x="16353663" y="8642142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Omega-3-fatty acids </a:t>
          </a:r>
          <a:endParaRPr lang="en-US" sz="2800" i="1" kern="1200" dirty="0"/>
        </a:p>
      </dsp:txBody>
      <dsp:txXfrm>
        <a:off x="16353663" y="8642142"/>
        <a:ext cx="2114234" cy="676555"/>
      </dsp:txXfrm>
    </dsp:sp>
    <dsp:sp modelId="{DA6C60BB-7BAD-864F-8F40-0B65C16AC789}">
      <dsp:nvSpPr>
        <dsp:cNvPr id="0" name=""/>
        <dsp:cNvSpPr/>
      </dsp:nvSpPr>
      <dsp:spPr>
        <a:xfrm>
          <a:off x="18066193" y="5449648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1E989-817E-D94E-AC6A-B5F2A218A219}">
      <dsp:nvSpPr>
        <dsp:cNvPr id="0" name=""/>
        <dsp:cNvSpPr/>
      </dsp:nvSpPr>
      <dsp:spPr>
        <a:xfrm>
          <a:off x="18066193" y="5449648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B242-40BA-FC43-895F-4D515CA1BF3F}">
      <dsp:nvSpPr>
        <dsp:cNvPr id="0" name=""/>
        <dsp:cNvSpPr/>
      </dsp:nvSpPr>
      <dsp:spPr>
        <a:xfrm>
          <a:off x="17537634" y="5639929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Agents targeting endogenous cholesterol. </a:t>
          </a:r>
          <a:endParaRPr lang="en-US" sz="2000" b="1" kern="1200" dirty="0"/>
        </a:p>
      </dsp:txBody>
      <dsp:txXfrm>
        <a:off x="17537634" y="5639929"/>
        <a:ext cx="2114234" cy="676555"/>
      </dsp:txXfrm>
    </dsp:sp>
    <dsp:sp modelId="{95C33370-90B1-0045-965E-6A46D752137D}">
      <dsp:nvSpPr>
        <dsp:cNvPr id="0" name=""/>
        <dsp:cNvSpPr/>
      </dsp:nvSpPr>
      <dsp:spPr>
        <a:xfrm>
          <a:off x="19440445" y="6950755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767C5-2D4D-134B-9E60-3FCEEE8E7495}">
      <dsp:nvSpPr>
        <dsp:cNvPr id="0" name=""/>
        <dsp:cNvSpPr/>
      </dsp:nvSpPr>
      <dsp:spPr>
        <a:xfrm>
          <a:off x="19440445" y="6950755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49421-7C60-B242-91F3-ADA7C4EFEADE}">
      <dsp:nvSpPr>
        <dsp:cNvPr id="0" name=""/>
        <dsp:cNvSpPr/>
      </dsp:nvSpPr>
      <dsp:spPr>
        <a:xfrm>
          <a:off x="18911886" y="7141036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Statins</a:t>
          </a:r>
          <a:endParaRPr lang="en-US" sz="2800" i="1" kern="1200" dirty="0"/>
        </a:p>
      </dsp:txBody>
      <dsp:txXfrm>
        <a:off x="18911886" y="7141036"/>
        <a:ext cx="2114234" cy="676555"/>
      </dsp:txXfrm>
    </dsp:sp>
    <dsp:sp modelId="{302F6765-C35A-3A45-A759-C6D226965001}">
      <dsp:nvSpPr>
        <dsp:cNvPr id="0" name=""/>
        <dsp:cNvSpPr/>
      </dsp:nvSpPr>
      <dsp:spPr>
        <a:xfrm>
          <a:off x="19440445" y="8451861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8C450-CC3D-714C-92DB-B46F2EEF3086}">
      <dsp:nvSpPr>
        <dsp:cNvPr id="0" name=""/>
        <dsp:cNvSpPr/>
      </dsp:nvSpPr>
      <dsp:spPr>
        <a:xfrm>
          <a:off x="19440445" y="8451861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8C623-A563-444D-85BB-836C2CBE4F90}">
      <dsp:nvSpPr>
        <dsp:cNvPr id="0" name=""/>
        <dsp:cNvSpPr/>
      </dsp:nvSpPr>
      <dsp:spPr>
        <a:xfrm>
          <a:off x="18911886" y="8642142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Fibrates </a:t>
          </a:r>
          <a:endParaRPr lang="en-US" sz="2800" i="1" kern="1200" dirty="0"/>
        </a:p>
      </dsp:txBody>
      <dsp:txXfrm>
        <a:off x="18911886" y="8642142"/>
        <a:ext cx="2114234" cy="676555"/>
      </dsp:txXfrm>
    </dsp:sp>
    <dsp:sp modelId="{05EAFC04-A99E-1D43-B1C1-200D327A6478}">
      <dsp:nvSpPr>
        <dsp:cNvPr id="0" name=""/>
        <dsp:cNvSpPr/>
      </dsp:nvSpPr>
      <dsp:spPr>
        <a:xfrm>
          <a:off x="19440445" y="9952968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383D5-F156-2345-B9F9-3752D243A028}">
      <dsp:nvSpPr>
        <dsp:cNvPr id="0" name=""/>
        <dsp:cNvSpPr/>
      </dsp:nvSpPr>
      <dsp:spPr>
        <a:xfrm>
          <a:off x="19440445" y="9952968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C2FA9-4303-5D47-A425-FBEBDF4994E6}">
      <dsp:nvSpPr>
        <dsp:cNvPr id="0" name=""/>
        <dsp:cNvSpPr/>
      </dsp:nvSpPr>
      <dsp:spPr>
        <a:xfrm>
          <a:off x="18911886" y="10143249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Nicotinic acids</a:t>
          </a:r>
          <a:endParaRPr lang="en-US" sz="2800" i="1" kern="1200" dirty="0"/>
        </a:p>
      </dsp:txBody>
      <dsp:txXfrm>
        <a:off x="18911886" y="10143249"/>
        <a:ext cx="2114234" cy="676555"/>
      </dsp:txXfrm>
    </dsp:sp>
    <dsp:sp modelId="{8876CE63-98B9-3641-A7AE-4C520E8D77B5}">
      <dsp:nvSpPr>
        <dsp:cNvPr id="0" name=""/>
        <dsp:cNvSpPr/>
      </dsp:nvSpPr>
      <dsp:spPr>
        <a:xfrm>
          <a:off x="20624416" y="5449648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53FF-F777-E84C-9E55-BBD702E887F6}">
      <dsp:nvSpPr>
        <dsp:cNvPr id="0" name=""/>
        <dsp:cNvSpPr/>
      </dsp:nvSpPr>
      <dsp:spPr>
        <a:xfrm>
          <a:off x="20624416" y="5449648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8262E-B49F-7841-98F3-BD3CA41E242C}">
      <dsp:nvSpPr>
        <dsp:cNvPr id="0" name=""/>
        <dsp:cNvSpPr/>
      </dsp:nvSpPr>
      <dsp:spPr>
        <a:xfrm>
          <a:off x="20095858" y="5639929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Agents targeting exogenous cholesterol. </a:t>
          </a:r>
          <a:endParaRPr lang="en-US" sz="1700" b="1" kern="1200" dirty="0"/>
        </a:p>
      </dsp:txBody>
      <dsp:txXfrm>
        <a:off x="20095858" y="5639929"/>
        <a:ext cx="2114234" cy="676555"/>
      </dsp:txXfrm>
    </dsp:sp>
    <dsp:sp modelId="{F31952EB-4D32-3840-A4C6-1424D63B8BD7}">
      <dsp:nvSpPr>
        <dsp:cNvPr id="0" name=""/>
        <dsp:cNvSpPr/>
      </dsp:nvSpPr>
      <dsp:spPr>
        <a:xfrm>
          <a:off x="21998669" y="6950755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5CE6B-A7B8-6845-81E9-AC06CFE8F3BB}">
      <dsp:nvSpPr>
        <dsp:cNvPr id="0" name=""/>
        <dsp:cNvSpPr/>
      </dsp:nvSpPr>
      <dsp:spPr>
        <a:xfrm>
          <a:off x="21998669" y="6950755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2828E-0A57-794E-924C-189BF4F4A586}">
      <dsp:nvSpPr>
        <dsp:cNvPr id="0" name=""/>
        <dsp:cNvSpPr/>
      </dsp:nvSpPr>
      <dsp:spPr>
        <a:xfrm>
          <a:off x="21470110" y="7141036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/>
            <a:t>Ezetimide</a:t>
          </a:r>
          <a:endParaRPr lang="en-US" sz="2800" i="1" kern="1200" dirty="0"/>
        </a:p>
      </dsp:txBody>
      <dsp:txXfrm>
        <a:off x="21470110" y="7141036"/>
        <a:ext cx="2114234" cy="676555"/>
      </dsp:txXfrm>
    </dsp:sp>
    <dsp:sp modelId="{EC73C4EF-9076-8445-B1B3-4610A3036C76}">
      <dsp:nvSpPr>
        <dsp:cNvPr id="0" name=""/>
        <dsp:cNvSpPr/>
      </dsp:nvSpPr>
      <dsp:spPr>
        <a:xfrm>
          <a:off x="21998669" y="8451861"/>
          <a:ext cx="1057117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ACA80-D246-3A4C-81F4-41D3CE38B323}">
      <dsp:nvSpPr>
        <dsp:cNvPr id="0" name=""/>
        <dsp:cNvSpPr/>
      </dsp:nvSpPr>
      <dsp:spPr>
        <a:xfrm>
          <a:off x="21998669" y="8451861"/>
          <a:ext cx="1057117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9E854-11EA-C444-8E69-A32E9BF3B57E}">
      <dsp:nvSpPr>
        <dsp:cNvPr id="0" name=""/>
        <dsp:cNvSpPr/>
      </dsp:nvSpPr>
      <dsp:spPr>
        <a:xfrm>
          <a:off x="21470110" y="8642142"/>
          <a:ext cx="2114234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/>
            <a:t>Colestripol</a:t>
          </a:r>
          <a:r>
            <a:rPr lang="en-US" sz="2800" i="1" kern="1200" dirty="0" smtClean="0"/>
            <a:t> </a:t>
          </a:r>
          <a:endParaRPr lang="en-US" sz="2800" i="1" kern="1200" dirty="0"/>
        </a:p>
      </dsp:txBody>
      <dsp:txXfrm>
        <a:off x="21470110" y="8642142"/>
        <a:ext cx="2114234" cy="676555"/>
      </dsp:txXfrm>
    </dsp:sp>
    <dsp:sp modelId="{1699B811-EE25-2A43-9C3B-B314BE5F7560}">
      <dsp:nvSpPr>
        <dsp:cNvPr id="0" name=""/>
        <dsp:cNvSpPr/>
      </dsp:nvSpPr>
      <dsp:spPr>
        <a:xfrm>
          <a:off x="22043395" y="9952968"/>
          <a:ext cx="1146570" cy="1057117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01904-8052-3D46-8518-A9DF6D7897EE}">
      <dsp:nvSpPr>
        <dsp:cNvPr id="0" name=""/>
        <dsp:cNvSpPr/>
      </dsp:nvSpPr>
      <dsp:spPr>
        <a:xfrm>
          <a:off x="22043395" y="9952968"/>
          <a:ext cx="1146570" cy="1057117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0C308-2181-4B47-87A4-754CC7AFF971}">
      <dsp:nvSpPr>
        <dsp:cNvPr id="0" name=""/>
        <dsp:cNvSpPr/>
      </dsp:nvSpPr>
      <dsp:spPr>
        <a:xfrm>
          <a:off x="21470110" y="10143249"/>
          <a:ext cx="2293141" cy="6765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/>
            <a:t>Cholestyramine</a:t>
          </a:r>
          <a:endParaRPr lang="en-US" sz="2800" i="1" kern="1200" dirty="0"/>
        </a:p>
      </dsp:txBody>
      <dsp:txXfrm>
        <a:off x="21470110" y="10143249"/>
        <a:ext cx="2293141" cy="676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D08-045B-4466-9F7D-D1037B45358C}" type="datetimeFigureOut">
              <a:rPr lang="en-US" smtClean="0"/>
              <a:t>4/16/17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3CDC-BBCB-493C-B2EF-FA0E3B60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1pPr>
    <a:lvl2pPr marL="553349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2pPr>
    <a:lvl3pPr marL="1106698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3pPr>
    <a:lvl4pPr marL="166004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4pPr>
    <a:lvl5pPr marL="221339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5pPr>
    <a:lvl6pPr marL="2766746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6pPr>
    <a:lvl7pPr marL="3320095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7pPr>
    <a:lvl8pPr marL="3873444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8pPr>
    <a:lvl9pPr marL="4426793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.png"/><Relationship Id="rId10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808" y="2187829"/>
            <a:ext cx="17824847" cy="4654162"/>
          </a:xfrm>
        </p:spPr>
        <p:txBody>
          <a:bodyPr anchor="b"/>
          <a:lstStyle>
            <a:lvl1pPr algn="ctr">
              <a:defRPr sz="116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808" y="7021473"/>
            <a:ext cx="17824847" cy="3227586"/>
          </a:xfrm>
        </p:spPr>
        <p:txBody>
          <a:bodyPr/>
          <a:lstStyle>
            <a:lvl1pPr marL="0" indent="0" algn="ctr">
              <a:buNone/>
              <a:defRPr sz="4678"/>
            </a:lvl1pPr>
            <a:lvl2pPr marL="891220" indent="0" algn="ctr">
              <a:buNone/>
              <a:defRPr sz="3899"/>
            </a:lvl2pPr>
            <a:lvl3pPr marL="1782440" indent="0" algn="ctr">
              <a:buNone/>
              <a:defRPr sz="3509"/>
            </a:lvl3pPr>
            <a:lvl4pPr marL="2673660" indent="0" algn="ctr">
              <a:buNone/>
              <a:defRPr sz="3119"/>
            </a:lvl4pPr>
            <a:lvl5pPr marL="3564880" indent="0" algn="ctr">
              <a:buNone/>
              <a:defRPr sz="3119"/>
            </a:lvl5pPr>
            <a:lvl6pPr marL="4456100" indent="0" algn="ctr">
              <a:buNone/>
              <a:defRPr sz="3119"/>
            </a:lvl6pPr>
            <a:lvl7pPr marL="5347320" indent="0" algn="ctr">
              <a:buNone/>
              <a:defRPr sz="3119"/>
            </a:lvl7pPr>
            <a:lvl8pPr marL="6238540" indent="0" algn="ctr">
              <a:buNone/>
              <a:defRPr sz="3119"/>
            </a:lvl8pPr>
            <a:lvl9pPr marL="7129760" indent="0" algn="ctr">
              <a:buNone/>
              <a:defRPr sz="311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A75C-B77B-4AF9-BF42-980433339437}" type="datetime1">
              <a:rPr lang="en-US" smtClean="0"/>
              <a:t>4/16/17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242-AB85-4E72-A2B7-BFB751098A5B}" type="datetime1">
              <a:rPr lang="en-US" smtClean="0"/>
              <a:t>4/16/17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7875" y="711740"/>
            <a:ext cx="5124644" cy="113290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944" y="711740"/>
            <a:ext cx="15076850" cy="113290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F91-7380-47D4-8C81-A9ED0FFF0527}" type="datetime1">
              <a:rPr lang="en-US" smtClean="0"/>
              <a:t>4/16/17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35B7-65E9-41C1-BEE5-D9EA41ACDAE3}" type="datetime1">
              <a:rPr lang="en-US" smtClean="0"/>
              <a:t>4/16/17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53816" y="8734237"/>
            <a:ext cx="50132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2E6AA6"/>
                </a:solidFill>
              </a:rPr>
              <a:t>Titles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9B261F"/>
                </a:solidFill>
              </a:rPr>
              <a:t>Very important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A6A6A6"/>
                </a:solidFill>
              </a:rPr>
              <a:t>Extra information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00B050"/>
                </a:solidFill>
              </a:rPr>
              <a:t>Doctor’s notes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44087" y="10253920"/>
            <a:ext cx="280422" cy="207404"/>
            <a:chOff x="-4889" y="0"/>
            <a:chExt cx="150376" cy="171424"/>
          </a:xfrm>
          <a:solidFill>
            <a:srgbClr val="A6A6A6"/>
          </a:solidFill>
        </p:grpSpPr>
        <p:sp>
          <p:nvSpPr>
            <p:cNvPr id="12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3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820375" y="10876215"/>
            <a:ext cx="280422" cy="207404"/>
            <a:chOff x="-4889" y="0"/>
            <a:chExt cx="150376" cy="171424"/>
          </a:xfrm>
          <a:solidFill>
            <a:srgbClr val="00B050"/>
          </a:solidFill>
        </p:grpSpPr>
        <p:sp>
          <p:nvSpPr>
            <p:cNvPr id="15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6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32231" y="9009330"/>
            <a:ext cx="280422" cy="207404"/>
            <a:chOff x="-4889" y="0"/>
            <a:chExt cx="150376" cy="171424"/>
          </a:xfrm>
          <a:solidFill>
            <a:srgbClr val="5787B7"/>
          </a:solidFill>
        </p:grpSpPr>
        <p:sp>
          <p:nvSpPr>
            <p:cNvPr id="18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832231" y="9631625"/>
            <a:ext cx="280422" cy="207404"/>
            <a:chOff x="-4889" y="0"/>
            <a:chExt cx="150376" cy="171424"/>
          </a:xfrm>
          <a:solidFill>
            <a:srgbClr val="9B261F"/>
          </a:solidFill>
        </p:grpSpPr>
        <p:sp>
          <p:nvSpPr>
            <p:cNvPr id="2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2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06" y="350781"/>
            <a:ext cx="2268771" cy="237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14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1"/>
          <a:stretch/>
        </p:blipFill>
        <p:spPr>
          <a:xfrm flipH="1">
            <a:off x="3093406" y="8184170"/>
            <a:ext cx="8559889" cy="37198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DBB-A0BE-4B82-BC6C-708D25B22D0F}" type="datetime1">
              <a:rPr lang="en-US" smtClean="0"/>
              <a:t>4/16/17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465831" y="4174526"/>
            <a:ext cx="3731624" cy="679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Rawan Alqahtani</a:t>
            </a:r>
          </a:p>
          <a:p>
            <a:r>
              <a:rPr lang="en-US" sz="2905" dirty="0" err="1" smtClean="0"/>
              <a:t>Alanoud</a:t>
            </a:r>
            <a:r>
              <a:rPr lang="en-US" sz="2905" baseline="0" dirty="0" smtClean="0"/>
              <a:t> </a:t>
            </a:r>
            <a:r>
              <a:rPr lang="en-US" sz="2905" dirty="0" err="1" smtClean="0"/>
              <a:t>Alsaikhan</a:t>
            </a:r>
            <a:endParaRPr lang="en-US" sz="2905" dirty="0"/>
          </a:p>
          <a:p>
            <a:r>
              <a:rPr lang="en-US" sz="2905" dirty="0"/>
              <a:t>Allulu Alsulayhim</a:t>
            </a:r>
          </a:p>
          <a:p>
            <a:r>
              <a:rPr lang="en-US" sz="2905" dirty="0"/>
              <a:t>Anwar Alajmi</a:t>
            </a:r>
          </a:p>
          <a:p>
            <a:r>
              <a:rPr lang="en-US" sz="2905" dirty="0"/>
              <a:t>Ashwaq Almajed</a:t>
            </a:r>
          </a:p>
          <a:p>
            <a:r>
              <a:rPr lang="en-US" sz="2905" dirty="0"/>
              <a:t>Atheer Alrsheed</a:t>
            </a:r>
          </a:p>
          <a:p>
            <a:r>
              <a:rPr lang="en-US" sz="2905" dirty="0"/>
              <a:t>Jawaher Abanumy</a:t>
            </a:r>
          </a:p>
          <a:p>
            <a:r>
              <a:rPr lang="en-US" sz="2905" dirty="0"/>
              <a:t>Laila Mathkour</a:t>
            </a:r>
          </a:p>
          <a:p>
            <a:r>
              <a:rPr lang="en-US" sz="2905" dirty="0"/>
              <a:t>Maha Alissa</a:t>
            </a:r>
          </a:p>
          <a:p>
            <a:r>
              <a:rPr lang="en-US" sz="2905" dirty="0"/>
              <a:t>Najd Altheeb</a:t>
            </a:r>
          </a:p>
          <a:p>
            <a:r>
              <a:rPr lang="en-US" sz="2905" dirty="0"/>
              <a:t>Rana Barasain</a:t>
            </a:r>
          </a:p>
          <a:p>
            <a:r>
              <a:rPr lang="en-US" sz="2905" dirty="0"/>
              <a:t>Reem Alshathri</a:t>
            </a:r>
          </a:p>
          <a:p>
            <a:r>
              <a:rPr lang="en-US" sz="2905" dirty="0"/>
              <a:t>Sama Alharbi</a:t>
            </a:r>
          </a:p>
          <a:p>
            <a:r>
              <a:rPr lang="en-US" sz="2905" dirty="0"/>
              <a:t>Shoag Alahmari</a:t>
            </a:r>
          </a:p>
          <a:p>
            <a:r>
              <a:rPr lang="en-US" sz="2905" dirty="0"/>
              <a:t>Shrooq Alsomali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23179" y="6570027"/>
            <a:ext cx="3959074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5" b="1" dirty="0" smtClean="0"/>
              <a:t>Team members:</a:t>
            </a:r>
          </a:p>
          <a:p>
            <a:endParaRPr lang="en-US" sz="2905" dirty="0" smtClean="0"/>
          </a:p>
          <a:p>
            <a:r>
              <a:rPr lang="en-US" sz="2905" dirty="0" err="1" smtClean="0"/>
              <a:t>Abdulaziz</a:t>
            </a:r>
            <a:r>
              <a:rPr lang="en-US" sz="2905" dirty="0" smtClean="0"/>
              <a:t> </a:t>
            </a:r>
            <a:r>
              <a:rPr lang="en-US" sz="2905" dirty="0"/>
              <a:t>Redwan</a:t>
            </a:r>
          </a:p>
          <a:p>
            <a:r>
              <a:rPr lang="en-US" sz="2905" dirty="0"/>
              <a:t> Khalid Aleisa</a:t>
            </a:r>
          </a:p>
          <a:p>
            <a:r>
              <a:rPr lang="en-US" sz="2905" dirty="0"/>
              <a:t>Omar Turkistani</a:t>
            </a:r>
          </a:p>
          <a:p>
            <a:r>
              <a:rPr lang="en-US" sz="2905" dirty="0"/>
              <a:t>Faris Nafisah</a:t>
            </a:r>
          </a:p>
          <a:p>
            <a:r>
              <a:rPr lang="en-US" sz="2905" dirty="0"/>
              <a:t>Mohammed Khoja</a:t>
            </a:r>
          </a:p>
          <a:p>
            <a:r>
              <a:rPr lang="en-US" sz="2905" dirty="0"/>
              <a:t>Abdulrahman Alarifi</a:t>
            </a:r>
          </a:p>
          <a:p>
            <a:r>
              <a:rPr lang="en-US" sz="2905" dirty="0"/>
              <a:t>Abdulrahman Aljurayyan</a:t>
            </a:r>
          </a:p>
          <a:p>
            <a:r>
              <a:rPr lang="en-US" sz="2905" dirty="0"/>
              <a:t>Moayed Ahmad</a:t>
            </a:r>
          </a:p>
          <a:p>
            <a:r>
              <a:rPr lang="en-US" sz="2905" dirty="0"/>
              <a:t>Faisal Alabbad</a:t>
            </a:r>
          </a:p>
          <a:p>
            <a:endParaRPr lang="en-US" sz="2905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390" y="8374801"/>
            <a:ext cx="6428934" cy="277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600" baseline="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Contact</a:t>
            </a: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us :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	@Pharma436</a:t>
            </a:r>
          </a:p>
          <a:p>
            <a:pPr algn="l">
              <a:lnSpc>
                <a:spcPct val="150000"/>
              </a:lnSpc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	Pharma436@outlook.com</a:t>
            </a:r>
          </a:p>
        </p:txBody>
      </p:sp>
      <p:pic>
        <p:nvPicPr>
          <p:cNvPr id="25" name="Picture 2" descr="Image result for outloo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6" y="10643758"/>
            <a:ext cx="508109" cy="5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twitter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5" y="9879716"/>
            <a:ext cx="404162" cy="3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/>
          <a:srcRect b="24399"/>
          <a:stretch/>
        </p:blipFill>
        <p:spPr>
          <a:xfrm>
            <a:off x="19104044" y="2524384"/>
            <a:ext cx="1600517" cy="13039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/>
          <a:srcRect b="22140"/>
          <a:stretch/>
        </p:blipFill>
        <p:spPr>
          <a:xfrm>
            <a:off x="11644778" y="2192435"/>
            <a:ext cx="1671920" cy="16180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1164955">
            <a:off x="12544520" y="3418273"/>
            <a:ext cx="322467" cy="1835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20416561">
            <a:off x="19338720" y="3277462"/>
            <a:ext cx="322467" cy="183562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 flipH="1" flipV="1">
            <a:off x="11563749" y="3810472"/>
            <a:ext cx="9633706" cy="1784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2597584" y="4180340"/>
            <a:ext cx="3743317" cy="180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 dirty="0"/>
              <a:t>Team leaders :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67" b="1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smtClean="0"/>
              <a:t>Abdulrahman </a:t>
            </a:r>
            <a:r>
              <a:rPr lang="en-US" sz="2905" dirty="0"/>
              <a:t>Thekry </a:t>
            </a:r>
          </a:p>
          <a:p>
            <a:r>
              <a:rPr lang="en-US" sz="2905" dirty="0" err="1"/>
              <a:t>Ghadah</a:t>
            </a:r>
            <a:r>
              <a:rPr lang="en-US" sz="2905" dirty="0"/>
              <a:t> </a:t>
            </a:r>
            <a:r>
              <a:rPr lang="en-US" sz="2905" dirty="0" err="1" smtClean="0"/>
              <a:t>Almuhana</a:t>
            </a:r>
            <a:r>
              <a:rPr lang="en-US" sz="2905" dirty="0" smtClean="0"/>
              <a:t> </a:t>
            </a:r>
            <a:endParaRPr lang="en-US" sz="2905" dirty="0"/>
          </a:p>
        </p:txBody>
      </p:sp>
      <p:cxnSp>
        <p:nvCxnSpPr>
          <p:cNvPr id="42" name="Straight Connector 41"/>
          <p:cNvCxnSpPr>
            <a:cxnSpLocks/>
          </p:cNvCxnSpPr>
          <p:nvPr userDrawn="1"/>
        </p:nvCxnSpPr>
        <p:spPr>
          <a:xfrm>
            <a:off x="11621586" y="3828312"/>
            <a:ext cx="10763" cy="803832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11334333" y="3599887"/>
            <a:ext cx="600416" cy="441326"/>
          </a:xfrm>
          <a:prstGeom prst="ellipse">
            <a:avLst/>
          </a:prstGeom>
          <a:solidFill>
            <a:srgbClr val="38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/>
          </a:p>
        </p:txBody>
      </p:sp>
      <p:sp>
        <p:nvSpPr>
          <p:cNvPr id="48" name="Oval 47"/>
          <p:cNvSpPr/>
          <p:nvPr userDrawn="1"/>
        </p:nvSpPr>
        <p:spPr>
          <a:xfrm>
            <a:off x="11419702" y="3662380"/>
            <a:ext cx="425295" cy="312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79661" y="404975"/>
            <a:ext cx="2207150" cy="237664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46989" y="12125583"/>
            <a:ext cx="20719479" cy="1266202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838375" y="13073241"/>
            <a:ext cx="2466214" cy="318547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2472322" y="13190907"/>
            <a:ext cx="1337763" cy="167511"/>
          </a:xfrm>
          <a:prstGeom prst="rect">
            <a:avLst/>
          </a:prstGeom>
          <a:solidFill>
            <a:srgbClr val="2C6CA8"/>
          </a:solidFill>
          <a:ln>
            <a:solidFill>
              <a:srgbClr val="2C6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9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538-DB50-4DCB-AA82-02E96A6B61C8}" type="datetime1">
              <a:rPr lang="en-US" smtClean="0"/>
              <a:t>4/16/17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6755-8ED0-4063-B354-03703B410D56}" type="datetime1">
              <a:rPr lang="en-US" smtClean="0"/>
              <a:t>4/16/17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11" y="374228"/>
            <a:ext cx="2268771" cy="23766343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-4159131" y="12511733"/>
            <a:ext cx="5347454" cy="711740"/>
          </a:xfrm>
          <a:prstGeom prst="rect">
            <a:avLst/>
          </a:prstGeom>
        </p:spPr>
        <p:txBody>
          <a:bodyPr vert="horz" lIns="121923" tIns="60961" rIns="121923" bIns="60961" rtlCol="0" anchor="ctr"/>
          <a:lstStyle>
            <a:defPPr>
              <a:defRPr lang="en-US"/>
            </a:defPPr>
            <a:lvl1pPr marL="0" algn="r" defTabSz="457200" rtl="0" eaLnBrk="1" latinLnBrk="0" hangingPunct="1">
              <a:defRPr sz="23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z="4267" smtClean="0">
                <a:solidFill>
                  <a:schemeClr val="bg1"/>
                </a:solidFill>
              </a:rPr>
              <a:pPr/>
              <a:t>‹#›</a:t>
            </a:fld>
            <a:endParaRPr lang="en-US" sz="4267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944" y="3558701"/>
            <a:ext cx="10100747" cy="848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1772" y="3558701"/>
            <a:ext cx="10100747" cy="848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5515-EC16-4B6F-9756-63E2AB9B453B}" type="datetime1">
              <a:rPr lang="en-US" smtClean="0"/>
              <a:t>4/16/17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0" y="711741"/>
            <a:ext cx="20498574" cy="25839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041" y="3277101"/>
            <a:ext cx="10054327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041" y="4883157"/>
            <a:ext cx="10054327" cy="7182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1772" y="3277101"/>
            <a:ext cx="10103842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1772" y="4883157"/>
            <a:ext cx="10103842" cy="7182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0270-8752-4EC4-92D9-3FE80747DFA2}" type="datetime1">
              <a:rPr lang="en-US" smtClean="0"/>
              <a:t>4/16/17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D45A-846A-4BD0-97F9-C974993AA88A}" type="datetime1">
              <a:rPr lang="en-US" smtClean="0"/>
              <a:t>4/16/17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0EA4-A824-4DF7-A402-8B5D2559A003}" type="datetime1">
              <a:rPr lang="en-US" smtClean="0"/>
              <a:t>4/16/17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3842" y="1924794"/>
            <a:ext cx="12031772" cy="9500185"/>
          </a:xfrm>
        </p:spPr>
        <p:txBody>
          <a:bodyPr/>
          <a:lstStyle>
            <a:lvl1pPr>
              <a:defRPr sz="6238"/>
            </a:lvl1pPr>
            <a:lvl2pPr>
              <a:defRPr sz="5458"/>
            </a:lvl2pPr>
            <a:lvl3pPr>
              <a:defRPr sz="4678"/>
            </a:lvl3pPr>
            <a:lvl4pPr>
              <a:defRPr sz="3899"/>
            </a:lvl4pPr>
            <a:lvl5pPr>
              <a:defRPr sz="3899"/>
            </a:lvl5pPr>
            <a:lvl6pPr>
              <a:defRPr sz="3899"/>
            </a:lvl6pPr>
            <a:lvl7pPr>
              <a:defRPr sz="3899"/>
            </a:lvl7pPr>
            <a:lvl8pPr>
              <a:defRPr sz="3899"/>
            </a:lvl8pPr>
            <a:lvl9pPr>
              <a:defRPr sz="38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0C9D-CBF6-42EF-8987-71BA080627CD}" type="datetime1">
              <a:rPr lang="en-US" smtClean="0"/>
              <a:t>4/16/17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3842" y="1924794"/>
            <a:ext cx="12031772" cy="9500185"/>
          </a:xfrm>
        </p:spPr>
        <p:txBody>
          <a:bodyPr anchor="t"/>
          <a:lstStyle>
            <a:lvl1pPr marL="0" indent="0">
              <a:buNone/>
              <a:defRPr sz="6238"/>
            </a:lvl1pPr>
            <a:lvl2pPr marL="891220" indent="0">
              <a:buNone/>
              <a:defRPr sz="5458"/>
            </a:lvl2pPr>
            <a:lvl3pPr marL="1782440" indent="0">
              <a:buNone/>
              <a:defRPr sz="4678"/>
            </a:lvl3pPr>
            <a:lvl4pPr marL="2673660" indent="0">
              <a:buNone/>
              <a:defRPr sz="3899"/>
            </a:lvl4pPr>
            <a:lvl5pPr marL="3564880" indent="0">
              <a:buNone/>
              <a:defRPr sz="3899"/>
            </a:lvl5pPr>
            <a:lvl6pPr marL="4456100" indent="0">
              <a:buNone/>
              <a:defRPr sz="3899"/>
            </a:lvl6pPr>
            <a:lvl7pPr marL="5347320" indent="0">
              <a:buNone/>
              <a:defRPr sz="3899"/>
            </a:lvl7pPr>
            <a:lvl8pPr marL="6238540" indent="0">
              <a:buNone/>
              <a:defRPr sz="3899"/>
            </a:lvl8pPr>
            <a:lvl9pPr marL="7129760" indent="0">
              <a:buNone/>
              <a:defRPr sz="3899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AFB0-C155-48EC-8BA8-CCD1EB702E7C}" type="datetime1">
              <a:rPr lang="en-US" smtClean="0"/>
              <a:t>4/16/17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945" y="711741"/>
            <a:ext cx="20498574" cy="258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945" y="3558701"/>
            <a:ext cx="20498574" cy="848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944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F499-0F42-43CC-94B7-308DA7B9533A}" type="datetime1">
              <a:rPr lang="en-US" smtClean="0"/>
              <a:t>4/16/17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641" y="12390470"/>
            <a:ext cx="8021181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5065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ftr="0" dt="0"/>
  <p:txStyles>
    <p:titleStyle>
      <a:lvl1pPr algn="l" defTabSz="1782440" rtl="0" eaLnBrk="1" latinLnBrk="0" hangingPunct="1">
        <a:lnSpc>
          <a:spcPct val="90000"/>
        </a:lnSpc>
        <a:spcBef>
          <a:spcPct val="0"/>
        </a:spcBef>
        <a:buNone/>
        <a:defRPr sz="85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610" indent="-445610" algn="l" defTabSz="1782440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8" kern="1200">
          <a:solidFill>
            <a:schemeClr val="tx1"/>
          </a:solidFill>
          <a:latin typeface="+mn-lt"/>
          <a:ea typeface="+mn-ea"/>
          <a:cs typeface="+mn-cs"/>
        </a:defRPr>
      </a:lvl1pPr>
      <a:lvl2pPr marL="13368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2pPr>
      <a:lvl3pPr marL="22280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899" kern="1200">
          <a:solidFill>
            <a:schemeClr val="tx1"/>
          </a:solidFill>
          <a:latin typeface="+mn-lt"/>
          <a:ea typeface="+mn-ea"/>
          <a:cs typeface="+mn-cs"/>
        </a:defRPr>
      </a:lvl3pPr>
      <a:lvl4pPr marL="31192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401049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90171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7929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6841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5753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1pPr>
      <a:lvl2pPr marL="8912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2pPr>
      <a:lvl3pPr marL="17824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3pPr>
      <a:lvl4pPr marL="26736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356488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45610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3473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2385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1297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fTA5HOa87p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4200" y="3389970"/>
            <a:ext cx="1270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70C0"/>
                </a:solidFill>
              </a:rPr>
              <a:t>Drugs for Hyperlipidemia</a:t>
            </a:r>
            <a:endParaRPr lang="en-US" sz="8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5" y="4113245"/>
            <a:ext cx="3877389" cy="32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4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3493" y="-178184"/>
            <a:ext cx="11448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/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0070C0"/>
                </a:solidFill>
              </a:rPr>
              <a:t>HMG-Co A Reductase Inhibitors</a:t>
            </a:r>
            <a:br>
              <a:rPr lang="en-US" sz="4800" b="1" dirty="0">
                <a:solidFill>
                  <a:srgbClr val="0070C0"/>
                </a:solidFill>
              </a:rPr>
            </a:b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792" y="1668311"/>
            <a:ext cx="11970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3-Hydroxy-3-methylglutaryl coenzyme </a:t>
            </a:r>
            <a:r>
              <a:rPr lang="en-US" sz="2800" dirty="0" smtClean="0"/>
              <a:t>A reductase </a:t>
            </a:r>
            <a:r>
              <a:rPr lang="en-US" sz="2800" dirty="0"/>
              <a:t>inhibitors or </a:t>
            </a:r>
            <a:r>
              <a:rPr lang="en-US" sz="3600" b="1" dirty="0"/>
              <a:t>statins</a:t>
            </a:r>
            <a:r>
              <a:rPr lang="en-US" sz="28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are the most effective and best-tolerated agents for treating </a:t>
            </a:r>
            <a:r>
              <a:rPr lang="en-US" sz="3200" dirty="0" smtClean="0">
                <a:solidFill>
                  <a:srgbClr val="C00000"/>
                </a:solidFill>
              </a:rPr>
              <a:t>hyperlipidemia</a:t>
            </a:r>
            <a:r>
              <a:rPr lang="ar-SA" sz="3200" dirty="0" smtClean="0">
                <a:solidFill>
                  <a:srgbClr val="C00000"/>
                </a:solidFill>
              </a:rPr>
              <a:t>. </a:t>
            </a:r>
            <a:r>
              <a:rPr lang="en-US" sz="2800" dirty="0" smtClean="0"/>
              <a:t>Statins </a:t>
            </a:r>
            <a:r>
              <a:rPr lang="en-US" sz="2800" dirty="0"/>
              <a:t>are considered as first-line drugs when LDL-lowering drugs are </a:t>
            </a:r>
            <a:r>
              <a:rPr lang="en-US" sz="2800" dirty="0" smtClean="0"/>
              <a:t>indicated 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7730" y="3680050"/>
            <a:ext cx="816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Statins </a:t>
            </a:r>
            <a:r>
              <a:rPr lang="en-US" sz="4800" b="1" dirty="0" smtClean="0">
                <a:solidFill>
                  <a:srgbClr val="0070C0"/>
                </a:solidFill>
              </a:rPr>
              <a:t>Mechanism of action 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791" y="4511047"/>
            <a:ext cx="11970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Statins are potent competitive inhibitors of 3-hydroxy-3-methyl </a:t>
            </a:r>
            <a:r>
              <a:rPr lang="en-US" sz="2800" dirty="0" err="1"/>
              <a:t>glutaryl</a:t>
            </a:r>
            <a:r>
              <a:rPr lang="en-US" sz="2800" dirty="0"/>
              <a:t> coenzyme A (HMG-CoA) reductase, which catalyzes an early, rate-limiting step in do-novo hepatic C synthesis. Thus, HMG-Co A is not converted to </a:t>
            </a:r>
            <a:r>
              <a:rPr lang="en-US" sz="2800" dirty="0" err="1"/>
              <a:t>mevalonic</a:t>
            </a:r>
            <a:r>
              <a:rPr lang="en-US" sz="2800" dirty="0"/>
              <a:t> </a:t>
            </a:r>
            <a:r>
              <a:rPr lang="en-US" sz="2800" dirty="0" smtClean="0"/>
              <a:t>acid</a:t>
            </a:r>
            <a:r>
              <a:rPr lang="ar-SA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6790" y="6241801"/>
            <a:ext cx="116914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1- Statins lower blood C levels by inhibiting </a:t>
            </a:r>
            <a:r>
              <a:rPr lang="en-US" sz="2800" dirty="0" smtClean="0"/>
              <a:t>de novo </a:t>
            </a:r>
            <a:r>
              <a:rPr lang="en-US" sz="2800" dirty="0"/>
              <a:t>hepatic C synthesis</a:t>
            </a:r>
          </a:p>
          <a:p>
            <a:r>
              <a:rPr lang="en-US" sz="2800" dirty="0"/>
              <a:t>2- The liver compensates by </a:t>
            </a:r>
            <a:r>
              <a:rPr lang="en-US" sz="2800" dirty="0" smtClean="0"/>
              <a:t>the increasing number </a:t>
            </a:r>
            <a:r>
              <a:rPr lang="en-US" sz="2800" dirty="0"/>
              <a:t>of  LDL receptors on the surface of hepatocytes (upregulation of </a:t>
            </a:r>
            <a:r>
              <a:rPr lang="en-US" sz="2800" dirty="0" smtClean="0"/>
              <a:t>LDL-R</a:t>
            </a:r>
            <a:r>
              <a:rPr lang="en-US" sz="2800" dirty="0"/>
              <a:t>)</a:t>
            </a:r>
          </a:p>
          <a:p>
            <a:r>
              <a:rPr lang="en-US" sz="2800" dirty="0"/>
              <a:t>3- </a:t>
            </a:r>
            <a:r>
              <a:rPr lang="en-US" sz="2800" dirty="0">
                <a:solidFill>
                  <a:srgbClr val="C00000"/>
                </a:solidFill>
              </a:rPr>
              <a:t>This results in </a:t>
            </a:r>
            <a:r>
              <a:rPr lang="en-US" sz="2800" dirty="0" smtClean="0">
                <a:solidFill>
                  <a:srgbClr val="C00000"/>
                </a:solidFill>
              </a:rPr>
              <a:t>increasing removal </a:t>
            </a:r>
            <a:r>
              <a:rPr lang="en-US" sz="2800" dirty="0">
                <a:solidFill>
                  <a:srgbClr val="C00000"/>
                </a:solidFill>
              </a:rPr>
              <a:t>of LDL from the blood and lowering of serum LDL- C levels</a:t>
            </a:r>
          </a:p>
          <a:p>
            <a:r>
              <a:rPr lang="en-US" sz="2800" dirty="0"/>
              <a:t>4- Because C is required for the synthesis of (the precursor of  LDL-C), production of VLDL </a:t>
            </a:r>
            <a:r>
              <a:rPr lang="en-US" sz="2800" dirty="0" smtClean="0"/>
              <a:t>decrease </a:t>
            </a:r>
            <a:endParaRPr lang="en-US" sz="2800" dirty="0"/>
          </a:p>
          <a:p>
            <a:r>
              <a:rPr lang="en-US" sz="2800" dirty="0"/>
              <a:t>5- Statins cause </a:t>
            </a:r>
            <a:r>
              <a:rPr lang="en-US" sz="2800" dirty="0" smtClean="0"/>
              <a:t>decreasing modest in </a:t>
            </a:r>
            <a:r>
              <a:rPr lang="en-US" sz="2800" dirty="0"/>
              <a:t>plasma TG and </a:t>
            </a:r>
            <a:r>
              <a:rPr lang="en-US" sz="2800" dirty="0">
                <a:solidFill>
                  <a:srgbClr val="C00000"/>
                </a:solidFill>
              </a:rPr>
              <a:t>slight </a:t>
            </a:r>
            <a:r>
              <a:rPr lang="en-US" sz="2800" dirty="0" smtClean="0">
                <a:solidFill>
                  <a:srgbClr val="C00000"/>
                </a:solidFill>
              </a:rPr>
              <a:t>increasing in HDL-C,</a:t>
            </a:r>
          </a:p>
          <a:p>
            <a:endParaRPr lang="en-US" sz="2800" dirty="0"/>
          </a:p>
        </p:txBody>
      </p:sp>
      <p:pic>
        <p:nvPicPr>
          <p:cNvPr id="11" name="Picture 3" descr="Cholesterol 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9091" y="1633678"/>
            <a:ext cx="10389686" cy="337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Mechanism of action of Lipitor (atorvastati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091" y="5007510"/>
            <a:ext cx="10576724" cy="682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141431" y="10005368"/>
            <a:ext cx="134858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A6A6A6"/>
                </a:solidFill>
              </a:rPr>
              <a:t>يعني ببساطة </a:t>
            </a:r>
            <a:r>
              <a:rPr lang="en-US" sz="2400" b="1" dirty="0">
                <a:solidFill>
                  <a:srgbClr val="A6A6A6"/>
                </a:solidFill>
              </a:rPr>
              <a:t>statins</a:t>
            </a:r>
            <a:r>
              <a:rPr lang="ar-SA" sz="2400" b="1" dirty="0">
                <a:solidFill>
                  <a:srgbClr val="A6A6A6"/>
                </a:solidFill>
              </a:rPr>
              <a:t> يمنع تصنيع الكوليسترول فيقل ال</a:t>
            </a:r>
            <a:r>
              <a:rPr lang="en-US" sz="2400" b="1" dirty="0">
                <a:solidFill>
                  <a:srgbClr val="A6A6A6"/>
                </a:solidFill>
              </a:rPr>
              <a:t> supply </a:t>
            </a:r>
            <a:r>
              <a:rPr lang="ar-SA" sz="2400" b="1" dirty="0">
                <a:solidFill>
                  <a:srgbClr val="A6A6A6"/>
                </a:solidFill>
              </a:rPr>
              <a:t>داخل الخلية لذلك كيف الخلية تعوض هذا النقص ؟ </a:t>
            </a:r>
            <a:endParaRPr lang="en-US" sz="2400" b="1" dirty="0" smtClean="0">
              <a:solidFill>
                <a:srgbClr val="A6A6A6"/>
              </a:solidFill>
            </a:endParaRPr>
          </a:p>
          <a:p>
            <a:pPr algn="r" rtl="1"/>
            <a:r>
              <a:rPr lang="ar-SA" sz="2200" b="1" dirty="0" smtClean="0">
                <a:solidFill>
                  <a:srgbClr val="A6A6A6"/>
                </a:solidFill>
              </a:rPr>
              <a:t>تروح </a:t>
            </a:r>
            <a:r>
              <a:rPr lang="ar-SA" sz="2200" b="1" dirty="0">
                <a:solidFill>
                  <a:srgbClr val="A6A6A6"/>
                </a:solidFill>
              </a:rPr>
              <a:t>تزيد عدد المستقبلات الخاصة بـ</a:t>
            </a:r>
            <a:r>
              <a:rPr lang="en-US" sz="2200" b="1" dirty="0">
                <a:solidFill>
                  <a:srgbClr val="A6A6A6"/>
                </a:solidFill>
              </a:rPr>
              <a:t>LDL </a:t>
            </a:r>
            <a:r>
              <a:rPr lang="ar-SA" sz="2200" b="1" dirty="0">
                <a:solidFill>
                  <a:srgbClr val="A6A6A6"/>
                </a:solidFill>
              </a:rPr>
              <a:t> فيقوم ينسحب من </a:t>
            </a:r>
            <a:r>
              <a:rPr lang="ar-SA" sz="2200" b="1" dirty="0" smtClean="0">
                <a:solidFill>
                  <a:srgbClr val="A6A6A6"/>
                </a:solidFill>
              </a:rPr>
              <a:t>الدم</a:t>
            </a:r>
            <a:r>
              <a:rPr lang="en-US" sz="2200" b="1" dirty="0" smtClean="0">
                <a:solidFill>
                  <a:srgbClr val="A6A6A6"/>
                </a:solidFill>
              </a:rPr>
              <a:t> </a:t>
            </a:r>
            <a:r>
              <a:rPr lang="ar-SA" sz="2200" b="1" dirty="0" smtClean="0">
                <a:solidFill>
                  <a:srgbClr val="A6A6A6"/>
                </a:solidFill>
              </a:rPr>
              <a:t>عشان يصير له </a:t>
            </a:r>
            <a:r>
              <a:rPr lang="en-US" sz="2200" b="1" dirty="0" smtClean="0">
                <a:solidFill>
                  <a:srgbClr val="A6A6A6"/>
                </a:solidFill>
              </a:rPr>
              <a:t>catabolism</a:t>
            </a:r>
            <a:r>
              <a:rPr lang="ar-SA" sz="2200" b="1" dirty="0" smtClean="0">
                <a:solidFill>
                  <a:srgbClr val="A6A6A6"/>
                </a:solidFill>
              </a:rPr>
              <a:t> </a:t>
            </a:r>
            <a:r>
              <a:rPr lang="ar-SA" sz="2200" b="1" dirty="0">
                <a:solidFill>
                  <a:srgbClr val="A6A6A6"/>
                </a:solidFill>
              </a:rPr>
              <a:t>وتقل نسبة تواجده وكذا حلينا المشكلة </a:t>
            </a:r>
            <a:endParaRPr lang="en-US" sz="2200" b="1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3176" y="515918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PLEIOTROPIC EFFECTS OF </a:t>
            </a:r>
            <a:r>
              <a:rPr lang="en-US" sz="4800" b="1" dirty="0" smtClean="0">
                <a:solidFill>
                  <a:srgbClr val="0070C0"/>
                </a:solidFill>
              </a:rPr>
              <a:t>STATINS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419" y="1524715"/>
            <a:ext cx="230580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Beyond cholesterol lowering , recent studies indicate that some of the cholesterol-independent or "pleiotropic" effects of statins involve: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improving endothelial function,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enhancing the stability of atherosclerotic plaques,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decreasing oxidative stress and inflammation,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inhibiting the thrombogenic response.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Furthermore, statins have beneficial extrahepatic effects on the immune system, CNS, and bone. </a:t>
            </a:r>
          </a:p>
          <a:p>
            <a:endParaRPr lang="en-US" sz="2800" dirty="0"/>
          </a:p>
        </p:txBody>
      </p:sp>
      <p:pic>
        <p:nvPicPr>
          <p:cNvPr id="7" name="Picture 5" descr="fig00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40" y="5002590"/>
            <a:ext cx="15443200" cy="650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0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9966"/>
              </p:ext>
            </p:extLst>
          </p:nvPr>
        </p:nvGraphicFramePr>
        <p:xfrm>
          <a:off x="0" y="1"/>
          <a:ext cx="23766463" cy="1140216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413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52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2664"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/>
                        <a:t>Statins </a:t>
                      </a:r>
                      <a:endParaRPr lang="en-US" sz="4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720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Pharmacokinetics 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Most statins have a high first-pass clearance by the liver.</a:t>
                      </a:r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Greater than 95% of most of these drugs are bound to plasma proteins with short half-life.</a:t>
                      </a:r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Drug-drug interactions involve specific interactions with the cytochrome P-450 drug metabolizing system, especially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CYP3A4.</a:t>
                      </a:r>
                    </a:p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All statins are taken orally at bedtime because of hepatic C synthesis is maximal between midnight and 2:00 a.m. , except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atorvastatin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 taken at any time because of its long half-life (14 hours)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253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Indications 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As monotherapy: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Secondary Prevention: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dirty="0" smtClean="0"/>
                        <a:t>In all ischemic insults [stroke, AMI*,etc.] </a:t>
                      </a:r>
                      <a:r>
                        <a:rPr lang="en-US" sz="2800" dirty="0" smtClean="0">
                          <a:sym typeface="Wingdings 3"/>
                        </a:rPr>
                        <a:t></a:t>
                      </a:r>
                      <a:r>
                        <a:rPr lang="en-US" sz="2800" dirty="0" smtClean="0"/>
                        <a:t> So given from the 1st day of ischemic attack</a:t>
                      </a:r>
                    </a:p>
                    <a:p>
                      <a:r>
                        <a:rPr lang="en-US" sz="2800" b="1" dirty="0" smtClean="0"/>
                        <a:t>Primary Prevention: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dirty="0" smtClean="0"/>
                        <a:t>1. Patients with hyperlipidemia and with other risks for ischemic insults.                                                                            2. Type </a:t>
                      </a:r>
                      <a:r>
                        <a:rPr lang="en-US" sz="2800" dirty="0" err="1" smtClean="0"/>
                        <a:t>IIa</a:t>
                      </a:r>
                      <a:r>
                        <a:rPr lang="en-US" sz="2800" dirty="0" smtClean="0"/>
                        <a:t> Hypolipoproteinemia. 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If no control ,combine (</a:t>
                      </a:r>
                      <a:r>
                        <a:rPr lang="en-US" sz="2800" dirty="0" err="1" smtClean="0"/>
                        <a:t>sequestrants</a:t>
                      </a:r>
                      <a:r>
                        <a:rPr lang="en-US" sz="2800" dirty="0" smtClean="0"/>
                        <a:t> / ezetimibe, niacin,.. ) to decrease C </a:t>
                      </a:r>
                    </a:p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As Combination therapy: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/>
                        <a:t>Mixed dyslipidemias; added to fibrates or niacin if necessary.        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/>
                        <a:t> In diabetics and patients with insulin resistance [metabolic syndrome] because these patients will possess small dense LDL (severely </a:t>
                      </a:r>
                      <a:r>
                        <a:rPr lang="en-US" sz="2800" dirty="0" err="1" smtClean="0"/>
                        <a:t>atherogenic</a:t>
                      </a:r>
                      <a:r>
                        <a:rPr lang="en-US" sz="2800" dirty="0" smtClean="0"/>
                        <a:t>) + evident endothelial dysfunction + increased thrombotic profile </a:t>
                      </a:r>
                    </a:p>
                    <a:p>
                      <a:r>
                        <a:rPr lang="en-US" sz="2800" dirty="0" smtClean="0"/>
                        <a:t>*</a:t>
                      </a:r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Acute Myocardial Infarction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720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ADRs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Common side effects: Headache , myalgia, fatigue, GI intolerance, and flu-like symptoms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Hepatotoxicity,</a:t>
                      </a:r>
                      <a:r>
                        <a:rPr lang="en-US" sz="2800" dirty="0" smtClean="0"/>
                        <a:t> raised concentrations of liver enzymes (serum aminotransferases)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  every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</a:rPr>
                        <a:t> six months do blood test for aminotransferase +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</a:rPr>
                        <a:t>creatine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</a:rPr>
                        <a:t> kinase level </a:t>
                      </a:r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Myopathy (increased 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</a:rPr>
                        <a:t>creatine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 kinase  [CK] released from muscles)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800" dirty="0" smtClean="0"/>
                        <a:t>Teratogenicity, statins should be avoided during pregnancy 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7202">
                <a:tc>
                  <a:txBody>
                    <a:bodyPr/>
                    <a:lstStyle/>
                    <a:p>
                      <a:pPr algn="ctr" defTabSz="457200"/>
                      <a:r>
                        <a:rPr lang="en-US" alt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Drug Interactions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lang="en-US" altLang="en-US" sz="2800" dirty="0" smtClean="0">
                          <a:latin typeface="+mn-lt"/>
                        </a:rPr>
                        <a:t>Statins potentiate the action of oral anticoagulant and anti-diabetic drugs (by displacement  from plasma protein binding sites).</a:t>
                      </a:r>
                    </a:p>
                    <a:p>
                      <a:pPr marL="571500" indent="-571500" defTabSz="457200">
                        <a:buFont typeface="Wingdings" pitchFamily="2" charset="2"/>
                        <a:buChar char="v"/>
                      </a:pP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Drugs that increase the risk of statin-induced myopathy include :</a:t>
                      </a:r>
                    </a:p>
                    <a:p>
                      <a:pPr>
                        <a:defRPr/>
                      </a:pPr>
                      <a:r>
                        <a:rPr lang="en-US" altLang="en-US" sz="2800" dirty="0" smtClean="0">
                          <a:latin typeface="+mn-lt"/>
                        </a:rPr>
                        <a:t>- Other </a:t>
                      </a:r>
                      <a:r>
                        <a:rPr lang="en-US" altLang="en-US" sz="2800" dirty="0" err="1" smtClean="0">
                          <a:latin typeface="+mn-lt"/>
                        </a:rPr>
                        <a:t>antihyperlipidemics</a:t>
                      </a:r>
                      <a:r>
                        <a:rPr lang="en-US" altLang="en-US" sz="2800" dirty="0" smtClean="0">
                          <a:latin typeface="+mn-lt"/>
                        </a:rPr>
                        <a:t> ( </a:t>
                      </a:r>
                      <a:r>
                        <a:rPr lang="en-US" alt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fibrates </a:t>
                      </a:r>
                      <a:r>
                        <a:rPr lang="en-US" altLang="en-US" sz="2800" dirty="0" smtClean="0">
                          <a:latin typeface="+mn-lt"/>
                        </a:rPr>
                        <a:t>).</a:t>
                      </a:r>
                    </a:p>
                    <a:p>
                      <a:pPr>
                        <a:defRPr/>
                      </a:pPr>
                      <a:r>
                        <a:rPr lang="en-US" altLang="en-US" sz="2800" dirty="0" smtClean="0">
                          <a:latin typeface="+mn-lt"/>
                        </a:rPr>
                        <a:t>- Drugs metabolized by 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3A4 isoform of cytochrome  P450</a:t>
                      </a:r>
                      <a:r>
                        <a:rPr lang="en-US" altLang="en-US" sz="2800" dirty="0" smtClean="0">
                          <a:latin typeface="+mn-lt"/>
                        </a:rPr>
                        <a:t>: erythromycin, verapamil, </a:t>
                      </a:r>
                      <a:r>
                        <a:rPr lang="en-US" altLang="en-US" sz="2800" dirty="0" err="1" smtClean="0">
                          <a:latin typeface="+mn-lt"/>
                        </a:rPr>
                        <a:t>cyclosporin</a:t>
                      </a:r>
                      <a:r>
                        <a:rPr lang="en-US" sz="2800" dirty="0" smtClean="0"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sz="2800" dirty="0" smtClean="0">
                          <a:latin typeface="+mn-lt"/>
                        </a:rPr>
                        <a:t>ketoconazole. </a:t>
                      </a:r>
                    </a:p>
                    <a:p>
                      <a:pPr marL="285750" lvl="1" indent="-285750" defTabSz="178244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Wingdings" pitchFamily="2" charset="2"/>
                        <a:buChar char="v"/>
                        <a:defRPr/>
                      </a:pPr>
                      <a:r>
                        <a:rPr lang="en-US" alt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Pravastatin and </a:t>
                      </a:r>
                      <a:r>
                        <a:rPr lang="en-US" altLang="en-US" sz="28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fluvastatin</a:t>
                      </a:r>
                      <a:r>
                        <a:rPr lang="en-US" alt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the statins of choice in patients taking other drugs metabolized by  cytochrome 3A4 system.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5007430" y="2641600"/>
            <a:ext cx="803037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Ator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vastatin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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At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 2 a.m. 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Or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 2 p.m. it does not matter can be given at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any time. </a:t>
            </a:r>
            <a:endParaRPr lang="ar-SA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18830" y="11351363"/>
            <a:ext cx="1858170" cy="12470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Prava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= Bravo 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 نقول </a:t>
            </a:r>
            <a:r>
              <a:rPr lang="ar-SA" b="1" dirty="0" err="1" smtClean="0">
                <a:solidFill>
                  <a:schemeClr val="bg1">
                    <a:lumMod val="50000"/>
                  </a:schemeClr>
                </a:solidFill>
              </a:rPr>
              <a:t>برافو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b="1" dirty="0" err="1" smtClean="0">
                <a:solidFill>
                  <a:schemeClr val="bg1">
                    <a:lumMod val="50000"/>
                  </a:schemeClr>
                </a:solidFill>
              </a:rPr>
              <a:t>لهالدرق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b="1" dirty="0" err="1" smtClean="0">
                <a:solidFill>
                  <a:schemeClr val="bg1">
                    <a:lumMod val="50000"/>
                  </a:schemeClr>
                </a:solidFill>
              </a:rPr>
              <a:t>لانه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 عاقل ولا </a:t>
            </a:r>
            <a:r>
              <a:rPr lang="ar-SA" b="1" dirty="0" err="1" smtClean="0">
                <a:solidFill>
                  <a:schemeClr val="bg1">
                    <a:lumMod val="50000"/>
                  </a:schemeClr>
                </a:solidFill>
              </a:rPr>
              <a:t>يتمشكل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 مع غيره من </a:t>
            </a:r>
            <a:r>
              <a:rPr lang="ar-SA" b="1" dirty="0" err="1" smtClean="0">
                <a:solidFill>
                  <a:schemeClr val="bg1">
                    <a:lumMod val="50000"/>
                  </a:schemeClr>
                </a:solidFill>
              </a:rPr>
              <a:t>الدرقز</a:t>
            </a:r>
            <a:endParaRPr lang="ar-S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904830" y="11402163"/>
            <a:ext cx="1908970" cy="9930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Fluva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Flavour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algn="ctr" defTabSz="457200" rtl="0" eaLnBrk="1" latinLnBrk="0" hangingPunct="1"/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كل واحد يأخذ النكهة اللي </a:t>
            </a:r>
            <a:r>
              <a:rPr lang="ar-SA" b="1" dirty="0" err="1" smtClean="0">
                <a:solidFill>
                  <a:schemeClr val="bg1">
                    <a:lumMod val="50000"/>
                  </a:schemeClr>
                </a:solidFill>
              </a:rPr>
              <a:t>يبغاها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 بلا مشاكل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725062" y="12439134"/>
            <a:ext cx="22685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Drug-Drug interaction</a:t>
            </a:r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7315200" y="122428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37503" y="6611859"/>
            <a:ext cx="19944713" cy="3354039"/>
          </a:xfrm>
          <a:prstGeom prst="rect">
            <a:avLst/>
          </a:prstGeom>
        </p:spPr>
        <p:txBody>
          <a:bodyPr rtlCol="0">
            <a:noAutofit/>
          </a:bodyPr>
          <a:lstStyle>
            <a:lvl1pPr marL="445610" indent="-445610" algn="l" defTabSz="1782440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8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4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80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92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049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171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29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41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53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dirty="0" smtClean="0"/>
              <a:t>Muscle </a:t>
            </a:r>
            <a:r>
              <a:rPr lang="en-US" sz="2800" dirty="0"/>
              <a:t>aches, soreness, or weakness associated with an elevation of </a:t>
            </a:r>
            <a:r>
              <a:rPr lang="en-US" sz="2800" dirty="0" err="1"/>
              <a:t>creatine</a:t>
            </a:r>
            <a:r>
              <a:rPr lang="en-US" sz="2800" dirty="0"/>
              <a:t> kinase (CK) , are the best indicator of statin-induced myopathy.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800" dirty="0"/>
              <a:t>Failure to recognize myopathy and to discontinue drug therapy can lead to </a:t>
            </a:r>
            <a:r>
              <a:rPr lang="en-US" sz="2800" dirty="0" err="1"/>
              <a:t>rhabdomyolysis</a:t>
            </a:r>
            <a:r>
              <a:rPr lang="en-US" sz="2800" dirty="0"/>
              <a:t>, </a:t>
            </a:r>
            <a:r>
              <a:rPr lang="en-US" sz="2800" dirty="0" err="1"/>
              <a:t>myoglobinuria</a:t>
            </a:r>
            <a:r>
              <a:rPr lang="en-US" sz="2800" dirty="0"/>
              <a:t>, and acute renal necrosis.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800" dirty="0">
                <a:sym typeface="Wingdings 3"/>
              </a:rPr>
              <a:t></a:t>
            </a:r>
            <a:r>
              <a:rPr lang="en-US" sz="2800" dirty="0"/>
              <a:t>serum transaminase </a:t>
            </a:r>
            <a:r>
              <a:rPr lang="en-US" sz="2800" dirty="0">
                <a:sym typeface="Wingdings 3"/>
              </a:rPr>
              <a:t> can progress to evident hepatotoxicity </a:t>
            </a:r>
            <a:r>
              <a:rPr lang="en-US" sz="2800" dirty="0"/>
              <a:t>So lab investigations recommended every 6 month </a:t>
            </a:r>
            <a:r>
              <a:rPr lang="en-US" sz="2800" dirty="0">
                <a:sym typeface="Wingdings 3"/>
              </a:rPr>
              <a:t> </a:t>
            </a:r>
            <a:r>
              <a:rPr lang="en-US" sz="2800" dirty="0"/>
              <a:t>if levels </a:t>
            </a:r>
            <a:r>
              <a:rPr lang="en-US" sz="2800" dirty="0">
                <a:sym typeface="Wingdings 3"/>
              </a:rPr>
              <a:t></a:t>
            </a:r>
            <a:r>
              <a:rPr lang="en-US" sz="2800" dirty="0"/>
              <a:t> up to 3 folds at any time, statin must be stopped then dose adjusted.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800" dirty="0">
                <a:sym typeface="Wingdings 3"/>
              </a:rPr>
              <a:t> </a:t>
            </a:r>
            <a:r>
              <a:rPr lang="en-US" sz="2800" dirty="0" err="1"/>
              <a:t>creatine</a:t>
            </a:r>
            <a:r>
              <a:rPr lang="en-US" sz="2800" dirty="0"/>
              <a:t> kinase activity (index of muscle injury) </a:t>
            </a:r>
            <a:r>
              <a:rPr lang="en-US" sz="2800" dirty="0">
                <a:sym typeface="Wingdings 3"/>
              </a:rPr>
              <a:t> Measured only if myalgia or myositis develops  </a:t>
            </a:r>
            <a:r>
              <a:rPr lang="en-US" sz="2800" dirty="0"/>
              <a:t>if </a:t>
            </a:r>
            <a:r>
              <a:rPr lang="en-US" sz="2800" dirty="0">
                <a:sym typeface="Wingdings 3"/>
              </a:rPr>
              <a:t> 3-5 folds  we  statin doses / omit combination with  </a:t>
            </a:r>
            <a:r>
              <a:rPr lang="en-US" sz="2800" dirty="0" smtClean="0">
                <a:sym typeface="Wingdings 3"/>
              </a:rPr>
              <a:t>fibrates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005060" y="71189"/>
            <a:ext cx="688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Cont. Statins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759776" y="1292493"/>
            <a:ext cx="726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Preparations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337503" y="2058150"/>
            <a:ext cx="2166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err="1"/>
              <a:t>Rosuvastatin</a:t>
            </a:r>
            <a:r>
              <a:rPr lang="en-US" sz="2800" dirty="0"/>
              <a:t> (Crestor)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Atorvastatin</a:t>
            </a:r>
            <a:r>
              <a:rPr lang="en-US" sz="2800" dirty="0"/>
              <a:t> (Lipitor)	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Simvastatin</a:t>
            </a:r>
            <a:r>
              <a:rPr lang="en-US" sz="2800" dirty="0"/>
              <a:t> (Zocor) 	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Pravastatin</a:t>
            </a:r>
            <a:r>
              <a:rPr lang="en-US" sz="2800" dirty="0"/>
              <a:t> (</a:t>
            </a:r>
            <a:r>
              <a:rPr lang="en-US" sz="2800" dirty="0" err="1"/>
              <a:t>Pravachol</a:t>
            </a:r>
            <a:r>
              <a:rPr lang="en-US" sz="2800" dirty="0"/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Lovastatin</a:t>
            </a:r>
            <a:r>
              <a:rPr lang="en-US" sz="2800" dirty="0"/>
              <a:t> (</a:t>
            </a:r>
            <a:r>
              <a:rPr lang="en-US" sz="2800" dirty="0" err="1"/>
              <a:t>Mevacor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Used alone or with other anti-hyperlipidemic drugs  ( </a:t>
            </a:r>
            <a:r>
              <a:rPr lang="en-US" sz="2800" b="1" dirty="0"/>
              <a:t>ezetimibe</a:t>
            </a:r>
            <a:r>
              <a:rPr lang="en-US" sz="2800" dirty="0"/>
              <a:t> )  for treatment  of drug-resistant </a:t>
            </a:r>
            <a:r>
              <a:rPr lang="en-US" sz="2800" dirty="0" smtClean="0"/>
              <a:t>dyslipidemia </a:t>
            </a:r>
            <a:r>
              <a:rPr lang="en-US" sz="2800" dirty="0" smtClean="0">
                <a:solidFill>
                  <a:srgbClr val="A6A6A6"/>
                </a:solidFill>
              </a:rPr>
              <a:t>(</a:t>
            </a:r>
            <a:r>
              <a:rPr lang="en-US" sz="2800" dirty="0">
                <a:solidFill>
                  <a:srgbClr val="A6A6A6"/>
                </a:solidFill>
              </a:rPr>
              <a:t>abnormal amount of </a:t>
            </a:r>
            <a:r>
              <a:rPr lang="en-US" sz="2800" dirty="0" smtClean="0">
                <a:solidFill>
                  <a:srgbClr val="A6A6A6"/>
                </a:solidFill>
              </a:rPr>
              <a:t>lipids)</a:t>
            </a:r>
            <a:endParaRPr lang="en-US" sz="2800" dirty="0">
              <a:solidFill>
                <a:srgbClr val="A6A6A6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59776" y="5780862"/>
            <a:ext cx="6603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800" b="1" dirty="0">
                <a:solidFill>
                  <a:srgbClr val="0070C0"/>
                </a:solidFill>
              </a:rPr>
              <a:t>Statin-induced myopathy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290376" y="1502558"/>
            <a:ext cx="507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 smtClean="0">
                <a:solidFill>
                  <a:srgbClr val="00B050"/>
                </a:solidFill>
              </a:rPr>
              <a:t>“ The </a:t>
            </a:r>
            <a:r>
              <a:rPr lang="en-US" altLang="en-US" sz="2400" dirty="0">
                <a:solidFill>
                  <a:srgbClr val="00B050"/>
                </a:solidFill>
              </a:rPr>
              <a:t>common name is not </a:t>
            </a:r>
            <a:r>
              <a:rPr lang="en-US" altLang="en-US" sz="2400" dirty="0" smtClean="0">
                <a:solidFill>
                  <a:srgbClr val="00B050"/>
                </a:solidFill>
              </a:rPr>
              <a:t>important ”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1799" y="1282337"/>
            <a:ext cx="22910801" cy="5256122"/>
          </a:xfrm>
          <a:prstGeom prst="rect">
            <a:avLst/>
          </a:prstGeom>
        </p:spPr>
        <p:txBody>
          <a:bodyPr/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  <a:defRPr/>
            </a:pPr>
            <a:r>
              <a:rPr lang="en-US" altLang="en-US" sz="3600" dirty="0" smtClean="0">
                <a:solidFill>
                  <a:srgbClr val="C00000"/>
                </a:solidFill>
                <a:latin typeface="Arial Narrow" pitchFamily="34" charset="0"/>
              </a:rPr>
              <a:t>Water </a:t>
            </a:r>
            <a:r>
              <a:rPr lang="en-US" altLang="en-US" sz="3600" dirty="0">
                <a:solidFill>
                  <a:srgbClr val="C00000"/>
                </a:solidFill>
                <a:latin typeface="Arial Narrow" pitchFamily="34" charset="0"/>
              </a:rPr>
              <a:t>soluble B-complex vitamin with multiple </a:t>
            </a:r>
            <a:r>
              <a:rPr lang="en-US" altLang="en-US" sz="3600" dirty="0" smtClean="0">
                <a:solidFill>
                  <a:srgbClr val="C00000"/>
                </a:solidFill>
                <a:latin typeface="Arial Narrow" pitchFamily="34" charset="0"/>
              </a:rPr>
              <a:t>actions.</a:t>
            </a:r>
            <a:endParaRPr lang="en-US" altLang="en-US" sz="3600" dirty="0">
              <a:solidFill>
                <a:srgbClr val="C00000"/>
              </a:solidFill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600" dirty="0">
                <a:solidFill>
                  <a:srgbClr val="C00000"/>
                </a:solidFill>
                <a:latin typeface="Arial Narrow" pitchFamily="34" charset="0"/>
              </a:rPr>
              <a:t>Niacin is the most effective medication for increasing HDL cholesterol levels and it has positive effects on the complete lipid </a:t>
            </a:r>
            <a:r>
              <a:rPr lang="en-US" sz="3600" dirty="0" smtClean="0">
                <a:solidFill>
                  <a:srgbClr val="C00000"/>
                </a:solidFill>
                <a:latin typeface="Arial Narrow" pitchFamily="34" charset="0"/>
              </a:rPr>
              <a:t>profile.</a:t>
            </a:r>
            <a:endParaRPr lang="en-US" sz="3600" dirty="0">
              <a:solidFill>
                <a:srgbClr val="C00000"/>
              </a:solidFill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600" dirty="0">
                <a:latin typeface="Arial Narrow" pitchFamily="34" charset="0"/>
              </a:rPr>
              <a:t>It is useful for patients with mixed </a:t>
            </a:r>
            <a:r>
              <a:rPr lang="en-US" sz="3600" dirty="0" smtClean="0">
                <a:latin typeface="Arial Narrow" pitchFamily="34" charset="0"/>
              </a:rPr>
              <a:t>dyslipidemias. </a:t>
            </a:r>
            <a:endParaRPr lang="en-US" sz="3600" dirty="0">
              <a:latin typeface="Arial Narrow" pitchFamily="34" charset="0"/>
            </a:endParaRPr>
          </a:p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600" dirty="0">
                <a:latin typeface="Arial Narrow" pitchFamily="34" charset="0"/>
              </a:rPr>
              <a:t>Niacin exerts greatest beneficial effects on wide range of lipoprotein </a:t>
            </a:r>
            <a:r>
              <a:rPr lang="en-US" sz="3600" dirty="0" smtClean="0">
                <a:latin typeface="Arial Narrow" pitchFamily="34" charset="0"/>
              </a:rPr>
              <a:t>abnormalities.</a:t>
            </a:r>
            <a:endParaRPr lang="en-US" sz="3600" dirty="0">
              <a:latin typeface="Arial Narrow" pitchFamily="34" charset="0"/>
            </a:endParaRPr>
          </a:p>
          <a:p>
            <a:pPr defTabSz="457200"/>
            <a:endParaRPr lang="en-US" altLang="en-US" sz="3600" dirty="0" smtClean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2960" y="262878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>
                <a:solidFill>
                  <a:srgbClr val="0070C0"/>
                </a:solidFill>
              </a:rPr>
              <a:t>Niacin (Nicotinic Acid)</a:t>
            </a:r>
          </a:p>
          <a:p>
            <a:endParaRPr lang="en-US" dirty="0"/>
          </a:p>
        </p:txBody>
      </p:sp>
      <p:pic>
        <p:nvPicPr>
          <p:cNvPr id="7" name="Picture 2" descr="S29847-015-f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3645" r="2277" b="9543"/>
          <a:stretch/>
        </p:blipFill>
        <p:spPr bwMode="auto">
          <a:xfrm>
            <a:off x="5562601" y="5283200"/>
            <a:ext cx="17780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7311937"/>
            <a:ext cx="5156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+mn-lt"/>
              </a:rPr>
              <a:t>Sites </a:t>
            </a:r>
            <a:r>
              <a:rPr lang="en-US" altLang="en-US" sz="4000" b="1" dirty="0" smtClean="0">
                <a:solidFill>
                  <a:srgbClr val="0070C0"/>
                </a:solidFill>
                <a:latin typeface="+mn-lt"/>
              </a:rPr>
              <a:t>and </a:t>
            </a:r>
            <a:r>
              <a:rPr lang="en-US" altLang="en-US" sz="4000" b="1" dirty="0">
                <a:solidFill>
                  <a:srgbClr val="0070C0"/>
                </a:solidFill>
                <a:latin typeface="+mn-lt"/>
              </a:rPr>
              <a:t>mechanism </a:t>
            </a:r>
            <a:endParaRPr lang="en-US" altLang="en-US" sz="40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r>
              <a:rPr lang="en-US" altLang="en-US" sz="4000" b="1" dirty="0" smtClean="0">
                <a:solidFill>
                  <a:srgbClr val="0070C0"/>
                </a:solidFill>
                <a:latin typeface="+mn-lt"/>
              </a:rPr>
              <a:t>of </a:t>
            </a:r>
            <a:r>
              <a:rPr lang="en-US" altLang="en-US" sz="4000" b="1" dirty="0">
                <a:solidFill>
                  <a:srgbClr val="0070C0"/>
                </a:solidFill>
                <a:latin typeface="+mn-lt"/>
              </a:rPr>
              <a:t>drugs for </a:t>
            </a:r>
            <a:r>
              <a:rPr lang="en-US" altLang="en-US" sz="4000" b="1" dirty="0" smtClean="0">
                <a:solidFill>
                  <a:srgbClr val="0070C0"/>
                </a:solidFill>
                <a:latin typeface="+mn-lt"/>
              </a:rPr>
              <a:t>hyperlipidemia </a:t>
            </a:r>
            <a:endParaRPr lang="en-US" alt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330179" y="1472474"/>
            <a:ext cx="4434840" cy="38673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Niacin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increase the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nicest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lipoprotein(HDL)</a:t>
            </a:r>
            <a:endParaRPr lang="ar-SA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48619"/>
              </p:ext>
            </p:extLst>
          </p:nvPr>
        </p:nvGraphicFramePr>
        <p:xfrm>
          <a:off x="0" y="0"/>
          <a:ext cx="23766463" cy="11155680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0971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54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0859">
                <a:tc gridSpan="2">
                  <a:txBody>
                    <a:bodyPr/>
                    <a:lstStyle/>
                    <a:p>
                      <a:pPr marL="0" marR="0" indent="0" algn="ctr" defTabSz="178244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Niacin (Nicotinic Acid)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4437">
                <a:tc>
                  <a:txBody>
                    <a:bodyPr/>
                    <a:lstStyle/>
                    <a:p>
                      <a:pPr marL="0" marR="0" lvl="1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1- In adipose tissue: it binds to adipose nicotinic acid receptors, this will lead to decrease in free fatty acids mobilization from adipocytes to the liver resulting in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sym typeface="Symbol" pitchFamily="18" charset="2"/>
                        </a:rPr>
                        <a:t> TG and 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sym typeface="Symbol" pitchFamily="18" charset="2"/>
                        </a:rPr>
                        <a:t>thus VLDL synthesis</a:t>
                      </a:r>
                    </a:p>
                    <a:p>
                      <a:pPr marL="0" marR="0" lvl="1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Symbol" pitchFamily="18" charset="2"/>
                        </a:rPr>
                        <a:t>2-</a:t>
                      </a:r>
                      <a:r>
                        <a:rPr lang="en-US" sz="2800" baseline="0" dirty="0" smtClean="0">
                          <a:sym typeface="Symbol" pitchFamily="18" charset="2"/>
                        </a:rPr>
                        <a:t> </a:t>
                      </a:r>
                      <a:r>
                        <a:rPr lang="en-US" sz="2800" dirty="0" smtClean="0"/>
                        <a:t>In liver: niacin inhibits hepatocyte </a:t>
                      </a:r>
                      <a:r>
                        <a:rPr lang="en-US" sz="2800" u="sng" dirty="0" err="1" smtClean="0">
                          <a:solidFill>
                            <a:srgbClr val="C00000"/>
                          </a:solidFill>
                        </a:rPr>
                        <a:t>diacylglycerol</a:t>
                      </a:r>
                      <a:r>
                        <a:rPr lang="en-US" sz="2800" u="sng" dirty="0" smtClean="0">
                          <a:solidFill>
                            <a:srgbClr val="C00000"/>
                          </a:solidFill>
                        </a:rPr>
                        <a:t> acyltransferase-2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, a key enzyme for TG synthesis </a:t>
                      </a:r>
                      <a:r>
                        <a:rPr lang="en-US" sz="2800" dirty="0" smtClean="0"/>
                        <a:t>Thus, it decreases VLDL production (decreased TG synthesis and </a:t>
                      </a:r>
                      <a:r>
                        <a:rPr lang="en-US" sz="2800" dirty="0" err="1" smtClean="0"/>
                        <a:t>estrification</a:t>
                      </a:r>
                      <a:r>
                        <a:rPr lang="en-US" sz="2800" dirty="0" smtClean="0"/>
                        <a:t>)</a:t>
                      </a:r>
                    </a:p>
                    <a:p>
                      <a:pPr marL="0" marR="0" lvl="1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3-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In plasma: it increases LPL activity that increases clearance of VLDL &amp;  chylomicron</a:t>
                      </a:r>
                    </a:p>
                    <a:p>
                      <a:pPr marL="0" marR="0" lvl="1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/>
                        <a:t>((Niacin also promotes hepatic </a:t>
                      </a:r>
                      <a:r>
                        <a:rPr lang="en-US" sz="2700" dirty="0" err="1" smtClean="0"/>
                        <a:t>apoA</a:t>
                      </a:r>
                      <a:r>
                        <a:rPr lang="en-US" sz="2700" dirty="0" smtClean="0"/>
                        <a:t>-I production and slows hepatic clearance of </a:t>
                      </a:r>
                      <a:r>
                        <a:rPr lang="en-US" sz="2700" dirty="0" err="1" smtClean="0"/>
                        <a:t>apoA</a:t>
                      </a:r>
                      <a:r>
                        <a:rPr lang="en-US" sz="2700" dirty="0" smtClean="0"/>
                        <a:t>-I and HDL)) </a:t>
                      </a:r>
                      <a:r>
                        <a:rPr lang="en-US" sz="2700" dirty="0" smtClean="0">
                          <a:solidFill>
                            <a:srgbClr val="00B050"/>
                          </a:solidFill>
                        </a:rPr>
                        <a:t>the protein which covers HDL, so that will </a:t>
                      </a:r>
                      <a:r>
                        <a:rPr lang="en-US" sz="2700" spc="-30" dirty="0" smtClean="0">
                          <a:solidFill>
                            <a:srgbClr val="00B050"/>
                          </a:solidFill>
                          <a:sym typeface="Wingdings 3"/>
                        </a:rPr>
                        <a:t></a:t>
                      </a:r>
                      <a:r>
                        <a:rPr lang="en-US" sz="2700" dirty="0" smtClean="0">
                          <a:solidFill>
                            <a:srgbClr val="00B050"/>
                          </a:solidFill>
                        </a:rPr>
                        <a:t>HDL</a:t>
                      </a:r>
                      <a:endParaRPr lang="en-US" sz="27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 Mechanism of action: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u="sng" dirty="0" smtClean="0"/>
                        <a:t>Effect on VLDL: </a:t>
                      </a:r>
                      <a:r>
                        <a:rPr lang="en-US" altLang="en-US" sz="2800" dirty="0" smtClean="0">
                          <a:sym typeface="Wingdings 3" pitchFamily="18" charset="2"/>
                        </a:rPr>
                        <a:t> </a:t>
                      </a:r>
                      <a:r>
                        <a:rPr lang="en-US" altLang="en-US" sz="2800" u="sng" dirty="0" smtClean="0"/>
                        <a:t>VLDL by: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smtClean="0">
                          <a:sym typeface="Wingdings 3" pitchFamily="18" charset="2"/>
                        </a:rPr>
                        <a:t>1- </a:t>
                      </a:r>
                      <a:r>
                        <a:rPr lang="en-US" altLang="en-US" sz="2800" dirty="0" smtClean="0"/>
                        <a:t> synthesis in liver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smtClean="0"/>
                        <a:t>2- increased clearance in plasma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u="none" dirty="0" smtClean="0"/>
                        <a:t>3-</a:t>
                      </a:r>
                      <a:r>
                        <a:rPr lang="en-US" altLang="en-US" sz="2800" u="none" baseline="0" dirty="0" smtClean="0"/>
                        <a:t> </a:t>
                      </a:r>
                      <a:r>
                        <a:rPr lang="en-US" altLang="en-US" sz="2800" dirty="0" smtClean="0">
                          <a:sym typeface="Wingdings 3" pitchFamily="18" charset="2"/>
                        </a:rPr>
                        <a:t></a:t>
                      </a:r>
                      <a:r>
                        <a:rPr lang="en-US" altLang="en-US" sz="2800" dirty="0" smtClean="0"/>
                        <a:t> mobilization of free fatty acids from adipose tissue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u="sng" dirty="0" smtClean="0"/>
                        <a:t>Effect on LDL</a:t>
                      </a:r>
                      <a:r>
                        <a:rPr lang="en-US" altLang="en-US" sz="2800" dirty="0" smtClean="0"/>
                        <a:t>: </a:t>
                      </a:r>
                      <a:r>
                        <a:rPr lang="en-US" altLang="en-US" sz="2800" dirty="0" smtClean="0">
                          <a:sym typeface="Wingdings 3" pitchFamily="18" charset="2"/>
                        </a:rPr>
                        <a:t></a:t>
                      </a:r>
                      <a:r>
                        <a:rPr lang="en-US" altLang="en-US" sz="2800" dirty="0" smtClean="0"/>
                        <a:t> LDL due to reduction in its precursor (VLDL)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u="sng" dirty="0" smtClean="0"/>
                        <a:t>Effect on HDL</a:t>
                      </a:r>
                      <a:r>
                        <a:rPr lang="en-US" altLang="en-US" sz="2800" dirty="0" smtClean="0"/>
                        <a:t>: 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</a:rPr>
                        <a:t>Induces modest increase in HDL-C </a:t>
                      </a:r>
                      <a:r>
                        <a:rPr lang="en-US" altLang="en-US" sz="2800" dirty="0" smtClean="0"/>
                        <a:t>(The catabolism of HDL can be inhibited by nicotinic acid through a mechanism that is largely unknown) </a:t>
                      </a:r>
                      <a:endParaRPr lang="ar-SA" alt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82440" rtl="1" eaLnBrk="1" latinLnBrk="0" hangingPunct="1"/>
                      <a:r>
                        <a:rPr lang="en-US" altLang="en-US" sz="2800" kern="1200" dirty="0" smtClean="0"/>
                        <a:t>Pharmacological actions</a:t>
                      </a:r>
                      <a:endParaRPr lang="ar-SA" sz="2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1- The most common side effect is cutaneous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flushing</a:t>
                      </a:r>
                      <a:r>
                        <a:rPr lang="en-US" sz="2800" dirty="0" smtClean="0"/>
                        <a:t>, (which is prostaglandin -mediated , can be avoided by low dose aspirin ½ h before niacin)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2- GIT disturbances: </a:t>
                      </a:r>
                      <a:r>
                        <a:rPr lang="en-US" sz="2800" spc="-40" dirty="0" smtClean="0"/>
                        <a:t>Dyspepsia , n</a:t>
                      </a:r>
                      <a:r>
                        <a:rPr lang="en-US" sz="2800" dirty="0" smtClean="0"/>
                        <a:t>ausea , vomiting , </a:t>
                      </a:r>
                      <a:r>
                        <a:rPr lang="en-US" sz="2800" spc="-40" dirty="0" smtClean="0">
                          <a:solidFill>
                            <a:srgbClr val="C00000"/>
                          </a:solidFill>
                        </a:rPr>
                        <a:t>reactivation of peptic ulcer </a:t>
                      </a:r>
                      <a:r>
                        <a:rPr lang="en-US" sz="2800" dirty="0" smtClean="0"/>
                        <a:t>( can be  decreased if taken after meal)</a:t>
                      </a: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2800" dirty="0" smtClean="0"/>
                        <a:t> High doses:</a:t>
                      </a:r>
                    </a:p>
                    <a:p>
                      <a:pPr marL="457200" marR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Narrow" pitchFamily="34" charset="0"/>
                        <a:buChar char="–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Reversible </a:t>
                      </a:r>
                      <a:r>
                        <a:rPr lang="en-US" sz="2800" spc="-30" dirty="0" smtClean="0">
                          <a:solidFill>
                            <a:srgbClr val="C00000"/>
                          </a:solidFill>
                          <a:sym typeface="Wingdings 3"/>
                        </a:rPr>
                        <a:t> liver enzymes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sym typeface="Wingdings 3"/>
                        </a:rPr>
                        <a:t> h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epatotoxicity.</a:t>
                      </a:r>
                    </a:p>
                    <a:p>
                      <a:pPr marL="457200" marR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Narrow" pitchFamily="34" charset="0"/>
                        <a:buChar char="–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Impairment of glucose tolerance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sym typeface="Wingdings 3"/>
                        </a:rPr>
                        <a:t> overt diabetes.</a:t>
                      </a:r>
                    </a:p>
                    <a:p>
                      <a:pPr marL="457200" marR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Narrow" pitchFamily="34" charset="0"/>
                        <a:buChar char="–"/>
                        <a:tabLst/>
                        <a:defRPr/>
                      </a:pPr>
                      <a:r>
                        <a:rPr lang="en-US" sz="2800" spc="-30" dirty="0" smtClean="0">
                          <a:solidFill>
                            <a:srgbClr val="C00000"/>
                          </a:solidFill>
                          <a:sym typeface="Wingdings 3"/>
                        </a:rPr>
                        <a:t>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uric acid</a:t>
                      </a:r>
                      <a:endParaRPr lang="en-US" sz="2800" b="0" dirty="0" smtClean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82440" rtl="1" eaLnBrk="1" latinLnBrk="0" hangingPunct="1"/>
                      <a:r>
                        <a:rPr lang="en-US" altLang="en-US" sz="2800" kern="1200" dirty="0" smtClean="0"/>
                        <a:t>Adverse Effects </a:t>
                      </a:r>
                      <a:endParaRPr lang="ar-SA" sz="2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78244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800" dirty="0" smtClean="0"/>
                        <a:t>- </a:t>
                      </a:r>
                      <a:r>
                        <a:rPr lang="en-GB" altLang="en-US" sz="2800" dirty="0" err="1" smtClean="0"/>
                        <a:t>Monotherapy</a:t>
                      </a:r>
                      <a:r>
                        <a:rPr lang="en-GB" altLang="en-US" sz="2800" dirty="0" smtClean="0"/>
                        <a:t> or in combination with fibrate, resin or statin</a:t>
                      </a:r>
                      <a:endParaRPr lang="en-US" altLang="en-US" sz="2800" dirty="0" smtClean="0"/>
                    </a:p>
                    <a:p>
                      <a:pPr marL="0" marR="0" lvl="3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smtClean="0">
                          <a:sym typeface="Wingdings 3" pitchFamily="18" charset="2"/>
                        </a:rPr>
                        <a:t>- Type </a:t>
                      </a:r>
                      <a:r>
                        <a:rPr lang="en-US" altLang="en-US" sz="2800" dirty="0" err="1" smtClean="0">
                          <a:sym typeface="Wingdings 3" pitchFamily="18" charset="2"/>
                        </a:rPr>
                        <a:t>IIa</a:t>
                      </a:r>
                      <a:r>
                        <a:rPr lang="en-US" altLang="en-US" sz="2800" dirty="0" smtClean="0">
                          <a:sym typeface="Wingdings 3" pitchFamily="18" charset="2"/>
                        </a:rPr>
                        <a:t>, </a:t>
                      </a:r>
                      <a:r>
                        <a:rPr lang="en-US" altLang="en-US" sz="2800" dirty="0" err="1" smtClean="0">
                          <a:sym typeface="Wingdings 3" pitchFamily="18" charset="2"/>
                        </a:rPr>
                        <a:t>IIb</a:t>
                      </a:r>
                      <a:r>
                        <a:rPr lang="en-US" altLang="en-US" sz="2800" dirty="0" smtClean="0">
                          <a:sym typeface="Wingdings 3" pitchFamily="18" charset="2"/>
                        </a:rPr>
                        <a:t> hypercholesterolemia &amp; any combined hyperlipidemia</a:t>
                      </a:r>
                    </a:p>
                    <a:p>
                      <a:pPr marL="0" marR="0" lvl="3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smtClean="0">
                          <a:sym typeface="Wingdings 3" pitchFamily="18" charset="2"/>
                        </a:rPr>
                        <a:t>- Patient with hypertriglyceridemia &amp; low HDL-C</a:t>
                      </a:r>
                      <a:endParaRPr lang="en-US" altLang="en-US" sz="2800" b="0" dirty="0" smtClean="0">
                        <a:latin typeface="Arial Narrow" pitchFamily="34" charset="0"/>
                        <a:sym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82440" rtl="1" eaLnBrk="1" latinLnBrk="0" hangingPunct="1"/>
                      <a:r>
                        <a:rPr lang="en-US" sz="2800" kern="1200" dirty="0" smtClean="0"/>
                        <a:t>Indications</a:t>
                      </a:r>
                      <a:endParaRPr lang="ar-SA" sz="2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8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en-US" altLang="en-US" sz="2800" kern="1200" spc="-3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1-Gout.          2-Peptic ulcer.               3-Hepatotoxicity.                4-Diabetes mellitus.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kern="1200" dirty="0" smtClean="0"/>
                        <a:t>Contraindications</a:t>
                      </a:r>
                      <a:endParaRPr lang="ar-SA" sz="2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38292"/>
              </p:ext>
            </p:extLst>
          </p:nvPr>
        </p:nvGraphicFramePr>
        <p:xfrm>
          <a:off x="0" y="0"/>
          <a:ext cx="23766463" cy="11572736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0896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5645">
                <a:tc gridSpan="2">
                  <a:txBody>
                    <a:bodyPr/>
                    <a:lstStyle/>
                    <a:p>
                      <a:pPr marL="0" marR="0" lvl="1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altLang="en-US" sz="3600" b="1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Fibric</a:t>
                      </a:r>
                      <a:r>
                        <a:rPr lang="en-GB" altLang="en-US" sz="36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acid Derivatives (Fibrates)</a:t>
                      </a:r>
                      <a:endParaRPr lang="en-US" altLang="en-US" sz="36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6040"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en-US" altLang="en-US" sz="3200" dirty="0" smtClean="0"/>
                        <a:t>Fibrates are agonists of peroxisome proliferator activated receptors (PPAR</a:t>
                      </a:r>
                      <a:r>
                        <a:rPr lang="el-GR" altLang="en-US" sz="3200" dirty="0" smtClean="0"/>
                        <a:t>α</a:t>
                      </a:r>
                      <a:r>
                        <a:rPr lang="en-US" altLang="en-US" sz="3200" dirty="0" smtClean="0"/>
                        <a:t>) which </a:t>
                      </a:r>
                      <a:r>
                        <a:rPr lang="en-US" altLang="en-US" sz="3200" dirty="0" smtClean="0">
                          <a:solidFill>
                            <a:srgbClr val="C00000"/>
                          </a:solidFill>
                        </a:rPr>
                        <a:t>are a class of intracellular receptors that modulate fat metabolism.</a:t>
                      </a:r>
                    </a:p>
                    <a:p>
                      <a:pPr algn="just" eaLnBrk="1" hangingPunct="1"/>
                      <a:r>
                        <a:rPr lang="en-US" altLang="en-US" sz="3200" dirty="0" smtClean="0">
                          <a:solidFill>
                            <a:srgbClr val="C00000"/>
                          </a:solidFill>
                        </a:rPr>
                        <a:t>They increase genes transcription for lipoprotein lipase (LPL)</a:t>
                      </a:r>
                      <a:r>
                        <a:rPr lang="en-US" altLang="en-US" sz="2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en-US" sz="3200" dirty="0" smtClean="0">
                          <a:solidFill>
                            <a:srgbClr val="C00000"/>
                          </a:solidFill>
                        </a:rPr>
                        <a:t>leading to increased catabolism of TG in  VLDL and chylomicrons.</a:t>
                      </a:r>
                    </a:p>
                    <a:p>
                      <a:pPr marL="571500" lvl="1" indent="-571500" algn="just" eaLnBrk="1" hangingPunct="1">
                        <a:buFont typeface="Arial" pitchFamily="34" charset="0"/>
                        <a:buChar char="•"/>
                      </a:pPr>
                      <a:r>
                        <a:rPr lang="en-US" altLang="en-US" sz="3200" dirty="0" smtClean="0"/>
                        <a:t>Examples: </a:t>
                      </a:r>
                      <a:r>
                        <a:rPr lang="en-US" altLang="en-US" sz="2800" b="1" dirty="0" err="1" smtClean="0">
                          <a:solidFill>
                            <a:srgbClr val="C00000"/>
                          </a:solidFill>
                        </a:rPr>
                        <a:t>Clofibrate</a:t>
                      </a:r>
                      <a:r>
                        <a:rPr lang="en-US" altLang="en-US" sz="2800" b="1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altLang="en-US" sz="2800" b="1" dirty="0" err="1" smtClean="0">
                          <a:solidFill>
                            <a:srgbClr val="C00000"/>
                          </a:solidFill>
                        </a:rPr>
                        <a:t>Gemfibrozil</a:t>
                      </a:r>
                      <a:r>
                        <a:rPr lang="en-US" altLang="en-US" sz="2800" b="1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altLang="en-US" sz="2800" b="1" dirty="0" err="1" smtClean="0">
                          <a:solidFill>
                            <a:srgbClr val="C00000"/>
                          </a:solidFill>
                        </a:rPr>
                        <a:t>Fenofibrate</a:t>
                      </a:r>
                      <a:endParaRPr lang="en-US" altLang="en-US" sz="2800" b="1" dirty="0" smtClean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 Mechanism of action: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2993">
                <a:tc>
                  <a:txBody>
                    <a:bodyPr/>
                    <a:lstStyle/>
                    <a:p>
                      <a:pPr marL="36000" lvl="1" indent="0" algn="l" defTabSz="1782440" rtl="0" eaLnBrk="1" latinLnBrk="0" hangingPunct="1">
                        <a:buFont typeface="Wingdings 3" pitchFamily="18" charset="2"/>
                        <a:buNone/>
                        <a:defRPr/>
                      </a:pPr>
                      <a:r>
                        <a:rPr lang="en-US" sz="3200" spc="-30" dirty="0" smtClean="0">
                          <a:sym typeface="Wingdings 3"/>
                        </a:rPr>
                        <a:t></a:t>
                      </a:r>
                      <a:r>
                        <a:rPr lang="en-US" altLang="en-US" sz="3200" kern="1200" dirty="0" smtClean="0"/>
                        <a:t>LPL activity, which increases clearance of VLDL &amp; chylomicron in plasma </a:t>
                      </a:r>
                    </a:p>
                    <a:p>
                      <a:pPr marL="36000" lvl="1" indent="0" algn="l" defTabSz="1782440" rtl="0" eaLnBrk="1" latinLnBrk="0" hangingPunct="1">
                        <a:buFont typeface="Wingdings 3" pitchFamily="18" charset="2"/>
                        <a:buNone/>
                        <a:defRPr/>
                      </a:pPr>
                      <a:r>
                        <a:rPr lang="en-US" altLang="en-US" sz="3200" kern="1200" dirty="0" smtClean="0"/>
                        <a:t>-  A marked</a:t>
                      </a:r>
                      <a:r>
                        <a:rPr lang="en-US" altLang="en-US" sz="3200" dirty="0" smtClean="0"/>
                        <a:t> </a:t>
                      </a:r>
                      <a:r>
                        <a:rPr lang="en-US" altLang="en-US" sz="3200" dirty="0" smtClean="0">
                          <a:solidFill>
                            <a:srgbClr val="C00000"/>
                          </a:solidFill>
                        </a:rPr>
                        <a:t>reduction in TG </a:t>
                      </a:r>
                      <a:r>
                        <a:rPr lang="en-US" altLang="en-US" sz="3200" kern="1200" dirty="0" smtClean="0"/>
                        <a:t>(due to stimulation of catabolism of VLDL) </a:t>
                      </a:r>
                    </a:p>
                    <a:p>
                      <a:pPr marL="36000" lvl="1" indent="0" algn="l" defTabSz="1782440" rtl="0" eaLnBrk="1" latinLnBrk="0" hangingPunct="1">
                        <a:buFont typeface="Wingdings 3" pitchFamily="18" charset="2"/>
                        <a:buNone/>
                        <a:defRPr/>
                      </a:pPr>
                      <a:r>
                        <a:rPr lang="en-US" sz="3200" spc="-30" dirty="0" smtClean="0">
                          <a:sym typeface="Wingdings 3"/>
                        </a:rPr>
                        <a:t></a:t>
                      </a:r>
                      <a:r>
                        <a:rPr lang="en-US" altLang="en-US" sz="3200" kern="1200" dirty="0" smtClean="0"/>
                        <a:t>FFA uptake by the liver </a:t>
                      </a:r>
                    </a:p>
                    <a:p>
                      <a:pPr marL="36000" lvl="1" indent="0" algn="l" defTabSz="1782440" rtl="0" eaLnBrk="1" latinLnBrk="0" hangingPunct="1">
                        <a:buFont typeface="Wingdings 3" pitchFamily="18" charset="2"/>
                        <a:buNone/>
                        <a:defRPr/>
                      </a:pPr>
                      <a:r>
                        <a:rPr lang="en-US" sz="3200" spc="-30" dirty="0" smtClean="0">
                          <a:sym typeface="Wingdings 3"/>
                        </a:rPr>
                        <a:t></a:t>
                      </a:r>
                      <a:r>
                        <a:rPr lang="en-US" altLang="en-US" sz="3200" kern="1200" dirty="0" smtClean="0"/>
                        <a:t>LDL-C uptake by the liver</a:t>
                      </a:r>
                    </a:p>
                    <a:p>
                      <a:pPr marL="36000" lvl="1" indent="0" algn="l" rtl="0" eaLnBrk="1" hangingPunct="1">
                        <a:buFont typeface="Wingdings 3" pitchFamily="18" charset="2"/>
                        <a:buNone/>
                        <a:defRPr/>
                      </a:pPr>
                      <a:r>
                        <a:rPr lang="en-US" sz="3200" spc="-30" dirty="0" smtClean="0">
                          <a:sym typeface="Wingdings 3"/>
                        </a:rPr>
                        <a:t></a:t>
                      </a:r>
                      <a:r>
                        <a:rPr lang="en-US" altLang="en-US" sz="3200" kern="1200" dirty="0" smtClean="0"/>
                        <a:t>in </a:t>
                      </a:r>
                      <a:r>
                        <a:rPr lang="en-US" altLang="en-US" sz="3200" dirty="0" smtClean="0">
                          <a:solidFill>
                            <a:srgbClr val="C00000"/>
                          </a:solidFill>
                        </a:rPr>
                        <a:t>HDL-C</a:t>
                      </a:r>
                      <a:r>
                        <a:rPr lang="en-US" altLang="en-US" sz="3200" dirty="0" smtClean="0"/>
                        <a:t> (by increasing the production of the </a:t>
                      </a:r>
                      <a:r>
                        <a:rPr lang="en-US" altLang="en-US" sz="3200" dirty="0" err="1" smtClean="0"/>
                        <a:t>apoprotein</a:t>
                      </a:r>
                      <a:r>
                        <a:rPr lang="en-US" altLang="en-US" sz="3200" dirty="0" smtClean="0"/>
                        <a:t> components of HDL)</a:t>
                      </a:r>
                    </a:p>
                    <a:p>
                      <a:pPr marL="36000" lvl="1" indent="0" algn="l" rtl="0" eaLnBrk="1" hangingPunct="1">
                        <a:buFont typeface="Wingdings 3" pitchFamily="18" charset="2"/>
                        <a:buNone/>
                        <a:defRPr/>
                      </a:pPr>
                      <a:r>
                        <a:rPr lang="en-US" sz="3200" spc="-30" dirty="0" smtClean="0">
                          <a:sym typeface="Wingdings 3"/>
                        </a:rPr>
                        <a:t></a:t>
                      </a:r>
                      <a:r>
                        <a:rPr lang="en-US" altLang="en-US" sz="3200" dirty="0" smtClean="0"/>
                        <a:t> </a:t>
                      </a:r>
                      <a:r>
                        <a:rPr lang="en-US" altLang="en-US" sz="3200" dirty="0" smtClean="0">
                          <a:solidFill>
                            <a:srgbClr val="C00000"/>
                          </a:solidFill>
                        </a:rPr>
                        <a:t>excretion of hepatic C in bile </a:t>
                      </a:r>
                      <a:r>
                        <a:rPr lang="en-US" altLang="en-US" sz="3200" kern="1200" dirty="0" smtClean="0"/>
                        <a:t>, thus endogenous hepatic C synthesis may be decreased </a:t>
                      </a:r>
                      <a:endParaRPr lang="en-US" altLang="en-US" sz="3200" b="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82440" rtl="1" eaLnBrk="1" latinLnBrk="0" hangingPunct="1"/>
                      <a:r>
                        <a:rPr lang="en-US" altLang="en-US" sz="2800" kern="1200" dirty="0" smtClean="0"/>
                        <a:t>Pharmacological actions</a:t>
                      </a:r>
                      <a:endParaRPr lang="ar-SA" sz="2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21687">
                <a:tc>
                  <a:txBody>
                    <a:bodyPr/>
                    <a:lstStyle/>
                    <a:p>
                      <a:pPr marL="571500" lvl="2" indent="-571500">
                        <a:lnSpc>
                          <a:spcPct val="100000"/>
                        </a:lnSpc>
                        <a:buClr>
                          <a:schemeClr val="hlink"/>
                        </a:buClr>
                      </a:pPr>
                      <a:r>
                        <a:rPr lang="en-US" sz="3200" dirty="0" smtClean="0"/>
                        <a:t>1- </a:t>
                      </a:r>
                      <a:r>
                        <a:rPr lang="en-US" altLang="en-US" sz="3200" dirty="0" smtClean="0"/>
                        <a:t>GIT (indigestion, abdominal pain, diarrhea)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dirty="0" smtClean="0"/>
                        <a:t>2- </a:t>
                      </a:r>
                      <a:r>
                        <a:rPr lang="en-US" altLang="en-US" sz="3200" dirty="0" smtClean="0">
                          <a:solidFill>
                            <a:srgbClr val="C00000"/>
                          </a:solidFill>
                        </a:rPr>
                        <a:t>Myositis: </a:t>
                      </a:r>
                      <a:r>
                        <a:rPr lang="en-US" altLang="en-US" sz="3200" dirty="0" smtClean="0"/>
                        <a:t>can occur resulting in weakness and tenderness of muscles, </a:t>
                      </a:r>
                      <a:r>
                        <a:rPr lang="en-US" altLang="en-US" sz="3200" dirty="0" smtClean="0">
                          <a:solidFill>
                            <a:srgbClr val="C00000"/>
                          </a:solidFill>
                        </a:rPr>
                        <a:t>use of fibrates with statins is  generally inadvisable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 smtClean="0">
                          <a:solidFill>
                            <a:srgbClr val="C00000"/>
                          </a:solidFill>
                        </a:rPr>
                        <a:t>3-</a:t>
                      </a:r>
                      <a:r>
                        <a:rPr lang="en-US" altLang="en-US" sz="3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en-US" sz="3200" dirty="0" smtClean="0">
                          <a:solidFill>
                            <a:srgbClr val="C00000"/>
                          </a:solidFill>
                        </a:rPr>
                        <a:t>Gallstones: </a:t>
                      </a:r>
                      <a:r>
                        <a:rPr lang="en-US" altLang="en-US" sz="3200" b="1" dirty="0" err="1" smtClean="0"/>
                        <a:t>Clofibrate</a:t>
                      </a:r>
                      <a:r>
                        <a:rPr lang="en-US" altLang="en-US" sz="3200" dirty="0" smtClean="0"/>
                        <a:t> increases C content of bile, predisposes to gallstones, and its use is therefore limited to patients who have  cholecystectomy</a:t>
                      </a:r>
                      <a:r>
                        <a:rPr lang="en-US" altLang="en-US" sz="2800" dirty="0" smtClean="0"/>
                        <a:t>.</a:t>
                      </a:r>
                      <a:endParaRPr lang="en-US" altLang="en-US" sz="2800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82440" rtl="1" eaLnBrk="1" latinLnBrk="0" hangingPunct="1"/>
                      <a:r>
                        <a:rPr lang="en-US" altLang="en-US" sz="2800" kern="1200" dirty="0" smtClean="0"/>
                        <a:t>Adverse Effects </a:t>
                      </a:r>
                      <a:endParaRPr lang="ar-SA" sz="2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1936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altLang="en-US" sz="3200" b="1" dirty="0" smtClean="0"/>
                        <a:t>1st-line defense for:</a:t>
                      </a:r>
                      <a:endParaRPr lang="ar-SA" altLang="en-US" sz="3200" b="1" dirty="0" smtClean="0"/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- </a:t>
                      </a:r>
                      <a:r>
                        <a:rPr lang="cs-CZ" altLang="en-US" sz="2800" dirty="0" smtClean="0"/>
                        <a:t>mixed dyslipidemia (i.e. raised serum TG and C)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altLang="en-US" sz="2800" dirty="0" smtClean="0"/>
                        <a:t> </a:t>
                      </a:r>
                      <a:r>
                        <a:rPr lang="en-US" altLang="en-US" sz="2800" dirty="0" smtClean="0"/>
                        <a:t>- P</a:t>
                      </a:r>
                      <a:r>
                        <a:rPr lang="cs-CZ" altLang="en-US" sz="2800" dirty="0" smtClean="0"/>
                        <a:t>atients with low HDL and high risk of atheromatous disease (often type 2 diabetic patients)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2800" dirty="0" smtClean="0"/>
                        <a:t>-</a:t>
                      </a:r>
                      <a:r>
                        <a:rPr lang="en-US" altLang="en-US" sz="2800" baseline="0" dirty="0" smtClean="0"/>
                        <a:t> </a:t>
                      </a:r>
                      <a:r>
                        <a:rPr lang="en-US" altLang="en-US" sz="2800" dirty="0" smtClean="0"/>
                        <a:t>P</a:t>
                      </a:r>
                      <a:r>
                        <a:rPr lang="cs-CZ" altLang="en-US" sz="2800" dirty="0" smtClean="0"/>
                        <a:t>atients with severe treatment- resistant dyslipidemia (combination with other lipid-lowering drugs).</a:t>
                      </a:r>
                      <a:endParaRPr lang="en-US" altLang="en-US" sz="2800" b="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82440" rtl="1" eaLnBrk="1" latinLnBrk="0" hangingPunct="1"/>
                      <a:r>
                        <a:rPr lang="en-US" sz="2800" kern="1200" dirty="0" smtClean="0"/>
                        <a:t>Indications</a:t>
                      </a:r>
                      <a:endParaRPr lang="ar-SA" sz="2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507029" y="10486509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this isn’t important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11577"/>
              </p:ext>
            </p:extLst>
          </p:nvPr>
        </p:nvGraphicFramePr>
        <p:xfrm>
          <a:off x="0" y="-1"/>
          <a:ext cx="23766462" cy="1147354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89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77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4362"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36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Cont. </a:t>
                      </a:r>
                      <a:r>
                        <a:rPr lang="en-GB" altLang="en-US" sz="3600" b="1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Fibric</a:t>
                      </a:r>
                      <a:r>
                        <a:rPr lang="en-GB" altLang="en-US" sz="36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acid Derivatives (Fibrates)</a:t>
                      </a:r>
                      <a:endParaRPr lang="en-US" altLang="en-US" sz="36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8660"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/>
                        <a:t>ADRs</a:t>
                      </a:r>
                      <a:r>
                        <a:rPr lang="en-US" sz="180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73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en-US" sz="3600" dirty="0" smtClean="0"/>
                        <a:t>1. G.I.T upset, headache, fatigue, weight gain </a:t>
                      </a:r>
                    </a:p>
                    <a:p>
                      <a:pPr>
                        <a:lnSpc>
                          <a:spcPts val="4873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en-US" sz="3600" dirty="0" smtClean="0"/>
                        <a:t>2. Rash, </a:t>
                      </a:r>
                      <a:r>
                        <a:rPr lang="en-US" altLang="en-US" sz="3600" dirty="0" err="1" smtClean="0"/>
                        <a:t>urticaria</a:t>
                      </a:r>
                      <a:r>
                        <a:rPr lang="en-US" altLang="en-US" sz="3600" dirty="0" smtClean="0"/>
                        <a:t>, hair loss</a:t>
                      </a:r>
                    </a:p>
                    <a:p>
                      <a:pPr>
                        <a:lnSpc>
                          <a:spcPts val="4873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en-US" sz="3600" dirty="0" smtClean="0"/>
                        <a:t>3. </a:t>
                      </a:r>
                      <a:r>
                        <a:rPr lang="en-US" altLang="en-US" sz="3600" dirty="0" err="1" smtClean="0">
                          <a:solidFill>
                            <a:srgbClr val="C00000"/>
                          </a:solidFill>
                        </a:rPr>
                        <a:t>Myalagia</a:t>
                      </a:r>
                      <a:r>
                        <a:rPr lang="en-US" altLang="en-US" sz="3600" dirty="0" smtClean="0"/>
                        <a:t>, Myositis, </a:t>
                      </a:r>
                      <a:r>
                        <a:rPr lang="en-US" altLang="en-US" sz="3600" dirty="0" err="1" smtClean="0">
                          <a:solidFill>
                            <a:srgbClr val="C00000"/>
                          </a:solidFill>
                        </a:rPr>
                        <a:t>Rhabdomyolysis</a:t>
                      </a:r>
                      <a:r>
                        <a:rPr lang="en-US" altLang="en-US" sz="3600" dirty="0" smtClean="0">
                          <a:solidFill>
                            <a:srgbClr val="C00000"/>
                          </a:solidFill>
                          <a:sym typeface="Wingdings 3" charset="2"/>
                        </a:rPr>
                        <a:t> </a:t>
                      </a:r>
                      <a:r>
                        <a:rPr lang="en-US" altLang="en-US" sz="3600" dirty="0" smtClean="0">
                          <a:sym typeface="Wingdings 3" charset="2"/>
                        </a:rPr>
                        <a:t></a:t>
                      </a:r>
                      <a:r>
                        <a:rPr lang="en-US" altLang="en-US" sz="3600" dirty="0" smtClean="0">
                          <a:solidFill>
                            <a:srgbClr val="C00000"/>
                          </a:solidFill>
                          <a:sym typeface="Wingdings 3" charset="2"/>
                        </a:rPr>
                        <a:t>Acute renal failure</a:t>
                      </a:r>
                      <a:r>
                        <a:rPr lang="en-US" altLang="en-US" sz="3600" dirty="0" smtClean="0">
                          <a:sym typeface="Wingdings 3" charset="2"/>
                        </a:rPr>
                        <a:t>  Occurs &gt;</a:t>
                      </a:r>
                      <a:r>
                        <a:rPr lang="en-US" altLang="en-US" sz="3600" dirty="0" smtClean="0"/>
                        <a:t> </a:t>
                      </a:r>
                    </a:p>
                    <a:p>
                      <a:pPr>
                        <a:lnSpc>
                          <a:spcPts val="4873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en-US" sz="3600" dirty="0" smtClean="0">
                          <a:solidFill>
                            <a:srgbClr val="C00000"/>
                          </a:solidFill>
                          <a:sym typeface="Wingdings 3" charset="2"/>
                        </a:rPr>
                        <a:t>    -In alcoholics, </a:t>
                      </a:r>
                      <a:endParaRPr lang="en-US" altLang="en-US" sz="3600" dirty="0" smtClean="0">
                        <a:solidFill>
                          <a:srgbClr val="C00000"/>
                        </a:solidFill>
                        <a:sym typeface="Wingdings 3" charset="2"/>
                      </a:endParaRPr>
                    </a:p>
                    <a:p>
                      <a:pPr>
                        <a:lnSpc>
                          <a:spcPts val="4873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en-US" sz="3600" dirty="0" smtClean="0">
                          <a:solidFill>
                            <a:srgbClr val="C00000"/>
                          </a:solidFill>
                          <a:sym typeface="Wingdings 3" charset="2"/>
                        </a:rPr>
                        <a:t>    -If combined with statins</a:t>
                      </a:r>
                      <a:r>
                        <a:rPr lang="en-US" altLang="en-US" sz="3600" dirty="0" smtClean="0">
                          <a:sym typeface="Wingdings 3" charset="2"/>
                        </a:rPr>
                        <a:t> </a:t>
                      </a:r>
                      <a:r>
                        <a:rPr lang="en-US" altLang="en-US" sz="3600" dirty="0" smtClean="0">
                          <a:solidFill>
                            <a:srgbClr val="A6A6A6"/>
                          </a:solidFill>
                          <a:sym typeface="Wingdings 3" charset="2"/>
                        </a:rPr>
                        <a:t>(each –</a:t>
                      </a:r>
                      <a:r>
                        <a:rPr lang="en-US" altLang="en-US" sz="3600" dirty="0" err="1" smtClean="0">
                          <a:solidFill>
                            <a:srgbClr val="A6A6A6"/>
                          </a:solidFill>
                          <a:sym typeface="Wingdings 3" charset="2"/>
                        </a:rPr>
                        <a:t>ve</a:t>
                      </a:r>
                      <a:r>
                        <a:rPr lang="en-US" altLang="en-US" sz="3600" dirty="0" smtClean="0">
                          <a:solidFill>
                            <a:srgbClr val="A6A6A6"/>
                          </a:solidFill>
                          <a:sym typeface="Wingdings 3" charset="2"/>
                        </a:rPr>
                        <a:t> metabolism of other ) </a:t>
                      </a:r>
                    </a:p>
                    <a:p>
                      <a:pPr>
                        <a:lnSpc>
                          <a:spcPts val="4873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en-US" sz="3600" dirty="0" smtClean="0">
                          <a:sym typeface="Wingdings 3" charset="2"/>
                        </a:rPr>
                        <a:t>    </a:t>
                      </a:r>
                      <a:r>
                        <a:rPr lang="en-US" altLang="en-US" sz="3600" dirty="0" smtClean="0">
                          <a:sym typeface="Wingdings 3" charset="2"/>
                        </a:rPr>
                        <a:t>-Or In </a:t>
                      </a:r>
                      <a:r>
                        <a:rPr lang="en-US" altLang="en-US" sz="3600" dirty="0" smtClean="0"/>
                        <a:t>impaired renal function</a:t>
                      </a:r>
                    </a:p>
                    <a:p>
                      <a:pPr>
                        <a:lnSpc>
                          <a:spcPts val="4873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en-US" sz="3600" dirty="0" smtClean="0"/>
                        <a:t>4. </a:t>
                      </a:r>
                      <a:r>
                        <a:rPr lang="x-none" altLang="en-US" sz="3600" dirty="0" smtClean="0"/>
                        <a:t>fibrates should be used with caution in patients with biliary tract disease</a:t>
                      </a:r>
                      <a:r>
                        <a:rPr lang="en-US" altLang="en-US" sz="3600" dirty="0" smtClean="0"/>
                        <a:t>, as they </a:t>
                      </a:r>
                      <a:r>
                        <a:rPr lang="en-US" altLang="en-US" sz="3600" dirty="0" err="1" smtClean="0"/>
                        <a:t>i</a:t>
                      </a:r>
                      <a:r>
                        <a:rPr lang="x-none" altLang="en-US" sz="3600" dirty="0" smtClean="0"/>
                        <a:t>ncrease the risk of </a:t>
                      </a:r>
                      <a:r>
                        <a:rPr lang="x-none" altLang="en-US" sz="3600" dirty="0" smtClean="0">
                          <a:solidFill>
                            <a:srgbClr val="C00000"/>
                          </a:solidFill>
                        </a:rPr>
                        <a:t>cholesterol gallstones</a:t>
                      </a:r>
                      <a:r>
                        <a:rPr lang="en-US" altLang="en-US" sz="3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en-US" sz="3600" dirty="0" smtClean="0"/>
                        <a:t>as a result of </a:t>
                      </a:r>
                      <a:r>
                        <a:rPr lang="x-none" altLang="en-US" sz="3600" dirty="0" smtClean="0"/>
                        <a:t>an increase in the cholesterol content of bile.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8468"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/>
                        <a:t>Interactions</a:t>
                      </a:r>
                      <a:r>
                        <a:rPr lang="en-US" sz="4400" kern="120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73"/>
                        </a:lnSpc>
                        <a:buClr>
                          <a:srgbClr val="C00000"/>
                        </a:buClr>
                        <a:buSzPct val="73000"/>
                        <a:buFont typeface="Wingdings 2" pitchFamily="18" charset="2"/>
                        <a:buChar char="®"/>
                        <a:defRPr/>
                      </a:pPr>
                      <a:r>
                        <a:rPr lang="en-US" sz="3509" spc="-58" dirty="0" smtClean="0">
                          <a:sym typeface="Wingdings 3"/>
                        </a:rPr>
                        <a:t> They </a:t>
                      </a:r>
                      <a:r>
                        <a:rPr lang="en-US" sz="3509" dirty="0" smtClean="0"/>
                        <a:t>displace </a:t>
                      </a:r>
                      <a:r>
                        <a:rPr lang="en-US" sz="3509" spc="-58" dirty="0" smtClean="0">
                          <a:sym typeface="Wingdings 3"/>
                        </a:rPr>
                        <a:t>warfarin </a:t>
                      </a:r>
                      <a:r>
                        <a:rPr lang="en-US" sz="3509" dirty="0" smtClean="0"/>
                        <a:t>from their protein binding sites </a:t>
                      </a:r>
                      <a:r>
                        <a:rPr lang="en-US" sz="3509" dirty="0" smtClean="0">
                          <a:sym typeface="Wingdings 3"/>
                        </a:rPr>
                        <a:t>   bleeding </a:t>
                      </a:r>
                      <a:br>
                        <a:rPr lang="en-US" sz="3509" dirty="0" smtClean="0">
                          <a:sym typeface="Wingdings 3"/>
                        </a:rPr>
                      </a:br>
                      <a:r>
                        <a:rPr lang="en-US" sz="3509" dirty="0" smtClean="0">
                          <a:sym typeface="Wingdings 3"/>
                        </a:rPr>
                        <a:t>    tendency  anticoagulant dose must be adjusted</a:t>
                      </a:r>
                    </a:p>
                    <a:p>
                      <a:pPr>
                        <a:lnSpc>
                          <a:spcPts val="4873"/>
                        </a:lnSpc>
                        <a:buClr>
                          <a:srgbClr val="C00000"/>
                        </a:buClr>
                        <a:buSzPct val="73000"/>
                        <a:buFont typeface="Wingdings 2" pitchFamily="18" charset="2"/>
                        <a:buChar char="®"/>
                        <a:defRPr/>
                      </a:pPr>
                      <a:r>
                        <a:rPr lang="en-US" sz="3509" dirty="0" smtClean="0">
                          <a:sym typeface="Wingdings 3"/>
                        </a:rPr>
                        <a:t> </a:t>
                      </a:r>
                      <a:r>
                        <a:rPr lang="en-US" sz="3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They   metabolism of  statins  toxicity  myalgia, myositis</a:t>
                      </a:r>
                      <a:r>
                        <a:rPr lang="en-US" sz="3509" dirty="0" smtClean="0">
                          <a:sym typeface="Wingdings 3"/>
                        </a:rPr>
                        <a:t>, …….etc. Give lower doses</a:t>
                      </a:r>
                    </a:p>
                    <a:p>
                      <a:pPr>
                        <a:lnSpc>
                          <a:spcPts val="4873"/>
                        </a:lnSpc>
                        <a:buClr>
                          <a:srgbClr val="C00000"/>
                        </a:buClr>
                        <a:buSzPct val="73000"/>
                        <a:buFont typeface="Wingdings 2" pitchFamily="18" charset="2"/>
                        <a:buNone/>
                        <a:defRPr/>
                      </a:pPr>
                      <a:r>
                        <a:rPr lang="en-US" sz="3509" b="0" dirty="0" smtClean="0">
                          <a:solidFill>
                            <a:srgbClr val="00B050"/>
                          </a:solidFill>
                          <a:latin typeface="+mn-lt"/>
                          <a:sym typeface="Wingdings 3"/>
                        </a:rPr>
                        <a:t>Usually I don’t give fibrates</a:t>
                      </a:r>
                      <a:r>
                        <a:rPr lang="en-US" sz="3509" b="0" baseline="0" dirty="0" smtClean="0">
                          <a:solidFill>
                            <a:srgbClr val="00B050"/>
                          </a:solidFill>
                          <a:latin typeface="+mn-lt"/>
                          <a:sym typeface="Wingdings 3"/>
                        </a:rPr>
                        <a:t> with statins, but if I give I should </a:t>
                      </a:r>
                      <a:r>
                        <a:rPr lang="en-US" sz="3509" dirty="0" smtClean="0">
                          <a:solidFill>
                            <a:srgbClr val="00B050"/>
                          </a:solidFill>
                          <a:latin typeface="+mn-lt"/>
                          <a:sym typeface="Wingdings 3"/>
                        </a:rPr>
                        <a:t></a:t>
                      </a:r>
                      <a:r>
                        <a:rPr lang="en-US" sz="3509" b="0" baseline="0" dirty="0" smtClean="0">
                          <a:solidFill>
                            <a:srgbClr val="00B050"/>
                          </a:solidFill>
                          <a:latin typeface="+mn-lt"/>
                          <a:sym typeface="Wingdings 3"/>
                        </a:rPr>
                        <a:t> the dose</a:t>
                      </a:r>
                      <a:endParaRPr lang="en-US" sz="3509" b="0" dirty="0" smtClean="0">
                        <a:solidFill>
                          <a:srgbClr val="00B050"/>
                        </a:solidFill>
                        <a:latin typeface="+mn-lt"/>
                        <a:sym typeface="Wingdings 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8801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 smtClean="0"/>
                        <a:t>Drug interactions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3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risk of myopathy when combined with statins.</a:t>
                      </a:r>
                    </a:p>
                    <a:p>
                      <a:pPr algn="just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Displace drugs from plasma proteins (</a:t>
                      </a:r>
                      <a:r>
                        <a:rPr lang="en-US" dirty="0" err="1" smtClean="0"/>
                        <a:t>e.g.oral</a:t>
                      </a:r>
                      <a:r>
                        <a:rPr lang="en-US" dirty="0" smtClean="0"/>
                        <a:t> anticoagulants and oral hypoglycemic drugs)</a:t>
                      </a:r>
                      <a:endParaRPr lang="en-US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7175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Contraindications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Patients with impaired renal functions</a:t>
                      </a:r>
                    </a:p>
                    <a:p>
                      <a:pPr algn="just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  Pregnant or nursing women</a:t>
                      </a:r>
                    </a:p>
                    <a:p>
                      <a:pPr algn="just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 smtClean="0"/>
                        <a:t>  Preexisting gall bladder disease                                                                                                                               </a:t>
                      </a:r>
                      <a:endParaRPr lang="en-US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0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011957"/>
              </p:ext>
            </p:extLst>
          </p:nvPr>
        </p:nvGraphicFramePr>
        <p:xfrm>
          <a:off x="103754" y="116242"/>
          <a:ext cx="13764647" cy="11744992"/>
        </p:xfrm>
        <a:graphic>
          <a:graphicData uri="http://schemas.openxmlformats.org/drawingml/2006/table">
            <a:tbl>
              <a:tblPr/>
              <a:tblGrid>
                <a:gridCol w="2701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0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451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878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66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3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Medications for Hyperlipidemia</a:t>
                      </a:r>
                    </a:p>
                  </a:txBody>
                  <a:tcPr marL="178245" marR="178245" marT="89120" marB="891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3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3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3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Drug Class</a:t>
                      </a:r>
                    </a:p>
                  </a:txBody>
                  <a:tcPr marL="178245" marR="178245" marT="89120" marB="891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Agents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Effects (% change)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Side Effects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HMG CoA reductase inhibitors</a:t>
                      </a:r>
                    </a:p>
                  </a:txBody>
                  <a:tcPr marL="178245" marR="178245" marT="89120" marB="891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Lovastatin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Pravastatin</a:t>
                      </a:r>
                    </a:p>
                  </a:txBody>
                  <a:tcPr marL="178245" marR="178245" marT="89120" marB="89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sym typeface="Symbol" charset="2"/>
                        </a:rPr>
                        <a:t>LDL (18-55),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 HDL (5-15)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 Triglycerides (7-30)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Myopathy, increased liver enzymes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1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Cholesterol absorption inhibitor</a:t>
                      </a:r>
                    </a:p>
                  </a:txBody>
                  <a:tcPr marL="178245" marR="178245" marT="89120" marB="891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Ezetimibe</a:t>
                      </a:r>
                      <a:endParaRPr kumimoji="0" lang="en-US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8245" marR="178245" marT="89120" marB="89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Char char="¯"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LDL( 14-18),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Char char="¯"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  HDL (1-3)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Triglyceride (2)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Headache, GI distress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0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Nicotinic Acid</a:t>
                      </a:r>
                    </a:p>
                  </a:txBody>
                  <a:tcPr marL="178245" marR="178245" marT="89120" marB="891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8245" marR="178245" marT="89120" marB="89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LDL (15-30),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sym typeface="Symbol" charset="2"/>
                        </a:rPr>
                        <a:t> HDL (15-35)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sym typeface="Symbol" charset="2"/>
                        </a:rPr>
                        <a:t> Triglyceride (20-50)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Flushing</a:t>
                      </a:r>
                      <a:r>
                        <a:rPr kumimoji="0" lang="en-US" alt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Hyperglycemia,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Hyperuricemia, GI distress, hepatotoxicity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1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Fibric Acids</a:t>
                      </a:r>
                    </a:p>
                  </a:txBody>
                  <a:tcPr marL="178245" marR="178245" marT="89120" marB="891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Gemfibrozil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Fenofibrate</a:t>
                      </a:r>
                      <a:endParaRPr kumimoji="0" lang="en-US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8245" marR="178245" marT="89120" marB="89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LDL (5-20),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 HDL (10-20)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sym typeface="Symbol" charset="2"/>
                        </a:rPr>
                        <a:t>Triglyceride (20-50)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Dyspepsia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 gallstones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myopathy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8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Bile Acid </a:t>
                      </a:r>
                      <a:r>
                        <a:rPr kumimoji="0" lang="en-US" altLang="en-US" sz="3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sequestrants</a:t>
                      </a:r>
                      <a:endParaRPr kumimoji="0" lang="en-US" alt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78245" marR="178245" marT="89120" marB="891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Cholestyramine</a:t>
                      </a:r>
                      <a:endParaRPr kumimoji="0" lang="en-US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8245" marR="178245" marT="89120" marB="89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 LDL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 HDL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No change in triglycerides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 distress, constipation, </a:t>
                      </a: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decreased absorption of other drugs</a:t>
                      </a:r>
                    </a:p>
                  </a:txBody>
                  <a:tcPr marL="178245" marR="178245" marT="89120" marB="891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7626794" y="12180041"/>
            <a:ext cx="4951346" cy="89122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678">
                <a:solidFill>
                  <a:schemeClr val="tx1"/>
                </a:solidFill>
                <a:latin typeface="Times New Roman" charset="0"/>
              </a:defRPr>
            </a:lvl1pPr>
            <a:lvl2pPr marL="1448232" indent="-557012">
              <a:defRPr sz="4678">
                <a:solidFill>
                  <a:schemeClr val="tx1"/>
                </a:solidFill>
                <a:latin typeface="Times New Roman" charset="0"/>
              </a:defRPr>
            </a:lvl2pPr>
            <a:lvl3pPr marL="2228050" indent="-445610">
              <a:defRPr sz="4678">
                <a:solidFill>
                  <a:schemeClr val="tx1"/>
                </a:solidFill>
                <a:latin typeface="Times New Roman" charset="0"/>
              </a:defRPr>
            </a:lvl3pPr>
            <a:lvl4pPr marL="3119270" indent="-445610">
              <a:defRPr sz="4678">
                <a:solidFill>
                  <a:schemeClr val="tx1"/>
                </a:solidFill>
                <a:latin typeface="Times New Roman" charset="0"/>
              </a:defRPr>
            </a:lvl4pPr>
            <a:lvl5pPr marL="4010490" indent="-445610">
              <a:defRPr sz="4678">
                <a:solidFill>
                  <a:schemeClr val="tx1"/>
                </a:solidFill>
                <a:latin typeface="Times New Roman" charset="0"/>
              </a:defRPr>
            </a:lvl5pPr>
            <a:lvl6pPr marL="4901710" indent="-445610" eaLnBrk="0" fontAlgn="base" hangingPunct="0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Times New Roman" charset="0"/>
              </a:defRPr>
            </a:lvl6pPr>
            <a:lvl7pPr marL="5792930" indent="-445610" eaLnBrk="0" fontAlgn="base" hangingPunct="0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Times New Roman" charset="0"/>
              </a:defRPr>
            </a:lvl7pPr>
            <a:lvl8pPr marL="6684150" indent="-445610" eaLnBrk="0" fontAlgn="base" hangingPunct="0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Times New Roman" charset="0"/>
              </a:defRPr>
            </a:lvl8pPr>
            <a:lvl9pPr marL="7575370" indent="-445610" eaLnBrk="0" fontAlgn="base" hangingPunct="0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fld id="{C7A00A84-26AC-2549-BF92-E42E62F020B3}" type="slidenum">
              <a:rPr lang="en-US" altLang="en-US" sz="2729"/>
              <a:pPr>
                <a:defRPr/>
              </a:pPr>
              <a:t>18</a:t>
            </a:fld>
            <a:endParaRPr lang="en-US" altLang="en-US" sz="2729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78147" y="245355"/>
            <a:ext cx="7649698" cy="62997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b="1" dirty="0" err="1">
                <a:solidFill>
                  <a:srgbClr val="0070C0"/>
                </a:solidFill>
                <a:latin typeface="+mn-lt"/>
              </a:rPr>
              <a:t>Antihyperlipedemic</a:t>
            </a:r>
            <a:r>
              <a:rPr lang="en-US" altLang="en-US" sz="4000" b="1" dirty="0">
                <a:solidFill>
                  <a:srgbClr val="0070C0"/>
                </a:solidFill>
                <a:latin typeface="+mn-lt"/>
              </a:rPr>
              <a:t> combinations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278147" y="1006072"/>
            <a:ext cx="9179728" cy="3541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445610" indent="-445610" algn="l" defTabSz="1782440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8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4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80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92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049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171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29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41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53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 i="1" dirty="0">
                <a:solidFill>
                  <a:srgbClr val="0070C0"/>
                </a:solidFill>
              </a:rPr>
              <a:t> Indications:</a:t>
            </a:r>
          </a:p>
          <a:p>
            <a:pPr marL="1188293" indent="-1188293">
              <a:buFont typeface="Wingdings" pitchFamily="2" charset="2"/>
              <a:buAutoNum type="arabicPeriod"/>
              <a:defRPr/>
            </a:pPr>
            <a:r>
              <a:rPr lang="en-US" sz="3200" b="1" dirty="0"/>
              <a:t>Severe </a:t>
            </a:r>
            <a:r>
              <a:rPr lang="en-US" sz="3200" b="1" dirty="0" err="1"/>
              <a:t>hypertriglycerdemia</a:t>
            </a:r>
            <a:r>
              <a:rPr lang="en-US" sz="3200" b="1" dirty="0"/>
              <a:t> or severe hypercholesterolemia</a:t>
            </a:r>
          </a:p>
          <a:p>
            <a:pPr marL="1188293" indent="-1188293">
              <a:buFont typeface="Wingdings" pitchFamily="2" charset="2"/>
              <a:buAutoNum type="arabicPeriod"/>
              <a:defRPr/>
            </a:pPr>
            <a:r>
              <a:rPr lang="en-US" sz="3200" b="1" dirty="0"/>
              <a:t>To take lower doses of each drug</a:t>
            </a:r>
          </a:p>
          <a:p>
            <a:pPr marL="1188293" indent="-1188293">
              <a:buFont typeface="Wingdings" pitchFamily="2" charset="2"/>
              <a:buAutoNum type="arabicPeriod"/>
              <a:defRPr/>
            </a:pPr>
            <a:r>
              <a:rPr lang="en-US" sz="3200" b="1" dirty="0"/>
              <a:t>High LDL or VLDL not normalized with a single drug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78145" y="4678235"/>
            <a:ext cx="9179729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Resins: </a:t>
            </a:r>
            <a:endParaRPr lang="en-US" sz="3600" b="1" i="1" dirty="0" smtClean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decreases the absorption of statins and </a:t>
            </a:r>
            <a:r>
              <a:rPr lang="en-US" sz="3200" b="1" dirty="0" err="1">
                <a:solidFill>
                  <a:srgbClr val="C00000"/>
                </a:solidFill>
              </a:rPr>
              <a:t>ezetimibe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78145" y="5947753"/>
            <a:ext cx="9179729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i="1" dirty="0">
                <a:solidFill>
                  <a:srgbClr val="0070C0"/>
                </a:solidFill>
              </a:rPr>
              <a:t>Statin &amp; </a:t>
            </a:r>
            <a:r>
              <a:rPr lang="en-US" sz="3600" b="1" i="1" dirty="0" smtClean="0">
                <a:solidFill>
                  <a:srgbClr val="0070C0"/>
                </a:solidFill>
              </a:rPr>
              <a:t>ezetimibe: </a:t>
            </a:r>
            <a:r>
              <a:rPr lang="en-US" sz="3200" b="1" dirty="0">
                <a:solidFill>
                  <a:srgbClr val="C00000"/>
                </a:solidFill>
              </a:rPr>
              <a:t>(synergistic combination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en-US" sz="3200" b="1" dirty="0">
                <a:solidFill>
                  <a:srgbClr val="C00000"/>
                </a:solidFill>
              </a:rPr>
              <a:t>Statin blocks synthesis of endogenous cholesterol while </a:t>
            </a:r>
            <a:r>
              <a:rPr lang="en-US" sz="3200" b="1" dirty="0" err="1">
                <a:solidFill>
                  <a:srgbClr val="C00000"/>
                </a:solidFill>
              </a:rPr>
              <a:t>ezetimibe</a:t>
            </a:r>
            <a:r>
              <a:rPr lang="en-US" sz="3200" b="1" dirty="0">
                <a:solidFill>
                  <a:srgbClr val="C00000"/>
                </a:solidFill>
              </a:rPr>
              <a:t> blocks exogenous cholesterol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278145" y="8177446"/>
            <a:ext cx="9179729" cy="28849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445610" indent="-445610" algn="l" defTabSz="1782440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8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4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80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92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049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171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29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41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53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Statins &amp; Fibrates:</a:t>
            </a:r>
          </a:p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</a:rPr>
              <a:t>Contraindicated (in full dose) because the incidence of myopathy may increase </a:t>
            </a:r>
          </a:p>
          <a:p>
            <a:pPr>
              <a:defRPr/>
            </a:pPr>
            <a:r>
              <a:rPr lang="en-US" sz="3200" b="1" dirty="0" smtClean="0"/>
              <a:t>So, use not more than ¼ maximum dose of statin and use pravastatin</a:t>
            </a:r>
            <a:endParaRPr lang="en-US" sz="3200" b="1" dirty="0"/>
          </a:p>
        </p:txBody>
      </p:sp>
      <p:sp>
        <p:nvSpPr>
          <p:cNvPr id="10" name="مستطيل 9"/>
          <p:cNvSpPr/>
          <p:nvPr/>
        </p:nvSpPr>
        <p:spPr>
          <a:xfrm>
            <a:off x="15830724" y="7640139"/>
            <a:ext cx="4971876" cy="33177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/>
            <a:r>
              <a:rPr lang="en-US" b="1" u="sng" dirty="0" err="1" smtClean="0">
                <a:solidFill>
                  <a:schemeClr val="bg1">
                    <a:lumMod val="50000"/>
                  </a:schemeClr>
                </a:solidFill>
              </a:rPr>
              <a:t>Eze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bg1">
                    <a:lumMod val="50000"/>
                  </a:schemeClr>
                </a:solidFill>
              </a:rPr>
              <a:t>timi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in united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stat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e?</a:t>
            </a:r>
            <a:r>
              <a:rPr lang="ar-SA" b="1" dirty="0" err="1" smtClean="0">
                <a:solidFill>
                  <a:schemeClr val="bg1">
                    <a:lumMod val="50000"/>
                  </a:schemeClr>
                </a:solidFill>
              </a:rPr>
              <a:t>ازأي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 تيمي صارت بالولايات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985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70163"/>
              </p:ext>
            </p:extLst>
          </p:nvPr>
        </p:nvGraphicFramePr>
        <p:xfrm>
          <a:off x="1" y="1"/>
          <a:ext cx="23766463" cy="6804660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66596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23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19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612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4878">
                <a:tc gridSpan="4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Adjuvants in hyperlipidemia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47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Mechanism </a:t>
                      </a:r>
                      <a:endParaRPr lang="en-US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Pharmacological Effects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Indications</a:t>
                      </a:r>
                      <a:r>
                        <a:rPr lang="en-US" altLang="en-US" sz="36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endParaRPr lang="en-US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8832">
                <a:tc row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Omega -3-FA</a:t>
                      </a:r>
                      <a:endParaRPr lang="en-US" sz="2400" b="1" spc="97" dirty="0" smtClean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glow rad="139700">
                            <a:schemeClr val="accent2">
                              <a:satMod val="175000"/>
                              <a:alpha val="40000"/>
                            </a:schemeClr>
                          </a:glow>
                          <a:reflection blurRad="6350" stA="60000" endA="900" endPos="60000" dist="29997" dir="5400000" sy="-100000" algn="bl" rotWithShape="0"/>
                        </a:effectLst>
                        <a:latin typeface="+mn-lt"/>
                      </a:endParaRPr>
                    </a:p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smtClean="0">
                          <a:latin typeface="+mn-lt"/>
                        </a:rPr>
                        <a:t>found in fish oils containing </a:t>
                      </a:r>
                      <a:r>
                        <a:rPr lang="en-US" alt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highly unsaturated FA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8"/>
                        </a:lnSpc>
                        <a:buClr>
                          <a:srgbClr val="C00000"/>
                        </a:buClr>
                        <a:buSzPct val="73000"/>
                        <a:buFont typeface="Wingdings 2" pitchFamily="18" charset="2"/>
                        <a:buChar char="®"/>
                        <a:defRPr/>
                      </a:pPr>
                      <a:r>
                        <a:rPr lang="en-US" sz="2400" b="1" spc="-58" dirty="0" smtClean="0">
                          <a:latin typeface="+mn-lt"/>
                          <a:sym typeface="Wingdings 3"/>
                        </a:rPr>
                        <a:t>  enzymes involved in TG synthesis</a:t>
                      </a:r>
                    </a:p>
                    <a:p>
                      <a:pPr algn="ctr">
                        <a:lnSpc>
                          <a:spcPts val="5068"/>
                        </a:lnSpc>
                        <a:buClr>
                          <a:srgbClr val="C00000"/>
                        </a:buClr>
                        <a:buSzPct val="73000"/>
                        <a:buFont typeface="Wingdings 2" pitchFamily="18" charset="2"/>
                        <a:buChar char="®"/>
                        <a:defRPr/>
                      </a:pPr>
                      <a:r>
                        <a:rPr lang="en-US" sz="2400" b="1" spc="-58" dirty="0" smtClean="0">
                          <a:latin typeface="+mn-lt"/>
                          <a:sym typeface="Wingdings 3"/>
                        </a:rPr>
                        <a:t> beta-oxidation of FFA</a:t>
                      </a:r>
                    </a:p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pc="-58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  TGs</a:t>
                      </a:r>
                    </a:p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pc="-58" dirty="0" smtClean="0">
                          <a:latin typeface="+mn-lt"/>
                          <a:sym typeface="Wingdings 3"/>
                        </a:rPr>
                        <a:t>Approved as adjunctive for treatment of very high  TGs</a:t>
                      </a:r>
                    </a:p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15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68"/>
                        </a:lnSpc>
                        <a:buClr>
                          <a:srgbClr val="C00000"/>
                        </a:buClr>
                        <a:buSzPct val="73000"/>
                        <a:buFont typeface="Wingdings 2" pitchFamily="18" charset="2"/>
                        <a:buChar char="®"/>
                        <a:defRPr/>
                      </a:pPr>
                      <a:r>
                        <a:rPr lang="en-US" sz="2400" b="1" spc="-58" dirty="0" smtClean="0">
                          <a:latin typeface="+mn-lt"/>
                          <a:sym typeface="Wingdings 3"/>
                        </a:rPr>
                        <a:t> platelet function</a:t>
                      </a:r>
                    </a:p>
                    <a:p>
                      <a:pPr algn="ctr">
                        <a:lnSpc>
                          <a:spcPts val="5068"/>
                        </a:lnSpc>
                        <a:buClr>
                          <a:srgbClr val="C00000"/>
                        </a:buClr>
                        <a:buSzPct val="73000"/>
                        <a:buFont typeface="Wingdings 2" pitchFamily="18" charset="2"/>
                        <a:buChar char="®"/>
                        <a:defRPr/>
                      </a:pPr>
                      <a:r>
                        <a:rPr lang="en-US" sz="2400" b="1" spc="-58" dirty="0" smtClean="0">
                          <a:latin typeface="+mn-lt"/>
                          <a:sym typeface="Wingdings 3"/>
                        </a:rPr>
                        <a:t> Prolongation of bleeding time</a:t>
                      </a:r>
                    </a:p>
                    <a:p>
                      <a:pPr algn="ctr">
                        <a:lnSpc>
                          <a:spcPts val="5068"/>
                        </a:lnSpc>
                        <a:buClr>
                          <a:srgbClr val="C00000"/>
                        </a:buClr>
                        <a:buSzPct val="73000"/>
                        <a:buFont typeface="Wingdings 2" pitchFamily="18" charset="2"/>
                        <a:buChar char="®"/>
                        <a:defRPr/>
                      </a:pPr>
                      <a:r>
                        <a:rPr lang="en-US" sz="2400" b="1" spc="-58" dirty="0" smtClean="0">
                          <a:latin typeface="+mn-lt"/>
                          <a:sym typeface="Wingdings 3"/>
                        </a:rPr>
                        <a:t>  Anti-inflammatory effects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pc="-58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Some vascular protection</a:t>
                      </a:r>
                    </a:p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4773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β-</a:t>
                      </a:r>
                      <a:r>
                        <a:rPr lang="en-US" altLang="en-US" sz="2400" b="1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Sitosterol</a:t>
                      </a:r>
                      <a:r>
                        <a:rPr lang="en-US" altLang="en-US" sz="2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smtClean="0">
                          <a:latin typeface="+mn-lt"/>
                        </a:rPr>
                        <a:t>found in </a:t>
                      </a:r>
                      <a:r>
                        <a:rPr lang="en-US" altLang="en-US" sz="2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harmless</a:t>
                      </a:r>
                      <a:r>
                        <a:rPr lang="en-US" altLang="en-US" sz="2400" b="1" dirty="0" smtClean="0">
                          <a:latin typeface="+mn-lt"/>
                        </a:rPr>
                        <a:t> plants with structure similar to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1" spc="-78" dirty="0" smtClean="0">
                          <a:solidFill>
                            <a:srgbClr val="C00000"/>
                          </a:solidFill>
                          <a:latin typeface="+mn-lt"/>
                        </a:rPr>
                        <a:t>Compete with dietary &amp; biliary C absorption</a:t>
                      </a:r>
                      <a:r>
                        <a:rPr lang="en-US" sz="2400" b="1" spc="-78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   levels LDL levels  </a:t>
                      </a:r>
                      <a:r>
                        <a:rPr lang="en-US" sz="2400" b="1" u="sng" spc="-78" dirty="0" smtClean="0">
                          <a:latin typeface="+mn-lt"/>
                          <a:sym typeface="Wingdings 3"/>
                        </a:rPr>
                        <a:t>+</a:t>
                      </a:r>
                      <a:r>
                        <a:rPr lang="en-US" sz="2400" b="1" spc="-78" dirty="0" smtClean="0">
                          <a:latin typeface="+mn-lt"/>
                          <a:sym typeface="Wingdings 3"/>
                        </a:rPr>
                        <a:t>10%</a:t>
                      </a:r>
                      <a:endParaRPr lang="en-US" sz="2400" b="1" spc="-78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pc="-58" dirty="0" smtClean="0">
                          <a:latin typeface="+mn-lt"/>
                          <a:sym typeface="Wingdings 3"/>
                        </a:rPr>
                        <a:t>Given as food supplement before meal  in </a:t>
                      </a:r>
                      <a:r>
                        <a:rPr lang="en-US" sz="2400" b="1" spc="-58" dirty="0" err="1" smtClean="0">
                          <a:latin typeface="+mn-lt"/>
                          <a:sym typeface="Wingdings 3"/>
                        </a:rPr>
                        <a:t>hypercholestrolemia</a:t>
                      </a:r>
                      <a:endParaRPr lang="en-US" sz="2400" b="1" spc="-58" dirty="0" smtClean="0">
                        <a:latin typeface="+mn-lt"/>
                        <a:sym typeface="Wingdings 3"/>
                      </a:endParaRPr>
                    </a:p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>
            <a:off x="12044292" y="1940429"/>
            <a:ext cx="89093" cy="151397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509"/>
          </a:p>
        </p:txBody>
      </p:sp>
      <p:sp>
        <p:nvSpPr>
          <p:cNvPr id="5" name="Right Brace 4"/>
          <p:cNvSpPr/>
          <p:nvPr/>
        </p:nvSpPr>
        <p:spPr bwMode="auto">
          <a:xfrm>
            <a:off x="12044292" y="3771147"/>
            <a:ext cx="89093" cy="1715253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509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t="51225" r="25000" b="19784"/>
          <a:stretch/>
        </p:blipFill>
        <p:spPr>
          <a:xfrm>
            <a:off x="2" y="7121408"/>
            <a:ext cx="23766462" cy="4816591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6934200" y="7874000"/>
            <a:ext cx="1955800" cy="71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18516600" y="8610600"/>
            <a:ext cx="1955800" cy="71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12547600" y="9423400"/>
            <a:ext cx="1955800" cy="71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18465800" y="10210800"/>
            <a:ext cx="1955800" cy="71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" y="552304"/>
            <a:ext cx="114848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Hyperlipidemia: </a:t>
            </a:r>
            <a:r>
              <a:rPr lang="en-US" sz="2800" dirty="0" smtClean="0"/>
              <a:t>it is an abnormal increase in blood lipids and/or </a:t>
            </a:r>
            <a:r>
              <a:rPr lang="en-US" sz="2800" dirty="0"/>
              <a:t>Lipoproteins</a:t>
            </a:r>
            <a:r>
              <a:rPr lang="en-US" sz="2800" dirty="0" smtClean="0"/>
              <a:t> that includes: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Cholesterol </a:t>
            </a:r>
            <a:r>
              <a:rPr lang="mr-IN" sz="2800" dirty="0" smtClean="0"/>
              <a:t>(C)</a:t>
            </a:r>
            <a:r>
              <a:rPr lang="en-US" sz="2800" dirty="0" smtClean="0"/>
              <a:t>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Triglycerides (TG).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Phospholipids (PL).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Cholesterol esters (CE).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Non-esterified fatty acids (NEFA). 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solidFill>
                  <a:srgbClr val="FF0000"/>
                </a:solidFill>
              </a:rPr>
              <a:t>Hyperlipidemia is a major cause of atherosclerosis which may lead to coronary artery diseases and ischemic cerebrovascular diseases.</a:t>
            </a:r>
          </a:p>
          <a:p>
            <a:pPr marL="457200" indent="-457200">
              <a:buFont typeface="Wingdings" charset="2"/>
              <a:buChar char="v"/>
            </a:pPr>
            <a:endParaRPr lang="en-US" sz="2800" dirty="0"/>
          </a:p>
          <a:p>
            <a:pPr marL="457200" indent="-457200">
              <a:buFont typeface="Wingdings" charset="2"/>
              <a:buChar char="Ø"/>
            </a:pPr>
            <a:r>
              <a:rPr lang="en-US" sz="3200" b="1" dirty="0">
                <a:solidFill>
                  <a:srgbClr val="0070C0"/>
                </a:solidFill>
              </a:rPr>
              <a:t>Lipids originate from two sources: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Endogenous lipids: synthesized in the liver.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Exogenous lipids: ingested and processed in the intestine.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064" y="7789633"/>
            <a:ext cx="114848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Lipoprotein: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Endogenous molecules that contain both proteins and lipids in their structures.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They transport lipid around the body in the blood.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12828" y="552304"/>
            <a:ext cx="11455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Lipoproteins are classified into five major families which differ in the amount of </a:t>
            </a:r>
            <a:r>
              <a:rPr lang="en-US" sz="3200" b="1" i="1" dirty="0" smtClean="0">
                <a:solidFill>
                  <a:srgbClr val="0070C0"/>
                </a:solidFill>
              </a:rPr>
              <a:t>cholesterol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i="1" dirty="0" smtClean="0">
                <a:solidFill>
                  <a:srgbClr val="0070C0"/>
                </a:solidFill>
              </a:rPr>
              <a:t>triglycerides</a:t>
            </a:r>
            <a:r>
              <a:rPr lang="en-US" sz="3200" b="1" dirty="0" smtClean="0">
                <a:solidFill>
                  <a:srgbClr val="0070C0"/>
                </a:solidFill>
              </a:rPr>
              <a:t> and types of </a:t>
            </a:r>
            <a:r>
              <a:rPr lang="en-US" sz="3200" b="1" i="1" dirty="0" smtClean="0">
                <a:solidFill>
                  <a:srgbClr val="0070C0"/>
                </a:solidFill>
              </a:rPr>
              <a:t>Apo-proteins</a:t>
            </a:r>
            <a:r>
              <a:rPr lang="en-US" sz="3200" b="1" dirty="0" smtClean="0">
                <a:solidFill>
                  <a:srgbClr val="0070C0"/>
                </a:solidFill>
              </a:rPr>
              <a:t> they contain: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 smtClean="0"/>
              <a:t>Chylomicrons (CM).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 smtClean="0"/>
              <a:t>Very low density lipoprotein (VLDL).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altLang="en-US" sz="2800" dirty="0"/>
              <a:t>Intermediate - density lipoproteins (IDL</a:t>
            </a:r>
            <a:r>
              <a:rPr lang="en-US" altLang="en-US" sz="2800" dirty="0" smtClean="0"/>
              <a:t>)</a:t>
            </a:r>
            <a:endParaRPr lang="en-US" sz="2800" dirty="0" smtClean="0"/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 smtClean="0"/>
              <a:t>Low density lipoprotein (LDL).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 smtClean="0"/>
              <a:t>High density lipoprotein (HDL).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904" y="4442838"/>
            <a:ext cx="9985248" cy="334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12828" y="8297464"/>
            <a:ext cx="11455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Atherogenic particles: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Low density lipoprotein (LDL).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Very low density lipoprotein (VLDL).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en-US" sz="2800" dirty="0"/>
              <a:t>Intermediate - density lipoproteins (IDL</a:t>
            </a:r>
            <a:r>
              <a:rPr lang="en-US" altLang="en-US" sz="2800" dirty="0" smtClean="0"/>
              <a:t>)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Chylomicrons (CM). 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While the high density lipoprotein considered as a good cholesterol carrier.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18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00" y="2260600"/>
            <a:ext cx="1303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charset="0"/>
              <a:buChar char="o"/>
            </a:pPr>
            <a:r>
              <a:rPr lang="en-US" sz="4000" b="1" dirty="0">
                <a:solidFill>
                  <a:srgbClr val="C00000"/>
                </a:solidFill>
              </a:rPr>
              <a:t>entertaining videos </a:t>
            </a:r>
            <a:r>
              <a:rPr lang="en-US" sz="4000" b="1" dirty="0" smtClean="0">
                <a:solidFill>
                  <a:srgbClr val="C00000"/>
                </a:solidFill>
              </a:rPr>
              <a:t>to help you :</a:t>
            </a:r>
          </a:p>
          <a:p>
            <a:r>
              <a:rPr lang="en-US" sz="4000" dirty="0">
                <a:hlinkClick r:id="rId2"/>
              </a:rPr>
              <a:t>https://</a:t>
            </a:r>
            <a:r>
              <a:rPr lang="en-US" sz="4000" dirty="0" err="1">
                <a:hlinkClick r:id="rId2"/>
              </a:rPr>
              <a:t>www.youtube.com</a:t>
            </a:r>
            <a:r>
              <a:rPr lang="en-US" sz="4000" dirty="0">
                <a:hlinkClick r:id="rId2"/>
              </a:rPr>
              <a:t>/</a:t>
            </a:r>
            <a:r>
              <a:rPr lang="en-US" sz="4000" dirty="0" err="1">
                <a:hlinkClick r:id="rId2"/>
              </a:rPr>
              <a:t>watch?v</a:t>
            </a:r>
            <a:r>
              <a:rPr lang="en-US" sz="4000" dirty="0">
                <a:hlinkClick r:id="rId2"/>
              </a:rPr>
              <a:t>=fTA5HOa87pM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188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280154"/>
            <a:ext cx="1158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4">
                    <a:lumMod val="75000"/>
                  </a:schemeClr>
                </a:solidFill>
              </a:rPr>
              <a:t>Editing file</a:t>
            </a:r>
          </a:p>
        </p:txBody>
      </p:sp>
    </p:spTree>
    <p:extLst>
      <p:ext uri="{BB962C8B-B14F-4D97-AF65-F5344CB8AC3E}">
        <p14:creationId xmlns:p14="http://schemas.microsoft.com/office/powerpoint/2010/main" val="3747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336639"/>
            <a:ext cx="13354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Normal lipid levels: </a:t>
            </a:r>
            <a:r>
              <a:rPr lang="en-US" sz="2800" dirty="0"/>
              <a:t>(Lipids levels are detected in serum after a </a:t>
            </a:r>
            <a:r>
              <a:rPr lang="en-US" sz="2800" dirty="0" smtClean="0"/>
              <a:t>12-hour fast)</a:t>
            </a: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Cholesterol </a:t>
            </a:r>
            <a:r>
              <a:rPr lang="mr-IN" sz="2800" dirty="0" smtClean="0"/>
              <a:t>(C)</a:t>
            </a:r>
            <a:r>
              <a:rPr lang="en-US" sz="2800" dirty="0" smtClean="0"/>
              <a:t> &lt;  200 mg/dl.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Triglycerides (TG) &lt; 220 mg/dl.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Low density lipoprotein (LDL) &lt; 130 mg/dl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(bad cholesterol).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High density lipoprotein (HDL) &gt; 50 mg/dl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(good cholesterol).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8" y="2846456"/>
            <a:ext cx="148590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Factors promoting elevated blood lipids: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Family history of coronary artery diseases.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Smoking (reduces levels of HDL, cytotoxic effect on the endothelium, increased oxidation of lipoproteins and stimulation of thrombogenesis).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Hypertension.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Obesity.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Diabetes mellitus (increases  generation of VLDL and free fatty acids presented to the liver).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Inactivity and lack of exercise.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Alcohol intake (increases triglycerides).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23941"/>
              </p:ext>
            </p:extLst>
          </p:nvPr>
        </p:nvGraphicFramePr>
        <p:xfrm>
          <a:off x="15925800" y="557529"/>
          <a:ext cx="7611110" cy="621786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53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99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2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53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74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Type of </a:t>
                      </a:r>
                      <a:r>
                        <a:rPr kumimoji="0" lang="en-US" altLang="x-none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hyperlipoproteinemia</a:t>
                      </a:r>
                      <a:endParaRPr kumimoji="0" lang="en-US" altLang="x-non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716" marB="45716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Increased lipoprotein</a:t>
                      </a:r>
                      <a:endParaRPr kumimoji="0" lang="en-US" altLang="x-non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16" marB="45716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</a:rPr>
                        <a:t>Increased lipids </a:t>
                      </a:r>
                      <a:endParaRPr kumimoji="0" lang="en-US" altLang="x-non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716" marB="45716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Risk</a:t>
                      </a:r>
                      <a:endParaRPr kumimoji="0" lang="en-US" altLang="x-non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716" marB="45716" anchor="ctr"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4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Type I</a:t>
                      </a:r>
                      <a:endParaRPr kumimoji="0" lang="en-US" altLang="x-none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lephant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  <a:endParaRPr kumimoji="0" lang="en-US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TGs</a:t>
                      </a:r>
                      <a:endParaRPr kumimoji="0" lang="en-US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Type </a:t>
                      </a:r>
                      <a:r>
                        <a:rPr kumimoji="0" lang="en-US" altLang="x-none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IIa</a:t>
                      </a:r>
                      <a:endParaRPr kumimoji="0" lang="en-US" altLang="x-non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LDL</a:t>
                      </a:r>
                      <a:endParaRPr kumimoji="0" lang="en-US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kumimoji="0" lang="en-US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Wingdings 3" charset="2"/>
                        </a:rPr>
                        <a:t></a:t>
                      </a:r>
                      <a:endParaRPr kumimoji="0" lang="en-US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2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Type </a:t>
                      </a:r>
                      <a:r>
                        <a:rPr kumimoji="0" lang="en-US" altLang="x-none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IIb</a:t>
                      </a:r>
                      <a:endParaRPr kumimoji="0" lang="en-US" altLang="x-non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VLDL &amp; </a:t>
                      </a:r>
                      <a:endParaRPr kumimoji="0" lang="en-US" altLang="x-none" sz="3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3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LDL</a:t>
                      </a:r>
                      <a:endParaRPr kumimoji="0" lang="en-US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TG &amp; C</a:t>
                      </a:r>
                      <a:endParaRPr kumimoji="0" lang="en-US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Wingdings 3" charset="2"/>
                        </a:rPr>
                        <a:t></a:t>
                      </a:r>
                      <a:endParaRPr kumimoji="0" lang="en-US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5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Type III</a:t>
                      </a:r>
                      <a:endParaRPr kumimoji="0" lang="en-US" altLang="x-none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IDL</a:t>
                      </a:r>
                      <a:endParaRPr kumimoji="0" lang="en-US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TGs &amp; C</a:t>
                      </a:r>
                      <a:endParaRPr kumimoji="0" lang="en-US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Wingdings 3" charset="2"/>
                        </a:rPr>
                        <a:t></a:t>
                      </a:r>
                      <a:endParaRPr kumimoji="0" lang="en-US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4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Type IV</a:t>
                      </a:r>
                      <a:endParaRPr kumimoji="0" lang="en-US" altLang="x-non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VLDL</a:t>
                      </a:r>
                      <a:endParaRPr kumimoji="0" lang="en-US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TGs</a:t>
                      </a:r>
                      <a:endParaRPr kumimoji="0" lang="en-US" altLang="x-none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Wingdings 3" charset="2"/>
                        </a:rPr>
                        <a:t></a:t>
                      </a:r>
                      <a:endParaRPr kumimoji="0" lang="en-US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1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Type  V</a:t>
                      </a:r>
                      <a:endParaRPr kumimoji="0" lang="en-US" altLang="x-none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VLDL </a:t>
                      </a:r>
                      <a:r>
                        <a:rPr kumimoji="0" lang="en-US" altLang="x-none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3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  <a:endParaRPr kumimoji="0" lang="en-US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TGs &amp; C</a:t>
                      </a:r>
                      <a:endParaRPr kumimoji="0" lang="en-US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_</a:t>
                      </a:r>
                      <a:endParaRPr kumimoji="0" lang="en-US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6" marB="45716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74310" y="7096669"/>
            <a:ext cx="55626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Familial </a:t>
            </a:r>
            <a:r>
              <a:rPr lang="en-US" sz="3200" b="1" dirty="0" err="1" smtClean="0">
                <a:solidFill>
                  <a:srgbClr val="0070C0"/>
                </a:solidFill>
              </a:rPr>
              <a:t>hyperlipoproteinema</a:t>
            </a:r>
            <a:r>
              <a:rPr lang="en-US" sz="3200" b="1" dirty="0" smtClean="0">
                <a:solidFill>
                  <a:srgbClr val="0070C0"/>
                </a:solidFill>
              </a:rPr>
              <a:t>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Type </a:t>
            </a:r>
            <a:r>
              <a:rPr lang="en-US" sz="2800" dirty="0" err="1" smtClean="0"/>
              <a:t>IIa</a:t>
            </a:r>
            <a:r>
              <a:rPr lang="en-US" sz="2800" dirty="0" smtClean="0"/>
              <a:t>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Type </a:t>
            </a:r>
            <a:r>
              <a:rPr lang="en-US" sz="2800" dirty="0" err="1" smtClean="0"/>
              <a:t>IIb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798" y="7096669"/>
            <a:ext cx="226314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Therapeutic life style:</a:t>
            </a:r>
            <a:r>
              <a:rPr lang="en-US" sz="2800" dirty="0"/>
              <a:t> (</a:t>
            </a:r>
            <a:r>
              <a:rPr lang="en-GB" altLang="en-US" sz="2800" dirty="0"/>
              <a:t>Can achieve a fall in LDL-C of 8-15</a:t>
            </a:r>
            <a:r>
              <a:rPr lang="en-GB" altLang="en-US" sz="2800" dirty="0" smtClean="0"/>
              <a:t>%, </a:t>
            </a:r>
            <a:r>
              <a:rPr lang="en-GB" altLang="en-US" sz="2800" dirty="0"/>
              <a:t>but long-term compliance </a:t>
            </a:r>
            <a:r>
              <a:rPr lang="en-GB" altLang="en-US" sz="2800" dirty="0" smtClean="0"/>
              <a:t>is </a:t>
            </a:r>
            <a:r>
              <a:rPr lang="en-GB" altLang="en-US" sz="2800" dirty="0"/>
              <a:t>a </a:t>
            </a:r>
            <a:r>
              <a:rPr lang="en-GB" altLang="en-US" sz="2800" dirty="0" smtClean="0"/>
              <a:t>problem)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Healthy diet: optimal </a:t>
            </a:r>
            <a:r>
              <a:rPr lang="en-US" sz="2800" b="1" dirty="0"/>
              <a:t>q</a:t>
            </a:r>
            <a:r>
              <a:rPr lang="en-US" sz="2800" b="1" dirty="0" smtClean="0"/>
              <a:t>uantitative and qualitative fat content: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smtClean="0"/>
              <a:t>Diet has 30% less calories as fat, &lt;7% less saturated fat, &lt;200mg less cholesterol/day.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smtClean="0"/>
              <a:t>Avoid trans-fatty acids and acute increase in cholesterol intake.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smtClean="0"/>
              <a:t>Use vegetable oils rich in unsaturated fatty acids like oleic acid and linoleic acid.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smtClean="0"/>
              <a:t>Diet should also contain plant </a:t>
            </a:r>
            <a:r>
              <a:rPr lang="en-US" sz="2800" dirty="0" err="1" smtClean="0"/>
              <a:t>stanols</a:t>
            </a:r>
            <a:r>
              <a:rPr lang="en-US" sz="2800" dirty="0" smtClean="0"/>
              <a:t> which interferes with the formation of micellar cholesterol and soluble fibers.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smtClean="0"/>
              <a:t>Diet should contain food with antioxidants vitamins.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Regular exercise.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Cessation of hazards habits like smoking, alcohol abuse, and others.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Loss of weight. </a:t>
            </a:r>
          </a:p>
        </p:txBody>
      </p:sp>
    </p:spTree>
    <p:extLst>
      <p:ext uri="{BB962C8B-B14F-4D97-AF65-F5344CB8AC3E}">
        <p14:creationId xmlns:p14="http://schemas.microsoft.com/office/powerpoint/2010/main" val="20128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9240159"/>
              </p:ext>
            </p:extLst>
          </p:nvPr>
        </p:nvGraphicFramePr>
        <p:xfrm>
          <a:off x="1" y="-457200"/>
          <a:ext cx="23766462" cy="1195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25632" y="7879977"/>
            <a:ext cx="36576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Acid bile make the cholesterol absorption easier</a:t>
            </a:r>
            <a:endParaRPr lang="ar-SA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58" y="2028379"/>
            <a:ext cx="7330141" cy="9153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028379"/>
            <a:ext cx="3810000" cy="2924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021" y="2951857"/>
            <a:ext cx="28575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Absorption of dietary content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5283475"/>
            <a:ext cx="3810000" cy="3156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3777" y="6323294"/>
            <a:ext cx="235274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 novo synthesis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8743538"/>
            <a:ext cx="38100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9694731"/>
            <a:ext cx="383652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Cholesterol synthesized </a:t>
            </a:r>
            <a:r>
              <a:rPr lang="en-US" sz="3200"/>
              <a:t>in extrahepatic tissues</a:t>
            </a:r>
            <a:r>
              <a:rPr lang="en-US" sz="3200" smtClean="0"/>
              <a:t>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95500" y="457200"/>
            <a:ext cx="196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Hepatic Cholesterol Metabolism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07960"/>
            <a:ext cx="80021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4000" dirty="0" smtClean="0"/>
              <a:t>In </a:t>
            </a:r>
            <a:endParaRPr lang="en-US" sz="4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00219" y="4029075"/>
            <a:ext cx="990481" cy="229421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41943" y="6861904"/>
            <a:ext cx="366289" cy="16927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400110" y="7215846"/>
            <a:ext cx="1083667" cy="247888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285447" y="6323294"/>
            <a:ext cx="800219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4000" smtClean="0"/>
              <a:t>Out  </a:t>
            </a:r>
            <a:endParaRPr lang="en-US" sz="40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1" t="27188" r="34199" b="31383"/>
          <a:stretch/>
        </p:blipFill>
        <p:spPr bwMode="auto">
          <a:xfrm>
            <a:off x="19312214" y="2028379"/>
            <a:ext cx="1680886" cy="237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63099" r="86458" b="13615"/>
          <a:stretch/>
        </p:blipFill>
        <p:spPr bwMode="auto">
          <a:xfrm>
            <a:off x="17754600" y="2028379"/>
            <a:ext cx="1557614" cy="237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17064552" y="4252021"/>
            <a:ext cx="1468855" cy="207127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</p:cNvCxnSpPr>
          <p:nvPr/>
        </p:nvCxnSpPr>
        <p:spPr>
          <a:xfrm>
            <a:off x="17085666" y="6769570"/>
            <a:ext cx="2880598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2"/>
            <a:endCxn id="32" idx="1"/>
          </p:cNvCxnSpPr>
          <p:nvPr/>
        </p:nvCxnSpPr>
        <p:spPr>
          <a:xfrm>
            <a:off x="16685557" y="7215846"/>
            <a:ext cx="2861666" cy="250945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966264" y="6256832"/>
            <a:ext cx="291689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Free cholesterol in bile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9547223" y="9186690"/>
            <a:ext cx="333593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Conversion to bile salt/acids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790644" y="11333541"/>
            <a:ext cx="509256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All pictures are extra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92543" y="1045779"/>
            <a:ext cx="882741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As we studied in biochemistry, this shows the three ways Cholesterol enters the liver, and three ways it is excreted from it.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07633" y="3134615"/>
            <a:ext cx="14189321" cy="8364656"/>
            <a:chOff x="1499449" y="767050"/>
            <a:chExt cx="7972835" cy="5334000"/>
          </a:xfrm>
        </p:grpSpPr>
        <p:pic>
          <p:nvPicPr>
            <p:cNvPr id="3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449" y="767050"/>
              <a:ext cx="7134963" cy="533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5943727" y="4724688"/>
              <a:ext cx="761174" cy="381000"/>
              <a:chOff x="5638927" y="4419888"/>
              <a:chExt cx="761174" cy="381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38927" y="4457988"/>
                <a:ext cx="761174" cy="3049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2000" dirty="0">
                  <a:solidFill>
                    <a:srgbClr val="FF0000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638927" y="4419888"/>
                <a:ext cx="761174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6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7" t="3517" b="38461"/>
            <a:stretch>
              <a:fillRect/>
            </a:stretch>
          </p:blipFill>
          <p:spPr bwMode="auto">
            <a:xfrm>
              <a:off x="8634084" y="198625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455405" y="458127"/>
            <a:ext cx="10496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782440">
              <a:defRPr/>
            </a:pPr>
            <a:r>
              <a:rPr lang="en-US" sz="4800">
                <a:cs typeface="Arial" pitchFamily="34" charset="0"/>
              </a:rPr>
              <a:t>I- Agents targeting exogenous cholesterol</a:t>
            </a:r>
            <a:endParaRPr lang="en-US" sz="4800" dirty="0"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01232" y="9245560"/>
            <a:ext cx="16160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09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charset="0"/>
                <a:ea typeface="Arial" charset="0"/>
                <a:cs typeface="Arial" charset="0"/>
              </a:rPr>
              <a:t>Ezetimibe 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98949" y="6993887"/>
            <a:ext cx="165893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Arial Narrow" charset="0"/>
                <a:ea typeface="Arial" charset="0"/>
                <a:cs typeface="Arial" charset="0"/>
              </a:rPr>
              <a:t>Colestipol</a:t>
            </a:r>
            <a:r>
              <a:rPr lang="en-US" altLang="en-US" sz="1800" b="1" dirty="0">
                <a:latin typeface="Arial Narrow" charset="0"/>
                <a:ea typeface="Arial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 Narrow" charset="0"/>
                <a:ea typeface="Arial" charset="0"/>
                <a:cs typeface="Arial" charset="0"/>
              </a:rPr>
              <a:t>Cholestyramine </a:t>
            </a:r>
            <a:endParaRPr lang="en-US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548" y="1400168"/>
            <a:ext cx="1055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This diagram shows the mechanism of action of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1- resins: which inhibit bile acid  reabsorption into intestines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2- ezetimibe: which inhibits cholesterol absorption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06785" y="6597071"/>
            <a:ext cx="4686530" cy="4572000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Content Placeholder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06784" y="1782269"/>
            <a:ext cx="4686531" cy="4572000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14951869" y="1833069"/>
            <a:ext cx="0" cy="9864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345604" y="7577526"/>
            <a:ext cx="2812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This picture shows the mechanism of action of resins.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45604" y="2464398"/>
            <a:ext cx="28120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This picture shows what normally </a:t>
            </a:r>
            <a:r>
              <a:rPr lang="en-US" sz="3200" smtClean="0">
                <a:solidFill>
                  <a:schemeClr val="bg1">
                    <a:lumMod val="50000"/>
                  </a:schemeClr>
                </a:solidFill>
              </a:rPr>
              <a:t>happens without drugs.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62827"/>
              </p:ext>
            </p:extLst>
          </p:nvPr>
        </p:nvGraphicFramePr>
        <p:xfrm>
          <a:off x="0" y="0"/>
          <a:ext cx="23766463" cy="120015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2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34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8480"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Bile Acid </a:t>
                      </a:r>
                      <a:r>
                        <a:rPr lang="en-US" sz="3600" dirty="0" err="1" smtClean="0"/>
                        <a:t>Sequestrants</a:t>
                      </a:r>
                      <a:endParaRPr lang="en-US" sz="3600" b="0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6570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baseline="0" dirty="0" smtClean="0"/>
                        <a:t>Drug type</a:t>
                      </a:r>
                      <a:endParaRPr lang="en-US" sz="3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2C6CA8"/>
                          </a:solidFill>
                        </a:rPr>
                        <a:t>Exchange Resins:</a:t>
                      </a:r>
                      <a:r>
                        <a:rPr lang="en-US" sz="4000" b="1" baseline="0" dirty="0" smtClean="0">
                          <a:solidFill>
                            <a:srgbClr val="2C6CA8"/>
                          </a:solidFill>
                        </a:rPr>
                        <a:t>  </a:t>
                      </a:r>
                      <a:r>
                        <a:rPr lang="en-US" sz="3600" kern="1200" dirty="0" smtClean="0"/>
                        <a:t>1.</a:t>
                      </a:r>
                      <a:r>
                        <a:rPr lang="en-US" sz="3600" kern="1200" baseline="0" dirty="0" smtClean="0"/>
                        <a:t>  </a:t>
                      </a:r>
                      <a:r>
                        <a:rPr lang="en-US" sz="3600" kern="1200" dirty="0" err="1" smtClean="0">
                          <a:solidFill>
                            <a:schemeClr val="accent2"/>
                          </a:solidFill>
                        </a:rPr>
                        <a:t>Coles</a:t>
                      </a:r>
                      <a:r>
                        <a:rPr lang="en-US" sz="3600" kern="1200" dirty="0" err="1" smtClean="0"/>
                        <a:t>tipol</a:t>
                      </a:r>
                      <a:r>
                        <a:rPr lang="en-US" sz="3600" kern="1200" dirty="0" smtClean="0"/>
                        <a:t>    </a:t>
                      </a:r>
                      <a:r>
                        <a:rPr lang="en-US" sz="3600" kern="1200" baseline="0" dirty="0" smtClean="0"/>
                        <a:t> 2.  </a:t>
                      </a:r>
                      <a:r>
                        <a:rPr lang="en-US" sz="3600" kern="1200" baseline="0" dirty="0" smtClean="0">
                          <a:solidFill>
                            <a:schemeClr val="accent2"/>
                          </a:solidFill>
                        </a:rPr>
                        <a:t>C</a:t>
                      </a:r>
                      <a:r>
                        <a:rPr lang="en-US" sz="3600" kern="1200" dirty="0" smtClean="0">
                          <a:solidFill>
                            <a:schemeClr val="accent2"/>
                          </a:solidFill>
                        </a:rPr>
                        <a:t>holes</a:t>
                      </a:r>
                      <a:r>
                        <a:rPr lang="en-US" sz="3600" kern="1200" dirty="0" smtClean="0"/>
                        <a:t>tyramine</a:t>
                      </a:r>
                      <a:r>
                        <a:rPr lang="en-US" sz="3600" kern="1200" baseline="0" dirty="0" smtClean="0"/>
                        <a:t>        3.  </a:t>
                      </a:r>
                      <a:r>
                        <a:rPr lang="en-US" sz="3600" kern="1200" baseline="0" dirty="0" err="1" smtClean="0">
                          <a:solidFill>
                            <a:schemeClr val="accent2"/>
                          </a:solidFill>
                        </a:rPr>
                        <a:t>C</a:t>
                      </a:r>
                      <a:r>
                        <a:rPr lang="en-US" sz="3600" kern="1200" dirty="0" err="1" smtClean="0">
                          <a:solidFill>
                            <a:schemeClr val="accent2"/>
                          </a:solidFill>
                        </a:rPr>
                        <a:t>oles</a:t>
                      </a:r>
                      <a:r>
                        <a:rPr lang="en-US" sz="3600" kern="1200" dirty="0" err="1" smtClean="0"/>
                        <a:t>evelam</a:t>
                      </a:r>
                      <a:r>
                        <a:rPr lang="en-US" sz="3600" kern="1200" dirty="0" smtClean="0"/>
                        <a:t> 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3651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baseline="0" dirty="0" smtClean="0"/>
                        <a:t>Mechanism of action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Bile acid </a:t>
                      </a:r>
                      <a:r>
                        <a:rPr lang="en-US" sz="3600" dirty="0" err="1" smtClean="0"/>
                        <a:t>sequestrants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(stopping bile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</a:rPr>
                        <a:t> acid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) </a:t>
                      </a:r>
                      <a:r>
                        <a:rPr lang="en-US" sz="3600" dirty="0" smtClean="0"/>
                        <a:t>in intestines. 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(bile acid makes the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</a:rPr>
                        <a:t> absorption easier)</a:t>
                      </a:r>
                    </a:p>
                    <a:p>
                      <a:r>
                        <a:rPr lang="en-US" sz="3600" baseline="0" dirty="0" smtClean="0"/>
                        <a:t>They form an insoluble complex with bile acids and salts, preventing their reabsorption from the intestines.</a:t>
                      </a:r>
                    </a:p>
                    <a:p>
                      <a:r>
                        <a:rPr lang="en-US" sz="3600" baseline="0" dirty="0" smtClean="0"/>
                        <a:t>They disrupt </a:t>
                      </a:r>
                      <a:r>
                        <a:rPr lang="en-US" sz="3600" baseline="0" dirty="0" err="1" smtClean="0">
                          <a:solidFill>
                            <a:srgbClr val="C00000"/>
                          </a:solidFill>
                        </a:rPr>
                        <a:t>enterohepatic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</a:rPr>
                        <a:t> circulation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aseline="0" dirty="0" smtClean="0"/>
                        <a:t>of bile acids.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3630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baseline="0" dirty="0" smtClean="0"/>
                        <a:t>Adverse effects</a:t>
                      </a:r>
                    </a:p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Resins are clinically safe as they are </a:t>
                      </a:r>
                      <a:r>
                        <a:rPr lang="en-US" sz="36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systemically absorbed 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3600" dirty="0" smtClean="0"/>
                        <a:t>GIT upset: abdominal discomfort, bloating,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constipation</a:t>
                      </a:r>
                    </a:p>
                    <a:p>
                      <a:pPr algn="just">
                        <a:defRPr/>
                      </a:pPr>
                      <a:r>
                        <a:rPr lang="en-US" sz="3600" dirty="0" smtClean="0"/>
                        <a:t>Decreased absorption of: fat soluble vitamins (Vitamin A, D, K) 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and bile acids and other drugs</a:t>
                      </a:r>
                    </a:p>
                    <a:p>
                      <a:pPr algn="just">
                        <a:defRPr/>
                      </a:pPr>
                      <a:r>
                        <a:rPr lang="en-US" sz="3600" dirty="0" smtClean="0"/>
                        <a:t>The concentration of </a:t>
                      </a:r>
                      <a:r>
                        <a:rPr lang="en-US" sz="3600" u="sng" dirty="0" smtClean="0"/>
                        <a:t>HDL is unchanged</a:t>
                      </a:r>
                    </a:p>
                    <a:p>
                      <a:pPr algn="just">
                        <a:defRPr/>
                      </a:pPr>
                      <a:endParaRPr lang="en-US" sz="800" b="0" u="sng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0158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baseline="0" dirty="0" smtClean="0"/>
                        <a:t>Drug interactions</a:t>
                      </a:r>
                    </a:p>
                    <a:p>
                      <a:pPr algn="ctr"/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indent="-6096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3600" dirty="0" smtClean="0"/>
                        <a:t>Interfere with the absorption of: </a:t>
                      </a:r>
                    </a:p>
                    <a:p>
                      <a:pPr marL="609600" marR="0" indent="-6096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en-US" sz="3600" dirty="0" smtClean="0"/>
                        <a:t>Statins,  Ezetimibe</a:t>
                      </a:r>
                    </a:p>
                    <a:p>
                      <a:pPr marL="609600" indent="-609600" eaLnBrk="1" hangingPunct="1"/>
                      <a:r>
                        <a:rPr lang="en-US" altLang="en-US" sz="3600" dirty="0" err="1" smtClean="0"/>
                        <a:t>Chlothiazides</a:t>
                      </a:r>
                      <a:r>
                        <a:rPr lang="en-US" altLang="en-US" sz="3600" dirty="0" smtClean="0"/>
                        <a:t>,  Digoxin,  Warfarin</a:t>
                      </a:r>
                    </a:p>
                    <a:p>
                      <a:pPr marL="609600" indent="-609600" eaLnBrk="1" hangingPunct="1"/>
                      <a:r>
                        <a:rPr lang="en-US" altLang="en-US" sz="3600" dirty="0" smtClean="0"/>
                        <a:t>N.B</a:t>
                      </a:r>
                      <a:r>
                        <a:rPr lang="en-US" altLang="en-US" sz="36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altLang="en-US" sz="3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if we were </a:t>
                      </a:r>
                      <a:r>
                        <a:rPr lang="en-US" altLang="en-US" sz="3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gonna</a:t>
                      </a:r>
                      <a:r>
                        <a:rPr lang="en-US" altLang="en-US" sz="3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give them together</a:t>
                      </a:r>
                      <a:r>
                        <a:rPr lang="en-US" altLang="en-US" sz="3600" dirty="0" smtClean="0"/>
                        <a:t>,  wait 1 hour before or 4 </a:t>
                      </a:r>
                      <a:r>
                        <a:rPr lang="en-US" altLang="en-US" sz="3600" dirty="0" err="1" smtClean="0"/>
                        <a:t>hrs</a:t>
                      </a:r>
                      <a:r>
                        <a:rPr lang="en-US" altLang="en-US" sz="3600" dirty="0" smtClean="0"/>
                        <a:t> after administration of resins</a:t>
                      </a:r>
                    </a:p>
                    <a:p>
                      <a:pPr marL="609600" marR="0" indent="-6096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Colesevelam</a:t>
                      </a:r>
                      <a:r>
                        <a:rPr lang="en-US" sz="36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smtClean="0"/>
                        <a:t>has not been shown to interfere with the absorption </a:t>
                      </a:r>
                      <a:r>
                        <a:rPr lang="en-US" sz="3600" dirty="0" smtClean="0"/>
                        <a:t>of other drugs and </a:t>
                      </a:r>
                      <a:r>
                        <a:rPr lang="en-US" sz="36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is a better choice for patients on multiple drug regimens.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6018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baseline="0" dirty="0" smtClean="0"/>
                        <a:t>Contraindications</a:t>
                      </a:r>
                    </a:p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" charset="2"/>
                        <a:buNone/>
                      </a:pPr>
                      <a:r>
                        <a:rPr lang="en-US" altLang="en-US" sz="3200" dirty="0" smtClean="0"/>
                        <a:t>1- Complete biliary obstruction ( because bile is not secreted into the intestine)</a:t>
                      </a:r>
                    </a:p>
                    <a:p>
                      <a:pPr eaLnBrk="1" hangingPunct="1">
                        <a:buFont typeface="Wingdings" charset="2"/>
                        <a:buNone/>
                      </a:pPr>
                      <a:r>
                        <a:rPr lang="en-US" altLang="en-US" sz="3200" dirty="0" smtClean="0"/>
                        <a:t>2- Chronic constipation</a:t>
                      </a:r>
                    </a:p>
                    <a:p>
                      <a:pPr eaLnBrk="1" hangingPunct="1">
                        <a:buFont typeface="Wingdings" charset="2"/>
                        <a:buNone/>
                      </a:pPr>
                      <a:r>
                        <a:rPr lang="en-US" altLang="en-US" sz="36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3-Severe hypertriglyceridemia  </a:t>
                      </a:r>
                      <a:r>
                        <a:rPr lang="en-US" altLang="en-US" sz="3200" dirty="0" smtClean="0"/>
                        <a:t>(TG &gt;400 mg/</a:t>
                      </a:r>
                      <a:r>
                        <a:rPr lang="en-US" altLang="en-US" sz="3200" dirty="0" err="1" smtClean="0"/>
                        <a:t>dL</a:t>
                      </a:r>
                      <a:r>
                        <a:rPr lang="en-US" altLang="en-US" sz="3200" dirty="0" smtClean="0"/>
                        <a:t>) </a:t>
                      </a:r>
                      <a:r>
                        <a:rPr lang="en-US" altLang="en-US" sz="3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why?</a:t>
                      </a:r>
                    </a:p>
                    <a:p>
                      <a:pPr eaLnBrk="1" hangingPunct="1">
                        <a:buFont typeface="Wingdings" charset="2"/>
                        <a:buNone/>
                      </a:pPr>
                      <a:r>
                        <a:rPr lang="en-US" altLang="en-US" sz="3200" dirty="0" smtClean="0"/>
                        <a:t>The bile acid binding </a:t>
                      </a:r>
                      <a:r>
                        <a:rPr lang="en-US" altLang="en-US" sz="36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resins can raise triglycerides </a:t>
                      </a:r>
                      <a:r>
                        <a:rPr lang="en-US" altLang="en-US" sz="3200" dirty="0" smtClean="0"/>
                        <a:t>modestly ( about 5%) and cannot be used if the triglycerides are elevated.</a:t>
                      </a:r>
                      <a:endParaRPr lang="en-US" altLang="en-US" sz="3200" dirty="0" smtClean="0">
                        <a:solidFill>
                          <a:srgbClr val="00B050"/>
                        </a:solidFill>
                      </a:endParaRPr>
                    </a:p>
                    <a:p>
                      <a:pPr eaLnBrk="1" hangingPunct="1">
                        <a:buFontTx/>
                        <a:buChar char="-"/>
                      </a:pPr>
                      <a:r>
                        <a:rPr lang="en-US" altLang="en-US" sz="3200" dirty="0" smtClean="0">
                          <a:solidFill>
                            <a:srgbClr val="00B050"/>
                          </a:solidFill>
                        </a:rPr>
                        <a:t>Resins are the only drugs that increases TG</a:t>
                      </a:r>
                      <a:endParaRPr lang="en-US" altLang="en-US" sz="3200" b="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1095831" y="8305800"/>
            <a:ext cx="1219200" cy="3302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كلي بسلام </a:t>
            </a:r>
            <a:endParaRPr lang="ar-S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095831" y="11506200"/>
            <a:ext cx="5588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Or  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كلي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cole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قد ما تقدري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TGdre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 عليه عشان تزيدي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(increase) </a:t>
            </a:r>
            <a:endParaRPr lang="ar-S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844631" y="10880725"/>
            <a:ext cx="251460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Resins can = raise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TGder</a:t>
            </a:r>
            <a:endParaRPr lang="ar-S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146631" y="4813300"/>
            <a:ext cx="3382169" cy="3683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كلي زي ما انتي عاوزه مش حيتغير طولك </a:t>
            </a:r>
            <a:endParaRPr lang="ar-S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مستطيل 2"/>
          <p:cNvSpPr/>
          <p:nvPr/>
        </p:nvSpPr>
        <p:spPr>
          <a:xfrm>
            <a:off x="12484100" y="8305800"/>
            <a:ext cx="3704431" cy="3302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Colesevelam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= cool and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safe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14336315" y="3733800"/>
            <a:ext cx="661868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وهنا يشبه له بالإسم ويعاكسه بالفعل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constipation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يستخدم في علاج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raisins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الزبيب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8400" y="995680"/>
            <a:ext cx="16078200" cy="814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Continue:</a:t>
            </a:r>
            <a:r>
              <a:rPr lang="en-US" sz="4800" b="1" dirty="0" smtClean="0">
                <a:solidFill>
                  <a:srgbClr val="2C6CA8"/>
                </a:solidFill>
              </a:rPr>
              <a:t> Resins </a:t>
            </a:r>
            <a:r>
              <a:rPr lang="en-US" sz="4800" b="1" dirty="0" smtClean="0"/>
              <a:t>mechanism of action</a:t>
            </a:r>
          </a:p>
          <a:p>
            <a:pPr>
              <a:lnSpc>
                <a:spcPct val="80000"/>
              </a:lnSpc>
              <a:defRPr/>
            </a:pPr>
            <a:endParaRPr lang="en-US" alt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3600" dirty="0" smtClean="0"/>
              <a:t>Large </a:t>
            </a:r>
            <a:r>
              <a:rPr lang="en-US" altLang="en-US" sz="3600" dirty="0"/>
              <a:t>MW polymers which bind to </a:t>
            </a:r>
            <a:r>
              <a:rPr lang="en-US" altLang="en-US" sz="3600" dirty="0">
                <a:solidFill>
                  <a:srgbClr val="FF0000"/>
                </a:solidFill>
              </a:rPr>
              <a:t>bile </a:t>
            </a:r>
            <a:r>
              <a:rPr lang="en-US" altLang="en-US" sz="3600" dirty="0" smtClean="0">
                <a:solidFill>
                  <a:srgbClr val="FF0000"/>
                </a:solidFill>
              </a:rPr>
              <a:t>acids, </a:t>
            </a:r>
            <a:r>
              <a:rPr lang="en-US" altLang="en-US" sz="3600" dirty="0"/>
              <a:t>and the </a:t>
            </a:r>
            <a:r>
              <a:rPr lang="en-US" altLang="en-US" sz="3600" b="1" dirty="0"/>
              <a:t>acid-resin complex</a:t>
            </a:r>
            <a:r>
              <a:rPr lang="en-US" altLang="en-US" sz="3600" dirty="0"/>
              <a:t> is </a:t>
            </a:r>
            <a:r>
              <a:rPr lang="en-US" altLang="en-US" sz="3600" dirty="0" smtClean="0"/>
              <a:t>excreted so </a:t>
            </a:r>
            <a:r>
              <a:rPr lang="en-US" altLang="en-US" sz="3600" u="sng" dirty="0">
                <a:uFill>
                  <a:solidFill>
                    <a:srgbClr val="0000FF"/>
                  </a:solidFill>
                </a:uFill>
                <a:sym typeface="Wingdings 3"/>
              </a:rPr>
              <a:t>t</a:t>
            </a:r>
            <a:r>
              <a:rPr lang="en-US" sz="3600" dirty="0" smtClean="0">
                <a:uFill>
                  <a:solidFill>
                    <a:srgbClr val="0000FF"/>
                  </a:solidFill>
                </a:uFill>
                <a:sym typeface="Wingdings 3"/>
              </a:rPr>
              <a:t>he </a:t>
            </a:r>
            <a:r>
              <a:rPr lang="en-US" sz="3600" dirty="0">
                <a:uFill>
                  <a:solidFill>
                    <a:srgbClr val="0000FF"/>
                  </a:solidFill>
                </a:uFill>
                <a:sym typeface="Wingdings 3"/>
              </a:rPr>
              <a:t>fecal excretion </a:t>
            </a:r>
            <a:r>
              <a:rPr lang="en-US" sz="3600" dirty="0" smtClean="0">
                <a:uFill>
                  <a:solidFill>
                    <a:srgbClr val="0000FF"/>
                  </a:solidFill>
                </a:uFill>
                <a:sym typeface="Wingdings 3"/>
              </a:rPr>
              <a:t>is increased </a:t>
            </a:r>
            <a:r>
              <a:rPr lang="en-US" sz="3600" dirty="0">
                <a:uFill>
                  <a:solidFill>
                    <a:srgbClr val="0000FF"/>
                  </a:solidFill>
                </a:uFill>
                <a:sym typeface="Wingdings 3"/>
              </a:rPr>
              <a:t>10 </a:t>
            </a:r>
            <a:r>
              <a:rPr lang="en-US" sz="3600" dirty="0" smtClean="0">
                <a:uFill>
                  <a:solidFill>
                    <a:srgbClr val="0000FF"/>
                  </a:solidFill>
                </a:uFill>
                <a:sym typeface="Wingdings 3"/>
              </a:rPr>
              <a:t>folds.</a:t>
            </a:r>
            <a:endParaRPr lang="en-US" sz="3600" dirty="0">
              <a:uFill>
                <a:solidFill>
                  <a:srgbClr val="0000FF"/>
                </a:solidFill>
              </a:uFill>
              <a:sym typeface="Wingdings 3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en-US" sz="3600" dirty="0" smtClean="0">
                <a:solidFill>
                  <a:srgbClr val="FF0000"/>
                </a:solidFill>
              </a:rPr>
              <a:t>1- This prevents </a:t>
            </a:r>
            <a:r>
              <a:rPr lang="en-US" altLang="en-US" sz="3600" u="sng" dirty="0">
                <a:solidFill>
                  <a:srgbClr val="FF0000"/>
                </a:solidFill>
              </a:rPr>
              <a:t>enterohepatic cycling </a:t>
            </a:r>
            <a:r>
              <a:rPr lang="en-US" altLang="en-US" sz="3600" dirty="0">
                <a:solidFill>
                  <a:srgbClr val="FF0000"/>
                </a:solidFill>
              </a:rPr>
              <a:t>of bile </a:t>
            </a:r>
            <a:r>
              <a:rPr lang="en-US" altLang="en-US" sz="3600" dirty="0" smtClean="0">
                <a:solidFill>
                  <a:srgbClr val="FF0000"/>
                </a:solidFill>
              </a:rPr>
              <a:t>acids.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en-US" sz="3600" dirty="0" smtClean="0">
                <a:solidFill>
                  <a:srgbClr val="FF0000"/>
                </a:solidFill>
              </a:rPr>
              <a:t>2- and obligates </a:t>
            </a:r>
            <a:r>
              <a:rPr lang="en-US" altLang="en-US" sz="3600" dirty="0">
                <a:solidFill>
                  <a:srgbClr val="FF0000"/>
                </a:solidFill>
              </a:rPr>
              <a:t>the liver to synthesize </a:t>
            </a:r>
            <a:r>
              <a:rPr lang="en-US" altLang="en-US" sz="3600" u="sng" dirty="0">
                <a:solidFill>
                  <a:srgbClr val="FF0000"/>
                </a:solidFill>
              </a:rPr>
              <a:t>replacement bile acids </a:t>
            </a:r>
            <a:r>
              <a:rPr lang="en-US" altLang="en-US" sz="3600" dirty="0">
                <a:solidFill>
                  <a:srgbClr val="FF0000"/>
                </a:solidFill>
              </a:rPr>
              <a:t>from </a:t>
            </a:r>
            <a:r>
              <a:rPr lang="en-US" altLang="en-US" sz="3600" dirty="0" smtClean="0">
                <a:solidFill>
                  <a:srgbClr val="FF0000"/>
                </a:solidFill>
              </a:rPr>
              <a:t>cholesterol.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3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3600" dirty="0"/>
              <a:t>The </a:t>
            </a:r>
            <a:r>
              <a:rPr lang="en-US" altLang="en-US" sz="3600" b="1" dirty="0"/>
              <a:t>liver increases </a:t>
            </a:r>
            <a:r>
              <a:rPr lang="en-US" altLang="en-US" sz="3600" dirty="0"/>
              <a:t>the number of </a:t>
            </a:r>
            <a:r>
              <a:rPr lang="en-US" altLang="en-US" sz="3600" b="1" dirty="0"/>
              <a:t>LDL receptors </a:t>
            </a:r>
            <a:r>
              <a:rPr lang="en-US" altLang="en-US" sz="3600" dirty="0">
                <a:solidFill>
                  <a:srgbClr val="00B050"/>
                </a:solidFill>
              </a:rPr>
              <a:t>(upregulation) </a:t>
            </a:r>
            <a:r>
              <a:rPr lang="en-US" altLang="en-US" sz="3600" dirty="0"/>
              <a:t>to </a:t>
            </a:r>
            <a:r>
              <a:rPr lang="en-US" altLang="en-US" sz="3600" b="1" dirty="0"/>
              <a:t>obtain more cholesterol </a:t>
            </a:r>
            <a:r>
              <a:rPr lang="en-US" altLang="en-US" sz="3600" dirty="0">
                <a:solidFill>
                  <a:srgbClr val="00B050"/>
                </a:solidFill>
              </a:rPr>
              <a:t>(from blood)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600" dirty="0"/>
              <a:t>The levels of </a:t>
            </a:r>
            <a:r>
              <a:rPr lang="en-US" altLang="en-US" sz="3600" b="1" dirty="0"/>
              <a:t>LDL-C in the serum </a:t>
            </a:r>
            <a:r>
              <a:rPr lang="en-US" altLang="en-US" sz="3600" dirty="0"/>
              <a:t>are </a:t>
            </a:r>
            <a:r>
              <a:rPr lang="en-US" altLang="en-US" sz="3600" b="1" dirty="0"/>
              <a:t>reduced</a:t>
            </a:r>
            <a:r>
              <a:rPr lang="en-US" altLang="en-US" sz="3600" dirty="0"/>
              <a:t> as more </a:t>
            </a:r>
            <a:r>
              <a:rPr lang="en-US" altLang="en-US" sz="3600" b="1" dirty="0"/>
              <a:t>cholesterol</a:t>
            </a:r>
            <a:r>
              <a:rPr lang="en-US" altLang="en-US" sz="3600" dirty="0"/>
              <a:t> is </a:t>
            </a:r>
            <a:r>
              <a:rPr lang="en-US" altLang="en-US" sz="3600" b="1" dirty="0"/>
              <a:t>delivered to the </a:t>
            </a:r>
            <a:r>
              <a:rPr lang="en-US" altLang="en-US" sz="3600" b="1" dirty="0" smtClean="0"/>
              <a:t>liver. </a:t>
            </a:r>
            <a:r>
              <a:rPr lang="en-US" altLang="en-US" sz="3600" dirty="0" smtClean="0">
                <a:solidFill>
                  <a:schemeClr val="bg1">
                    <a:lumMod val="50000"/>
                  </a:schemeClr>
                </a:solidFill>
              </a:rPr>
              <a:t>(as a compensatory mechanism for the liver)</a:t>
            </a:r>
            <a:endParaRPr lang="en-US" alt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altLang="en-US" sz="3600" u="sng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3600" u="sng" dirty="0" smtClean="0"/>
              <a:t>Moderately </a:t>
            </a:r>
            <a:r>
              <a:rPr lang="en-US" altLang="en-US" sz="3600" u="sng" dirty="0"/>
              <a:t>effective </a:t>
            </a:r>
            <a:r>
              <a:rPr lang="en-US" altLang="en-US" sz="3600" dirty="0"/>
              <a:t>with </a:t>
            </a:r>
            <a:r>
              <a:rPr lang="en-US" altLang="en-US" sz="3600" u="sng" dirty="0"/>
              <a:t>excellent safety record </a:t>
            </a:r>
          </a:p>
          <a:p>
            <a:pPr>
              <a:lnSpc>
                <a:spcPct val="80000"/>
              </a:lnSpc>
              <a:defRPr/>
            </a:pPr>
            <a:endParaRPr lang="en-US" altLang="en-US" sz="3600" u="sng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3600" dirty="0" smtClean="0">
                <a:solidFill>
                  <a:schemeClr val="bg1">
                    <a:lumMod val="50000"/>
                  </a:schemeClr>
                </a:solidFill>
              </a:rPr>
              <a:t>So, it is an </a:t>
            </a:r>
            <a:r>
              <a:rPr lang="en-US" altLang="en-US" sz="3600" u="sng" dirty="0" smtClean="0"/>
              <a:t>excellent </a:t>
            </a:r>
            <a:r>
              <a:rPr lang="en-US" altLang="en-US" sz="3600" u="sng" dirty="0"/>
              <a:t>choice </a:t>
            </a:r>
            <a:r>
              <a:rPr lang="en-US" altLang="en-US" sz="3600" dirty="0"/>
              <a:t>for people that cannot tolerate </a:t>
            </a:r>
            <a:r>
              <a:rPr lang="en-US" altLang="en-US" sz="3600" u="sng" dirty="0"/>
              <a:t>other types</a:t>
            </a:r>
            <a:r>
              <a:rPr lang="en-US" altLang="en-US" sz="3600" dirty="0"/>
              <a:t> of drugs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05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37783"/>
              </p:ext>
            </p:extLst>
          </p:nvPr>
        </p:nvGraphicFramePr>
        <p:xfrm>
          <a:off x="-1" y="1"/>
          <a:ext cx="23766464" cy="1238977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521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45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7945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altLang="en-US" sz="4400" dirty="0" smtClean="0"/>
                        <a:t>Cholesterol Absorption Inhibitors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709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4000" b="1" dirty="0" smtClean="0"/>
                        <a:t>Ezetimibe</a:t>
                      </a:r>
                      <a:endParaRPr lang="en-US" sz="4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9123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 smtClean="0"/>
                        <a:t>Pharmacology</a:t>
                      </a:r>
                      <a:r>
                        <a:rPr lang="en-US" sz="4000" baseline="0" dirty="0" smtClean="0"/>
                        <a:t> action 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pc="-30" dirty="0" smtClean="0">
                          <a:sym typeface="Wingdings 3"/>
                        </a:rPr>
                        <a:t></a:t>
                      </a:r>
                      <a:r>
                        <a:rPr lang="de-DE" sz="3200" spc="-30" dirty="0" smtClean="0">
                          <a:sym typeface="Wingdings 3"/>
                        </a:rPr>
                        <a:t>LDL 20% ,</a:t>
                      </a:r>
                      <a:r>
                        <a:rPr lang="it-IT" sz="3200" spc="-30" dirty="0" smtClean="0">
                          <a:sym typeface="Wingdings 3"/>
                        </a:rPr>
                        <a:t>  TG  8% , </a:t>
                      </a:r>
                      <a:r>
                        <a:rPr lang="it-IT" sz="3200" spc="-3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 HDL 1-4%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dirty="0" smtClean="0"/>
                        <a:t>No effect on steroids, lipid-soluble vitamins, bile acids.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20041">
                <a:tc>
                  <a:txBody>
                    <a:bodyPr/>
                    <a:lstStyle/>
                    <a:p>
                      <a:pPr algn="ctr" rtl="0"/>
                      <a:endParaRPr lang="en-US" sz="3509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3509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Mechanism of action </a:t>
                      </a:r>
                      <a:endParaRPr lang="en-US" sz="3509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0"/>
                        </a:spcBef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Ezetimibe reduces C absorption. Therefore, ezetimibe reduces the flux of C from the intestine to the liver.  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Because this C  is packaged and </a:t>
                      </a:r>
                      <a:r>
                        <a:rPr lang="en-US" alt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resecreted</a:t>
                      </a:r>
                      <a:r>
                        <a:rPr lang="en-US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the liver into the blood as VLDL  (precursor of LDL in plasma),</a:t>
                      </a:r>
                      <a:r>
                        <a:rPr lang="ar-SA" alt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flux of C to VLDL particles will lower LDL-C.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30269"/>
                  </a:ext>
                </a:extLst>
              </a:tr>
              <a:tr h="2882661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 smtClean="0"/>
                        <a:t>Pharmacokinetics </a:t>
                      </a:r>
                    </a:p>
                    <a:p>
                      <a:pPr algn="ctr" rtl="0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Doctor said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 it’s not very important 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rtl="0">
                        <a:buFont typeface="Arial" charset="0"/>
                        <a:buChar char="•"/>
                      </a:pPr>
                      <a:r>
                        <a:rPr lang="en-US" sz="3200" dirty="0" smtClean="0"/>
                        <a:t>Absorbed &amp; conjugated in intestine</a:t>
                      </a:r>
                      <a:r>
                        <a:rPr lang="en-US" sz="3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(and liver) </a:t>
                      </a:r>
                      <a:r>
                        <a:rPr lang="en-US" sz="3200" dirty="0" smtClean="0"/>
                        <a:t>to active glucuronide</a:t>
                      </a:r>
                    </a:p>
                    <a:p>
                      <a:pPr marL="571500" indent="-571500" rtl="0">
                        <a:buFont typeface="Arial" charset="0"/>
                        <a:buChar char="•"/>
                      </a:pPr>
                      <a:r>
                        <a:rPr lang="en-US" sz="3200" dirty="0" smtClean="0"/>
                        <a:t> Reaches peak blood level in 12–14 hours</a:t>
                      </a:r>
                    </a:p>
                    <a:p>
                      <a:pPr marL="571500" indent="-571500" rtl="0">
                        <a:buFont typeface="Arial" charset="0"/>
                        <a:buChar char="•"/>
                      </a:pPr>
                      <a:r>
                        <a:rPr lang="en-US" sz="3200" dirty="0" smtClean="0"/>
                        <a:t>Undergoes enterohepatic circulation</a:t>
                      </a:r>
                    </a:p>
                    <a:p>
                      <a:pPr marL="571500" indent="-571500" rtl="0">
                        <a:buFont typeface="Arial" charset="0"/>
                        <a:buChar char="•"/>
                      </a:pPr>
                      <a:r>
                        <a:rPr lang="en-US" sz="3200" dirty="0" smtClean="0"/>
                        <a:t> Its half-life is 22 hours</a:t>
                      </a:r>
                      <a:r>
                        <a:rPr lang="en-US" sz="3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(once daily )</a:t>
                      </a:r>
                    </a:p>
                    <a:p>
                      <a:pPr marL="571500" indent="-571500" rtl="0">
                        <a:buFont typeface="Arial" charset="0"/>
                        <a:buChar char="•"/>
                      </a:pPr>
                      <a:r>
                        <a:rPr lang="en-US" sz="3200" dirty="0" smtClean="0"/>
                        <a:t> Most of the drug is excreted in feces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Patients with moderate to severe hepatic insufficiency should not be treated with ezetimibe</a:t>
                      </a:r>
                      <a:endParaRPr lang="en-US" sz="3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4431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 smtClean="0"/>
                        <a:t>Indications</a:t>
                      </a:r>
                    </a:p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Doctor said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 it’s very important </a:t>
                      </a:r>
                      <a:endParaRPr lang="en-US" sz="20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 rtl="0"/>
                      <a:endParaRPr lang="en-US" sz="40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3200" dirty="0" smtClean="0"/>
                        <a:t>As Monotherapy;</a:t>
                      </a:r>
                    </a:p>
                    <a:p>
                      <a:pPr rtl="0"/>
                      <a:r>
                        <a:rPr lang="en-US" sz="3200" dirty="0" smtClean="0"/>
                        <a:t>Primary prevention of low risk of CHD which needs </a:t>
                      </a:r>
                      <a:r>
                        <a:rPr lang="en-US" sz="3200" dirty="0" err="1" smtClean="0"/>
                        <a:t>modest</a:t>
                      </a:r>
                      <a:r>
                        <a:rPr lang="en-US" sz="3200" dirty="0" err="1" smtClean="0">
                          <a:sym typeface="Wingdings 3"/>
                        </a:rPr>
                        <a:t></a:t>
                      </a:r>
                      <a:r>
                        <a:rPr lang="en-US" sz="3200" dirty="0" err="1" smtClean="0"/>
                        <a:t>LDL</a:t>
                      </a:r>
                      <a:endParaRPr lang="en-US" sz="3200" dirty="0" smtClean="0"/>
                    </a:p>
                    <a:p>
                      <a:pPr rtl="0"/>
                      <a:r>
                        <a:rPr lang="en-US" sz="3200" dirty="0" smtClean="0"/>
                        <a:t>As Combination Therapy ;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safe</a:t>
                      </a:r>
                    </a:p>
                    <a:p>
                      <a:pPr rtl="0"/>
                      <a:r>
                        <a:rPr lang="en-US" sz="3200" u="none" dirty="0" smtClean="0"/>
                        <a:t>-</a:t>
                      </a:r>
                      <a:r>
                        <a:rPr lang="en-US" sz="32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With statins;  synergistic</a:t>
                      </a:r>
                      <a:r>
                        <a:rPr lang="en-US" sz="3200" dirty="0" smtClean="0"/>
                        <a:t>*  in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moderate/severe </a:t>
                      </a:r>
                      <a:r>
                        <a:rPr lang="en-GB" sz="3200" spc="-30" dirty="0" smtClean="0">
                          <a:sym typeface="Wingdings 3"/>
                        </a:rPr>
                        <a:t></a:t>
                      </a:r>
                      <a:r>
                        <a:rPr lang="en-US" sz="3200" dirty="0" smtClean="0"/>
                        <a:t> LDL</a:t>
                      </a:r>
                    </a:p>
                    <a:p>
                      <a:pPr rtl="0"/>
                      <a:r>
                        <a:rPr lang="en-US" sz="3200" dirty="0" smtClean="0"/>
                        <a:t>-Or If must </a:t>
                      </a:r>
                      <a:r>
                        <a:rPr lang="en-US" sz="3200" dirty="0" smtClean="0">
                          <a:sym typeface="Wingdings 3"/>
                        </a:rPr>
                        <a:t></a:t>
                      </a:r>
                      <a:r>
                        <a:rPr lang="en-US" sz="3200" dirty="0" smtClean="0"/>
                        <a:t> statin dose because of side effects</a:t>
                      </a:r>
                    </a:p>
                    <a:p>
                      <a:pPr rtl="0"/>
                      <a:r>
                        <a:rPr lang="en-US" sz="3200" dirty="0" smtClean="0"/>
                        <a:t>-Or with other lipid lowering drugs;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as fibrates </a:t>
                      </a:r>
                    </a:p>
                    <a:p>
                      <a:pPr rtl="0"/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*stati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ns effects the endogenous pathway while ezetimibe effects</a:t>
                      </a:r>
                    </a:p>
                    <a:p>
                      <a:pPr rtl="0"/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exogenous pathway (important) </a:t>
                      </a:r>
                      <a:endParaRPr lang="en-US" sz="32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29489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 smtClean="0"/>
                        <a:t>ADRs</a:t>
                      </a:r>
                      <a:r>
                        <a:rPr lang="en-US" sz="4000" baseline="0" dirty="0" smtClean="0"/>
                        <a:t> 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782440" rtl="0" eaLnBrk="1" latinLnBrk="0" hangingPunct="1"/>
                      <a:r>
                        <a:rPr lang="en-US" sz="3200" dirty="0" smtClean="0"/>
                        <a:t>Not common</a:t>
                      </a:r>
                    </a:p>
                    <a:p>
                      <a:pPr marL="0" algn="l" defTabSz="1782440" rtl="0" eaLnBrk="1" latinLnBrk="0" hangingPunct="1"/>
                      <a:r>
                        <a:rPr lang="en-US" sz="3200" dirty="0" smtClean="0"/>
                        <a:t>GIT disturbance, headache, fatigue, arthralgia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(pain in the joints)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3200" dirty="0" smtClean="0"/>
                        <a:t>&amp;  myalgia 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(pain in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 muscles)</a:t>
                      </a:r>
                      <a:endParaRPr lang="en-US" sz="32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2" descr="http://www.sisalombardia.it/diapo/ezetimibe/ezetimib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0741" r="1111" b="5927"/>
          <a:stretch>
            <a:fillRect/>
          </a:stretch>
        </p:blipFill>
        <p:spPr bwMode="auto">
          <a:xfrm>
            <a:off x="16865600" y="7166661"/>
            <a:ext cx="6900863" cy="40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17500" r="16349" b="11000"/>
          <a:stretch/>
        </p:blipFill>
        <p:spPr>
          <a:xfrm>
            <a:off x="16502063" y="1"/>
            <a:ext cx="7264400" cy="2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3252</Words>
  <Application>Microsoft Macintosh PowerPoint</Application>
  <PresentationFormat>Custom</PresentationFormat>
  <Paragraphs>414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 Narrow</vt:lpstr>
      <vt:lpstr>Calibri</vt:lpstr>
      <vt:lpstr>Calibri Light</vt:lpstr>
      <vt:lpstr>Courier New</vt:lpstr>
      <vt:lpstr>Elephant</vt:lpstr>
      <vt:lpstr>Mangal</vt:lpstr>
      <vt:lpstr>Symbol</vt:lpstr>
      <vt:lpstr>Times New Roman</vt:lpstr>
      <vt:lpstr>Wingdings</vt:lpstr>
      <vt:lpstr>Wingdings 2</vt:lpstr>
      <vt:lpstr>Wingdings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</dc:creator>
  <cp:lastModifiedBy>sh.a.13@outlook.com</cp:lastModifiedBy>
  <cp:revision>231</cp:revision>
  <dcterms:created xsi:type="dcterms:W3CDTF">2016-12-17T14:42:51Z</dcterms:created>
  <dcterms:modified xsi:type="dcterms:W3CDTF">2017-04-16T15:27:53Z</dcterms:modified>
</cp:coreProperties>
</file>