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88" r:id="rId6"/>
    <p:sldId id="289" r:id="rId7"/>
    <p:sldId id="276" r:id="rId8"/>
    <p:sldId id="290" r:id="rId9"/>
    <p:sldId id="279" r:id="rId10"/>
    <p:sldId id="281" r:id="rId11"/>
    <p:sldId id="282" r:id="rId12"/>
    <p:sldId id="283" r:id="rId13"/>
    <p:sldId id="284" r:id="rId14"/>
    <p:sldId id="258" r:id="rId15"/>
  </p:sldIdLst>
  <p:sldSz cx="23766463" cy="13368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0">
          <p15:clr>
            <a:srgbClr val="A4A3A4"/>
          </p15:clr>
        </p15:guide>
        <p15:guide id="2" pos="7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B7635E"/>
    <a:srgbClr val="2C6CA8"/>
    <a:srgbClr val="3871AA"/>
    <a:srgbClr val="9B261F"/>
    <a:srgbClr val="9A2720"/>
    <a:srgbClr val="2E6AA6"/>
    <a:srgbClr val="5787B7"/>
    <a:srgbClr val="A6A6A6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7" autoAdjust="0"/>
    <p:restoredTop sz="93850" autoAdjust="0"/>
  </p:normalViewPr>
  <p:slideViewPr>
    <p:cSldViewPr snapToGrid="0">
      <p:cViewPr varScale="1">
        <p:scale>
          <a:sx n="53" d="100"/>
          <a:sy n="53" d="100"/>
        </p:scale>
        <p:origin x="216" y="328"/>
      </p:cViewPr>
      <p:guideLst>
        <p:guide orient="horz" pos="4210"/>
        <p:guide pos="74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EF38E-F403-804E-ABEB-A12AC2D3A651}" type="doc">
      <dgm:prSet loTypeId="urn:microsoft.com/office/officeart/2005/8/layout/cycle6" loCatId="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AE4C713-B591-4941-9117-F9344208926E}">
      <dgm:prSet phldrT="[Text]"/>
      <dgm:spPr/>
      <dgm:t>
        <a:bodyPr/>
        <a:lstStyle/>
        <a:p>
          <a:r>
            <a:rPr lang="en-US" altLang="en-US" dirty="0" smtClean="0">
              <a:sym typeface="Symbol" pitchFamily="18" charset="2"/>
            </a:rPr>
            <a:t>Tachycardia.</a:t>
          </a:r>
          <a:endParaRPr lang="en-US" dirty="0"/>
        </a:p>
      </dgm:t>
    </dgm:pt>
    <dgm:pt modelId="{8CC1E359-6577-B941-A347-02B088CCBB68}" type="parTrans" cxnId="{0C1FC176-EA13-EB4B-B6B3-4735AD87EBE4}">
      <dgm:prSet/>
      <dgm:spPr/>
      <dgm:t>
        <a:bodyPr/>
        <a:lstStyle/>
        <a:p>
          <a:endParaRPr lang="en-US"/>
        </a:p>
      </dgm:t>
    </dgm:pt>
    <dgm:pt modelId="{76982127-C201-D247-BDB2-9F46AEA330CC}" type="sibTrans" cxnId="{0C1FC176-EA13-EB4B-B6B3-4735AD87EBE4}">
      <dgm:prSet/>
      <dgm:spPr/>
      <dgm:t>
        <a:bodyPr/>
        <a:lstStyle/>
        <a:p>
          <a:endParaRPr lang="en-US"/>
        </a:p>
      </dgm:t>
    </dgm:pt>
    <dgm:pt modelId="{F8BD4B15-81E7-C14C-978E-AB6BA396311F}">
      <dgm:prSet phldrT="[Text]"/>
      <dgm:spPr/>
      <dgm:t>
        <a:bodyPr/>
        <a:lstStyle/>
        <a:p>
          <a:r>
            <a:rPr lang="en-US" altLang="en-US" dirty="0" smtClean="0">
              <a:sym typeface="Symbol" pitchFamily="18" charset="2"/>
            </a:rPr>
            <a:t>Decreased exercise tolerance (rapid fatigue).</a:t>
          </a:r>
          <a:endParaRPr lang="en-US" dirty="0"/>
        </a:p>
      </dgm:t>
    </dgm:pt>
    <dgm:pt modelId="{F2F1267D-C29B-A246-A841-A81AF704D6CD}" type="parTrans" cxnId="{682CFBAE-65E9-1B45-8CCF-6FA789C2D9E3}">
      <dgm:prSet/>
      <dgm:spPr/>
      <dgm:t>
        <a:bodyPr/>
        <a:lstStyle/>
        <a:p>
          <a:endParaRPr lang="en-US"/>
        </a:p>
      </dgm:t>
    </dgm:pt>
    <dgm:pt modelId="{9CFDB3B2-B622-274B-BBC8-EBA5B3931F57}" type="sibTrans" cxnId="{682CFBAE-65E9-1B45-8CCF-6FA789C2D9E3}">
      <dgm:prSet/>
      <dgm:spPr/>
      <dgm:t>
        <a:bodyPr/>
        <a:lstStyle/>
        <a:p>
          <a:endParaRPr lang="en-US"/>
        </a:p>
      </dgm:t>
    </dgm:pt>
    <dgm:pt modelId="{AB4EC60B-70B1-EB4B-8B7A-47E23FDCD862}">
      <dgm:prSet phldrT="[Text]"/>
      <dgm:spPr/>
      <dgm:t>
        <a:bodyPr/>
        <a:lstStyle/>
        <a:p>
          <a:r>
            <a:rPr lang="en-US" altLang="en-US" dirty="0" smtClean="0">
              <a:sym typeface="Symbol" pitchFamily="18" charset="2"/>
            </a:rPr>
            <a:t>Dyspnea (pulmonary congestion). </a:t>
          </a:r>
          <a:endParaRPr lang="en-US" dirty="0"/>
        </a:p>
      </dgm:t>
    </dgm:pt>
    <dgm:pt modelId="{92361BAF-D990-EF49-BC5D-9B213AF82EF3}" type="parTrans" cxnId="{A0E6D5F1-00EF-354F-AE89-77935467BCEE}">
      <dgm:prSet/>
      <dgm:spPr/>
      <dgm:t>
        <a:bodyPr/>
        <a:lstStyle/>
        <a:p>
          <a:endParaRPr lang="en-US"/>
        </a:p>
      </dgm:t>
    </dgm:pt>
    <dgm:pt modelId="{E024ED87-9BC8-F04D-9AFD-758D385ECFDC}" type="sibTrans" cxnId="{A0E6D5F1-00EF-354F-AE89-77935467BCEE}">
      <dgm:prSet/>
      <dgm:spPr/>
      <dgm:t>
        <a:bodyPr/>
        <a:lstStyle/>
        <a:p>
          <a:endParaRPr lang="en-US"/>
        </a:p>
      </dgm:t>
    </dgm:pt>
    <dgm:pt modelId="{1E691505-906D-954B-8F60-2F34AC815860}">
      <dgm:prSet phldrT="[Text]"/>
      <dgm:spPr/>
      <dgm:t>
        <a:bodyPr/>
        <a:lstStyle/>
        <a:p>
          <a:r>
            <a:rPr lang="en-US" altLang="en-US" dirty="0" smtClean="0">
              <a:sym typeface="Symbol" pitchFamily="18" charset="2"/>
            </a:rPr>
            <a:t>Peripheral edema </a:t>
          </a:r>
          <a:r>
            <a:rPr lang="en-US" altLang="en-US" dirty="0" smtClean="0">
              <a:solidFill>
                <a:schemeClr val="bg1">
                  <a:lumMod val="75000"/>
                </a:schemeClr>
              </a:solidFill>
              <a:sym typeface="Symbol" pitchFamily="18" charset="2"/>
            </a:rPr>
            <a:t>(usually in the ankle and the feet).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508F60A0-FED9-B74B-9A30-5F4860686C77}" type="parTrans" cxnId="{704A44C7-F2A3-E64D-9161-66BB23E2693D}">
      <dgm:prSet/>
      <dgm:spPr/>
      <dgm:t>
        <a:bodyPr/>
        <a:lstStyle/>
        <a:p>
          <a:endParaRPr lang="en-US"/>
        </a:p>
      </dgm:t>
    </dgm:pt>
    <dgm:pt modelId="{D40DCA63-DD63-404F-8FF8-59E4DB7AA43F}" type="sibTrans" cxnId="{704A44C7-F2A3-E64D-9161-66BB23E2693D}">
      <dgm:prSet/>
      <dgm:spPr/>
      <dgm:t>
        <a:bodyPr/>
        <a:lstStyle/>
        <a:p>
          <a:endParaRPr lang="en-US"/>
        </a:p>
      </dgm:t>
    </dgm:pt>
    <dgm:pt modelId="{74E33C74-3581-CC4C-BF32-6206998FCC4F}">
      <dgm:prSet phldrT="[Text]"/>
      <dgm:spPr/>
      <dgm:t>
        <a:bodyPr/>
        <a:lstStyle/>
        <a:p>
          <a:r>
            <a:rPr lang="en-US" altLang="en-US" dirty="0" smtClean="0">
              <a:sym typeface="Symbol" pitchFamily="18" charset="2"/>
            </a:rPr>
            <a:t>Cardiomegaly </a:t>
          </a:r>
          <a:r>
            <a:rPr lang="en-US" altLang="en-US" dirty="0" smtClean="0">
              <a:solidFill>
                <a:schemeClr val="bg1">
                  <a:lumMod val="75000"/>
                </a:schemeClr>
              </a:solidFill>
              <a:sym typeface="Symbol" pitchFamily="18" charset="2"/>
            </a:rPr>
            <a:t>(Dilatation and enlargement of the muscle because of blood accumulation).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9EDD913F-A6C8-ED47-B98A-AECA03EAA990}" type="parTrans" cxnId="{436E2973-F156-1C4B-A655-99FE17B5D3BF}">
      <dgm:prSet/>
      <dgm:spPr/>
      <dgm:t>
        <a:bodyPr/>
        <a:lstStyle/>
        <a:p>
          <a:endParaRPr lang="en-US"/>
        </a:p>
      </dgm:t>
    </dgm:pt>
    <dgm:pt modelId="{23751246-F405-8441-90B9-93F6C668D97A}" type="sibTrans" cxnId="{436E2973-F156-1C4B-A655-99FE17B5D3BF}">
      <dgm:prSet/>
      <dgm:spPr/>
      <dgm:t>
        <a:bodyPr/>
        <a:lstStyle/>
        <a:p>
          <a:endParaRPr lang="en-US"/>
        </a:p>
      </dgm:t>
    </dgm:pt>
    <dgm:pt modelId="{466C52E3-284D-5145-9145-9AF4DEDC0D38}" type="pres">
      <dgm:prSet presAssocID="{9A5EF38E-F403-804E-ABEB-A12AC2D3A6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6C4B52-A7A2-D14D-A69F-357ECD1E25D6}" type="pres">
      <dgm:prSet presAssocID="{9AE4C713-B591-4941-9117-F9344208926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41874-D1FA-ED4F-858D-51F5B53383A5}" type="pres">
      <dgm:prSet presAssocID="{9AE4C713-B591-4941-9117-F9344208926E}" presName="spNode" presStyleCnt="0"/>
      <dgm:spPr/>
      <dgm:t>
        <a:bodyPr/>
        <a:lstStyle/>
        <a:p>
          <a:endParaRPr lang="en-US"/>
        </a:p>
      </dgm:t>
    </dgm:pt>
    <dgm:pt modelId="{E5A0A202-3BBF-494C-AAF3-14AC1A3E91A0}" type="pres">
      <dgm:prSet presAssocID="{76982127-C201-D247-BDB2-9F46AEA330C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999DC72-712A-094D-9660-7FDAA590F272}" type="pres">
      <dgm:prSet presAssocID="{F8BD4B15-81E7-C14C-978E-AB6BA39631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B1528-7116-0D4A-AF27-A83F2E79CD3B}" type="pres">
      <dgm:prSet presAssocID="{F8BD4B15-81E7-C14C-978E-AB6BA396311F}" presName="spNode" presStyleCnt="0"/>
      <dgm:spPr/>
      <dgm:t>
        <a:bodyPr/>
        <a:lstStyle/>
        <a:p>
          <a:endParaRPr lang="en-US"/>
        </a:p>
      </dgm:t>
    </dgm:pt>
    <dgm:pt modelId="{D807175F-411D-EA49-877D-F64A2B53F34E}" type="pres">
      <dgm:prSet presAssocID="{9CFDB3B2-B622-274B-BBC8-EBA5B3931F5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4A837F4-98C3-4241-95F2-EAB09834EA21}" type="pres">
      <dgm:prSet presAssocID="{AB4EC60B-70B1-EB4B-8B7A-47E23FDCD8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FA51-6119-C24C-9176-6A2381227843}" type="pres">
      <dgm:prSet presAssocID="{AB4EC60B-70B1-EB4B-8B7A-47E23FDCD862}" presName="spNode" presStyleCnt="0"/>
      <dgm:spPr/>
      <dgm:t>
        <a:bodyPr/>
        <a:lstStyle/>
        <a:p>
          <a:endParaRPr lang="en-US"/>
        </a:p>
      </dgm:t>
    </dgm:pt>
    <dgm:pt modelId="{9E83DA04-A97B-BC49-80B8-751BD296C538}" type="pres">
      <dgm:prSet presAssocID="{E024ED87-9BC8-F04D-9AFD-758D385ECFD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BB6E65D-FB98-F741-850F-46385FF2B1F7}" type="pres">
      <dgm:prSet presAssocID="{1E691505-906D-954B-8F60-2F34AC8158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325E0-0C93-D440-A73B-134F564CDC4B}" type="pres">
      <dgm:prSet presAssocID="{1E691505-906D-954B-8F60-2F34AC815860}" presName="spNode" presStyleCnt="0"/>
      <dgm:spPr/>
      <dgm:t>
        <a:bodyPr/>
        <a:lstStyle/>
        <a:p>
          <a:endParaRPr lang="en-US"/>
        </a:p>
      </dgm:t>
    </dgm:pt>
    <dgm:pt modelId="{44582837-EB1C-E647-94CF-B723BC12A161}" type="pres">
      <dgm:prSet presAssocID="{D40DCA63-DD63-404F-8FF8-59E4DB7AA43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2D24313-C4BB-C642-8614-BC1BB27198B2}" type="pres">
      <dgm:prSet presAssocID="{74E33C74-3581-CC4C-BF32-6206998FCC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2759B-5E81-294F-AFD0-D07A7EC018AA}" type="pres">
      <dgm:prSet presAssocID="{74E33C74-3581-CC4C-BF32-6206998FCC4F}" presName="spNode" presStyleCnt="0"/>
      <dgm:spPr/>
      <dgm:t>
        <a:bodyPr/>
        <a:lstStyle/>
        <a:p>
          <a:endParaRPr lang="en-US"/>
        </a:p>
      </dgm:t>
    </dgm:pt>
    <dgm:pt modelId="{E3CC1647-CBE2-6C4D-96D8-7CD053528CE5}" type="pres">
      <dgm:prSet presAssocID="{23751246-F405-8441-90B9-93F6C668D97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0C43E6A-E9EF-BD4F-BD02-7B1A4AB7438D}" type="presOf" srcId="{E024ED87-9BC8-F04D-9AFD-758D385ECFDC}" destId="{9E83DA04-A97B-BC49-80B8-751BD296C538}" srcOrd="0" destOrd="0" presId="urn:microsoft.com/office/officeart/2005/8/layout/cycle6"/>
    <dgm:cxn modelId="{2DE100C3-01EA-6144-8DF0-1DCDC9CE73E0}" type="presOf" srcId="{74E33C74-3581-CC4C-BF32-6206998FCC4F}" destId="{D2D24313-C4BB-C642-8614-BC1BB27198B2}" srcOrd="0" destOrd="0" presId="urn:microsoft.com/office/officeart/2005/8/layout/cycle6"/>
    <dgm:cxn modelId="{682CFBAE-65E9-1B45-8CCF-6FA789C2D9E3}" srcId="{9A5EF38E-F403-804E-ABEB-A12AC2D3A651}" destId="{F8BD4B15-81E7-C14C-978E-AB6BA396311F}" srcOrd="1" destOrd="0" parTransId="{F2F1267D-C29B-A246-A841-A81AF704D6CD}" sibTransId="{9CFDB3B2-B622-274B-BBC8-EBA5B3931F57}"/>
    <dgm:cxn modelId="{66989C8B-3CD8-974A-989F-9AB232F4C28B}" type="presOf" srcId="{76982127-C201-D247-BDB2-9F46AEA330CC}" destId="{E5A0A202-3BBF-494C-AAF3-14AC1A3E91A0}" srcOrd="0" destOrd="0" presId="urn:microsoft.com/office/officeart/2005/8/layout/cycle6"/>
    <dgm:cxn modelId="{7AE2DB2E-684F-B241-AD71-49D671DA61C9}" type="presOf" srcId="{1E691505-906D-954B-8F60-2F34AC815860}" destId="{0BB6E65D-FB98-F741-850F-46385FF2B1F7}" srcOrd="0" destOrd="0" presId="urn:microsoft.com/office/officeart/2005/8/layout/cycle6"/>
    <dgm:cxn modelId="{A0E6D5F1-00EF-354F-AE89-77935467BCEE}" srcId="{9A5EF38E-F403-804E-ABEB-A12AC2D3A651}" destId="{AB4EC60B-70B1-EB4B-8B7A-47E23FDCD862}" srcOrd="2" destOrd="0" parTransId="{92361BAF-D990-EF49-BC5D-9B213AF82EF3}" sibTransId="{E024ED87-9BC8-F04D-9AFD-758D385ECFDC}"/>
    <dgm:cxn modelId="{0BA5AE5D-EA0C-C548-A057-64017723CF54}" type="presOf" srcId="{F8BD4B15-81E7-C14C-978E-AB6BA396311F}" destId="{2999DC72-712A-094D-9660-7FDAA590F272}" srcOrd="0" destOrd="0" presId="urn:microsoft.com/office/officeart/2005/8/layout/cycle6"/>
    <dgm:cxn modelId="{2043EA80-7D81-0147-A921-A6EE7A7BBC8C}" type="presOf" srcId="{9A5EF38E-F403-804E-ABEB-A12AC2D3A651}" destId="{466C52E3-284D-5145-9145-9AF4DEDC0D38}" srcOrd="0" destOrd="0" presId="urn:microsoft.com/office/officeart/2005/8/layout/cycle6"/>
    <dgm:cxn modelId="{0C1FC176-EA13-EB4B-B6B3-4735AD87EBE4}" srcId="{9A5EF38E-F403-804E-ABEB-A12AC2D3A651}" destId="{9AE4C713-B591-4941-9117-F9344208926E}" srcOrd="0" destOrd="0" parTransId="{8CC1E359-6577-B941-A347-02B088CCBB68}" sibTransId="{76982127-C201-D247-BDB2-9F46AEA330CC}"/>
    <dgm:cxn modelId="{1A4956EC-90EA-3C44-B621-ED1E605A3FEB}" type="presOf" srcId="{9CFDB3B2-B622-274B-BBC8-EBA5B3931F57}" destId="{D807175F-411D-EA49-877D-F64A2B53F34E}" srcOrd="0" destOrd="0" presId="urn:microsoft.com/office/officeart/2005/8/layout/cycle6"/>
    <dgm:cxn modelId="{704A44C7-F2A3-E64D-9161-66BB23E2693D}" srcId="{9A5EF38E-F403-804E-ABEB-A12AC2D3A651}" destId="{1E691505-906D-954B-8F60-2F34AC815860}" srcOrd="3" destOrd="0" parTransId="{508F60A0-FED9-B74B-9A30-5F4860686C77}" sibTransId="{D40DCA63-DD63-404F-8FF8-59E4DB7AA43F}"/>
    <dgm:cxn modelId="{436E2973-F156-1C4B-A655-99FE17B5D3BF}" srcId="{9A5EF38E-F403-804E-ABEB-A12AC2D3A651}" destId="{74E33C74-3581-CC4C-BF32-6206998FCC4F}" srcOrd="4" destOrd="0" parTransId="{9EDD913F-A6C8-ED47-B98A-AECA03EAA990}" sibTransId="{23751246-F405-8441-90B9-93F6C668D97A}"/>
    <dgm:cxn modelId="{DF09988C-D132-554A-AB50-5EF970477D41}" type="presOf" srcId="{23751246-F405-8441-90B9-93F6C668D97A}" destId="{E3CC1647-CBE2-6C4D-96D8-7CD053528CE5}" srcOrd="0" destOrd="0" presId="urn:microsoft.com/office/officeart/2005/8/layout/cycle6"/>
    <dgm:cxn modelId="{740C3B7A-39C9-1146-9AA7-F72215035756}" type="presOf" srcId="{AB4EC60B-70B1-EB4B-8B7A-47E23FDCD862}" destId="{34A837F4-98C3-4241-95F2-EAB09834EA21}" srcOrd="0" destOrd="0" presId="urn:microsoft.com/office/officeart/2005/8/layout/cycle6"/>
    <dgm:cxn modelId="{D1949C31-64D0-4F43-AF66-9DC44B9C7880}" type="presOf" srcId="{9AE4C713-B591-4941-9117-F9344208926E}" destId="{B56C4B52-A7A2-D14D-A69F-357ECD1E25D6}" srcOrd="0" destOrd="0" presId="urn:microsoft.com/office/officeart/2005/8/layout/cycle6"/>
    <dgm:cxn modelId="{4C3635EF-C776-1248-A5D7-2CD978E930DD}" type="presOf" srcId="{D40DCA63-DD63-404F-8FF8-59E4DB7AA43F}" destId="{44582837-EB1C-E647-94CF-B723BC12A161}" srcOrd="0" destOrd="0" presId="urn:microsoft.com/office/officeart/2005/8/layout/cycle6"/>
    <dgm:cxn modelId="{2F895C87-4100-E849-8A5A-DE75575539CB}" type="presParOf" srcId="{466C52E3-284D-5145-9145-9AF4DEDC0D38}" destId="{B56C4B52-A7A2-D14D-A69F-357ECD1E25D6}" srcOrd="0" destOrd="0" presId="urn:microsoft.com/office/officeart/2005/8/layout/cycle6"/>
    <dgm:cxn modelId="{8760FD12-60D1-FA46-A3DB-DC29FFE06C3A}" type="presParOf" srcId="{466C52E3-284D-5145-9145-9AF4DEDC0D38}" destId="{74D41874-D1FA-ED4F-858D-51F5B53383A5}" srcOrd="1" destOrd="0" presId="urn:microsoft.com/office/officeart/2005/8/layout/cycle6"/>
    <dgm:cxn modelId="{C3885EA5-7C0E-7149-B17B-05FD74B7042E}" type="presParOf" srcId="{466C52E3-284D-5145-9145-9AF4DEDC0D38}" destId="{E5A0A202-3BBF-494C-AAF3-14AC1A3E91A0}" srcOrd="2" destOrd="0" presId="urn:microsoft.com/office/officeart/2005/8/layout/cycle6"/>
    <dgm:cxn modelId="{6D413465-C6A0-A046-B320-13655E5BB411}" type="presParOf" srcId="{466C52E3-284D-5145-9145-9AF4DEDC0D38}" destId="{2999DC72-712A-094D-9660-7FDAA590F272}" srcOrd="3" destOrd="0" presId="urn:microsoft.com/office/officeart/2005/8/layout/cycle6"/>
    <dgm:cxn modelId="{97ADCE17-6C87-F44F-A685-5D03B67D9A6C}" type="presParOf" srcId="{466C52E3-284D-5145-9145-9AF4DEDC0D38}" destId="{637B1528-7116-0D4A-AF27-A83F2E79CD3B}" srcOrd="4" destOrd="0" presId="urn:microsoft.com/office/officeart/2005/8/layout/cycle6"/>
    <dgm:cxn modelId="{C9C3D2DB-2947-4E40-BE25-0B4DDA2B3666}" type="presParOf" srcId="{466C52E3-284D-5145-9145-9AF4DEDC0D38}" destId="{D807175F-411D-EA49-877D-F64A2B53F34E}" srcOrd="5" destOrd="0" presId="urn:microsoft.com/office/officeart/2005/8/layout/cycle6"/>
    <dgm:cxn modelId="{88A94FB4-45DB-8F4B-99A5-B18A48EB0A9B}" type="presParOf" srcId="{466C52E3-284D-5145-9145-9AF4DEDC0D38}" destId="{34A837F4-98C3-4241-95F2-EAB09834EA21}" srcOrd="6" destOrd="0" presId="urn:microsoft.com/office/officeart/2005/8/layout/cycle6"/>
    <dgm:cxn modelId="{7D263657-CDB9-0F48-8FB0-45FE53DBA20B}" type="presParOf" srcId="{466C52E3-284D-5145-9145-9AF4DEDC0D38}" destId="{25B7FA51-6119-C24C-9176-6A2381227843}" srcOrd="7" destOrd="0" presId="urn:microsoft.com/office/officeart/2005/8/layout/cycle6"/>
    <dgm:cxn modelId="{2EC83889-0BE9-DB46-9389-913FAD1088F2}" type="presParOf" srcId="{466C52E3-284D-5145-9145-9AF4DEDC0D38}" destId="{9E83DA04-A97B-BC49-80B8-751BD296C538}" srcOrd="8" destOrd="0" presId="urn:microsoft.com/office/officeart/2005/8/layout/cycle6"/>
    <dgm:cxn modelId="{B9A6B846-8D8E-A44D-842B-CB1F2BA9C422}" type="presParOf" srcId="{466C52E3-284D-5145-9145-9AF4DEDC0D38}" destId="{0BB6E65D-FB98-F741-850F-46385FF2B1F7}" srcOrd="9" destOrd="0" presId="urn:microsoft.com/office/officeart/2005/8/layout/cycle6"/>
    <dgm:cxn modelId="{D4779C25-53E5-1742-B778-1831B0D7CCCA}" type="presParOf" srcId="{466C52E3-284D-5145-9145-9AF4DEDC0D38}" destId="{280325E0-0C93-D440-A73B-134F564CDC4B}" srcOrd="10" destOrd="0" presId="urn:microsoft.com/office/officeart/2005/8/layout/cycle6"/>
    <dgm:cxn modelId="{46079082-EF82-EC45-ACF8-DFB0DD14737C}" type="presParOf" srcId="{466C52E3-284D-5145-9145-9AF4DEDC0D38}" destId="{44582837-EB1C-E647-94CF-B723BC12A161}" srcOrd="11" destOrd="0" presId="urn:microsoft.com/office/officeart/2005/8/layout/cycle6"/>
    <dgm:cxn modelId="{CB361DAB-6955-3D41-A1B6-22CDB7C0A1BB}" type="presParOf" srcId="{466C52E3-284D-5145-9145-9AF4DEDC0D38}" destId="{D2D24313-C4BB-C642-8614-BC1BB27198B2}" srcOrd="12" destOrd="0" presId="urn:microsoft.com/office/officeart/2005/8/layout/cycle6"/>
    <dgm:cxn modelId="{49032EC9-A2C6-B34A-B939-56A7001FD0F0}" type="presParOf" srcId="{466C52E3-284D-5145-9145-9AF4DEDC0D38}" destId="{73F2759B-5E81-294F-AFD0-D07A7EC018AA}" srcOrd="13" destOrd="0" presId="urn:microsoft.com/office/officeart/2005/8/layout/cycle6"/>
    <dgm:cxn modelId="{58AF1A61-2728-E04D-B18C-4D417CD34520}" type="presParOf" srcId="{466C52E3-284D-5145-9145-9AF4DEDC0D38}" destId="{E3CC1647-CBE2-6C4D-96D8-7CD053528CE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17A16C-2F73-3843-85DC-1A2081362BD4}" type="doc">
      <dgm:prSet loTypeId="urn:microsoft.com/office/officeart/2005/8/layout/radial5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4899C6B-7BE3-FF4F-860E-6CB94F9CA94D}">
      <dgm:prSet phldrT="[Text]" custT="1"/>
      <dgm:spPr/>
      <dgm:t>
        <a:bodyPr/>
        <a:lstStyle/>
        <a:p>
          <a:r>
            <a:rPr lang="en-US" altLang="en-US" sz="2400" b="1" dirty="0" smtClean="0">
              <a:solidFill>
                <a:schemeClr val="bg1"/>
              </a:solidFill>
              <a:latin typeface="+mn-lt"/>
              <a:sym typeface="Symbol" pitchFamily="18" charset="2"/>
            </a:rPr>
            <a:t>Factors affecting cardiac output and heart failure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0F813C48-8D28-4A41-BAAD-1F5C218634C0}" type="parTrans" cxnId="{6DD624EA-343B-4B46-A398-5AC1207B34E5}">
      <dgm:prSet/>
      <dgm:spPr/>
      <dgm:t>
        <a:bodyPr/>
        <a:lstStyle/>
        <a:p>
          <a:endParaRPr lang="en-US"/>
        </a:p>
      </dgm:t>
    </dgm:pt>
    <dgm:pt modelId="{35A79C0D-DF31-454D-BA18-AAC518B85418}" type="sibTrans" cxnId="{6DD624EA-343B-4B46-A398-5AC1207B34E5}">
      <dgm:prSet/>
      <dgm:spPr/>
      <dgm:t>
        <a:bodyPr/>
        <a:lstStyle/>
        <a:p>
          <a:endParaRPr lang="en-US"/>
        </a:p>
      </dgm:t>
    </dgm:pt>
    <dgm:pt modelId="{03B170DC-8D42-1949-BFFE-F889D6A74AF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Cardiac Contractility 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(decrease)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0C610130-A489-684A-ABCA-1D77089CCA67}" type="parTrans" cxnId="{66DDB28F-9BC6-7946-938B-C2241F70AC21}">
      <dgm:prSet/>
      <dgm:spPr/>
      <dgm:t>
        <a:bodyPr/>
        <a:lstStyle/>
        <a:p>
          <a:endParaRPr lang="en-US"/>
        </a:p>
      </dgm:t>
    </dgm:pt>
    <dgm:pt modelId="{227386B6-CA32-AF42-9F72-96774770C5AB}" type="sibTrans" cxnId="{66DDB28F-9BC6-7946-938B-C2241F70AC21}">
      <dgm:prSet/>
      <dgm:spPr/>
      <dgm:t>
        <a:bodyPr/>
        <a:lstStyle/>
        <a:p>
          <a:endParaRPr lang="en-US"/>
        </a:p>
      </dgm:t>
    </dgm:pt>
    <dgm:pt modelId="{37C46B18-9255-2444-B21D-EFC6E53E732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Afterload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(increase)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B29E3316-163A-6542-B5F9-999591FAF1C8}" type="parTrans" cxnId="{B8E24550-CBBB-B548-9545-552F8DEDCFFD}">
      <dgm:prSet/>
      <dgm:spPr/>
      <dgm:t>
        <a:bodyPr/>
        <a:lstStyle/>
        <a:p>
          <a:endParaRPr lang="en-US"/>
        </a:p>
      </dgm:t>
    </dgm:pt>
    <dgm:pt modelId="{12496806-2FCE-C646-B0A6-5D443A449652}" type="sibTrans" cxnId="{B8E24550-CBBB-B548-9545-552F8DEDCFFD}">
      <dgm:prSet/>
      <dgm:spPr/>
      <dgm:t>
        <a:bodyPr/>
        <a:lstStyle/>
        <a:p>
          <a:endParaRPr lang="en-US"/>
        </a:p>
      </dgm:t>
    </dgm:pt>
    <dgm:pt modelId="{11F3EA5C-7E24-C44A-A04B-8BC9EBE204E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Preload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(increase)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74A65414-292A-B049-B5BE-F07453F81B5C}" type="parTrans" cxnId="{A6DD9B31-FF87-9345-96FE-DE422BFCE16C}">
      <dgm:prSet/>
      <dgm:spPr/>
      <dgm:t>
        <a:bodyPr/>
        <a:lstStyle/>
        <a:p>
          <a:endParaRPr lang="en-US"/>
        </a:p>
      </dgm:t>
    </dgm:pt>
    <dgm:pt modelId="{0C47569A-D6B3-F748-A81D-0B57D810022C}" type="sibTrans" cxnId="{A6DD9B31-FF87-9345-96FE-DE422BFCE16C}">
      <dgm:prSet/>
      <dgm:spPr/>
      <dgm:t>
        <a:bodyPr/>
        <a:lstStyle/>
        <a:p>
          <a:endParaRPr lang="en-US"/>
        </a:p>
      </dgm:t>
    </dgm:pt>
    <dgm:pt modelId="{98D185DA-3A53-554B-9AA3-A02ACC367D77}" type="pres">
      <dgm:prSet presAssocID="{2817A16C-2F73-3843-85DC-1A2081362B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4408F-9CC3-7349-BD7D-715FEC890360}" type="pres">
      <dgm:prSet presAssocID="{74899C6B-7BE3-FF4F-860E-6CB94F9CA94D}" presName="centerShape" presStyleLbl="node0" presStyleIdx="0" presStyleCnt="1"/>
      <dgm:spPr/>
      <dgm:t>
        <a:bodyPr/>
        <a:lstStyle/>
        <a:p>
          <a:endParaRPr lang="en-US"/>
        </a:p>
      </dgm:t>
    </dgm:pt>
    <dgm:pt modelId="{E35FB119-B793-0D49-B3F6-F88DFC7EF411}" type="pres">
      <dgm:prSet presAssocID="{0C610130-A489-684A-ABCA-1D77089CCA67}" presName="parTrans" presStyleLbl="sibTrans2D1" presStyleIdx="0" presStyleCnt="3"/>
      <dgm:spPr/>
      <dgm:t>
        <a:bodyPr/>
        <a:lstStyle/>
        <a:p>
          <a:endParaRPr lang="en-US"/>
        </a:p>
      </dgm:t>
    </dgm:pt>
    <dgm:pt modelId="{CE3BD238-5A9E-414F-A88F-9CFCB4B536AF}" type="pres">
      <dgm:prSet presAssocID="{0C610130-A489-684A-ABCA-1D77089CCA6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E110C69-A685-3B4B-B176-FF1D84E12391}" type="pres">
      <dgm:prSet presAssocID="{03B170DC-8D42-1949-BFFE-F889D6A74A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09FCA-330E-9542-8B05-15526CBE7B42}" type="pres">
      <dgm:prSet presAssocID="{B29E3316-163A-6542-B5F9-999591FAF1C8}" presName="parTrans" presStyleLbl="sibTrans2D1" presStyleIdx="1" presStyleCnt="3"/>
      <dgm:spPr/>
      <dgm:t>
        <a:bodyPr/>
        <a:lstStyle/>
        <a:p>
          <a:endParaRPr lang="en-US"/>
        </a:p>
      </dgm:t>
    </dgm:pt>
    <dgm:pt modelId="{8B3E8FAA-5A57-C940-B0E4-6C80A7080D80}" type="pres">
      <dgm:prSet presAssocID="{B29E3316-163A-6542-B5F9-999591FAF1C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1C64832-9F83-5B4F-A9C1-B16F4113F4D7}" type="pres">
      <dgm:prSet presAssocID="{37C46B18-9255-2444-B21D-EFC6E53E73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BFA87-B36A-1A4D-8883-D13FBED07F2C}" type="pres">
      <dgm:prSet presAssocID="{74A65414-292A-B049-B5BE-F07453F81B5C}" presName="parTrans" presStyleLbl="sibTrans2D1" presStyleIdx="2" presStyleCnt="3"/>
      <dgm:spPr/>
      <dgm:t>
        <a:bodyPr/>
        <a:lstStyle/>
        <a:p>
          <a:endParaRPr lang="en-US"/>
        </a:p>
      </dgm:t>
    </dgm:pt>
    <dgm:pt modelId="{FED7E70D-C073-9345-9E01-467F74501CE1}" type="pres">
      <dgm:prSet presAssocID="{74A65414-292A-B049-B5BE-F07453F81B5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F1B0FD1-F95D-594E-8234-B98865A1BD43}" type="pres">
      <dgm:prSet presAssocID="{11F3EA5C-7E24-C44A-A04B-8BC9EBE204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14403-8D4C-5649-B937-3691BF0BE9CA}" type="presOf" srcId="{0C610130-A489-684A-ABCA-1D77089CCA67}" destId="{CE3BD238-5A9E-414F-A88F-9CFCB4B536AF}" srcOrd="1" destOrd="0" presId="urn:microsoft.com/office/officeart/2005/8/layout/radial5"/>
    <dgm:cxn modelId="{26E2E06B-95F4-2349-8859-AA2E7E66A717}" type="presOf" srcId="{74A65414-292A-B049-B5BE-F07453F81B5C}" destId="{538BFA87-B36A-1A4D-8883-D13FBED07F2C}" srcOrd="0" destOrd="0" presId="urn:microsoft.com/office/officeart/2005/8/layout/radial5"/>
    <dgm:cxn modelId="{C0165041-DFB8-154D-8E80-839ABD6FB86A}" type="presOf" srcId="{B29E3316-163A-6542-B5F9-999591FAF1C8}" destId="{8B3E8FAA-5A57-C940-B0E4-6C80A7080D80}" srcOrd="1" destOrd="0" presId="urn:microsoft.com/office/officeart/2005/8/layout/radial5"/>
    <dgm:cxn modelId="{5A9632E2-9BCC-3943-B972-C10EFEB08EA0}" type="presOf" srcId="{74A65414-292A-B049-B5BE-F07453F81B5C}" destId="{FED7E70D-C073-9345-9E01-467F74501CE1}" srcOrd="1" destOrd="0" presId="urn:microsoft.com/office/officeart/2005/8/layout/radial5"/>
    <dgm:cxn modelId="{BA698A6D-F7CF-C34C-8C8C-314288FC3D69}" type="presOf" srcId="{03B170DC-8D42-1949-BFFE-F889D6A74AF9}" destId="{6E110C69-A685-3B4B-B176-FF1D84E12391}" srcOrd="0" destOrd="0" presId="urn:microsoft.com/office/officeart/2005/8/layout/radial5"/>
    <dgm:cxn modelId="{1425DA77-08FF-3849-AACA-45432C6F8222}" type="presOf" srcId="{2817A16C-2F73-3843-85DC-1A2081362BD4}" destId="{98D185DA-3A53-554B-9AA3-A02ACC367D77}" srcOrd="0" destOrd="0" presId="urn:microsoft.com/office/officeart/2005/8/layout/radial5"/>
    <dgm:cxn modelId="{844CB537-2B87-794F-B4EF-949B70935E55}" type="presOf" srcId="{74899C6B-7BE3-FF4F-860E-6CB94F9CA94D}" destId="{2954408F-9CC3-7349-BD7D-715FEC890360}" srcOrd="0" destOrd="0" presId="urn:microsoft.com/office/officeart/2005/8/layout/radial5"/>
    <dgm:cxn modelId="{6DD624EA-343B-4B46-A398-5AC1207B34E5}" srcId="{2817A16C-2F73-3843-85DC-1A2081362BD4}" destId="{74899C6B-7BE3-FF4F-860E-6CB94F9CA94D}" srcOrd="0" destOrd="0" parTransId="{0F813C48-8D28-4A41-BAAD-1F5C218634C0}" sibTransId="{35A79C0D-DF31-454D-BA18-AAC518B85418}"/>
    <dgm:cxn modelId="{B8E24550-CBBB-B548-9545-552F8DEDCFFD}" srcId="{74899C6B-7BE3-FF4F-860E-6CB94F9CA94D}" destId="{37C46B18-9255-2444-B21D-EFC6E53E732C}" srcOrd="1" destOrd="0" parTransId="{B29E3316-163A-6542-B5F9-999591FAF1C8}" sibTransId="{12496806-2FCE-C646-B0A6-5D443A449652}"/>
    <dgm:cxn modelId="{7379B227-2D59-6F40-857C-6940CA6FB35A}" type="presOf" srcId="{B29E3316-163A-6542-B5F9-999591FAF1C8}" destId="{94109FCA-330E-9542-8B05-15526CBE7B42}" srcOrd="0" destOrd="0" presId="urn:microsoft.com/office/officeart/2005/8/layout/radial5"/>
    <dgm:cxn modelId="{14413245-A671-EE4E-BDCB-970E7A556EF9}" type="presOf" srcId="{11F3EA5C-7E24-C44A-A04B-8BC9EBE204E7}" destId="{1F1B0FD1-F95D-594E-8234-B98865A1BD43}" srcOrd="0" destOrd="0" presId="urn:microsoft.com/office/officeart/2005/8/layout/radial5"/>
    <dgm:cxn modelId="{A6DD9B31-FF87-9345-96FE-DE422BFCE16C}" srcId="{74899C6B-7BE3-FF4F-860E-6CB94F9CA94D}" destId="{11F3EA5C-7E24-C44A-A04B-8BC9EBE204E7}" srcOrd="2" destOrd="0" parTransId="{74A65414-292A-B049-B5BE-F07453F81B5C}" sibTransId="{0C47569A-D6B3-F748-A81D-0B57D810022C}"/>
    <dgm:cxn modelId="{66DDB28F-9BC6-7946-938B-C2241F70AC21}" srcId="{74899C6B-7BE3-FF4F-860E-6CB94F9CA94D}" destId="{03B170DC-8D42-1949-BFFE-F889D6A74AF9}" srcOrd="0" destOrd="0" parTransId="{0C610130-A489-684A-ABCA-1D77089CCA67}" sibTransId="{227386B6-CA32-AF42-9F72-96774770C5AB}"/>
    <dgm:cxn modelId="{2C1B059C-E738-D245-92E1-D596859F7EA4}" type="presOf" srcId="{37C46B18-9255-2444-B21D-EFC6E53E732C}" destId="{31C64832-9F83-5B4F-A9C1-B16F4113F4D7}" srcOrd="0" destOrd="0" presId="urn:microsoft.com/office/officeart/2005/8/layout/radial5"/>
    <dgm:cxn modelId="{F285F82A-18E8-6E44-B032-3455F2B9DC8C}" type="presOf" srcId="{0C610130-A489-684A-ABCA-1D77089CCA67}" destId="{E35FB119-B793-0D49-B3F6-F88DFC7EF411}" srcOrd="0" destOrd="0" presId="urn:microsoft.com/office/officeart/2005/8/layout/radial5"/>
    <dgm:cxn modelId="{2B5F5E67-6BDE-4D4D-B768-FC9296B84A42}" type="presParOf" srcId="{98D185DA-3A53-554B-9AA3-A02ACC367D77}" destId="{2954408F-9CC3-7349-BD7D-715FEC890360}" srcOrd="0" destOrd="0" presId="urn:microsoft.com/office/officeart/2005/8/layout/radial5"/>
    <dgm:cxn modelId="{DE374D1F-7A90-2F45-8235-A170BEAC3DFE}" type="presParOf" srcId="{98D185DA-3A53-554B-9AA3-A02ACC367D77}" destId="{E35FB119-B793-0D49-B3F6-F88DFC7EF411}" srcOrd="1" destOrd="0" presId="urn:microsoft.com/office/officeart/2005/8/layout/radial5"/>
    <dgm:cxn modelId="{2D15E833-D7F2-5A4C-927F-BA6CB8CC4478}" type="presParOf" srcId="{E35FB119-B793-0D49-B3F6-F88DFC7EF411}" destId="{CE3BD238-5A9E-414F-A88F-9CFCB4B536AF}" srcOrd="0" destOrd="0" presId="urn:microsoft.com/office/officeart/2005/8/layout/radial5"/>
    <dgm:cxn modelId="{E82AE9FA-42A7-674B-BAF5-5AABC07A0ED4}" type="presParOf" srcId="{98D185DA-3A53-554B-9AA3-A02ACC367D77}" destId="{6E110C69-A685-3B4B-B176-FF1D84E12391}" srcOrd="2" destOrd="0" presId="urn:microsoft.com/office/officeart/2005/8/layout/radial5"/>
    <dgm:cxn modelId="{3A9B4960-40B3-124A-84F0-7D01C8945FDD}" type="presParOf" srcId="{98D185DA-3A53-554B-9AA3-A02ACC367D77}" destId="{94109FCA-330E-9542-8B05-15526CBE7B42}" srcOrd="3" destOrd="0" presId="urn:microsoft.com/office/officeart/2005/8/layout/radial5"/>
    <dgm:cxn modelId="{FD903597-2214-AA42-BF21-95DBFE9A82F9}" type="presParOf" srcId="{94109FCA-330E-9542-8B05-15526CBE7B42}" destId="{8B3E8FAA-5A57-C940-B0E4-6C80A7080D80}" srcOrd="0" destOrd="0" presId="urn:microsoft.com/office/officeart/2005/8/layout/radial5"/>
    <dgm:cxn modelId="{CF5C8A3F-B93C-2645-A494-F2FAA6E3EA9F}" type="presParOf" srcId="{98D185DA-3A53-554B-9AA3-A02ACC367D77}" destId="{31C64832-9F83-5B4F-A9C1-B16F4113F4D7}" srcOrd="4" destOrd="0" presId="urn:microsoft.com/office/officeart/2005/8/layout/radial5"/>
    <dgm:cxn modelId="{0E664A1C-7033-E744-8372-0F6EFD0AF8C0}" type="presParOf" srcId="{98D185DA-3A53-554B-9AA3-A02ACC367D77}" destId="{538BFA87-B36A-1A4D-8883-D13FBED07F2C}" srcOrd="5" destOrd="0" presId="urn:microsoft.com/office/officeart/2005/8/layout/radial5"/>
    <dgm:cxn modelId="{33E28440-EADC-654D-92CC-67D6095C6DC5}" type="presParOf" srcId="{538BFA87-B36A-1A4D-8883-D13FBED07F2C}" destId="{FED7E70D-C073-9345-9E01-467F74501CE1}" srcOrd="0" destOrd="0" presId="urn:microsoft.com/office/officeart/2005/8/layout/radial5"/>
    <dgm:cxn modelId="{354F9EAF-4847-2C4C-B2E1-CCBA07FE3369}" type="presParOf" srcId="{98D185DA-3A53-554B-9AA3-A02ACC367D77}" destId="{1F1B0FD1-F95D-594E-8234-B98865A1BD4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ECCF5F-215C-404B-BB10-03D2FDD73942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AE0AB-94C4-8741-B57D-63263E5E934B}">
      <dgm:prSet phldrT="[Text]" custT="1"/>
      <dgm:spPr/>
      <dgm:t>
        <a:bodyPr/>
        <a:lstStyle/>
        <a:p>
          <a:r>
            <a:rPr lang="en-US" altLang="en-US" sz="2800" b="1" dirty="0" smtClean="0">
              <a:solidFill>
                <a:srgbClr val="0070C0"/>
              </a:solidFill>
              <a:latin typeface="+mn-lt"/>
              <a:cs typeface="+mn-cs"/>
              <a:sym typeface="Symbol" pitchFamily="18" charset="2"/>
            </a:rPr>
            <a:t>Drugs used in treatment of heart failure:  </a:t>
          </a:r>
          <a:endParaRPr lang="en-US" sz="2800" dirty="0">
            <a:solidFill>
              <a:srgbClr val="0070C0"/>
            </a:solidFill>
            <a:latin typeface="+mn-lt"/>
          </a:endParaRPr>
        </a:p>
      </dgm:t>
    </dgm:pt>
    <dgm:pt modelId="{5F55405C-7B0B-D24F-9320-1757C0A3919C}" type="parTrans" cxnId="{A4300932-19A9-3841-9C81-35C387EABC86}">
      <dgm:prSet/>
      <dgm:spPr/>
      <dgm:t>
        <a:bodyPr/>
        <a:lstStyle/>
        <a:p>
          <a:endParaRPr lang="en-US"/>
        </a:p>
      </dgm:t>
    </dgm:pt>
    <dgm:pt modelId="{F05C61B0-B52E-0D47-973E-05B01E1141BF}" type="sibTrans" cxnId="{A4300932-19A9-3841-9C81-35C387EABC86}">
      <dgm:prSet/>
      <dgm:spPr/>
      <dgm:t>
        <a:bodyPr/>
        <a:lstStyle/>
        <a:p>
          <a:endParaRPr lang="en-US"/>
        </a:p>
      </dgm:t>
    </dgm:pt>
    <dgm:pt modelId="{926EBFA4-93F5-8B41-8FF6-8C52BBA155BF}" type="asst">
      <dgm:prSet phldrT="[Text]" custT="1"/>
      <dgm:spPr/>
      <dgm:t>
        <a:bodyPr/>
        <a:lstStyle/>
        <a:p>
          <a:r>
            <a:rPr lang="en-US" altLang="zh-TW" sz="2000" b="1" dirty="0" smtClean="0">
              <a:solidFill>
                <a:srgbClr val="0070C0"/>
              </a:solidFill>
              <a:latin typeface="+mn-lt"/>
              <a:sym typeface="Symbol" pitchFamily="18" charset="2"/>
            </a:rPr>
            <a:t>IV-  Drugs that  increase contractility: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E555638B-58B5-F34C-ADD7-3EAF4F4D2BCD}" type="parTrans" cxnId="{C8AE25CE-32EB-064A-B88E-76DEEB1A22B9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CFE968C-D119-7649-B0EF-BDD3BAA7B501}" type="sibTrans" cxnId="{C8AE25CE-32EB-064A-B88E-76DEEB1A22B9}">
      <dgm:prSet/>
      <dgm:spPr/>
      <dgm:t>
        <a:bodyPr/>
        <a:lstStyle/>
        <a:p>
          <a:endParaRPr lang="en-US"/>
        </a:p>
      </dgm:t>
    </dgm:pt>
    <dgm:pt modelId="{8F44BB80-697C-C64E-8DAF-B89280DF7022}" type="asst">
      <dgm:prSet custT="1"/>
      <dgm:spPr/>
      <dgm:t>
        <a:bodyPr/>
        <a:lstStyle/>
        <a:p>
          <a:r>
            <a:rPr lang="en-US" altLang="zh-TW" sz="2000" b="1" dirty="0" smtClean="0">
              <a:solidFill>
                <a:srgbClr val="0070C0"/>
              </a:solidFill>
              <a:latin typeface="+mn-lt"/>
              <a:sym typeface="Symbol" pitchFamily="18" charset="2"/>
            </a:rPr>
            <a:t>II- Drugs that decrease afterload: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7542B9F6-37A5-2D42-8737-4752F68E1CC6}" type="parTrans" cxnId="{74F660E6-45AF-BF48-A8C9-223D1414834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01A25C6-4B33-2B45-A834-1E34748C5950}" type="sibTrans" cxnId="{74F660E6-45AF-BF48-A8C9-223D14148347}">
      <dgm:prSet/>
      <dgm:spPr/>
      <dgm:t>
        <a:bodyPr/>
        <a:lstStyle/>
        <a:p>
          <a:endParaRPr lang="en-US"/>
        </a:p>
      </dgm:t>
    </dgm:pt>
    <dgm:pt modelId="{368B69D1-47F1-AE4E-9673-CB5830B64F82}" type="asst">
      <dgm:prSet custT="1"/>
      <dgm:spPr/>
      <dgm:t>
        <a:bodyPr/>
        <a:lstStyle/>
        <a:p>
          <a:r>
            <a:rPr lang="en-US" altLang="zh-TW" sz="2000" b="1" dirty="0" smtClean="0">
              <a:solidFill>
                <a:srgbClr val="0070C0"/>
              </a:solidFill>
              <a:latin typeface="+mn-lt"/>
              <a:sym typeface="Symbol" pitchFamily="18" charset="2"/>
            </a:rPr>
            <a:t>III- Drugs that decrease both preload </a:t>
          </a:r>
          <a:r>
            <a:rPr lang="en-US" altLang="en-US" sz="2000" b="1" dirty="0" smtClean="0">
              <a:solidFill>
                <a:srgbClr val="0070C0"/>
              </a:solidFill>
              <a:latin typeface="+mn-lt"/>
              <a:sym typeface="Symbol" pitchFamily="18" charset="2"/>
            </a:rPr>
            <a:t>&amp;</a:t>
          </a:r>
          <a:r>
            <a:rPr lang="en-US" altLang="zh-TW" sz="2000" b="1" dirty="0" smtClean="0">
              <a:solidFill>
                <a:srgbClr val="0070C0"/>
              </a:solidFill>
              <a:latin typeface="+mn-lt"/>
              <a:sym typeface="Symbol" pitchFamily="18" charset="2"/>
            </a:rPr>
            <a:t> afterload</a:t>
          </a:r>
          <a:r>
            <a:rPr lang="en-US" sz="2000" u="sng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: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952F8BFF-F3DB-2F48-A7B0-B3229C007197}" type="parTrans" cxnId="{B0403225-EF3E-6243-8863-5EE73D902C49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3F79A2C-6560-F54A-99CC-A2926EAF66B7}" type="sibTrans" cxnId="{B0403225-EF3E-6243-8863-5EE73D902C49}">
      <dgm:prSet/>
      <dgm:spPr/>
      <dgm:t>
        <a:bodyPr/>
        <a:lstStyle/>
        <a:p>
          <a:endParaRPr lang="en-US"/>
        </a:p>
      </dgm:t>
    </dgm:pt>
    <dgm:pt modelId="{15382F53-F2F8-CA4E-8EEF-2D6DC58CACF7}" type="asst">
      <dgm:prSet custT="1"/>
      <dgm:spPr/>
      <dgm:t>
        <a:bodyPr/>
        <a:lstStyle/>
        <a:p>
          <a:r>
            <a:rPr lang="en-US" altLang="zh-TW" sz="2000" b="1" dirty="0" smtClean="0">
              <a:solidFill>
                <a:srgbClr val="0070C0"/>
              </a:solidFill>
              <a:latin typeface="+mn-lt"/>
              <a:sym typeface="Symbol" pitchFamily="18" charset="2"/>
            </a:rPr>
            <a:t>I- Drugs that decrease preload:</a:t>
          </a:r>
          <a:endParaRPr lang="en-US" sz="2000" dirty="0">
            <a:solidFill>
              <a:srgbClr val="0070C0"/>
            </a:solidFill>
            <a:latin typeface="+mn-lt"/>
          </a:endParaRPr>
        </a:p>
      </dgm:t>
    </dgm:pt>
    <dgm:pt modelId="{19223B3F-5BC8-AC40-AE17-D8574A0C5B8F}" type="parTrans" cxnId="{60653B7E-C607-4440-A050-137CE688027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5BAEAD8-5EFD-E743-B749-DAACE4FB0ED7}" type="sibTrans" cxnId="{60653B7E-C607-4440-A050-137CE688027B}">
      <dgm:prSet/>
      <dgm:spPr/>
      <dgm:t>
        <a:bodyPr/>
        <a:lstStyle/>
        <a:p>
          <a:endParaRPr lang="en-US"/>
        </a:p>
      </dgm:t>
    </dgm:pt>
    <dgm:pt modelId="{84CDD1E8-E98F-0D40-B502-335366B878EC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3 -</a:t>
          </a:r>
          <a:r>
            <a:rPr lang="en-US" altLang="en-US" sz="2000" dirty="0" err="1" smtClean="0">
              <a:latin typeface="+mn-lt"/>
              <a:sym typeface="Symbol" pitchFamily="18" charset="2"/>
            </a:rPr>
            <a:t>Venodilators</a:t>
          </a:r>
          <a:endParaRPr lang="en-US" sz="2000" dirty="0">
            <a:latin typeface="+mn-lt"/>
          </a:endParaRPr>
        </a:p>
      </dgm:t>
    </dgm:pt>
    <dgm:pt modelId="{33327192-0A05-4B4E-981C-89E5259DA7B4}" type="parTrans" cxnId="{45C66429-7035-D041-AEF1-3D23C2D5CB0F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A36E068-021D-8A4F-9B98-57350FC0AE65}" type="sibTrans" cxnId="{45C66429-7035-D041-AEF1-3D23C2D5CB0F}">
      <dgm:prSet/>
      <dgm:spPr/>
      <dgm:t>
        <a:bodyPr/>
        <a:lstStyle/>
        <a:p>
          <a:endParaRPr lang="en-US"/>
        </a:p>
      </dgm:t>
    </dgm:pt>
    <dgm:pt modelId="{1E8F90CD-1DB4-484F-9303-CFB6FB56FDBD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2 -Aldosterone antagonists</a:t>
          </a:r>
          <a:endParaRPr lang="en-US" sz="2000" dirty="0">
            <a:latin typeface="+mn-lt"/>
          </a:endParaRPr>
        </a:p>
      </dgm:t>
    </dgm:pt>
    <dgm:pt modelId="{3A87A410-59FB-1A45-BA55-295B8475CFD3}" type="parTrans" cxnId="{A46D2B45-DBBA-DE4B-A4F9-175E0E84F282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BB77A55-89FF-8E41-98CC-D37710EA5991}" type="sibTrans" cxnId="{A46D2B45-DBBA-DE4B-A4F9-175E0E84F282}">
      <dgm:prSet/>
      <dgm:spPr/>
      <dgm:t>
        <a:bodyPr/>
        <a:lstStyle/>
        <a:p>
          <a:endParaRPr lang="en-US"/>
        </a:p>
      </dgm:t>
    </dgm:pt>
    <dgm:pt modelId="{84FBAB41-BA0D-544D-AF24-55D9DFFAC3A1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1 -Diuretics</a:t>
          </a:r>
          <a:endParaRPr lang="en-US" sz="2000" dirty="0">
            <a:latin typeface="+mn-lt"/>
          </a:endParaRPr>
        </a:p>
      </dgm:t>
    </dgm:pt>
    <dgm:pt modelId="{05E3D5FC-0F13-9642-99F7-CAAF8943952B}" type="parTrans" cxnId="{C253D05C-1D4B-3745-8E8F-26FBCF7192BF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D20925D9-13CA-5D42-ADFB-67D225753EAD}" type="sibTrans" cxnId="{C253D05C-1D4B-3745-8E8F-26FBCF7192BF}">
      <dgm:prSet/>
      <dgm:spPr/>
      <dgm:t>
        <a:bodyPr/>
        <a:lstStyle/>
        <a:p>
          <a:endParaRPr lang="en-US"/>
        </a:p>
      </dgm:t>
    </dgm:pt>
    <dgm:pt modelId="{6978D064-AF1B-DD48-8981-AB40ADF439B6}">
      <dgm:prSet custT="1"/>
      <dgm:spPr/>
      <dgm:t>
        <a:bodyPr/>
        <a:lstStyle/>
        <a:p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(</a:t>
          </a:r>
          <a:r>
            <a:rPr lang="en-US" altLang="en-US" sz="2000" b="1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Chlorothiazide</a:t>
          </a:r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 – Furosemide) 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ED9609AF-4E20-DD4E-89F8-171BA5CD5BC5}" type="parTrans" cxnId="{C150DA08-3EEA-3040-97FD-BD72B4BB653F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755E7C58-9BCC-964B-9EA2-D9FBEB413235}" type="sibTrans" cxnId="{C150DA08-3EEA-3040-97FD-BD72B4BB653F}">
      <dgm:prSet/>
      <dgm:spPr/>
      <dgm:t>
        <a:bodyPr/>
        <a:lstStyle/>
        <a:p>
          <a:endParaRPr lang="en-US"/>
        </a:p>
      </dgm:t>
    </dgm:pt>
    <dgm:pt modelId="{C8CD6947-4020-0A47-B788-E09E2696788A}">
      <dgm:prSet custT="1"/>
      <dgm:spPr/>
      <dgm:t>
        <a:bodyPr/>
        <a:lstStyle/>
        <a:p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(Spironolactone – </a:t>
          </a:r>
          <a:r>
            <a:rPr lang="en-US" altLang="en-US" sz="2000" b="1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Eplerenone</a:t>
          </a:r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)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97A29D01-2E8D-464D-85A7-28075ADA572C}" type="parTrans" cxnId="{61287B25-1ACA-E749-855E-A36AAC2B417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25707C8-F187-6448-B42B-00601851B801}" type="sibTrans" cxnId="{61287B25-1ACA-E749-855E-A36AAC2B4176}">
      <dgm:prSet/>
      <dgm:spPr/>
      <dgm:t>
        <a:bodyPr/>
        <a:lstStyle/>
        <a:p>
          <a:endParaRPr lang="en-US"/>
        </a:p>
      </dgm:t>
    </dgm:pt>
    <dgm:pt modelId="{693FB668-A9CC-9843-9047-1FCF9FFB06F8}">
      <dgm:prSet custT="1"/>
      <dgm:spPr/>
      <dgm:t>
        <a:bodyPr/>
        <a:lstStyle/>
        <a:p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(Nitroglycerine  </a:t>
          </a:r>
          <a:r>
            <a:rPr lang="en-US" altLang="en-US" sz="2000" b="1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Isosorbide</a:t>
          </a:r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 </a:t>
          </a:r>
          <a:r>
            <a:rPr lang="en-US" altLang="en-US" sz="2000" b="1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dinitrate</a:t>
          </a:r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)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EEC4E6BD-3D1D-B746-BA19-9392461C5A92}" type="parTrans" cxnId="{99559E23-D1AB-D24D-BCC5-781D26DB9DE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A7859E1-0260-9847-B739-345FC4B7B9BB}" type="sibTrans" cxnId="{99559E23-D1AB-D24D-BCC5-781D26DB9DE3}">
      <dgm:prSet/>
      <dgm:spPr/>
      <dgm:t>
        <a:bodyPr/>
        <a:lstStyle/>
        <a:p>
          <a:endParaRPr lang="en-US"/>
        </a:p>
      </dgm:t>
    </dgm:pt>
    <dgm:pt modelId="{ECC95598-41D4-0341-BC65-BED493B4F5FF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1 - </a:t>
          </a:r>
          <a:r>
            <a:rPr lang="en-US" altLang="en-US" sz="2000" smtClean="0">
              <a:latin typeface="+mn-lt"/>
              <a:sym typeface="Symbol" pitchFamily="18" charset="2"/>
            </a:rPr>
            <a:t>Arteriodilators</a:t>
          </a:r>
          <a:endParaRPr lang="en-US" sz="2000" dirty="0">
            <a:latin typeface="+mn-lt"/>
          </a:endParaRPr>
        </a:p>
      </dgm:t>
    </dgm:pt>
    <dgm:pt modelId="{B6613FE1-E18C-8649-8639-05C4540407D3}" type="parTrans" cxnId="{272B1F6E-2369-8244-8D3B-7504D80DE33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CD875BF-5E9E-1544-A39E-702C69628BC4}" type="sibTrans" cxnId="{272B1F6E-2369-8244-8D3B-7504D80DE335}">
      <dgm:prSet/>
      <dgm:spPr/>
      <dgm:t>
        <a:bodyPr/>
        <a:lstStyle/>
        <a:p>
          <a:endParaRPr lang="en-US"/>
        </a:p>
      </dgm:t>
    </dgm:pt>
    <dgm:pt modelId="{36A707B7-AD78-254F-8A87-F8108CA8EC7A}">
      <dgm:prSet custT="1"/>
      <dgm:spPr/>
      <dgm:t>
        <a:bodyPr/>
        <a:lstStyle/>
        <a:p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(Hydralazine)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732A3F7E-FA85-3E48-8E21-1BE1B69975B8}" type="parTrans" cxnId="{900C354D-ED38-7C46-9C18-E6EAD50D3A6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459E4AF-60D4-ED48-B078-4A9BA2D70553}" type="sibTrans" cxnId="{900C354D-ED38-7C46-9C18-E6EAD50D3A63}">
      <dgm:prSet/>
      <dgm:spPr/>
      <dgm:t>
        <a:bodyPr/>
        <a:lstStyle/>
        <a:p>
          <a:endParaRPr lang="en-US"/>
        </a:p>
      </dgm:t>
    </dgm:pt>
    <dgm:pt modelId="{469C965F-368A-F04C-827E-C24BAA2449F5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1-  Angiotensin converting enzyme (ACE) inhibitors</a:t>
          </a:r>
          <a:endParaRPr lang="en-US" sz="2000" dirty="0">
            <a:latin typeface="+mn-lt"/>
          </a:endParaRPr>
        </a:p>
      </dgm:t>
    </dgm:pt>
    <dgm:pt modelId="{5C5EA10A-704F-F845-9000-8C6A97F908D8}" type="parTrans" cxnId="{96BC47F9-0AD7-B744-8654-7EC0CF59058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9197046-A26F-AA4C-8FE2-B4BBC0000D8A}" type="sibTrans" cxnId="{96BC47F9-0AD7-B744-8654-7EC0CF590588}">
      <dgm:prSet/>
      <dgm:spPr/>
      <dgm:t>
        <a:bodyPr/>
        <a:lstStyle/>
        <a:p>
          <a:endParaRPr lang="en-US"/>
        </a:p>
      </dgm:t>
    </dgm:pt>
    <dgm:pt modelId="{7E7C625D-DAAD-534A-BF4E-7F78DF004AF0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2-  Angiotensin receptor antagonists</a:t>
          </a:r>
          <a:endParaRPr lang="en-US" sz="2000" dirty="0">
            <a:latin typeface="+mn-lt"/>
          </a:endParaRPr>
        </a:p>
      </dgm:t>
    </dgm:pt>
    <dgm:pt modelId="{A016F80E-7C69-3640-98E7-3CFE9A31357D}" type="parTrans" cxnId="{281F1206-FE4A-D142-BCB3-B812C9B3C7CE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37CE39E-362D-774A-8E8B-CD241AE4CFF4}" type="sibTrans" cxnId="{281F1206-FE4A-D142-BCB3-B812C9B3C7CE}">
      <dgm:prSet/>
      <dgm:spPr/>
      <dgm:t>
        <a:bodyPr/>
        <a:lstStyle/>
        <a:p>
          <a:endParaRPr lang="en-US"/>
        </a:p>
      </dgm:t>
    </dgm:pt>
    <dgm:pt modelId="{F888D058-CB04-7143-9F59-E50E474BD98E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3-  </a:t>
          </a:r>
          <a:r>
            <a:rPr lang="el-GR" altLang="en-US" sz="2000" dirty="0" smtClean="0">
              <a:latin typeface="+mn-lt"/>
              <a:sym typeface="Symbol" pitchFamily="18" charset="2"/>
            </a:rPr>
            <a:t>α</a:t>
          </a:r>
          <a:r>
            <a:rPr lang="en-US" altLang="en-US" sz="2000" dirty="0" smtClean="0">
              <a:latin typeface="+mn-lt"/>
              <a:sym typeface="Symbol" pitchFamily="18" charset="2"/>
            </a:rPr>
            <a:t>1-adrenoceptor antagonists</a:t>
          </a:r>
          <a:endParaRPr lang="en-US" sz="2000" dirty="0">
            <a:latin typeface="+mn-lt"/>
          </a:endParaRPr>
        </a:p>
      </dgm:t>
    </dgm:pt>
    <dgm:pt modelId="{4E93238D-C5A7-5040-A4FF-837E42EE77DA}" type="parTrans" cxnId="{750DA064-3D2C-924D-877A-398FC102B6A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79E309F4-53F0-A443-919B-0B57F5A50433}" type="sibTrans" cxnId="{750DA064-3D2C-924D-877A-398FC102B6A7}">
      <dgm:prSet/>
      <dgm:spPr/>
      <dgm:t>
        <a:bodyPr/>
        <a:lstStyle/>
        <a:p>
          <a:endParaRPr lang="en-US"/>
        </a:p>
      </dgm:t>
    </dgm:pt>
    <dgm:pt modelId="{308E8EDB-CA45-A845-9427-F6CBC87884EC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4-  Direct vasodilators</a:t>
          </a:r>
          <a:endParaRPr lang="en-US" sz="2000" dirty="0">
            <a:latin typeface="+mn-lt"/>
          </a:endParaRPr>
        </a:p>
      </dgm:t>
    </dgm:pt>
    <dgm:pt modelId="{DF7F92C6-48F5-404D-B7E1-31F22725BD29}" type="parTrans" cxnId="{AAD3DAE9-09BA-6949-B0CF-5B9F26949D32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C93CF7E-F379-9D43-91AD-444D8476A24F}" type="sibTrans" cxnId="{AAD3DAE9-09BA-6949-B0CF-5B9F26949D32}">
      <dgm:prSet/>
      <dgm:spPr/>
      <dgm:t>
        <a:bodyPr/>
        <a:lstStyle/>
        <a:p>
          <a:endParaRPr lang="en-US"/>
        </a:p>
      </dgm:t>
    </dgm:pt>
    <dgm:pt modelId="{10D02042-2BEE-4544-8C36-0CA19930541A}">
      <dgm:prSet custT="1"/>
      <dgm:spPr/>
      <dgm:t>
        <a:bodyPr/>
        <a:lstStyle/>
        <a:p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(Captopril, </a:t>
          </a:r>
          <a:r>
            <a:rPr lang="en-US" altLang="en-US" sz="2000" b="1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Enalapril</a:t>
          </a:r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, Ramipril )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BEB44C9C-5584-DA4B-A04C-C11AF44A31DC}" type="parTrans" cxnId="{F1D1D019-8ABA-694F-9BEE-50A97C6EF9C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F1EB831-89AC-6A4B-AA90-6D4FC2D28E1E}" type="sibTrans" cxnId="{F1D1D019-8ABA-694F-9BEE-50A97C6EF9C7}">
      <dgm:prSet/>
      <dgm:spPr/>
      <dgm:t>
        <a:bodyPr/>
        <a:lstStyle/>
        <a:p>
          <a:endParaRPr lang="en-US"/>
        </a:p>
      </dgm:t>
    </dgm:pt>
    <dgm:pt modelId="{6AF795AD-AA21-4342-A5A1-876485FCE667}">
      <dgm:prSet custT="1"/>
      <dgm:spPr/>
      <dgm:t>
        <a:bodyPr/>
        <a:lstStyle/>
        <a:p>
          <a:r>
            <a:rPr lang="en-US" altLang="en-US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(</a:t>
          </a:r>
          <a:r>
            <a:rPr lang="en-US" altLang="zh-TW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Losartan, Valsartan, </a:t>
          </a:r>
          <a:r>
            <a:rPr lang="en-US" altLang="zh-TW" sz="2000" b="1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Irbesartan</a:t>
          </a:r>
          <a:r>
            <a:rPr lang="en-US" altLang="zh-TW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)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A95B03D1-2E3D-B749-A3D4-8D2516AC5273}" type="parTrans" cxnId="{DF33E446-8C62-844E-A129-EBEDC441B8C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8BD6F4C-B8FF-AA4E-ACE6-993B9C8DAF44}" type="sibTrans" cxnId="{DF33E446-8C62-844E-A129-EBEDC441B8CB}">
      <dgm:prSet/>
      <dgm:spPr/>
      <dgm:t>
        <a:bodyPr/>
        <a:lstStyle/>
        <a:p>
          <a:endParaRPr lang="en-US"/>
        </a:p>
      </dgm:t>
    </dgm:pt>
    <dgm:pt modelId="{E2B43D94-D005-4F43-893E-C8C635069963}">
      <dgm:prSet custT="1"/>
      <dgm:spPr/>
      <dgm:t>
        <a:bodyPr/>
        <a:lstStyle/>
        <a:p>
          <a:r>
            <a:rPr lang="en-US" altLang="zh-TW" sz="2000" b="1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Prazosin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2B7EBEAE-6252-F34C-B0FC-C4D65D36A55D}" type="parTrans" cxnId="{EE9D7FCB-2E6B-9D43-9B03-15B72FC9E83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E32732D-F00D-CE46-9D64-5F2B624A3146}" type="sibTrans" cxnId="{EE9D7FCB-2E6B-9D43-9B03-15B72FC9E834}">
      <dgm:prSet/>
      <dgm:spPr/>
      <dgm:t>
        <a:bodyPr/>
        <a:lstStyle/>
        <a:p>
          <a:endParaRPr lang="en-US"/>
        </a:p>
      </dgm:t>
    </dgm:pt>
    <dgm:pt modelId="{1A2B2746-687C-E04D-99F9-8E8E79E9A16A}">
      <dgm:prSet custT="1"/>
      <dgm:spPr/>
      <dgm:t>
        <a:bodyPr/>
        <a:lstStyle/>
        <a:p>
          <a:r>
            <a:rPr lang="en-US" altLang="zh-TW" sz="2000" b="1" dirty="0" smtClean="0">
              <a:solidFill>
                <a:srgbClr val="C00000"/>
              </a:solidFill>
              <a:latin typeface="+mn-lt"/>
              <a:sym typeface="Symbol" pitchFamily="18" charset="2"/>
            </a:rPr>
            <a:t>Sodium </a:t>
          </a:r>
          <a:r>
            <a:rPr lang="en-US" altLang="zh-TW" sz="2000" b="1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nitroprusside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FFA32BDF-16C9-9942-A971-79B8F6135A14}" type="parTrans" cxnId="{6A56A9A4-3D4E-DD47-B84E-EC2F87E7B2CF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C979366-3876-B14B-8C47-D42EC1654310}" type="sibTrans" cxnId="{6A56A9A4-3D4E-DD47-B84E-EC2F87E7B2CF}">
      <dgm:prSet/>
      <dgm:spPr/>
      <dgm:t>
        <a:bodyPr/>
        <a:lstStyle/>
        <a:p>
          <a:endParaRPr lang="en-US"/>
        </a:p>
      </dgm:t>
    </dgm:pt>
    <dgm:pt modelId="{6A49F865-59FA-0B44-9201-637809803079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1-  Cardiac glycosides (digitalis)</a:t>
          </a:r>
          <a:endParaRPr lang="en-US" sz="2000" dirty="0">
            <a:latin typeface="+mn-lt"/>
          </a:endParaRPr>
        </a:p>
      </dgm:t>
    </dgm:pt>
    <dgm:pt modelId="{70912D58-A478-6743-B099-BAD8C952AE4B}" type="parTrans" cxnId="{1D0D38CA-0E48-F244-B95F-9EA6200C70B9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D183040-A86E-8249-B82E-45420602A175}" type="sibTrans" cxnId="{1D0D38CA-0E48-F244-B95F-9EA6200C70B9}">
      <dgm:prSet/>
      <dgm:spPr/>
      <dgm:t>
        <a:bodyPr/>
        <a:lstStyle/>
        <a:p>
          <a:endParaRPr lang="en-US"/>
        </a:p>
      </dgm:t>
    </dgm:pt>
    <dgm:pt modelId="{A9683480-5421-2D45-876C-27D16E413D74}">
      <dgm:prSet custT="1"/>
      <dgm:spPr/>
      <dgm:t>
        <a:bodyPr/>
        <a:lstStyle/>
        <a:p>
          <a:r>
            <a:rPr lang="en-US" altLang="en-US" sz="2000" b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Digoxin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FAF909FA-34E4-D742-9761-A832668D1B07}" type="parTrans" cxnId="{C7E2BDFF-35C8-0241-803A-107F27E4B51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C903066-5FB0-854A-8C7D-308F305C4425}" type="sibTrans" cxnId="{C7E2BDFF-35C8-0241-803A-107F27E4B518}">
      <dgm:prSet/>
      <dgm:spPr/>
      <dgm:t>
        <a:bodyPr/>
        <a:lstStyle/>
        <a:p>
          <a:endParaRPr lang="en-US"/>
        </a:p>
      </dgm:t>
    </dgm:pt>
    <dgm:pt modelId="{FD3992BD-85D4-F349-8E7D-8DAE50F3B4F0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2-  β- </a:t>
          </a:r>
          <a:r>
            <a:rPr lang="en-US" altLang="en-US" sz="2000" dirty="0" err="1" smtClean="0">
              <a:latin typeface="+mn-lt"/>
              <a:sym typeface="Symbol" pitchFamily="18" charset="2"/>
            </a:rPr>
            <a:t>adrenoceptor</a:t>
          </a:r>
          <a:r>
            <a:rPr lang="en-US" altLang="en-US" sz="2000" dirty="0" smtClean="0">
              <a:latin typeface="+mn-lt"/>
              <a:sym typeface="Symbol" pitchFamily="18" charset="2"/>
            </a:rPr>
            <a:t> agonists</a:t>
          </a:r>
          <a:endParaRPr lang="en-US" sz="2000" dirty="0">
            <a:latin typeface="+mn-lt"/>
          </a:endParaRPr>
        </a:p>
      </dgm:t>
    </dgm:pt>
    <dgm:pt modelId="{2E845C8D-DB27-BB47-B985-DCDE0554526C}" type="parTrans" cxnId="{F41B1F89-C921-A74E-8A13-C5E3131CF87F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C9BAEA3-3012-2749-9936-83A0481F3384}" type="sibTrans" cxnId="{F41B1F89-C921-A74E-8A13-C5E3131CF87F}">
      <dgm:prSet/>
      <dgm:spPr/>
      <dgm:t>
        <a:bodyPr/>
        <a:lstStyle/>
        <a:p>
          <a:endParaRPr lang="en-US"/>
        </a:p>
      </dgm:t>
    </dgm:pt>
    <dgm:pt modelId="{2D9769E2-8BA9-DD49-B3E2-4FAEAB947956}">
      <dgm:prSet custT="1"/>
      <dgm:spPr/>
      <dgm:t>
        <a:bodyPr/>
        <a:lstStyle/>
        <a:p>
          <a:r>
            <a:rPr lang="en-US" altLang="en-US" sz="2000" b="1" dirty="0" err="1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Dobutamine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89FDA19F-85CE-6249-B1FC-7BB8DC892A71}" type="parTrans" cxnId="{B039CF7D-0CC2-B141-9D00-1C18AE9D315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8300CEA-4DC4-8C4C-941F-E6CCA3063FB3}" type="sibTrans" cxnId="{B039CF7D-0CC2-B141-9D00-1C18AE9D3156}">
      <dgm:prSet/>
      <dgm:spPr/>
      <dgm:t>
        <a:bodyPr/>
        <a:lstStyle/>
        <a:p>
          <a:endParaRPr lang="en-US"/>
        </a:p>
      </dgm:t>
    </dgm:pt>
    <dgm:pt modelId="{F831142E-CF32-654F-8D28-EF45BCBBF3BB}">
      <dgm:prSet custT="1"/>
      <dgm:spPr/>
      <dgm:t>
        <a:bodyPr/>
        <a:lstStyle/>
        <a:p>
          <a:r>
            <a:rPr lang="en-US" altLang="en-US" sz="2000" dirty="0" smtClean="0">
              <a:latin typeface="+mn-lt"/>
              <a:sym typeface="Symbol" pitchFamily="18" charset="2"/>
            </a:rPr>
            <a:t>3-  Phosphodiesterase inhibitors</a:t>
          </a:r>
          <a:endParaRPr lang="en-US" sz="2000" dirty="0">
            <a:latin typeface="+mn-lt"/>
          </a:endParaRPr>
        </a:p>
      </dgm:t>
    </dgm:pt>
    <dgm:pt modelId="{93ECBA66-870C-F243-9D8D-32647B138EA0}" type="parTrans" cxnId="{2C089802-0642-9F47-A0B0-29BFA1C91A5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AF17220D-7C2F-8A4F-8B81-C47851020B23}" type="sibTrans" cxnId="{2C089802-0642-9F47-A0B0-29BFA1C91A5B}">
      <dgm:prSet/>
      <dgm:spPr/>
      <dgm:t>
        <a:bodyPr/>
        <a:lstStyle/>
        <a:p>
          <a:endParaRPr lang="en-US"/>
        </a:p>
      </dgm:t>
    </dgm:pt>
    <dgm:pt modelId="{1C79F543-DDE3-1C47-AD9B-5E3B45CFBEA8}">
      <dgm:prSet custT="1"/>
      <dgm:spPr/>
      <dgm:t>
        <a:bodyPr/>
        <a:lstStyle/>
        <a:p>
          <a:r>
            <a:rPr lang="en-US" sz="2000" b="1" dirty="0" err="1" smtClean="0">
              <a:solidFill>
                <a:srgbClr val="C00000"/>
              </a:solidFill>
              <a:latin typeface="+mn-lt"/>
            </a:rPr>
            <a:t>Milrinone</a:t>
          </a:r>
          <a:endParaRPr lang="en-US" sz="2000" b="1" dirty="0">
            <a:solidFill>
              <a:srgbClr val="C00000"/>
            </a:solidFill>
            <a:latin typeface="+mn-lt"/>
          </a:endParaRPr>
        </a:p>
      </dgm:t>
    </dgm:pt>
    <dgm:pt modelId="{34EDD4CA-43B9-164D-8B4E-FFC3F2DA9020}" type="parTrans" cxnId="{3F5D23D7-28F5-FE43-AB86-83315662BCA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3AC1A27-A289-374F-99D2-123E9340B21D}" type="sibTrans" cxnId="{3F5D23D7-28F5-FE43-AB86-83315662BCAA}">
      <dgm:prSet/>
      <dgm:spPr/>
      <dgm:t>
        <a:bodyPr/>
        <a:lstStyle/>
        <a:p>
          <a:endParaRPr lang="en-US"/>
        </a:p>
      </dgm:t>
    </dgm:pt>
    <dgm:pt modelId="{B74B082A-6E3F-854F-87E7-0DAA6146756C}" type="pres">
      <dgm:prSet presAssocID="{83ECCF5F-215C-404B-BB10-03D2FDD7394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2A0FFA-C62C-B240-A443-CC4C83D08B52}" type="pres">
      <dgm:prSet presAssocID="{E18AE0AB-94C4-8741-B57D-63263E5E934B}" presName="hierRoot1" presStyleCnt="0">
        <dgm:presLayoutVars>
          <dgm:hierBranch val="init"/>
        </dgm:presLayoutVars>
      </dgm:prSet>
      <dgm:spPr/>
    </dgm:pt>
    <dgm:pt modelId="{5FB615ED-B5F5-724D-8B30-DC750E347E9A}" type="pres">
      <dgm:prSet presAssocID="{E18AE0AB-94C4-8741-B57D-63263E5E934B}" presName="rootComposite1" presStyleCnt="0"/>
      <dgm:spPr/>
    </dgm:pt>
    <dgm:pt modelId="{2ACE931B-B4A0-3848-9417-7CF41DEDD2BC}" type="pres">
      <dgm:prSet presAssocID="{E18AE0AB-94C4-8741-B57D-63263E5E934B}" presName="rootText1" presStyleLbl="alignAcc1" presStyleIdx="0" presStyleCnt="0" custScaleX="220273" custScaleY="134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55025B-CCB3-6B4E-B688-BE3C6637BFC7}" type="pres">
      <dgm:prSet presAssocID="{E18AE0AB-94C4-8741-B57D-63263E5E934B}" presName="topArc1" presStyleLbl="parChTrans1D1" presStyleIdx="0" presStyleCnt="54"/>
      <dgm:spPr/>
    </dgm:pt>
    <dgm:pt modelId="{E07A91EC-BAC9-1248-B764-8B203A4BF07C}" type="pres">
      <dgm:prSet presAssocID="{E18AE0AB-94C4-8741-B57D-63263E5E934B}" presName="bottomArc1" presStyleLbl="parChTrans1D1" presStyleIdx="1" presStyleCnt="54"/>
      <dgm:spPr/>
    </dgm:pt>
    <dgm:pt modelId="{AFA37330-9FBA-A447-A83B-CA2184FB0E31}" type="pres">
      <dgm:prSet presAssocID="{E18AE0AB-94C4-8741-B57D-63263E5E934B}" presName="topConnNode1" presStyleLbl="node1" presStyleIdx="0" presStyleCnt="0"/>
      <dgm:spPr/>
      <dgm:t>
        <a:bodyPr/>
        <a:lstStyle/>
        <a:p>
          <a:endParaRPr lang="en-US"/>
        </a:p>
      </dgm:t>
    </dgm:pt>
    <dgm:pt modelId="{BED9B23A-4217-0742-ACB1-4654CABE7E1A}" type="pres">
      <dgm:prSet presAssocID="{E18AE0AB-94C4-8741-B57D-63263E5E934B}" presName="hierChild2" presStyleCnt="0"/>
      <dgm:spPr/>
    </dgm:pt>
    <dgm:pt modelId="{571BCFB7-A886-8040-B36B-FC38E1B17C11}" type="pres">
      <dgm:prSet presAssocID="{E18AE0AB-94C4-8741-B57D-63263E5E934B}" presName="hierChild3" presStyleCnt="0"/>
      <dgm:spPr/>
    </dgm:pt>
    <dgm:pt modelId="{27E2C9AE-5E0F-854D-BD5B-B9C5049F3224}" type="pres">
      <dgm:prSet presAssocID="{19223B3F-5BC8-AC40-AE17-D8574A0C5B8F}" presName="Name101" presStyleLbl="parChTrans1D2" presStyleIdx="0" presStyleCnt="4"/>
      <dgm:spPr/>
      <dgm:t>
        <a:bodyPr/>
        <a:lstStyle/>
        <a:p>
          <a:endParaRPr lang="en-US"/>
        </a:p>
      </dgm:t>
    </dgm:pt>
    <dgm:pt modelId="{BD4D5D22-4CD1-A14E-88CB-6D8EABBD0F7C}" type="pres">
      <dgm:prSet presAssocID="{15382F53-F2F8-CA4E-8EEF-2D6DC58CACF7}" presName="hierRoot3" presStyleCnt="0">
        <dgm:presLayoutVars>
          <dgm:hierBranch val="init"/>
        </dgm:presLayoutVars>
      </dgm:prSet>
      <dgm:spPr/>
    </dgm:pt>
    <dgm:pt modelId="{7664225D-E3DD-EA4F-8BCE-F631C53ED8C2}" type="pres">
      <dgm:prSet presAssocID="{15382F53-F2F8-CA4E-8EEF-2D6DC58CACF7}" presName="rootComposite3" presStyleCnt="0"/>
      <dgm:spPr/>
    </dgm:pt>
    <dgm:pt modelId="{AE2105DA-948A-FA47-B715-39981D17D17B}" type="pres">
      <dgm:prSet presAssocID="{15382F53-F2F8-CA4E-8EEF-2D6DC58CACF7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F97B68-DC35-8D4E-9133-6C1589653997}" type="pres">
      <dgm:prSet presAssocID="{15382F53-F2F8-CA4E-8EEF-2D6DC58CACF7}" presName="topArc3" presStyleLbl="parChTrans1D1" presStyleIdx="2" presStyleCnt="54"/>
      <dgm:spPr/>
    </dgm:pt>
    <dgm:pt modelId="{6831A3C5-7B54-564C-806D-A17E3D9AA422}" type="pres">
      <dgm:prSet presAssocID="{15382F53-F2F8-CA4E-8EEF-2D6DC58CACF7}" presName="bottomArc3" presStyleLbl="parChTrans1D1" presStyleIdx="3" presStyleCnt="54"/>
      <dgm:spPr/>
    </dgm:pt>
    <dgm:pt modelId="{0FEA2F60-2ED9-CF40-A945-0D152A394231}" type="pres">
      <dgm:prSet presAssocID="{15382F53-F2F8-CA4E-8EEF-2D6DC58CACF7}" presName="topConnNode3" presStyleLbl="asst1" presStyleIdx="0" presStyleCnt="0"/>
      <dgm:spPr/>
      <dgm:t>
        <a:bodyPr/>
        <a:lstStyle/>
        <a:p>
          <a:endParaRPr lang="en-US"/>
        </a:p>
      </dgm:t>
    </dgm:pt>
    <dgm:pt modelId="{BC9B9F35-80F7-2746-A0C5-A1B27E85B75D}" type="pres">
      <dgm:prSet presAssocID="{15382F53-F2F8-CA4E-8EEF-2D6DC58CACF7}" presName="hierChild6" presStyleCnt="0"/>
      <dgm:spPr/>
    </dgm:pt>
    <dgm:pt modelId="{5F9EF98C-9628-734F-B69B-50B4E6A4B8F0}" type="pres">
      <dgm:prSet presAssocID="{05E3D5FC-0F13-9642-99F7-CAAF8943952B}" presName="Name28" presStyleLbl="parChTrans1D3" presStyleIdx="0" presStyleCnt="11"/>
      <dgm:spPr/>
      <dgm:t>
        <a:bodyPr/>
        <a:lstStyle/>
        <a:p>
          <a:endParaRPr lang="en-US"/>
        </a:p>
      </dgm:t>
    </dgm:pt>
    <dgm:pt modelId="{33EB8A49-168F-2147-AA3E-49CFFD3890F5}" type="pres">
      <dgm:prSet presAssocID="{84FBAB41-BA0D-544D-AF24-55D9DFFAC3A1}" presName="hierRoot2" presStyleCnt="0">
        <dgm:presLayoutVars>
          <dgm:hierBranch val="init"/>
        </dgm:presLayoutVars>
      </dgm:prSet>
      <dgm:spPr/>
    </dgm:pt>
    <dgm:pt modelId="{2AE204CD-BA83-AF40-8312-4415535AC9BA}" type="pres">
      <dgm:prSet presAssocID="{84FBAB41-BA0D-544D-AF24-55D9DFFAC3A1}" presName="rootComposite2" presStyleCnt="0"/>
      <dgm:spPr/>
    </dgm:pt>
    <dgm:pt modelId="{331F520C-9E02-984E-93AE-383EDC6CA300}" type="pres">
      <dgm:prSet presAssocID="{84FBAB41-BA0D-544D-AF24-55D9DFFAC3A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4CF1AC-1706-F640-83CA-9647F557B29D}" type="pres">
      <dgm:prSet presAssocID="{84FBAB41-BA0D-544D-AF24-55D9DFFAC3A1}" presName="topArc2" presStyleLbl="parChTrans1D1" presStyleIdx="4" presStyleCnt="54"/>
      <dgm:spPr/>
    </dgm:pt>
    <dgm:pt modelId="{678B8191-2E3A-174D-A65B-BBEC9CB409B8}" type="pres">
      <dgm:prSet presAssocID="{84FBAB41-BA0D-544D-AF24-55D9DFFAC3A1}" presName="bottomArc2" presStyleLbl="parChTrans1D1" presStyleIdx="5" presStyleCnt="54"/>
      <dgm:spPr/>
    </dgm:pt>
    <dgm:pt modelId="{3AA33D12-145C-154E-A51F-7F78AAC1A04F}" type="pres">
      <dgm:prSet presAssocID="{84FBAB41-BA0D-544D-AF24-55D9DFFAC3A1}" presName="topConnNode2" presStyleLbl="node3" presStyleIdx="0" presStyleCnt="0"/>
      <dgm:spPr/>
      <dgm:t>
        <a:bodyPr/>
        <a:lstStyle/>
        <a:p>
          <a:endParaRPr lang="en-US"/>
        </a:p>
      </dgm:t>
    </dgm:pt>
    <dgm:pt modelId="{347800C0-52CE-134A-9E64-1579E5885DAA}" type="pres">
      <dgm:prSet presAssocID="{84FBAB41-BA0D-544D-AF24-55D9DFFAC3A1}" presName="hierChild4" presStyleCnt="0"/>
      <dgm:spPr/>
    </dgm:pt>
    <dgm:pt modelId="{5456B925-EFDD-A047-A2E9-193145DCD9D2}" type="pres">
      <dgm:prSet presAssocID="{ED9609AF-4E20-DD4E-89F8-171BA5CD5BC5}" presName="Name28" presStyleLbl="parChTrans1D4" presStyleIdx="0" presStyleCnt="11"/>
      <dgm:spPr/>
      <dgm:t>
        <a:bodyPr/>
        <a:lstStyle/>
        <a:p>
          <a:endParaRPr lang="en-US"/>
        </a:p>
      </dgm:t>
    </dgm:pt>
    <dgm:pt modelId="{8C02FB50-3AD1-7343-85C7-68C1DE93B965}" type="pres">
      <dgm:prSet presAssocID="{6978D064-AF1B-DD48-8981-AB40ADF439B6}" presName="hierRoot2" presStyleCnt="0">
        <dgm:presLayoutVars>
          <dgm:hierBranch val="init"/>
        </dgm:presLayoutVars>
      </dgm:prSet>
      <dgm:spPr/>
    </dgm:pt>
    <dgm:pt modelId="{3919413A-5858-904B-93FD-C78FC49B11B3}" type="pres">
      <dgm:prSet presAssocID="{6978D064-AF1B-DD48-8981-AB40ADF439B6}" presName="rootComposite2" presStyleCnt="0"/>
      <dgm:spPr/>
    </dgm:pt>
    <dgm:pt modelId="{B0F3A028-7D77-BB43-B038-4B1250FAF047}" type="pres">
      <dgm:prSet presAssocID="{6978D064-AF1B-DD48-8981-AB40ADF439B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39385-B52D-0A4C-9C18-8B57EE31336D}" type="pres">
      <dgm:prSet presAssocID="{6978D064-AF1B-DD48-8981-AB40ADF439B6}" presName="topArc2" presStyleLbl="parChTrans1D1" presStyleIdx="6" presStyleCnt="54"/>
      <dgm:spPr/>
    </dgm:pt>
    <dgm:pt modelId="{A6581548-92C4-6D4E-89C8-9ADB79DC8195}" type="pres">
      <dgm:prSet presAssocID="{6978D064-AF1B-DD48-8981-AB40ADF439B6}" presName="bottomArc2" presStyleLbl="parChTrans1D1" presStyleIdx="7" presStyleCnt="54"/>
      <dgm:spPr/>
    </dgm:pt>
    <dgm:pt modelId="{B9F88206-939C-8243-AECC-4B480D93C162}" type="pres">
      <dgm:prSet presAssocID="{6978D064-AF1B-DD48-8981-AB40ADF439B6}" presName="topConnNode2" presStyleLbl="node4" presStyleIdx="0" presStyleCnt="0"/>
      <dgm:spPr/>
      <dgm:t>
        <a:bodyPr/>
        <a:lstStyle/>
        <a:p>
          <a:endParaRPr lang="en-US"/>
        </a:p>
      </dgm:t>
    </dgm:pt>
    <dgm:pt modelId="{7C35ED44-2B52-D84E-9D4C-BCA70C380A5F}" type="pres">
      <dgm:prSet presAssocID="{6978D064-AF1B-DD48-8981-AB40ADF439B6}" presName="hierChild4" presStyleCnt="0"/>
      <dgm:spPr/>
    </dgm:pt>
    <dgm:pt modelId="{676630CB-E915-5E4A-B662-F9ACAC1DC61C}" type="pres">
      <dgm:prSet presAssocID="{6978D064-AF1B-DD48-8981-AB40ADF439B6}" presName="hierChild5" presStyleCnt="0"/>
      <dgm:spPr/>
    </dgm:pt>
    <dgm:pt modelId="{C6916DFB-06DD-974A-BF0A-49E895483F1C}" type="pres">
      <dgm:prSet presAssocID="{84FBAB41-BA0D-544D-AF24-55D9DFFAC3A1}" presName="hierChild5" presStyleCnt="0"/>
      <dgm:spPr/>
    </dgm:pt>
    <dgm:pt modelId="{E8FD5DB6-9704-A140-9109-917A350F7955}" type="pres">
      <dgm:prSet presAssocID="{3A87A410-59FB-1A45-BA55-295B8475CFD3}" presName="Name28" presStyleLbl="parChTrans1D3" presStyleIdx="1" presStyleCnt="11"/>
      <dgm:spPr/>
      <dgm:t>
        <a:bodyPr/>
        <a:lstStyle/>
        <a:p>
          <a:endParaRPr lang="en-US"/>
        </a:p>
      </dgm:t>
    </dgm:pt>
    <dgm:pt modelId="{4FB958F2-0767-5A4A-885E-71B03A6F1398}" type="pres">
      <dgm:prSet presAssocID="{1E8F90CD-1DB4-484F-9303-CFB6FB56FDBD}" presName="hierRoot2" presStyleCnt="0">
        <dgm:presLayoutVars>
          <dgm:hierBranch val="init"/>
        </dgm:presLayoutVars>
      </dgm:prSet>
      <dgm:spPr/>
    </dgm:pt>
    <dgm:pt modelId="{DC7554E2-BAC1-B04A-BABB-0B84211E57A1}" type="pres">
      <dgm:prSet presAssocID="{1E8F90CD-1DB4-484F-9303-CFB6FB56FDBD}" presName="rootComposite2" presStyleCnt="0"/>
      <dgm:spPr/>
    </dgm:pt>
    <dgm:pt modelId="{AC449335-FA0F-0245-A257-236A418512F0}" type="pres">
      <dgm:prSet presAssocID="{1E8F90CD-1DB4-484F-9303-CFB6FB56FDB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1DE4D-5CE5-E349-B791-145BD2CFDFB1}" type="pres">
      <dgm:prSet presAssocID="{1E8F90CD-1DB4-484F-9303-CFB6FB56FDBD}" presName="topArc2" presStyleLbl="parChTrans1D1" presStyleIdx="8" presStyleCnt="54"/>
      <dgm:spPr/>
    </dgm:pt>
    <dgm:pt modelId="{FB68F55E-E050-DB48-9686-92ECA490C3B8}" type="pres">
      <dgm:prSet presAssocID="{1E8F90CD-1DB4-484F-9303-CFB6FB56FDBD}" presName="bottomArc2" presStyleLbl="parChTrans1D1" presStyleIdx="9" presStyleCnt="54"/>
      <dgm:spPr/>
    </dgm:pt>
    <dgm:pt modelId="{D188476C-DD90-B144-AE77-94FCD6527427}" type="pres">
      <dgm:prSet presAssocID="{1E8F90CD-1DB4-484F-9303-CFB6FB56FDBD}" presName="topConnNode2" presStyleLbl="node3" presStyleIdx="0" presStyleCnt="0"/>
      <dgm:spPr/>
      <dgm:t>
        <a:bodyPr/>
        <a:lstStyle/>
        <a:p>
          <a:endParaRPr lang="en-US"/>
        </a:p>
      </dgm:t>
    </dgm:pt>
    <dgm:pt modelId="{6B38016D-6159-884F-990F-00DEAC95DDEB}" type="pres">
      <dgm:prSet presAssocID="{1E8F90CD-1DB4-484F-9303-CFB6FB56FDBD}" presName="hierChild4" presStyleCnt="0"/>
      <dgm:spPr/>
    </dgm:pt>
    <dgm:pt modelId="{A536CB52-C6AC-B949-883D-38AF1E1129A3}" type="pres">
      <dgm:prSet presAssocID="{97A29D01-2E8D-464D-85A7-28075ADA572C}" presName="Name28" presStyleLbl="parChTrans1D4" presStyleIdx="1" presStyleCnt="11"/>
      <dgm:spPr/>
      <dgm:t>
        <a:bodyPr/>
        <a:lstStyle/>
        <a:p>
          <a:endParaRPr lang="en-US"/>
        </a:p>
      </dgm:t>
    </dgm:pt>
    <dgm:pt modelId="{F57FC884-1D86-954B-AF30-5B006F511FDB}" type="pres">
      <dgm:prSet presAssocID="{C8CD6947-4020-0A47-B788-E09E2696788A}" presName="hierRoot2" presStyleCnt="0">
        <dgm:presLayoutVars>
          <dgm:hierBranch val="init"/>
        </dgm:presLayoutVars>
      </dgm:prSet>
      <dgm:spPr/>
    </dgm:pt>
    <dgm:pt modelId="{E47943A3-F656-B94B-9062-C8B4224A82B2}" type="pres">
      <dgm:prSet presAssocID="{C8CD6947-4020-0A47-B788-E09E2696788A}" presName="rootComposite2" presStyleCnt="0"/>
      <dgm:spPr/>
    </dgm:pt>
    <dgm:pt modelId="{4C22A2A1-FB27-5640-9CA1-1A69DD91EC5E}" type="pres">
      <dgm:prSet presAssocID="{C8CD6947-4020-0A47-B788-E09E2696788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397225-4A67-D14C-9D17-1E289503640D}" type="pres">
      <dgm:prSet presAssocID="{C8CD6947-4020-0A47-B788-E09E2696788A}" presName="topArc2" presStyleLbl="parChTrans1D1" presStyleIdx="10" presStyleCnt="54"/>
      <dgm:spPr/>
    </dgm:pt>
    <dgm:pt modelId="{008F0E03-CDA9-3242-A789-889998D7D61D}" type="pres">
      <dgm:prSet presAssocID="{C8CD6947-4020-0A47-B788-E09E2696788A}" presName="bottomArc2" presStyleLbl="parChTrans1D1" presStyleIdx="11" presStyleCnt="54"/>
      <dgm:spPr/>
    </dgm:pt>
    <dgm:pt modelId="{4E75A49D-91BE-CD40-B7E7-27205CE509DB}" type="pres">
      <dgm:prSet presAssocID="{C8CD6947-4020-0A47-B788-E09E2696788A}" presName="topConnNode2" presStyleLbl="node4" presStyleIdx="0" presStyleCnt="0"/>
      <dgm:spPr/>
      <dgm:t>
        <a:bodyPr/>
        <a:lstStyle/>
        <a:p>
          <a:endParaRPr lang="en-US"/>
        </a:p>
      </dgm:t>
    </dgm:pt>
    <dgm:pt modelId="{A3849BBC-9446-EF46-9B54-6106C59B50F0}" type="pres">
      <dgm:prSet presAssocID="{C8CD6947-4020-0A47-B788-E09E2696788A}" presName="hierChild4" presStyleCnt="0"/>
      <dgm:spPr/>
    </dgm:pt>
    <dgm:pt modelId="{41A0E02B-B441-B245-944C-959022AC380B}" type="pres">
      <dgm:prSet presAssocID="{C8CD6947-4020-0A47-B788-E09E2696788A}" presName="hierChild5" presStyleCnt="0"/>
      <dgm:spPr/>
    </dgm:pt>
    <dgm:pt modelId="{06444E41-268D-7F42-9E88-5BE060F6D7C8}" type="pres">
      <dgm:prSet presAssocID="{1E8F90CD-1DB4-484F-9303-CFB6FB56FDBD}" presName="hierChild5" presStyleCnt="0"/>
      <dgm:spPr/>
    </dgm:pt>
    <dgm:pt modelId="{CADC40C9-7598-6040-8F22-D3F549630464}" type="pres">
      <dgm:prSet presAssocID="{33327192-0A05-4B4E-981C-89E5259DA7B4}" presName="Name28" presStyleLbl="parChTrans1D3" presStyleIdx="2" presStyleCnt="11"/>
      <dgm:spPr/>
      <dgm:t>
        <a:bodyPr/>
        <a:lstStyle/>
        <a:p>
          <a:endParaRPr lang="en-US"/>
        </a:p>
      </dgm:t>
    </dgm:pt>
    <dgm:pt modelId="{8AE617FC-FE26-3B42-B86E-1BBFFA185B65}" type="pres">
      <dgm:prSet presAssocID="{84CDD1E8-E98F-0D40-B502-335366B878EC}" presName="hierRoot2" presStyleCnt="0">
        <dgm:presLayoutVars>
          <dgm:hierBranch val="init"/>
        </dgm:presLayoutVars>
      </dgm:prSet>
      <dgm:spPr/>
    </dgm:pt>
    <dgm:pt modelId="{3BBD52F5-1F1D-3042-8D2F-2C578640DB7D}" type="pres">
      <dgm:prSet presAssocID="{84CDD1E8-E98F-0D40-B502-335366B878EC}" presName="rootComposite2" presStyleCnt="0"/>
      <dgm:spPr/>
    </dgm:pt>
    <dgm:pt modelId="{12C518FF-FCC4-D147-A984-B258528F1023}" type="pres">
      <dgm:prSet presAssocID="{84CDD1E8-E98F-0D40-B502-335366B878E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78A8D-8136-BD45-A8BE-25BA68146A0D}" type="pres">
      <dgm:prSet presAssocID="{84CDD1E8-E98F-0D40-B502-335366B878EC}" presName="topArc2" presStyleLbl="parChTrans1D1" presStyleIdx="12" presStyleCnt="54"/>
      <dgm:spPr/>
    </dgm:pt>
    <dgm:pt modelId="{6E0858EB-B470-414D-9779-2EE785B27759}" type="pres">
      <dgm:prSet presAssocID="{84CDD1E8-E98F-0D40-B502-335366B878EC}" presName="bottomArc2" presStyleLbl="parChTrans1D1" presStyleIdx="13" presStyleCnt="54"/>
      <dgm:spPr/>
    </dgm:pt>
    <dgm:pt modelId="{91E68E26-C105-A644-BF99-A813F93634A9}" type="pres">
      <dgm:prSet presAssocID="{84CDD1E8-E98F-0D40-B502-335366B878EC}" presName="topConnNode2" presStyleLbl="node3" presStyleIdx="0" presStyleCnt="0"/>
      <dgm:spPr/>
      <dgm:t>
        <a:bodyPr/>
        <a:lstStyle/>
        <a:p>
          <a:endParaRPr lang="en-US"/>
        </a:p>
      </dgm:t>
    </dgm:pt>
    <dgm:pt modelId="{08B59464-8FC2-6D46-A0FA-E3856C22365D}" type="pres">
      <dgm:prSet presAssocID="{84CDD1E8-E98F-0D40-B502-335366B878EC}" presName="hierChild4" presStyleCnt="0"/>
      <dgm:spPr/>
    </dgm:pt>
    <dgm:pt modelId="{1B8A2BB9-3119-AB44-B4E8-951F4D8E66D9}" type="pres">
      <dgm:prSet presAssocID="{EEC4E6BD-3D1D-B746-BA19-9392461C5A92}" presName="Name28" presStyleLbl="parChTrans1D4" presStyleIdx="2" presStyleCnt="11"/>
      <dgm:spPr/>
      <dgm:t>
        <a:bodyPr/>
        <a:lstStyle/>
        <a:p>
          <a:endParaRPr lang="en-US"/>
        </a:p>
      </dgm:t>
    </dgm:pt>
    <dgm:pt modelId="{AEECB9E0-5066-A141-8B58-21D5463B0300}" type="pres">
      <dgm:prSet presAssocID="{693FB668-A9CC-9843-9047-1FCF9FFB06F8}" presName="hierRoot2" presStyleCnt="0">
        <dgm:presLayoutVars>
          <dgm:hierBranch val="init"/>
        </dgm:presLayoutVars>
      </dgm:prSet>
      <dgm:spPr/>
    </dgm:pt>
    <dgm:pt modelId="{EA05356A-1568-8243-A674-CF57771F07BC}" type="pres">
      <dgm:prSet presAssocID="{693FB668-A9CC-9843-9047-1FCF9FFB06F8}" presName="rootComposite2" presStyleCnt="0"/>
      <dgm:spPr/>
    </dgm:pt>
    <dgm:pt modelId="{812C0237-C77A-5C48-BEF9-4C6A2AE8A677}" type="pres">
      <dgm:prSet presAssocID="{693FB668-A9CC-9843-9047-1FCF9FFB06F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8AEB4D-F26A-914A-AE92-4386A864D768}" type="pres">
      <dgm:prSet presAssocID="{693FB668-A9CC-9843-9047-1FCF9FFB06F8}" presName="topArc2" presStyleLbl="parChTrans1D1" presStyleIdx="14" presStyleCnt="54"/>
      <dgm:spPr/>
    </dgm:pt>
    <dgm:pt modelId="{BC72C7AF-2AC2-5749-9561-77E1BF5768EC}" type="pres">
      <dgm:prSet presAssocID="{693FB668-A9CC-9843-9047-1FCF9FFB06F8}" presName="bottomArc2" presStyleLbl="parChTrans1D1" presStyleIdx="15" presStyleCnt="54"/>
      <dgm:spPr/>
    </dgm:pt>
    <dgm:pt modelId="{17CD4140-AD34-E84D-9963-F91F07E3883C}" type="pres">
      <dgm:prSet presAssocID="{693FB668-A9CC-9843-9047-1FCF9FFB06F8}" presName="topConnNode2" presStyleLbl="node4" presStyleIdx="0" presStyleCnt="0"/>
      <dgm:spPr/>
      <dgm:t>
        <a:bodyPr/>
        <a:lstStyle/>
        <a:p>
          <a:endParaRPr lang="en-US"/>
        </a:p>
      </dgm:t>
    </dgm:pt>
    <dgm:pt modelId="{01AE12EA-7A13-5247-9D01-AEA859506ED6}" type="pres">
      <dgm:prSet presAssocID="{693FB668-A9CC-9843-9047-1FCF9FFB06F8}" presName="hierChild4" presStyleCnt="0"/>
      <dgm:spPr/>
    </dgm:pt>
    <dgm:pt modelId="{53770D47-496A-2243-A4F8-5443EA97256F}" type="pres">
      <dgm:prSet presAssocID="{693FB668-A9CC-9843-9047-1FCF9FFB06F8}" presName="hierChild5" presStyleCnt="0"/>
      <dgm:spPr/>
    </dgm:pt>
    <dgm:pt modelId="{B7531594-A5F8-1F42-BFA8-DCF6568814E6}" type="pres">
      <dgm:prSet presAssocID="{84CDD1E8-E98F-0D40-B502-335366B878EC}" presName="hierChild5" presStyleCnt="0"/>
      <dgm:spPr/>
    </dgm:pt>
    <dgm:pt modelId="{D20BF9B3-F742-4A4B-8B46-03B58A6A77FF}" type="pres">
      <dgm:prSet presAssocID="{15382F53-F2F8-CA4E-8EEF-2D6DC58CACF7}" presName="hierChild7" presStyleCnt="0"/>
      <dgm:spPr/>
    </dgm:pt>
    <dgm:pt modelId="{22C2B1AA-73B6-7543-83FB-8FBD7E4ABB02}" type="pres">
      <dgm:prSet presAssocID="{952F8BFF-F3DB-2F48-A7B0-B3229C007197}" presName="Name101" presStyleLbl="parChTrans1D2" presStyleIdx="1" presStyleCnt="4"/>
      <dgm:spPr/>
      <dgm:t>
        <a:bodyPr/>
        <a:lstStyle/>
        <a:p>
          <a:endParaRPr lang="en-US"/>
        </a:p>
      </dgm:t>
    </dgm:pt>
    <dgm:pt modelId="{EE05DD77-A7A2-0E47-A9C3-C6A57F9A3040}" type="pres">
      <dgm:prSet presAssocID="{368B69D1-47F1-AE4E-9673-CB5830B64F82}" presName="hierRoot3" presStyleCnt="0">
        <dgm:presLayoutVars>
          <dgm:hierBranch val="init"/>
        </dgm:presLayoutVars>
      </dgm:prSet>
      <dgm:spPr/>
    </dgm:pt>
    <dgm:pt modelId="{FA904DD3-3A8F-E848-9A7E-628AB7A7E2C6}" type="pres">
      <dgm:prSet presAssocID="{368B69D1-47F1-AE4E-9673-CB5830B64F82}" presName="rootComposite3" presStyleCnt="0"/>
      <dgm:spPr/>
    </dgm:pt>
    <dgm:pt modelId="{061A0CB2-E8F5-834F-8FFE-FE2FA0C9D1F5}" type="pres">
      <dgm:prSet presAssocID="{368B69D1-47F1-AE4E-9673-CB5830B64F8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63EB62-65FC-AA47-B46D-C9B5B0A6E494}" type="pres">
      <dgm:prSet presAssocID="{368B69D1-47F1-AE4E-9673-CB5830B64F82}" presName="topArc3" presStyleLbl="parChTrans1D1" presStyleIdx="16" presStyleCnt="54"/>
      <dgm:spPr/>
    </dgm:pt>
    <dgm:pt modelId="{7FCF3361-06A2-2E4B-9090-E0682802A284}" type="pres">
      <dgm:prSet presAssocID="{368B69D1-47F1-AE4E-9673-CB5830B64F82}" presName="bottomArc3" presStyleLbl="parChTrans1D1" presStyleIdx="17" presStyleCnt="54"/>
      <dgm:spPr/>
    </dgm:pt>
    <dgm:pt modelId="{01A5F44D-D1A9-1040-B1D4-8D0A01474DA7}" type="pres">
      <dgm:prSet presAssocID="{368B69D1-47F1-AE4E-9673-CB5830B64F82}" presName="topConnNode3" presStyleLbl="asst1" presStyleIdx="0" presStyleCnt="0"/>
      <dgm:spPr/>
      <dgm:t>
        <a:bodyPr/>
        <a:lstStyle/>
        <a:p>
          <a:endParaRPr lang="en-US"/>
        </a:p>
      </dgm:t>
    </dgm:pt>
    <dgm:pt modelId="{DC8E01AD-A678-FB4D-806F-26FE9FC8C954}" type="pres">
      <dgm:prSet presAssocID="{368B69D1-47F1-AE4E-9673-CB5830B64F82}" presName="hierChild6" presStyleCnt="0"/>
      <dgm:spPr/>
    </dgm:pt>
    <dgm:pt modelId="{056A2E42-E8CF-3E49-91F2-E9520A99639F}" type="pres">
      <dgm:prSet presAssocID="{5C5EA10A-704F-F845-9000-8C6A97F908D8}" presName="Name28" presStyleLbl="parChTrans1D3" presStyleIdx="3" presStyleCnt="11"/>
      <dgm:spPr/>
      <dgm:t>
        <a:bodyPr/>
        <a:lstStyle/>
        <a:p>
          <a:endParaRPr lang="en-US"/>
        </a:p>
      </dgm:t>
    </dgm:pt>
    <dgm:pt modelId="{2249C205-5406-4346-A87A-3598AD8671C6}" type="pres">
      <dgm:prSet presAssocID="{469C965F-368A-F04C-827E-C24BAA2449F5}" presName="hierRoot2" presStyleCnt="0">
        <dgm:presLayoutVars>
          <dgm:hierBranch val="init"/>
        </dgm:presLayoutVars>
      </dgm:prSet>
      <dgm:spPr/>
    </dgm:pt>
    <dgm:pt modelId="{F26B950D-F59C-F145-BBAB-2637CCE31AB1}" type="pres">
      <dgm:prSet presAssocID="{469C965F-368A-F04C-827E-C24BAA2449F5}" presName="rootComposite2" presStyleCnt="0"/>
      <dgm:spPr/>
    </dgm:pt>
    <dgm:pt modelId="{8AA3C051-8C16-9141-AF5E-778E4D573150}" type="pres">
      <dgm:prSet presAssocID="{469C965F-368A-F04C-827E-C24BAA2449F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72049D-CA87-F541-B143-D2C076C188F2}" type="pres">
      <dgm:prSet presAssocID="{469C965F-368A-F04C-827E-C24BAA2449F5}" presName="topArc2" presStyleLbl="parChTrans1D1" presStyleIdx="18" presStyleCnt="54"/>
      <dgm:spPr/>
    </dgm:pt>
    <dgm:pt modelId="{2AE6BF0C-623D-EB4B-B8FE-51D47359C677}" type="pres">
      <dgm:prSet presAssocID="{469C965F-368A-F04C-827E-C24BAA2449F5}" presName="bottomArc2" presStyleLbl="parChTrans1D1" presStyleIdx="19" presStyleCnt="54"/>
      <dgm:spPr/>
    </dgm:pt>
    <dgm:pt modelId="{946BA6EF-9B37-8C4B-96A7-F66A674AD841}" type="pres">
      <dgm:prSet presAssocID="{469C965F-368A-F04C-827E-C24BAA2449F5}" presName="topConnNode2" presStyleLbl="node3" presStyleIdx="0" presStyleCnt="0"/>
      <dgm:spPr/>
      <dgm:t>
        <a:bodyPr/>
        <a:lstStyle/>
        <a:p>
          <a:endParaRPr lang="en-US"/>
        </a:p>
      </dgm:t>
    </dgm:pt>
    <dgm:pt modelId="{30DB0C94-6BFD-B04F-BFD9-5F1D7CE7A477}" type="pres">
      <dgm:prSet presAssocID="{469C965F-368A-F04C-827E-C24BAA2449F5}" presName="hierChild4" presStyleCnt="0"/>
      <dgm:spPr/>
    </dgm:pt>
    <dgm:pt modelId="{D9C422B7-6094-A042-A399-50EB7284A7F1}" type="pres">
      <dgm:prSet presAssocID="{BEB44C9C-5584-DA4B-A04C-C11AF44A31DC}" presName="Name28" presStyleLbl="parChTrans1D4" presStyleIdx="3" presStyleCnt="11"/>
      <dgm:spPr/>
      <dgm:t>
        <a:bodyPr/>
        <a:lstStyle/>
        <a:p>
          <a:endParaRPr lang="en-US"/>
        </a:p>
      </dgm:t>
    </dgm:pt>
    <dgm:pt modelId="{89230785-2981-7042-91B0-1FF770F88D16}" type="pres">
      <dgm:prSet presAssocID="{10D02042-2BEE-4544-8C36-0CA19930541A}" presName="hierRoot2" presStyleCnt="0">
        <dgm:presLayoutVars>
          <dgm:hierBranch val="init"/>
        </dgm:presLayoutVars>
      </dgm:prSet>
      <dgm:spPr/>
    </dgm:pt>
    <dgm:pt modelId="{73B0FECB-435C-6E42-9B03-2E0E01970897}" type="pres">
      <dgm:prSet presAssocID="{10D02042-2BEE-4544-8C36-0CA19930541A}" presName="rootComposite2" presStyleCnt="0"/>
      <dgm:spPr/>
    </dgm:pt>
    <dgm:pt modelId="{B8CAB340-7500-554D-B79C-EA64C753B9CD}" type="pres">
      <dgm:prSet presAssocID="{10D02042-2BEE-4544-8C36-0CA19930541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C88B3-2C60-784B-A70D-8F56194A64D4}" type="pres">
      <dgm:prSet presAssocID="{10D02042-2BEE-4544-8C36-0CA19930541A}" presName="topArc2" presStyleLbl="parChTrans1D1" presStyleIdx="20" presStyleCnt="54"/>
      <dgm:spPr/>
    </dgm:pt>
    <dgm:pt modelId="{55F9C2DD-A991-9C40-A830-E1804D2D5D07}" type="pres">
      <dgm:prSet presAssocID="{10D02042-2BEE-4544-8C36-0CA19930541A}" presName="bottomArc2" presStyleLbl="parChTrans1D1" presStyleIdx="21" presStyleCnt="54"/>
      <dgm:spPr/>
    </dgm:pt>
    <dgm:pt modelId="{ED24476F-0B06-254C-9B78-8A318084BC40}" type="pres">
      <dgm:prSet presAssocID="{10D02042-2BEE-4544-8C36-0CA19930541A}" presName="topConnNode2" presStyleLbl="node4" presStyleIdx="0" presStyleCnt="0"/>
      <dgm:spPr/>
      <dgm:t>
        <a:bodyPr/>
        <a:lstStyle/>
        <a:p>
          <a:endParaRPr lang="en-US"/>
        </a:p>
      </dgm:t>
    </dgm:pt>
    <dgm:pt modelId="{101BABD9-C64E-D74B-AF9B-40E738B1EC71}" type="pres">
      <dgm:prSet presAssocID="{10D02042-2BEE-4544-8C36-0CA19930541A}" presName="hierChild4" presStyleCnt="0"/>
      <dgm:spPr/>
    </dgm:pt>
    <dgm:pt modelId="{2C6F6E35-3768-6648-A39C-0372432C5EBC}" type="pres">
      <dgm:prSet presAssocID="{10D02042-2BEE-4544-8C36-0CA19930541A}" presName="hierChild5" presStyleCnt="0"/>
      <dgm:spPr/>
    </dgm:pt>
    <dgm:pt modelId="{F0C2D096-B653-0D47-A3CB-0B8A1A433956}" type="pres">
      <dgm:prSet presAssocID="{469C965F-368A-F04C-827E-C24BAA2449F5}" presName="hierChild5" presStyleCnt="0"/>
      <dgm:spPr/>
    </dgm:pt>
    <dgm:pt modelId="{5E2E34D2-8027-7242-B7FB-4E99842733E6}" type="pres">
      <dgm:prSet presAssocID="{A016F80E-7C69-3640-98E7-3CFE9A31357D}" presName="Name28" presStyleLbl="parChTrans1D3" presStyleIdx="4" presStyleCnt="11"/>
      <dgm:spPr/>
      <dgm:t>
        <a:bodyPr/>
        <a:lstStyle/>
        <a:p>
          <a:endParaRPr lang="en-US"/>
        </a:p>
      </dgm:t>
    </dgm:pt>
    <dgm:pt modelId="{F75CF8CB-8DCE-BC4E-8EB2-C284E4BB8A8B}" type="pres">
      <dgm:prSet presAssocID="{7E7C625D-DAAD-534A-BF4E-7F78DF004AF0}" presName="hierRoot2" presStyleCnt="0">
        <dgm:presLayoutVars>
          <dgm:hierBranch val="init"/>
        </dgm:presLayoutVars>
      </dgm:prSet>
      <dgm:spPr/>
    </dgm:pt>
    <dgm:pt modelId="{0ED2BDE9-719D-1E42-BC15-3A21865FD20A}" type="pres">
      <dgm:prSet presAssocID="{7E7C625D-DAAD-534A-BF4E-7F78DF004AF0}" presName="rootComposite2" presStyleCnt="0"/>
      <dgm:spPr/>
    </dgm:pt>
    <dgm:pt modelId="{CFE07D1A-DFF2-2E40-98E7-9F25FAE2F9C4}" type="pres">
      <dgm:prSet presAssocID="{7E7C625D-DAAD-534A-BF4E-7F78DF004AF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89B09-B995-B54A-A66B-5991149BC02A}" type="pres">
      <dgm:prSet presAssocID="{7E7C625D-DAAD-534A-BF4E-7F78DF004AF0}" presName="topArc2" presStyleLbl="parChTrans1D1" presStyleIdx="22" presStyleCnt="54"/>
      <dgm:spPr/>
    </dgm:pt>
    <dgm:pt modelId="{732669C4-6F73-EB48-B230-67E50E78E984}" type="pres">
      <dgm:prSet presAssocID="{7E7C625D-DAAD-534A-BF4E-7F78DF004AF0}" presName="bottomArc2" presStyleLbl="parChTrans1D1" presStyleIdx="23" presStyleCnt="54"/>
      <dgm:spPr/>
    </dgm:pt>
    <dgm:pt modelId="{1E42A7B7-6562-7644-8E31-F332D276EB73}" type="pres">
      <dgm:prSet presAssocID="{7E7C625D-DAAD-534A-BF4E-7F78DF004AF0}" presName="topConnNode2" presStyleLbl="node3" presStyleIdx="0" presStyleCnt="0"/>
      <dgm:spPr/>
      <dgm:t>
        <a:bodyPr/>
        <a:lstStyle/>
        <a:p>
          <a:endParaRPr lang="en-US"/>
        </a:p>
      </dgm:t>
    </dgm:pt>
    <dgm:pt modelId="{20B984F5-353A-6E47-A367-1E488A699033}" type="pres">
      <dgm:prSet presAssocID="{7E7C625D-DAAD-534A-BF4E-7F78DF004AF0}" presName="hierChild4" presStyleCnt="0"/>
      <dgm:spPr/>
    </dgm:pt>
    <dgm:pt modelId="{31A7DC51-5482-884D-A34D-C4D88CE82EDF}" type="pres">
      <dgm:prSet presAssocID="{A95B03D1-2E3D-B749-A3D4-8D2516AC5273}" presName="Name28" presStyleLbl="parChTrans1D4" presStyleIdx="4" presStyleCnt="11"/>
      <dgm:spPr/>
      <dgm:t>
        <a:bodyPr/>
        <a:lstStyle/>
        <a:p>
          <a:endParaRPr lang="en-US"/>
        </a:p>
      </dgm:t>
    </dgm:pt>
    <dgm:pt modelId="{A8FE13E8-9244-7042-82B1-C56888620366}" type="pres">
      <dgm:prSet presAssocID="{6AF795AD-AA21-4342-A5A1-876485FCE667}" presName="hierRoot2" presStyleCnt="0">
        <dgm:presLayoutVars>
          <dgm:hierBranch val="init"/>
        </dgm:presLayoutVars>
      </dgm:prSet>
      <dgm:spPr/>
    </dgm:pt>
    <dgm:pt modelId="{4A6FFC27-EABE-014B-BB82-CE98763768AB}" type="pres">
      <dgm:prSet presAssocID="{6AF795AD-AA21-4342-A5A1-876485FCE667}" presName="rootComposite2" presStyleCnt="0"/>
      <dgm:spPr/>
    </dgm:pt>
    <dgm:pt modelId="{CBD1270C-B174-C047-8477-DDE7B2357BA8}" type="pres">
      <dgm:prSet presAssocID="{6AF795AD-AA21-4342-A5A1-876485FCE66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5E9FE-4992-A245-A846-1F1034D414DA}" type="pres">
      <dgm:prSet presAssocID="{6AF795AD-AA21-4342-A5A1-876485FCE667}" presName="topArc2" presStyleLbl="parChTrans1D1" presStyleIdx="24" presStyleCnt="54"/>
      <dgm:spPr/>
    </dgm:pt>
    <dgm:pt modelId="{3504515D-2BCB-BB40-98EB-17837497E080}" type="pres">
      <dgm:prSet presAssocID="{6AF795AD-AA21-4342-A5A1-876485FCE667}" presName="bottomArc2" presStyleLbl="parChTrans1D1" presStyleIdx="25" presStyleCnt="54"/>
      <dgm:spPr/>
    </dgm:pt>
    <dgm:pt modelId="{C022F937-B1CF-4C41-997C-36DDBB87EEB2}" type="pres">
      <dgm:prSet presAssocID="{6AF795AD-AA21-4342-A5A1-876485FCE667}" presName="topConnNode2" presStyleLbl="node4" presStyleIdx="0" presStyleCnt="0"/>
      <dgm:spPr/>
      <dgm:t>
        <a:bodyPr/>
        <a:lstStyle/>
        <a:p>
          <a:endParaRPr lang="en-US"/>
        </a:p>
      </dgm:t>
    </dgm:pt>
    <dgm:pt modelId="{745F802B-F2D6-BB48-B9FC-8063E5ECFD7C}" type="pres">
      <dgm:prSet presAssocID="{6AF795AD-AA21-4342-A5A1-876485FCE667}" presName="hierChild4" presStyleCnt="0"/>
      <dgm:spPr/>
    </dgm:pt>
    <dgm:pt modelId="{9E6FD71D-333F-5D42-B4E4-83360442FB1E}" type="pres">
      <dgm:prSet presAssocID="{6AF795AD-AA21-4342-A5A1-876485FCE667}" presName="hierChild5" presStyleCnt="0"/>
      <dgm:spPr/>
    </dgm:pt>
    <dgm:pt modelId="{48460BA3-8066-6445-B61E-3B2416E59119}" type="pres">
      <dgm:prSet presAssocID="{7E7C625D-DAAD-534A-BF4E-7F78DF004AF0}" presName="hierChild5" presStyleCnt="0"/>
      <dgm:spPr/>
    </dgm:pt>
    <dgm:pt modelId="{824EAF70-F121-9D40-9DC2-6605A3D2AD5A}" type="pres">
      <dgm:prSet presAssocID="{4E93238D-C5A7-5040-A4FF-837E42EE77DA}" presName="Name28" presStyleLbl="parChTrans1D3" presStyleIdx="5" presStyleCnt="11"/>
      <dgm:spPr/>
      <dgm:t>
        <a:bodyPr/>
        <a:lstStyle/>
        <a:p>
          <a:endParaRPr lang="en-US"/>
        </a:p>
      </dgm:t>
    </dgm:pt>
    <dgm:pt modelId="{CE6FB76E-8F31-9D4B-BED3-E98FC260042D}" type="pres">
      <dgm:prSet presAssocID="{F888D058-CB04-7143-9F59-E50E474BD98E}" presName="hierRoot2" presStyleCnt="0">
        <dgm:presLayoutVars>
          <dgm:hierBranch val="init"/>
        </dgm:presLayoutVars>
      </dgm:prSet>
      <dgm:spPr/>
    </dgm:pt>
    <dgm:pt modelId="{A318AF47-D68A-0948-81AA-D3529213BE03}" type="pres">
      <dgm:prSet presAssocID="{F888D058-CB04-7143-9F59-E50E474BD98E}" presName="rootComposite2" presStyleCnt="0"/>
      <dgm:spPr/>
    </dgm:pt>
    <dgm:pt modelId="{54BF33CD-B9CF-2D45-A05F-820A0509D665}" type="pres">
      <dgm:prSet presAssocID="{F888D058-CB04-7143-9F59-E50E474BD98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5C293-6067-8442-9246-E4EF776035D0}" type="pres">
      <dgm:prSet presAssocID="{F888D058-CB04-7143-9F59-E50E474BD98E}" presName="topArc2" presStyleLbl="parChTrans1D1" presStyleIdx="26" presStyleCnt="54"/>
      <dgm:spPr/>
    </dgm:pt>
    <dgm:pt modelId="{9F7475AC-F3BB-3541-BCFF-ABB5E6491B1D}" type="pres">
      <dgm:prSet presAssocID="{F888D058-CB04-7143-9F59-E50E474BD98E}" presName="bottomArc2" presStyleLbl="parChTrans1D1" presStyleIdx="27" presStyleCnt="54"/>
      <dgm:spPr/>
    </dgm:pt>
    <dgm:pt modelId="{F0587A95-5114-8048-8B86-C598BA3B44C3}" type="pres">
      <dgm:prSet presAssocID="{F888D058-CB04-7143-9F59-E50E474BD98E}" presName="topConnNode2" presStyleLbl="node3" presStyleIdx="0" presStyleCnt="0"/>
      <dgm:spPr/>
      <dgm:t>
        <a:bodyPr/>
        <a:lstStyle/>
        <a:p>
          <a:endParaRPr lang="en-US"/>
        </a:p>
      </dgm:t>
    </dgm:pt>
    <dgm:pt modelId="{50AF6DB3-D12F-8645-9E6A-88D1A3B181FD}" type="pres">
      <dgm:prSet presAssocID="{F888D058-CB04-7143-9F59-E50E474BD98E}" presName="hierChild4" presStyleCnt="0"/>
      <dgm:spPr/>
    </dgm:pt>
    <dgm:pt modelId="{A62A9210-2A10-3942-80E0-924D02F7C00B}" type="pres">
      <dgm:prSet presAssocID="{2B7EBEAE-6252-F34C-B0FC-C4D65D36A55D}" presName="Name28" presStyleLbl="parChTrans1D4" presStyleIdx="5" presStyleCnt="11"/>
      <dgm:spPr/>
      <dgm:t>
        <a:bodyPr/>
        <a:lstStyle/>
        <a:p>
          <a:endParaRPr lang="en-US"/>
        </a:p>
      </dgm:t>
    </dgm:pt>
    <dgm:pt modelId="{AC4213AA-FCEE-AE4A-BF78-F196798F672D}" type="pres">
      <dgm:prSet presAssocID="{E2B43D94-D005-4F43-893E-C8C635069963}" presName="hierRoot2" presStyleCnt="0">
        <dgm:presLayoutVars>
          <dgm:hierBranch val="init"/>
        </dgm:presLayoutVars>
      </dgm:prSet>
      <dgm:spPr/>
    </dgm:pt>
    <dgm:pt modelId="{F9C7AC5E-ACDB-E74A-AFC2-1772B0CE7F84}" type="pres">
      <dgm:prSet presAssocID="{E2B43D94-D005-4F43-893E-C8C635069963}" presName="rootComposite2" presStyleCnt="0"/>
      <dgm:spPr/>
    </dgm:pt>
    <dgm:pt modelId="{109AB06F-FEC6-DB42-80DF-76A31660FA6B}" type="pres">
      <dgm:prSet presAssocID="{E2B43D94-D005-4F43-893E-C8C63506996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DB294-1C2A-414B-B2D5-E805732522B6}" type="pres">
      <dgm:prSet presAssocID="{E2B43D94-D005-4F43-893E-C8C635069963}" presName="topArc2" presStyleLbl="parChTrans1D1" presStyleIdx="28" presStyleCnt="54"/>
      <dgm:spPr/>
    </dgm:pt>
    <dgm:pt modelId="{DE8FD61C-4818-E749-A5F2-628D56E0ADBF}" type="pres">
      <dgm:prSet presAssocID="{E2B43D94-D005-4F43-893E-C8C635069963}" presName="bottomArc2" presStyleLbl="parChTrans1D1" presStyleIdx="29" presStyleCnt="54"/>
      <dgm:spPr/>
    </dgm:pt>
    <dgm:pt modelId="{F8B68E59-FB0E-4748-A317-709CC54F0C04}" type="pres">
      <dgm:prSet presAssocID="{E2B43D94-D005-4F43-893E-C8C635069963}" presName="topConnNode2" presStyleLbl="node4" presStyleIdx="0" presStyleCnt="0"/>
      <dgm:spPr/>
      <dgm:t>
        <a:bodyPr/>
        <a:lstStyle/>
        <a:p>
          <a:endParaRPr lang="en-US"/>
        </a:p>
      </dgm:t>
    </dgm:pt>
    <dgm:pt modelId="{973B148F-0F46-5743-9643-7457F6D2D5B3}" type="pres">
      <dgm:prSet presAssocID="{E2B43D94-D005-4F43-893E-C8C635069963}" presName="hierChild4" presStyleCnt="0"/>
      <dgm:spPr/>
    </dgm:pt>
    <dgm:pt modelId="{D9B5B3C7-74D1-F040-AB30-FE694E375CE6}" type="pres">
      <dgm:prSet presAssocID="{E2B43D94-D005-4F43-893E-C8C635069963}" presName="hierChild5" presStyleCnt="0"/>
      <dgm:spPr/>
    </dgm:pt>
    <dgm:pt modelId="{F8A1C157-C692-DD45-A51E-D526F1642399}" type="pres">
      <dgm:prSet presAssocID="{F888D058-CB04-7143-9F59-E50E474BD98E}" presName="hierChild5" presStyleCnt="0"/>
      <dgm:spPr/>
    </dgm:pt>
    <dgm:pt modelId="{81A5F448-1976-AD46-AB82-DAE7766AECFB}" type="pres">
      <dgm:prSet presAssocID="{DF7F92C6-48F5-404D-B7E1-31F22725BD29}" presName="Name28" presStyleLbl="parChTrans1D3" presStyleIdx="6" presStyleCnt="11"/>
      <dgm:spPr/>
      <dgm:t>
        <a:bodyPr/>
        <a:lstStyle/>
        <a:p>
          <a:endParaRPr lang="en-US"/>
        </a:p>
      </dgm:t>
    </dgm:pt>
    <dgm:pt modelId="{4DD3CA01-BDB4-8A4A-9DB4-536509E9D3C7}" type="pres">
      <dgm:prSet presAssocID="{308E8EDB-CA45-A845-9427-F6CBC87884EC}" presName="hierRoot2" presStyleCnt="0">
        <dgm:presLayoutVars>
          <dgm:hierBranch val="init"/>
        </dgm:presLayoutVars>
      </dgm:prSet>
      <dgm:spPr/>
    </dgm:pt>
    <dgm:pt modelId="{BE7F6D1B-D159-884A-B791-A2662B38160C}" type="pres">
      <dgm:prSet presAssocID="{308E8EDB-CA45-A845-9427-F6CBC87884EC}" presName="rootComposite2" presStyleCnt="0"/>
      <dgm:spPr/>
    </dgm:pt>
    <dgm:pt modelId="{981E083A-CB92-F84F-8B3B-2978D54869AA}" type="pres">
      <dgm:prSet presAssocID="{308E8EDB-CA45-A845-9427-F6CBC87884E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590579-B664-034D-8B15-B5AFD9422066}" type="pres">
      <dgm:prSet presAssocID="{308E8EDB-CA45-A845-9427-F6CBC87884EC}" presName="topArc2" presStyleLbl="parChTrans1D1" presStyleIdx="30" presStyleCnt="54"/>
      <dgm:spPr/>
    </dgm:pt>
    <dgm:pt modelId="{0F61C464-AA62-D144-9C43-19FC51E26D7F}" type="pres">
      <dgm:prSet presAssocID="{308E8EDB-CA45-A845-9427-F6CBC87884EC}" presName="bottomArc2" presStyleLbl="parChTrans1D1" presStyleIdx="31" presStyleCnt="54"/>
      <dgm:spPr/>
    </dgm:pt>
    <dgm:pt modelId="{AE30C046-A58A-D84F-8201-27F100146F99}" type="pres">
      <dgm:prSet presAssocID="{308E8EDB-CA45-A845-9427-F6CBC87884EC}" presName="topConnNode2" presStyleLbl="node3" presStyleIdx="0" presStyleCnt="0"/>
      <dgm:spPr/>
      <dgm:t>
        <a:bodyPr/>
        <a:lstStyle/>
        <a:p>
          <a:endParaRPr lang="en-US"/>
        </a:p>
      </dgm:t>
    </dgm:pt>
    <dgm:pt modelId="{FA61727B-749C-6244-8A92-5E08A2FED427}" type="pres">
      <dgm:prSet presAssocID="{308E8EDB-CA45-A845-9427-F6CBC87884EC}" presName="hierChild4" presStyleCnt="0"/>
      <dgm:spPr/>
    </dgm:pt>
    <dgm:pt modelId="{93898162-77DE-7F49-A4D4-874E6A20ADBE}" type="pres">
      <dgm:prSet presAssocID="{FFA32BDF-16C9-9942-A971-79B8F6135A14}" presName="Name28" presStyleLbl="parChTrans1D4" presStyleIdx="6" presStyleCnt="11"/>
      <dgm:spPr/>
      <dgm:t>
        <a:bodyPr/>
        <a:lstStyle/>
        <a:p>
          <a:endParaRPr lang="en-US"/>
        </a:p>
      </dgm:t>
    </dgm:pt>
    <dgm:pt modelId="{3117A5EC-B686-4C4D-9383-F281FCD32F9E}" type="pres">
      <dgm:prSet presAssocID="{1A2B2746-687C-E04D-99F9-8E8E79E9A16A}" presName="hierRoot2" presStyleCnt="0">
        <dgm:presLayoutVars>
          <dgm:hierBranch val="init"/>
        </dgm:presLayoutVars>
      </dgm:prSet>
      <dgm:spPr/>
    </dgm:pt>
    <dgm:pt modelId="{30CCC044-21F8-044F-A81D-3F1136D788E8}" type="pres">
      <dgm:prSet presAssocID="{1A2B2746-687C-E04D-99F9-8E8E79E9A16A}" presName="rootComposite2" presStyleCnt="0"/>
      <dgm:spPr/>
    </dgm:pt>
    <dgm:pt modelId="{E3BDAFC3-6930-5548-9949-D85590B0F8F9}" type="pres">
      <dgm:prSet presAssocID="{1A2B2746-687C-E04D-99F9-8E8E79E9A16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B1B38-454C-174D-A94D-519F96C85371}" type="pres">
      <dgm:prSet presAssocID="{1A2B2746-687C-E04D-99F9-8E8E79E9A16A}" presName="topArc2" presStyleLbl="parChTrans1D1" presStyleIdx="32" presStyleCnt="54"/>
      <dgm:spPr/>
    </dgm:pt>
    <dgm:pt modelId="{F23C7F33-CA10-0A4A-98EB-834A4B604B22}" type="pres">
      <dgm:prSet presAssocID="{1A2B2746-687C-E04D-99F9-8E8E79E9A16A}" presName="bottomArc2" presStyleLbl="parChTrans1D1" presStyleIdx="33" presStyleCnt="54"/>
      <dgm:spPr/>
    </dgm:pt>
    <dgm:pt modelId="{9BF84B0A-930C-B249-BDBD-4185AB61D849}" type="pres">
      <dgm:prSet presAssocID="{1A2B2746-687C-E04D-99F9-8E8E79E9A16A}" presName="topConnNode2" presStyleLbl="node4" presStyleIdx="0" presStyleCnt="0"/>
      <dgm:spPr/>
      <dgm:t>
        <a:bodyPr/>
        <a:lstStyle/>
        <a:p>
          <a:endParaRPr lang="en-US"/>
        </a:p>
      </dgm:t>
    </dgm:pt>
    <dgm:pt modelId="{28D0AF8D-40D3-8F4F-B1DD-83100BF1A8CB}" type="pres">
      <dgm:prSet presAssocID="{1A2B2746-687C-E04D-99F9-8E8E79E9A16A}" presName="hierChild4" presStyleCnt="0"/>
      <dgm:spPr/>
    </dgm:pt>
    <dgm:pt modelId="{471007C6-0A45-D749-84E4-693B246C10B4}" type="pres">
      <dgm:prSet presAssocID="{1A2B2746-687C-E04D-99F9-8E8E79E9A16A}" presName="hierChild5" presStyleCnt="0"/>
      <dgm:spPr/>
    </dgm:pt>
    <dgm:pt modelId="{4AAB7B04-A22E-3B4E-ADF0-66C4CEBE9769}" type="pres">
      <dgm:prSet presAssocID="{308E8EDB-CA45-A845-9427-F6CBC87884EC}" presName="hierChild5" presStyleCnt="0"/>
      <dgm:spPr/>
    </dgm:pt>
    <dgm:pt modelId="{B18921AA-510D-CE49-B5C5-8F99A1C05757}" type="pres">
      <dgm:prSet presAssocID="{368B69D1-47F1-AE4E-9673-CB5830B64F82}" presName="hierChild7" presStyleCnt="0"/>
      <dgm:spPr/>
    </dgm:pt>
    <dgm:pt modelId="{4759FA31-B917-5246-9BF3-91860590C2F9}" type="pres">
      <dgm:prSet presAssocID="{7542B9F6-37A5-2D42-8737-4752F68E1CC6}" presName="Name101" presStyleLbl="parChTrans1D2" presStyleIdx="2" presStyleCnt="4"/>
      <dgm:spPr/>
      <dgm:t>
        <a:bodyPr/>
        <a:lstStyle/>
        <a:p>
          <a:endParaRPr lang="en-US"/>
        </a:p>
      </dgm:t>
    </dgm:pt>
    <dgm:pt modelId="{8E8D73BF-A8A3-0C4F-A6B9-04417067D956}" type="pres">
      <dgm:prSet presAssocID="{8F44BB80-697C-C64E-8DAF-B89280DF7022}" presName="hierRoot3" presStyleCnt="0">
        <dgm:presLayoutVars>
          <dgm:hierBranch val="init"/>
        </dgm:presLayoutVars>
      </dgm:prSet>
      <dgm:spPr/>
    </dgm:pt>
    <dgm:pt modelId="{69430059-51A2-3141-99D6-DFAE774EA429}" type="pres">
      <dgm:prSet presAssocID="{8F44BB80-697C-C64E-8DAF-B89280DF7022}" presName="rootComposite3" presStyleCnt="0"/>
      <dgm:spPr/>
    </dgm:pt>
    <dgm:pt modelId="{88263941-F170-FE4A-9449-4A947045C719}" type="pres">
      <dgm:prSet presAssocID="{8F44BB80-697C-C64E-8DAF-B89280DF702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4C559-0CD8-584C-A94C-0475CFD2043A}" type="pres">
      <dgm:prSet presAssocID="{8F44BB80-697C-C64E-8DAF-B89280DF7022}" presName="topArc3" presStyleLbl="parChTrans1D1" presStyleIdx="34" presStyleCnt="54"/>
      <dgm:spPr/>
    </dgm:pt>
    <dgm:pt modelId="{8F516640-AAF7-A047-95FB-79CB341E5C84}" type="pres">
      <dgm:prSet presAssocID="{8F44BB80-697C-C64E-8DAF-B89280DF7022}" presName="bottomArc3" presStyleLbl="parChTrans1D1" presStyleIdx="35" presStyleCnt="54"/>
      <dgm:spPr/>
    </dgm:pt>
    <dgm:pt modelId="{AC6B8853-D09F-8245-AB18-C03C3668B236}" type="pres">
      <dgm:prSet presAssocID="{8F44BB80-697C-C64E-8DAF-B89280DF7022}" presName="topConnNode3" presStyleLbl="asst1" presStyleIdx="0" presStyleCnt="0"/>
      <dgm:spPr/>
      <dgm:t>
        <a:bodyPr/>
        <a:lstStyle/>
        <a:p>
          <a:endParaRPr lang="en-US"/>
        </a:p>
      </dgm:t>
    </dgm:pt>
    <dgm:pt modelId="{53B1F812-63D0-B446-AD1C-1CA690112628}" type="pres">
      <dgm:prSet presAssocID="{8F44BB80-697C-C64E-8DAF-B89280DF7022}" presName="hierChild6" presStyleCnt="0"/>
      <dgm:spPr/>
    </dgm:pt>
    <dgm:pt modelId="{E0CC40A8-1A6A-A048-8CE3-E7D6EFD44582}" type="pres">
      <dgm:prSet presAssocID="{B6613FE1-E18C-8649-8639-05C4540407D3}" presName="Name28" presStyleLbl="parChTrans1D3" presStyleIdx="7" presStyleCnt="11"/>
      <dgm:spPr/>
      <dgm:t>
        <a:bodyPr/>
        <a:lstStyle/>
        <a:p>
          <a:endParaRPr lang="en-US"/>
        </a:p>
      </dgm:t>
    </dgm:pt>
    <dgm:pt modelId="{6E8C7079-FA26-564F-8A47-53CBE729E020}" type="pres">
      <dgm:prSet presAssocID="{ECC95598-41D4-0341-BC65-BED493B4F5FF}" presName="hierRoot2" presStyleCnt="0">
        <dgm:presLayoutVars>
          <dgm:hierBranch val="init"/>
        </dgm:presLayoutVars>
      </dgm:prSet>
      <dgm:spPr/>
    </dgm:pt>
    <dgm:pt modelId="{F62E813C-0D8F-B54B-B2BC-639BF56F8AD8}" type="pres">
      <dgm:prSet presAssocID="{ECC95598-41D4-0341-BC65-BED493B4F5FF}" presName="rootComposite2" presStyleCnt="0"/>
      <dgm:spPr/>
    </dgm:pt>
    <dgm:pt modelId="{22445DF9-805D-444D-A1D9-563529F11D85}" type="pres">
      <dgm:prSet presAssocID="{ECC95598-41D4-0341-BC65-BED493B4F5F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776E46-9833-9F4F-BC56-260241D81972}" type="pres">
      <dgm:prSet presAssocID="{ECC95598-41D4-0341-BC65-BED493B4F5FF}" presName="topArc2" presStyleLbl="parChTrans1D1" presStyleIdx="36" presStyleCnt="54"/>
      <dgm:spPr/>
    </dgm:pt>
    <dgm:pt modelId="{1DB41E5C-DC3A-2C49-80C6-D00AA257B0C2}" type="pres">
      <dgm:prSet presAssocID="{ECC95598-41D4-0341-BC65-BED493B4F5FF}" presName="bottomArc2" presStyleLbl="parChTrans1D1" presStyleIdx="37" presStyleCnt="54"/>
      <dgm:spPr/>
    </dgm:pt>
    <dgm:pt modelId="{4C8D1593-AA10-8242-B7BC-E44E13BB99C6}" type="pres">
      <dgm:prSet presAssocID="{ECC95598-41D4-0341-BC65-BED493B4F5FF}" presName="topConnNode2" presStyleLbl="node3" presStyleIdx="0" presStyleCnt="0"/>
      <dgm:spPr/>
      <dgm:t>
        <a:bodyPr/>
        <a:lstStyle/>
        <a:p>
          <a:endParaRPr lang="en-US"/>
        </a:p>
      </dgm:t>
    </dgm:pt>
    <dgm:pt modelId="{C1A1FC35-369E-534B-A5FD-B9BA5F1E05F3}" type="pres">
      <dgm:prSet presAssocID="{ECC95598-41D4-0341-BC65-BED493B4F5FF}" presName="hierChild4" presStyleCnt="0"/>
      <dgm:spPr/>
    </dgm:pt>
    <dgm:pt modelId="{9E95B1EB-7232-624E-B558-6D13A2E5B16D}" type="pres">
      <dgm:prSet presAssocID="{732A3F7E-FA85-3E48-8E21-1BE1B69975B8}" presName="Name28" presStyleLbl="parChTrans1D4" presStyleIdx="7" presStyleCnt="11"/>
      <dgm:spPr/>
      <dgm:t>
        <a:bodyPr/>
        <a:lstStyle/>
        <a:p>
          <a:endParaRPr lang="en-US"/>
        </a:p>
      </dgm:t>
    </dgm:pt>
    <dgm:pt modelId="{228D48A4-F33C-1D40-9E16-5AF5ACE45B92}" type="pres">
      <dgm:prSet presAssocID="{36A707B7-AD78-254F-8A87-F8108CA8EC7A}" presName="hierRoot2" presStyleCnt="0">
        <dgm:presLayoutVars>
          <dgm:hierBranch val="init"/>
        </dgm:presLayoutVars>
      </dgm:prSet>
      <dgm:spPr/>
    </dgm:pt>
    <dgm:pt modelId="{C7FA8117-4AC7-0547-8D68-EA7AD4253E05}" type="pres">
      <dgm:prSet presAssocID="{36A707B7-AD78-254F-8A87-F8108CA8EC7A}" presName="rootComposite2" presStyleCnt="0"/>
      <dgm:spPr/>
    </dgm:pt>
    <dgm:pt modelId="{21114CE2-F4E4-9340-96AA-1CF3F985C091}" type="pres">
      <dgm:prSet presAssocID="{36A707B7-AD78-254F-8A87-F8108CA8EC7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DC896D-7C18-6841-B16A-54108793A06E}" type="pres">
      <dgm:prSet presAssocID="{36A707B7-AD78-254F-8A87-F8108CA8EC7A}" presName="topArc2" presStyleLbl="parChTrans1D1" presStyleIdx="38" presStyleCnt="54"/>
      <dgm:spPr/>
    </dgm:pt>
    <dgm:pt modelId="{0350BF6D-504A-EC4E-99DB-B7B70FD61812}" type="pres">
      <dgm:prSet presAssocID="{36A707B7-AD78-254F-8A87-F8108CA8EC7A}" presName="bottomArc2" presStyleLbl="parChTrans1D1" presStyleIdx="39" presStyleCnt="54"/>
      <dgm:spPr/>
    </dgm:pt>
    <dgm:pt modelId="{041CC237-F389-B14C-B1BC-23A3109830C5}" type="pres">
      <dgm:prSet presAssocID="{36A707B7-AD78-254F-8A87-F8108CA8EC7A}" presName="topConnNode2" presStyleLbl="node4" presStyleIdx="0" presStyleCnt="0"/>
      <dgm:spPr/>
      <dgm:t>
        <a:bodyPr/>
        <a:lstStyle/>
        <a:p>
          <a:endParaRPr lang="en-US"/>
        </a:p>
      </dgm:t>
    </dgm:pt>
    <dgm:pt modelId="{24FDB1CE-204D-7F40-9F25-EC7EC80539D5}" type="pres">
      <dgm:prSet presAssocID="{36A707B7-AD78-254F-8A87-F8108CA8EC7A}" presName="hierChild4" presStyleCnt="0"/>
      <dgm:spPr/>
    </dgm:pt>
    <dgm:pt modelId="{A993FCDB-D004-A140-B8CE-3AF18CCACBBB}" type="pres">
      <dgm:prSet presAssocID="{36A707B7-AD78-254F-8A87-F8108CA8EC7A}" presName="hierChild5" presStyleCnt="0"/>
      <dgm:spPr/>
    </dgm:pt>
    <dgm:pt modelId="{E5124986-4A42-AC42-9ACC-835F951560C0}" type="pres">
      <dgm:prSet presAssocID="{ECC95598-41D4-0341-BC65-BED493B4F5FF}" presName="hierChild5" presStyleCnt="0"/>
      <dgm:spPr/>
    </dgm:pt>
    <dgm:pt modelId="{4A7F6DBB-77A3-E34D-89AF-BB295C342CAE}" type="pres">
      <dgm:prSet presAssocID="{8F44BB80-697C-C64E-8DAF-B89280DF7022}" presName="hierChild7" presStyleCnt="0"/>
      <dgm:spPr/>
    </dgm:pt>
    <dgm:pt modelId="{DEE4782C-09F1-524C-A808-FE15490D5C0F}" type="pres">
      <dgm:prSet presAssocID="{E555638B-58B5-F34C-ADD7-3EAF4F4D2BCD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3FF480E6-3B2E-964C-8335-95BCB707DFC3}" type="pres">
      <dgm:prSet presAssocID="{926EBFA4-93F5-8B41-8FF6-8C52BBA155BF}" presName="hierRoot3" presStyleCnt="0">
        <dgm:presLayoutVars>
          <dgm:hierBranch val="init"/>
        </dgm:presLayoutVars>
      </dgm:prSet>
      <dgm:spPr/>
    </dgm:pt>
    <dgm:pt modelId="{5ECCBE46-A9BC-7E4E-AE34-E1DFB3986090}" type="pres">
      <dgm:prSet presAssocID="{926EBFA4-93F5-8B41-8FF6-8C52BBA155BF}" presName="rootComposite3" presStyleCnt="0"/>
      <dgm:spPr/>
    </dgm:pt>
    <dgm:pt modelId="{47780784-AFC5-494D-AD71-243D6F42EBE0}" type="pres">
      <dgm:prSet presAssocID="{926EBFA4-93F5-8B41-8FF6-8C52BBA155BF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89F8C9-EAB4-0345-B722-3F3DCA0B5E34}" type="pres">
      <dgm:prSet presAssocID="{926EBFA4-93F5-8B41-8FF6-8C52BBA155BF}" presName="topArc3" presStyleLbl="parChTrans1D1" presStyleIdx="40" presStyleCnt="54"/>
      <dgm:spPr/>
    </dgm:pt>
    <dgm:pt modelId="{61CF7837-264E-644B-8C47-0F928A8107AE}" type="pres">
      <dgm:prSet presAssocID="{926EBFA4-93F5-8B41-8FF6-8C52BBA155BF}" presName="bottomArc3" presStyleLbl="parChTrans1D1" presStyleIdx="41" presStyleCnt="54"/>
      <dgm:spPr/>
    </dgm:pt>
    <dgm:pt modelId="{3B79EB70-1FE0-1D4B-8B92-A5B674F11CB2}" type="pres">
      <dgm:prSet presAssocID="{926EBFA4-93F5-8B41-8FF6-8C52BBA155BF}" presName="topConnNode3" presStyleLbl="asst1" presStyleIdx="0" presStyleCnt="0"/>
      <dgm:spPr/>
      <dgm:t>
        <a:bodyPr/>
        <a:lstStyle/>
        <a:p>
          <a:endParaRPr lang="en-US"/>
        </a:p>
      </dgm:t>
    </dgm:pt>
    <dgm:pt modelId="{4DD6C6EB-30C3-5547-8C02-359EBE6FC00F}" type="pres">
      <dgm:prSet presAssocID="{926EBFA4-93F5-8B41-8FF6-8C52BBA155BF}" presName="hierChild6" presStyleCnt="0"/>
      <dgm:spPr/>
    </dgm:pt>
    <dgm:pt modelId="{57145A45-444B-574D-ACDA-6F80AF993F0A}" type="pres">
      <dgm:prSet presAssocID="{70912D58-A478-6743-B099-BAD8C952AE4B}" presName="Name28" presStyleLbl="parChTrans1D3" presStyleIdx="8" presStyleCnt="11"/>
      <dgm:spPr/>
      <dgm:t>
        <a:bodyPr/>
        <a:lstStyle/>
        <a:p>
          <a:endParaRPr lang="en-US"/>
        </a:p>
      </dgm:t>
    </dgm:pt>
    <dgm:pt modelId="{1D1126A6-AB9F-9D45-8060-65C461B14DD7}" type="pres">
      <dgm:prSet presAssocID="{6A49F865-59FA-0B44-9201-637809803079}" presName="hierRoot2" presStyleCnt="0">
        <dgm:presLayoutVars>
          <dgm:hierBranch val="init"/>
        </dgm:presLayoutVars>
      </dgm:prSet>
      <dgm:spPr/>
    </dgm:pt>
    <dgm:pt modelId="{AC88D635-7223-A947-9EBF-283C6A77A4C5}" type="pres">
      <dgm:prSet presAssocID="{6A49F865-59FA-0B44-9201-637809803079}" presName="rootComposite2" presStyleCnt="0"/>
      <dgm:spPr/>
    </dgm:pt>
    <dgm:pt modelId="{810AB137-2564-2346-8F48-B2B071369C25}" type="pres">
      <dgm:prSet presAssocID="{6A49F865-59FA-0B44-9201-6378098030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760BB4-091D-DF49-A92C-931FE2CD5490}" type="pres">
      <dgm:prSet presAssocID="{6A49F865-59FA-0B44-9201-637809803079}" presName="topArc2" presStyleLbl="parChTrans1D1" presStyleIdx="42" presStyleCnt="54"/>
      <dgm:spPr/>
    </dgm:pt>
    <dgm:pt modelId="{405ED552-4044-AD4F-A167-42BCFD72CB2E}" type="pres">
      <dgm:prSet presAssocID="{6A49F865-59FA-0B44-9201-637809803079}" presName="bottomArc2" presStyleLbl="parChTrans1D1" presStyleIdx="43" presStyleCnt="54"/>
      <dgm:spPr/>
    </dgm:pt>
    <dgm:pt modelId="{A054A7F8-ECD4-5640-A310-B4989ACE021E}" type="pres">
      <dgm:prSet presAssocID="{6A49F865-59FA-0B44-9201-637809803079}" presName="topConnNode2" presStyleLbl="node3" presStyleIdx="0" presStyleCnt="0"/>
      <dgm:spPr/>
      <dgm:t>
        <a:bodyPr/>
        <a:lstStyle/>
        <a:p>
          <a:endParaRPr lang="en-US"/>
        </a:p>
      </dgm:t>
    </dgm:pt>
    <dgm:pt modelId="{95B15FE8-8868-0B41-9211-70DC7B3E6CE5}" type="pres">
      <dgm:prSet presAssocID="{6A49F865-59FA-0B44-9201-637809803079}" presName="hierChild4" presStyleCnt="0"/>
      <dgm:spPr/>
    </dgm:pt>
    <dgm:pt modelId="{A86CBA98-0D26-3E4F-A1C6-648CED5C46A2}" type="pres">
      <dgm:prSet presAssocID="{FAF909FA-34E4-D742-9761-A832668D1B07}" presName="Name28" presStyleLbl="parChTrans1D4" presStyleIdx="8" presStyleCnt="11"/>
      <dgm:spPr/>
      <dgm:t>
        <a:bodyPr/>
        <a:lstStyle/>
        <a:p>
          <a:endParaRPr lang="en-US"/>
        </a:p>
      </dgm:t>
    </dgm:pt>
    <dgm:pt modelId="{15491C90-F87E-4C4C-AC24-7892BD1458DD}" type="pres">
      <dgm:prSet presAssocID="{A9683480-5421-2D45-876C-27D16E413D74}" presName="hierRoot2" presStyleCnt="0">
        <dgm:presLayoutVars>
          <dgm:hierBranch val="init"/>
        </dgm:presLayoutVars>
      </dgm:prSet>
      <dgm:spPr/>
    </dgm:pt>
    <dgm:pt modelId="{1A7A9438-7B0E-7749-A271-C74C6098C627}" type="pres">
      <dgm:prSet presAssocID="{A9683480-5421-2D45-876C-27D16E413D74}" presName="rootComposite2" presStyleCnt="0"/>
      <dgm:spPr/>
    </dgm:pt>
    <dgm:pt modelId="{2B7B9726-6A4C-E943-89C8-20AE244D799A}" type="pres">
      <dgm:prSet presAssocID="{A9683480-5421-2D45-876C-27D16E413D7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E581E2-CE7F-BF4B-A907-407221FDCE55}" type="pres">
      <dgm:prSet presAssocID="{A9683480-5421-2D45-876C-27D16E413D74}" presName="topArc2" presStyleLbl="parChTrans1D1" presStyleIdx="44" presStyleCnt="54"/>
      <dgm:spPr/>
    </dgm:pt>
    <dgm:pt modelId="{889B6D5E-D15F-E64E-90F6-A32B83386CFC}" type="pres">
      <dgm:prSet presAssocID="{A9683480-5421-2D45-876C-27D16E413D74}" presName="bottomArc2" presStyleLbl="parChTrans1D1" presStyleIdx="45" presStyleCnt="54"/>
      <dgm:spPr/>
    </dgm:pt>
    <dgm:pt modelId="{CAA2BB9E-203B-E24A-A1BE-A866844F332A}" type="pres">
      <dgm:prSet presAssocID="{A9683480-5421-2D45-876C-27D16E413D74}" presName="topConnNode2" presStyleLbl="node4" presStyleIdx="0" presStyleCnt="0"/>
      <dgm:spPr/>
      <dgm:t>
        <a:bodyPr/>
        <a:lstStyle/>
        <a:p>
          <a:endParaRPr lang="en-US"/>
        </a:p>
      </dgm:t>
    </dgm:pt>
    <dgm:pt modelId="{4D40F90C-C4CE-7942-8416-9E3C8FEDECF9}" type="pres">
      <dgm:prSet presAssocID="{A9683480-5421-2D45-876C-27D16E413D74}" presName="hierChild4" presStyleCnt="0"/>
      <dgm:spPr/>
    </dgm:pt>
    <dgm:pt modelId="{701BCEC7-D3D1-0E42-81E5-0565D401D63E}" type="pres">
      <dgm:prSet presAssocID="{A9683480-5421-2D45-876C-27D16E413D74}" presName="hierChild5" presStyleCnt="0"/>
      <dgm:spPr/>
    </dgm:pt>
    <dgm:pt modelId="{BADCFD6E-BAB0-AE4D-A488-F5914AD73590}" type="pres">
      <dgm:prSet presAssocID="{6A49F865-59FA-0B44-9201-637809803079}" presName="hierChild5" presStyleCnt="0"/>
      <dgm:spPr/>
    </dgm:pt>
    <dgm:pt modelId="{4902B2AA-77B9-B04B-A434-5F4E299BEE56}" type="pres">
      <dgm:prSet presAssocID="{2E845C8D-DB27-BB47-B985-DCDE0554526C}" presName="Name28" presStyleLbl="parChTrans1D3" presStyleIdx="9" presStyleCnt="11"/>
      <dgm:spPr/>
      <dgm:t>
        <a:bodyPr/>
        <a:lstStyle/>
        <a:p>
          <a:endParaRPr lang="en-US"/>
        </a:p>
      </dgm:t>
    </dgm:pt>
    <dgm:pt modelId="{41434748-63CE-834F-8301-760D7270D3C0}" type="pres">
      <dgm:prSet presAssocID="{FD3992BD-85D4-F349-8E7D-8DAE50F3B4F0}" presName="hierRoot2" presStyleCnt="0">
        <dgm:presLayoutVars>
          <dgm:hierBranch val="init"/>
        </dgm:presLayoutVars>
      </dgm:prSet>
      <dgm:spPr/>
    </dgm:pt>
    <dgm:pt modelId="{D557D4BE-F99A-FD4F-8824-8BFCDF28A542}" type="pres">
      <dgm:prSet presAssocID="{FD3992BD-85D4-F349-8E7D-8DAE50F3B4F0}" presName="rootComposite2" presStyleCnt="0"/>
      <dgm:spPr/>
    </dgm:pt>
    <dgm:pt modelId="{DD2E7462-46FC-AE48-9019-1420DBE61BA7}" type="pres">
      <dgm:prSet presAssocID="{FD3992BD-85D4-F349-8E7D-8DAE50F3B4F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FC4F66-EEA7-5842-9DFE-51AD667CEF9D}" type="pres">
      <dgm:prSet presAssocID="{FD3992BD-85D4-F349-8E7D-8DAE50F3B4F0}" presName="topArc2" presStyleLbl="parChTrans1D1" presStyleIdx="46" presStyleCnt="54"/>
      <dgm:spPr/>
    </dgm:pt>
    <dgm:pt modelId="{F4B62370-0D48-F244-92E0-02951D1F3EF1}" type="pres">
      <dgm:prSet presAssocID="{FD3992BD-85D4-F349-8E7D-8DAE50F3B4F0}" presName="bottomArc2" presStyleLbl="parChTrans1D1" presStyleIdx="47" presStyleCnt="54"/>
      <dgm:spPr/>
    </dgm:pt>
    <dgm:pt modelId="{075DA208-E865-664D-A95D-E3D23D6625BC}" type="pres">
      <dgm:prSet presAssocID="{FD3992BD-85D4-F349-8E7D-8DAE50F3B4F0}" presName="topConnNode2" presStyleLbl="node3" presStyleIdx="0" presStyleCnt="0"/>
      <dgm:spPr/>
      <dgm:t>
        <a:bodyPr/>
        <a:lstStyle/>
        <a:p>
          <a:endParaRPr lang="en-US"/>
        </a:p>
      </dgm:t>
    </dgm:pt>
    <dgm:pt modelId="{29ADACBB-BBF2-8F4A-AC27-FED17A46037D}" type="pres">
      <dgm:prSet presAssocID="{FD3992BD-85D4-F349-8E7D-8DAE50F3B4F0}" presName="hierChild4" presStyleCnt="0"/>
      <dgm:spPr/>
    </dgm:pt>
    <dgm:pt modelId="{0811D52C-D767-D44D-90B7-3F91C86023CA}" type="pres">
      <dgm:prSet presAssocID="{89FDA19F-85CE-6249-B1FC-7BB8DC892A71}" presName="Name28" presStyleLbl="parChTrans1D4" presStyleIdx="9" presStyleCnt="11"/>
      <dgm:spPr/>
      <dgm:t>
        <a:bodyPr/>
        <a:lstStyle/>
        <a:p>
          <a:endParaRPr lang="en-US"/>
        </a:p>
      </dgm:t>
    </dgm:pt>
    <dgm:pt modelId="{676DD3C7-044A-B149-8AE8-4B22CEAC4FCE}" type="pres">
      <dgm:prSet presAssocID="{2D9769E2-8BA9-DD49-B3E2-4FAEAB947956}" presName="hierRoot2" presStyleCnt="0">
        <dgm:presLayoutVars>
          <dgm:hierBranch val="init"/>
        </dgm:presLayoutVars>
      </dgm:prSet>
      <dgm:spPr/>
    </dgm:pt>
    <dgm:pt modelId="{D901202A-B41C-8B4D-B71B-EAAA3A9A462D}" type="pres">
      <dgm:prSet presAssocID="{2D9769E2-8BA9-DD49-B3E2-4FAEAB947956}" presName="rootComposite2" presStyleCnt="0"/>
      <dgm:spPr/>
    </dgm:pt>
    <dgm:pt modelId="{067FC1E0-7A39-1C4D-A4B8-2B03982DA32D}" type="pres">
      <dgm:prSet presAssocID="{2D9769E2-8BA9-DD49-B3E2-4FAEAB94795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6CEB5C-C2D4-3F48-8069-75891F420C01}" type="pres">
      <dgm:prSet presAssocID="{2D9769E2-8BA9-DD49-B3E2-4FAEAB947956}" presName="topArc2" presStyleLbl="parChTrans1D1" presStyleIdx="48" presStyleCnt="54"/>
      <dgm:spPr/>
    </dgm:pt>
    <dgm:pt modelId="{5ADA41B2-E68A-1046-BC3D-476BFBE39305}" type="pres">
      <dgm:prSet presAssocID="{2D9769E2-8BA9-DD49-B3E2-4FAEAB947956}" presName="bottomArc2" presStyleLbl="parChTrans1D1" presStyleIdx="49" presStyleCnt="54"/>
      <dgm:spPr/>
    </dgm:pt>
    <dgm:pt modelId="{81415302-704F-314B-992F-27134BE0B8CB}" type="pres">
      <dgm:prSet presAssocID="{2D9769E2-8BA9-DD49-B3E2-4FAEAB947956}" presName="topConnNode2" presStyleLbl="node4" presStyleIdx="0" presStyleCnt="0"/>
      <dgm:spPr/>
      <dgm:t>
        <a:bodyPr/>
        <a:lstStyle/>
        <a:p>
          <a:endParaRPr lang="en-US"/>
        </a:p>
      </dgm:t>
    </dgm:pt>
    <dgm:pt modelId="{60ED8128-B97D-634A-BF92-964B8DB9FDDB}" type="pres">
      <dgm:prSet presAssocID="{2D9769E2-8BA9-DD49-B3E2-4FAEAB947956}" presName="hierChild4" presStyleCnt="0"/>
      <dgm:spPr/>
    </dgm:pt>
    <dgm:pt modelId="{84255521-DA10-3C42-9057-F6BC4DD71B00}" type="pres">
      <dgm:prSet presAssocID="{2D9769E2-8BA9-DD49-B3E2-4FAEAB947956}" presName="hierChild5" presStyleCnt="0"/>
      <dgm:spPr/>
    </dgm:pt>
    <dgm:pt modelId="{F8AE864A-18A1-DA44-8995-AA4346E830C3}" type="pres">
      <dgm:prSet presAssocID="{FD3992BD-85D4-F349-8E7D-8DAE50F3B4F0}" presName="hierChild5" presStyleCnt="0"/>
      <dgm:spPr/>
    </dgm:pt>
    <dgm:pt modelId="{254194EF-4721-A54F-B653-F1DDEE70FC9C}" type="pres">
      <dgm:prSet presAssocID="{93ECBA66-870C-F243-9D8D-32647B138EA0}" presName="Name28" presStyleLbl="parChTrans1D3" presStyleIdx="10" presStyleCnt="11"/>
      <dgm:spPr/>
      <dgm:t>
        <a:bodyPr/>
        <a:lstStyle/>
        <a:p>
          <a:endParaRPr lang="en-US"/>
        </a:p>
      </dgm:t>
    </dgm:pt>
    <dgm:pt modelId="{C769CAC2-3E69-264A-B849-4D2DA3244F01}" type="pres">
      <dgm:prSet presAssocID="{F831142E-CF32-654F-8D28-EF45BCBBF3BB}" presName="hierRoot2" presStyleCnt="0">
        <dgm:presLayoutVars>
          <dgm:hierBranch val="init"/>
        </dgm:presLayoutVars>
      </dgm:prSet>
      <dgm:spPr/>
    </dgm:pt>
    <dgm:pt modelId="{C64F0C70-CD52-7548-B129-132C7A84C419}" type="pres">
      <dgm:prSet presAssocID="{F831142E-CF32-654F-8D28-EF45BCBBF3BB}" presName="rootComposite2" presStyleCnt="0"/>
      <dgm:spPr/>
    </dgm:pt>
    <dgm:pt modelId="{77DB8646-6DFA-1348-97B9-B86512DB21C4}" type="pres">
      <dgm:prSet presAssocID="{F831142E-CF32-654F-8D28-EF45BCBBF3B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2E3989-E6FA-B045-B68A-AB8FB028CD02}" type="pres">
      <dgm:prSet presAssocID="{F831142E-CF32-654F-8D28-EF45BCBBF3BB}" presName="topArc2" presStyleLbl="parChTrans1D1" presStyleIdx="50" presStyleCnt="54"/>
      <dgm:spPr/>
    </dgm:pt>
    <dgm:pt modelId="{21A4C033-CA80-B248-8CBE-702AB08CB788}" type="pres">
      <dgm:prSet presAssocID="{F831142E-CF32-654F-8D28-EF45BCBBF3BB}" presName="bottomArc2" presStyleLbl="parChTrans1D1" presStyleIdx="51" presStyleCnt="54"/>
      <dgm:spPr/>
    </dgm:pt>
    <dgm:pt modelId="{99E830F2-C540-0B46-A293-CEA000F40B48}" type="pres">
      <dgm:prSet presAssocID="{F831142E-CF32-654F-8D28-EF45BCBBF3BB}" presName="topConnNode2" presStyleLbl="node3" presStyleIdx="0" presStyleCnt="0"/>
      <dgm:spPr/>
      <dgm:t>
        <a:bodyPr/>
        <a:lstStyle/>
        <a:p>
          <a:endParaRPr lang="en-US"/>
        </a:p>
      </dgm:t>
    </dgm:pt>
    <dgm:pt modelId="{268457B2-CC69-8641-8B5F-84173ADA0452}" type="pres">
      <dgm:prSet presAssocID="{F831142E-CF32-654F-8D28-EF45BCBBF3BB}" presName="hierChild4" presStyleCnt="0"/>
      <dgm:spPr/>
    </dgm:pt>
    <dgm:pt modelId="{847D6748-2206-534E-A527-5379A167E41B}" type="pres">
      <dgm:prSet presAssocID="{34EDD4CA-43B9-164D-8B4E-FFC3F2DA9020}" presName="Name28" presStyleLbl="parChTrans1D4" presStyleIdx="10" presStyleCnt="11"/>
      <dgm:spPr/>
      <dgm:t>
        <a:bodyPr/>
        <a:lstStyle/>
        <a:p>
          <a:endParaRPr lang="en-US"/>
        </a:p>
      </dgm:t>
    </dgm:pt>
    <dgm:pt modelId="{D5B16B53-B3B0-2F42-BB69-E4BE6E4A906D}" type="pres">
      <dgm:prSet presAssocID="{1C79F543-DDE3-1C47-AD9B-5E3B45CFBEA8}" presName="hierRoot2" presStyleCnt="0">
        <dgm:presLayoutVars>
          <dgm:hierBranch val="init"/>
        </dgm:presLayoutVars>
      </dgm:prSet>
      <dgm:spPr/>
    </dgm:pt>
    <dgm:pt modelId="{A9C8F69C-4088-E143-B018-D3DB98A009E3}" type="pres">
      <dgm:prSet presAssocID="{1C79F543-DDE3-1C47-AD9B-5E3B45CFBEA8}" presName="rootComposite2" presStyleCnt="0"/>
      <dgm:spPr/>
    </dgm:pt>
    <dgm:pt modelId="{B1884A86-8A63-2741-B8D4-8D5A8856508E}" type="pres">
      <dgm:prSet presAssocID="{1C79F543-DDE3-1C47-AD9B-5E3B45CFBEA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275040-CB5E-F845-93F7-4F63B3913484}" type="pres">
      <dgm:prSet presAssocID="{1C79F543-DDE3-1C47-AD9B-5E3B45CFBEA8}" presName="topArc2" presStyleLbl="parChTrans1D1" presStyleIdx="52" presStyleCnt="54"/>
      <dgm:spPr/>
    </dgm:pt>
    <dgm:pt modelId="{75BFEFBA-B616-9C4E-B866-96A3C09292AF}" type="pres">
      <dgm:prSet presAssocID="{1C79F543-DDE3-1C47-AD9B-5E3B45CFBEA8}" presName="bottomArc2" presStyleLbl="parChTrans1D1" presStyleIdx="53" presStyleCnt="54"/>
      <dgm:spPr/>
    </dgm:pt>
    <dgm:pt modelId="{D3E0A190-7E16-BC4D-9FAB-6DCD23D920D0}" type="pres">
      <dgm:prSet presAssocID="{1C79F543-DDE3-1C47-AD9B-5E3B45CFBEA8}" presName="topConnNode2" presStyleLbl="node4" presStyleIdx="0" presStyleCnt="0"/>
      <dgm:spPr/>
      <dgm:t>
        <a:bodyPr/>
        <a:lstStyle/>
        <a:p>
          <a:endParaRPr lang="en-US"/>
        </a:p>
      </dgm:t>
    </dgm:pt>
    <dgm:pt modelId="{EE6B9C77-376E-C34F-949F-0C005B86BB8E}" type="pres">
      <dgm:prSet presAssocID="{1C79F543-DDE3-1C47-AD9B-5E3B45CFBEA8}" presName="hierChild4" presStyleCnt="0"/>
      <dgm:spPr/>
    </dgm:pt>
    <dgm:pt modelId="{255FFFE7-B4C4-594F-8489-B9D50FE73150}" type="pres">
      <dgm:prSet presAssocID="{1C79F543-DDE3-1C47-AD9B-5E3B45CFBEA8}" presName="hierChild5" presStyleCnt="0"/>
      <dgm:spPr/>
    </dgm:pt>
    <dgm:pt modelId="{9DF05013-90B9-BB46-BCE2-0349E2078715}" type="pres">
      <dgm:prSet presAssocID="{F831142E-CF32-654F-8D28-EF45BCBBF3BB}" presName="hierChild5" presStyleCnt="0"/>
      <dgm:spPr/>
    </dgm:pt>
    <dgm:pt modelId="{798D127E-4146-9343-8834-4C6C2924F4E5}" type="pres">
      <dgm:prSet presAssocID="{926EBFA4-93F5-8B41-8FF6-8C52BBA155BF}" presName="hierChild7" presStyleCnt="0"/>
      <dgm:spPr/>
    </dgm:pt>
  </dgm:ptLst>
  <dgm:cxnLst>
    <dgm:cxn modelId="{61287B25-1ACA-E749-855E-A36AAC2B4176}" srcId="{1E8F90CD-1DB4-484F-9303-CFB6FB56FDBD}" destId="{C8CD6947-4020-0A47-B788-E09E2696788A}" srcOrd="0" destOrd="0" parTransId="{97A29D01-2E8D-464D-85A7-28075ADA572C}" sibTransId="{125707C8-F187-6448-B42B-00601851B801}"/>
    <dgm:cxn modelId="{28AC965D-E877-0F4D-8D64-0812E7E2077F}" type="presOf" srcId="{308E8EDB-CA45-A845-9427-F6CBC87884EC}" destId="{AE30C046-A58A-D84F-8201-27F100146F99}" srcOrd="1" destOrd="0" presId="urn:microsoft.com/office/officeart/2008/layout/HalfCircleOrganizationChart"/>
    <dgm:cxn modelId="{E64E1A4D-C996-2049-9AD5-27D121433BD6}" type="presOf" srcId="{6A49F865-59FA-0B44-9201-637809803079}" destId="{810AB137-2564-2346-8F48-B2B071369C25}" srcOrd="0" destOrd="0" presId="urn:microsoft.com/office/officeart/2008/layout/HalfCircleOrganizationChart"/>
    <dgm:cxn modelId="{500F9EEA-157F-3047-A511-62180EFAA70D}" type="presOf" srcId="{F831142E-CF32-654F-8D28-EF45BCBBF3BB}" destId="{77DB8646-6DFA-1348-97B9-B86512DB21C4}" srcOrd="0" destOrd="0" presId="urn:microsoft.com/office/officeart/2008/layout/HalfCircleOrganizationChart"/>
    <dgm:cxn modelId="{295FF30C-E224-6841-AB29-BE574B32B95F}" type="presOf" srcId="{89FDA19F-85CE-6249-B1FC-7BB8DC892A71}" destId="{0811D52C-D767-D44D-90B7-3F91C86023CA}" srcOrd="0" destOrd="0" presId="urn:microsoft.com/office/officeart/2008/layout/HalfCircleOrganizationChart"/>
    <dgm:cxn modelId="{195F7F13-06C8-6B42-B8D1-AA6F337C26D7}" type="presOf" srcId="{FAF909FA-34E4-D742-9761-A832668D1B07}" destId="{A86CBA98-0D26-3E4F-A1C6-648CED5C46A2}" srcOrd="0" destOrd="0" presId="urn:microsoft.com/office/officeart/2008/layout/HalfCircleOrganizationChart"/>
    <dgm:cxn modelId="{B5846811-9C9C-9245-A351-53902C6223C0}" type="presOf" srcId="{84FBAB41-BA0D-544D-AF24-55D9DFFAC3A1}" destId="{331F520C-9E02-984E-93AE-383EDC6CA300}" srcOrd="0" destOrd="0" presId="urn:microsoft.com/office/officeart/2008/layout/HalfCircleOrganizationChart"/>
    <dgm:cxn modelId="{8FCD0560-D3EB-784A-BD0D-1BFF01CBF683}" type="presOf" srcId="{A9683480-5421-2D45-876C-27D16E413D74}" destId="{2B7B9726-6A4C-E943-89C8-20AE244D799A}" srcOrd="0" destOrd="0" presId="urn:microsoft.com/office/officeart/2008/layout/HalfCircleOrganizationChart"/>
    <dgm:cxn modelId="{F621BC00-878F-7C48-8B77-FC3847EFEAAD}" type="presOf" srcId="{469C965F-368A-F04C-827E-C24BAA2449F5}" destId="{8AA3C051-8C16-9141-AF5E-778E4D573150}" srcOrd="0" destOrd="0" presId="urn:microsoft.com/office/officeart/2008/layout/HalfCircleOrganizationChart"/>
    <dgm:cxn modelId="{B8DB30B1-2D04-9C4A-B1F4-A8389F23D1B3}" type="presOf" srcId="{F888D058-CB04-7143-9F59-E50E474BD98E}" destId="{F0587A95-5114-8048-8B86-C598BA3B44C3}" srcOrd="1" destOrd="0" presId="urn:microsoft.com/office/officeart/2008/layout/HalfCircleOrganizationChart"/>
    <dgm:cxn modelId="{281F1206-FE4A-D142-BCB3-B812C9B3C7CE}" srcId="{368B69D1-47F1-AE4E-9673-CB5830B64F82}" destId="{7E7C625D-DAAD-534A-BF4E-7F78DF004AF0}" srcOrd="1" destOrd="0" parTransId="{A016F80E-7C69-3640-98E7-3CFE9A31357D}" sibTransId="{437CE39E-362D-774A-8E8B-CD241AE4CFF4}"/>
    <dgm:cxn modelId="{2824C97E-481A-9042-91F4-82C6CB552C6A}" type="presOf" srcId="{33327192-0A05-4B4E-981C-89E5259DA7B4}" destId="{CADC40C9-7598-6040-8F22-D3F549630464}" srcOrd="0" destOrd="0" presId="urn:microsoft.com/office/officeart/2008/layout/HalfCircleOrganizationChart"/>
    <dgm:cxn modelId="{A46D2B45-DBBA-DE4B-A4F9-175E0E84F282}" srcId="{15382F53-F2F8-CA4E-8EEF-2D6DC58CACF7}" destId="{1E8F90CD-1DB4-484F-9303-CFB6FB56FDBD}" srcOrd="1" destOrd="0" parTransId="{3A87A410-59FB-1A45-BA55-295B8475CFD3}" sibTransId="{8BB77A55-89FF-8E41-98CC-D37710EA5991}"/>
    <dgm:cxn modelId="{C8AE25CE-32EB-064A-B88E-76DEEB1A22B9}" srcId="{E18AE0AB-94C4-8741-B57D-63263E5E934B}" destId="{926EBFA4-93F5-8B41-8FF6-8C52BBA155BF}" srcOrd="3" destOrd="0" parTransId="{E555638B-58B5-F34C-ADD7-3EAF4F4D2BCD}" sibTransId="{6CFE968C-D119-7649-B0EF-BDD3BAA7B501}"/>
    <dgm:cxn modelId="{D839B41F-B421-5645-A74C-A0595D2CE4D2}" type="presOf" srcId="{C8CD6947-4020-0A47-B788-E09E2696788A}" destId="{4C22A2A1-FB27-5640-9CA1-1A69DD91EC5E}" srcOrd="0" destOrd="0" presId="urn:microsoft.com/office/officeart/2008/layout/HalfCircleOrganizationChart"/>
    <dgm:cxn modelId="{1D0D38CA-0E48-F244-B95F-9EA6200C70B9}" srcId="{926EBFA4-93F5-8B41-8FF6-8C52BBA155BF}" destId="{6A49F865-59FA-0B44-9201-637809803079}" srcOrd="0" destOrd="0" parTransId="{70912D58-A478-6743-B099-BAD8C952AE4B}" sibTransId="{CD183040-A86E-8249-B82E-45420602A175}"/>
    <dgm:cxn modelId="{4520672C-0132-1242-8E6E-6C82D3CCA340}" type="presOf" srcId="{2D9769E2-8BA9-DD49-B3E2-4FAEAB947956}" destId="{067FC1E0-7A39-1C4D-A4B8-2B03982DA32D}" srcOrd="0" destOrd="0" presId="urn:microsoft.com/office/officeart/2008/layout/HalfCircleOrganizationChart"/>
    <dgm:cxn modelId="{42DDEED1-2279-6142-AE03-F6FE6F8C6D34}" type="presOf" srcId="{F888D058-CB04-7143-9F59-E50E474BD98E}" destId="{54BF33CD-B9CF-2D45-A05F-820A0509D665}" srcOrd="0" destOrd="0" presId="urn:microsoft.com/office/officeart/2008/layout/HalfCircleOrganizationChart"/>
    <dgm:cxn modelId="{951ED2E8-E56F-FF4E-83F1-FAF41D5D30DE}" type="presOf" srcId="{10D02042-2BEE-4544-8C36-0CA19930541A}" destId="{ED24476F-0B06-254C-9B78-8A318084BC40}" srcOrd="1" destOrd="0" presId="urn:microsoft.com/office/officeart/2008/layout/HalfCircleOrganizationChart"/>
    <dgm:cxn modelId="{272B1F6E-2369-8244-8D3B-7504D80DE335}" srcId="{8F44BB80-697C-C64E-8DAF-B89280DF7022}" destId="{ECC95598-41D4-0341-BC65-BED493B4F5FF}" srcOrd="0" destOrd="0" parTransId="{B6613FE1-E18C-8649-8639-05C4540407D3}" sibTransId="{CCD875BF-5E9E-1544-A39E-702C69628BC4}"/>
    <dgm:cxn modelId="{F712769F-BC53-E44B-89DE-8FDB0CBE47DF}" type="presOf" srcId="{10D02042-2BEE-4544-8C36-0CA19930541A}" destId="{B8CAB340-7500-554D-B79C-EA64C753B9CD}" srcOrd="0" destOrd="0" presId="urn:microsoft.com/office/officeart/2008/layout/HalfCircleOrganizationChart"/>
    <dgm:cxn modelId="{C150DA08-3EEA-3040-97FD-BD72B4BB653F}" srcId="{84FBAB41-BA0D-544D-AF24-55D9DFFAC3A1}" destId="{6978D064-AF1B-DD48-8981-AB40ADF439B6}" srcOrd="0" destOrd="0" parTransId="{ED9609AF-4E20-DD4E-89F8-171BA5CD5BC5}" sibTransId="{755E7C58-9BCC-964B-9EA2-D9FBEB413235}"/>
    <dgm:cxn modelId="{28E75578-1FD8-B643-A27A-F3203945F62F}" type="presOf" srcId="{FD3992BD-85D4-F349-8E7D-8DAE50F3B4F0}" destId="{DD2E7462-46FC-AE48-9019-1420DBE61BA7}" srcOrd="0" destOrd="0" presId="urn:microsoft.com/office/officeart/2008/layout/HalfCircleOrganizationChart"/>
    <dgm:cxn modelId="{45C66429-7035-D041-AEF1-3D23C2D5CB0F}" srcId="{15382F53-F2F8-CA4E-8EEF-2D6DC58CACF7}" destId="{84CDD1E8-E98F-0D40-B502-335366B878EC}" srcOrd="2" destOrd="0" parTransId="{33327192-0A05-4B4E-981C-89E5259DA7B4}" sibTransId="{4A36E068-021D-8A4F-9B98-57350FC0AE65}"/>
    <dgm:cxn modelId="{0CB824C1-677C-CC4F-83A3-E4B401D5A2D9}" type="presOf" srcId="{FD3992BD-85D4-F349-8E7D-8DAE50F3B4F0}" destId="{075DA208-E865-664D-A95D-E3D23D6625BC}" srcOrd="1" destOrd="0" presId="urn:microsoft.com/office/officeart/2008/layout/HalfCircleOrganizationChart"/>
    <dgm:cxn modelId="{AFB21CE9-54C7-8944-9352-A15D06825649}" type="presOf" srcId="{F831142E-CF32-654F-8D28-EF45BCBBF3BB}" destId="{99E830F2-C540-0B46-A293-CEA000F40B48}" srcOrd="1" destOrd="0" presId="urn:microsoft.com/office/officeart/2008/layout/HalfCircleOrganizationChart"/>
    <dgm:cxn modelId="{4A0FC4E7-4C43-7043-8918-EB97E358FCF1}" type="presOf" srcId="{E2B43D94-D005-4F43-893E-C8C635069963}" destId="{109AB06F-FEC6-DB42-80DF-76A31660FA6B}" srcOrd="0" destOrd="0" presId="urn:microsoft.com/office/officeart/2008/layout/HalfCircleOrganizationChart"/>
    <dgm:cxn modelId="{1CA8986D-89B3-C649-8549-C4C193C8608A}" type="presOf" srcId="{84CDD1E8-E98F-0D40-B502-335366B878EC}" destId="{12C518FF-FCC4-D147-A984-B258528F1023}" srcOrd="0" destOrd="0" presId="urn:microsoft.com/office/officeart/2008/layout/HalfCircleOrganizationChart"/>
    <dgm:cxn modelId="{EFF502D1-61A7-EB4F-ADD0-5D30DE1707E9}" type="presOf" srcId="{1C79F543-DDE3-1C47-AD9B-5E3B45CFBEA8}" destId="{D3E0A190-7E16-BC4D-9FAB-6DCD23D920D0}" srcOrd="1" destOrd="0" presId="urn:microsoft.com/office/officeart/2008/layout/HalfCircleOrganizationChart"/>
    <dgm:cxn modelId="{36E80CF1-69AE-4342-96F6-D5E1FA4B64DF}" type="presOf" srcId="{C8CD6947-4020-0A47-B788-E09E2696788A}" destId="{4E75A49D-91BE-CD40-B7E7-27205CE509DB}" srcOrd="1" destOrd="0" presId="urn:microsoft.com/office/officeart/2008/layout/HalfCircleOrganizationChart"/>
    <dgm:cxn modelId="{8C15C7D8-6A38-4A48-91DC-2324D484514D}" type="presOf" srcId="{308E8EDB-CA45-A845-9427-F6CBC87884EC}" destId="{981E083A-CB92-F84F-8B3B-2978D54869AA}" srcOrd="0" destOrd="0" presId="urn:microsoft.com/office/officeart/2008/layout/HalfCircleOrganizationChart"/>
    <dgm:cxn modelId="{A1479236-C6BB-5545-98B5-57594BD91B5F}" type="presOf" srcId="{DF7F92C6-48F5-404D-B7E1-31F22725BD29}" destId="{81A5F448-1976-AD46-AB82-DAE7766AECFB}" srcOrd="0" destOrd="0" presId="urn:microsoft.com/office/officeart/2008/layout/HalfCircleOrganizationChart"/>
    <dgm:cxn modelId="{B5F9E13B-3F0D-F742-946E-35638826F6B3}" type="presOf" srcId="{693FB668-A9CC-9843-9047-1FCF9FFB06F8}" destId="{17CD4140-AD34-E84D-9963-F91F07E3883C}" srcOrd="1" destOrd="0" presId="urn:microsoft.com/office/officeart/2008/layout/HalfCircleOrganizationChart"/>
    <dgm:cxn modelId="{2EC1DC7C-6238-2349-B6F8-0C9E74EBD788}" type="presOf" srcId="{A95B03D1-2E3D-B749-A3D4-8D2516AC5273}" destId="{31A7DC51-5482-884D-A34D-C4D88CE82EDF}" srcOrd="0" destOrd="0" presId="urn:microsoft.com/office/officeart/2008/layout/HalfCircleOrganizationChart"/>
    <dgm:cxn modelId="{8639DCC8-1E77-E149-BC06-8007C4196440}" type="presOf" srcId="{E555638B-58B5-F34C-ADD7-3EAF4F4D2BCD}" destId="{DEE4782C-09F1-524C-A808-FE15490D5C0F}" srcOrd="0" destOrd="0" presId="urn:microsoft.com/office/officeart/2008/layout/HalfCircleOrganizationChart"/>
    <dgm:cxn modelId="{96BC47F9-0AD7-B744-8654-7EC0CF590588}" srcId="{368B69D1-47F1-AE4E-9673-CB5830B64F82}" destId="{469C965F-368A-F04C-827E-C24BAA2449F5}" srcOrd="0" destOrd="0" parTransId="{5C5EA10A-704F-F845-9000-8C6A97F908D8}" sibTransId="{F9197046-A26F-AA4C-8FE2-B4BBC0000D8A}"/>
    <dgm:cxn modelId="{3F8A8A1F-F59F-B840-8923-872A66BCEDF1}" type="presOf" srcId="{732A3F7E-FA85-3E48-8E21-1BE1B69975B8}" destId="{9E95B1EB-7232-624E-B558-6D13A2E5B16D}" srcOrd="0" destOrd="0" presId="urn:microsoft.com/office/officeart/2008/layout/HalfCircleOrganizationChart"/>
    <dgm:cxn modelId="{D2B83C43-85CC-0F45-80B4-70E76CDE614D}" type="presOf" srcId="{8F44BB80-697C-C64E-8DAF-B89280DF7022}" destId="{AC6B8853-D09F-8245-AB18-C03C3668B236}" srcOrd="1" destOrd="0" presId="urn:microsoft.com/office/officeart/2008/layout/HalfCircleOrganizationChart"/>
    <dgm:cxn modelId="{60653B7E-C607-4440-A050-137CE688027B}" srcId="{E18AE0AB-94C4-8741-B57D-63263E5E934B}" destId="{15382F53-F2F8-CA4E-8EEF-2D6DC58CACF7}" srcOrd="0" destOrd="0" parTransId="{19223B3F-5BC8-AC40-AE17-D8574A0C5B8F}" sibTransId="{15BAEAD8-5EFD-E743-B749-DAACE4FB0ED7}"/>
    <dgm:cxn modelId="{99559E23-D1AB-D24D-BCC5-781D26DB9DE3}" srcId="{84CDD1E8-E98F-0D40-B502-335366B878EC}" destId="{693FB668-A9CC-9843-9047-1FCF9FFB06F8}" srcOrd="0" destOrd="0" parTransId="{EEC4E6BD-3D1D-B746-BA19-9392461C5A92}" sibTransId="{FA7859E1-0260-9847-B739-345FC4B7B9BB}"/>
    <dgm:cxn modelId="{1BEE29CB-A40A-E64B-9A4D-FA82968510C5}" type="presOf" srcId="{83ECCF5F-215C-404B-BB10-03D2FDD73942}" destId="{B74B082A-6E3F-854F-87E7-0DAA6146756C}" srcOrd="0" destOrd="0" presId="urn:microsoft.com/office/officeart/2008/layout/HalfCircleOrganizationChart"/>
    <dgm:cxn modelId="{F65673ED-1DB5-BE43-92FD-8B7EF12CFCD9}" type="presOf" srcId="{15382F53-F2F8-CA4E-8EEF-2D6DC58CACF7}" destId="{AE2105DA-948A-FA47-B715-39981D17D17B}" srcOrd="0" destOrd="0" presId="urn:microsoft.com/office/officeart/2008/layout/HalfCircleOrganizationChart"/>
    <dgm:cxn modelId="{1C206224-0DF3-6D4E-95D7-24308FA1B40F}" type="presOf" srcId="{97A29D01-2E8D-464D-85A7-28075ADA572C}" destId="{A536CB52-C6AC-B949-883D-38AF1E1129A3}" srcOrd="0" destOrd="0" presId="urn:microsoft.com/office/officeart/2008/layout/HalfCircleOrganizationChart"/>
    <dgm:cxn modelId="{1297A85D-2E58-1F47-A27B-71BBDE4469B4}" type="presOf" srcId="{2E845C8D-DB27-BB47-B985-DCDE0554526C}" destId="{4902B2AA-77B9-B04B-A434-5F4E299BEE56}" srcOrd="0" destOrd="0" presId="urn:microsoft.com/office/officeart/2008/layout/HalfCircleOrganizationChart"/>
    <dgm:cxn modelId="{CBE1E5A8-7D94-A549-8387-F4E72D6D1F39}" type="presOf" srcId="{693FB668-A9CC-9843-9047-1FCF9FFB06F8}" destId="{812C0237-C77A-5C48-BEF9-4C6A2AE8A677}" srcOrd="0" destOrd="0" presId="urn:microsoft.com/office/officeart/2008/layout/HalfCircleOrganizationChart"/>
    <dgm:cxn modelId="{CE7A8DA9-EEAF-A841-980B-DC7898FC30CB}" type="presOf" srcId="{34EDD4CA-43B9-164D-8B4E-FFC3F2DA9020}" destId="{847D6748-2206-534E-A527-5379A167E41B}" srcOrd="0" destOrd="0" presId="urn:microsoft.com/office/officeart/2008/layout/HalfCircleOrganizationChart"/>
    <dgm:cxn modelId="{4E47AE01-8224-1A4F-93D8-7410D08F8D73}" type="presOf" srcId="{6AF795AD-AA21-4342-A5A1-876485FCE667}" destId="{C022F937-B1CF-4C41-997C-36DDBB87EEB2}" srcOrd="1" destOrd="0" presId="urn:microsoft.com/office/officeart/2008/layout/HalfCircleOrganizationChart"/>
    <dgm:cxn modelId="{DBDEF48B-43DB-D54E-BE70-2A6BC7790542}" type="presOf" srcId="{BEB44C9C-5584-DA4B-A04C-C11AF44A31DC}" destId="{D9C422B7-6094-A042-A399-50EB7284A7F1}" srcOrd="0" destOrd="0" presId="urn:microsoft.com/office/officeart/2008/layout/HalfCircleOrganizationChart"/>
    <dgm:cxn modelId="{A4300932-19A9-3841-9C81-35C387EABC86}" srcId="{83ECCF5F-215C-404B-BB10-03D2FDD73942}" destId="{E18AE0AB-94C4-8741-B57D-63263E5E934B}" srcOrd="0" destOrd="0" parTransId="{5F55405C-7B0B-D24F-9320-1757C0A3919C}" sibTransId="{F05C61B0-B52E-0D47-973E-05B01E1141BF}"/>
    <dgm:cxn modelId="{6DF171F0-5238-C84C-85D0-D263A73A23C7}" type="presOf" srcId="{93ECBA66-870C-F243-9D8D-32647B138EA0}" destId="{254194EF-4721-A54F-B653-F1DDEE70FC9C}" srcOrd="0" destOrd="0" presId="urn:microsoft.com/office/officeart/2008/layout/HalfCircleOrganizationChart"/>
    <dgm:cxn modelId="{639BA52C-2436-384E-B3BC-84A4EDC78429}" type="presOf" srcId="{4E93238D-C5A7-5040-A4FF-837E42EE77DA}" destId="{824EAF70-F121-9D40-9DC2-6605A3D2AD5A}" srcOrd="0" destOrd="0" presId="urn:microsoft.com/office/officeart/2008/layout/HalfCircleOrganizationChart"/>
    <dgm:cxn modelId="{DF33E446-8C62-844E-A129-EBEDC441B8CB}" srcId="{7E7C625D-DAAD-534A-BF4E-7F78DF004AF0}" destId="{6AF795AD-AA21-4342-A5A1-876485FCE667}" srcOrd="0" destOrd="0" parTransId="{A95B03D1-2E3D-B749-A3D4-8D2516AC5273}" sibTransId="{B8BD6F4C-B8FF-AA4E-ACE6-993B9C8DAF44}"/>
    <dgm:cxn modelId="{C7E2BDFF-35C8-0241-803A-107F27E4B518}" srcId="{6A49F865-59FA-0B44-9201-637809803079}" destId="{A9683480-5421-2D45-876C-27D16E413D74}" srcOrd="0" destOrd="0" parTransId="{FAF909FA-34E4-D742-9761-A832668D1B07}" sibTransId="{BC903066-5FB0-854A-8C7D-308F305C4425}"/>
    <dgm:cxn modelId="{56019F42-0670-AD4F-A3D8-6DFFE37F419B}" type="presOf" srcId="{E18AE0AB-94C4-8741-B57D-63263E5E934B}" destId="{2ACE931B-B4A0-3848-9417-7CF41DEDD2BC}" srcOrd="0" destOrd="0" presId="urn:microsoft.com/office/officeart/2008/layout/HalfCircleOrganizationChart"/>
    <dgm:cxn modelId="{0AB88878-E0C3-0A4C-927B-9106458375FD}" type="presOf" srcId="{A016F80E-7C69-3640-98E7-3CFE9A31357D}" destId="{5E2E34D2-8027-7242-B7FB-4E99842733E6}" srcOrd="0" destOrd="0" presId="urn:microsoft.com/office/officeart/2008/layout/HalfCircleOrganizationChart"/>
    <dgm:cxn modelId="{C5957683-EBA2-F542-ADAD-6562E07ABE0F}" type="presOf" srcId="{7E7C625D-DAAD-534A-BF4E-7F78DF004AF0}" destId="{CFE07D1A-DFF2-2E40-98E7-9F25FAE2F9C4}" srcOrd="0" destOrd="0" presId="urn:microsoft.com/office/officeart/2008/layout/HalfCircleOrganizationChart"/>
    <dgm:cxn modelId="{150D70C8-4FE5-A943-B4F2-C1E37A3A796C}" type="presOf" srcId="{E18AE0AB-94C4-8741-B57D-63263E5E934B}" destId="{AFA37330-9FBA-A447-A83B-CA2184FB0E31}" srcOrd="1" destOrd="0" presId="urn:microsoft.com/office/officeart/2008/layout/HalfCircleOrganizationChart"/>
    <dgm:cxn modelId="{5C926673-30E2-BC40-A2CD-7F729CD5F0F0}" type="presOf" srcId="{469C965F-368A-F04C-827E-C24BAA2449F5}" destId="{946BA6EF-9B37-8C4B-96A7-F66A674AD841}" srcOrd="1" destOrd="0" presId="urn:microsoft.com/office/officeart/2008/layout/HalfCircleOrganizationChart"/>
    <dgm:cxn modelId="{B7B69277-97A5-3D43-B190-6CD9902851CB}" type="presOf" srcId="{6978D064-AF1B-DD48-8981-AB40ADF439B6}" destId="{B0F3A028-7D77-BB43-B038-4B1250FAF047}" srcOrd="0" destOrd="0" presId="urn:microsoft.com/office/officeart/2008/layout/HalfCircleOrganizationChart"/>
    <dgm:cxn modelId="{AAD3DAE9-09BA-6949-B0CF-5B9F26949D32}" srcId="{368B69D1-47F1-AE4E-9673-CB5830B64F82}" destId="{308E8EDB-CA45-A845-9427-F6CBC87884EC}" srcOrd="3" destOrd="0" parTransId="{DF7F92C6-48F5-404D-B7E1-31F22725BD29}" sibTransId="{BC93CF7E-F379-9D43-91AD-444D8476A24F}"/>
    <dgm:cxn modelId="{C33622A1-18EB-F044-A384-B9612F3CC4F9}" type="presOf" srcId="{952F8BFF-F3DB-2F48-A7B0-B3229C007197}" destId="{22C2B1AA-73B6-7543-83FB-8FBD7E4ABB02}" srcOrd="0" destOrd="0" presId="urn:microsoft.com/office/officeart/2008/layout/HalfCircleOrganizationChart"/>
    <dgm:cxn modelId="{BCF15884-5200-E647-B35D-0EAD0ABA77AA}" type="presOf" srcId="{6A49F865-59FA-0B44-9201-637809803079}" destId="{A054A7F8-ECD4-5640-A310-B4989ACE021E}" srcOrd="1" destOrd="0" presId="urn:microsoft.com/office/officeart/2008/layout/HalfCircleOrganizationChart"/>
    <dgm:cxn modelId="{F1D1D019-8ABA-694F-9BEE-50A97C6EF9C7}" srcId="{469C965F-368A-F04C-827E-C24BAA2449F5}" destId="{10D02042-2BEE-4544-8C36-0CA19930541A}" srcOrd="0" destOrd="0" parTransId="{BEB44C9C-5584-DA4B-A04C-C11AF44A31DC}" sibTransId="{2F1EB831-89AC-6A4B-AA90-6D4FC2D28E1E}"/>
    <dgm:cxn modelId="{B8B7D520-D81B-0A47-809E-D215BF92C84E}" type="presOf" srcId="{926EBFA4-93F5-8B41-8FF6-8C52BBA155BF}" destId="{3B79EB70-1FE0-1D4B-8B92-A5B674F11CB2}" srcOrd="1" destOrd="0" presId="urn:microsoft.com/office/officeart/2008/layout/HalfCircleOrganizationChart"/>
    <dgm:cxn modelId="{F41B1F89-C921-A74E-8A13-C5E3131CF87F}" srcId="{926EBFA4-93F5-8B41-8FF6-8C52BBA155BF}" destId="{FD3992BD-85D4-F349-8E7D-8DAE50F3B4F0}" srcOrd="1" destOrd="0" parTransId="{2E845C8D-DB27-BB47-B985-DCDE0554526C}" sibTransId="{FC9BAEA3-3012-2749-9936-83A0481F3384}"/>
    <dgm:cxn modelId="{1F263E29-E9DF-4C46-BEC5-733FEABE43B4}" type="presOf" srcId="{368B69D1-47F1-AE4E-9673-CB5830B64F82}" destId="{061A0CB2-E8F5-834F-8FFE-FE2FA0C9D1F5}" srcOrd="0" destOrd="0" presId="urn:microsoft.com/office/officeart/2008/layout/HalfCircleOrganizationChart"/>
    <dgm:cxn modelId="{9E698CA0-792C-6141-9A7C-F716EC0693F4}" type="presOf" srcId="{19223B3F-5BC8-AC40-AE17-D8574A0C5B8F}" destId="{27E2C9AE-5E0F-854D-BD5B-B9C5049F3224}" srcOrd="0" destOrd="0" presId="urn:microsoft.com/office/officeart/2008/layout/HalfCircleOrganizationChart"/>
    <dgm:cxn modelId="{9F8E5846-0173-E749-84AA-65E11ADAB3AB}" type="presOf" srcId="{6AF795AD-AA21-4342-A5A1-876485FCE667}" destId="{CBD1270C-B174-C047-8477-DDE7B2357BA8}" srcOrd="0" destOrd="0" presId="urn:microsoft.com/office/officeart/2008/layout/HalfCircleOrganizationChart"/>
    <dgm:cxn modelId="{BE9C636F-C620-264A-BAA7-3D9A797B7A28}" type="presOf" srcId="{8F44BB80-697C-C64E-8DAF-B89280DF7022}" destId="{88263941-F170-FE4A-9449-4A947045C719}" srcOrd="0" destOrd="0" presId="urn:microsoft.com/office/officeart/2008/layout/HalfCircleOrganizationChart"/>
    <dgm:cxn modelId="{74F660E6-45AF-BF48-A8C9-223D14148347}" srcId="{E18AE0AB-94C4-8741-B57D-63263E5E934B}" destId="{8F44BB80-697C-C64E-8DAF-B89280DF7022}" srcOrd="2" destOrd="0" parTransId="{7542B9F6-37A5-2D42-8737-4752F68E1CC6}" sibTransId="{801A25C6-4B33-2B45-A834-1E34748C5950}"/>
    <dgm:cxn modelId="{F849B72E-064B-3746-847E-477B9A1FE80D}" type="presOf" srcId="{36A707B7-AD78-254F-8A87-F8108CA8EC7A}" destId="{041CC237-F389-B14C-B1BC-23A3109830C5}" srcOrd="1" destOrd="0" presId="urn:microsoft.com/office/officeart/2008/layout/HalfCircleOrganizationChart"/>
    <dgm:cxn modelId="{6B1AA4B8-090E-7646-99B4-3B6071F28938}" type="presOf" srcId="{FFA32BDF-16C9-9942-A971-79B8F6135A14}" destId="{93898162-77DE-7F49-A4D4-874E6A20ADBE}" srcOrd="0" destOrd="0" presId="urn:microsoft.com/office/officeart/2008/layout/HalfCircleOrganizationChart"/>
    <dgm:cxn modelId="{C02D29CD-4CA8-0443-A249-912084C00B2C}" type="presOf" srcId="{ED9609AF-4E20-DD4E-89F8-171BA5CD5BC5}" destId="{5456B925-EFDD-A047-A2E9-193145DCD9D2}" srcOrd="0" destOrd="0" presId="urn:microsoft.com/office/officeart/2008/layout/HalfCircleOrganizationChart"/>
    <dgm:cxn modelId="{8ACC9727-9023-BD45-BA8D-AA8010CA5ACA}" type="presOf" srcId="{7E7C625D-DAAD-534A-BF4E-7F78DF004AF0}" destId="{1E42A7B7-6562-7644-8E31-F332D276EB73}" srcOrd="1" destOrd="0" presId="urn:microsoft.com/office/officeart/2008/layout/HalfCircleOrganizationChart"/>
    <dgm:cxn modelId="{BF26AE00-4CE8-CD4D-9F8A-A4E598BF4CC6}" type="presOf" srcId="{05E3D5FC-0F13-9642-99F7-CAAF8943952B}" destId="{5F9EF98C-9628-734F-B69B-50B4E6A4B8F0}" srcOrd="0" destOrd="0" presId="urn:microsoft.com/office/officeart/2008/layout/HalfCircleOrganizationChart"/>
    <dgm:cxn modelId="{310FA773-4D8B-4046-A68F-0C94F1D392B0}" type="presOf" srcId="{1A2B2746-687C-E04D-99F9-8E8E79E9A16A}" destId="{9BF84B0A-930C-B249-BDBD-4185AB61D849}" srcOrd="1" destOrd="0" presId="urn:microsoft.com/office/officeart/2008/layout/HalfCircleOrganizationChart"/>
    <dgm:cxn modelId="{4A6F9CB1-C9D5-D742-8047-0F5F034A402A}" type="presOf" srcId="{B6613FE1-E18C-8649-8639-05C4540407D3}" destId="{E0CC40A8-1A6A-A048-8CE3-E7D6EFD44582}" srcOrd="0" destOrd="0" presId="urn:microsoft.com/office/officeart/2008/layout/HalfCircleOrganizationChart"/>
    <dgm:cxn modelId="{00D4E449-39B0-974B-AD53-1A15A8A19D00}" type="presOf" srcId="{ECC95598-41D4-0341-BC65-BED493B4F5FF}" destId="{4C8D1593-AA10-8242-B7BC-E44E13BB99C6}" srcOrd="1" destOrd="0" presId="urn:microsoft.com/office/officeart/2008/layout/HalfCircleOrganizationChart"/>
    <dgm:cxn modelId="{9AC99946-58D9-A249-ACDC-91872E8CEA59}" type="presOf" srcId="{7542B9F6-37A5-2D42-8737-4752F68E1CC6}" destId="{4759FA31-B917-5246-9BF3-91860590C2F9}" srcOrd="0" destOrd="0" presId="urn:microsoft.com/office/officeart/2008/layout/HalfCircleOrganizationChart"/>
    <dgm:cxn modelId="{E6B1A12E-C14E-6A41-8DEA-E95EB047934B}" type="presOf" srcId="{84CDD1E8-E98F-0D40-B502-335366B878EC}" destId="{91E68E26-C105-A644-BF99-A813F93634A9}" srcOrd="1" destOrd="0" presId="urn:microsoft.com/office/officeart/2008/layout/HalfCircleOrganizationChart"/>
    <dgm:cxn modelId="{95081C42-62FC-C841-A771-D5237D789F24}" type="presOf" srcId="{926EBFA4-93F5-8B41-8FF6-8C52BBA155BF}" destId="{47780784-AFC5-494D-AD71-243D6F42EBE0}" srcOrd="0" destOrd="0" presId="urn:microsoft.com/office/officeart/2008/layout/HalfCircleOrganizationChart"/>
    <dgm:cxn modelId="{F7B3F453-D16A-4442-A3AB-E492BBA1D9FD}" type="presOf" srcId="{2B7EBEAE-6252-F34C-B0FC-C4D65D36A55D}" destId="{A62A9210-2A10-3942-80E0-924D02F7C00B}" srcOrd="0" destOrd="0" presId="urn:microsoft.com/office/officeart/2008/layout/HalfCircleOrganizationChart"/>
    <dgm:cxn modelId="{848A35D0-E371-3F4F-8F37-6114693C19C9}" type="presOf" srcId="{1A2B2746-687C-E04D-99F9-8E8E79E9A16A}" destId="{E3BDAFC3-6930-5548-9949-D85590B0F8F9}" srcOrd="0" destOrd="0" presId="urn:microsoft.com/office/officeart/2008/layout/HalfCircleOrganizationChart"/>
    <dgm:cxn modelId="{7DE19795-F81D-FF40-9206-1B25EC93831D}" type="presOf" srcId="{36A707B7-AD78-254F-8A87-F8108CA8EC7A}" destId="{21114CE2-F4E4-9340-96AA-1CF3F985C091}" srcOrd="0" destOrd="0" presId="urn:microsoft.com/office/officeart/2008/layout/HalfCircleOrganizationChart"/>
    <dgm:cxn modelId="{6A56A9A4-3D4E-DD47-B84E-EC2F87E7B2CF}" srcId="{308E8EDB-CA45-A845-9427-F6CBC87884EC}" destId="{1A2B2746-687C-E04D-99F9-8E8E79E9A16A}" srcOrd="0" destOrd="0" parTransId="{FFA32BDF-16C9-9942-A971-79B8F6135A14}" sibTransId="{9C979366-3876-B14B-8C47-D42EC1654310}"/>
    <dgm:cxn modelId="{EC89DDBE-B6D1-3F40-8183-45F1AF63F3AF}" type="presOf" srcId="{368B69D1-47F1-AE4E-9673-CB5830B64F82}" destId="{01A5F44D-D1A9-1040-B1D4-8D0A01474DA7}" srcOrd="1" destOrd="0" presId="urn:microsoft.com/office/officeart/2008/layout/HalfCircleOrganizationChart"/>
    <dgm:cxn modelId="{D8B59E88-85E6-2C41-8F33-A5F518DCCAB7}" type="presOf" srcId="{2D9769E2-8BA9-DD49-B3E2-4FAEAB947956}" destId="{81415302-704F-314B-992F-27134BE0B8CB}" srcOrd="1" destOrd="0" presId="urn:microsoft.com/office/officeart/2008/layout/HalfCircleOrganizationChart"/>
    <dgm:cxn modelId="{93974A10-AF4B-D14F-9A94-5BD20AEB9A40}" type="presOf" srcId="{1E8F90CD-1DB4-484F-9303-CFB6FB56FDBD}" destId="{D188476C-DD90-B144-AE77-94FCD6527427}" srcOrd="1" destOrd="0" presId="urn:microsoft.com/office/officeart/2008/layout/HalfCircleOrganizationChart"/>
    <dgm:cxn modelId="{B039CF7D-0CC2-B141-9D00-1C18AE9D3156}" srcId="{FD3992BD-85D4-F349-8E7D-8DAE50F3B4F0}" destId="{2D9769E2-8BA9-DD49-B3E2-4FAEAB947956}" srcOrd="0" destOrd="0" parTransId="{89FDA19F-85CE-6249-B1FC-7BB8DC892A71}" sibTransId="{28300CEA-4DC4-8C4C-941F-E6CCA3063FB3}"/>
    <dgm:cxn modelId="{750DA064-3D2C-924D-877A-398FC102B6A7}" srcId="{368B69D1-47F1-AE4E-9673-CB5830B64F82}" destId="{F888D058-CB04-7143-9F59-E50E474BD98E}" srcOrd="2" destOrd="0" parTransId="{4E93238D-C5A7-5040-A4FF-837E42EE77DA}" sibTransId="{79E309F4-53F0-A443-919B-0B57F5A50433}"/>
    <dgm:cxn modelId="{08192842-2E49-E349-85ED-23AB9B4EC0EA}" type="presOf" srcId="{ECC95598-41D4-0341-BC65-BED493B4F5FF}" destId="{22445DF9-805D-444D-A1D9-563529F11D85}" srcOrd="0" destOrd="0" presId="urn:microsoft.com/office/officeart/2008/layout/HalfCircleOrganizationChart"/>
    <dgm:cxn modelId="{2E130D38-97F4-6945-ADCE-377E88570DC4}" type="presOf" srcId="{1C79F543-DDE3-1C47-AD9B-5E3B45CFBEA8}" destId="{B1884A86-8A63-2741-B8D4-8D5A8856508E}" srcOrd="0" destOrd="0" presId="urn:microsoft.com/office/officeart/2008/layout/HalfCircleOrganizationChart"/>
    <dgm:cxn modelId="{EE9D7FCB-2E6B-9D43-9B03-15B72FC9E834}" srcId="{F888D058-CB04-7143-9F59-E50E474BD98E}" destId="{E2B43D94-D005-4F43-893E-C8C635069963}" srcOrd="0" destOrd="0" parTransId="{2B7EBEAE-6252-F34C-B0FC-C4D65D36A55D}" sibTransId="{9E32732D-F00D-CE46-9D64-5F2B624A3146}"/>
    <dgm:cxn modelId="{3F5D23D7-28F5-FE43-AB86-83315662BCAA}" srcId="{F831142E-CF32-654F-8D28-EF45BCBBF3BB}" destId="{1C79F543-DDE3-1C47-AD9B-5E3B45CFBEA8}" srcOrd="0" destOrd="0" parTransId="{34EDD4CA-43B9-164D-8B4E-FFC3F2DA9020}" sibTransId="{43AC1A27-A289-374F-99D2-123E9340B21D}"/>
    <dgm:cxn modelId="{A9D59155-147A-1A4D-B3F5-C2A0459DA4D5}" type="presOf" srcId="{1E8F90CD-1DB4-484F-9303-CFB6FB56FDBD}" destId="{AC449335-FA0F-0245-A257-236A418512F0}" srcOrd="0" destOrd="0" presId="urn:microsoft.com/office/officeart/2008/layout/HalfCircleOrganizationChart"/>
    <dgm:cxn modelId="{24FE917E-0FE1-2A48-9EEF-AB4955CF5D0A}" type="presOf" srcId="{15382F53-F2F8-CA4E-8EEF-2D6DC58CACF7}" destId="{0FEA2F60-2ED9-CF40-A945-0D152A394231}" srcOrd="1" destOrd="0" presId="urn:microsoft.com/office/officeart/2008/layout/HalfCircleOrganizationChart"/>
    <dgm:cxn modelId="{900C354D-ED38-7C46-9C18-E6EAD50D3A63}" srcId="{ECC95598-41D4-0341-BC65-BED493B4F5FF}" destId="{36A707B7-AD78-254F-8A87-F8108CA8EC7A}" srcOrd="0" destOrd="0" parTransId="{732A3F7E-FA85-3E48-8E21-1BE1B69975B8}" sibTransId="{2459E4AF-60D4-ED48-B078-4A9BA2D70553}"/>
    <dgm:cxn modelId="{05874911-6F68-3444-93F3-5DA50B7208CF}" type="presOf" srcId="{3A87A410-59FB-1A45-BA55-295B8475CFD3}" destId="{E8FD5DB6-9704-A140-9109-917A350F7955}" srcOrd="0" destOrd="0" presId="urn:microsoft.com/office/officeart/2008/layout/HalfCircleOrganizationChart"/>
    <dgm:cxn modelId="{0AD9E62E-90B5-8F46-A45E-059690CB8FF9}" type="presOf" srcId="{EEC4E6BD-3D1D-B746-BA19-9392461C5A92}" destId="{1B8A2BB9-3119-AB44-B4E8-951F4D8E66D9}" srcOrd="0" destOrd="0" presId="urn:microsoft.com/office/officeart/2008/layout/HalfCircleOrganizationChart"/>
    <dgm:cxn modelId="{B5E8670F-9BA6-9E4E-9755-C87E275630C8}" type="presOf" srcId="{A9683480-5421-2D45-876C-27D16E413D74}" destId="{CAA2BB9E-203B-E24A-A1BE-A866844F332A}" srcOrd="1" destOrd="0" presId="urn:microsoft.com/office/officeart/2008/layout/HalfCircleOrganizationChart"/>
    <dgm:cxn modelId="{2C089802-0642-9F47-A0B0-29BFA1C91A5B}" srcId="{926EBFA4-93F5-8B41-8FF6-8C52BBA155BF}" destId="{F831142E-CF32-654F-8D28-EF45BCBBF3BB}" srcOrd="2" destOrd="0" parTransId="{93ECBA66-870C-F243-9D8D-32647B138EA0}" sibTransId="{AF17220D-7C2F-8A4F-8B81-C47851020B23}"/>
    <dgm:cxn modelId="{B0403225-EF3E-6243-8863-5EE73D902C49}" srcId="{E18AE0AB-94C4-8741-B57D-63263E5E934B}" destId="{368B69D1-47F1-AE4E-9673-CB5830B64F82}" srcOrd="1" destOrd="0" parTransId="{952F8BFF-F3DB-2F48-A7B0-B3229C007197}" sibTransId="{C3F79A2C-6560-F54A-99CC-A2926EAF66B7}"/>
    <dgm:cxn modelId="{CFEDE498-A153-C14E-A778-7E7B54A20472}" type="presOf" srcId="{6978D064-AF1B-DD48-8981-AB40ADF439B6}" destId="{B9F88206-939C-8243-AECC-4B480D93C162}" srcOrd="1" destOrd="0" presId="urn:microsoft.com/office/officeart/2008/layout/HalfCircleOrganizationChart"/>
    <dgm:cxn modelId="{01DADA5F-E31E-334E-AB0E-22C0918EBD39}" type="presOf" srcId="{5C5EA10A-704F-F845-9000-8C6A97F908D8}" destId="{056A2E42-E8CF-3E49-91F2-E9520A99639F}" srcOrd="0" destOrd="0" presId="urn:microsoft.com/office/officeart/2008/layout/HalfCircleOrganizationChart"/>
    <dgm:cxn modelId="{D2E3DFFB-5DF4-634B-BECA-F20F98A24703}" type="presOf" srcId="{70912D58-A478-6743-B099-BAD8C952AE4B}" destId="{57145A45-444B-574D-ACDA-6F80AF993F0A}" srcOrd="0" destOrd="0" presId="urn:microsoft.com/office/officeart/2008/layout/HalfCircleOrganizationChart"/>
    <dgm:cxn modelId="{E4E93376-DC75-2E48-9406-39226F55F076}" type="presOf" srcId="{E2B43D94-D005-4F43-893E-C8C635069963}" destId="{F8B68E59-FB0E-4748-A317-709CC54F0C04}" srcOrd="1" destOrd="0" presId="urn:microsoft.com/office/officeart/2008/layout/HalfCircleOrganizationChart"/>
    <dgm:cxn modelId="{C253D05C-1D4B-3745-8E8F-26FBCF7192BF}" srcId="{15382F53-F2F8-CA4E-8EEF-2D6DC58CACF7}" destId="{84FBAB41-BA0D-544D-AF24-55D9DFFAC3A1}" srcOrd="0" destOrd="0" parTransId="{05E3D5FC-0F13-9642-99F7-CAAF8943952B}" sibTransId="{D20925D9-13CA-5D42-ADFB-67D225753EAD}"/>
    <dgm:cxn modelId="{1E0A3653-19E0-6347-B9FD-ABC97FA8140F}" type="presOf" srcId="{84FBAB41-BA0D-544D-AF24-55D9DFFAC3A1}" destId="{3AA33D12-145C-154E-A51F-7F78AAC1A04F}" srcOrd="1" destOrd="0" presId="urn:microsoft.com/office/officeart/2008/layout/HalfCircleOrganizationChart"/>
    <dgm:cxn modelId="{38C622AE-8EE3-D841-A03F-1516F92D2463}" type="presParOf" srcId="{B74B082A-6E3F-854F-87E7-0DAA6146756C}" destId="{322A0FFA-C62C-B240-A443-CC4C83D08B52}" srcOrd="0" destOrd="0" presId="urn:microsoft.com/office/officeart/2008/layout/HalfCircleOrganizationChart"/>
    <dgm:cxn modelId="{D91C312C-CAE8-CE47-AC47-6C7FBFA77BF5}" type="presParOf" srcId="{322A0FFA-C62C-B240-A443-CC4C83D08B52}" destId="{5FB615ED-B5F5-724D-8B30-DC750E347E9A}" srcOrd="0" destOrd="0" presId="urn:microsoft.com/office/officeart/2008/layout/HalfCircleOrganizationChart"/>
    <dgm:cxn modelId="{ACF10185-92AB-EA44-900A-00A4422B2B01}" type="presParOf" srcId="{5FB615ED-B5F5-724D-8B30-DC750E347E9A}" destId="{2ACE931B-B4A0-3848-9417-7CF41DEDD2BC}" srcOrd="0" destOrd="0" presId="urn:microsoft.com/office/officeart/2008/layout/HalfCircleOrganizationChart"/>
    <dgm:cxn modelId="{A6E689FC-07C2-B44C-84A4-3F66C130DDAD}" type="presParOf" srcId="{5FB615ED-B5F5-724D-8B30-DC750E347E9A}" destId="{5F55025B-CCB3-6B4E-B688-BE3C6637BFC7}" srcOrd="1" destOrd="0" presId="urn:microsoft.com/office/officeart/2008/layout/HalfCircleOrganizationChart"/>
    <dgm:cxn modelId="{95C80A54-AE5C-5C4B-A973-A3E95C4722DD}" type="presParOf" srcId="{5FB615ED-B5F5-724D-8B30-DC750E347E9A}" destId="{E07A91EC-BAC9-1248-B764-8B203A4BF07C}" srcOrd="2" destOrd="0" presId="urn:microsoft.com/office/officeart/2008/layout/HalfCircleOrganizationChart"/>
    <dgm:cxn modelId="{F851CC7A-3B07-C143-9842-78A55B318B3D}" type="presParOf" srcId="{5FB615ED-B5F5-724D-8B30-DC750E347E9A}" destId="{AFA37330-9FBA-A447-A83B-CA2184FB0E31}" srcOrd="3" destOrd="0" presId="urn:microsoft.com/office/officeart/2008/layout/HalfCircleOrganizationChart"/>
    <dgm:cxn modelId="{C68B73CD-9F30-A443-8857-3D0765647A41}" type="presParOf" srcId="{322A0FFA-C62C-B240-A443-CC4C83D08B52}" destId="{BED9B23A-4217-0742-ACB1-4654CABE7E1A}" srcOrd="1" destOrd="0" presId="urn:microsoft.com/office/officeart/2008/layout/HalfCircleOrganizationChart"/>
    <dgm:cxn modelId="{6C6A7832-B38C-6B4D-BE4C-00059068BCC4}" type="presParOf" srcId="{322A0FFA-C62C-B240-A443-CC4C83D08B52}" destId="{571BCFB7-A886-8040-B36B-FC38E1B17C11}" srcOrd="2" destOrd="0" presId="urn:microsoft.com/office/officeart/2008/layout/HalfCircleOrganizationChart"/>
    <dgm:cxn modelId="{9EFF4D32-2DCF-144C-AA98-928C69BC0DE8}" type="presParOf" srcId="{571BCFB7-A886-8040-B36B-FC38E1B17C11}" destId="{27E2C9AE-5E0F-854D-BD5B-B9C5049F3224}" srcOrd="0" destOrd="0" presId="urn:microsoft.com/office/officeart/2008/layout/HalfCircleOrganizationChart"/>
    <dgm:cxn modelId="{E98DCDEB-D00B-2444-8889-2E8BA65CD174}" type="presParOf" srcId="{571BCFB7-A886-8040-B36B-FC38E1B17C11}" destId="{BD4D5D22-4CD1-A14E-88CB-6D8EABBD0F7C}" srcOrd="1" destOrd="0" presId="urn:microsoft.com/office/officeart/2008/layout/HalfCircleOrganizationChart"/>
    <dgm:cxn modelId="{034A94A9-760A-214B-9C42-3D633C171402}" type="presParOf" srcId="{BD4D5D22-4CD1-A14E-88CB-6D8EABBD0F7C}" destId="{7664225D-E3DD-EA4F-8BCE-F631C53ED8C2}" srcOrd="0" destOrd="0" presId="urn:microsoft.com/office/officeart/2008/layout/HalfCircleOrganizationChart"/>
    <dgm:cxn modelId="{16603709-ED52-164E-BC80-2CF9BD71B832}" type="presParOf" srcId="{7664225D-E3DD-EA4F-8BCE-F631C53ED8C2}" destId="{AE2105DA-948A-FA47-B715-39981D17D17B}" srcOrd="0" destOrd="0" presId="urn:microsoft.com/office/officeart/2008/layout/HalfCircleOrganizationChart"/>
    <dgm:cxn modelId="{507D8E11-0696-0345-BBDC-BEBFE19AD120}" type="presParOf" srcId="{7664225D-E3DD-EA4F-8BCE-F631C53ED8C2}" destId="{7CF97B68-DC35-8D4E-9133-6C1589653997}" srcOrd="1" destOrd="0" presId="urn:microsoft.com/office/officeart/2008/layout/HalfCircleOrganizationChart"/>
    <dgm:cxn modelId="{F69B0FB2-74FD-3E48-AF9C-509654169518}" type="presParOf" srcId="{7664225D-E3DD-EA4F-8BCE-F631C53ED8C2}" destId="{6831A3C5-7B54-564C-806D-A17E3D9AA422}" srcOrd="2" destOrd="0" presId="urn:microsoft.com/office/officeart/2008/layout/HalfCircleOrganizationChart"/>
    <dgm:cxn modelId="{E281ECE4-DD31-954F-B9A2-CAE1B10F5185}" type="presParOf" srcId="{7664225D-E3DD-EA4F-8BCE-F631C53ED8C2}" destId="{0FEA2F60-2ED9-CF40-A945-0D152A394231}" srcOrd="3" destOrd="0" presId="urn:microsoft.com/office/officeart/2008/layout/HalfCircleOrganizationChart"/>
    <dgm:cxn modelId="{8A360F48-EB46-C24B-AF90-FBA765C698E8}" type="presParOf" srcId="{BD4D5D22-4CD1-A14E-88CB-6D8EABBD0F7C}" destId="{BC9B9F35-80F7-2746-A0C5-A1B27E85B75D}" srcOrd="1" destOrd="0" presId="urn:microsoft.com/office/officeart/2008/layout/HalfCircleOrganizationChart"/>
    <dgm:cxn modelId="{09614138-8982-924E-B275-EB393E9ECC78}" type="presParOf" srcId="{BC9B9F35-80F7-2746-A0C5-A1B27E85B75D}" destId="{5F9EF98C-9628-734F-B69B-50B4E6A4B8F0}" srcOrd="0" destOrd="0" presId="urn:microsoft.com/office/officeart/2008/layout/HalfCircleOrganizationChart"/>
    <dgm:cxn modelId="{C2724FE0-D1E6-694C-AA69-8CAD3749D88C}" type="presParOf" srcId="{BC9B9F35-80F7-2746-A0C5-A1B27E85B75D}" destId="{33EB8A49-168F-2147-AA3E-49CFFD3890F5}" srcOrd="1" destOrd="0" presId="urn:microsoft.com/office/officeart/2008/layout/HalfCircleOrganizationChart"/>
    <dgm:cxn modelId="{B14C8F3D-2B2E-494D-A177-F11D8C779C9B}" type="presParOf" srcId="{33EB8A49-168F-2147-AA3E-49CFFD3890F5}" destId="{2AE204CD-BA83-AF40-8312-4415535AC9BA}" srcOrd="0" destOrd="0" presId="urn:microsoft.com/office/officeart/2008/layout/HalfCircleOrganizationChart"/>
    <dgm:cxn modelId="{E22D3C82-5632-A645-9FB7-2F54AC3B3B58}" type="presParOf" srcId="{2AE204CD-BA83-AF40-8312-4415535AC9BA}" destId="{331F520C-9E02-984E-93AE-383EDC6CA300}" srcOrd="0" destOrd="0" presId="urn:microsoft.com/office/officeart/2008/layout/HalfCircleOrganizationChart"/>
    <dgm:cxn modelId="{54DDD348-6342-DC44-835E-71038CFC23EB}" type="presParOf" srcId="{2AE204CD-BA83-AF40-8312-4415535AC9BA}" destId="{8B4CF1AC-1706-F640-83CA-9647F557B29D}" srcOrd="1" destOrd="0" presId="urn:microsoft.com/office/officeart/2008/layout/HalfCircleOrganizationChart"/>
    <dgm:cxn modelId="{C856329F-C50A-3546-8F75-E04C96F628BB}" type="presParOf" srcId="{2AE204CD-BA83-AF40-8312-4415535AC9BA}" destId="{678B8191-2E3A-174D-A65B-BBEC9CB409B8}" srcOrd="2" destOrd="0" presId="urn:microsoft.com/office/officeart/2008/layout/HalfCircleOrganizationChart"/>
    <dgm:cxn modelId="{F550E510-CDCA-3341-8015-3C628682E1BB}" type="presParOf" srcId="{2AE204CD-BA83-AF40-8312-4415535AC9BA}" destId="{3AA33D12-145C-154E-A51F-7F78AAC1A04F}" srcOrd="3" destOrd="0" presId="urn:microsoft.com/office/officeart/2008/layout/HalfCircleOrganizationChart"/>
    <dgm:cxn modelId="{DDCBE6CC-83CC-8C45-97DF-D4C981AA28EC}" type="presParOf" srcId="{33EB8A49-168F-2147-AA3E-49CFFD3890F5}" destId="{347800C0-52CE-134A-9E64-1579E5885DAA}" srcOrd="1" destOrd="0" presId="urn:microsoft.com/office/officeart/2008/layout/HalfCircleOrganizationChart"/>
    <dgm:cxn modelId="{D56F4C50-8362-C442-849A-43166DCDD7A6}" type="presParOf" srcId="{347800C0-52CE-134A-9E64-1579E5885DAA}" destId="{5456B925-EFDD-A047-A2E9-193145DCD9D2}" srcOrd="0" destOrd="0" presId="urn:microsoft.com/office/officeart/2008/layout/HalfCircleOrganizationChart"/>
    <dgm:cxn modelId="{48DF6609-57AD-1F49-84E4-A850601E13FC}" type="presParOf" srcId="{347800C0-52CE-134A-9E64-1579E5885DAA}" destId="{8C02FB50-3AD1-7343-85C7-68C1DE93B965}" srcOrd="1" destOrd="0" presId="urn:microsoft.com/office/officeart/2008/layout/HalfCircleOrganizationChart"/>
    <dgm:cxn modelId="{06D41D36-45AC-D748-AFDE-E4E0606DB989}" type="presParOf" srcId="{8C02FB50-3AD1-7343-85C7-68C1DE93B965}" destId="{3919413A-5858-904B-93FD-C78FC49B11B3}" srcOrd="0" destOrd="0" presId="urn:microsoft.com/office/officeart/2008/layout/HalfCircleOrganizationChart"/>
    <dgm:cxn modelId="{AF1AC383-F68E-D242-B104-BE9927279F85}" type="presParOf" srcId="{3919413A-5858-904B-93FD-C78FC49B11B3}" destId="{B0F3A028-7D77-BB43-B038-4B1250FAF047}" srcOrd="0" destOrd="0" presId="urn:microsoft.com/office/officeart/2008/layout/HalfCircleOrganizationChart"/>
    <dgm:cxn modelId="{2E6A06C4-2623-C24A-89E3-B082FFFD03CD}" type="presParOf" srcId="{3919413A-5858-904B-93FD-C78FC49B11B3}" destId="{DAE39385-B52D-0A4C-9C18-8B57EE31336D}" srcOrd="1" destOrd="0" presId="urn:microsoft.com/office/officeart/2008/layout/HalfCircleOrganizationChart"/>
    <dgm:cxn modelId="{09B44F64-0C07-FA48-8207-9DEAFECF9DEF}" type="presParOf" srcId="{3919413A-5858-904B-93FD-C78FC49B11B3}" destId="{A6581548-92C4-6D4E-89C8-9ADB79DC8195}" srcOrd="2" destOrd="0" presId="urn:microsoft.com/office/officeart/2008/layout/HalfCircleOrganizationChart"/>
    <dgm:cxn modelId="{333F3427-C666-984C-A919-6432D908197B}" type="presParOf" srcId="{3919413A-5858-904B-93FD-C78FC49B11B3}" destId="{B9F88206-939C-8243-AECC-4B480D93C162}" srcOrd="3" destOrd="0" presId="urn:microsoft.com/office/officeart/2008/layout/HalfCircleOrganizationChart"/>
    <dgm:cxn modelId="{2759110E-4C6F-5141-9DE3-8A571C0FD978}" type="presParOf" srcId="{8C02FB50-3AD1-7343-85C7-68C1DE93B965}" destId="{7C35ED44-2B52-D84E-9D4C-BCA70C380A5F}" srcOrd="1" destOrd="0" presId="urn:microsoft.com/office/officeart/2008/layout/HalfCircleOrganizationChart"/>
    <dgm:cxn modelId="{5D94ECBB-DA84-714A-8B77-9D254D5957CD}" type="presParOf" srcId="{8C02FB50-3AD1-7343-85C7-68C1DE93B965}" destId="{676630CB-E915-5E4A-B662-F9ACAC1DC61C}" srcOrd="2" destOrd="0" presId="urn:microsoft.com/office/officeart/2008/layout/HalfCircleOrganizationChart"/>
    <dgm:cxn modelId="{4F324FA9-2EE1-8448-AA9E-1B7F9D2D5397}" type="presParOf" srcId="{33EB8A49-168F-2147-AA3E-49CFFD3890F5}" destId="{C6916DFB-06DD-974A-BF0A-49E895483F1C}" srcOrd="2" destOrd="0" presId="urn:microsoft.com/office/officeart/2008/layout/HalfCircleOrganizationChart"/>
    <dgm:cxn modelId="{87FC4634-C264-E741-9BC2-431D03DE9851}" type="presParOf" srcId="{BC9B9F35-80F7-2746-A0C5-A1B27E85B75D}" destId="{E8FD5DB6-9704-A140-9109-917A350F7955}" srcOrd="2" destOrd="0" presId="urn:microsoft.com/office/officeart/2008/layout/HalfCircleOrganizationChart"/>
    <dgm:cxn modelId="{BC235F88-439B-784F-872F-09C16E18CB49}" type="presParOf" srcId="{BC9B9F35-80F7-2746-A0C5-A1B27E85B75D}" destId="{4FB958F2-0767-5A4A-885E-71B03A6F1398}" srcOrd="3" destOrd="0" presId="urn:microsoft.com/office/officeart/2008/layout/HalfCircleOrganizationChart"/>
    <dgm:cxn modelId="{07F93716-FC19-8445-9D03-428A7B89B947}" type="presParOf" srcId="{4FB958F2-0767-5A4A-885E-71B03A6F1398}" destId="{DC7554E2-BAC1-B04A-BABB-0B84211E57A1}" srcOrd="0" destOrd="0" presId="urn:microsoft.com/office/officeart/2008/layout/HalfCircleOrganizationChart"/>
    <dgm:cxn modelId="{E63CB59A-04EF-D04B-B933-A42E46F8AAC8}" type="presParOf" srcId="{DC7554E2-BAC1-B04A-BABB-0B84211E57A1}" destId="{AC449335-FA0F-0245-A257-236A418512F0}" srcOrd="0" destOrd="0" presId="urn:microsoft.com/office/officeart/2008/layout/HalfCircleOrganizationChart"/>
    <dgm:cxn modelId="{B21BD80E-0932-A94C-A10C-59575D3A1EDE}" type="presParOf" srcId="{DC7554E2-BAC1-B04A-BABB-0B84211E57A1}" destId="{4071DE4D-5CE5-E349-B791-145BD2CFDFB1}" srcOrd="1" destOrd="0" presId="urn:microsoft.com/office/officeart/2008/layout/HalfCircleOrganizationChart"/>
    <dgm:cxn modelId="{A3570B98-AE65-B244-AF32-3690454EF080}" type="presParOf" srcId="{DC7554E2-BAC1-B04A-BABB-0B84211E57A1}" destId="{FB68F55E-E050-DB48-9686-92ECA490C3B8}" srcOrd="2" destOrd="0" presId="urn:microsoft.com/office/officeart/2008/layout/HalfCircleOrganizationChart"/>
    <dgm:cxn modelId="{C9537D20-633E-B642-9EEF-8433CCECB1D2}" type="presParOf" srcId="{DC7554E2-BAC1-B04A-BABB-0B84211E57A1}" destId="{D188476C-DD90-B144-AE77-94FCD6527427}" srcOrd="3" destOrd="0" presId="urn:microsoft.com/office/officeart/2008/layout/HalfCircleOrganizationChart"/>
    <dgm:cxn modelId="{E0600C29-E8B4-D541-8DDB-BE2348542549}" type="presParOf" srcId="{4FB958F2-0767-5A4A-885E-71B03A6F1398}" destId="{6B38016D-6159-884F-990F-00DEAC95DDEB}" srcOrd="1" destOrd="0" presId="urn:microsoft.com/office/officeart/2008/layout/HalfCircleOrganizationChart"/>
    <dgm:cxn modelId="{4FEE990B-7244-F346-9C36-3675F7FFA0BB}" type="presParOf" srcId="{6B38016D-6159-884F-990F-00DEAC95DDEB}" destId="{A536CB52-C6AC-B949-883D-38AF1E1129A3}" srcOrd="0" destOrd="0" presId="urn:microsoft.com/office/officeart/2008/layout/HalfCircleOrganizationChart"/>
    <dgm:cxn modelId="{310130DE-589D-D24D-9480-6331F34AC767}" type="presParOf" srcId="{6B38016D-6159-884F-990F-00DEAC95DDEB}" destId="{F57FC884-1D86-954B-AF30-5B006F511FDB}" srcOrd="1" destOrd="0" presId="urn:microsoft.com/office/officeart/2008/layout/HalfCircleOrganizationChart"/>
    <dgm:cxn modelId="{432720C5-59E8-1849-A3DB-F6927D04937E}" type="presParOf" srcId="{F57FC884-1D86-954B-AF30-5B006F511FDB}" destId="{E47943A3-F656-B94B-9062-C8B4224A82B2}" srcOrd="0" destOrd="0" presId="urn:microsoft.com/office/officeart/2008/layout/HalfCircleOrganizationChart"/>
    <dgm:cxn modelId="{043B11B3-85DB-8D4E-B5F0-C50599F50888}" type="presParOf" srcId="{E47943A3-F656-B94B-9062-C8B4224A82B2}" destId="{4C22A2A1-FB27-5640-9CA1-1A69DD91EC5E}" srcOrd="0" destOrd="0" presId="urn:microsoft.com/office/officeart/2008/layout/HalfCircleOrganizationChart"/>
    <dgm:cxn modelId="{0AF8A97F-F8E5-724E-97E7-DDA2B44BE8A8}" type="presParOf" srcId="{E47943A3-F656-B94B-9062-C8B4224A82B2}" destId="{62397225-4A67-D14C-9D17-1E289503640D}" srcOrd="1" destOrd="0" presId="urn:microsoft.com/office/officeart/2008/layout/HalfCircleOrganizationChart"/>
    <dgm:cxn modelId="{45F92F8F-92C5-F245-B17D-2979066FC031}" type="presParOf" srcId="{E47943A3-F656-B94B-9062-C8B4224A82B2}" destId="{008F0E03-CDA9-3242-A789-889998D7D61D}" srcOrd="2" destOrd="0" presId="urn:microsoft.com/office/officeart/2008/layout/HalfCircleOrganizationChart"/>
    <dgm:cxn modelId="{9B4C0777-C352-DC46-825A-347CF95941D5}" type="presParOf" srcId="{E47943A3-F656-B94B-9062-C8B4224A82B2}" destId="{4E75A49D-91BE-CD40-B7E7-27205CE509DB}" srcOrd="3" destOrd="0" presId="urn:microsoft.com/office/officeart/2008/layout/HalfCircleOrganizationChart"/>
    <dgm:cxn modelId="{4457615E-D8F0-5540-A985-F19248AF8EDD}" type="presParOf" srcId="{F57FC884-1D86-954B-AF30-5B006F511FDB}" destId="{A3849BBC-9446-EF46-9B54-6106C59B50F0}" srcOrd="1" destOrd="0" presId="urn:microsoft.com/office/officeart/2008/layout/HalfCircleOrganizationChart"/>
    <dgm:cxn modelId="{EA0100AF-33E3-6E4B-B6AA-FA9EFE868071}" type="presParOf" srcId="{F57FC884-1D86-954B-AF30-5B006F511FDB}" destId="{41A0E02B-B441-B245-944C-959022AC380B}" srcOrd="2" destOrd="0" presId="urn:microsoft.com/office/officeart/2008/layout/HalfCircleOrganizationChart"/>
    <dgm:cxn modelId="{9FD889C3-A6E2-784B-AED1-28CE842839D7}" type="presParOf" srcId="{4FB958F2-0767-5A4A-885E-71B03A6F1398}" destId="{06444E41-268D-7F42-9E88-5BE060F6D7C8}" srcOrd="2" destOrd="0" presId="urn:microsoft.com/office/officeart/2008/layout/HalfCircleOrganizationChart"/>
    <dgm:cxn modelId="{E0A81745-AA39-564C-84F5-B02B8F77DAF6}" type="presParOf" srcId="{BC9B9F35-80F7-2746-A0C5-A1B27E85B75D}" destId="{CADC40C9-7598-6040-8F22-D3F549630464}" srcOrd="4" destOrd="0" presId="urn:microsoft.com/office/officeart/2008/layout/HalfCircleOrganizationChart"/>
    <dgm:cxn modelId="{7B4FC554-8A78-A24F-A237-17782AB05971}" type="presParOf" srcId="{BC9B9F35-80F7-2746-A0C5-A1B27E85B75D}" destId="{8AE617FC-FE26-3B42-B86E-1BBFFA185B65}" srcOrd="5" destOrd="0" presId="urn:microsoft.com/office/officeart/2008/layout/HalfCircleOrganizationChart"/>
    <dgm:cxn modelId="{D057959C-4BDF-A44E-A8EB-C44DF3523F69}" type="presParOf" srcId="{8AE617FC-FE26-3B42-B86E-1BBFFA185B65}" destId="{3BBD52F5-1F1D-3042-8D2F-2C578640DB7D}" srcOrd="0" destOrd="0" presId="urn:microsoft.com/office/officeart/2008/layout/HalfCircleOrganizationChart"/>
    <dgm:cxn modelId="{23E8D6C3-240E-0D45-8126-45F212DA26F0}" type="presParOf" srcId="{3BBD52F5-1F1D-3042-8D2F-2C578640DB7D}" destId="{12C518FF-FCC4-D147-A984-B258528F1023}" srcOrd="0" destOrd="0" presId="urn:microsoft.com/office/officeart/2008/layout/HalfCircleOrganizationChart"/>
    <dgm:cxn modelId="{77D053D7-26F4-ED4C-9FE5-12531844AE48}" type="presParOf" srcId="{3BBD52F5-1F1D-3042-8D2F-2C578640DB7D}" destId="{DCC78A8D-8136-BD45-A8BE-25BA68146A0D}" srcOrd="1" destOrd="0" presId="urn:microsoft.com/office/officeart/2008/layout/HalfCircleOrganizationChart"/>
    <dgm:cxn modelId="{0D600B09-F8B3-BB45-B2A3-30DED68D92E6}" type="presParOf" srcId="{3BBD52F5-1F1D-3042-8D2F-2C578640DB7D}" destId="{6E0858EB-B470-414D-9779-2EE785B27759}" srcOrd="2" destOrd="0" presId="urn:microsoft.com/office/officeart/2008/layout/HalfCircleOrganizationChart"/>
    <dgm:cxn modelId="{9920BC31-7651-2047-B2B1-BEEE20E5C62C}" type="presParOf" srcId="{3BBD52F5-1F1D-3042-8D2F-2C578640DB7D}" destId="{91E68E26-C105-A644-BF99-A813F93634A9}" srcOrd="3" destOrd="0" presId="urn:microsoft.com/office/officeart/2008/layout/HalfCircleOrganizationChart"/>
    <dgm:cxn modelId="{E8288084-5D24-5E46-9D84-DE0B3505D646}" type="presParOf" srcId="{8AE617FC-FE26-3B42-B86E-1BBFFA185B65}" destId="{08B59464-8FC2-6D46-A0FA-E3856C22365D}" srcOrd="1" destOrd="0" presId="urn:microsoft.com/office/officeart/2008/layout/HalfCircleOrganizationChart"/>
    <dgm:cxn modelId="{B8722D81-F101-2A43-B9A8-F8E35FBF60D2}" type="presParOf" srcId="{08B59464-8FC2-6D46-A0FA-E3856C22365D}" destId="{1B8A2BB9-3119-AB44-B4E8-951F4D8E66D9}" srcOrd="0" destOrd="0" presId="urn:microsoft.com/office/officeart/2008/layout/HalfCircleOrganizationChart"/>
    <dgm:cxn modelId="{B91A38EA-6A88-8F45-8B13-25B41F5C8830}" type="presParOf" srcId="{08B59464-8FC2-6D46-A0FA-E3856C22365D}" destId="{AEECB9E0-5066-A141-8B58-21D5463B0300}" srcOrd="1" destOrd="0" presId="urn:microsoft.com/office/officeart/2008/layout/HalfCircleOrganizationChart"/>
    <dgm:cxn modelId="{9BE5E0BA-1BC4-874B-966C-C246B491BE0D}" type="presParOf" srcId="{AEECB9E0-5066-A141-8B58-21D5463B0300}" destId="{EA05356A-1568-8243-A674-CF57771F07BC}" srcOrd="0" destOrd="0" presId="urn:microsoft.com/office/officeart/2008/layout/HalfCircleOrganizationChart"/>
    <dgm:cxn modelId="{0751D0F2-A66F-4B44-B92F-434CF6294867}" type="presParOf" srcId="{EA05356A-1568-8243-A674-CF57771F07BC}" destId="{812C0237-C77A-5C48-BEF9-4C6A2AE8A677}" srcOrd="0" destOrd="0" presId="urn:microsoft.com/office/officeart/2008/layout/HalfCircleOrganizationChart"/>
    <dgm:cxn modelId="{34F3251A-05AB-0040-AD5D-C7F429AB4282}" type="presParOf" srcId="{EA05356A-1568-8243-A674-CF57771F07BC}" destId="{008AEB4D-F26A-914A-AE92-4386A864D768}" srcOrd="1" destOrd="0" presId="urn:microsoft.com/office/officeart/2008/layout/HalfCircleOrganizationChart"/>
    <dgm:cxn modelId="{EBD540D7-D9C0-3647-AFB1-3474F1084211}" type="presParOf" srcId="{EA05356A-1568-8243-A674-CF57771F07BC}" destId="{BC72C7AF-2AC2-5749-9561-77E1BF5768EC}" srcOrd="2" destOrd="0" presId="urn:microsoft.com/office/officeart/2008/layout/HalfCircleOrganizationChart"/>
    <dgm:cxn modelId="{C73DB469-31C3-6F41-8481-65D9AB501059}" type="presParOf" srcId="{EA05356A-1568-8243-A674-CF57771F07BC}" destId="{17CD4140-AD34-E84D-9963-F91F07E3883C}" srcOrd="3" destOrd="0" presId="urn:microsoft.com/office/officeart/2008/layout/HalfCircleOrganizationChart"/>
    <dgm:cxn modelId="{99E7616C-D41A-D34D-BA0B-ECFB3313FD73}" type="presParOf" srcId="{AEECB9E0-5066-A141-8B58-21D5463B0300}" destId="{01AE12EA-7A13-5247-9D01-AEA859506ED6}" srcOrd="1" destOrd="0" presId="urn:microsoft.com/office/officeart/2008/layout/HalfCircleOrganizationChart"/>
    <dgm:cxn modelId="{439DFB84-D38C-564F-9A2D-3DBFF9A8AFE0}" type="presParOf" srcId="{AEECB9E0-5066-A141-8B58-21D5463B0300}" destId="{53770D47-496A-2243-A4F8-5443EA97256F}" srcOrd="2" destOrd="0" presId="urn:microsoft.com/office/officeart/2008/layout/HalfCircleOrganizationChart"/>
    <dgm:cxn modelId="{3EFCFE0E-6B21-C946-B96F-29C8CFA0BB7F}" type="presParOf" srcId="{8AE617FC-FE26-3B42-B86E-1BBFFA185B65}" destId="{B7531594-A5F8-1F42-BFA8-DCF6568814E6}" srcOrd="2" destOrd="0" presId="urn:microsoft.com/office/officeart/2008/layout/HalfCircleOrganizationChart"/>
    <dgm:cxn modelId="{8FB0950C-E542-9A4F-ADEB-4A2B5983F519}" type="presParOf" srcId="{BD4D5D22-4CD1-A14E-88CB-6D8EABBD0F7C}" destId="{D20BF9B3-F742-4A4B-8B46-03B58A6A77FF}" srcOrd="2" destOrd="0" presId="urn:microsoft.com/office/officeart/2008/layout/HalfCircleOrganizationChart"/>
    <dgm:cxn modelId="{1606FEE7-3CBD-0347-BEA6-C3A2F166E2FE}" type="presParOf" srcId="{571BCFB7-A886-8040-B36B-FC38E1B17C11}" destId="{22C2B1AA-73B6-7543-83FB-8FBD7E4ABB02}" srcOrd="2" destOrd="0" presId="urn:microsoft.com/office/officeart/2008/layout/HalfCircleOrganizationChart"/>
    <dgm:cxn modelId="{9AE193FD-558E-E049-94D1-9A6E9A926849}" type="presParOf" srcId="{571BCFB7-A886-8040-B36B-FC38E1B17C11}" destId="{EE05DD77-A7A2-0E47-A9C3-C6A57F9A3040}" srcOrd="3" destOrd="0" presId="urn:microsoft.com/office/officeart/2008/layout/HalfCircleOrganizationChart"/>
    <dgm:cxn modelId="{C78525B8-EF94-2F4A-A1A5-486A53C7C28A}" type="presParOf" srcId="{EE05DD77-A7A2-0E47-A9C3-C6A57F9A3040}" destId="{FA904DD3-3A8F-E848-9A7E-628AB7A7E2C6}" srcOrd="0" destOrd="0" presId="urn:microsoft.com/office/officeart/2008/layout/HalfCircleOrganizationChart"/>
    <dgm:cxn modelId="{E7235416-CEB9-1C4C-B5C0-47637D5B2877}" type="presParOf" srcId="{FA904DD3-3A8F-E848-9A7E-628AB7A7E2C6}" destId="{061A0CB2-E8F5-834F-8FFE-FE2FA0C9D1F5}" srcOrd="0" destOrd="0" presId="urn:microsoft.com/office/officeart/2008/layout/HalfCircleOrganizationChart"/>
    <dgm:cxn modelId="{81B10452-17D8-C443-BF3B-03EB00ADEA97}" type="presParOf" srcId="{FA904DD3-3A8F-E848-9A7E-628AB7A7E2C6}" destId="{1963EB62-65FC-AA47-B46D-C9B5B0A6E494}" srcOrd="1" destOrd="0" presId="urn:microsoft.com/office/officeart/2008/layout/HalfCircleOrganizationChart"/>
    <dgm:cxn modelId="{4CD7F95F-6FDA-B048-A2C5-9BBC49B4B397}" type="presParOf" srcId="{FA904DD3-3A8F-E848-9A7E-628AB7A7E2C6}" destId="{7FCF3361-06A2-2E4B-9090-E0682802A284}" srcOrd="2" destOrd="0" presId="urn:microsoft.com/office/officeart/2008/layout/HalfCircleOrganizationChart"/>
    <dgm:cxn modelId="{6955FB54-5538-6E4A-8031-739EAF45FDE3}" type="presParOf" srcId="{FA904DD3-3A8F-E848-9A7E-628AB7A7E2C6}" destId="{01A5F44D-D1A9-1040-B1D4-8D0A01474DA7}" srcOrd="3" destOrd="0" presId="urn:microsoft.com/office/officeart/2008/layout/HalfCircleOrganizationChart"/>
    <dgm:cxn modelId="{7A5CB44F-5BB6-D845-8F30-6EBC536438F6}" type="presParOf" srcId="{EE05DD77-A7A2-0E47-A9C3-C6A57F9A3040}" destId="{DC8E01AD-A678-FB4D-806F-26FE9FC8C954}" srcOrd="1" destOrd="0" presId="urn:microsoft.com/office/officeart/2008/layout/HalfCircleOrganizationChart"/>
    <dgm:cxn modelId="{47B6B0CF-0E35-5043-8EC4-AF19A3C0F82C}" type="presParOf" srcId="{DC8E01AD-A678-FB4D-806F-26FE9FC8C954}" destId="{056A2E42-E8CF-3E49-91F2-E9520A99639F}" srcOrd="0" destOrd="0" presId="urn:microsoft.com/office/officeart/2008/layout/HalfCircleOrganizationChart"/>
    <dgm:cxn modelId="{56B9E303-860F-CB4D-A064-EDE566819D84}" type="presParOf" srcId="{DC8E01AD-A678-FB4D-806F-26FE9FC8C954}" destId="{2249C205-5406-4346-A87A-3598AD8671C6}" srcOrd="1" destOrd="0" presId="urn:microsoft.com/office/officeart/2008/layout/HalfCircleOrganizationChart"/>
    <dgm:cxn modelId="{6A225289-3DC9-5248-8AB7-B4EC828060F1}" type="presParOf" srcId="{2249C205-5406-4346-A87A-3598AD8671C6}" destId="{F26B950D-F59C-F145-BBAB-2637CCE31AB1}" srcOrd="0" destOrd="0" presId="urn:microsoft.com/office/officeart/2008/layout/HalfCircleOrganizationChart"/>
    <dgm:cxn modelId="{1D5121CF-4AA9-BC4B-A498-DA122CFDBE02}" type="presParOf" srcId="{F26B950D-F59C-F145-BBAB-2637CCE31AB1}" destId="{8AA3C051-8C16-9141-AF5E-778E4D573150}" srcOrd="0" destOrd="0" presId="urn:microsoft.com/office/officeart/2008/layout/HalfCircleOrganizationChart"/>
    <dgm:cxn modelId="{394626E7-B965-EA4A-90ED-E2B7FE430903}" type="presParOf" srcId="{F26B950D-F59C-F145-BBAB-2637CCE31AB1}" destId="{8572049D-CA87-F541-B143-D2C076C188F2}" srcOrd="1" destOrd="0" presId="urn:microsoft.com/office/officeart/2008/layout/HalfCircleOrganizationChart"/>
    <dgm:cxn modelId="{4C60204A-B3C0-924A-A153-E4803A1C184E}" type="presParOf" srcId="{F26B950D-F59C-F145-BBAB-2637CCE31AB1}" destId="{2AE6BF0C-623D-EB4B-B8FE-51D47359C677}" srcOrd="2" destOrd="0" presId="urn:microsoft.com/office/officeart/2008/layout/HalfCircleOrganizationChart"/>
    <dgm:cxn modelId="{09A10629-4524-094E-A41A-55A6C2313BBB}" type="presParOf" srcId="{F26B950D-F59C-F145-BBAB-2637CCE31AB1}" destId="{946BA6EF-9B37-8C4B-96A7-F66A674AD841}" srcOrd="3" destOrd="0" presId="urn:microsoft.com/office/officeart/2008/layout/HalfCircleOrganizationChart"/>
    <dgm:cxn modelId="{21F678B4-9CDE-D844-AA7C-CD097D025626}" type="presParOf" srcId="{2249C205-5406-4346-A87A-3598AD8671C6}" destId="{30DB0C94-6BFD-B04F-BFD9-5F1D7CE7A477}" srcOrd="1" destOrd="0" presId="urn:microsoft.com/office/officeart/2008/layout/HalfCircleOrganizationChart"/>
    <dgm:cxn modelId="{AB00D819-4589-114C-81CF-7B11D4EF2F05}" type="presParOf" srcId="{30DB0C94-6BFD-B04F-BFD9-5F1D7CE7A477}" destId="{D9C422B7-6094-A042-A399-50EB7284A7F1}" srcOrd="0" destOrd="0" presId="urn:microsoft.com/office/officeart/2008/layout/HalfCircleOrganizationChart"/>
    <dgm:cxn modelId="{8E9A53BD-90D0-B14D-AC38-BBE70DAED382}" type="presParOf" srcId="{30DB0C94-6BFD-B04F-BFD9-5F1D7CE7A477}" destId="{89230785-2981-7042-91B0-1FF770F88D16}" srcOrd="1" destOrd="0" presId="urn:microsoft.com/office/officeart/2008/layout/HalfCircleOrganizationChart"/>
    <dgm:cxn modelId="{CE156512-DA11-D746-BF6F-90C51B3979DB}" type="presParOf" srcId="{89230785-2981-7042-91B0-1FF770F88D16}" destId="{73B0FECB-435C-6E42-9B03-2E0E01970897}" srcOrd="0" destOrd="0" presId="urn:microsoft.com/office/officeart/2008/layout/HalfCircleOrganizationChart"/>
    <dgm:cxn modelId="{E258D908-270F-5A44-B188-17923EB08204}" type="presParOf" srcId="{73B0FECB-435C-6E42-9B03-2E0E01970897}" destId="{B8CAB340-7500-554D-B79C-EA64C753B9CD}" srcOrd="0" destOrd="0" presId="urn:microsoft.com/office/officeart/2008/layout/HalfCircleOrganizationChart"/>
    <dgm:cxn modelId="{1B31E504-0FE7-E049-BC79-6B119C381F1F}" type="presParOf" srcId="{73B0FECB-435C-6E42-9B03-2E0E01970897}" destId="{07BC88B3-2C60-784B-A70D-8F56194A64D4}" srcOrd="1" destOrd="0" presId="urn:microsoft.com/office/officeart/2008/layout/HalfCircleOrganizationChart"/>
    <dgm:cxn modelId="{F1F98E73-E8D4-BD41-869F-3CB6BE0B134B}" type="presParOf" srcId="{73B0FECB-435C-6E42-9B03-2E0E01970897}" destId="{55F9C2DD-A991-9C40-A830-E1804D2D5D07}" srcOrd="2" destOrd="0" presId="urn:microsoft.com/office/officeart/2008/layout/HalfCircleOrganizationChart"/>
    <dgm:cxn modelId="{F429A8D3-16C1-1B43-921A-AFE9662D865B}" type="presParOf" srcId="{73B0FECB-435C-6E42-9B03-2E0E01970897}" destId="{ED24476F-0B06-254C-9B78-8A318084BC40}" srcOrd="3" destOrd="0" presId="urn:microsoft.com/office/officeart/2008/layout/HalfCircleOrganizationChart"/>
    <dgm:cxn modelId="{7C8EA8F1-184B-AF46-8551-EBD2847025B9}" type="presParOf" srcId="{89230785-2981-7042-91B0-1FF770F88D16}" destId="{101BABD9-C64E-D74B-AF9B-40E738B1EC71}" srcOrd="1" destOrd="0" presId="urn:microsoft.com/office/officeart/2008/layout/HalfCircleOrganizationChart"/>
    <dgm:cxn modelId="{7DB99E31-FACF-334C-B6C5-003AA57980D1}" type="presParOf" srcId="{89230785-2981-7042-91B0-1FF770F88D16}" destId="{2C6F6E35-3768-6648-A39C-0372432C5EBC}" srcOrd="2" destOrd="0" presId="urn:microsoft.com/office/officeart/2008/layout/HalfCircleOrganizationChart"/>
    <dgm:cxn modelId="{46585279-FEA7-854D-BC00-F214C5BFB4A2}" type="presParOf" srcId="{2249C205-5406-4346-A87A-3598AD8671C6}" destId="{F0C2D096-B653-0D47-A3CB-0B8A1A433956}" srcOrd="2" destOrd="0" presId="urn:microsoft.com/office/officeart/2008/layout/HalfCircleOrganizationChart"/>
    <dgm:cxn modelId="{A82EBA8D-274D-044B-AC74-404730D287EE}" type="presParOf" srcId="{DC8E01AD-A678-FB4D-806F-26FE9FC8C954}" destId="{5E2E34D2-8027-7242-B7FB-4E99842733E6}" srcOrd="2" destOrd="0" presId="urn:microsoft.com/office/officeart/2008/layout/HalfCircleOrganizationChart"/>
    <dgm:cxn modelId="{9E7B8376-0932-D54C-82FF-5A1979AA3651}" type="presParOf" srcId="{DC8E01AD-A678-FB4D-806F-26FE9FC8C954}" destId="{F75CF8CB-8DCE-BC4E-8EB2-C284E4BB8A8B}" srcOrd="3" destOrd="0" presId="urn:microsoft.com/office/officeart/2008/layout/HalfCircleOrganizationChart"/>
    <dgm:cxn modelId="{5138DE46-F3F3-7D43-A984-D6B847A849E0}" type="presParOf" srcId="{F75CF8CB-8DCE-BC4E-8EB2-C284E4BB8A8B}" destId="{0ED2BDE9-719D-1E42-BC15-3A21865FD20A}" srcOrd="0" destOrd="0" presId="urn:microsoft.com/office/officeart/2008/layout/HalfCircleOrganizationChart"/>
    <dgm:cxn modelId="{670AFB79-3BCF-EC46-A55A-BCED7062F5C6}" type="presParOf" srcId="{0ED2BDE9-719D-1E42-BC15-3A21865FD20A}" destId="{CFE07D1A-DFF2-2E40-98E7-9F25FAE2F9C4}" srcOrd="0" destOrd="0" presId="urn:microsoft.com/office/officeart/2008/layout/HalfCircleOrganizationChart"/>
    <dgm:cxn modelId="{4BE05754-E111-8748-B819-15FCC90230FF}" type="presParOf" srcId="{0ED2BDE9-719D-1E42-BC15-3A21865FD20A}" destId="{34989B09-B995-B54A-A66B-5991149BC02A}" srcOrd="1" destOrd="0" presId="urn:microsoft.com/office/officeart/2008/layout/HalfCircleOrganizationChart"/>
    <dgm:cxn modelId="{89DEE2E6-4EE4-634F-8AD2-9482618D2EE5}" type="presParOf" srcId="{0ED2BDE9-719D-1E42-BC15-3A21865FD20A}" destId="{732669C4-6F73-EB48-B230-67E50E78E984}" srcOrd="2" destOrd="0" presId="urn:microsoft.com/office/officeart/2008/layout/HalfCircleOrganizationChart"/>
    <dgm:cxn modelId="{6D6AE116-D085-874C-BDAA-22CFF8038AAD}" type="presParOf" srcId="{0ED2BDE9-719D-1E42-BC15-3A21865FD20A}" destId="{1E42A7B7-6562-7644-8E31-F332D276EB73}" srcOrd="3" destOrd="0" presId="urn:microsoft.com/office/officeart/2008/layout/HalfCircleOrganizationChart"/>
    <dgm:cxn modelId="{2086160F-A259-F547-8F90-C02E8A518D34}" type="presParOf" srcId="{F75CF8CB-8DCE-BC4E-8EB2-C284E4BB8A8B}" destId="{20B984F5-353A-6E47-A367-1E488A699033}" srcOrd="1" destOrd="0" presId="urn:microsoft.com/office/officeart/2008/layout/HalfCircleOrganizationChart"/>
    <dgm:cxn modelId="{7CB9CFD3-B4A2-AC4D-96E4-13836C4039C7}" type="presParOf" srcId="{20B984F5-353A-6E47-A367-1E488A699033}" destId="{31A7DC51-5482-884D-A34D-C4D88CE82EDF}" srcOrd="0" destOrd="0" presId="urn:microsoft.com/office/officeart/2008/layout/HalfCircleOrganizationChart"/>
    <dgm:cxn modelId="{4BA70E0A-46F8-A04F-8761-5D43C90082BD}" type="presParOf" srcId="{20B984F5-353A-6E47-A367-1E488A699033}" destId="{A8FE13E8-9244-7042-82B1-C56888620366}" srcOrd="1" destOrd="0" presId="urn:microsoft.com/office/officeart/2008/layout/HalfCircleOrganizationChart"/>
    <dgm:cxn modelId="{3C7AC642-D119-8741-A611-C9F48E7E2925}" type="presParOf" srcId="{A8FE13E8-9244-7042-82B1-C56888620366}" destId="{4A6FFC27-EABE-014B-BB82-CE98763768AB}" srcOrd="0" destOrd="0" presId="urn:microsoft.com/office/officeart/2008/layout/HalfCircleOrganizationChart"/>
    <dgm:cxn modelId="{AA22C274-9A33-AF46-87C5-4924190918B0}" type="presParOf" srcId="{4A6FFC27-EABE-014B-BB82-CE98763768AB}" destId="{CBD1270C-B174-C047-8477-DDE7B2357BA8}" srcOrd="0" destOrd="0" presId="urn:microsoft.com/office/officeart/2008/layout/HalfCircleOrganizationChart"/>
    <dgm:cxn modelId="{EBDB7D2D-A1C9-0D45-835D-1CEE155B224C}" type="presParOf" srcId="{4A6FFC27-EABE-014B-BB82-CE98763768AB}" destId="{3545E9FE-4992-A245-A846-1F1034D414DA}" srcOrd="1" destOrd="0" presId="urn:microsoft.com/office/officeart/2008/layout/HalfCircleOrganizationChart"/>
    <dgm:cxn modelId="{63FC74FA-9CD0-7647-B037-E67596B895AB}" type="presParOf" srcId="{4A6FFC27-EABE-014B-BB82-CE98763768AB}" destId="{3504515D-2BCB-BB40-98EB-17837497E080}" srcOrd="2" destOrd="0" presId="urn:microsoft.com/office/officeart/2008/layout/HalfCircleOrganizationChart"/>
    <dgm:cxn modelId="{8AF421AB-7B12-9C45-8FB6-B2C61E030E38}" type="presParOf" srcId="{4A6FFC27-EABE-014B-BB82-CE98763768AB}" destId="{C022F937-B1CF-4C41-997C-36DDBB87EEB2}" srcOrd="3" destOrd="0" presId="urn:microsoft.com/office/officeart/2008/layout/HalfCircleOrganizationChart"/>
    <dgm:cxn modelId="{6953838F-FE70-974B-A790-480A25AD9794}" type="presParOf" srcId="{A8FE13E8-9244-7042-82B1-C56888620366}" destId="{745F802B-F2D6-BB48-B9FC-8063E5ECFD7C}" srcOrd="1" destOrd="0" presId="urn:microsoft.com/office/officeart/2008/layout/HalfCircleOrganizationChart"/>
    <dgm:cxn modelId="{62A89AC3-170B-9E41-B800-DFE99AEE006C}" type="presParOf" srcId="{A8FE13E8-9244-7042-82B1-C56888620366}" destId="{9E6FD71D-333F-5D42-B4E4-83360442FB1E}" srcOrd="2" destOrd="0" presId="urn:microsoft.com/office/officeart/2008/layout/HalfCircleOrganizationChart"/>
    <dgm:cxn modelId="{E692C89C-A088-0948-A7AA-D21977069A7A}" type="presParOf" srcId="{F75CF8CB-8DCE-BC4E-8EB2-C284E4BB8A8B}" destId="{48460BA3-8066-6445-B61E-3B2416E59119}" srcOrd="2" destOrd="0" presId="urn:microsoft.com/office/officeart/2008/layout/HalfCircleOrganizationChart"/>
    <dgm:cxn modelId="{C588FD2E-4DB7-744C-808E-9C43A60274EC}" type="presParOf" srcId="{DC8E01AD-A678-FB4D-806F-26FE9FC8C954}" destId="{824EAF70-F121-9D40-9DC2-6605A3D2AD5A}" srcOrd="4" destOrd="0" presId="urn:microsoft.com/office/officeart/2008/layout/HalfCircleOrganizationChart"/>
    <dgm:cxn modelId="{75F159E4-DE7F-3441-AD6B-EFD8A2593E5E}" type="presParOf" srcId="{DC8E01AD-A678-FB4D-806F-26FE9FC8C954}" destId="{CE6FB76E-8F31-9D4B-BED3-E98FC260042D}" srcOrd="5" destOrd="0" presId="urn:microsoft.com/office/officeart/2008/layout/HalfCircleOrganizationChart"/>
    <dgm:cxn modelId="{B2355028-34E7-3C4A-A7F6-D7753EA79C39}" type="presParOf" srcId="{CE6FB76E-8F31-9D4B-BED3-E98FC260042D}" destId="{A318AF47-D68A-0948-81AA-D3529213BE03}" srcOrd="0" destOrd="0" presId="urn:microsoft.com/office/officeart/2008/layout/HalfCircleOrganizationChart"/>
    <dgm:cxn modelId="{C93D2286-27D1-CD45-86A3-B4E77A04E693}" type="presParOf" srcId="{A318AF47-D68A-0948-81AA-D3529213BE03}" destId="{54BF33CD-B9CF-2D45-A05F-820A0509D665}" srcOrd="0" destOrd="0" presId="urn:microsoft.com/office/officeart/2008/layout/HalfCircleOrganizationChart"/>
    <dgm:cxn modelId="{4C2562DE-D614-2A47-90AE-BB52EC837AE9}" type="presParOf" srcId="{A318AF47-D68A-0948-81AA-D3529213BE03}" destId="{4BF5C293-6067-8442-9246-E4EF776035D0}" srcOrd="1" destOrd="0" presId="urn:microsoft.com/office/officeart/2008/layout/HalfCircleOrganizationChart"/>
    <dgm:cxn modelId="{2F2E4016-F835-1845-A4D4-D7A6E671BDD1}" type="presParOf" srcId="{A318AF47-D68A-0948-81AA-D3529213BE03}" destId="{9F7475AC-F3BB-3541-BCFF-ABB5E6491B1D}" srcOrd="2" destOrd="0" presId="urn:microsoft.com/office/officeart/2008/layout/HalfCircleOrganizationChart"/>
    <dgm:cxn modelId="{3477BD2E-742F-4D40-A6D6-CC982CB23DC1}" type="presParOf" srcId="{A318AF47-D68A-0948-81AA-D3529213BE03}" destId="{F0587A95-5114-8048-8B86-C598BA3B44C3}" srcOrd="3" destOrd="0" presId="urn:microsoft.com/office/officeart/2008/layout/HalfCircleOrganizationChart"/>
    <dgm:cxn modelId="{9240FD47-2997-1042-9C8C-5B76E50D653E}" type="presParOf" srcId="{CE6FB76E-8F31-9D4B-BED3-E98FC260042D}" destId="{50AF6DB3-D12F-8645-9E6A-88D1A3B181FD}" srcOrd="1" destOrd="0" presId="urn:microsoft.com/office/officeart/2008/layout/HalfCircleOrganizationChart"/>
    <dgm:cxn modelId="{C689FFC7-E0F4-D04E-BB5C-101E22E65D80}" type="presParOf" srcId="{50AF6DB3-D12F-8645-9E6A-88D1A3B181FD}" destId="{A62A9210-2A10-3942-80E0-924D02F7C00B}" srcOrd="0" destOrd="0" presId="urn:microsoft.com/office/officeart/2008/layout/HalfCircleOrganizationChart"/>
    <dgm:cxn modelId="{D360E43E-35BD-EA4D-8471-EAF810C550F7}" type="presParOf" srcId="{50AF6DB3-D12F-8645-9E6A-88D1A3B181FD}" destId="{AC4213AA-FCEE-AE4A-BF78-F196798F672D}" srcOrd="1" destOrd="0" presId="urn:microsoft.com/office/officeart/2008/layout/HalfCircleOrganizationChart"/>
    <dgm:cxn modelId="{6E77CAEE-320F-8C4C-B192-103F91FC1452}" type="presParOf" srcId="{AC4213AA-FCEE-AE4A-BF78-F196798F672D}" destId="{F9C7AC5E-ACDB-E74A-AFC2-1772B0CE7F84}" srcOrd="0" destOrd="0" presId="urn:microsoft.com/office/officeart/2008/layout/HalfCircleOrganizationChart"/>
    <dgm:cxn modelId="{9C4D1452-491F-6B47-8482-86883C2CF434}" type="presParOf" srcId="{F9C7AC5E-ACDB-E74A-AFC2-1772B0CE7F84}" destId="{109AB06F-FEC6-DB42-80DF-76A31660FA6B}" srcOrd="0" destOrd="0" presId="urn:microsoft.com/office/officeart/2008/layout/HalfCircleOrganizationChart"/>
    <dgm:cxn modelId="{DED38723-63DF-CB44-B626-979EE5DB1C6F}" type="presParOf" srcId="{F9C7AC5E-ACDB-E74A-AFC2-1772B0CE7F84}" destId="{3C8DB294-1C2A-414B-B2D5-E805732522B6}" srcOrd="1" destOrd="0" presId="urn:microsoft.com/office/officeart/2008/layout/HalfCircleOrganizationChart"/>
    <dgm:cxn modelId="{84985146-C442-A144-853C-F2C250913012}" type="presParOf" srcId="{F9C7AC5E-ACDB-E74A-AFC2-1772B0CE7F84}" destId="{DE8FD61C-4818-E749-A5F2-628D56E0ADBF}" srcOrd="2" destOrd="0" presId="urn:microsoft.com/office/officeart/2008/layout/HalfCircleOrganizationChart"/>
    <dgm:cxn modelId="{690D544B-E936-BC41-965E-403FC9C531BC}" type="presParOf" srcId="{F9C7AC5E-ACDB-E74A-AFC2-1772B0CE7F84}" destId="{F8B68E59-FB0E-4748-A317-709CC54F0C04}" srcOrd="3" destOrd="0" presId="urn:microsoft.com/office/officeart/2008/layout/HalfCircleOrganizationChart"/>
    <dgm:cxn modelId="{0BA0B9CF-2963-0544-9F2B-E3D00381304D}" type="presParOf" srcId="{AC4213AA-FCEE-AE4A-BF78-F196798F672D}" destId="{973B148F-0F46-5743-9643-7457F6D2D5B3}" srcOrd="1" destOrd="0" presId="urn:microsoft.com/office/officeart/2008/layout/HalfCircleOrganizationChart"/>
    <dgm:cxn modelId="{965989E3-267C-A545-A689-4B102630618C}" type="presParOf" srcId="{AC4213AA-FCEE-AE4A-BF78-F196798F672D}" destId="{D9B5B3C7-74D1-F040-AB30-FE694E375CE6}" srcOrd="2" destOrd="0" presId="urn:microsoft.com/office/officeart/2008/layout/HalfCircleOrganizationChart"/>
    <dgm:cxn modelId="{E5D2C1DB-D394-634A-AF3B-2D2464DF79D4}" type="presParOf" srcId="{CE6FB76E-8F31-9D4B-BED3-E98FC260042D}" destId="{F8A1C157-C692-DD45-A51E-D526F1642399}" srcOrd="2" destOrd="0" presId="urn:microsoft.com/office/officeart/2008/layout/HalfCircleOrganizationChart"/>
    <dgm:cxn modelId="{B986EE0D-47E3-5145-A328-986ABE95B56D}" type="presParOf" srcId="{DC8E01AD-A678-FB4D-806F-26FE9FC8C954}" destId="{81A5F448-1976-AD46-AB82-DAE7766AECFB}" srcOrd="6" destOrd="0" presId="urn:microsoft.com/office/officeart/2008/layout/HalfCircleOrganizationChart"/>
    <dgm:cxn modelId="{4F042655-AB74-8F4E-A63A-A8FC064A3764}" type="presParOf" srcId="{DC8E01AD-A678-FB4D-806F-26FE9FC8C954}" destId="{4DD3CA01-BDB4-8A4A-9DB4-536509E9D3C7}" srcOrd="7" destOrd="0" presId="urn:microsoft.com/office/officeart/2008/layout/HalfCircleOrganizationChart"/>
    <dgm:cxn modelId="{F1A974F3-24DC-6D4F-8073-63F2A5E8465C}" type="presParOf" srcId="{4DD3CA01-BDB4-8A4A-9DB4-536509E9D3C7}" destId="{BE7F6D1B-D159-884A-B791-A2662B38160C}" srcOrd="0" destOrd="0" presId="urn:microsoft.com/office/officeart/2008/layout/HalfCircleOrganizationChart"/>
    <dgm:cxn modelId="{EBB2221F-73ED-0241-9799-D04CFFE4762F}" type="presParOf" srcId="{BE7F6D1B-D159-884A-B791-A2662B38160C}" destId="{981E083A-CB92-F84F-8B3B-2978D54869AA}" srcOrd="0" destOrd="0" presId="urn:microsoft.com/office/officeart/2008/layout/HalfCircleOrganizationChart"/>
    <dgm:cxn modelId="{54ECA9A9-B70A-8B4F-9F70-81458B166036}" type="presParOf" srcId="{BE7F6D1B-D159-884A-B791-A2662B38160C}" destId="{9A590579-B664-034D-8B15-B5AFD9422066}" srcOrd="1" destOrd="0" presId="urn:microsoft.com/office/officeart/2008/layout/HalfCircleOrganizationChart"/>
    <dgm:cxn modelId="{064FC9D9-7795-4A4A-8650-FBE1FEAC3EBC}" type="presParOf" srcId="{BE7F6D1B-D159-884A-B791-A2662B38160C}" destId="{0F61C464-AA62-D144-9C43-19FC51E26D7F}" srcOrd="2" destOrd="0" presId="urn:microsoft.com/office/officeart/2008/layout/HalfCircleOrganizationChart"/>
    <dgm:cxn modelId="{20FDA6CA-BCD7-1F49-8481-469B1D0C5F61}" type="presParOf" srcId="{BE7F6D1B-D159-884A-B791-A2662B38160C}" destId="{AE30C046-A58A-D84F-8201-27F100146F99}" srcOrd="3" destOrd="0" presId="urn:microsoft.com/office/officeart/2008/layout/HalfCircleOrganizationChart"/>
    <dgm:cxn modelId="{FDCA9F3E-3258-A54A-8DC9-14CE6DC8681C}" type="presParOf" srcId="{4DD3CA01-BDB4-8A4A-9DB4-536509E9D3C7}" destId="{FA61727B-749C-6244-8A92-5E08A2FED427}" srcOrd="1" destOrd="0" presId="urn:microsoft.com/office/officeart/2008/layout/HalfCircleOrganizationChart"/>
    <dgm:cxn modelId="{4F0CB293-D533-704F-B703-1093840EFDF5}" type="presParOf" srcId="{FA61727B-749C-6244-8A92-5E08A2FED427}" destId="{93898162-77DE-7F49-A4D4-874E6A20ADBE}" srcOrd="0" destOrd="0" presId="urn:microsoft.com/office/officeart/2008/layout/HalfCircleOrganizationChart"/>
    <dgm:cxn modelId="{C3830A1E-5245-D946-8E33-42EB40E44324}" type="presParOf" srcId="{FA61727B-749C-6244-8A92-5E08A2FED427}" destId="{3117A5EC-B686-4C4D-9383-F281FCD32F9E}" srcOrd="1" destOrd="0" presId="urn:microsoft.com/office/officeart/2008/layout/HalfCircleOrganizationChart"/>
    <dgm:cxn modelId="{F1FE3C78-17FC-DC4B-86EE-1AED906B8ACA}" type="presParOf" srcId="{3117A5EC-B686-4C4D-9383-F281FCD32F9E}" destId="{30CCC044-21F8-044F-A81D-3F1136D788E8}" srcOrd="0" destOrd="0" presId="urn:microsoft.com/office/officeart/2008/layout/HalfCircleOrganizationChart"/>
    <dgm:cxn modelId="{D37300A1-9A0E-7D4A-BC42-DE7689C52CA8}" type="presParOf" srcId="{30CCC044-21F8-044F-A81D-3F1136D788E8}" destId="{E3BDAFC3-6930-5548-9949-D85590B0F8F9}" srcOrd="0" destOrd="0" presId="urn:microsoft.com/office/officeart/2008/layout/HalfCircleOrganizationChart"/>
    <dgm:cxn modelId="{D60D5C2C-1DE3-2B48-A316-31A3F371A250}" type="presParOf" srcId="{30CCC044-21F8-044F-A81D-3F1136D788E8}" destId="{70BB1B38-454C-174D-A94D-519F96C85371}" srcOrd="1" destOrd="0" presId="urn:microsoft.com/office/officeart/2008/layout/HalfCircleOrganizationChart"/>
    <dgm:cxn modelId="{E8558E76-1261-B24C-A83E-8E98A25E0005}" type="presParOf" srcId="{30CCC044-21F8-044F-A81D-3F1136D788E8}" destId="{F23C7F33-CA10-0A4A-98EB-834A4B604B22}" srcOrd="2" destOrd="0" presId="urn:microsoft.com/office/officeart/2008/layout/HalfCircleOrganizationChart"/>
    <dgm:cxn modelId="{5869ADB4-BAC4-2C44-8420-4C6B64F37FF9}" type="presParOf" srcId="{30CCC044-21F8-044F-A81D-3F1136D788E8}" destId="{9BF84B0A-930C-B249-BDBD-4185AB61D849}" srcOrd="3" destOrd="0" presId="urn:microsoft.com/office/officeart/2008/layout/HalfCircleOrganizationChart"/>
    <dgm:cxn modelId="{5E032F5D-4948-2042-90AB-589BAA52FB43}" type="presParOf" srcId="{3117A5EC-B686-4C4D-9383-F281FCD32F9E}" destId="{28D0AF8D-40D3-8F4F-B1DD-83100BF1A8CB}" srcOrd="1" destOrd="0" presId="urn:microsoft.com/office/officeart/2008/layout/HalfCircleOrganizationChart"/>
    <dgm:cxn modelId="{6542F29A-4617-3740-BE4C-E40286425AD8}" type="presParOf" srcId="{3117A5EC-B686-4C4D-9383-F281FCD32F9E}" destId="{471007C6-0A45-D749-84E4-693B246C10B4}" srcOrd="2" destOrd="0" presId="urn:microsoft.com/office/officeart/2008/layout/HalfCircleOrganizationChart"/>
    <dgm:cxn modelId="{34E5BF53-4881-CA4C-8BC0-7309C63899BA}" type="presParOf" srcId="{4DD3CA01-BDB4-8A4A-9DB4-536509E9D3C7}" destId="{4AAB7B04-A22E-3B4E-ADF0-66C4CEBE9769}" srcOrd="2" destOrd="0" presId="urn:microsoft.com/office/officeart/2008/layout/HalfCircleOrganizationChart"/>
    <dgm:cxn modelId="{23A2BF8E-D905-A849-89ED-8FE21F9B5D12}" type="presParOf" srcId="{EE05DD77-A7A2-0E47-A9C3-C6A57F9A3040}" destId="{B18921AA-510D-CE49-B5C5-8F99A1C05757}" srcOrd="2" destOrd="0" presId="urn:microsoft.com/office/officeart/2008/layout/HalfCircleOrganizationChart"/>
    <dgm:cxn modelId="{331AD9AE-41FC-6D47-AF18-CA2BBD619D3B}" type="presParOf" srcId="{571BCFB7-A886-8040-B36B-FC38E1B17C11}" destId="{4759FA31-B917-5246-9BF3-91860590C2F9}" srcOrd="4" destOrd="0" presId="urn:microsoft.com/office/officeart/2008/layout/HalfCircleOrganizationChart"/>
    <dgm:cxn modelId="{52B5D908-944F-F545-A6D3-C54FA1D17655}" type="presParOf" srcId="{571BCFB7-A886-8040-B36B-FC38E1B17C11}" destId="{8E8D73BF-A8A3-0C4F-A6B9-04417067D956}" srcOrd="5" destOrd="0" presId="urn:microsoft.com/office/officeart/2008/layout/HalfCircleOrganizationChart"/>
    <dgm:cxn modelId="{C28DAFBF-7981-F144-8284-89D021450678}" type="presParOf" srcId="{8E8D73BF-A8A3-0C4F-A6B9-04417067D956}" destId="{69430059-51A2-3141-99D6-DFAE774EA429}" srcOrd="0" destOrd="0" presId="urn:microsoft.com/office/officeart/2008/layout/HalfCircleOrganizationChart"/>
    <dgm:cxn modelId="{63FB1E87-680C-274B-B53F-497FFDB3A3C4}" type="presParOf" srcId="{69430059-51A2-3141-99D6-DFAE774EA429}" destId="{88263941-F170-FE4A-9449-4A947045C719}" srcOrd="0" destOrd="0" presId="urn:microsoft.com/office/officeart/2008/layout/HalfCircleOrganizationChart"/>
    <dgm:cxn modelId="{7F127B46-18EA-C541-9A91-4F4F93829682}" type="presParOf" srcId="{69430059-51A2-3141-99D6-DFAE774EA429}" destId="{DB74C559-0CD8-584C-A94C-0475CFD2043A}" srcOrd="1" destOrd="0" presId="urn:microsoft.com/office/officeart/2008/layout/HalfCircleOrganizationChart"/>
    <dgm:cxn modelId="{C04D3E99-B968-B643-90A3-F09206061FD6}" type="presParOf" srcId="{69430059-51A2-3141-99D6-DFAE774EA429}" destId="{8F516640-AAF7-A047-95FB-79CB341E5C84}" srcOrd="2" destOrd="0" presId="urn:microsoft.com/office/officeart/2008/layout/HalfCircleOrganizationChart"/>
    <dgm:cxn modelId="{05C1971E-7098-4C44-B2AB-02AA5FD6BEC1}" type="presParOf" srcId="{69430059-51A2-3141-99D6-DFAE774EA429}" destId="{AC6B8853-D09F-8245-AB18-C03C3668B236}" srcOrd="3" destOrd="0" presId="urn:microsoft.com/office/officeart/2008/layout/HalfCircleOrganizationChart"/>
    <dgm:cxn modelId="{FA2937BE-C945-CE44-8E84-E1397260013D}" type="presParOf" srcId="{8E8D73BF-A8A3-0C4F-A6B9-04417067D956}" destId="{53B1F812-63D0-B446-AD1C-1CA690112628}" srcOrd="1" destOrd="0" presId="urn:microsoft.com/office/officeart/2008/layout/HalfCircleOrganizationChart"/>
    <dgm:cxn modelId="{46599C94-D220-784A-A0F9-8C4DA10703E6}" type="presParOf" srcId="{53B1F812-63D0-B446-AD1C-1CA690112628}" destId="{E0CC40A8-1A6A-A048-8CE3-E7D6EFD44582}" srcOrd="0" destOrd="0" presId="urn:microsoft.com/office/officeart/2008/layout/HalfCircleOrganizationChart"/>
    <dgm:cxn modelId="{5063EBE4-2A29-2C47-AE6A-A18413A72AAB}" type="presParOf" srcId="{53B1F812-63D0-B446-AD1C-1CA690112628}" destId="{6E8C7079-FA26-564F-8A47-53CBE729E020}" srcOrd="1" destOrd="0" presId="urn:microsoft.com/office/officeart/2008/layout/HalfCircleOrganizationChart"/>
    <dgm:cxn modelId="{1053DB7A-566B-3744-82BE-D60C36728CE6}" type="presParOf" srcId="{6E8C7079-FA26-564F-8A47-53CBE729E020}" destId="{F62E813C-0D8F-B54B-B2BC-639BF56F8AD8}" srcOrd="0" destOrd="0" presId="urn:microsoft.com/office/officeart/2008/layout/HalfCircleOrganizationChart"/>
    <dgm:cxn modelId="{7DD1328B-52A4-F947-9336-11804F5704EB}" type="presParOf" srcId="{F62E813C-0D8F-B54B-B2BC-639BF56F8AD8}" destId="{22445DF9-805D-444D-A1D9-563529F11D85}" srcOrd="0" destOrd="0" presId="urn:microsoft.com/office/officeart/2008/layout/HalfCircleOrganizationChart"/>
    <dgm:cxn modelId="{D08B12DB-E075-7E4C-B2E1-FFC4813602E0}" type="presParOf" srcId="{F62E813C-0D8F-B54B-B2BC-639BF56F8AD8}" destId="{99776E46-9833-9F4F-BC56-260241D81972}" srcOrd="1" destOrd="0" presId="urn:microsoft.com/office/officeart/2008/layout/HalfCircleOrganizationChart"/>
    <dgm:cxn modelId="{1960AF85-D03D-8246-A851-D9EC6BB93E77}" type="presParOf" srcId="{F62E813C-0D8F-B54B-B2BC-639BF56F8AD8}" destId="{1DB41E5C-DC3A-2C49-80C6-D00AA257B0C2}" srcOrd="2" destOrd="0" presId="urn:microsoft.com/office/officeart/2008/layout/HalfCircleOrganizationChart"/>
    <dgm:cxn modelId="{35D48560-5270-A449-966A-59D61D8EE245}" type="presParOf" srcId="{F62E813C-0D8F-B54B-B2BC-639BF56F8AD8}" destId="{4C8D1593-AA10-8242-B7BC-E44E13BB99C6}" srcOrd="3" destOrd="0" presId="urn:microsoft.com/office/officeart/2008/layout/HalfCircleOrganizationChart"/>
    <dgm:cxn modelId="{30597829-1427-CD4D-834E-C06F767A8868}" type="presParOf" srcId="{6E8C7079-FA26-564F-8A47-53CBE729E020}" destId="{C1A1FC35-369E-534B-A5FD-B9BA5F1E05F3}" srcOrd="1" destOrd="0" presId="urn:microsoft.com/office/officeart/2008/layout/HalfCircleOrganizationChart"/>
    <dgm:cxn modelId="{CDDFD54D-AAC3-3846-9035-5CA308A2C834}" type="presParOf" srcId="{C1A1FC35-369E-534B-A5FD-B9BA5F1E05F3}" destId="{9E95B1EB-7232-624E-B558-6D13A2E5B16D}" srcOrd="0" destOrd="0" presId="urn:microsoft.com/office/officeart/2008/layout/HalfCircleOrganizationChart"/>
    <dgm:cxn modelId="{2607F488-6247-8140-A01D-667A93337698}" type="presParOf" srcId="{C1A1FC35-369E-534B-A5FD-B9BA5F1E05F3}" destId="{228D48A4-F33C-1D40-9E16-5AF5ACE45B92}" srcOrd="1" destOrd="0" presId="urn:microsoft.com/office/officeart/2008/layout/HalfCircleOrganizationChart"/>
    <dgm:cxn modelId="{19C4AB51-D488-F84D-98A6-9B16C4DBAB52}" type="presParOf" srcId="{228D48A4-F33C-1D40-9E16-5AF5ACE45B92}" destId="{C7FA8117-4AC7-0547-8D68-EA7AD4253E05}" srcOrd="0" destOrd="0" presId="urn:microsoft.com/office/officeart/2008/layout/HalfCircleOrganizationChart"/>
    <dgm:cxn modelId="{BFC57093-21D0-8441-BC06-877E4995E261}" type="presParOf" srcId="{C7FA8117-4AC7-0547-8D68-EA7AD4253E05}" destId="{21114CE2-F4E4-9340-96AA-1CF3F985C091}" srcOrd="0" destOrd="0" presId="urn:microsoft.com/office/officeart/2008/layout/HalfCircleOrganizationChart"/>
    <dgm:cxn modelId="{EF961CA9-79CA-4941-977B-7AC29B9C79DE}" type="presParOf" srcId="{C7FA8117-4AC7-0547-8D68-EA7AD4253E05}" destId="{0CDC896D-7C18-6841-B16A-54108793A06E}" srcOrd="1" destOrd="0" presId="urn:microsoft.com/office/officeart/2008/layout/HalfCircleOrganizationChart"/>
    <dgm:cxn modelId="{6622BB33-B928-9742-9B6E-CFD0D7FE2676}" type="presParOf" srcId="{C7FA8117-4AC7-0547-8D68-EA7AD4253E05}" destId="{0350BF6D-504A-EC4E-99DB-B7B70FD61812}" srcOrd="2" destOrd="0" presId="urn:microsoft.com/office/officeart/2008/layout/HalfCircleOrganizationChart"/>
    <dgm:cxn modelId="{E1A66B6A-36E5-C240-B2FD-29A0ABD6AF0E}" type="presParOf" srcId="{C7FA8117-4AC7-0547-8D68-EA7AD4253E05}" destId="{041CC237-F389-B14C-B1BC-23A3109830C5}" srcOrd="3" destOrd="0" presId="urn:microsoft.com/office/officeart/2008/layout/HalfCircleOrganizationChart"/>
    <dgm:cxn modelId="{336034B1-946F-934D-83E6-59A1BD85F765}" type="presParOf" srcId="{228D48A4-F33C-1D40-9E16-5AF5ACE45B92}" destId="{24FDB1CE-204D-7F40-9F25-EC7EC80539D5}" srcOrd="1" destOrd="0" presId="urn:microsoft.com/office/officeart/2008/layout/HalfCircleOrganizationChart"/>
    <dgm:cxn modelId="{4D7A4B4F-9550-6348-815D-DC3C80D44956}" type="presParOf" srcId="{228D48A4-F33C-1D40-9E16-5AF5ACE45B92}" destId="{A993FCDB-D004-A140-B8CE-3AF18CCACBBB}" srcOrd="2" destOrd="0" presId="urn:microsoft.com/office/officeart/2008/layout/HalfCircleOrganizationChart"/>
    <dgm:cxn modelId="{3767499E-7E3E-3547-A232-0A639EB500C0}" type="presParOf" srcId="{6E8C7079-FA26-564F-8A47-53CBE729E020}" destId="{E5124986-4A42-AC42-9ACC-835F951560C0}" srcOrd="2" destOrd="0" presId="urn:microsoft.com/office/officeart/2008/layout/HalfCircleOrganizationChart"/>
    <dgm:cxn modelId="{D3A98FD7-8BB9-C04B-B010-5D26D4F14E14}" type="presParOf" srcId="{8E8D73BF-A8A3-0C4F-A6B9-04417067D956}" destId="{4A7F6DBB-77A3-E34D-89AF-BB295C342CAE}" srcOrd="2" destOrd="0" presId="urn:microsoft.com/office/officeart/2008/layout/HalfCircleOrganizationChart"/>
    <dgm:cxn modelId="{C1AEF0C1-DE48-0D4E-81D0-0D9B41331160}" type="presParOf" srcId="{571BCFB7-A886-8040-B36B-FC38E1B17C11}" destId="{DEE4782C-09F1-524C-A808-FE15490D5C0F}" srcOrd="6" destOrd="0" presId="urn:microsoft.com/office/officeart/2008/layout/HalfCircleOrganizationChart"/>
    <dgm:cxn modelId="{B97855DD-705B-484D-A7C6-D1929089C282}" type="presParOf" srcId="{571BCFB7-A886-8040-B36B-FC38E1B17C11}" destId="{3FF480E6-3B2E-964C-8335-95BCB707DFC3}" srcOrd="7" destOrd="0" presId="urn:microsoft.com/office/officeart/2008/layout/HalfCircleOrganizationChart"/>
    <dgm:cxn modelId="{148DE7EE-4F9D-A440-971B-3E602A70F8A9}" type="presParOf" srcId="{3FF480E6-3B2E-964C-8335-95BCB707DFC3}" destId="{5ECCBE46-A9BC-7E4E-AE34-E1DFB3986090}" srcOrd="0" destOrd="0" presId="urn:microsoft.com/office/officeart/2008/layout/HalfCircleOrganizationChart"/>
    <dgm:cxn modelId="{9D4A7D9F-1222-7F4F-91FF-48818745A6C2}" type="presParOf" srcId="{5ECCBE46-A9BC-7E4E-AE34-E1DFB3986090}" destId="{47780784-AFC5-494D-AD71-243D6F42EBE0}" srcOrd="0" destOrd="0" presId="urn:microsoft.com/office/officeart/2008/layout/HalfCircleOrganizationChart"/>
    <dgm:cxn modelId="{0E0B0627-3830-904D-9493-ED757859F15F}" type="presParOf" srcId="{5ECCBE46-A9BC-7E4E-AE34-E1DFB3986090}" destId="{8B89F8C9-EAB4-0345-B722-3F3DCA0B5E34}" srcOrd="1" destOrd="0" presId="urn:microsoft.com/office/officeart/2008/layout/HalfCircleOrganizationChart"/>
    <dgm:cxn modelId="{40AF30EA-6950-424C-A5BB-548C7E9AB755}" type="presParOf" srcId="{5ECCBE46-A9BC-7E4E-AE34-E1DFB3986090}" destId="{61CF7837-264E-644B-8C47-0F928A8107AE}" srcOrd="2" destOrd="0" presId="urn:microsoft.com/office/officeart/2008/layout/HalfCircleOrganizationChart"/>
    <dgm:cxn modelId="{D0936940-E081-A540-BE30-D57FA5A20732}" type="presParOf" srcId="{5ECCBE46-A9BC-7E4E-AE34-E1DFB3986090}" destId="{3B79EB70-1FE0-1D4B-8B92-A5B674F11CB2}" srcOrd="3" destOrd="0" presId="urn:microsoft.com/office/officeart/2008/layout/HalfCircleOrganizationChart"/>
    <dgm:cxn modelId="{5B036664-7625-5847-A691-80D650CB015A}" type="presParOf" srcId="{3FF480E6-3B2E-964C-8335-95BCB707DFC3}" destId="{4DD6C6EB-30C3-5547-8C02-359EBE6FC00F}" srcOrd="1" destOrd="0" presId="urn:microsoft.com/office/officeart/2008/layout/HalfCircleOrganizationChart"/>
    <dgm:cxn modelId="{32FA071D-FEE5-5642-90E3-8CA6E284D4B0}" type="presParOf" srcId="{4DD6C6EB-30C3-5547-8C02-359EBE6FC00F}" destId="{57145A45-444B-574D-ACDA-6F80AF993F0A}" srcOrd="0" destOrd="0" presId="urn:microsoft.com/office/officeart/2008/layout/HalfCircleOrganizationChart"/>
    <dgm:cxn modelId="{785DA187-2FA7-7944-90A5-A615B6559909}" type="presParOf" srcId="{4DD6C6EB-30C3-5547-8C02-359EBE6FC00F}" destId="{1D1126A6-AB9F-9D45-8060-65C461B14DD7}" srcOrd="1" destOrd="0" presId="urn:microsoft.com/office/officeart/2008/layout/HalfCircleOrganizationChart"/>
    <dgm:cxn modelId="{FD442DF3-AF81-3E4A-8272-6A2AA3171E03}" type="presParOf" srcId="{1D1126A6-AB9F-9D45-8060-65C461B14DD7}" destId="{AC88D635-7223-A947-9EBF-283C6A77A4C5}" srcOrd="0" destOrd="0" presId="urn:microsoft.com/office/officeart/2008/layout/HalfCircleOrganizationChart"/>
    <dgm:cxn modelId="{DFB7FB0E-CD6C-2346-AFA7-05F756B64EDC}" type="presParOf" srcId="{AC88D635-7223-A947-9EBF-283C6A77A4C5}" destId="{810AB137-2564-2346-8F48-B2B071369C25}" srcOrd="0" destOrd="0" presId="urn:microsoft.com/office/officeart/2008/layout/HalfCircleOrganizationChart"/>
    <dgm:cxn modelId="{F4DBB4B6-4755-8D44-8BCC-9E680527BE1B}" type="presParOf" srcId="{AC88D635-7223-A947-9EBF-283C6A77A4C5}" destId="{7F760BB4-091D-DF49-A92C-931FE2CD5490}" srcOrd="1" destOrd="0" presId="urn:microsoft.com/office/officeart/2008/layout/HalfCircleOrganizationChart"/>
    <dgm:cxn modelId="{5104C334-F2D7-034F-A4CC-6F18162E7F7C}" type="presParOf" srcId="{AC88D635-7223-A947-9EBF-283C6A77A4C5}" destId="{405ED552-4044-AD4F-A167-42BCFD72CB2E}" srcOrd="2" destOrd="0" presId="urn:microsoft.com/office/officeart/2008/layout/HalfCircleOrganizationChart"/>
    <dgm:cxn modelId="{6AB484BC-B615-1249-B22C-5E11CB1E52ED}" type="presParOf" srcId="{AC88D635-7223-A947-9EBF-283C6A77A4C5}" destId="{A054A7F8-ECD4-5640-A310-B4989ACE021E}" srcOrd="3" destOrd="0" presId="urn:microsoft.com/office/officeart/2008/layout/HalfCircleOrganizationChart"/>
    <dgm:cxn modelId="{3BDCADBA-7B77-B846-B257-AA1B2EA006B2}" type="presParOf" srcId="{1D1126A6-AB9F-9D45-8060-65C461B14DD7}" destId="{95B15FE8-8868-0B41-9211-70DC7B3E6CE5}" srcOrd="1" destOrd="0" presId="urn:microsoft.com/office/officeart/2008/layout/HalfCircleOrganizationChart"/>
    <dgm:cxn modelId="{12402677-CBE1-224C-9E6D-91D282566210}" type="presParOf" srcId="{95B15FE8-8868-0B41-9211-70DC7B3E6CE5}" destId="{A86CBA98-0D26-3E4F-A1C6-648CED5C46A2}" srcOrd="0" destOrd="0" presId="urn:microsoft.com/office/officeart/2008/layout/HalfCircleOrganizationChart"/>
    <dgm:cxn modelId="{0DD73C16-B197-1A4B-ABAA-7901882C08CD}" type="presParOf" srcId="{95B15FE8-8868-0B41-9211-70DC7B3E6CE5}" destId="{15491C90-F87E-4C4C-AC24-7892BD1458DD}" srcOrd="1" destOrd="0" presId="urn:microsoft.com/office/officeart/2008/layout/HalfCircleOrganizationChart"/>
    <dgm:cxn modelId="{23817F62-E6A2-4A4B-90DE-17FF42F860A0}" type="presParOf" srcId="{15491C90-F87E-4C4C-AC24-7892BD1458DD}" destId="{1A7A9438-7B0E-7749-A271-C74C6098C627}" srcOrd="0" destOrd="0" presId="urn:microsoft.com/office/officeart/2008/layout/HalfCircleOrganizationChart"/>
    <dgm:cxn modelId="{B1236027-64DE-F247-87DF-2D1C1CA1778A}" type="presParOf" srcId="{1A7A9438-7B0E-7749-A271-C74C6098C627}" destId="{2B7B9726-6A4C-E943-89C8-20AE244D799A}" srcOrd="0" destOrd="0" presId="urn:microsoft.com/office/officeart/2008/layout/HalfCircleOrganizationChart"/>
    <dgm:cxn modelId="{E81A4AC6-8CD4-7E4F-97F7-DE3E088C7D16}" type="presParOf" srcId="{1A7A9438-7B0E-7749-A271-C74C6098C627}" destId="{86E581E2-CE7F-BF4B-A907-407221FDCE55}" srcOrd="1" destOrd="0" presId="urn:microsoft.com/office/officeart/2008/layout/HalfCircleOrganizationChart"/>
    <dgm:cxn modelId="{32A9A2F6-583C-D944-9509-4D0811D578E2}" type="presParOf" srcId="{1A7A9438-7B0E-7749-A271-C74C6098C627}" destId="{889B6D5E-D15F-E64E-90F6-A32B83386CFC}" srcOrd="2" destOrd="0" presId="urn:microsoft.com/office/officeart/2008/layout/HalfCircleOrganizationChart"/>
    <dgm:cxn modelId="{91BAE323-9FF4-A046-8CB4-B26D7AE80359}" type="presParOf" srcId="{1A7A9438-7B0E-7749-A271-C74C6098C627}" destId="{CAA2BB9E-203B-E24A-A1BE-A866844F332A}" srcOrd="3" destOrd="0" presId="urn:microsoft.com/office/officeart/2008/layout/HalfCircleOrganizationChart"/>
    <dgm:cxn modelId="{CAC687C3-6EE5-B643-BE01-3E987A1A4494}" type="presParOf" srcId="{15491C90-F87E-4C4C-AC24-7892BD1458DD}" destId="{4D40F90C-C4CE-7942-8416-9E3C8FEDECF9}" srcOrd="1" destOrd="0" presId="urn:microsoft.com/office/officeart/2008/layout/HalfCircleOrganizationChart"/>
    <dgm:cxn modelId="{F6BB8EF4-B588-4345-BB06-EF5E43869D3D}" type="presParOf" srcId="{15491C90-F87E-4C4C-AC24-7892BD1458DD}" destId="{701BCEC7-D3D1-0E42-81E5-0565D401D63E}" srcOrd="2" destOrd="0" presId="urn:microsoft.com/office/officeart/2008/layout/HalfCircleOrganizationChart"/>
    <dgm:cxn modelId="{09AFA356-ED7B-9D43-9D80-1D43178ECA43}" type="presParOf" srcId="{1D1126A6-AB9F-9D45-8060-65C461B14DD7}" destId="{BADCFD6E-BAB0-AE4D-A488-F5914AD73590}" srcOrd="2" destOrd="0" presId="urn:microsoft.com/office/officeart/2008/layout/HalfCircleOrganizationChart"/>
    <dgm:cxn modelId="{2BC37496-7A02-094F-95AA-9F38CD20D02E}" type="presParOf" srcId="{4DD6C6EB-30C3-5547-8C02-359EBE6FC00F}" destId="{4902B2AA-77B9-B04B-A434-5F4E299BEE56}" srcOrd="2" destOrd="0" presId="urn:microsoft.com/office/officeart/2008/layout/HalfCircleOrganizationChart"/>
    <dgm:cxn modelId="{78C6F1A4-1DD1-954F-A273-DB18B1995E02}" type="presParOf" srcId="{4DD6C6EB-30C3-5547-8C02-359EBE6FC00F}" destId="{41434748-63CE-834F-8301-760D7270D3C0}" srcOrd="3" destOrd="0" presId="urn:microsoft.com/office/officeart/2008/layout/HalfCircleOrganizationChart"/>
    <dgm:cxn modelId="{EBD1B96B-37D1-D740-8907-C87EC153A67F}" type="presParOf" srcId="{41434748-63CE-834F-8301-760D7270D3C0}" destId="{D557D4BE-F99A-FD4F-8824-8BFCDF28A542}" srcOrd="0" destOrd="0" presId="urn:microsoft.com/office/officeart/2008/layout/HalfCircleOrganizationChart"/>
    <dgm:cxn modelId="{607A809D-48C9-1B4E-AC57-83378C99CDF3}" type="presParOf" srcId="{D557D4BE-F99A-FD4F-8824-8BFCDF28A542}" destId="{DD2E7462-46FC-AE48-9019-1420DBE61BA7}" srcOrd="0" destOrd="0" presId="urn:microsoft.com/office/officeart/2008/layout/HalfCircleOrganizationChart"/>
    <dgm:cxn modelId="{05E5CE2A-C09D-DC42-A2D5-32F7A31F01CC}" type="presParOf" srcId="{D557D4BE-F99A-FD4F-8824-8BFCDF28A542}" destId="{19FC4F66-EEA7-5842-9DFE-51AD667CEF9D}" srcOrd="1" destOrd="0" presId="urn:microsoft.com/office/officeart/2008/layout/HalfCircleOrganizationChart"/>
    <dgm:cxn modelId="{7AB1EACF-B4BB-8646-8FED-DB5179733ACB}" type="presParOf" srcId="{D557D4BE-F99A-FD4F-8824-8BFCDF28A542}" destId="{F4B62370-0D48-F244-92E0-02951D1F3EF1}" srcOrd="2" destOrd="0" presId="urn:microsoft.com/office/officeart/2008/layout/HalfCircleOrganizationChart"/>
    <dgm:cxn modelId="{3DAE2BA1-CE6F-494A-8DAF-36B91ABB0B07}" type="presParOf" srcId="{D557D4BE-F99A-FD4F-8824-8BFCDF28A542}" destId="{075DA208-E865-664D-A95D-E3D23D6625BC}" srcOrd="3" destOrd="0" presId="urn:microsoft.com/office/officeart/2008/layout/HalfCircleOrganizationChart"/>
    <dgm:cxn modelId="{FD7005E3-08A8-5D4E-8BF7-BF53AC4D5A54}" type="presParOf" srcId="{41434748-63CE-834F-8301-760D7270D3C0}" destId="{29ADACBB-BBF2-8F4A-AC27-FED17A46037D}" srcOrd="1" destOrd="0" presId="urn:microsoft.com/office/officeart/2008/layout/HalfCircleOrganizationChart"/>
    <dgm:cxn modelId="{BE5B6088-34AA-5141-8F75-9E06A176A21A}" type="presParOf" srcId="{29ADACBB-BBF2-8F4A-AC27-FED17A46037D}" destId="{0811D52C-D767-D44D-90B7-3F91C86023CA}" srcOrd="0" destOrd="0" presId="urn:microsoft.com/office/officeart/2008/layout/HalfCircleOrganizationChart"/>
    <dgm:cxn modelId="{771B882E-BA90-6049-B94C-8D1EA71A34D5}" type="presParOf" srcId="{29ADACBB-BBF2-8F4A-AC27-FED17A46037D}" destId="{676DD3C7-044A-B149-8AE8-4B22CEAC4FCE}" srcOrd="1" destOrd="0" presId="urn:microsoft.com/office/officeart/2008/layout/HalfCircleOrganizationChart"/>
    <dgm:cxn modelId="{54D9C249-FB1B-2147-8F30-F5B332529701}" type="presParOf" srcId="{676DD3C7-044A-B149-8AE8-4B22CEAC4FCE}" destId="{D901202A-B41C-8B4D-B71B-EAAA3A9A462D}" srcOrd="0" destOrd="0" presId="urn:microsoft.com/office/officeart/2008/layout/HalfCircleOrganizationChart"/>
    <dgm:cxn modelId="{63758AB2-256B-EF46-986A-AE572EF02C04}" type="presParOf" srcId="{D901202A-B41C-8B4D-B71B-EAAA3A9A462D}" destId="{067FC1E0-7A39-1C4D-A4B8-2B03982DA32D}" srcOrd="0" destOrd="0" presId="urn:microsoft.com/office/officeart/2008/layout/HalfCircleOrganizationChart"/>
    <dgm:cxn modelId="{FC4AE203-5B22-8347-95F9-7098BC365255}" type="presParOf" srcId="{D901202A-B41C-8B4D-B71B-EAAA3A9A462D}" destId="{E36CEB5C-C2D4-3F48-8069-75891F420C01}" srcOrd="1" destOrd="0" presId="urn:microsoft.com/office/officeart/2008/layout/HalfCircleOrganizationChart"/>
    <dgm:cxn modelId="{7545E082-A650-B54B-BF06-4A6F6F2AAA37}" type="presParOf" srcId="{D901202A-B41C-8B4D-B71B-EAAA3A9A462D}" destId="{5ADA41B2-E68A-1046-BC3D-476BFBE39305}" srcOrd="2" destOrd="0" presId="urn:microsoft.com/office/officeart/2008/layout/HalfCircleOrganizationChart"/>
    <dgm:cxn modelId="{3022CCD7-7525-8948-A29B-7357A303BEA3}" type="presParOf" srcId="{D901202A-B41C-8B4D-B71B-EAAA3A9A462D}" destId="{81415302-704F-314B-992F-27134BE0B8CB}" srcOrd="3" destOrd="0" presId="urn:microsoft.com/office/officeart/2008/layout/HalfCircleOrganizationChart"/>
    <dgm:cxn modelId="{526DE1CC-6980-194A-AF2D-0410A075113D}" type="presParOf" srcId="{676DD3C7-044A-B149-8AE8-4B22CEAC4FCE}" destId="{60ED8128-B97D-634A-BF92-964B8DB9FDDB}" srcOrd="1" destOrd="0" presId="urn:microsoft.com/office/officeart/2008/layout/HalfCircleOrganizationChart"/>
    <dgm:cxn modelId="{15D54D7C-C0BA-4944-A288-CD5E0BC0794A}" type="presParOf" srcId="{676DD3C7-044A-B149-8AE8-4B22CEAC4FCE}" destId="{84255521-DA10-3C42-9057-F6BC4DD71B00}" srcOrd="2" destOrd="0" presId="urn:microsoft.com/office/officeart/2008/layout/HalfCircleOrganizationChart"/>
    <dgm:cxn modelId="{39129395-0A53-ED49-A071-DD7FDA9C1B3B}" type="presParOf" srcId="{41434748-63CE-834F-8301-760D7270D3C0}" destId="{F8AE864A-18A1-DA44-8995-AA4346E830C3}" srcOrd="2" destOrd="0" presId="urn:microsoft.com/office/officeart/2008/layout/HalfCircleOrganizationChart"/>
    <dgm:cxn modelId="{B222FCB8-466B-7845-A5D2-C4B9E20C52CA}" type="presParOf" srcId="{4DD6C6EB-30C3-5547-8C02-359EBE6FC00F}" destId="{254194EF-4721-A54F-B653-F1DDEE70FC9C}" srcOrd="4" destOrd="0" presId="urn:microsoft.com/office/officeart/2008/layout/HalfCircleOrganizationChart"/>
    <dgm:cxn modelId="{4AF219D0-5134-F04C-ADFF-1AF97609838C}" type="presParOf" srcId="{4DD6C6EB-30C3-5547-8C02-359EBE6FC00F}" destId="{C769CAC2-3E69-264A-B849-4D2DA3244F01}" srcOrd="5" destOrd="0" presId="urn:microsoft.com/office/officeart/2008/layout/HalfCircleOrganizationChart"/>
    <dgm:cxn modelId="{F7592292-215C-7A47-9753-A502FD42DF92}" type="presParOf" srcId="{C769CAC2-3E69-264A-B849-4D2DA3244F01}" destId="{C64F0C70-CD52-7548-B129-132C7A84C419}" srcOrd="0" destOrd="0" presId="urn:microsoft.com/office/officeart/2008/layout/HalfCircleOrganizationChart"/>
    <dgm:cxn modelId="{F9DC2A5E-09C0-CF42-A469-8064E1B389D5}" type="presParOf" srcId="{C64F0C70-CD52-7548-B129-132C7A84C419}" destId="{77DB8646-6DFA-1348-97B9-B86512DB21C4}" srcOrd="0" destOrd="0" presId="urn:microsoft.com/office/officeart/2008/layout/HalfCircleOrganizationChart"/>
    <dgm:cxn modelId="{22F827C2-654A-C84A-9E9D-5A3C84F16B66}" type="presParOf" srcId="{C64F0C70-CD52-7548-B129-132C7A84C419}" destId="{032E3989-E6FA-B045-B68A-AB8FB028CD02}" srcOrd="1" destOrd="0" presId="urn:microsoft.com/office/officeart/2008/layout/HalfCircleOrganizationChart"/>
    <dgm:cxn modelId="{3BF257ED-C195-4E4A-9BEA-F6CE0B47E7D2}" type="presParOf" srcId="{C64F0C70-CD52-7548-B129-132C7A84C419}" destId="{21A4C033-CA80-B248-8CBE-702AB08CB788}" srcOrd="2" destOrd="0" presId="urn:microsoft.com/office/officeart/2008/layout/HalfCircleOrganizationChart"/>
    <dgm:cxn modelId="{4A2E6187-965E-2744-8779-2A91EF75DBF9}" type="presParOf" srcId="{C64F0C70-CD52-7548-B129-132C7A84C419}" destId="{99E830F2-C540-0B46-A293-CEA000F40B48}" srcOrd="3" destOrd="0" presId="urn:microsoft.com/office/officeart/2008/layout/HalfCircleOrganizationChart"/>
    <dgm:cxn modelId="{9E311D5D-FEC4-2741-B041-B0C0FF9E622A}" type="presParOf" srcId="{C769CAC2-3E69-264A-B849-4D2DA3244F01}" destId="{268457B2-CC69-8641-8B5F-84173ADA0452}" srcOrd="1" destOrd="0" presId="urn:microsoft.com/office/officeart/2008/layout/HalfCircleOrganizationChart"/>
    <dgm:cxn modelId="{0694FACB-79DD-BF48-BDC3-060AC0C0FE92}" type="presParOf" srcId="{268457B2-CC69-8641-8B5F-84173ADA0452}" destId="{847D6748-2206-534E-A527-5379A167E41B}" srcOrd="0" destOrd="0" presId="urn:microsoft.com/office/officeart/2008/layout/HalfCircleOrganizationChart"/>
    <dgm:cxn modelId="{7A2AC76C-B0FC-AC46-89A5-28A98EE28C9A}" type="presParOf" srcId="{268457B2-CC69-8641-8B5F-84173ADA0452}" destId="{D5B16B53-B3B0-2F42-BB69-E4BE6E4A906D}" srcOrd="1" destOrd="0" presId="urn:microsoft.com/office/officeart/2008/layout/HalfCircleOrganizationChart"/>
    <dgm:cxn modelId="{58A17046-3F1B-674A-B0AA-32599DE1FF5F}" type="presParOf" srcId="{D5B16B53-B3B0-2F42-BB69-E4BE6E4A906D}" destId="{A9C8F69C-4088-E143-B018-D3DB98A009E3}" srcOrd="0" destOrd="0" presId="urn:microsoft.com/office/officeart/2008/layout/HalfCircleOrganizationChart"/>
    <dgm:cxn modelId="{587D2E8C-B60F-F34F-917B-7523E1806AC3}" type="presParOf" srcId="{A9C8F69C-4088-E143-B018-D3DB98A009E3}" destId="{B1884A86-8A63-2741-B8D4-8D5A8856508E}" srcOrd="0" destOrd="0" presId="urn:microsoft.com/office/officeart/2008/layout/HalfCircleOrganizationChart"/>
    <dgm:cxn modelId="{0236B3A1-9954-6F4C-A324-C28F973AE760}" type="presParOf" srcId="{A9C8F69C-4088-E143-B018-D3DB98A009E3}" destId="{FA275040-CB5E-F845-93F7-4F63B3913484}" srcOrd="1" destOrd="0" presId="urn:microsoft.com/office/officeart/2008/layout/HalfCircleOrganizationChart"/>
    <dgm:cxn modelId="{DD9A6CAC-AEE8-4C48-A429-A4934ED7F976}" type="presParOf" srcId="{A9C8F69C-4088-E143-B018-D3DB98A009E3}" destId="{75BFEFBA-B616-9C4E-B866-96A3C09292AF}" srcOrd="2" destOrd="0" presId="urn:microsoft.com/office/officeart/2008/layout/HalfCircleOrganizationChart"/>
    <dgm:cxn modelId="{87DDEB16-D15A-B347-BB28-6C1731A4A880}" type="presParOf" srcId="{A9C8F69C-4088-E143-B018-D3DB98A009E3}" destId="{D3E0A190-7E16-BC4D-9FAB-6DCD23D920D0}" srcOrd="3" destOrd="0" presId="urn:microsoft.com/office/officeart/2008/layout/HalfCircleOrganizationChart"/>
    <dgm:cxn modelId="{1366E324-0A97-8F44-8A35-48BA55ABADF0}" type="presParOf" srcId="{D5B16B53-B3B0-2F42-BB69-E4BE6E4A906D}" destId="{EE6B9C77-376E-C34F-949F-0C005B86BB8E}" srcOrd="1" destOrd="0" presId="urn:microsoft.com/office/officeart/2008/layout/HalfCircleOrganizationChart"/>
    <dgm:cxn modelId="{7733944A-E8BC-2C4E-9F28-12D971875D34}" type="presParOf" srcId="{D5B16B53-B3B0-2F42-BB69-E4BE6E4A906D}" destId="{255FFFE7-B4C4-594F-8489-B9D50FE73150}" srcOrd="2" destOrd="0" presId="urn:microsoft.com/office/officeart/2008/layout/HalfCircleOrganizationChart"/>
    <dgm:cxn modelId="{B315A8C1-DD3F-794B-AB06-D10812BBF2CA}" type="presParOf" srcId="{C769CAC2-3E69-264A-B849-4D2DA3244F01}" destId="{9DF05013-90B9-BB46-BCE2-0349E2078715}" srcOrd="2" destOrd="0" presId="urn:microsoft.com/office/officeart/2008/layout/HalfCircleOrganizationChart"/>
    <dgm:cxn modelId="{8ED6BB8B-4034-9141-B64B-F0DDE81EB75F}" type="presParOf" srcId="{3FF480E6-3B2E-964C-8335-95BCB707DFC3}" destId="{798D127E-4146-9343-8834-4C6C2924F4E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C4B52-A7A2-D14D-A69F-357ECD1E25D6}">
      <dsp:nvSpPr>
        <dsp:cNvPr id="0" name=""/>
        <dsp:cNvSpPr/>
      </dsp:nvSpPr>
      <dsp:spPr>
        <a:xfrm>
          <a:off x="6187249" y="6161"/>
          <a:ext cx="3469810" cy="22553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 smtClean="0">
              <a:sym typeface="Symbol" pitchFamily="18" charset="2"/>
            </a:rPr>
            <a:t>Tachycardia.</a:t>
          </a:r>
          <a:endParaRPr lang="en-US" sz="2600" kern="1200" dirty="0"/>
        </a:p>
      </dsp:txBody>
      <dsp:txXfrm>
        <a:off x="6297347" y="116259"/>
        <a:ext cx="3249614" cy="2035181"/>
      </dsp:txXfrm>
    </dsp:sp>
    <dsp:sp modelId="{E5A0A202-3BBF-494C-AAF3-14AC1A3E91A0}">
      <dsp:nvSpPr>
        <dsp:cNvPr id="0" name=""/>
        <dsp:cNvSpPr/>
      </dsp:nvSpPr>
      <dsp:spPr>
        <a:xfrm>
          <a:off x="3418913" y="1133850"/>
          <a:ext cx="9006482" cy="9006482"/>
        </a:xfrm>
        <a:custGeom>
          <a:avLst/>
          <a:gdLst/>
          <a:ahLst/>
          <a:cxnLst/>
          <a:rect l="0" t="0" r="0" b="0"/>
          <a:pathLst>
            <a:path>
              <a:moveTo>
                <a:pt x="6261948" y="357625"/>
              </a:moveTo>
              <a:arcTo wR="4503241" hR="4503241" stAng="17579295" swAng="195999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9DC72-712A-094D-9660-7FDAA590F272}">
      <dsp:nvSpPr>
        <dsp:cNvPr id="0" name=""/>
        <dsp:cNvSpPr/>
      </dsp:nvSpPr>
      <dsp:spPr>
        <a:xfrm>
          <a:off x="10470086" y="3117824"/>
          <a:ext cx="3469810" cy="22553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 smtClean="0">
              <a:sym typeface="Symbol" pitchFamily="18" charset="2"/>
            </a:rPr>
            <a:t>Decreased exercise tolerance (rapid fatigue).</a:t>
          </a:r>
          <a:endParaRPr lang="en-US" sz="2600" kern="1200" dirty="0"/>
        </a:p>
      </dsp:txBody>
      <dsp:txXfrm>
        <a:off x="10580184" y="3227922"/>
        <a:ext cx="3249614" cy="2035181"/>
      </dsp:txXfrm>
    </dsp:sp>
    <dsp:sp modelId="{D807175F-411D-EA49-877D-F64A2B53F34E}">
      <dsp:nvSpPr>
        <dsp:cNvPr id="0" name=""/>
        <dsp:cNvSpPr/>
      </dsp:nvSpPr>
      <dsp:spPr>
        <a:xfrm>
          <a:off x="3418913" y="1133850"/>
          <a:ext cx="9006482" cy="9006482"/>
        </a:xfrm>
        <a:custGeom>
          <a:avLst/>
          <a:gdLst/>
          <a:ahLst/>
          <a:cxnLst/>
          <a:rect l="0" t="0" r="0" b="0"/>
          <a:pathLst>
            <a:path>
              <a:moveTo>
                <a:pt x="9000340" y="4268122"/>
              </a:moveTo>
              <a:arcTo wR="4503241" hR="4503241" stAng="21420430" swAng="21951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837F4-98C3-4241-95F2-EAB09834EA21}">
      <dsp:nvSpPr>
        <dsp:cNvPr id="0" name=""/>
        <dsp:cNvSpPr/>
      </dsp:nvSpPr>
      <dsp:spPr>
        <a:xfrm>
          <a:off x="8834187" y="8152601"/>
          <a:ext cx="3469810" cy="22553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 smtClean="0">
              <a:sym typeface="Symbol" pitchFamily="18" charset="2"/>
            </a:rPr>
            <a:t>Dyspnea (pulmonary congestion). </a:t>
          </a:r>
          <a:endParaRPr lang="en-US" sz="2600" kern="1200" dirty="0"/>
        </a:p>
      </dsp:txBody>
      <dsp:txXfrm>
        <a:off x="8944285" y="8262699"/>
        <a:ext cx="3249614" cy="2035181"/>
      </dsp:txXfrm>
    </dsp:sp>
    <dsp:sp modelId="{9E83DA04-A97B-BC49-80B8-751BD296C538}">
      <dsp:nvSpPr>
        <dsp:cNvPr id="0" name=""/>
        <dsp:cNvSpPr/>
      </dsp:nvSpPr>
      <dsp:spPr>
        <a:xfrm>
          <a:off x="3418913" y="1133850"/>
          <a:ext cx="9006482" cy="9006482"/>
        </a:xfrm>
        <a:custGeom>
          <a:avLst/>
          <a:gdLst/>
          <a:ahLst/>
          <a:cxnLst/>
          <a:rect l="0" t="0" r="0" b="0"/>
          <a:pathLst>
            <a:path>
              <a:moveTo>
                <a:pt x="5397404" y="8916817"/>
              </a:moveTo>
              <a:arcTo wR="4503241" hR="4503241" stAng="4712834" swAng="137433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6E65D-FB98-F741-850F-46385FF2B1F7}">
      <dsp:nvSpPr>
        <dsp:cNvPr id="0" name=""/>
        <dsp:cNvSpPr/>
      </dsp:nvSpPr>
      <dsp:spPr>
        <a:xfrm>
          <a:off x="3540310" y="8152601"/>
          <a:ext cx="3469810" cy="22553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 smtClean="0">
              <a:sym typeface="Symbol" pitchFamily="18" charset="2"/>
            </a:rPr>
            <a:t>Peripheral edema </a:t>
          </a:r>
          <a:r>
            <a:rPr lang="en-US" altLang="en-US" sz="2600" kern="1200" dirty="0" smtClean="0">
              <a:solidFill>
                <a:schemeClr val="bg1">
                  <a:lumMod val="75000"/>
                </a:schemeClr>
              </a:solidFill>
              <a:sym typeface="Symbol" pitchFamily="18" charset="2"/>
            </a:rPr>
            <a:t>(usually in the ankle and the feet).</a:t>
          </a:r>
          <a:endParaRPr lang="en-US" sz="2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650408" y="8262699"/>
        <a:ext cx="3249614" cy="2035181"/>
      </dsp:txXfrm>
    </dsp:sp>
    <dsp:sp modelId="{44582837-EB1C-E647-94CF-B723BC12A161}">
      <dsp:nvSpPr>
        <dsp:cNvPr id="0" name=""/>
        <dsp:cNvSpPr/>
      </dsp:nvSpPr>
      <dsp:spPr>
        <a:xfrm>
          <a:off x="3418913" y="1133850"/>
          <a:ext cx="9006482" cy="9006482"/>
        </a:xfrm>
        <a:custGeom>
          <a:avLst/>
          <a:gdLst/>
          <a:ahLst/>
          <a:cxnLst/>
          <a:rect l="0" t="0" r="0" b="0"/>
          <a:pathLst>
            <a:path>
              <a:moveTo>
                <a:pt x="752065" y="6994799"/>
              </a:moveTo>
              <a:arcTo wR="4503241" hR="4503241" stAng="8784456" swAng="21951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24313-C4BB-C642-8614-BC1BB27198B2}">
      <dsp:nvSpPr>
        <dsp:cNvPr id="0" name=""/>
        <dsp:cNvSpPr/>
      </dsp:nvSpPr>
      <dsp:spPr>
        <a:xfrm>
          <a:off x="1904411" y="3117824"/>
          <a:ext cx="3469810" cy="22553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 smtClean="0">
              <a:sym typeface="Symbol" pitchFamily="18" charset="2"/>
            </a:rPr>
            <a:t>Cardiomegaly </a:t>
          </a:r>
          <a:r>
            <a:rPr lang="en-US" altLang="en-US" sz="2600" kern="1200" dirty="0" smtClean="0">
              <a:solidFill>
                <a:schemeClr val="bg1">
                  <a:lumMod val="75000"/>
                </a:schemeClr>
              </a:solidFill>
              <a:sym typeface="Symbol" pitchFamily="18" charset="2"/>
            </a:rPr>
            <a:t>(Dilatation and enlargement of the muscle because of blood accumulation).</a:t>
          </a:r>
          <a:endParaRPr lang="en-US" sz="2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014509" y="3227922"/>
        <a:ext cx="3249614" cy="2035181"/>
      </dsp:txXfrm>
    </dsp:sp>
    <dsp:sp modelId="{E3CC1647-CBE2-6C4D-96D8-7CD053528CE5}">
      <dsp:nvSpPr>
        <dsp:cNvPr id="0" name=""/>
        <dsp:cNvSpPr/>
      </dsp:nvSpPr>
      <dsp:spPr>
        <a:xfrm>
          <a:off x="3418913" y="1133850"/>
          <a:ext cx="9006482" cy="9006482"/>
        </a:xfrm>
        <a:custGeom>
          <a:avLst/>
          <a:gdLst/>
          <a:ahLst/>
          <a:cxnLst/>
          <a:rect l="0" t="0" r="0" b="0"/>
          <a:pathLst>
            <a:path>
              <a:moveTo>
                <a:pt x="785125" y="1962611"/>
              </a:moveTo>
              <a:arcTo wR="4503241" hR="4503241" stAng="12860714" swAng="195999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4408F-9CC3-7349-BD7D-715FEC890360}">
      <dsp:nvSpPr>
        <dsp:cNvPr id="0" name=""/>
        <dsp:cNvSpPr/>
      </dsp:nvSpPr>
      <dsp:spPr>
        <a:xfrm>
          <a:off x="3846892" y="2983660"/>
          <a:ext cx="2129701" cy="2129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bg1"/>
              </a:solidFill>
              <a:latin typeface="+mn-lt"/>
              <a:sym typeface="Symbol" pitchFamily="18" charset="2"/>
            </a:rPr>
            <a:t>Factors affecting cardiac output and heart failure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4158779" y="3295547"/>
        <a:ext cx="1505927" cy="1505927"/>
      </dsp:txXfrm>
    </dsp:sp>
    <dsp:sp modelId="{E35FB119-B793-0D49-B3F6-F88DFC7EF411}">
      <dsp:nvSpPr>
        <dsp:cNvPr id="0" name=""/>
        <dsp:cNvSpPr/>
      </dsp:nvSpPr>
      <dsp:spPr>
        <a:xfrm rot="16200000">
          <a:off x="4686389" y="2209170"/>
          <a:ext cx="450707" cy="7240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53995" y="2421596"/>
        <a:ext cx="315495" cy="434458"/>
      </dsp:txXfrm>
    </dsp:sp>
    <dsp:sp modelId="{6E110C69-A685-3B4B-B176-FF1D84E12391}">
      <dsp:nvSpPr>
        <dsp:cNvPr id="0" name=""/>
        <dsp:cNvSpPr/>
      </dsp:nvSpPr>
      <dsp:spPr>
        <a:xfrm>
          <a:off x="3846892" y="3567"/>
          <a:ext cx="2129701" cy="2129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Cardiac Contractility </a:t>
          </a: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(decrease)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158779" y="315454"/>
        <a:ext cx="1505927" cy="1505927"/>
      </dsp:txXfrm>
    </dsp:sp>
    <dsp:sp modelId="{94109FCA-330E-9542-8B05-15526CBE7B42}">
      <dsp:nvSpPr>
        <dsp:cNvPr id="0" name=""/>
        <dsp:cNvSpPr/>
      </dsp:nvSpPr>
      <dsp:spPr>
        <a:xfrm rot="1800000">
          <a:off x="5965760" y="4425106"/>
          <a:ext cx="450707" cy="7240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974817" y="4536123"/>
        <a:ext cx="315495" cy="434458"/>
      </dsp:txXfrm>
    </dsp:sp>
    <dsp:sp modelId="{31C64832-9F83-5B4F-A9C1-B16F4113F4D7}">
      <dsp:nvSpPr>
        <dsp:cNvPr id="0" name=""/>
        <dsp:cNvSpPr/>
      </dsp:nvSpPr>
      <dsp:spPr>
        <a:xfrm>
          <a:off x="6427728" y="4473706"/>
          <a:ext cx="2129701" cy="2129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Afterload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(increase)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739615" y="4785593"/>
        <a:ext cx="1505927" cy="1505927"/>
      </dsp:txXfrm>
    </dsp:sp>
    <dsp:sp modelId="{538BFA87-B36A-1A4D-8883-D13FBED07F2C}">
      <dsp:nvSpPr>
        <dsp:cNvPr id="0" name=""/>
        <dsp:cNvSpPr/>
      </dsp:nvSpPr>
      <dsp:spPr>
        <a:xfrm rot="9000000">
          <a:off x="3407017" y="4425106"/>
          <a:ext cx="450707" cy="7240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533172" y="4536123"/>
        <a:ext cx="315495" cy="434458"/>
      </dsp:txXfrm>
    </dsp:sp>
    <dsp:sp modelId="{1F1B0FD1-F95D-594E-8234-B98865A1BD43}">
      <dsp:nvSpPr>
        <dsp:cNvPr id="0" name=""/>
        <dsp:cNvSpPr/>
      </dsp:nvSpPr>
      <dsp:spPr>
        <a:xfrm>
          <a:off x="1266056" y="4473706"/>
          <a:ext cx="2129701" cy="2129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Preload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(increase)</a:t>
          </a:r>
          <a:endParaRPr lang="en-US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577943" y="4785593"/>
        <a:ext cx="1505927" cy="1505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D6748-2206-534E-A527-5379A167E41B}">
      <dsp:nvSpPr>
        <dsp:cNvPr id="0" name=""/>
        <dsp:cNvSpPr/>
      </dsp:nvSpPr>
      <dsp:spPr>
        <a:xfrm>
          <a:off x="17728092" y="10206289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194EF-4721-A54F-B653-F1DDEE70FC9C}">
      <dsp:nvSpPr>
        <dsp:cNvPr id="0" name=""/>
        <dsp:cNvSpPr/>
      </dsp:nvSpPr>
      <dsp:spPr>
        <a:xfrm>
          <a:off x="14805662" y="8491475"/>
          <a:ext cx="2922430" cy="50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99"/>
              </a:lnTo>
              <a:lnTo>
                <a:pt x="2922430" y="253599"/>
              </a:lnTo>
              <a:lnTo>
                <a:pt x="2922430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1D52C-D767-D44D-90B7-3F91C86023CA}">
      <dsp:nvSpPr>
        <dsp:cNvPr id="0" name=""/>
        <dsp:cNvSpPr/>
      </dsp:nvSpPr>
      <dsp:spPr>
        <a:xfrm>
          <a:off x="14805662" y="10206289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2B2AA-77B9-B04B-A434-5F4E299BEE56}">
      <dsp:nvSpPr>
        <dsp:cNvPr id="0" name=""/>
        <dsp:cNvSpPr/>
      </dsp:nvSpPr>
      <dsp:spPr>
        <a:xfrm>
          <a:off x="14759942" y="8491475"/>
          <a:ext cx="91440" cy="507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CBA98-0D26-3E4F-A1C6-648CED5C46A2}">
      <dsp:nvSpPr>
        <dsp:cNvPr id="0" name=""/>
        <dsp:cNvSpPr/>
      </dsp:nvSpPr>
      <dsp:spPr>
        <a:xfrm>
          <a:off x="11883231" y="10206289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45A45-444B-574D-ACDA-6F80AF993F0A}">
      <dsp:nvSpPr>
        <dsp:cNvPr id="0" name=""/>
        <dsp:cNvSpPr/>
      </dsp:nvSpPr>
      <dsp:spPr>
        <a:xfrm>
          <a:off x="11883231" y="8491475"/>
          <a:ext cx="2922430" cy="507198"/>
        </a:xfrm>
        <a:custGeom>
          <a:avLst/>
          <a:gdLst/>
          <a:ahLst/>
          <a:cxnLst/>
          <a:rect l="0" t="0" r="0" b="0"/>
          <a:pathLst>
            <a:path>
              <a:moveTo>
                <a:pt x="2922430" y="0"/>
              </a:moveTo>
              <a:lnTo>
                <a:pt x="2922430" y="253599"/>
              </a:lnTo>
              <a:lnTo>
                <a:pt x="0" y="253599"/>
              </a:lnTo>
              <a:lnTo>
                <a:pt x="0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782C-09F1-524C-A808-FE15490D5C0F}">
      <dsp:nvSpPr>
        <dsp:cNvPr id="0" name=""/>
        <dsp:cNvSpPr/>
      </dsp:nvSpPr>
      <dsp:spPr>
        <a:xfrm>
          <a:off x="10422016" y="1632216"/>
          <a:ext cx="3924751" cy="5869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9013"/>
              </a:lnTo>
              <a:lnTo>
                <a:pt x="3924751" y="586901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5B1EB-7232-624E-B558-6D13A2E5B16D}">
      <dsp:nvSpPr>
        <dsp:cNvPr id="0" name=""/>
        <dsp:cNvSpPr/>
      </dsp:nvSpPr>
      <dsp:spPr>
        <a:xfrm>
          <a:off x="1546038" y="10206289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C40A8-1A6A-A048-8CE3-E7D6EFD44582}">
      <dsp:nvSpPr>
        <dsp:cNvPr id="0" name=""/>
        <dsp:cNvSpPr/>
      </dsp:nvSpPr>
      <dsp:spPr>
        <a:xfrm>
          <a:off x="1500318" y="8491475"/>
          <a:ext cx="91440" cy="507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9FA31-B917-5246-9BF3-91860590C2F9}">
      <dsp:nvSpPr>
        <dsp:cNvPr id="0" name=""/>
        <dsp:cNvSpPr/>
      </dsp:nvSpPr>
      <dsp:spPr>
        <a:xfrm>
          <a:off x="2004932" y="1632216"/>
          <a:ext cx="8417083" cy="5869013"/>
        </a:xfrm>
        <a:custGeom>
          <a:avLst/>
          <a:gdLst/>
          <a:ahLst/>
          <a:cxnLst/>
          <a:rect l="0" t="0" r="0" b="0"/>
          <a:pathLst>
            <a:path>
              <a:moveTo>
                <a:pt x="8417083" y="0"/>
              </a:moveTo>
              <a:lnTo>
                <a:pt x="8417083" y="5869013"/>
              </a:lnTo>
              <a:lnTo>
                <a:pt x="0" y="586901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8162-77DE-7F49-A4D4-874E6A20ADBE}">
      <dsp:nvSpPr>
        <dsp:cNvPr id="0" name=""/>
        <dsp:cNvSpPr/>
      </dsp:nvSpPr>
      <dsp:spPr>
        <a:xfrm>
          <a:off x="20650523" y="5061845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5F448-1976-AD46-AB82-DAE7766AECFB}">
      <dsp:nvSpPr>
        <dsp:cNvPr id="0" name=""/>
        <dsp:cNvSpPr/>
      </dsp:nvSpPr>
      <dsp:spPr>
        <a:xfrm>
          <a:off x="16266877" y="3347031"/>
          <a:ext cx="4383646" cy="50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99"/>
              </a:lnTo>
              <a:lnTo>
                <a:pt x="4383646" y="253599"/>
              </a:lnTo>
              <a:lnTo>
                <a:pt x="4383646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A9210-2A10-3942-80E0-924D02F7C00B}">
      <dsp:nvSpPr>
        <dsp:cNvPr id="0" name=""/>
        <dsp:cNvSpPr/>
      </dsp:nvSpPr>
      <dsp:spPr>
        <a:xfrm>
          <a:off x="17728092" y="5061845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EAF70-F121-9D40-9DC2-6605A3D2AD5A}">
      <dsp:nvSpPr>
        <dsp:cNvPr id="0" name=""/>
        <dsp:cNvSpPr/>
      </dsp:nvSpPr>
      <dsp:spPr>
        <a:xfrm>
          <a:off x="16266877" y="3347031"/>
          <a:ext cx="1461215" cy="50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99"/>
              </a:lnTo>
              <a:lnTo>
                <a:pt x="1461215" y="253599"/>
              </a:lnTo>
              <a:lnTo>
                <a:pt x="1461215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7DC51-5482-884D-A34D-C4D88CE82EDF}">
      <dsp:nvSpPr>
        <dsp:cNvPr id="0" name=""/>
        <dsp:cNvSpPr/>
      </dsp:nvSpPr>
      <dsp:spPr>
        <a:xfrm>
          <a:off x="14805662" y="5061845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E34D2-8027-7242-B7FB-4E99842733E6}">
      <dsp:nvSpPr>
        <dsp:cNvPr id="0" name=""/>
        <dsp:cNvSpPr/>
      </dsp:nvSpPr>
      <dsp:spPr>
        <a:xfrm>
          <a:off x="14805662" y="3347031"/>
          <a:ext cx="1461215" cy="507198"/>
        </a:xfrm>
        <a:custGeom>
          <a:avLst/>
          <a:gdLst/>
          <a:ahLst/>
          <a:cxnLst/>
          <a:rect l="0" t="0" r="0" b="0"/>
          <a:pathLst>
            <a:path>
              <a:moveTo>
                <a:pt x="1461215" y="0"/>
              </a:moveTo>
              <a:lnTo>
                <a:pt x="1461215" y="253599"/>
              </a:lnTo>
              <a:lnTo>
                <a:pt x="0" y="253599"/>
              </a:lnTo>
              <a:lnTo>
                <a:pt x="0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422B7-6094-A042-A399-50EB7284A7F1}">
      <dsp:nvSpPr>
        <dsp:cNvPr id="0" name=""/>
        <dsp:cNvSpPr/>
      </dsp:nvSpPr>
      <dsp:spPr>
        <a:xfrm>
          <a:off x="11883231" y="5061845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A2E42-E8CF-3E49-91F2-E9520A99639F}">
      <dsp:nvSpPr>
        <dsp:cNvPr id="0" name=""/>
        <dsp:cNvSpPr/>
      </dsp:nvSpPr>
      <dsp:spPr>
        <a:xfrm>
          <a:off x="11883231" y="3347031"/>
          <a:ext cx="4383646" cy="507198"/>
        </a:xfrm>
        <a:custGeom>
          <a:avLst/>
          <a:gdLst/>
          <a:ahLst/>
          <a:cxnLst/>
          <a:rect l="0" t="0" r="0" b="0"/>
          <a:pathLst>
            <a:path>
              <a:moveTo>
                <a:pt x="4383646" y="0"/>
              </a:moveTo>
              <a:lnTo>
                <a:pt x="4383646" y="253599"/>
              </a:lnTo>
              <a:lnTo>
                <a:pt x="0" y="253599"/>
              </a:lnTo>
              <a:lnTo>
                <a:pt x="0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2B1AA-73B6-7543-83FB-8FBD7E4ABB02}">
      <dsp:nvSpPr>
        <dsp:cNvPr id="0" name=""/>
        <dsp:cNvSpPr/>
      </dsp:nvSpPr>
      <dsp:spPr>
        <a:xfrm>
          <a:off x="10422016" y="1632216"/>
          <a:ext cx="5385967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5385967" y="72456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2BB9-3119-AB44-B4E8-951F4D8E66D9}">
      <dsp:nvSpPr>
        <dsp:cNvPr id="0" name=""/>
        <dsp:cNvSpPr/>
      </dsp:nvSpPr>
      <dsp:spPr>
        <a:xfrm>
          <a:off x="7390900" y="5061845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C40C9-7598-6040-8F22-D3F549630464}">
      <dsp:nvSpPr>
        <dsp:cNvPr id="0" name=""/>
        <dsp:cNvSpPr/>
      </dsp:nvSpPr>
      <dsp:spPr>
        <a:xfrm>
          <a:off x="4468469" y="3347031"/>
          <a:ext cx="2922430" cy="50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99"/>
              </a:lnTo>
              <a:lnTo>
                <a:pt x="2922430" y="253599"/>
              </a:lnTo>
              <a:lnTo>
                <a:pt x="2922430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6CB52-C6AC-B949-883D-38AF1E1129A3}">
      <dsp:nvSpPr>
        <dsp:cNvPr id="0" name=""/>
        <dsp:cNvSpPr/>
      </dsp:nvSpPr>
      <dsp:spPr>
        <a:xfrm>
          <a:off x="4468469" y="5061845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D5DB6-9704-A140-9109-917A350F7955}">
      <dsp:nvSpPr>
        <dsp:cNvPr id="0" name=""/>
        <dsp:cNvSpPr/>
      </dsp:nvSpPr>
      <dsp:spPr>
        <a:xfrm>
          <a:off x="4422749" y="3347031"/>
          <a:ext cx="91440" cy="507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6B925-EFDD-A047-A2E9-193145DCD9D2}">
      <dsp:nvSpPr>
        <dsp:cNvPr id="0" name=""/>
        <dsp:cNvSpPr/>
      </dsp:nvSpPr>
      <dsp:spPr>
        <a:xfrm>
          <a:off x="1546038" y="5061845"/>
          <a:ext cx="1111006" cy="72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569"/>
              </a:lnTo>
              <a:lnTo>
                <a:pt x="1111006" y="7245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EF98C-9628-734F-B69B-50B4E6A4B8F0}">
      <dsp:nvSpPr>
        <dsp:cNvPr id="0" name=""/>
        <dsp:cNvSpPr/>
      </dsp:nvSpPr>
      <dsp:spPr>
        <a:xfrm>
          <a:off x="1546038" y="3347031"/>
          <a:ext cx="2922430" cy="507198"/>
        </a:xfrm>
        <a:custGeom>
          <a:avLst/>
          <a:gdLst/>
          <a:ahLst/>
          <a:cxnLst/>
          <a:rect l="0" t="0" r="0" b="0"/>
          <a:pathLst>
            <a:path>
              <a:moveTo>
                <a:pt x="2922430" y="0"/>
              </a:moveTo>
              <a:lnTo>
                <a:pt x="2922430" y="253599"/>
              </a:lnTo>
              <a:lnTo>
                <a:pt x="0" y="253599"/>
              </a:lnTo>
              <a:lnTo>
                <a:pt x="0" y="50719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2C9AE-5E0F-854D-BD5B-B9C5049F3224}">
      <dsp:nvSpPr>
        <dsp:cNvPr id="0" name=""/>
        <dsp:cNvSpPr/>
      </dsp:nvSpPr>
      <dsp:spPr>
        <a:xfrm>
          <a:off x="4927363" y="1632216"/>
          <a:ext cx="5494652" cy="724569"/>
        </a:xfrm>
        <a:custGeom>
          <a:avLst/>
          <a:gdLst/>
          <a:ahLst/>
          <a:cxnLst/>
          <a:rect l="0" t="0" r="0" b="0"/>
          <a:pathLst>
            <a:path>
              <a:moveTo>
                <a:pt x="5494652" y="0"/>
              </a:moveTo>
              <a:lnTo>
                <a:pt x="5494652" y="724569"/>
              </a:lnTo>
              <a:lnTo>
                <a:pt x="0" y="72456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5025B-CCB3-6B4E-B688-BE3C6637BFC7}">
      <dsp:nvSpPr>
        <dsp:cNvPr id="0" name=""/>
        <dsp:cNvSpPr/>
      </dsp:nvSpPr>
      <dsp:spPr>
        <a:xfrm>
          <a:off x="9091990" y="2671"/>
          <a:ext cx="2660051" cy="1629544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A91EC-BAC9-1248-B764-8B203A4BF07C}">
      <dsp:nvSpPr>
        <dsp:cNvPr id="0" name=""/>
        <dsp:cNvSpPr/>
      </dsp:nvSpPr>
      <dsp:spPr>
        <a:xfrm>
          <a:off x="9091990" y="2671"/>
          <a:ext cx="2660051" cy="1629544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E931B-B4A0-3848-9417-7CF41DEDD2BC}">
      <dsp:nvSpPr>
        <dsp:cNvPr id="0" name=""/>
        <dsp:cNvSpPr/>
      </dsp:nvSpPr>
      <dsp:spPr>
        <a:xfrm>
          <a:off x="7761964" y="295989"/>
          <a:ext cx="5320103" cy="104290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solidFill>
                <a:srgbClr val="0070C0"/>
              </a:solidFill>
              <a:latin typeface="+mn-lt"/>
              <a:cs typeface="+mn-cs"/>
              <a:sym typeface="Symbol" pitchFamily="18" charset="2"/>
            </a:rPr>
            <a:t>Drugs used in treatment of heart failure:  </a:t>
          </a:r>
          <a:endParaRPr lang="en-US" sz="2800" kern="1200" dirty="0">
            <a:solidFill>
              <a:srgbClr val="0070C0"/>
            </a:solidFill>
            <a:latin typeface="+mn-lt"/>
          </a:endParaRPr>
        </a:p>
      </dsp:txBody>
      <dsp:txXfrm>
        <a:off x="7761964" y="295989"/>
        <a:ext cx="5320103" cy="1042908"/>
      </dsp:txXfrm>
    </dsp:sp>
    <dsp:sp modelId="{7CF97B68-DC35-8D4E-9133-6C1589653997}">
      <dsp:nvSpPr>
        <dsp:cNvPr id="0" name=""/>
        <dsp:cNvSpPr/>
      </dsp:nvSpPr>
      <dsp:spPr>
        <a:xfrm>
          <a:off x="3864661" y="2139415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1A3C5-7B54-564C-806D-A17E3D9AA422}">
      <dsp:nvSpPr>
        <dsp:cNvPr id="0" name=""/>
        <dsp:cNvSpPr/>
      </dsp:nvSpPr>
      <dsp:spPr>
        <a:xfrm>
          <a:off x="3864661" y="2139415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105DA-948A-FA47-B715-39981D17D17B}">
      <dsp:nvSpPr>
        <dsp:cNvPr id="0" name=""/>
        <dsp:cNvSpPr/>
      </dsp:nvSpPr>
      <dsp:spPr>
        <a:xfrm>
          <a:off x="3260853" y="2356785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70C0"/>
              </a:solidFill>
              <a:latin typeface="+mn-lt"/>
              <a:sym typeface="Symbol" pitchFamily="18" charset="2"/>
            </a:rPr>
            <a:t>I- Drugs that decrease preload: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3260853" y="2356785"/>
        <a:ext cx="2415231" cy="772874"/>
      </dsp:txXfrm>
    </dsp:sp>
    <dsp:sp modelId="{8B4CF1AC-1706-F640-83CA-9647F557B29D}">
      <dsp:nvSpPr>
        <dsp:cNvPr id="0" name=""/>
        <dsp:cNvSpPr/>
      </dsp:nvSpPr>
      <dsp:spPr>
        <a:xfrm>
          <a:off x="942230" y="3854229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B8191-2E3A-174D-A65B-BBEC9CB409B8}">
      <dsp:nvSpPr>
        <dsp:cNvPr id="0" name=""/>
        <dsp:cNvSpPr/>
      </dsp:nvSpPr>
      <dsp:spPr>
        <a:xfrm>
          <a:off x="942230" y="3854229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F520C-9E02-984E-93AE-383EDC6CA300}">
      <dsp:nvSpPr>
        <dsp:cNvPr id="0" name=""/>
        <dsp:cNvSpPr/>
      </dsp:nvSpPr>
      <dsp:spPr>
        <a:xfrm>
          <a:off x="338422" y="4071600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1 -Diuretics</a:t>
          </a:r>
          <a:endParaRPr lang="en-US" sz="2000" kern="1200" dirty="0">
            <a:latin typeface="+mn-lt"/>
          </a:endParaRPr>
        </a:p>
      </dsp:txBody>
      <dsp:txXfrm>
        <a:off x="338422" y="4071600"/>
        <a:ext cx="2415231" cy="772874"/>
      </dsp:txXfrm>
    </dsp:sp>
    <dsp:sp modelId="{DAE39385-B52D-0A4C-9C18-8B57EE31336D}">
      <dsp:nvSpPr>
        <dsp:cNvPr id="0" name=""/>
        <dsp:cNvSpPr/>
      </dsp:nvSpPr>
      <dsp:spPr>
        <a:xfrm>
          <a:off x="2512131" y="5569044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81548-92C4-6D4E-89C8-9ADB79DC8195}">
      <dsp:nvSpPr>
        <dsp:cNvPr id="0" name=""/>
        <dsp:cNvSpPr/>
      </dsp:nvSpPr>
      <dsp:spPr>
        <a:xfrm>
          <a:off x="2512131" y="5569044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3A028-7D77-BB43-B038-4B1250FAF047}">
      <dsp:nvSpPr>
        <dsp:cNvPr id="0" name=""/>
        <dsp:cNvSpPr/>
      </dsp:nvSpPr>
      <dsp:spPr>
        <a:xfrm>
          <a:off x="1908323" y="5786415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(</a:t>
          </a:r>
          <a:r>
            <a:rPr lang="en-US" altLang="en-US" sz="2000" b="1" kern="1200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Chlorothiazide</a:t>
          </a: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 – Furosemide) 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1908323" y="5786415"/>
        <a:ext cx="2415231" cy="772874"/>
      </dsp:txXfrm>
    </dsp:sp>
    <dsp:sp modelId="{4071DE4D-5CE5-E349-B791-145BD2CFDFB1}">
      <dsp:nvSpPr>
        <dsp:cNvPr id="0" name=""/>
        <dsp:cNvSpPr/>
      </dsp:nvSpPr>
      <dsp:spPr>
        <a:xfrm>
          <a:off x="3864661" y="3854229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8F55E-E050-DB48-9686-92ECA490C3B8}">
      <dsp:nvSpPr>
        <dsp:cNvPr id="0" name=""/>
        <dsp:cNvSpPr/>
      </dsp:nvSpPr>
      <dsp:spPr>
        <a:xfrm>
          <a:off x="3864661" y="3854229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49335-FA0F-0245-A257-236A418512F0}">
      <dsp:nvSpPr>
        <dsp:cNvPr id="0" name=""/>
        <dsp:cNvSpPr/>
      </dsp:nvSpPr>
      <dsp:spPr>
        <a:xfrm>
          <a:off x="3260853" y="4071600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2 -Aldosterone antagonists</a:t>
          </a:r>
          <a:endParaRPr lang="en-US" sz="2000" kern="1200" dirty="0">
            <a:latin typeface="+mn-lt"/>
          </a:endParaRPr>
        </a:p>
      </dsp:txBody>
      <dsp:txXfrm>
        <a:off x="3260853" y="4071600"/>
        <a:ext cx="2415231" cy="772874"/>
      </dsp:txXfrm>
    </dsp:sp>
    <dsp:sp modelId="{62397225-4A67-D14C-9D17-1E289503640D}">
      <dsp:nvSpPr>
        <dsp:cNvPr id="0" name=""/>
        <dsp:cNvSpPr/>
      </dsp:nvSpPr>
      <dsp:spPr>
        <a:xfrm>
          <a:off x="5434562" y="5569044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F0E03-CDA9-3242-A789-889998D7D61D}">
      <dsp:nvSpPr>
        <dsp:cNvPr id="0" name=""/>
        <dsp:cNvSpPr/>
      </dsp:nvSpPr>
      <dsp:spPr>
        <a:xfrm>
          <a:off x="5434562" y="5569044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2A2A1-FB27-5640-9CA1-1A69DD91EC5E}">
      <dsp:nvSpPr>
        <dsp:cNvPr id="0" name=""/>
        <dsp:cNvSpPr/>
      </dsp:nvSpPr>
      <dsp:spPr>
        <a:xfrm>
          <a:off x="4830754" y="5786415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(Spironolactone – </a:t>
          </a:r>
          <a:r>
            <a:rPr lang="en-US" altLang="en-US" sz="2000" b="1" kern="1200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Eplerenone</a:t>
          </a: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)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4830754" y="5786415"/>
        <a:ext cx="2415231" cy="772874"/>
      </dsp:txXfrm>
    </dsp:sp>
    <dsp:sp modelId="{DCC78A8D-8136-BD45-A8BE-25BA68146A0D}">
      <dsp:nvSpPr>
        <dsp:cNvPr id="0" name=""/>
        <dsp:cNvSpPr/>
      </dsp:nvSpPr>
      <dsp:spPr>
        <a:xfrm>
          <a:off x="6787092" y="3854229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858EB-B470-414D-9779-2EE785B27759}">
      <dsp:nvSpPr>
        <dsp:cNvPr id="0" name=""/>
        <dsp:cNvSpPr/>
      </dsp:nvSpPr>
      <dsp:spPr>
        <a:xfrm>
          <a:off x="6787092" y="3854229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518FF-FCC4-D147-A984-B258528F1023}">
      <dsp:nvSpPr>
        <dsp:cNvPr id="0" name=""/>
        <dsp:cNvSpPr/>
      </dsp:nvSpPr>
      <dsp:spPr>
        <a:xfrm>
          <a:off x="6183284" y="4071600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3 -</a:t>
          </a:r>
          <a:r>
            <a:rPr lang="en-US" altLang="en-US" sz="2000" kern="1200" dirty="0" err="1" smtClean="0">
              <a:latin typeface="+mn-lt"/>
              <a:sym typeface="Symbol" pitchFamily="18" charset="2"/>
            </a:rPr>
            <a:t>Venodilators</a:t>
          </a:r>
          <a:endParaRPr lang="en-US" sz="2000" kern="1200" dirty="0">
            <a:latin typeface="+mn-lt"/>
          </a:endParaRPr>
        </a:p>
      </dsp:txBody>
      <dsp:txXfrm>
        <a:off x="6183284" y="4071600"/>
        <a:ext cx="2415231" cy="772874"/>
      </dsp:txXfrm>
    </dsp:sp>
    <dsp:sp modelId="{008AEB4D-F26A-914A-AE92-4386A864D768}">
      <dsp:nvSpPr>
        <dsp:cNvPr id="0" name=""/>
        <dsp:cNvSpPr/>
      </dsp:nvSpPr>
      <dsp:spPr>
        <a:xfrm>
          <a:off x="8356992" y="5569044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2C7AF-2AC2-5749-9561-77E1BF5768EC}">
      <dsp:nvSpPr>
        <dsp:cNvPr id="0" name=""/>
        <dsp:cNvSpPr/>
      </dsp:nvSpPr>
      <dsp:spPr>
        <a:xfrm>
          <a:off x="8356992" y="5569044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C0237-C77A-5C48-BEF9-4C6A2AE8A677}">
      <dsp:nvSpPr>
        <dsp:cNvPr id="0" name=""/>
        <dsp:cNvSpPr/>
      </dsp:nvSpPr>
      <dsp:spPr>
        <a:xfrm>
          <a:off x="7753184" y="5786415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(Nitroglycerine  </a:t>
          </a:r>
          <a:r>
            <a:rPr lang="en-US" altLang="en-US" sz="2000" b="1" kern="1200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Isosorbide</a:t>
          </a: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 </a:t>
          </a:r>
          <a:r>
            <a:rPr lang="en-US" altLang="en-US" sz="2000" b="1" kern="1200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dinitrate</a:t>
          </a: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)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7753184" y="5786415"/>
        <a:ext cx="2415231" cy="772874"/>
      </dsp:txXfrm>
    </dsp:sp>
    <dsp:sp modelId="{1963EB62-65FC-AA47-B46D-C9B5B0A6E494}">
      <dsp:nvSpPr>
        <dsp:cNvPr id="0" name=""/>
        <dsp:cNvSpPr/>
      </dsp:nvSpPr>
      <dsp:spPr>
        <a:xfrm>
          <a:off x="15663069" y="2139415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3361-06A2-2E4B-9090-E0682802A284}">
      <dsp:nvSpPr>
        <dsp:cNvPr id="0" name=""/>
        <dsp:cNvSpPr/>
      </dsp:nvSpPr>
      <dsp:spPr>
        <a:xfrm>
          <a:off x="15663069" y="2139415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A0CB2-E8F5-834F-8FFE-FE2FA0C9D1F5}">
      <dsp:nvSpPr>
        <dsp:cNvPr id="0" name=""/>
        <dsp:cNvSpPr/>
      </dsp:nvSpPr>
      <dsp:spPr>
        <a:xfrm>
          <a:off x="15059261" y="2356785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70C0"/>
              </a:solidFill>
              <a:latin typeface="+mn-lt"/>
              <a:sym typeface="Symbol" pitchFamily="18" charset="2"/>
            </a:rPr>
            <a:t>III- Drugs that decrease both preload </a:t>
          </a:r>
          <a:r>
            <a:rPr lang="en-US" altLang="en-US" sz="2000" b="1" kern="1200" dirty="0" smtClean="0">
              <a:solidFill>
                <a:srgbClr val="0070C0"/>
              </a:solidFill>
              <a:latin typeface="+mn-lt"/>
              <a:sym typeface="Symbol" pitchFamily="18" charset="2"/>
            </a:rPr>
            <a:t>&amp;</a:t>
          </a:r>
          <a:r>
            <a:rPr lang="en-US" altLang="zh-TW" sz="2000" b="1" kern="1200" dirty="0" smtClean="0">
              <a:solidFill>
                <a:srgbClr val="0070C0"/>
              </a:solidFill>
              <a:latin typeface="+mn-lt"/>
              <a:sym typeface="Symbol" pitchFamily="18" charset="2"/>
            </a:rPr>
            <a:t> afterload</a:t>
          </a:r>
          <a:r>
            <a:rPr lang="en-US" sz="2000" u="sng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: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15059261" y="2356785"/>
        <a:ext cx="2415231" cy="772874"/>
      </dsp:txXfrm>
    </dsp:sp>
    <dsp:sp modelId="{8572049D-CA87-F541-B143-D2C076C188F2}">
      <dsp:nvSpPr>
        <dsp:cNvPr id="0" name=""/>
        <dsp:cNvSpPr/>
      </dsp:nvSpPr>
      <dsp:spPr>
        <a:xfrm>
          <a:off x="11279423" y="3854229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6BF0C-623D-EB4B-B8FE-51D47359C677}">
      <dsp:nvSpPr>
        <dsp:cNvPr id="0" name=""/>
        <dsp:cNvSpPr/>
      </dsp:nvSpPr>
      <dsp:spPr>
        <a:xfrm>
          <a:off x="11279423" y="3854229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3C051-8C16-9141-AF5E-778E4D573150}">
      <dsp:nvSpPr>
        <dsp:cNvPr id="0" name=""/>
        <dsp:cNvSpPr/>
      </dsp:nvSpPr>
      <dsp:spPr>
        <a:xfrm>
          <a:off x="10675615" y="4071600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1-  Angiotensin converting enzyme (ACE) inhibitors</a:t>
          </a:r>
          <a:endParaRPr lang="en-US" sz="2000" kern="1200" dirty="0">
            <a:latin typeface="+mn-lt"/>
          </a:endParaRPr>
        </a:p>
      </dsp:txBody>
      <dsp:txXfrm>
        <a:off x="10675615" y="4071600"/>
        <a:ext cx="2415231" cy="772874"/>
      </dsp:txXfrm>
    </dsp:sp>
    <dsp:sp modelId="{07BC88B3-2C60-784B-A70D-8F56194A64D4}">
      <dsp:nvSpPr>
        <dsp:cNvPr id="0" name=""/>
        <dsp:cNvSpPr/>
      </dsp:nvSpPr>
      <dsp:spPr>
        <a:xfrm>
          <a:off x="12849324" y="5569044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9C2DD-A991-9C40-A830-E1804D2D5D07}">
      <dsp:nvSpPr>
        <dsp:cNvPr id="0" name=""/>
        <dsp:cNvSpPr/>
      </dsp:nvSpPr>
      <dsp:spPr>
        <a:xfrm>
          <a:off x="12849324" y="5569044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AB340-7500-554D-B79C-EA64C753B9CD}">
      <dsp:nvSpPr>
        <dsp:cNvPr id="0" name=""/>
        <dsp:cNvSpPr/>
      </dsp:nvSpPr>
      <dsp:spPr>
        <a:xfrm>
          <a:off x="12245516" y="5786415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(Captopril, </a:t>
          </a:r>
          <a:r>
            <a:rPr lang="en-US" altLang="en-US" sz="2000" b="1" kern="1200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Enalapril</a:t>
          </a: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, Ramipril )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12245516" y="5786415"/>
        <a:ext cx="2415231" cy="772874"/>
      </dsp:txXfrm>
    </dsp:sp>
    <dsp:sp modelId="{34989B09-B995-B54A-A66B-5991149BC02A}">
      <dsp:nvSpPr>
        <dsp:cNvPr id="0" name=""/>
        <dsp:cNvSpPr/>
      </dsp:nvSpPr>
      <dsp:spPr>
        <a:xfrm>
          <a:off x="14201854" y="3854229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669C4-6F73-EB48-B230-67E50E78E984}">
      <dsp:nvSpPr>
        <dsp:cNvPr id="0" name=""/>
        <dsp:cNvSpPr/>
      </dsp:nvSpPr>
      <dsp:spPr>
        <a:xfrm>
          <a:off x="14201854" y="3854229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07D1A-DFF2-2E40-98E7-9F25FAE2F9C4}">
      <dsp:nvSpPr>
        <dsp:cNvPr id="0" name=""/>
        <dsp:cNvSpPr/>
      </dsp:nvSpPr>
      <dsp:spPr>
        <a:xfrm>
          <a:off x="13598046" y="4071600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2-  Angiotensin receptor antagonists</a:t>
          </a:r>
          <a:endParaRPr lang="en-US" sz="2000" kern="1200" dirty="0">
            <a:latin typeface="+mn-lt"/>
          </a:endParaRPr>
        </a:p>
      </dsp:txBody>
      <dsp:txXfrm>
        <a:off x="13598046" y="4071600"/>
        <a:ext cx="2415231" cy="772874"/>
      </dsp:txXfrm>
    </dsp:sp>
    <dsp:sp modelId="{3545E9FE-4992-A245-A846-1F1034D414DA}">
      <dsp:nvSpPr>
        <dsp:cNvPr id="0" name=""/>
        <dsp:cNvSpPr/>
      </dsp:nvSpPr>
      <dsp:spPr>
        <a:xfrm>
          <a:off x="15771755" y="5569044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4515D-2BCB-BB40-98EB-17837497E080}">
      <dsp:nvSpPr>
        <dsp:cNvPr id="0" name=""/>
        <dsp:cNvSpPr/>
      </dsp:nvSpPr>
      <dsp:spPr>
        <a:xfrm>
          <a:off x="15771755" y="5569044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1270C-B174-C047-8477-DDE7B2357BA8}">
      <dsp:nvSpPr>
        <dsp:cNvPr id="0" name=""/>
        <dsp:cNvSpPr/>
      </dsp:nvSpPr>
      <dsp:spPr>
        <a:xfrm>
          <a:off x="15167947" y="5786415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(</a:t>
          </a:r>
          <a:r>
            <a:rPr lang="en-US" altLang="zh-TW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Losartan, Valsartan, </a:t>
          </a:r>
          <a:r>
            <a:rPr lang="en-US" altLang="zh-TW" sz="2000" b="1" kern="1200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Irbesartan</a:t>
          </a:r>
          <a:r>
            <a:rPr lang="en-US" altLang="zh-TW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)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15167947" y="5786415"/>
        <a:ext cx="2415231" cy="772874"/>
      </dsp:txXfrm>
    </dsp:sp>
    <dsp:sp modelId="{4BF5C293-6067-8442-9246-E4EF776035D0}">
      <dsp:nvSpPr>
        <dsp:cNvPr id="0" name=""/>
        <dsp:cNvSpPr/>
      </dsp:nvSpPr>
      <dsp:spPr>
        <a:xfrm>
          <a:off x="17124284" y="3854229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475AC-F3BB-3541-BCFF-ABB5E6491B1D}">
      <dsp:nvSpPr>
        <dsp:cNvPr id="0" name=""/>
        <dsp:cNvSpPr/>
      </dsp:nvSpPr>
      <dsp:spPr>
        <a:xfrm>
          <a:off x="17124284" y="3854229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F33CD-B9CF-2D45-A05F-820A0509D665}">
      <dsp:nvSpPr>
        <dsp:cNvPr id="0" name=""/>
        <dsp:cNvSpPr/>
      </dsp:nvSpPr>
      <dsp:spPr>
        <a:xfrm>
          <a:off x="16520476" y="4071600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3-  </a:t>
          </a:r>
          <a:r>
            <a:rPr lang="el-GR" altLang="en-US" sz="2000" kern="1200" dirty="0" smtClean="0">
              <a:latin typeface="+mn-lt"/>
              <a:sym typeface="Symbol" pitchFamily="18" charset="2"/>
            </a:rPr>
            <a:t>α</a:t>
          </a:r>
          <a:r>
            <a:rPr lang="en-US" altLang="en-US" sz="2000" kern="1200" dirty="0" smtClean="0">
              <a:latin typeface="+mn-lt"/>
              <a:sym typeface="Symbol" pitchFamily="18" charset="2"/>
            </a:rPr>
            <a:t>1-adrenoceptor antagonists</a:t>
          </a:r>
          <a:endParaRPr lang="en-US" sz="2000" kern="1200" dirty="0">
            <a:latin typeface="+mn-lt"/>
          </a:endParaRPr>
        </a:p>
      </dsp:txBody>
      <dsp:txXfrm>
        <a:off x="16520476" y="4071600"/>
        <a:ext cx="2415231" cy="772874"/>
      </dsp:txXfrm>
    </dsp:sp>
    <dsp:sp modelId="{3C8DB294-1C2A-414B-B2D5-E805732522B6}">
      <dsp:nvSpPr>
        <dsp:cNvPr id="0" name=""/>
        <dsp:cNvSpPr/>
      </dsp:nvSpPr>
      <dsp:spPr>
        <a:xfrm>
          <a:off x="18694185" y="5569044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FD61C-4818-E749-A5F2-628D56E0ADBF}">
      <dsp:nvSpPr>
        <dsp:cNvPr id="0" name=""/>
        <dsp:cNvSpPr/>
      </dsp:nvSpPr>
      <dsp:spPr>
        <a:xfrm>
          <a:off x="18694185" y="5569044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AB06F-FEC6-DB42-80DF-76A31660FA6B}">
      <dsp:nvSpPr>
        <dsp:cNvPr id="0" name=""/>
        <dsp:cNvSpPr/>
      </dsp:nvSpPr>
      <dsp:spPr>
        <a:xfrm>
          <a:off x="18090377" y="5786415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Prazosin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18090377" y="5786415"/>
        <a:ext cx="2415231" cy="772874"/>
      </dsp:txXfrm>
    </dsp:sp>
    <dsp:sp modelId="{9A590579-B664-034D-8B15-B5AFD9422066}">
      <dsp:nvSpPr>
        <dsp:cNvPr id="0" name=""/>
        <dsp:cNvSpPr/>
      </dsp:nvSpPr>
      <dsp:spPr>
        <a:xfrm>
          <a:off x="20046715" y="3854229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C464-AA62-D144-9C43-19FC51E26D7F}">
      <dsp:nvSpPr>
        <dsp:cNvPr id="0" name=""/>
        <dsp:cNvSpPr/>
      </dsp:nvSpPr>
      <dsp:spPr>
        <a:xfrm>
          <a:off x="20046715" y="3854229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E083A-CB92-F84F-8B3B-2978D54869AA}">
      <dsp:nvSpPr>
        <dsp:cNvPr id="0" name=""/>
        <dsp:cNvSpPr/>
      </dsp:nvSpPr>
      <dsp:spPr>
        <a:xfrm>
          <a:off x="19442907" y="4071600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4-  Direct vasodilators</a:t>
          </a:r>
          <a:endParaRPr lang="en-US" sz="2000" kern="1200" dirty="0">
            <a:latin typeface="+mn-lt"/>
          </a:endParaRPr>
        </a:p>
      </dsp:txBody>
      <dsp:txXfrm>
        <a:off x="19442907" y="4071600"/>
        <a:ext cx="2415231" cy="772874"/>
      </dsp:txXfrm>
    </dsp:sp>
    <dsp:sp modelId="{70BB1B38-454C-174D-A94D-519F96C85371}">
      <dsp:nvSpPr>
        <dsp:cNvPr id="0" name=""/>
        <dsp:cNvSpPr/>
      </dsp:nvSpPr>
      <dsp:spPr>
        <a:xfrm>
          <a:off x="21616616" y="5569044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C7F33-CA10-0A4A-98EB-834A4B604B22}">
      <dsp:nvSpPr>
        <dsp:cNvPr id="0" name=""/>
        <dsp:cNvSpPr/>
      </dsp:nvSpPr>
      <dsp:spPr>
        <a:xfrm>
          <a:off x="21616616" y="5569044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DAFC3-6930-5548-9949-D85590B0F8F9}">
      <dsp:nvSpPr>
        <dsp:cNvPr id="0" name=""/>
        <dsp:cNvSpPr/>
      </dsp:nvSpPr>
      <dsp:spPr>
        <a:xfrm>
          <a:off x="21012808" y="5786415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Sodium </a:t>
          </a:r>
          <a:r>
            <a:rPr lang="en-US" altLang="zh-TW" sz="2000" b="1" kern="1200" dirty="0" err="1" smtClean="0">
              <a:solidFill>
                <a:srgbClr val="C00000"/>
              </a:solidFill>
              <a:latin typeface="+mn-lt"/>
              <a:sym typeface="Symbol" pitchFamily="18" charset="2"/>
            </a:rPr>
            <a:t>nitroprusside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21012808" y="5786415"/>
        <a:ext cx="2415231" cy="772874"/>
      </dsp:txXfrm>
    </dsp:sp>
    <dsp:sp modelId="{DB74C559-0CD8-584C-A94C-0475CFD2043A}">
      <dsp:nvSpPr>
        <dsp:cNvPr id="0" name=""/>
        <dsp:cNvSpPr/>
      </dsp:nvSpPr>
      <dsp:spPr>
        <a:xfrm>
          <a:off x="942230" y="7283859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16640-AAF7-A047-95FB-79CB341E5C84}">
      <dsp:nvSpPr>
        <dsp:cNvPr id="0" name=""/>
        <dsp:cNvSpPr/>
      </dsp:nvSpPr>
      <dsp:spPr>
        <a:xfrm>
          <a:off x="942230" y="7283859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63941-F170-FE4A-9449-4A947045C719}">
      <dsp:nvSpPr>
        <dsp:cNvPr id="0" name=""/>
        <dsp:cNvSpPr/>
      </dsp:nvSpPr>
      <dsp:spPr>
        <a:xfrm>
          <a:off x="338422" y="7501230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70C0"/>
              </a:solidFill>
              <a:latin typeface="+mn-lt"/>
              <a:sym typeface="Symbol" pitchFamily="18" charset="2"/>
            </a:rPr>
            <a:t>II- Drugs that decrease afterload: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338422" y="7501230"/>
        <a:ext cx="2415231" cy="772874"/>
      </dsp:txXfrm>
    </dsp:sp>
    <dsp:sp modelId="{99776E46-9833-9F4F-BC56-260241D81972}">
      <dsp:nvSpPr>
        <dsp:cNvPr id="0" name=""/>
        <dsp:cNvSpPr/>
      </dsp:nvSpPr>
      <dsp:spPr>
        <a:xfrm>
          <a:off x="942230" y="8998673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41E5C-DC3A-2C49-80C6-D00AA257B0C2}">
      <dsp:nvSpPr>
        <dsp:cNvPr id="0" name=""/>
        <dsp:cNvSpPr/>
      </dsp:nvSpPr>
      <dsp:spPr>
        <a:xfrm>
          <a:off x="942230" y="8998673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45DF9-805D-444D-A1D9-563529F11D85}">
      <dsp:nvSpPr>
        <dsp:cNvPr id="0" name=""/>
        <dsp:cNvSpPr/>
      </dsp:nvSpPr>
      <dsp:spPr>
        <a:xfrm>
          <a:off x="338422" y="9216044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1 - </a:t>
          </a:r>
          <a:r>
            <a:rPr lang="en-US" altLang="en-US" sz="2000" kern="1200" smtClean="0">
              <a:latin typeface="+mn-lt"/>
              <a:sym typeface="Symbol" pitchFamily="18" charset="2"/>
            </a:rPr>
            <a:t>Arteriodilators</a:t>
          </a:r>
          <a:endParaRPr lang="en-US" sz="2000" kern="1200" dirty="0">
            <a:latin typeface="+mn-lt"/>
          </a:endParaRPr>
        </a:p>
      </dsp:txBody>
      <dsp:txXfrm>
        <a:off x="338422" y="9216044"/>
        <a:ext cx="2415231" cy="772874"/>
      </dsp:txXfrm>
    </dsp:sp>
    <dsp:sp modelId="{0CDC896D-7C18-6841-B16A-54108793A06E}">
      <dsp:nvSpPr>
        <dsp:cNvPr id="0" name=""/>
        <dsp:cNvSpPr/>
      </dsp:nvSpPr>
      <dsp:spPr>
        <a:xfrm>
          <a:off x="2512131" y="10713488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0BF6D-504A-EC4E-99DB-B7B70FD61812}">
      <dsp:nvSpPr>
        <dsp:cNvPr id="0" name=""/>
        <dsp:cNvSpPr/>
      </dsp:nvSpPr>
      <dsp:spPr>
        <a:xfrm>
          <a:off x="2512131" y="10713488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14CE2-F4E4-9340-96AA-1CF3F985C091}">
      <dsp:nvSpPr>
        <dsp:cNvPr id="0" name=""/>
        <dsp:cNvSpPr/>
      </dsp:nvSpPr>
      <dsp:spPr>
        <a:xfrm>
          <a:off x="1908323" y="10930859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rgbClr val="C00000"/>
              </a:solidFill>
              <a:latin typeface="+mn-lt"/>
              <a:sym typeface="Symbol" pitchFamily="18" charset="2"/>
            </a:rPr>
            <a:t>(Hydralazine)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1908323" y="10930859"/>
        <a:ext cx="2415231" cy="772874"/>
      </dsp:txXfrm>
    </dsp:sp>
    <dsp:sp modelId="{8B89F8C9-EAB4-0345-B722-3F3DCA0B5E34}">
      <dsp:nvSpPr>
        <dsp:cNvPr id="0" name=""/>
        <dsp:cNvSpPr/>
      </dsp:nvSpPr>
      <dsp:spPr>
        <a:xfrm>
          <a:off x="14201854" y="7283859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F7837-264E-644B-8C47-0F928A8107AE}">
      <dsp:nvSpPr>
        <dsp:cNvPr id="0" name=""/>
        <dsp:cNvSpPr/>
      </dsp:nvSpPr>
      <dsp:spPr>
        <a:xfrm>
          <a:off x="14201854" y="7283859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80784-AFC5-494D-AD71-243D6F42EBE0}">
      <dsp:nvSpPr>
        <dsp:cNvPr id="0" name=""/>
        <dsp:cNvSpPr/>
      </dsp:nvSpPr>
      <dsp:spPr>
        <a:xfrm>
          <a:off x="13598046" y="7501230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70C0"/>
              </a:solidFill>
              <a:latin typeface="+mn-lt"/>
              <a:sym typeface="Symbol" pitchFamily="18" charset="2"/>
            </a:rPr>
            <a:t>IV-  Drugs that  increase contractility:</a:t>
          </a:r>
          <a:endParaRPr lang="en-US" sz="2000" kern="1200" dirty="0">
            <a:solidFill>
              <a:srgbClr val="0070C0"/>
            </a:solidFill>
            <a:latin typeface="+mn-lt"/>
          </a:endParaRPr>
        </a:p>
      </dsp:txBody>
      <dsp:txXfrm>
        <a:off x="13598046" y="7501230"/>
        <a:ext cx="2415231" cy="772874"/>
      </dsp:txXfrm>
    </dsp:sp>
    <dsp:sp modelId="{7F760BB4-091D-DF49-A92C-931FE2CD5490}">
      <dsp:nvSpPr>
        <dsp:cNvPr id="0" name=""/>
        <dsp:cNvSpPr/>
      </dsp:nvSpPr>
      <dsp:spPr>
        <a:xfrm>
          <a:off x="11279423" y="8998673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ED552-4044-AD4F-A167-42BCFD72CB2E}">
      <dsp:nvSpPr>
        <dsp:cNvPr id="0" name=""/>
        <dsp:cNvSpPr/>
      </dsp:nvSpPr>
      <dsp:spPr>
        <a:xfrm>
          <a:off x="11279423" y="8998673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AB137-2564-2346-8F48-B2B071369C25}">
      <dsp:nvSpPr>
        <dsp:cNvPr id="0" name=""/>
        <dsp:cNvSpPr/>
      </dsp:nvSpPr>
      <dsp:spPr>
        <a:xfrm>
          <a:off x="10675615" y="9216044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1-  Cardiac glycosides (digitalis)</a:t>
          </a:r>
          <a:endParaRPr lang="en-US" sz="2000" kern="1200" dirty="0">
            <a:latin typeface="+mn-lt"/>
          </a:endParaRPr>
        </a:p>
      </dsp:txBody>
      <dsp:txXfrm>
        <a:off x="10675615" y="9216044"/>
        <a:ext cx="2415231" cy="772874"/>
      </dsp:txXfrm>
    </dsp:sp>
    <dsp:sp modelId="{86E581E2-CE7F-BF4B-A907-407221FDCE55}">
      <dsp:nvSpPr>
        <dsp:cNvPr id="0" name=""/>
        <dsp:cNvSpPr/>
      </dsp:nvSpPr>
      <dsp:spPr>
        <a:xfrm>
          <a:off x="12849324" y="10713488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6D5E-D15F-E64E-90F6-A32B83386CFC}">
      <dsp:nvSpPr>
        <dsp:cNvPr id="0" name=""/>
        <dsp:cNvSpPr/>
      </dsp:nvSpPr>
      <dsp:spPr>
        <a:xfrm>
          <a:off x="12849324" y="10713488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B9726-6A4C-E943-89C8-20AE244D799A}">
      <dsp:nvSpPr>
        <dsp:cNvPr id="0" name=""/>
        <dsp:cNvSpPr/>
      </dsp:nvSpPr>
      <dsp:spPr>
        <a:xfrm>
          <a:off x="12245516" y="10930859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Digoxin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12245516" y="10930859"/>
        <a:ext cx="2415231" cy="772874"/>
      </dsp:txXfrm>
    </dsp:sp>
    <dsp:sp modelId="{19FC4F66-EEA7-5842-9DFE-51AD667CEF9D}">
      <dsp:nvSpPr>
        <dsp:cNvPr id="0" name=""/>
        <dsp:cNvSpPr/>
      </dsp:nvSpPr>
      <dsp:spPr>
        <a:xfrm>
          <a:off x="14201854" y="8998673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62370-0D48-F244-92E0-02951D1F3EF1}">
      <dsp:nvSpPr>
        <dsp:cNvPr id="0" name=""/>
        <dsp:cNvSpPr/>
      </dsp:nvSpPr>
      <dsp:spPr>
        <a:xfrm>
          <a:off x="14201854" y="8998673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E7462-46FC-AE48-9019-1420DBE61BA7}">
      <dsp:nvSpPr>
        <dsp:cNvPr id="0" name=""/>
        <dsp:cNvSpPr/>
      </dsp:nvSpPr>
      <dsp:spPr>
        <a:xfrm>
          <a:off x="13598046" y="9216044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2-  β- </a:t>
          </a:r>
          <a:r>
            <a:rPr lang="en-US" altLang="en-US" sz="2000" kern="1200" dirty="0" err="1" smtClean="0">
              <a:latin typeface="+mn-lt"/>
              <a:sym typeface="Symbol" pitchFamily="18" charset="2"/>
            </a:rPr>
            <a:t>adrenoceptor</a:t>
          </a:r>
          <a:r>
            <a:rPr lang="en-US" altLang="en-US" sz="2000" kern="1200" dirty="0" smtClean="0">
              <a:latin typeface="+mn-lt"/>
              <a:sym typeface="Symbol" pitchFamily="18" charset="2"/>
            </a:rPr>
            <a:t> agonists</a:t>
          </a:r>
          <a:endParaRPr lang="en-US" sz="2000" kern="1200" dirty="0">
            <a:latin typeface="+mn-lt"/>
          </a:endParaRPr>
        </a:p>
      </dsp:txBody>
      <dsp:txXfrm>
        <a:off x="13598046" y="9216044"/>
        <a:ext cx="2415231" cy="772874"/>
      </dsp:txXfrm>
    </dsp:sp>
    <dsp:sp modelId="{E36CEB5C-C2D4-3F48-8069-75891F420C01}">
      <dsp:nvSpPr>
        <dsp:cNvPr id="0" name=""/>
        <dsp:cNvSpPr/>
      </dsp:nvSpPr>
      <dsp:spPr>
        <a:xfrm>
          <a:off x="15771755" y="10713488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A41B2-E68A-1046-BC3D-476BFBE39305}">
      <dsp:nvSpPr>
        <dsp:cNvPr id="0" name=""/>
        <dsp:cNvSpPr/>
      </dsp:nvSpPr>
      <dsp:spPr>
        <a:xfrm>
          <a:off x="15771755" y="10713488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FC1E0-7A39-1C4D-A4B8-2B03982DA32D}">
      <dsp:nvSpPr>
        <dsp:cNvPr id="0" name=""/>
        <dsp:cNvSpPr/>
      </dsp:nvSpPr>
      <dsp:spPr>
        <a:xfrm>
          <a:off x="15167947" y="10930859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err="1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Dobutamine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15167947" y="10930859"/>
        <a:ext cx="2415231" cy="772874"/>
      </dsp:txXfrm>
    </dsp:sp>
    <dsp:sp modelId="{032E3989-E6FA-B045-B68A-AB8FB028CD02}">
      <dsp:nvSpPr>
        <dsp:cNvPr id="0" name=""/>
        <dsp:cNvSpPr/>
      </dsp:nvSpPr>
      <dsp:spPr>
        <a:xfrm>
          <a:off x="17124284" y="8998673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4C033-CA80-B248-8CBE-702AB08CB788}">
      <dsp:nvSpPr>
        <dsp:cNvPr id="0" name=""/>
        <dsp:cNvSpPr/>
      </dsp:nvSpPr>
      <dsp:spPr>
        <a:xfrm>
          <a:off x="17124284" y="8998673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B8646-6DFA-1348-97B9-B86512DB21C4}">
      <dsp:nvSpPr>
        <dsp:cNvPr id="0" name=""/>
        <dsp:cNvSpPr/>
      </dsp:nvSpPr>
      <dsp:spPr>
        <a:xfrm>
          <a:off x="16520476" y="9216044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latin typeface="+mn-lt"/>
              <a:sym typeface="Symbol" pitchFamily="18" charset="2"/>
            </a:rPr>
            <a:t>3-  Phosphodiesterase inhibitors</a:t>
          </a:r>
          <a:endParaRPr lang="en-US" sz="2000" kern="1200" dirty="0">
            <a:latin typeface="+mn-lt"/>
          </a:endParaRPr>
        </a:p>
      </dsp:txBody>
      <dsp:txXfrm>
        <a:off x="16520476" y="9216044"/>
        <a:ext cx="2415231" cy="772874"/>
      </dsp:txXfrm>
    </dsp:sp>
    <dsp:sp modelId="{FA275040-CB5E-F845-93F7-4F63B3913484}">
      <dsp:nvSpPr>
        <dsp:cNvPr id="0" name=""/>
        <dsp:cNvSpPr/>
      </dsp:nvSpPr>
      <dsp:spPr>
        <a:xfrm>
          <a:off x="18694185" y="10713488"/>
          <a:ext cx="1207615" cy="120761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FEFBA-B616-9C4E-B866-96A3C09292AF}">
      <dsp:nvSpPr>
        <dsp:cNvPr id="0" name=""/>
        <dsp:cNvSpPr/>
      </dsp:nvSpPr>
      <dsp:spPr>
        <a:xfrm>
          <a:off x="18694185" y="10713488"/>
          <a:ext cx="1207615" cy="120761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84A86-8A63-2741-B8D4-8D5A8856508E}">
      <dsp:nvSpPr>
        <dsp:cNvPr id="0" name=""/>
        <dsp:cNvSpPr/>
      </dsp:nvSpPr>
      <dsp:spPr>
        <a:xfrm>
          <a:off x="18090377" y="10930859"/>
          <a:ext cx="2415231" cy="7728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C00000"/>
              </a:solidFill>
              <a:latin typeface="+mn-lt"/>
            </a:rPr>
            <a:t>Milrinone</a:t>
          </a:r>
          <a:endParaRPr lang="en-US" sz="2000" b="1" kern="1200" dirty="0">
            <a:solidFill>
              <a:srgbClr val="C00000"/>
            </a:solidFill>
            <a:latin typeface="+mn-lt"/>
          </a:endParaRPr>
        </a:p>
      </dsp:txBody>
      <dsp:txXfrm>
        <a:off x="18090377" y="10930859"/>
        <a:ext cx="2415231" cy="77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1pPr>
    <a:lvl2pPr marL="553349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2pPr>
    <a:lvl3pPr marL="1106698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3pPr>
    <a:lvl4pPr marL="166004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4pPr>
    <a:lvl5pPr marL="221339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5pPr>
    <a:lvl6pPr marL="2766746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6pPr>
    <a:lvl7pPr marL="3320095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7pPr>
    <a:lvl8pPr marL="3873444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8pPr>
    <a:lvl9pPr marL="4426793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 Combined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arteriolo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r>
              <a:rPr lang="en-US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4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7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.png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808" y="2187829"/>
            <a:ext cx="17824847" cy="4654162"/>
          </a:xfrm>
        </p:spPr>
        <p:txBody>
          <a:bodyPr anchor="b"/>
          <a:lstStyle>
            <a:lvl1pPr algn="ctr">
              <a:defRPr sz="116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808" y="7021473"/>
            <a:ext cx="17824847" cy="3227586"/>
          </a:xfrm>
        </p:spPr>
        <p:txBody>
          <a:bodyPr/>
          <a:lstStyle>
            <a:lvl1pPr marL="0" indent="0" algn="ctr">
              <a:buNone/>
              <a:defRPr sz="4678"/>
            </a:lvl1pPr>
            <a:lvl2pPr marL="891220" indent="0" algn="ctr">
              <a:buNone/>
              <a:defRPr sz="3899"/>
            </a:lvl2pPr>
            <a:lvl3pPr marL="1782440" indent="0" algn="ctr">
              <a:buNone/>
              <a:defRPr sz="3509"/>
            </a:lvl3pPr>
            <a:lvl4pPr marL="2673660" indent="0" algn="ctr">
              <a:buNone/>
              <a:defRPr sz="3119"/>
            </a:lvl4pPr>
            <a:lvl5pPr marL="3564880" indent="0" algn="ctr">
              <a:buNone/>
              <a:defRPr sz="3119"/>
            </a:lvl5pPr>
            <a:lvl6pPr marL="4456100" indent="0" algn="ctr">
              <a:buNone/>
              <a:defRPr sz="3119"/>
            </a:lvl6pPr>
            <a:lvl7pPr marL="5347320" indent="0" algn="ctr">
              <a:buNone/>
              <a:defRPr sz="3119"/>
            </a:lvl7pPr>
            <a:lvl8pPr marL="6238540" indent="0" algn="ctr">
              <a:buNone/>
              <a:defRPr sz="3119"/>
            </a:lvl8pPr>
            <a:lvl9pPr marL="7129760" indent="0" algn="ctr">
              <a:buNone/>
              <a:defRPr sz="311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75C-B77B-4AF9-BF42-980433339437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242-AB85-4E72-A2B7-BFB751098A5B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7875" y="711740"/>
            <a:ext cx="5124644" cy="113290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944" y="711740"/>
            <a:ext cx="15076850" cy="113290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F91-7380-47D4-8C81-A9ED0FFF0527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35B7-65E9-41C1-BEE5-D9EA41ACDAE3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53816" y="8734237"/>
            <a:ext cx="50132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2E6AA6"/>
                </a:solidFill>
              </a:rPr>
              <a:t>Titles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9B261F"/>
                </a:solidFill>
              </a:rPr>
              <a:t>Very important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A6A6A6"/>
                </a:solidFill>
              </a:rPr>
              <a:t>Extra information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00B050"/>
                </a:solidFill>
              </a:rPr>
              <a:t>Doctor’s notes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44087" y="10253920"/>
            <a:ext cx="280422" cy="207404"/>
            <a:chOff x="-4889" y="0"/>
            <a:chExt cx="150376" cy="171424"/>
          </a:xfrm>
          <a:solidFill>
            <a:srgbClr val="A6A6A6"/>
          </a:solidFill>
        </p:grpSpPr>
        <p:sp>
          <p:nvSpPr>
            <p:cNvPr id="12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3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820375" y="10876215"/>
            <a:ext cx="280422" cy="207404"/>
            <a:chOff x="-4889" y="0"/>
            <a:chExt cx="150376" cy="171424"/>
          </a:xfrm>
          <a:solidFill>
            <a:srgbClr val="00B050"/>
          </a:solidFill>
        </p:grpSpPr>
        <p:sp>
          <p:nvSpPr>
            <p:cNvPr id="15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6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32231" y="9009330"/>
            <a:ext cx="280422" cy="207404"/>
            <a:chOff x="-4889" y="0"/>
            <a:chExt cx="150376" cy="171424"/>
          </a:xfrm>
          <a:solidFill>
            <a:srgbClr val="5787B7"/>
          </a:solidFill>
        </p:grpSpPr>
        <p:sp>
          <p:nvSpPr>
            <p:cNvPr id="18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832231" y="9631625"/>
            <a:ext cx="280422" cy="207404"/>
            <a:chOff x="-4889" y="0"/>
            <a:chExt cx="150376" cy="171424"/>
          </a:xfrm>
          <a:solidFill>
            <a:srgbClr val="9B261F"/>
          </a:solidFill>
        </p:grpSpPr>
        <p:sp>
          <p:nvSpPr>
            <p:cNvPr id="2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2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06" y="350781"/>
            <a:ext cx="2268771" cy="237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14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1"/>
          <a:stretch/>
        </p:blipFill>
        <p:spPr>
          <a:xfrm flipH="1">
            <a:off x="3093406" y="8184170"/>
            <a:ext cx="8559889" cy="37198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DBB-A0BE-4B82-BC6C-708D25B22D0F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465831" y="4174526"/>
            <a:ext cx="3731624" cy="679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Rawan Alqahtani</a:t>
            </a:r>
          </a:p>
          <a:p>
            <a:r>
              <a:rPr lang="en-US" sz="2905" dirty="0" err="1"/>
              <a:t>Alanoud</a:t>
            </a:r>
            <a:r>
              <a:rPr lang="en-US" sz="2905" baseline="0" dirty="0"/>
              <a:t> </a:t>
            </a:r>
            <a:r>
              <a:rPr lang="en-US" sz="2905" dirty="0" err="1"/>
              <a:t>Alsaikhan</a:t>
            </a:r>
            <a:endParaRPr lang="en-US" sz="2905" dirty="0"/>
          </a:p>
          <a:p>
            <a:r>
              <a:rPr lang="en-US" sz="2905" dirty="0"/>
              <a:t>Allulu Alsulayhim</a:t>
            </a:r>
          </a:p>
          <a:p>
            <a:r>
              <a:rPr lang="en-US" sz="2905" dirty="0"/>
              <a:t>Anwar Alajmi</a:t>
            </a:r>
          </a:p>
          <a:p>
            <a:r>
              <a:rPr lang="en-US" sz="2905" dirty="0"/>
              <a:t>Ashwaq Almajed</a:t>
            </a:r>
          </a:p>
          <a:p>
            <a:r>
              <a:rPr lang="en-US" sz="2905" dirty="0"/>
              <a:t>Atheer Alrsheed</a:t>
            </a:r>
          </a:p>
          <a:p>
            <a:r>
              <a:rPr lang="en-US" sz="2905" dirty="0"/>
              <a:t>Jawaher Abanumy</a:t>
            </a:r>
          </a:p>
          <a:p>
            <a:r>
              <a:rPr lang="en-US" sz="2905" dirty="0"/>
              <a:t>Laila Mathkour</a:t>
            </a:r>
          </a:p>
          <a:p>
            <a:r>
              <a:rPr lang="en-US" sz="2905" dirty="0"/>
              <a:t>Maha Alissa</a:t>
            </a:r>
          </a:p>
          <a:p>
            <a:r>
              <a:rPr lang="en-US" sz="2905" dirty="0"/>
              <a:t>Najd Altheeb</a:t>
            </a:r>
          </a:p>
          <a:p>
            <a:r>
              <a:rPr lang="en-US" sz="2905" dirty="0"/>
              <a:t>Rana Barasain</a:t>
            </a:r>
          </a:p>
          <a:p>
            <a:r>
              <a:rPr lang="en-US" sz="2905" dirty="0"/>
              <a:t>Reem Alshathri</a:t>
            </a:r>
          </a:p>
          <a:p>
            <a:r>
              <a:rPr lang="en-US" sz="2905" dirty="0"/>
              <a:t>Sama Alharbi</a:t>
            </a:r>
          </a:p>
          <a:p>
            <a:r>
              <a:rPr lang="en-US" sz="2905" dirty="0"/>
              <a:t>Shoag Alahmari</a:t>
            </a:r>
          </a:p>
          <a:p>
            <a:r>
              <a:rPr lang="en-US" sz="2905" dirty="0"/>
              <a:t>Shrooq Alsomali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23179" y="6570027"/>
            <a:ext cx="3959074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5" b="1" dirty="0"/>
              <a:t>Team members:</a:t>
            </a:r>
          </a:p>
          <a:p>
            <a:endParaRPr lang="en-US" sz="2905" dirty="0"/>
          </a:p>
          <a:p>
            <a:r>
              <a:rPr lang="en-US" sz="2905" dirty="0" err="1"/>
              <a:t>Abdulaziz</a:t>
            </a:r>
            <a:r>
              <a:rPr lang="en-US" sz="2905" dirty="0"/>
              <a:t> Redwan</a:t>
            </a:r>
          </a:p>
          <a:p>
            <a:r>
              <a:rPr lang="en-US" sz="2905" dirty="0"/>
              <a:t> Khalid Aleisa</a:t>
            </a:r>
          </a:p>
          <a:p>
            <a:r>
              <a:rPr lang="en-US" sz="2905" dirty="0"/>
              <a:t>Omar Turkistani</a:t>
            </a:r>
          </a:p>
          <a:p>
            <a:r>
              <a:rPr lang="en-US" sz="2905" dirty="0"/>
              <a:t>Faris Nafisah</a:t>
            </a:r>
          </a:p>
          <a:p>
            <a:r>
              <a:rPr lang="en-US" sz="2905" dirty="0"/>
              <a:t>Mohammed Khoja</a:t>
            </a:r>
          </a:p>
          <a:p>
            <a:r>
              <a:rPr lang="en-US" sz="2905" dirty="0"/>
              <a:t>Abdulrahman Alarifi</a:t>
            </a:r>
          </a:p>
          <a:p>
            <a:r>
              <a:rPr lang="en-US" sz="2905" dirty="0"/>
              <a:t>Abdulrahman Aljurayyan</a:t>
            </a:r>
          </a:p>
          <a:p>
            <a:r>
              <a:rPr lang="en-US" sz="2905" dirty="0"/>
              <a:t>Moayed Ahmad</a:t>
            </a:r>
          </a:p>
          <a:p>
            <a:r>
              <a:rPr lang="en-US" sz="2905" dirty="0"/>
              <a:t>Faisal Alabbad</a:t>
            </a:r>
          </a:p>
          <a:p>
            <a:endParaRPr lang="en-US" sz="2905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390" y="8374801"/>
            <a:ext cx="6428934" cy="277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600" baseline="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us :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	Pharma436@outlook.com</a:t>
            </a:r>
          </a:p>
        </p:txBody>
      </p:sp>
      <p:pic>
        <p:nvPicPr>
          <p:cNvPr id="25" name="Picture 2" descr="Image result for outloo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6" y="10643758"/>
            <a:ext cx="508109" cy="5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5" y="9879716"/>
            <a:ext cx="404162" cy="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 cstate="print"/>
          <a:srcRect b="24399"/>
          <a:stretch/>
        </p:blipFill>
        <p:spPr>
          <a:xfrm>
            <a:off x="19104044" y="2524384"/>
            <a:ext cx="1600517" cy="1303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 cstate="print"/>
          <a:srcRect b="22140"/>
          <a:stretch/>
        </p:blipFill>
        <p:spPr>
          <a:xfrm>
            <a:off x="11644778" y="2192435"/>
            <a:ext cx="1671920" cy="1618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2544520" y="3418273"/>
            <a:ext cx="322467" cy="183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19338720" y="3277462"/>
            <a:ext cx="322467" cy="183562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 flipH="1" flipV="1">
            <a:off x="11563749" y="3810472"/>
            <a:ext cx="9633706" cy="1784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2597584" y="4180340"/>
            <a:ext cx="3743317" cy="18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 dirty="0"/>
              <a:t>Team leaders 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67" b="1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Abdulrahman Thekry </a:t>
            </a:r>
          </a:p>
          <a:p>
            <a:r>
              <a:rPr lang="en-US" sz="2905" dirty="0" err="1"/>
              <a:t>Ghadah</a:t>
            </a:r>
            <a:r>
              <a:rPr lang="en-US" sz="2905" dirty="0"/>
              <a:t> </a:t>
            </a:r>
            <a:r>
              <a:rPr lang="en-US" sz="2905" dirty="0" err="1"/>
              <a:t>Almuhana</a:t>
            </a:r>
            <a:r>
              <a:rPr lang="en-US" sz="2905" dirty="0"/>
              <a:t> </a:t>
            </a:r>
          </a:p>
        </p:txBody>
      </p:sp>
      <p:cxnSp>
        <p:nvCxnSpPr>
          <p:cNvPr id="42" name="Straight Connector 41"/>
          <p:cNvCxnSpPr>
            <a:cxnSpLocks/>
          </p:cNvCxnSpPr>
          <p:nvPr userDrawn="1"/>
        </p:nvCxnSpPr>
        <p:spPr>
          <a:xfrm>
            <a:off x="11621586" y="3828312"/>
            <a:ext cx="10763" cy="803832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11334333" y="3599887"/>
            <a:ext cx="600416" cy="441326"/>
          </a:xfrm>
          <a:prstGeom prst="ellipse">
            <a:avLst/>
          </a:prstGeom>
          <a:solidFill>
            <a:srgbClr val="38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sp>
        <p:nvSpPr>
          <p:cNvPr id="48" name="Oval 47"/>
          <p:cNvSpPr/>
          <p:nvPr userDrawn="1"/>
        </p:nvSpPr>
        <p:spPr>
          <a:xfrm>
            <a:off x="11419702" y="3662380"/>
            <a:ext cx="425295" cy="312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79661" y="404975"/>
            <a:ext cx="2207150" cy="237664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6989" y="12125583"/>
            <a:ext cx="20719479" cy="1266202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838375" y="13073241"/>
            <a:ext cx="2466214" cy="318547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2472322" y="13190907"/>
            <a:ext cx="1337763" cy="167511"/>
          </a:xfrm>
          <a:prstGeom prst="rect">
            <a:avLst/>
          </a:prstGeom>
          <a:solidFill>
            <a:srgbClr val="2C6CA8"/>
          </a:solidFill>
          <a:ln>
            <a:solidFill>
              <a:srgbClr val="2C6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9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538-DB50-4DCB-AA82-02E96A6B61C8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6755-8ED0-4063-B354-03703B410D56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11" y="374228"/>
            <a:ext cx="2268771" cy="2376634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-4159131" y="12511733"/>
            <a:ext cx="5347454" cy="711740"/>
          </a:xfrm>
          <a:prstGeom prst="rect">
            <a:avLst/>
          </a:prstGeom>
        </p:spPr>
        <p:txBody>
          <a:bodyPr vert="horz" lIns="121923" tIns="60961" rIns="121923" bIns="60961" rtlCol="0" anchor="ctr"/>
          <a:lstStyle>
            <a:defPPr>
              <a:defRPr lang="en-US"/>
            </a:defPPr>
            <a:lvl1pPr marL="0" algn="r" defTabSz="457200" rtl="0" eaLnBrk="1" latinLnBrk="0" hangingPunct="1">
              <a:defRPr sz="23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z="4267" smtClean="0">
                <a:solidFill>
                  <a:schemeClr val="bg1"/>
                </a:solidFill>
              </a:rPr>
              <a:pPr/>
              <a:t>‹#›</a:t>
            </a:fld>
            <a:endParaRPr lang="en-US" sz="4267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944" y="3558701"/>
            <a:ext cx="10100747" cy="8482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1772" y="3558701"/>
            <a:ext cx="10100747" cy="8482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5515-EC16-4B6F-9756-63E2AB9B453B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0" y="711741"/>
            <a:ext cx="20498574" cy="25839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041" y="3277101"/>
            <a:ext cx="10054327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041" y="4883157"/>
            <a:ext cx="10054327" cy="718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1772" y="3277101"/>
            <a:ext cx="10103842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1772" y="4883157"/>
            <a:ext cx="10103842" cy="718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0270-8752-4EC4-92D9-3FE80747DFA2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D45A-846A-4BD0-97F9-C974993AA88A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0EA4-A824-4DF7-A402-8B5D2559A003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3842" y="1924794"/>
            <a:ext cx="12031772" cy="9500185"/>
          </a:xfrm>
        </p:spPr>
        <p:txBody>
          <a:bodyPr/>
          <a:lstStyle>
            <a:lvl1pPr>
              <a:defRPr sz="6238"/>
            </a:lvl1pPr>
            <a:lvl2pPr>
              <a:defRPr sz="5458"/>
            </a:lvl2pPr>
            <a:lvl3pPr>
              <a:defRPr sz="4678"/>
            </a:lvl3pPr>
            <a:lvl4pPr>
              <a:defRPr sz="3899"/>
            </a:lvl4pPr>
            <a:lvl5pPr>
              <a:defRPr sz="3899"/>
            </a:lvl5pPr>
            <a:lvl6pPr>
              <a:defRPr sz="3899"/>
            </a:lvl6pPr>
            <a:lvl7pPr>
              <a:defRPr sz="3899"/>
            </a:lvl7pPr>
            <a:lvl8pPr>
              <a:defRPr sz="3899"/>
            </a:lvl8pPr>
            <a:lvl9pPr>
              <a:defRPr sz="3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C9D-CBF6-42EF-8987-71BA080627CD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3842" y="1924794"/>
            <a:ext cx="12031772" cy="9500185"/>
          </a:xfrm>
        </p:spPr>
        <p:txBody>
          <a:bodyPr anchor="t"/>
          <a:lstStyle>
            <a:lvl1pPr marL="0" indent="0">
              <a:buNone/>
              <a:defRPr sz="6238"/>
            </a:lvl1pPr>
            <a:lvl2pPr marL="891220" indent="0">
              <a:buNone/>
              <a:defRPr sz="5458"/>
            </a:lvl2pPr>
            <a:lvl3pPr marL="1782440" indent="0">
              <a:buNone/>
              <a:defRPr sz="4678"/>
            </a:lvl3pPr>
            <a:lvl4pPr marL="2673660" indent="0">
              <a:buNone/>
              <a:defRPr sz="3899"/>
            </a:lvl4pPr>
            <a:lvl5pPr marL="3564880" indent="0">
              <a:buNone/>
              <a:defRPr sz="3899"/>
            </a:lvl5pPr>
            <a:lvl6pPr marL="4456100" indent="0">
              <a:buNone/>
              <a:defRPr sz="3899"/>
            </a:lvl6pPr>
            <a:lvl7pPr marL="5347320" indent="0">
              <a:buNone/>
              <a:defRPr sz="3899"/>
            </a:lvl7pPr>
            <a:lvl8pPr marL="6238540" indent="0">
              <a:buNone/>
              <a:defRPr sz="3899"/>
            </a:lvl8pPr>
            <a:lvl9pPr marL="7129760" indent="0">
              <a:buNone/>
              <a:defRPr sz="3899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AFB0-C155-48EC-8BA8-CCD1EB702E7C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945" y="711741"/>
            <a:ext cx="20498574" cy="258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945" y="3558701"/>
            <a:ext cx="20498574" cy="848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944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F499-0F42-43CC-94B7-308DA7B9533A}" type="datetime1">
              <a:rPr lang="en-US" smtClean="0"/>
              <a:pPr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641" y="12390470"/>
            <a:ext cx="8021181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5065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l" defTabSz="1782440" rtl="0" eaLnBrk="1" latinLnBrk="0" hangingPunct="1">
        <a:lnSpc>
          <a:spcPct val="90000"/>
        </a:lnSpc>
        <a:spcBef>
          <a:spcPct val="0"/>
        </a:spcBef>
        <a:buNone/>
        <a:defRPr sz="85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610" indent="-445610" algn="l" defTabSz="1782440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8" kern="1200">
          <a:solidFill>
            <a:schemeClr val="tx1"/>
          </a:solidFill>
          <a:latin typeface="+mn-lt"/>
          <a:ea typeface="+mn-ea"/>
          <a:cs typeface="+mn-cs"/>
        </a:defRPr>
      </a:lvl1pPr>
      <a:lvl2pPr marL="13368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2pPr>
      <a:lvl3pPr marL="22280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899" kern="1200">
          <a:solidFill>
            <a:schemeClr val="tx1"/>
          </a:solidFill>
          <a:latin typeface="+mn-lt"/>
          <a:ea typeface="+mn-ea"/>
          <a:cs typeface="+mn-cs"/>
        </a:defRPr>
      </a:lvl3pPr>
      <a:lvl4pPr marL="31192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401049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90171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7929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6841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5753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1pPr>
      <a:lvl2pPr marL="8912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2pPr>
      <a:lvl3pPr marL="17824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3pPr>
      <a:lvl4pPr marL="26736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356488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45610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3473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2385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1297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presentation/d/1vYmR0lNwAagBLygEWbJ0dStgttIoclFud4BzidOwkq4/ed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93411"/>
            <a:ext cx="1706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600" dirty="0">
                <a:solidFill>
                  <a:srgbClr val="0070C0"/>
                </a:solidFill>
                <a:latin typeface="+mj-lt"/>
              </a:rPr>
              <a:t>Drug therapy of heart failure</a:t>
            </a:r>
            <a:endParaRPr lang="en-US" sz="9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3759" y="4143588"/>
            <a:ext cx="999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OBJECTIVES: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5" y="4113245"/>
            <a:ext cx="3877389" cy="3226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03759" y="5390668"/>
            <a:ext cx="1188085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i="1" dirty="0">
                <a:latin typeface="Arial" charset="0"/>
                <a:cs typeface="Arial" charset="0"/>
              </a:rPr>
              <a:t>By the end of this lecture, students should be able to: </a:t>
            </a:r>
          </a:p>
          <a:p>
            <a:pPr>
              <a:spcBef>
                <a:spcPct val="0"/>
              </a:spcBef>
            </a:pPr>
            <a:endParaRPr lang="en-US" altLang="en-US" sz="3600" i="1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 Describe 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classes of drugs used for treatment of acute &amp; chronic heart failure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action</a:t>
            </a:r>
          </a:p>
          <a:p>
            <a:pPr>
              <a:defRPr/>
            </a:pPr>
            <a:endParaRPr lang="en-US" sz="3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their pharmacological effects, clinical  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uses, adverse effects and their interactions with  </a:t>
            </a:r>
          </a:p>
          <a:p>
            <a:pPr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other drugs</a:t>
            </a:r>
          </a:p>
        </p:txBody>
      </p:sp>
    </p:spTree>
    <p:extLst>
      <p:ext uri="{BB962C8B-B14F-4D97-AF65-F5344CB8AC3E}">
        <p14:creationId xmlns:p14="http://schemas.microsoft.com/office/powerpoint/2010/main" val="8058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ypertrophic_Cardiomyopathy_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54" y="9892145"/>
            <a:ext cx="6903533" cy="347619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87927" y="949035"/>
            <a:ext cx="10088880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en-US" sz="3600" b="1" dirty="0">
              <a:solidFill>
                <a:srgbClr val="0070C0"/>
              </a:solidFill>
              <a:latin typeface="+mj-lt"/>
              <a:sym typeface="Symbol" pitchFamily="18" charset="2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>
                <a:sym typeface="Symbol" pitchFamily="18" charset="2"/>
              </a:rPr>
              <a:t>The elevated adrenergic activity in chronic heart</a:t>
            </a:r>
          </a:p>
          <a:p>
            <a:pPr marL="457200" indent="-457200"/>
            <a:r>
              <a:rPr lang="en-US" altLang="en-US" sz="2800" dirty="0">
                <a:sym typeface="Symbol" pitchFamily="18" charset="2"/>
              </a:rPr>
              <a:t>failure patients cause structural remodeling of the heart</a:t>
            </a:r>
          </a:p>
          <a:p>
            <a:pPr marL="457200" indent="-457200"/>
            <a:r>
              <a:rPr lang="en-US" altLang="en-US" sz="2800" dirty="0">
                <a:sym typeface="Symbol" pitchFamily="18" charset="2"/>
              </a:rPr>
              <a:t>(cardiac dilatation &amp; hypertrophy)*</a:t>
            </a:r>
          </a:p>
          <a:p>
            <a:endParaRPr lang="en-US" altLang="zh-TW" sz="3600" b="1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n-US" altLang="zh-TW" sz="3200" b="1" dirty="0">
                <a:sym typeface="Symbol" pitchFamily="18" charset="2"/>
              </a:rPr>
              <a:t>   </a:t>
            </a:r>
            <a:r>
              <a:rPr lang="el-GR" altLang="zh-TW" sz="3200" b="1" dirty="0">
                <a:sym typeface="Symbol" pitchFamily="18" charset="2"/>
              </a:rPr>
              <a:t>β-</a:t>
            </a:r>
            <a:r>
              <a:rPr lang="en-US" altLang="zh-TW" sz="3200" b="1" dirty="0">
                <a:sym typeface="Symbol" pitchFamily="18" charset="2"/>
              </a:rPr>
              <a:t>blockers:</a:t>
            </a:r>
          </a:p>
          <a:p>
            <a:pPr marL="457200" indent="-457200">
              <a:defRPr/>
            </a:pPr>
            <a:r>
              <a:rPr lang="en-US" altLang="en-US" sz="2800" dirty="0">
                <a:sym typeface="Symbol" pitchFamily="18" charset="2"/>
              </a:rPr>
              <a:t>-   reduce the progression of chronic heart failure</a:t>
            </a:r>
          </a:p>
          <a:p>
            <a:pPr marL="457200" indent="-457200">
              <a:defRPr/>
            </a:pPr>
            <a:endParaRPr lang="en-US" altLang="en-US" sz="2800" dirty="0">
              <a:sym typeface="Symbol" pitchFamily="18" charset="2"/>
            </a:endParaRPr>
          </a:p>
          <a:p>
            <a:pPr marL="457200" indent="-457200">
              <a:buFontTx/>
              <a:buChar char="-"/>
              <a:defRPr/>
            </a:pP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not used in acute heart failure</a:t>
            </a:r>
          </a:p>
          <a:p>
            <a:pPr marL="457200" indent="-457200">
              <a:buFontTx/>
              <a:buChar char="-"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200" b="1" dirty="0">
                <a:sym typeface="Symbol" pitchFamily="18" charset="2"/>
              </a:rPr>
              <a:t>Mechanism of action of </a:t>
            </a:r>
            <a:r>
              <a:rPr lang="el-GR" altLang="en-US" sz="3200" b="1" dirty="0">
                <a:sym typeface="Symbol" pitchFamily="18" charset="2"/>
              </a:rPr>
              <a:t>β-</a:t>
            </a:r>
            <a:r>
              <a:rPr lang="en-US" altLang="en-US" sz="3200" b="1" dirty="0">
                <a:sym typeface="Symbol" pitchFamily="18" charset="2"/>
              </a:rPr>
              <a:t>blockers in HF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>
                <a:sym typeface="Symbol" pitchFamily="18" charset="2"/>
              </a:rPr>
              <a:t>1-  attenuate cardiac remodeling.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ym typeface="Symbol" pitchFamily="18" charset="2"/>
              </a:rPr>
              <a:t>2-  slow heart rate, which allows the left ventricle to fill more completely.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ym typeface="Symbol" pitchFamily="18" charset="2"/>
              </a:rPr>
              <a:t>3-  decrease </a:t>
            </a:r>
            <a:r>
              <a:rPr lang="en-US" altLang="en-US" sz="2800" dirty="0" err="1">
                <a:sym typeface="Symbol" pitchFamily="18" charset="2"/>
              </a:rPr>
              <a:t>renin</a:t>
            </a:r>
            <a:r>
              <a:rPr lang="en-US" altLang="en-US" sz="2800" dirty="0">
                <a:sym typeface="Symbol" pitchFamily="18" charset="2"/>
              </a:rPr>
              <a:t> release .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ym typeface="Symbol" pitchFamily="18" charset="2"/>
              </a:rPr>
              <a:t>(All these factors reduce mortality &amp; morbidity of patients with HF)</a:t>
            </a:r>
          </a:p>
          <a:p>
            <a:pPr marL="457200" indent="-457200">
              <a:defRPr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131637" y="8285018"/>
            <a:ext cx="883126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* For along time (20-30 years ago) </a:t>
            </a:r>
            <a:r>
              <a:rPr lang="el-GR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β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-blockers were contraindicated in patient with heart failure, because they reduce the contractility and the patient already has weak cardiac contractility. </a:t>
            </a:r>
          </a:p>
          <a:p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But now after the clinical trials, they found that the adrenergic activities on chronic heart failure cause 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cause structural remodeling of the heart (cardiac dilatation &amp; hypertrophy).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And they found that patients who received </a:t>
            </a:r>
            <a:r>
              <a:rPr lang="el-GR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β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-blockers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reduced the cardiac remodeling. </a:t>
            </a:r>
            <a:endParaRPr lang="ar-SA" altLang="en-US" sz="3600" b="1" dirty="0">
              <a:solidFill>
                <a:srgbClr val="002060"/>
              </a:solidFill>
              <a:sym typeface="Symbol" pitchFamily="18" charset="2"/>
            </a:endParaRPr>
          </a:p>
        </p:txBody>
      </p:sp>
      <p:sp>
        <p:nvSpPr>
          <p:cNvPr id="5" name="مستطيل 30"/>
          <p:cNvSpPr/>
          <p:nvPr/>
        </p:nvSpPr>
        <p:spPr>
          <a:xfrm>
            <a:off x="14103928" y="8244002"/>
            <a:ext cx="8700656" cy="3199851"/>
          </a:xfrm>
          <a:prstGeom prst="rect">
            <a:avLst/>
          </a:prstGeom>
          <a:noFill/>
          <a:ln>
            <a:solidFill>
              <a:srgbClr val="2C6C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831783" y="1089183"/>
            <a:ext cx="100584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ym typeface="Symbol" pitchFamily="18" charset="2"/>
              </a:rPr>
              <a:t>The use of </a:t>
            </a:r>
            <a:r>
              <a:rPr lang="el-GR" altLang="en-US" sz="3200" b="1" dirty="0">
                <a:sym typeface="Symbol" pitchFamily="18" charset="2"/>
              </a:rPr>
              <a:t>β</a:t>
            </a:r>
            <a:r>
              <a:rPr lang="en-US" altLang="en-US" sz="3200" b="1" dirty="0">
                <a:sym typeface="Symbol" pitchFamily="18" charset="2"/>
              </a:rPr>
              <a:t>-adrenoceptor blockers in heart failure:</a:t>
            </a:r>
          </a:p>
          <a:p>
            <a:r>
              <a:rPr lang="el-GR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blockers are classified into:</a:t>
            </a:r>
          </a:p>
          <a:p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>
                <a:solidFill>
                  <a:srgbClr val="00B050"/>
                </a:solidFill>
                <a:sym typeface="Symbol" pitchFamily="18" charset="2"/>
              </a:rPr>
              <a:t>First generation:</a:t>
            </a:r>
          </a:p>
          <a:p>
            <a:r>
              <a:rPr lang="en-US" altLang="en-US" sz="2800" dirty="0">
                <a:solidFill>
                  <a:srgbClr val="00B050"/>
                </a:solidFill>
                <a:sym typeface="Symbol" pitchFamily="18" charset="2"/>
              </a:rPr>
              <a:t>Has nothing to do with HF</a:t>
            </a:r>
          </a:p>
          <a:p>
            <a:r>
              <a:rPr lang="en-US" altLang="en-US" sz="2800" dirty="0">
                <a:solidFill>
                  <a:srgbClr val="00B050"/>
                </a:solidFill>
                <a:sym typeface="Symbol" pitchFamily="18" charset="2"/>
              </a:rPr>
              <a:t>e.g. </a:t>
            </a:r>
            <a:r>
              <a:rPr lang="en-US" altLang="en-US" sz="2800" dirty="0" err="1">
                <a:solidFill>
                  <a:srgbClr val="00B050"/>
                </a:solidFill>
                <a:sym typeface="Symbol" pitchFamily="18" charset="2"/>
              </a:rPr>
              <a:t>propranolol</a:t>
            </a:r>
            <a:endParaRPr lang="en-US" altLang="en-US" sz="2800" dirty="0">
              <a:solidFill>
                <a:srgbClr val="00B050"/>
              </a:solidFill>
              <a:sym typeface="Symbol" pitchFamily="18" charset="2"/>
            </a:endParaRPr>
          </a:p>
          <a:p>
            <a:pPr indent="-457200">
              <a:lnSpc>
                <a:spcPct val="150000"/>
              </a:lnSpc>
              <a:buFontTx/>
              <a:buChar char="-"/>
              <a:defRPr/>
            </a:pPr>
            <a:r>
              <a:rPr lang="en-US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 pitchFamily="18" charset="2"/>
              </a:rPr>
              <a:t>Second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800" dirty="0">
                <a:sym typeface="Symbol" pitchFamily="18" charset="2"/>
              </a:rPr>
              <a:t>    </a:t>
            </a:r>
            <a:r>
              <a:rPr lang="en-US" altLang="en-US" sz="2800" dirty="0" err="1">
                <a:sym typeface="Symbol" pitchFamily="18" charset="2"/>
              </a:rPr>
              <a:t>cardioselective</a:t>
            </a:r>
            <a:r>
              <a:rPr lang="en-US" altLang="en-US" sz="2800" dirty="0">
                <a:sym typeface="Symbol" pitchFamily="18" charset="2"/>
              </a:rPr>
              <a:t> ( </a:t>
            </a:r>
            <a:r>
              <a:rPr lang="el-GR" altLang="en-US" sz="2800" dirty="0">
                <a:sym typeface="Symbol" pitchFamily="18" charset="2"/>
              </a:rPr>
              <a:t>β</a:t>
            </a:r>
            <a:r>
              <a:rPr lang="en-US" altLang="en-US" sz="2800" dirty="0">
                <a:sym typeface="Symbol" pitchFamily="18" charset="2"/>
              </a:rPr>
              <a:t>1-receptors ) 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800" dirty="0">
                <a:sym typeface="Symbol" pitchFamily="18" charset="2"/>
              </a:rPr>
              <a:t>         e.g.   </a:t>
            </a:r>
            <a:r>
              <a:rPr lang="en-US" altLang="en-US" sz="2800" dirty="0" err="1">
                <a:sym typeface="Symbol" pitchFamily="18" charset="2"/>
              </a:rPr>
              <a:t>Bisoprolol</a:t>
            </a:r>
            <a:r>
              <a:rPr lang="en-US" altLang="en-US" sz="2800" dirty="0">
                <a:sym typeface="Symbol" pitchFamily="18" charset="2"/>
              </a:rPr>
              <a:t>, </a:t>
            </a:r>
            <a:r>
              <a:rPr lang="en-US" altLang="en-US" sz="2800" dirty="0" err="1">
                <a:sym typeface="Symbol" pitchFamily="18" charset="2"/>
              </a:rPr>
              <a:t>Metoprolol</a:t>
            </a:r>
            <a:endParaRPr lang="en-US" altLang="en-US" sz="2800" dirty="0">
              <a:sym typeface="Symbol" pitchFamily="18" charset="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sym typeface="Symbol" pitchFamily="18" charset="2"/>
              </a:rPr>
              <a:t>-  Third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800" dirty="0">
                <a:sym typeface="Symbol" pitchFamily="18" charset="2"/>
              </a:rPr>
              <a:t>       have vasodilator actions ( </a:t>
            </a:r>
            <a:r>
              <a:rPr lang="el-GR" altLang="en-US" sz="2800" dirty="0">
                <a:sym typeface="Symbol" pitchFamily="18" charset="2"/>
              </a:rPr>
              <a:t>α</a:t>
            </a:r>
            <a:r>
              <a:rPr lang="en-US" altLang="en-US" sz="2800" dirty="0">
                <a:sym typeface="Symbol" pitchFamily="18" charset="2"/>
              </a:rPr>
              <a:t>- blocking effect)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2800" dirty="0">
                <a:sym typeface="Symbol" pitchFamily="18" charset="2"/>
              </a:rPr>
              <a:t>          e.g.   </a:t>
            </a:r>
            <a:r>
              <a:rPr lang="en-US" altLang="en-US" sz="2800" dirty="0" err="1">
                <a:sym typeface="Symbol" pitchFamily="18" charset="2"/>
              </a:rPr>
              <a:t>Carvedilol</a:t>
            </a:r>
            <a:r>
              <a:rPr lang="en-US" altLang="en-US" sz="2800" dirty="0">
                <a:sym typeface="Symbol" pitchFamily="18" charset="2"/>
              </a:rPr>
              <a:t> , </a:t>
            </a:r>
            <a:r>
              <a:rPr lang="en-US" altLang="en-US" sz="2800" dirty="0" err="1">
                <a:sym typeface="Symbol" pitchFamily="18" charset="2"/>
              </a:rPr>
              <a:t>Nebivolol</a:t>
            </a:r>
            <a:endParaRPr lang="en-US" altLang="en-US" sz="2800" dirty="0">
              <a:sym typeface="Symbol" pitchFamily="18" charset="2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0"/>
            <a:ext cx="10335491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altLang="en-US" sz="40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The use of </a:t>
            </a:r>
            <a:r>
              <a:rPr lang="el-GR" altLang="en-US" sz="40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β</a:t>
            </a:r>
            <a:r>
              <a:rPr lang="en-US" altLang="en-US" sz="40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-</a:t>
            </a:r>
            <a:r>
              <a:rPr lang="en-US" altLang="en-US" sz="4000" b="1" dirty="0" err="1">
                <a:solidFill>
                  <a:srgbClr val="0070C0"/>
                </a:solidFill>
                <a:latin typeface="+mj-lt"/>
                <a:sym typeface="Symbol" pitchFamily="18" charset="2"/>
              </a:rPr>
              <a:t>adrenoceptor</a:t>
            </a:r>
            <a:r>
              <a:rPr lang="en-US" altLang="en-US" sz="40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 blockers in heart failure: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852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0" y="-18757"/>
            <a:ext cx="9415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New drugs for heart failure:</a:t>
            </a:r>
          </a:p>
        </p:txBody>
      </p:sp>
      <p:sp>
        <p:nvSpPr>
          <p:cNvPr id="4" name="مستطيل 4"/>
          <p:cNvSpPr/>
          <p:nvPr/>
        </p:nvSpPr>
        <p:spPr>
          <a:xfrm>
            <a:off x="202382" y="1067336"/>
            <a:ext cx="733449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002060"/>
                </a:solidFill>
                <a:sym typeface="Symbol" pitchFamily="18" charset="2"/>
              </a:rPr>
              <a:t>1- </a:t>
            </a:r>
            <a:r>
              <a:rPr lang="en-US" altLang="zh-TW" sz="3600" b="1" dirty="0" err="1">
                <a:solidFill>
                  <a:srgbClr val="002060"/>
                </a:solidFill>
                <a:sym typeface="Symbol" pitchFamily="18" charset="2"/>
              </a:rPr>
              <a:t>Natriuretic</a:t>
            </a:r>
            <a:r>
              <a:rPr lang="en-US" altLang="zh-TW" sz="3600" b="1" dirty="0">
                <a:solidFill>
                  <a:srgbClr val="002060"/>
                </a:solidFill>
                <a:sym typeface="Symbol" pitchFamily="18" charset="2"/>
              </a:rPr>
              <a:t> Peptides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altLang="en-US" sz="2800" dirty="0">
                <a:sym typeface="Symbol" pitchFamily="18" charset="2"/>
              </a:rPr>
              <a:t>There are to types of </a:t>
            </a:r>
            <a:r>
              <a:rPr lang="en-US" altLang="zh-TW" sz="2800" dirty="0" err="1">
                <a:sym typeface="Symbol" pitchFamily="18" charset="2"/>
              </a:rPr>
              <a:t>Natriuretic</a:t>
            </a:r>
            <a:r>
              <a:rPr lang="en-US" altLang="zh-TW" sz="2800" dirty="0">
                <a:sym typeface="Symbol" pitchFamily="18" charset="2"/>
              </a:rPr>
              <a:t> Peptides:</a:t>
            </a:r>
          </a:p>
          <a:p>
            <a:endParaRPr lang="en-US" altLang="zh-TW" sz="2800" dirty="0">
              <a:sym typeface="Symbol" pitchFamily="18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dirty="0">
                <a:sym typeface="Symbol" pitchFamily="18" charset="2"/>
              </a:rPr>
              <a:t>ANP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(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Atrial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Natriuretic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Peptides)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 dirty="0">
                <a:sym typeface="Symbol" pitchFamily="18" charset="2"/>
              </a:rPr>
              <a:t>BNP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( When they discovered it for the first time they thought that the brain secrets it so they called it Brain </a:t>
            </a:r>
            <a:r>
              <a:rPr lang="en-US" altLang="zh-TW" sz="2400" b="1" dirty="0" err="1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Natriuretic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Peptides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, but then they noticed that it is secreted by the </a:t>
            </a:r>
            <a:r>
              <a:rPr lang="en-US" altLang="en-US" sz="2400" b="1" dirty="0" err="1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ventricules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, so they called it the B-type </a:t>
            </a:r>
            <a:r>
              <a:rPr lang="en-US" altLang="zh-TW" sz="2400" b="1" dirty="0" err="1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Natriuretic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Peptides)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04" y="609601"/>
            <a:ext cx="11448651" cy="7564581"/>
          </a:xfrm>
          <a:prstGeom prst="rect">
            <a:avLst/>
          </a:prstGeom>
        </p:spPr>
      </p:pic>
      <p:sp>
        <p:nvSpPr>
          <p:cNvPr id="6" name="مستطيل 3"/>
          <p:cNvSpPr/>
          <p:nvPr/>
        </p:nvSpPr>
        <p:spPr>
          <a:xfrm>
            <a:off x="332509" y="5126182"/>
            <a:ext cx="9601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Nesiritide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800" dirty="0">
                <a:sym typeface="Symbol" pitchFamily="18" charset="2"/>
              </a:rPr>
              <a:t>BNP is secreted by the </a:t>
            </a:r>
            <a:r>
              <a:rPr lang="en-US" altLang="en-US" sz="2800" dirty="0" err="1">
                <a:sym typeface="Symbol" pitchFamily="18" charset="2"/>
              </a:rPr>
              <a:t>ventricules</a:t>
            </a:r>
            <a:r>
              <a:rPr lang="en-US" altLang="en-US" sz="2800" dirty="0">
                <a:sym typeface="Symbol" pitchFamily="18" charset="2"/>
              </a:rPr>
              <a:t> in response to stretch</a:t>
            </a:r>
          </a:p>
          <a:p>
            <a:pPr marL="342900" indent="-342900">
              <a:buFontTx/>
              <a:buChar char="-"/>
            </a:pPr>
            <a:r>
              <a:rPr lang="en-US" altLang="en-US" sz="2800" dirty="0">
                <a:sym typeface="Symbol" pitchFamily="18" charset="2"/>
              </a:rPr>
              <a:t>elevated BNP is associated with advanced</a:t>
            </a:r>
          </a:p>
          <a:p>
            <a:pPr marL="342900" indent="-342900"/>
            <a:r>
              <a:rPr lang="en-US" altLang="en-US" sz="2800" dirty="0">
                <a:sym typeface="Symbol" pitchFamily="18" charset="2"/>
              </a:rPr>
              <a:t>heart failure</a:t>
            </a: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 ( compensatory mechanism in HF )</a:t>
            </a:r>
            <a:endParaRPr lang="en-US" dirty="0"/>
          </a:p>
          <a:p>
            <a:pPr marL="457200" indent="-457200">
              <a:buFontTx/>
              <a:buChar char="-"/>
            </a:pPr>
            <a:r>
              <a:rPr lang="en-US" altLang="en-US" sz="2800" dirty="0">
                <a:sym typeface="Symbol" pitchFamily="18" charset="2"/>
              </a:rPr>
              <a:t>a purified preparation of human BNP, manufactured by recombinant DNA technology*</a:t>
            </a:r>
          </a:p>
          <a:p>
            <a:pPr marL="457200" indent="-457200">
              <a:buFontTx/>
              <a:buChar char="-"/>
            </a:pPr>
            <a:endParaRPr lang="en-US" altLang="en-US" sz="2800" dirty="0">
              <a:sym typeface="Symbol" pitchFamily="18" charset="2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>
                <a:sym typeface="Symbol" pitchFamily="18" charset="2"/>
              </a:rPr>
              <a:t>↑ cyclic-GMP in vascular smooth muscle, leading to smooth</a:t>
            </a:r>
          </a:p>
          <a:p>
            <a:pPr marL="457200" indent="-457200">
              <a:buFontTx/>
              <a:buChar char="-"/>
            </a:pPr>
            <a:r>
              <a:rPr lang="en-US" altLang="en-US" sz="2800" dirty="0">
                <a:sym typeface="Symbol" pitchFamily="18" charset="2"/>
              </a:rPr>
              <a:t>muscle relaxation &amp; reduction  of preload and </a:t>
            </a:r>
            <a:r>
              <a:rPr lang="en-US" altLang="en-US" sz="2800" dirty="0" err="1">
                <a:sym typeface="Symbol" pitchFamily="18" charset="2"/>
              </a:rPr>
              <a:t>afterload</a:t>
            </a:r>
            <a:endParaRPr lang="en-US" altLang="en-US" sz="2800" dirty="0">
              <a:sym typeface="Symbol" pitchFamily="18" charset="2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>
                <a:sym typeface="Symbol" pitchFamily="18" charset="2"/>
              </a:rPr>
              <a:t>indicated for the treatment of patients with </a:t>
            </a: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altLang="en-US" sz="2800" dirty="0">
                <a:sym typeface="Symbol" pitchFamily="18" charset="2"/>
              </a:rPr>
              <a:t>cute </a:t>
            </a:r>
            <a:r>
              <a:rPr lang="en-US" altLang="en-US" sz="2800" dirty="0" err="1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altLang="en-US" sz="2800" dirty="0" err="1">
                <a:sym typeface="Symbol" pitchFamily="18" charset="2"/>
              </a:rPr>
              <a:t>ecompensated</a:t>
            </a:r>
            <a:r>
              <a:rPr lang="en-US" altLang="en-US" sz="2800" dirty="0">
                <a:sym typeface="Symbol" pitchFamily="18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H</a:t>
            </a:r>
            <a:r>
              <a:rPr lang="en-US" altLang="en-US" sz="2800" dirty="0">
                <a:sym typeface="Symbol" pitchFamily="18" charset="2"/>
              </a:rPr>
              <a:t>eart </a:t>
            </a: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altLang="en-US" sz="2800" dirty="0">
                <a:sym typeface="Symbol" pitchFamily="18" charset="2"/>
              </a:rPr>
              <a:t>ailure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(ADHF) </a:t>
            </a:r>
            <a:r>
              <a:rPr lang="en-US" altLang="en-US" sz="2800" dirty="0">
                <a:sym typeface="Symbol" pitchFamily="18" charset="2"/>
              </a:rPr>
              <a:t>who have dyspnea at rest or with minimal activity</a:t>
            </a:r>
            <a:endParaRPr lang="en-US" dirty="0"/>
          </a:p>
        </p:txBody>
      </p:sp>
      <p:sp>
        <p:nvSpPr>
          <p:cNvPr id="7" name="مستطيل 30"/>
          <p:cNvSpPr/>
          <p:nvPr/>
        </p:nvSpPr>
        <p:spPr>
          <a:xfrm>
            <a:off x="14214764" y="8894618"/>
            <a:ext cx="5347854" cy="2549235"/>
          </a:xfrm>
          <a:prstGeom prst="rect">
            <a:avLst/>
          </a:prstGeom>
          <a:noFill/>
          <a:ln>
            <a:solidFill>
              <a:srgbClr val="2C6C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53309" y="8950036"/>
            <a:ext cx="543098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*All the drugs are synthesized by producing chemical molecules.</a:t>
            </a:r>
          </a:p>
          <a:p>
            <a:r>
              <a:rPr lang="en-US" sz="2800" dirty="0"/>
              <a:t>Now they can do some drugs by </a:t>
            </a:r>
            <a:r>
              <a:rPr lang="en-US" altLang="en-US" sz="2800" dirty="0">
                <a:sym typeface="Symbol" pitchFamily="18" charset="2"/>
              </a:rPr>
              <a:t>DNA technology using natural substances from the human body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2325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3"/>
          <p:cNvSpPr/>
          <p:nvPr/>
        </p:nvSpPr>
        <p:spPr>
          <a:xfrm>
            <a:off x="0" y="-18757"/>
            <a:ext cx="9415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New drugs for heart failure: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381000"/>
            <a:ext cx="1108363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600" b="1" dirty="0">
              <a:solidFill>
                <a:srgbClr val="00206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sym typeface="Symbol" pitchFamily="18" charset="2"/>
              </a:rPr>
              <a:t>2- Calcium </a:t>
            </a:r>
            <a:r>
              <a:rPr lang="en-US" altLang="zh-TW" sz="3600" b="1" dirty="0" err="1">
                <a:solidFill>
                  <a:srgbClr val="002060"/>
                </a:solidFill>
                <a:sym typeface="Symbol" pitchFamily="18" charset="2"/>
              </a:rPr>
              <a:t>sensitisers</a:t>
            </a:r>
            <a:r>
              <a:rPr lang="en-US" altLang="zh-TW" sz="3600" b="1" dirty="0">
                <a:solidFill>
                  <a:srgbClr val="002060"/>
                </a:solidFill>
                <a:sym typeface="Symbol" pitchFamily="18" charset="2"/>
              </a:rPr>
              <a:t>:  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Levosimendan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TW" sz="3200" dirty="0">
                <a:solidFill>
                  <a:srgbClr val="2C6CA8"/>
                </a:solidFill>
                <a:latin typeface="+mj-lt"/>
                <a:ea typeface="PMingLiU" panose="02020500000000000000" pitchFamily="18" charset="-120"/>
                <a:cs typeface="Arial" panose="020B0604020202020204" pitchFamily="34" charset="0"/>
                <a:sym typeface="Symbol" pitchFamily="18" charset="2"/>
              </a:rPr>
              <a:t>mechanism of action: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Calcium sensitization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(improves cardiac contractility without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oxygen consumption)</a:t>
            </a:r>
          </a:p>
          <a:p>
            <a:pPr marL="342900" indent="-342900"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potassium-ATP channel opening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(cause vasodilation, improving blood flow to vital organs)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effects reduce the risk of worsening CHF or death compared with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68528"/>
              </p:ext>
            </p:extLst>
          </p:nvPr>
        </p:nvGraphicFramePr>
        <p:xfrm>
          <a:off x="11499486" y="1357743"/>
          <a:ext cx="11998036" cy="915785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352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5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NYHA Class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Symptoms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0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Cardiac disease, but no symptoms and no limitation in ordinary physical activity, e.g. no shortness of breath when walking, climbing stairs etc.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Mild symptoms (mild shortness of breath and/or angina), slight limitation during ordinary activity.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3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Marked limitation in activity due to symptoms, even during less-than-ordinary activity, e.g. walking short distances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(20–100 m).Comfortable only at rest.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6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IV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Severe limitations. Experiences symptoms even while at rest. Mostly bedbound patients.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732328" y="0"/>
            <a:ext cx="9957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Heart Failure Functional Classification</a:t>
            </a:r>
          </a:p>
        </p:txBody>
      </p:sp>
      <p:cxnSp>
        <p:nvCxnSpPr>
          <p:cNvPr id="6" name="موصل مستقيم 8"/>
          <p:cNvCxnSpPr/>
          <p:nvPr/>
        </p:nvCxnSpPr>
        <p:spPr>
          <a:xfrm flipH="1">
            <a:off x="11079330" y="-11410"/>
            <a:ext cx="39816" cy="1204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584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Management of chronic heart failure</a:t>
            </a:r>
          </a:p>
          <a:p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Reduce work load of the heart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Limit patient activity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Reduce weight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Control hypertension</a:t>
            </a:r>
            <a:endParaRPr lang="ar-SA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Restrict  sodium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Stop smoking     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  <p:pic>
        <p:nvPicPr>
          <p:cNvPr id="6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677400" cy="5949950"/>
          </a:xfrm>
          <a:prstGeom prst="rect">
            <a:avLst/>
          </a:prstGeom>
        </p:spPr>
      </p:pic>
      <p:pic>
        <p:nvPicPr>
          <p:cNvPr id="7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91927"/>
            <a:ext cx="13425392" cy="65853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87094" y="7146414"/>
            <a:ext cx="8504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j-lt"/>
              </a:rPr>
              <a:t>Congestive Heart Failure in Black patients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29917" y="7920926"/>
            <a:ext cx="1188085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Hydralazine/isosorbide dinitrate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dose combination  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FDA approved to add to standard therapy for 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black Americans with congestive heart failure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poor response to ACE inhibitors 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be considered for patients intolerant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to ACE inhibitors &amp; ARBs due to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dysfunction</a:t>
            </a:r>
          </a:p>
        </p:txBody>
      </p:sp>
      <p:cxnSp>
        <p:nvCxnSpPr>
          <p:cNvPr id="8" name="موصل مستقيم 16"/>
          <p:cNvCxnSpPr/>
          <p:nvPr/>
        </p:nvCxnSpPr>
        <p:spPr>
          <a:xfrm>
            <a:off x="13124329" y="7146414"/>
            <a:ext cx="29861" cy="496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موصل مستقيم 14"/>
          <p:cNvCxnSpPr/>
          <p:nvPr/>
        </p:nvCxnSpPr>
        <p:spPr>
          <a:xfrm>
            <a:off x="13124329" y="7146414"/>
            <a:ext cx="10642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280154"/>
            <a:ext cx="1158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0070C0"/>
                </a:solidFill>
                <a:hlinkClick r:id="rId2"/>
              </a:rPr>
              <a:t>Editing file</a:t>
            </a:r>
            <a:endParaRPr lang="en-US" sz="8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415636"/>
            <a:ext cx="7980218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sym typeface="Symbol" pitchFamily="18" charset="2"/>
              </a:rPr>
              <a:t>Definition:</a:t>
            </a:r>
          </a:p>
          <a:p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15637" y="1274619"/>
            <a:ext cx="95319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sz="2800" dirty="0">
                <a:sym typeface="Symbol" pitchFamily="18" charset="2"/>
              </a:rPr>
              <a:t>Heart failure is the </a:t>
            </a:r>
            <a:r>
              <a:rPr lang="en-US" altLang="en-US" sz="2800" dirty="0">
                <a:solidFill>
                  <a:srgbClr val="FF0000"/>
                </a:solidFill>
                <a:sym typeface="Symbol" pitchFamily="18" charset="2"/>
              </a:rPr>
              <a:t>Inability</a:t>
            </a:r>
            <a:r>
              <a:rPr lang="en-US" altLang="en-US" sz="2800" dirty="0">
                <a:sym typeface="Symbol" pitchFamily="18" charset="2"/>
              </a:rPr>
              <a:t> of the heart to maintain an adequate cardiac output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ym typeface="Symbol" pitchFamily="18" charset="2"/>
              </a:rPr>
              <a:t>to meet the metabolic demands of the body.</a:t>
            </a:r>
            <a:endParaRPr lang="ar-SA" altLang="en-US" sz="2800" dirty="0"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27" y="2757054"/>
            <a:ext cx="7980218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sym typeface="Symbol" pitchFamily="18" charset="2"/>
              </a:rPr>
              <a:t>Causes of HF:</a:t>
            </a:r>
          </a:p>
          <a:p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360218" y="3643746"/>
            <a:ext cx="953192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altLang="en-US" sz="2800" dirty="0" smtClean="0">
                <a:sym typeface="Symbol" pitchFamily="18" charset="2"/>
              </a:rPr>
              <a:t>Diseases in the heart such as ( Cardiomyopathy – Heart valve disorder – Abnormal heart rhythm).</a:t>
            </a:r>
          </a:p>
          <a:p>
            <a:pPr marL="457200" indent="-457200">
              <a:buFont typeface="Wingdings" charset="2"/>
              <a:buChar char="Ø"/>
            </a:pPr>
            <a:r>
              <a:rPr lang="en-US" altLang="en-US" sz="2800" dirty="0" smtClean="0">
                <a:sym typeface="Symbol" pitchFamily="18" charset="2"/>
              </a:rPr>
              <a:t>Excessive </a:t>
            </a:r>
            <a:r>
              <a:rPr lang="en-US" altLang="en-US" sz="2800" dirty="0">
                <a:sym typeface="Symbol" pitchFamily="18" charset="2"/>
              </a:rPr>
              <a:t>load such as ( Disorder of </a:t>
            </a:r>
            <a:r>
              <a:rPr lang="en-US" altLang="en-US" sz="2800" dirty="0" smtClean="0">
                <a:sym typeface="Symbol" pitchFamily="18" charset="2"/>
              </a:rPr>
              <a:t>coronary arteries </a:t>
            </a:r>
            <a:r>
              <a:rPr lang="en-US" altLang="en-US" sz="2800" dirty="0">
                <a:sym typeface="Symbol" pitchFamily="18" charset="2"/>
              </a:rPr>
              <a:t>– High blood pressure</a:t>
            </a:r>
            <a:r>
              <a:rPr lang="en-US" altLang="en-US" sz="2800" dirty="0" smtClean="0">
                <a:sym typeface="Symbol" pitchFamily="18" charset="2"/>
              </a:rPr>
              <a:t>).</a:t>
            </a:r>
            <a:endParaRPr lang="ar-SA" altLang="en-US" sz="2800" dirty="0">
              <a:sym typeface="Symbol" pitchFamily="18" charset="2"/>
            </a:endParaRPr>
          </a:p>
        </p:txBody>
      </p:sp>
      <p:pic>
        <p:nvPicPr>
          <p:cNvPr id="63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873"/>
            <a:ext cx="9282545" cy="5783739"/>
          </a:xfrm>
          <a:prstGeom prst="rect">
            <a:avLst/>
          </a:prstGeom>
        </p:spPr>
      </p:pic>
      <p:cxnSp>
        <p:nvCxnSpPr>
          <p:cNvPr id="9" name="موصل مستقيم 8"/>
          <p:cNvCxnSpPr/>
          <p:nvPr/>
        </p:nvCxnSpPr>
        <p:spPr>
          <a:xfrm flipH="1">
            <a:off x="11079330" y="-11410"/>
            <a:ext cx="39816" cy="1204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33000458"/>
              </p:ext>
            </p:extLst>
          </p:nvPr>
        </p:nvGraphicFramePr>
        <p:xfrm>
          <a:off x="9723737" y="894224"/>
          <a:ext cx="15844309" cy="1056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306041" y="5135709"/>
            <a:ext cx="4679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effectLst/>
              </a:rPr>
              <a:t>Symptaoms</a:t>
            </a:r>
            <a:r>
              <a:rPr lang="en-US" sz="3600" b="1" dirty="0" smtClean="0">
                <a:solidFill>
                  <a:srgbClr val="0070C0"/>
                </a:solidFill>
                <a:effectLst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effectLst/>
              </a:rPr>
              <a:t>Of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effectLst/>
              </a:rPr>
              <a:t> Heart Failure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0"/>
          <p:cNvGrpSpPr>
            <a:grpSpLocks/>
          </p:cNvGrpSpPr>
          <p:nvPr/>
        </p:nvGrpSpPr>
        <p:grpSpPr bwMode="auto">
          <a:xfrm>
            <a:off x="0" y="1333871"/>
            <a:ext cx="13597227" cy="9278710"/>
            <a:chOff x="229" y="333"/>
            <a:chExt cx="5432" cy="3201"/>
          </a:xfrm>
        </p:grpSpPr>
        <p:sp>
          <p:nvSpPr>
            <p:cNvPr id="4" name="Text Box 138"/>
            <p:cNvSpPr txBox="1">
              <a:spLocks noChangeArrowheads="1"/>
            </p:cNvSpPr>
            <p:nvPr/>
          </p:nvSpPr>
          <p:spPr bwMode="auto">
            <a:xfrm>
              <a:off x="1740" y="333"/>
              <a:ext cx="244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Reduce of</a:t>
              </a:r>
              <a:r>
                <a:rPr lang="en-US" altLang="en-US" sz="2800" b="0" dirty="0"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Force of contraction which will lead to </a:t>
              </a:r>
              <a:r>
                <a:rPr lang="en-US" altLang="en-US" sz="2800" dirty="0">
                  <a:cs typeface="Arial" panose="020B0604020202020204" pitchFamily="34" charset="0"/>
                  <a:sym typeface="Wingdings" pitchFamily="2" charset="2"/>
                </a:rPr>
                <a:t> low cardiac output</a:t>
              </a: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5" name="Line 144"/>
            <p:cNvSpPr>
              <a:spLocks noChangeShapeType="1"/>
            </p:cNvSpPr>
            <p:nvPr/>
          </p:nvSpPr>
          <p:spPr bwMode="auto">
            <a:xfrm flipH="1">
              <a:off x="3351" y="1815"/>
              <a:ext cx="955" cy="76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6" name="Line 145"/>
            <p:cNvSpPr>
              <a:spLocks noChangeShapeType="1"/>
            </p:cNvSpPr>
            <p:nvPr/>
          </p:nvSpPr>
          <p:spPr bwMode="auto">
            <a:xfrm>
              <a:off x="4332" y="1814"/>
              <a:ext cx="0" cy="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7" name="Line 146"/>
            <p:cNvSpPr>
              <a:spLocks noChangeShapeType="1"/>
            </p:cNvSpPr>
            <p:nvPr/>
          </p:nvSpPr>
          <p:spPr bwMode="auto">
            <a:xfrm>
              <a:off x="4396" y="1814"/>
              <a:ext cx="892" cy="100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8" name="Rectangle 152"/>
            <p:cNvSpPr>
              <a:spLocks noChangeArrowheads="1"/>
            </p:cNvSpPr>
            <p:nvPr/>
          </p:nvSpPr>
          <p:spPr bwMode="auto">
            <a:xfrm>
              <a:off x="3725" y="2817"/>
              <a:ext cx="102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  Force of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Cardiac .cont</a:t>
              </a: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.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9" name="Rectangle 153"/>
            <p:cNvSpPr>
              <a:spLocks noChangeArrowheads="1"/>
            </p:cNvSpPr>
            <p:nvPr/>
          </p:nvSpPr>
          <p:spPr bwMode="auto">
            <a:xfrm>
              <a:off x="5076" y="2925"/>
              <a:ext cx="4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  HR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10" name="Line 143"/>
            <p:cNvSpPr>
              <a:spLocks noChangeShapeType="1"/>
            </p:cNvSpPr>
            <p:nvPr/>
          </p:nvSpPr>
          <p:spPr bwMode="auto">
            <a:xfrm>
              <a:off x="1680" y="1872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11" name="Line 147"/>
            <p:cNvSpPr>
              <a:spLocks noChangeShapeType="1"/>
            </p:cNvSpPr>
            <p:nvPr/>
          </p:nvSpPr>
          <p:spPr bwMode="auto">
            <a:xfrm flipH="1">
              <a:off x="661" y="2033"/>
              <a:ext cx="988" cy="49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12" name="Line 148"/>
            <p:cNvSpPr>
              <a:spLocks noChangeShapeType="1"/>
            </p:cNvSpPr>
            <p:nvPr/>
          </p:nvSpPr>
          <p:spPr bwMode="auto">
            <a:xfrm>
              <a:off x="1659" y="2033"/>
              <a:ext cx="972" cy="58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13" name="Rectangle 149"/>
            <p:cNvSpPr>
              <a:spLocks noChangeArrowheads="1"/>
            </p:cNvSpPr>
            <p:nvPr/>
          </p:nvSpPr>
          <p:spPr bwMode="auto">
            <a:xfrm>
              <a:off x="245" y="2565"/>
              <a:ext cx="76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5000"/>
                </a:lnSpc>
                <a:spcBef>
                  <a:spcPct val="50000"/>
                </a:spcBef>
                <a:buSz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Remodeling</a:t>
              </a:r>
            </a:p>
          </p:txBody>
        </p:sp>
        <p:sp>
          <p:nvSpPr>
            <p:cNvPr id="14" name="Rectangle 150"/>
            <p:cNvSpPr>
              <a:spLocks noChangeArrowheads="1"/>
            </p:cNvSpPr>
            <p:nvPr/>
          </p:nvSpPr>
          <p:spPr bwMode="auto">
            <a:xfrm>
              <a:off x="1050" y="2608"/>
              <a:ext cx="1142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Salt &amp; Water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Retention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Volume expansion</a:t>
              </a:r>
            </a:p>
          </p:txBody>
        </p:sp>
        <p:sp>
          <p:nvSpPr>
            <p:cNvPr id="15" name="Rectangle 151"/>
            <p:cNvSpPr>
              <a:spLocks noChangeArrowheads="1"/>
            </p:cNvSpPr>
            <p:nvPr/>
          </p:nvSpPr>
          <p:spPr bwMode="auto">
            <a:xfrm>
              <a:off x="2412" y="2668"/>
              <a:ext cx="1036" cy="18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2800" dirty="0">
                  <a:solidFill>
                    <a:schemeClr val="tx1"/>
                  </a:solidFill>
                  <a:sym typeface="Symbol" pitchFamily="18" charset="2"/>
                </a:rPr>
                <a:t>Vasoconstriction</a:t>
              </a:r>
            </a:p>
          </p:txBody>
        </p:sp>
        <p:sp>
          <p:nvSpPr>
            <p:cNvPr id="16" name="Line 154"/>
            <p:cNvSpPr>
              <a:spLocks noChangeShapeType="1"/>
            </p:cNvSpPr>
            <p:nvPr/>
          </p:nvSpPr>
          <p:spPr bwMode="auto">
            <a:xfrm flipH="1">
              <a:off x="1653" y="2062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17" name="Text Box 159"/>
            <p:cNvSpPr txBox="1">
              <a:spLocks noChangeArrowheads="1"/>
            </p:cNvSpPr>
            <p:nvPr/>
          </p:nvSpPr>
          <p:spPr bwMode="auto">
            <a:xfrm rot="16227263">
              <a:off x="1242" y="2261"/>
              <a:ext cx="5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ALDOST</a:t>
              </a:r>
              <a:r>
                <a:rPr lang="en-US" altLang="en-US" sz="1400" dirty="0">
                  <a:latin typeface="MS Hei" pitchFamily="57" charset="-122"/>
                </a:rPr>
                <a:t>.</a:t>
              </a:r>
            </a:p>
          </p:txBody>
        </p:sp>
        <p:sp>
          <p:nvSpPr>
            <p:cNvPr id="18" name="Text Box 160"/>
            <p:cNvSpPr txBox="1">
              <a:spLocks noChangeArrowheads="1"/>
            </p:cNvSpPr>
            <p:nvPr/>
          </p:nvSpPr>
          <p:spPr bwMode="auto">
            <a:xfrm rot="1860000">
              <a:off x="1674" y="2270"/>
              <a:ext cx="12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 Ag. II</a:t>
              </a:r>
            </a:p>
          </p:txBody>
        </p:sp>
        <p:sp>
          <p:nvSpPr>
            <p:cNvPr id="19" name="Line 166"/>
            <p:cNvSpPr>
              <a:spLocks noChangeShapeType="1"/>
            </p:cNvSpPr>
            <p:nvPr/>
          </p:nvSpPr>
          <p:spPr bwMode="auto">
            <a:xfrm flipV="1">
              <a:off x="2317" y="3190"/>
              <a:ext cx="93" cy="8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20" name="Line 167"/>
            <p:cNvSpPr>
              <a:spLocks noChangeShapeType="1"/>
            </p:cNvSpPr>
            <p:nvPr/>
          </p:nvSpPr>
          <p:spPr bwMode="auto">
            <a:xfrm>
              <a:off x="3307" y="321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21" name="Line 168"/>
            <p:cNvSpPr>
              <a:spLocks noChangeShapeType="1"/>
            </p:cNvSpPr>
            <p:nvPr/>
          </p:nvSpPr>
          <p:spPr bwMode="auto">
            <a:xfrm>
              <a:off x="2330" y="3169"/>
              <a:ext cx="3013" cy="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22" name="Line 169"/>
            <p:cNvSpPr>
              <a:spLocks noChangeShapeType="1"/>
            </p:cNvSpPr>
            <p:nvPr/>
          </p:nvSpPr>
          <p:spPr bwMode="auto">
            <a:xfrm flipV="1">
              <a:off x="2330" y="3085"/>
              <a:ext cx="18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23" name="Line 170"/>
            <p:cNvSpPr>
              <a:spLocks noChangeShapeType="1"/>
            </p:cNvSpPr>
            <p:nvPr/>
          </p:nvSpPr>
          <p:spPr bwMode="auto">
            <a:xfrm flipV="1">
              <a:off x="3190" y="311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24" name="Line 171"/>
            <p:cNvSpPr>
              <a:spLocks noChangeShapeType="1"/>
            </p:cNvSpPr>
            <p:nvPr/>
          </p:nvSpPr>
          <p:spPr bwMode="auto">
            <a:xfrm>
              <a:off x="4224" y="3063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25" name="Line 172"/>
            <p:cNvSpPr>
              <a:spLocks noChangeShapeType="1"/>
            </p:cNvSpPr>
            <p:nvPr/>
          </p:nvSpPr>
          <p:spPr bwMode="auto">
            <a:xfrm flipV="1">
              <a:off x="5334" y="309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26" name="Rectangle 134"/>
            <p:cNvSpPr>
              <a:spLocks noChangeArrowheads="1"/>
            </p:cNvSpPr>
            <p:nvPr/>
          </p:nvSpPr>
          <p:spPr bwMode="auto">
            <a:xfrm>
              <a:off x="3094" y="1436"/>
              <a:ext cx="2567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Activate sympathetic system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 Sympathetic discharge</a:t>
              </a:r>
            </a:p>
          </p:txBody>
        </p:sp>
        <p:sp>
          <p:nvSpPr>
            <p:cNvPr id="27" name="Line 141"/>
            <p:cNvSpPr>
              <a:spLocks noChangeShapeType="1"/>
            </p:cNvSpPr>
            <p:nvPr/>
          </p:nvSpPr>
          <p:spPr bwMode="auto">
            <a:xfrm>
              <a:off x="2944" y="711"/>
              <a:ext cx="1038" cy="6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28" name="Text Box 176"/>
            <p:cNvSpPr txBox="1">
              <a:spLocks noChangeArrowheads="1"/>
            </p:cNvSpPr>
            <p:nvPr/>
          </p:nvSpPr>
          <p:spPr bwMode="auto">
            <a:xfrm>
              <a:off x="3504" y="1001"/>
              <a:ext cx="21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 Carotid sinus firing</a:t>
              </a:r>
            </a:p>
          </p:txBody>
        </p:sp>
        <p:sp>
          <p:nvSpPr>
            <p:cNvPr id="29" name="Rectangle 135"/>
            <p:cNvSpPr>
              <a:spLocks noChangeArrowheads="1"/>
            </p:cNvSpPr>
            <p:nvPr/>
          </p:nvSpPr>
          <p:spPr bwMode="auto">
            <a:xfrm>
              <a:off x="229" y="3258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0" name="Rectangle 155"/>
            <p:cNvSpPr>
              <a:spLocks noChangeArrowheads="1"/>
            </p:cNvSpPr>
            <p:nvPr/>
          </p:nvSpPr>
          <p:spPr bwMode="auto">
            <a:xfrm>
              <a:off x="2052" y="2968"/>
              <a:ext cx="85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Venous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1" name="Rectangle 156"/>
            <p:cNvSpPr>
              <a:spLocks noChangeArrowheads="1"/>
            </p:cNvSpPr>
            <p:nvPr/>
          </p:nvSpPr>
          <p:spPr bwMode="auto">
            <a:xfrm>
              <a:off x="2865" y="2997"/>
              <a:ext cx="8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Arterial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2" name="Rectangle 161"/>
            <p:cNvSpPr>
              <a:spLocks noChangeArrowheads="1"/>
            </p:cNvSpPr>
            <p:nvPr/>
          </p:nvSpPr>
          <p:spPr bwMode="auto">
            <a:xfrm>
              <a:off x="1854" y="3267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3" name="Rectangle 163"/>
            <p:cNvSpPr>
              <a:spLocks noChangeArrowheads="1"/>
            </p:cNvSpPr>
            <p:nvPr/>
          </p:nvSpPr>
          <p:spPr bwMode="auto">
            <a:xfrm>
              <a:off x="3018" y="3282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After</a:t>
              </a:r>
              <a:r>
                <a:rPr lang="en-US" altLang="en-US" sz="2400" dirty="0">
                  <a:cs typeface="Arial" panose="020B0604020202020204" pitchFamily="34" charset="0"/>
                </a:rPr>
                <a:t>load</a:t>
              </a:r>
            </a:p>
          </p:txBody>
        </p:sp>
        <p:sp>
          <p:nvSpPr>
            <p:cNvPr id="34" name="Line 181"/>
            <p:cNvSpPr>
              <a:spLocks noChangeShapeType="1"/>
            </p:cNvSpPr>
            <p:nvPr/>
          </p:nvSpPr>
          <p:spPr bwMode="auto">
            <a:xfrm flipH="1">
              <a:off x="2620" y="2865"/>
              <a:ext cx="277" cy="11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5" name="Line 182"/>
            <p:cNvSpPr>
              <a:spLocks noChangeShapeType="1"/>
            </p:cNvSpPr>
            <p:nvPr/>
          </p:nvSpPr>
          <p:spPr bwMode="auto">
            <a:xfrm>
              <a:off x="2985" y="2874"/>
              <a:ext cx="244" cy="10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6" name="Line 183"/>
            <p:cNvSpPr>
              <a:spLocks noChangeShapeType="1"/>
            </p:cNvSpPr>
            <p:nvPr/>
          </p:nvSpPr>
          <p:spPr bwMode="auto">
            <a:xfrm flipH="1">
              <a:off x="643" y="3062"/>
              <a:ext cx="432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" name="Text Box 177"/>
            <p:cNvSpPr txBox="1">
              <a:spLocks noChangeArrowheads="1"/>
            </p:cNvSpPr>
            <p:nvPr/>
          </p:nvSpPr>
          <p:spPr bwMode="auto">
            <a:xfrm rot="21576960">
              <a:off x="443" y="994"/>
              <a:ext cx="207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 Renal blood flow</a:t>
              </a:r>
            </a:p>
          </p:txBody>
        </p:sp>
        <p:sp>
          <p:nvSpPr>
            <p:cNvPr id="38" name="Rectangle 133"/>
            <p:cNvSpPr>
              <a:spLocks noChangeArrowheads="1"/>
            </p:cNvSpPr>
            <p:nvPr/>
          </p:nvSpPr>
          <p:spPr bwMode="auto">
            <a:xfrm>
              <a:off x="361" y="1419"/>
              <a:ext cx="2263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Activate renin-angiotensin-</a:t>
              </a:r>
            </a:p>
            <a:p>
              <a:pPr algn="ctr">
                <a:spcBef>
                  <a:spcPct val="0"/>
                </a:spcBef>
                <a:buSzTx/>
                <a:buNone/>
              </a:pPr>
              <a:r>
                <a:rPr lang="en-US" altLang="en-US" sz="2800" dirty="0">
                  <a:latin typeface="+mn-lt"/>
                  <a:cs typeface="+mn-cs"/>
                  <a:sym typeface="Symbol" panose="05050102010706020507" pitchFamily="18" charset="2"/>
                </a:rPr>
                <a:t>Aldosterone system</a:t>
              </a:r>
            </a:p>
          </p:txBody>
        </p:sp>
        <p:sp>
          <p:nvSpPr>
            <p:cNvPr id="39" name="Line 188"/>
            <p:cNvSpPr>
              <a:spLocks noChangeShapeType="1"/>
            </p:cNvSpPr>
            <p:nvPr/>
          </p:nvSpPr>
          <p:spPr bwMode="auto">
            <a:xfrm flipH="1">
              <a:off x="2022" y="720"/>
              <a:ext cx="858" cy="6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40" name="Text Box 180"/>
          <p:cNvSpPr txBox="1">
            <a:spLocks noChangeArrowheads="1"/>
          </p:cNvSpPr>
          <p:nvPr/>
        </p:nvSpPr>
        <p:spPr bwMode="auto">
          <a:xfrm>
            <a:off x="2484518" y="461442"/>
            <a:ext cx="76945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+mj-lt"/>
                <a:cs typeface="+mn-cs"/>
                <a:sym typeface="Symbol" pitchFamily="18" charset="2"/>
              </a:rPr>
              <a:t>Pathophysiology of CHF*: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139846" y="6836311"/>
            <a:ext cx="79999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008F00"/>
                </a:solidFill>
                <a:sym typeface="Symbol" pitchFamily="18" charset="2"/>
              </a:rPr>
              <a:t>*First there’ll be a reduce of Force of contraction which will lead to </a:t>
            </a:r>
            <a:r>
              <a:rPr lang="en-US" altLang="en-US" sz="2000" dirty="0">
                <a:solidFill>
                  <a:srgbClr val="008F00"/>
                </a:solidFill>
                <a:sym typeface="Wingdings" pitchFamily="2" charset="2"/>
              </a:rPr>
              <a:t>low cardiac output</a:t>
            </a: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, and as a result of this there’re two mechanisms the body will do: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 Reduction in cardiac output leads to unloading of </a:t>
            </a:r>
            <a:r>
              <a:rPr lang="en-US" altLang="en-US" sz="2000" dirty="0" err="1">
                <a:solidFill>
                  <a:srgbClr val="008F00"/>
                </a:solidFill>
                <a:sym typeface="Symbol" panose="05050102010706020507" pitchFamily="18" charset="2"/>
              </a:rPr>
              <a:t>baroreceptor</a:t>
            </a: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**</a:t>
            </a: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 reflex that, in turn, increases heart rate through </a:t>
            </a:r>
            <a:r>
              <a:rPr lang="en-US" altLang="en-US" sz="2000" dirty="0" err="1">
                <a:solidFill>
                  <a:srgbClr val="008F00"/>
                </a:solidFill>
                <a:sym typeface="Symbol" panose="05050102010706020507" pitchFamily="18" charset="2"/>
              </a:rPr>
              <a:t>vago</a:t>
            </a: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-sympathetic.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dirty="0" err="1">
                <a:solidFill>
                  <a:srgbClr val="008F00"/>
                </a:solidFill>
                <a:sym typeface="Symbol" panose="05050102010706020507" pitchFamily="18" charset="2"/>
              </a:rPr>
              <a:t>Activatation</a:t>
            </a: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 of renin-angiotensin-Aldosterone system and as a result of this activation the </a:t>
            </a:r>
            <a:r>
              <a:rPr lang="en-US" altLang="en-US" sz="2000" dirty="0" err="1">
                <a:solidFill>
                  <a:srgbClr val="008F00"/>
                </a:solidFill>
                <a:sym typeface="Symbol" panose="05050102010706020507" pitchFamily="18" charset="2"/>
              </a:rPr>
              <a:t>Ag.I</a:t>
            </a: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 will be activated into </a:t>
            </a:r>
            <a:r>
              <a:rPr lang="en-US" altLang="en-US" sz="2000" dirty="0" err="1">
                <a:solidFill>
                  <a:srgbClr val="008F00"/>
                </a:solidFill>
                <a:sym typeface="Symbol" panose="05050102010706020507" pitchFamily="18" charset="2"/>
              </a:rPr>
              <a:t>Ag.I</a:t>
            </a: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 which cause a </a:t>
            </a:r>
            <a:r>
              <a:rPr lang="en-US" altLang="en-US" sz="2000" dirty="0" err="1">
                <a:solidFill>
                  <a:srgbClr val="008F00"/>
                </a:solidFill>
                <a:sym typeface="Symbol" panose="05050102010706020507" pitchFamily="18" charset="2"/>
              </a:rPr>
              <a:t>vasoconstraction</a:t>
            </a: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dirty="0" smtClean="0">
                <a:solidFill>
                  <a:srgbClr val="008F00"/>
                </a:solidFill>
                <a:sym typeface="Symbol" panose="05050102010706020507" pitchFamily="18" charset="2"/>
              </a:rPr>
              <a:t>. And </a:t>
            </a: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the aldosterone will cause Salt &amp; Water retention 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8F00"/>
                </a:solidFill>
                <a:sym typeface="Symbol" panose="05050102010706020507" pitchFamily="18" charset="2"/>
              </a:rPr>
              <a:t> which will increase the volume.</a:t>
            </a:r>
          </a:p>
          <a:p>
            <a:pPr>
              <a:buFont typeface="Wingdings" pitchFamily="2" charset="2"/>
              <a:buChar char="Ø"/>
              <a:defRPr/>
            </a:pP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081234" y="9890807"/>
            <a:ext cx="776675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**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Baroreceptors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(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pressoreceptors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) are sensors located in the blood vessels of all vertebrate animals. They sense the blood pressure and relay the information to the brain, so that a proper blood pressure can be maintained.</a:t>
            </a:r>
            <a:endParaRPr lang="ar-SA" altLang="en-US" sz="2400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45" name="مستطيل 30"/>
          <p:cNvSpPr/>
          <p:nvPr/>
        </p:nvSpPr>
        <p:spPr>
          <a:xfrm>
            <a:off x="15064397" y="6836310"/>
            <a:ext cx="7885082" cy="2885305"/>
          </a:xfrm>
          <a:prstGeom prst="rect">
            <a:avLst/>
          </a:prstGeom>
          <a:noFill/>
          <a:ln>
            <a:solidFill>
              <a:srgbClr val="2C6C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مستطيل 30"/>
          <p:cNvSpPr/>
          <p:nvPr/>
        </p:nvSpPr>
        <p:spPr>
          <a:xfrm>
            <a:off x="15064397" y="9849118"/>
            <a:ext cx="7885082" cy="1852986"/>
          </a:xfrm>
          <a:prstGeom prst="rect">
            <a:avLst/>
          </a:prstGeom>
          <a:noFill/>
          <a:ln>
            <a:solidFill>
              <a:srgbClr val="2C6C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609238615"/>
              </p:ext>
            </p:extLst>
          </p:nvPr>
        </p:nvGraphicFramePr>
        <p:xfrm>
          <a:off x="13942978" y="73151"/>
          <a:ext cx="9823486" cy="66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5806" y="277659"/>
            <a:ext cx="7944929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In heart failure we either give a drug that decreases the preload or the afterload (or a drug that decreases both at the same time) or a drug that increases the cardiac output.</a:t>
            </a:r>
          </a:p>
          <a:p>
            <a:endParaRPr lang="en-US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37379372"/>
              </p:ext>
            </p:extLst>
          </p:nvPr>
        </p:nvGraphicFramePr>
        <p:xfrm>
          <a:off x="365760" y="0"/>
          <a:ext cx="23766463" cy="1192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554176" y="31455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70427"/>
              </p:ext>
            </p:extLst>
          </p:nvPr>
        </p:nvGraphicFramePr>
        <p:xfrm>
          <a:off x="1" y="1"/>
          <a:ext cx="23766462" cy="13429477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4125499"/>
                <a:gridCol w="4573923"/>
                <a:gridCol w="3901288"/>
                <a:gridCol w="3856445"/>
                <a:gridCol w="3318336"/>
                <a:gridCol w="3990971"/>
              </a:tblGrid>
              <a:tr h="1456049">
                <a:tc gridSpan="5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smtClean="0">
                          <a:sym typeface="Symbol" pitchFamily="18" charset="2"/>
                        </a:rPr>
                        <a:t>I- Drugs that decrease preload:</a:t>
                      </a:r>
                      <a:endParaRPr lang="en-US" altLang="en-US" sz="3600" b="1" dirty="0" smtClean="0">
                        <a:solidFill>
                          <a:srgbClr val="002060"/>
                        </a:solidFill>
                        <a:latin typeface="+mn-lt"/>
                        <a:cs typeface="+mn-cs"/>
                        <a:sym typeface="Symbol" pitchFamily="18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800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800" b="1" dirty="0" smtClean="0">
                        <a:sym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II- Drugs  that  decrease afterload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62184"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smtClean="0">
                          <a:sym typeface="Symbol" pitchFamily="18" charset="2"/>
                        </a:rPr>
                        <a:t>1-Diuretics: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smtClean="0">
                          <a:sym typeface="Symbol" pitchFamily="18" charset="2"/>
                        </a:rPr>
                        <a:t>2-Aldosterone antagonists</a:t>
                      </a:r>
                      <a:r>
                        <a:rPr lang="en-US" altLang="en-US" sz="3600" b="1" u="sng" dirty="0" smtClean="0"/>
                        <a:t>:</a:t>
                      </a:r>
                      <a:endParaRPr lang="en-US" altLang="en-US" sz="36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smtClean="0">
                          <a:sym typeface="Symbol" pitchFamily="18" charset="2"/>
                        </a:rPr>
                        <a:t>3-Venodilators: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smtClean="0"/>
                        <a:t>1-Arteriodilators  </a:t>
                      </a:r>
                      <a:endParaRPr lang="en-US" altLang="en-US" sz="3600" b="1" dirty="0" smtClean="0">
                        <a:sym typeface="Symbol" pitchFamily="18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579000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</a:rPr>
                        <a:t>Chlorothiazide</a:t>
                      </a:r>
                      <a:endParaRPr lang="en-US" sz="40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C00000"/>
                          </a:solidFill>
                        </a:rPr>
                        <a:t>Furosemide</a:t>
                      </a:r>
                      <a:endParaRPr lang="en-US" sz="40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C00000"/>
                          </a:solidFill>
                        </a:rPr>
                        <a:t>Spironolactone</a:t>
                      </a:r>
                      <a:endParaRPr lang="en-US" sz="40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</a:rPr>
                        <a:t>Eplerenone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4000" b="1" dirty="0" smtClean="0">
                          <a:solidFill>
                            <a:srgbClr val="C00000"/>
                          </a:solidFill>
                        </a:rPr>
                        <a:t>Nitroglycerine </a:t>
                      </a: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</a:rPr>
                        <a:t>Isosorbide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</a:rPr>
                        <a:t>dinitrate</a:t>
                      </a:r>
                      <a:endParaRPr lang="en-US" altLang="en-US" sz="40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4000" b="1" dirty="0" smtClean="0">
                          <a:solidFill>
                            <a:srgbClr val="C00000"/>
                          </a:solidFill>
                          <a:cs typeface="Arial" panose="020B0604020202020204" pitchFamily="34" charset="0"/>
                        </a:rPr>
                        <a:t>Hydralazine </a:t>
                      </a:r>
                      <a:endParaRPr lang="en-US" altLang="en-US" sz="40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653">
                <a:tc>
                  <a:txBody>
                    <a:bodyPr/>
                    <a:lstStyle/>
                    <a:p>
                      <a:pPr marL="457200" indent="-457200">
                        <a:buFont typeface="Courier New" charset="0"/>
                        <a:buChar char="o"/>
                        <a:defRPr/>
                      </a:pPr>
                      <a:r>
                        <a:rPr lang="en-US" sz="2800" dirty="0" smtClean="0"/>
                        <a:t>first-line agent in heart failure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therapy.</a:t>
                      </a:r>
                    </a:p>
                    <a:p>
                      <a:pPr marL="457200" indent="-457200">
                        <a:buFont typeface="Courier New" charset="0"/>
                        <a:buChar char="o"/>
                        <a:defRPr/>
                      </a:pPr>
                      <a:r>
                        <a:rPr lang="en-US" sz="2800" dirty="0" smtClean="0"/>
                        <a:t> used in volume overload ( pulmonary and/ or peripheral edema ).</a:t>
                      </a:r>
                    </a:p>
                    <a:p>
                      <a:pPr marL="457200" indent="-457200">
                        <a:buFont typeface="Courier New" charset="0"/>
                        <a:buChar char="o"/>
                        <a:defRPr/>
                      </a:pPr>
                      <a:r>
                        <a:rPr lang="en-US" sz="2800" dirty="0" smtClean="0"/>
                        <a:t>used in mild congestive heart failure.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buFont typeface="Courier New" charset="0"/>
                        <a:buChar char="o"/>
                        <a:defRPr/>
                      </a:pPr>
                      <a:r>
                        <a:rPr lang="en-US" sz="2800" dirty="0" smtClean="0"/>
                        <a:t>a  potent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diuretic.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Courier New" charset="0"/>
                        <a:buChar char="o"/>
                        <a:defRPr/>
                      </a:pPr>
                      <a:endParaRPr lang="en-US" sz="2800" dirty="0" smtClean="0"/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Courier New" charset="0"/>
                        <a:buChar char="o"/>
                        <a:defRPr/>
                      </a:pPr>
                      <a:r>
                        <a:rPr lang="en-US" sz="2800" dirty="0" smtClean="0"/>
                        <a:t>used for immediate reduction of pulmonary congestion &amp;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severe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edema associated with: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sz="2800" dirty="0" smtClean="0"/>
                        <a:t>acute heart failure.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sz="2800" dirty="0" smtClean="0"/>
                        <a:t>moderate &amp; severe chronic failure.</a:t>
                      </a:r>
                      <a:endParaRPr lang="en-GB" sz="28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Courier New" charset="0"/>
                        <a:buChar char="o"/>
                        <a:defRPr/>
                      </a:pP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Nonselective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 smtClean="0"/>
                        <a:t>antagonist of aldosterone receptor.</a:t>
                      </a:r>
                    </a:p>
                    <a:p>
                      <a:pPr marL="457200" indent="-457200" algn="l">
                        <a:buFont typeface="Courier New" charset="0"/>
                        <a:buChar char="o"/>
                        <a:defRPr/>
                      </a:pPr>
                      <a:r>
                        <a:rPr lang="en-US" sz="2800" dirty="0" smtClean="0"/>
                        <a:t> -  a potassium sparing diuretic 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(This drug block the action of a hormone called aldosterone and this causes the kidney to pass out more fluid and keep potassium).</a:t>
                      </a:r>
                      <a:endParaRPr lang="en-US" sz="2800" dirty="0" smtClean="0"/>
                    </a:p>
                    <a:p>
                      <a:pPr marL="457200" indent="-457200" algn="l">
                        <a:lnSpc>
                          <a:spcPct val="150000"/>
                        </a:lnSpc>
                        <a:buFont typeface="Courier New" charset="0"/>
                        <a:buChar char="o"/>
                        <a:defRPr/>
                      </a:pPr>
                      <a:r>
                        <a:rPr lang="en-US" sz="2800" dirty="0" smtClean="0"/>
                        <a:t> -  improves survival in advanced heart failure.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indent="-457200" algn="l" eaLnBrk="1" hangingPunct="1">
                        <a:buFont typeface="Courier New" charset="0"/>
                        <a:buChar char="o"/>
                      </a:pPr>
                      <a:r>
                        <a:rPr lang="en-US" sz="2800" dirty="0" smtClean="0"/>
                        <a:t>-  a new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selective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 smtClean="0"/>
                        <a:t>aldosterone receptor antagonist.</a:t>
                      </a:r>
                    </a:p>
                    <a:p>
                      <a:pPr marL="457200" indent="-457200" algn="l" eaLnBrk="1" hangingPunct="1">
                        <a:buFont typeface="Courier New" charset="0"/>
                        <a:buChar char="o"/>
                      </a:pPr>
                      <a:endParaRPr lang="en-US" sz="2800" dirty="0" smtClean="0"/>
                    </a:p>
                    <a:p>
                      <a:pPr marL="457200" indent="-457200" algn="l" eaLnBrk="1" hangingPunct="1">
                        <a:buFont typeface="Courier New" charset="0"/>
                        <a:buChar char="o"/>
                      </a:pPr>
                      <a:endParaRPr lang="en-US" sz="2800" dirty="0" smtClean="0"/>
                    </a:p>
                    <a:p>
                      <a:pPr marL="457200" indent="-457200" algn="l" eaLnBrk="1" hangingPunct="1">
                        <a:buFont typeface="Courier New" charset="0"/>
                        <a:buChar char="o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(does not inhibit other hormones such as estrogens &amp; androgens).</a:t>
                      </a:r>
                    </a:p>
                    <a:p>
                      <a:pPr marL="457200" indent="-457200" algn="l" eaLnBrk="1" hangingPunct="1">
                        <a:buFont typeface="Courier New" charset="0"/>
                        <a:buChar char="o"/>
                      </a:pPr>
                      <a:endParaRPr lang="en-US" altLang="en-US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indent="0" algn="l" eaLnBrk="1" hangingPunct="1">
                        <a:buFont typeface="Courier New" charset="0"/>
                        <a:buNone/>
                      </a:pPr>
                      <a:endParaRPr lang="en-US" altLang="en-US" sz="2800" dirty="0" smtClean="0"/>
                    </a:p>
                    <a:p>
                      <a:pPr marL="457200" indent="-457200" algn="l">
                        <a:buFont typeface="Courier New" charset="0"/>
                        <a:buChar char="o"/>
                      </a:pPr>
                      <a:r>
                        <a:rPr lang="en-US" sz="2800" dirty="0" smtClean="0"/>
                        <a:t>- indicated to improve survival of stable patients with congestive heart failure.</a:t>
                      </a:r>
                      <a:endParaRPr lang="en-GB" sz="2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indent="-457200" algn="l">
                        <a:buFont typeface="Courier New" charset="0"/>
                        <a:buChar char="o"/>
                      </a:pPr>
                      <a:r>
                        <a:rPr lang="en-US" altLang="en-US" sz="2800" dirty="0" smtClean="0"/>
                        <a:t>Used I.V. for severe heart failure when the main symptom is dyspnea due to pulmonary</a:t>
                      </a:r>
                      <a:r>
                        <a:rPr lang="en-US" altLang="en-US" sz="2800" baseline="0" dirty="0" smtClean="0"/>
                        <a:t> </a:t>
                      </a:r>
                      <a:r>
                        <a:rPr lang="en-US" altLang="en-US" sz="2800" dirty="0" smtClean="0"/>
                        <a:t>congestion.</a:t>
                      </a:r>
                    </a:p>
                    <a:p>
                      <a:pPr marL="457200" indent="-457200" algn="l">
                        <a:buFont typeface="Courier New" charset="0"/>
                        <a:buChar char="o"/>
                      </a:pPr>
                      <a:endParaRPr lang="en-US" altLang="en-US" sz="2800" dirty="0" smtClean="0"/>
                    </a:p>
                    <a:p>
                      <a:pPr marL="0" indent="0" algn="l">
                        <a:buFont typeface="Courier New" charset="0"/>
                        <a:buNone/>
                      </a:pPr>
                      <a:r>
                        <a:rPr lang="en-US" altLang="en-US" sz="2800" dirty="0" smtClean="0"/>
                        <a:t> </a:t>
                      </a:r>
                    </a:p>
                    <a:p>
                      <a:pPr marL="457200" indent="-457200" algn="l">
                        <a:buFont typeface="Courier New" charset="0"/>
                        <a:buChar char="o"/>
                      </a:pPr>
                      <a:r>
                        <a:rPr lang="en-US" altLang="en-US" sz="2800" dirty="0" smtClean="0"/>
                        <a:t> Dilates venous blood vessels and reduce preload.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indent="-457200" algn="l">
                        <a:buFont typeface="Courier New" charset="0"/>
                        <a:buChar char="o"/>
                      </a:pPr>
                      <a:r>
                        <a:rPr lang="en-US" sz="2800" dirty="0" smtClean="0">
                          <a:cs typeface="Arial" panose="020B0604020202020204" pitchFamily="34" charset="0"/>
                        </a:rPr>
                        <a:t>-  </a:t>
                      </a:r>
                      <a:r>
                        <a:rPr lang="en-US" altLang="en-US" sz="2800" dirty="0" smtClean="0">
                          <a:cs typeface="Arial" panose="020B0604020202020204" pitchFamily="34" charset="0"/>
                        </a:rPr>
                        <a:t>used when the main symptom is rapid fatigue due to low cardiac output. </a:t>
                      </a:r>
                    </a:p>
                    <a:p>
                      <a:pPr marL="457200" indent="-457200" algn="l">
                        <a:buFont typeface="Courier New" charset="0"/>
                        <a:buChar char="o"/>
                      </a:pPr>
                      <a:r>
                        <a:rPr lang="en-US" altLang="en-US" sz="2800" dirty="0" smtClean="0">
                          <a:cs typeface="Arial" panose="020B0604020202020204" pitchFamily="34" charset="0"/>
                        </a:rPr>
                        <a:t>-  reduce peripheral vascular resistance       </a:t>
                      </a:r>
                      <a:r>
                        <a:rPr lang="en-US" altLang="en-US" sz="2800" dirty="0" smtClean="0">
                          <a:solidFill>
                            <a:srgbClr val="A6A6A6"/>
                          </a:solidFill>
                          <a:cs typeface="Arial" panose="020B0604020202020204" pitchFamily="34" charset="0"/>
                        </a:rPr>
                        <a:t>(decrease afterload).</a:t>
                      </a:r>
                      <a:endParaRPr lang="en-US" altLang="en-US" sz="2800" dirty="0" smtClean="0"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35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2800" b="1" dirty="0" smtClean="0">
                          <a:solidFill>
                            <a:srgbClr val="0070C0"/>
                          </a:solidFill>
                          <a:sym typeface="Symbol" panose="05050102010706020507" pitchFamily="18" charset="2"/>
                        </a:rPr>
                        <a:t> Mechanism of action in heart failure :</a:t>
                      </a:r>
                      <a:endParaRPr lang="en-US" altLang="en-US" sz="2800" dirty="0" smtClean="0">
                        <a:sym typeface="Symbol" panose="05050102010706020507" pitchFamily="18" charset="2"/>
                      </a:endParaRP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en-US" sz="2800" dirty="0" smtClean="0"/>
                        <a:t>reduce salt and water retention</a:t>
                      </a:r>
                      <a:endParaRPr lang="en-US" sz="2800" dirty="0" smtClean="0">
                        <a:sym typeface="Symbol" panose="05050102010706020507" pitchFamily="18" charset="2"/>
                      </a:endParaRP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en-US" sz="2800" dirty="0" smtClean="0">
                          <a:sym typeface="Wingdings"/>
                        </a:rPr>
                        <a:t></a:t>
                      </a:r>
                      <a:endParaRPr lang="en-US" sz="2800" dirty="0" smtClean="0">
                        <a:sym typeface="Symbol" panose="05050102010706020507" pitchFamily="18" charset="2"/>
                      </a:endParaRP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decrease ventricular preload and venous pressure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en-US" sz="2800" dirty="0" smtClean="0">
                          <a:sym typeface="Wingdings"/>
                        </a:rPr>
                        <a:t></a:t>
                      </a:r>
                      <a:endParaRPr lang="en-US" sz="2800" dirty="0" smtClean="0">
                        <a:sym typeface="Symbol" panose="05050102010706020507" pitchFamily="18" charset="2"/>
                      </a:endParaRPr>
                    </a:p>
                    <a:p>
                      <a:pPr marL="0" indent="0" algn="ctr" eaLnBrk="1" hangingPunct="1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reduction of cardiac size   </a:t>
                      </a: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en-US" sz="2800" dirty="0" smtClean="0">
                          <a:sym typeface="Wingdings"/>
                        </a:rPr>
                        <a:t></a:t>
                      </a:r>
                      <a:endParaRPr lang="en-US" sz="2800" dirty="0" smtClean="0">
                        <a:sym typeface="Symbol" panose="05050102010706020507" pitchFamily="18" charset="2"/>
                      </a:endParaRPr>
                    </a:p>
                    <a:p>
                      <a:pPr algn="ctr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Improvement of cardiac performance</a:t>
                      </a:r>
                      <a:endParaRPr lang="en-GB" sz="28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endParaRPr lang="en-GB" sz="2400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44621"/>
              </p:ext>
            </p:extLst>
          </p:nvPr>
        </p:nvGraphicFramePr>
        <p:xfrm>
          <a:off x="0" y="1"/>
          <a:ext cx="23766463" cy="13130956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799089"/>
                <a:gridCol w="2821715"/>
                <a:gridCol w="4905814"/>
                <a:gridCol w="2639131"/>
                <a:gridCol w="2439198"/>
                <a:gridCol w="5997778"/>
                <a:gridCol w="3163738"/>
              </a:tblGrid>
              <a:tr h="847516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smtClean="0"/>
                        <a:t> III- Drugs that decrease both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dirty="0" smtClean="0"/>
                        <a:t>preload </a:t>
                      </a:r>
                      <a:r>
                        <a:rPr lang="en-US" altLang="en-US" sz="3200" b="1" dirty="0" smtClean="0"/>
                        <a:t>&amp;</a:t>
                      </a:r>
                      <a:r>
                        <a:rPr lang="en-US" sz="3200" b="1" dirty="0" smtClean="0"/>
                        <a:t> afterload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kern="1200" dirty="0" smtClean="0">
                          <a:solidFill>
                            <a:srgbClr val="00B050"/>
                          </a:solidFill>
                        </a:rPr>
                        <a:t>(most common)</a:t>
                      </a:r>
                      <a:endParaRPr lang="en-US" altLang="en-US" sz="32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Pharmacological actions</a:t>
                      </a:r>
                      <a:endParaRPr lang="en-US" sz="2800" u="sng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1200" dirty="0" smtClean="0"/>
                        <a:t>Pharmacokinetics</a:t>
                      </a:r>
                      <a:endParaRPr lang="en-US" sz="2800" kern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1200" dirty="0" smtClean="0"/>
                        <a:t>Adverse effects</a:t>
                      </a:r>
                      <a:endParaRPr lang="ar-SA" altLang="en-US" sz="2800" kern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1200" dirty="0" smtClean="0"/>
                        <a:t>Contraindications</a:t>
                      </a:r>
                      <a:endParaRPr lang="en-US" sz="2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5441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 smtClean="0"/>
                        <a:t> 1-Angiotensin converting enzyme (ACE) inhibitors:</a:t>
                      </a:r>
                    </a:p>
                    <a:p>
                      <a:pPr algn="ctr" eaLnBrk="1" hangingPunct="1">
                        <a:lnSpc>
                          <a:spcPct val="100000"/>
                        </a:lnSpc>
                      </a:pPr>
                      <a:r>
                        <a:rPr lang="en-US" sz="3200" b="1" kern="1200" dirty="0" smtClean="0"/>
                        <a:t> </a:t>
                      </a:r>
                      <a:r>
                        <a:rPr lang="ar-SA" sz="3200" b="0" kern="1200" dirty="0" smtClean="0"/>
                        <a:t>-</a:t>
                      </a:r>
                      <a:r>
                        <a:rPr lang="en-US" sz="3200" b="0" kern="1200" dirty="0" smtClean="0"/>
                        <a:t> </a:t>
                      </a:r>
                      <a:r>
                        <a:rPr lang="en-US" altLang="en-US" sz="3200" b="0" kern="1200" dirty="0" smtClean="0"/>
                        <a:t>considered as first-line drugs for chronic heart failure along with </a:t>
                      </a:r>
                      <a:r>
                        <a:rPr lang="en-US" altLang="en-US" sz="3200" b="0" kern="1200" dirty="0" smtClean="0">
                          <a:solidFill>
                            <a:srgbClr val="C00000"/>
                          </a:solidFill>
                        </a:rPr>
                        <a:t>diuretics </a:t>
                      </a:r>
                      <a:endParaRPr lang="ar-SA" altLang="en-US" sz="3200" b="0" kern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 eaLnBrk="1" hangingPunct="1">
                        <a:lnSpc>
                          <a:spcPct val="100000"/>
                        </a:lnSpc>
                      </a:pPr>
                      <a:r>
                        <a:rPr lang="ar-SA" altLang="en-US" sz="3200" b="0" kern="1200" dirty="0" smtClean="0"/>
                        <a:t> -    </a:t>
                      </a:r>
                      <a:r>
                        <a:rPr lang="en-US" altLang="en-US" sz="3200" b="0" kern="1200" dirty="0" smtClean="0"/>
                        <a:t>first-line drugs for hypertension therapy</a:t>
                      </a:r>
                      <a:endParaRPr lang="en-US" altLang="en-US" sz="32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en-US" sz="3600" kern="1200" dirty="0" smtClean="0">
                          <a:sym typeface="Symbol" panose="05050102010706020507" pitchFamily="18" charset="2"/>
                        </a:rPr>
                        <a:t>1- Decrease peripheral resistance ( Afterload )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en-US" altLang="en-US" sz="3600" kern="1200" dirty="0" smtClean="0">
                          <a:sym typeface="Symbol" panose="05050102010706020507" pitchFamily="18" charset="2"/>
                        </a:rPr>
                        <a:t>2-</a:t>
                      </a:r>
                      <a:r>
                        <a:rPr lang="en-US" altLang="en-US" sz="3600" kern="1200" baseline="0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3600" kern="1200" dirty="0" smtClean="0">
                          <a:sym typeface="Symbol" panose="05050102010706020507" pitchFamily="18" charset="2"/>
                        </a:rPr>
                        <a:t>Decrease Venous return</a:t>
                      </a:r>
                      <a:r>
                        <a:rPr lang="en-US" altLang="en-US" sz="3600" kern="1200" baseline="0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en-US" sz="3600" kern="1200" dirty="0" smtClean="0">
                          <a:sym typeface="Symbol" panose="05050102010706020507" pitchFamily="18" charset="2"/>
                        </a:rPr>
                        <a:t>(Preload)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en-US" altLang="en-US" sz="3600" kern="1200" dirty="0" smtClean="0">
                          <a:sym typeface="Symbol" panose="05050102010706020507" pitchFamily="18" charset="2"/>
                        </a:rPr>
                        <a:t>3- Decrease sympathetic activity 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en-US" sz="3600" kern="1200" dirty="0" smtClean="0"/>
                        <a:t>4- Inhibit cardiac and vascular remodeling associated with chronic heart failure</a:t>
                      </a:r>
                      <a:r>
                        <a:rPr lang="ar-SA" sz="3600" kern="1200" dirty="0" smtClean="0"/>
                        <a:t>*</a:t>
                      </a:r>
                      <a:endParaRPr lang="en-US" sz="3600" kern="1200" dirty="0" smtClean="0"/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en-US" sz="2800" kern="1200" dirty="0" smtClean="0">
                          <a:sym typeface="Wingdings"/>
                        </a:rPr>
                        <a:t>                              </a:t>
                      </a:r>
                      <a:endParaRPr lang="en-US" sz="2800" kern="1200" dirty="0" smtClean="0">
                        <a:sym typeface="Symbol" panose="05050102010706020507" pitchFamily="18" charset="2"/>
                      </a:endParaRP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en-US" altLang="en-US" sz="2800" kern="1200" dirty="0" smtClean="0">
                          <a:sym typeface="Symbol" panose="05050102010706020507" pitchFamily="18" charset="2"/>
                        </a:rPr>
                        <a:t>         </a:t>
                      </a:r>
                      <a:r>
                        <a:rPr lang="en-US" altLang="en-US" sz="2800" u="sng" kern="1200" dirty="0" smtClean="0">
                          <a:sym typeface="Symbol" panose="05050102010706020507" pitchFamily="18" charset="2"/>
                        </a:rPr>
                        <a:t>Decrease in mortality rate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*ال</a:t>
                      </a:r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Heart failure</a:t>
                      </a:r>
                      <a:r>
                        <a:rPr lang="ar-SA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اذا طول يغير شكل القلب ، الدواء هذا يمنع هذا التغير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</a:rPr>
                        <a:t>Captopril, </a:t>
                      </a:r>
                      <a:r>
                        <a:rPr lang="en-US" sz="2800" b="1" kern="1200" dirty="0" err="1" smtClean="0">
                          <a:solidFill>
                            <a:srgbClr val="C00000"/>
                          </a:solidFill>
                        </a:rPr>
                        <a:t>Enalapril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</a:rPr>
                        <a:t> and Ramipril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rgbClr val="C00000"/>
                          </a:solidFill>
                        </a:rPr>
                        <a:t>Enalapril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</a:rPr>
                        <a:t> , Ramipril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en-US" sz="2800" kern="1200" dirty="0" smtClean="0"/>
                        <a:t> </a:t>
                      </a:r>
                      <a:r>
                        <a:rPr lang="en-US" altLang="en-US" sz="2800" kern="1200" dirty="0" smtClean="0"/>
                        <a:t>1- Acute renal failure, especially in patients</a:t>
                      </a:r>
                      <a:r>
                        <a:rPr lang="en-US" altLang="en-US" sz="2800" kern="1200" baseline="0" dirty="0" smtClean="0"/>
                        <a:t> </a:t>
                      </a:r>
                      <a:r>
                        <a:rPr lang="en-US" altLang="en-US" sz="2800" kern="1200" dirty="0" smtClean="0"/>
                        <a:t>with renal artery stenosis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solidFill>
                            <a:srgbClr val="A6A6A6"/>
                          </a:solidFill>
                        </a:rPr>
                        <a:t>*تضيق في الشرايين اللي بالكلية</a:t>
                      </a:r>
                      <a:endParaRPr lang="en-US" altLang="en-US" sz="2400" kern="1200" dirty="0" smtClean="0"/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en-US" altLang="en-US" sz="2800" kern="1200" dirty="0" smtClean="0"/>
                        <a:t>2- Hyperkalemia, especially in patients with</a:t>
                      </a:r>
                      <a:r>
                        <a:rPr lang="en-US" altLang="en-US" sz="2800" kern="1200" baseline="0" dirty="0" smtClean="0"/>
                        <a:t> </a:t>
                      </a:r>
                      <a:r>
                        <a:rPr lang="en-US" altLang="en-US" sz="2800" kern="1200" dirty="0" smtClean="0"/>
                        <a:t>renal insufficiency or diabetes .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1200" dirty="0" smtClean="0"/>
                        <a:t>3- Severe hypotension in hypovolemic</a:t>
                      </a:r>
                      <a:r>
                        <a:rPr lang="en-US" altLang="en-US" sz="2800" kern="1200" baseline="30000" dirty="0" smtClean="0"/>
                        <a:t> </a:t>
                      </a:r>
                      <a:r>
                        <a:rPr lang="en-US" altLang="en-US" sz="2400" kern="12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decrease in the circulation)</a:t>
                      </a:r>
                      <a:endParaRPr lang="ar-SA" sz="2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1200" baseline="0" dirty="0" smtClean="0"/>
                        <a:t> </a:t>
                      </a:r>
                      <a:r>
                        <a:rPr lang="en-US" altLang="en-US" sz="2800" kern="1200" dirty="0" smtClean="0"/>
                        <a:t>patients</a:t>
                      </a:r>
                      <a:r>
                        <a:rPr lang="en-US" altLang="en-US" sz="2800" kern="1200" baseline="0" dirty="0" smtClean="0"/>
                        <a:t> </a:t>
                      </a:r>
                      <a:r>
                        <a:rPr lang="en-US" altLang="en-US" sz="2800" kern="1200" dirty="0" smtClean="0"/>
                        <a:t>(due to diuretics, salt restriction or</a:t>
                      </a:r>
                      <a:r>
                        <a:rPr lang="en-US" altLang="en-US" sz="2800" kern="1200" baseline="0" dirty="0" smtClean="0"/>
                        <a:t> </a:t>
                      </a:r>
                      <a:r>
                        <a:rPr lang="en-US" altLang="en-US" sz="2800" kern="1200" dirty="0" smtClean="0"/>
                        <a:t>gastrointestinal fluid loss)</a:t>
                      </a:r>
                      <a:r>
                        <a:rPr lang="en-US" altLang="en-US" sz="2400" kern="1200" dirty="0" smtClean="0"/>
                        <a:t> </a:t>
                      </a:r>
                      <a:r>
                        <a:rPr lang="ar-SA" sz="2400" dirty="0" smtClean="0">
                          <a:solidFill>
                            <a:srgbClr val="00B050"/>
                          </a:solidFill>
                        </a:rPr>
                        <a:t>الشي هذا راح يسبب تطريش واسهال حاد </a:t>
                      </a:r>
                      <a:endParaRPr lang="en-US" altLang="en-US" sz="2400" kern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kern="1200" dirty="0" smtClean="0"/>
                        <a:t>4- Dry cough sometimes with wheezing.</a:t>
                      </a:r>
                      <a:endParaRPr lang="en-US" altLang="en-US" sz="2800" kern="1200" dirty="0" smtClean="0"/>
                    </a:p>
                    <a:p>
                      <a:pPr eaLnBrk="1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2800" kern="1200" dirty="0" smtClean="0"/>
                        <a:t>5- </a:t>
                      </a:r>
                      <a:r>
                        <a:rPr lang="en-US" sz="2800" kern="1200" dirty="0" err="1" smtClean="0"/>
                        <a:t>Angioneurotic</a:t>
                      </a:r>
                      <a:r>
                        <a:rPr lang="en-US" sz="2800" kern="1200" dirty="0" smtClean="0"/>
                        <a:t> edema ( swelling in the nose,</a:t>
                      </a:r>
                      <a:r>
                        <a:rPr lang="en-US" sz="2800" kern="1200" baseline="0" dirty="0" smtClean="0"/>
                        <a:t> </a:t>
                      </a:r>
                      <a:r>
                        <a:rPr lang="en-US" sz="2800" kern="1200" dirty="0" smtClean="0"/>
                        <a:t>throat, tongue, larynx).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6-  </a:t>
                      </a:r>
                      <a:r>
                        <a:rPr lang="en-US" sz="2800" kern="1200" dirty="0" err="1" smtClean="0"/>
                        <a:t>Dysgeusia</a:t>
                      </a:r>
                      <a:r>
                        <a:rPr lang="en-US" sz="2800" kern="1200" dirty="0" smtClean="0"/>
                        <a:t> (reversible loss or altered taste)</a:t>
                      </a:r>
                      <a:r>
                        <a:rPr lang="en-US" sz="2800" kern="1200" baseline="0" dirty="0" smtClean="0"/>
                        <a:t> </a:t>
                      </a:r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*فقدان لحاسة التذوق، يرجع طبيعي اذا وقف استخدامه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en-US" altLang="en-US" sz="2800" kern="1200" dirty="0" smtClean="0"/>
                        <a:t>- During the second and third trimesters of pregnancy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الحامل ما تستخدمه طوال فترة حملها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r>
                        <a:rPr lang="en-US" altLang="en-US" sz="2800" kern="1200" dirty="0" smtClean="0"/>
                        <a:t>  </a:t>
                      </a:r>
                      <a:r>
                        <a:rPr lang="en-US" altLang="en-US" sz="2800" kern="1200" dirty="0" smtClean="0">
                          <a:solidFill>
                            <a:srgbClr val="C00000"/>
                          </a:solidFill>
                        </a:rPr>
                        <a:t>(due to the risk of : fetal hypotension renal failure &amp; malformations)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</a:pPr>
                      <a:endParaRPr lang="en-US" altLang="en-US" sz="2800" kern="1200" dirty="0" smtClean="0"/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1200" dirty="0" smtClean="0"/>
                        <a:t>- Renal artery stenosis. </a:t>
                      </a:r>
                      <a:r>
                        <a:rPr lang="en-US" altLang="en-US" sz="2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 </a:t>
                      </a:r>
                      <a:r>
                        <a:rPr lang="en-US" alt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acute renal failure</a:t>
                      </a:r>
                      <a:r>
                        <a:rPr lang="en-US" altLang="en-US" sz="2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ar-SA" sz="2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8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2800" kern="1200" dirty="0" smtClean="0"/>
                        <a:t>- rapidly absorbed from GIT after oral administration</a:t>
                      </a:r>
                    </a:p>
                    <a:p>
                      <a:pPr algn="l" eaLnBrk="1" hangingPunct="1">
                        <a:lnSpc>
                          <a:spcPct val="100000"/>
                        </a:lnSpc>
                        <a:defRPr/>
                      </a:pPr>
                      <a:endParaRPr lang="en-US" sz="2800" kern="1200" dirty="0" smtClean="0"/>
                    </a:p>
                    <a:p>
                      <a:pPr algn="l" eaLnBrk="1" hangingPunct="1">
                        <a:lnSpc>
                          <a:spcPct val="100000"/>
                        </a:lnSpc>
                        <a:defRPr/>
                      </a:pPr>
                      <a:endParaRPr lang="en-US" sz="2800" kern="1200" dirty="0" smtClean="0"/>
                    </a:p>
                    <a:p>
                      <a:pPr algn="l" eaLnBrk="1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2800" kern="1200" dirty="0" smtClean="0"/>
                        <a:t>-  food reduce their bioavailability</a:t>
                      </a:r>
                      <a:endParaRPr lang="en-US" sz="2800" dirty="0" smtClean="0"/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يأخذ الدواء قبل الاكل</a:t>
                      </a:r>
                    </a:p>
                    <a:p>
                      <a:pPr algn="l" eaLnBrk="1" hangingPunct="1">
                        <a:lnSpc>
                          <a:spcPct val="100000"/>
                        </a:lnSpc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kern="1200" dirty="0" smtClean="0"/>
                        <a:t>-  </a:t>
                      </a:r>
                      <a:r>
                        <a:rPr lang="en-US" sz="2800" kern="1200" dirty="0" err="1" smtClean="0"/>
                        <a:t>prodrugs</a:t>
                      </a:r>
                      <a:r>
                        <a:rPr lang="en-US" sz="2800" kern="1200" dirty="0" smtClean="0"/>
                        <a:t>, converted to their </a:t>
                      </a:r>
                      <a:r>
                        <a:rPr lang="en-US" sz="2800" u="sng" kern="1200" dirty="0" smtClean="0"/>
                        <a:t>active</a:t>
                      </a:r>
                      <a:r>
                        <a:rPr lang="en-US" sz="2800" kern="1200" dirty="0" smtClean="0"/>
                        <a:t> metabolites in liver.</a:t>
                      </a: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800" kern="1200" dirty="0" smtClean="0"/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800" kern="1200" dirty="0" smtClean="0"/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kern="1200" dirty="0" smtClean="0"/>
                        <a:t>-  have long half-life &amp; given once daily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Drugs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Courier New" charset="0"/>
                        <a:buNone/>
                      </a:pP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Mechanism of action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25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/>
                        <a:t>2- Angiotensin receptor blockers </a:t>
                      </a:r>
                      <a:r>
                        <a:rPr lang="en-US" sz="3200" b="1" dirty="0" smtClean="0"/>
                        <a:t>(ARBs) </a:t>
                      </a:r>
                      <a:endParaRPr lang="ar-SA" sz="3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altLang="zh-TW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Losartan,  Valsartan , </a:t>
                      </a:r>
                      <a:r>
                        <a:rPr lang="en-US" altLang="zh-TW" sz="32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Irbesartan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altLang="zh-TW" sz="2800" kern="1200" dirty="0" smtClean="0"/>
                        <a:t>block AT</a:t>
                      </a:r>
                      <a:r>
                        <a:rPr lang="en-US" altLang="zh-TW" sz="2800" kern="1200" baseline="-25000" dirty="0" smtClean="0"/>
                        <a:t>1</a:t>
                      </a:r>
                      <a:r>
                        <a:rPr lang="en-US" altLang="zh-TW" sz="2800" kern="1200" dirty="0" smtClean="0"/>
                        <a:t> receptors.</a:t>
                      </a:r>
                      <a:r>
                        <a:rPr lang="en-US" altLang="zh-TW" sz="2800" kern="1200" baseline="0" dirty="0" smtClean="0"/>
                        <a:t> </a:t>
                      </a:r>
                      <a:r>
                        <a:rPr lang="en-US" sz="2800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Direct in the wall of blood vessel</a:t>
                      </a:r>
                      <a:endParaRPr lang="en-US" altLang="zh-TW" sz="2800" kern="1200" dirty="0" smtClean="0"/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Courier New" charset="0"/>
                        <a:buChar char="o"/>
                      </a:pPr>
                      <a:r>
                        <a:rPr lang="en-US" altLang="zh-TW" sz="2800" kern="1200" dirty="0" smtClean="0"/>
                        <a:t>decrease action of angiotensin II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1666">
                <a:tc vMerge="1">
                  <a:txBody>
                    <a:bodyPr/>
                    <a:lstStyle/>
                    <a:p>
                      <a:endParaRPr lang="en-US" altLang="en-US" sz="40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3- </a:t>
                      </a:r>
                      <a:r>
                        <a:rPr lang="el-GR" sz="3200" b="1" dirty="0" smtClean="0"/>
                        <a:t>α</a:t>
                      </a:r>
                      <a:r>
                        <a:rPr lang="en-US" sz="3200" b="1" dirty="0" smtClean="0"/>
                        <a:t>-</a:t>
                      </a:r>
                      <a:r>
                        <a:rPr lang="en-US" sz="3200" b="1" dirty="0" err="1" smtClean="0"/>
                        <a:t>Adrenoceptor</a:t>
                      </a:r>
                      <a:r>
                        <a:rPr lang="en-US" sz="3200" b="1" dirty="0" smtClean="0"/>
                        <a:t> Blockers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Prazosin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buFont typeface="Courier New" charset="0"/>
                        <a:buChar char="o"/>
                        <a:defRPr/>
                      </a:pPr>
                      <a:r>
                        <a:rPr lang="en-US" sz="2800" kern="1200" dirty="0" smtClean="0"/>
                        <a:t>blocks </a:t>
                      </a:r>
                      <a:r>
                        <a:rPr lang="el-GR" sz="2800" kern="1200" dirty="0" smtClean="0"/>
                        <a:t>α</a:t>
                      </a:r>
                      <a:r>
                        <a:rPr lang="en-US" sz="2800" kern="1200" dirty="0" smtClean="0"/>
                        <a:t>- receptors in arterioles and </a:t>
                      </a:r>
                      <a:r>
                        <a:rPr lang="en-US" sz="2800" kern="1200" dirty="0" err="1" smtClean="0"/>
                        <a:t>venules</a:t>
                      </a:r>
                      <a:endParaRPr lang="en-US" sz="2800" kern="1200" dirty="0" smtClean="0"/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Courier New" charset="0"/>
                        <a:buChar char="o"/>
                        <a:defRPr/>
                      </a:pPr>
                      <a:r>
                        <a:rPr lang="en-US" sz="2800" kern="1200" dirty="0" smtClean="0"/>
                        <a:t>decrease both afterload &amp; preload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8660">
                <a:tc vMerge="1">
                  <a:txBody>
                    <a:bodyPr/>
                    <a:lstStyle/>
                    <a:p>
                      <a:endParaRPr lang="en-US" altLang="en-US" sz="4000" b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dirty="0" smtClean="0"/>
                        <a:t>4- Direct acting vasodilators1</a:t>
                      </a:r>
                      <a:endParaRPr lang="en-US" sz="3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Sodium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nitroprusside</a:t>
                      </a:r>
                      <a:r>
                        <a:rPr lang="en-US" sz="3200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marL="0" marR="0" indent="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300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ar-SA" sz="2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يعتبر الدواء المثالي في حالات الطوارئ لانه يأثر بشكل سريع جدا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23180" lvl="0" indent="-457200">
                        <a:lnSpc>
                          <a:spcPct val="100000"/>
                        </a:lnSpc>
                        <a:buFont typeface="Courier New" charset="0"/>
                        <a:buChar char="o"/>
                        <a:defRPr/>
                      </a:pPr>
                      <a:r>
                        <a:rPr lang="en-US" sz="2800" kern="1200" dirty="0" smtClean="0"/>
                        <a:t>given I.V. for acute or severe heart failure</a:t>
                      </a:r>
                    </a:p>
                    <a:p>
                      <a:pPr marL="23180" lvl="0" indent="-457200">
                        <a:lnSpc>
                          <a:spcPct val="100000"/>
                        </a:lnSpc>
                        <a:buFont typeface="Courier New" charset="0"/>
                        <a:buChar char="o"/>
                        <a:defRPr/>
                      </a:pPr>
                      <a:r>
                        <a:rPr lang="en-US" sz="2800" kern="1200" dirty="0" smtClean="0"/>
                        <a:t>acts immediately and effects lasts for 1-5 min.</a:t>
                      </a:r>
                      <a:endParaRPr lang="en-US" altLang="en-US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8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9479"/>
            <a:ext cx="16154400" cy="115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31989"/>
              </p:ext>
            </p:extLst>
          </p:nvPr>
        </p:nvGraphicFramePr>
        <p:xfrm>
          <a:off x="0" y="0"/>
          <a:ext cx="23766463" cy="13615347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2679219"/>
                <a:gridCol w="5512415"/>
                <a:gridCol w="2710014"/>
                <a:gridCol w="5450824"/>
                <a:gridCol w="7413991"/>
              </a:tblGrid>
              <a:tr h="6070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IV-  Drugs that  increase contractility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25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1- Cardiac glycosides ( digitalis*)</a:t>
                      </a:r>
                    </a:p>
                    <a:p>
                      <a:pPr algn="ctr"/>
                      <a:r>
                        <a:rPr lang="ar-SA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*اسم النبتة اللي نستخرج منها الدواء</a:t>
                      </a:r>
                      <a:endParaRPr lang="en-US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2- β-</a:t>
                      </a:r>
                      <a:r>
                        <a:rPr lang="en-US" b="1" dirty="0" err="1" smtClean="0"/>
                        <a:t>Adrenoceptor</a:t>
                      </a:r>
                      <a:r>
                        <a:rPr lang="en-US" b="1" dirty="0" smtClean="0"/>
                        <a:t> agonists: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3- </a:t>
                      </a:r>
                      <a:r>
                        <a:rPr lang="en-US" b="1" dirty="0" err="1" smtClean="0"/>
                        <a:t>phosphodiesterase</a:t>
                      </a:r>
                      <a:r>
                        <a:rPr lang="en-US" b="1" dirty="0" smtClean="0"/>
                        <a:t> -III inhibitors: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17087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Digoxin</a:t>
                      </a:r>
                    </a:p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- Increases the force of myocardial contraction.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 +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ve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inotropic effect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Dobutamine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Milrinone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215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Mechanism of</a:t>
                      </a:r>
                      <a:r>
                        <a:rPr lang="en-US" baseline="0" dirty="0" smtClean="0"/>
                        <a:t> Action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 -  Inhibit Na+ / K+ ATPase enzyme ( the sodium pump 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Selective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 b1 </a:t>
                      </a:r>
                      <a:r>
                        <a:rPr lang="en-US" sz="3200" dirty="0" smtClean="0"/>
                        <a:t>agonist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Inhibits phosphodiesterase -III (present in the heart &amp; </a:t>
                      </a:r>
                      <a:r>
                        <a:rPr lang="en-US" sz="2400" dirty="0" err="1" smtClean="0"/>
                        <a:t>B.Vessels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which inhibits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cAMP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degradation (↑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cAMP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) </a:t>
                      </a:r>
                      <a:r>
                        <a:rPr lang="en-US" sz="2400" dirty="0" smtClean="0"/>
                        <a:t>which leads to:</a:t>
                      </a:r>
                    </a:p>
                    <a:p>
                      <a:r>
                        <a:rPr lang="en-US" sz="2400" dirty="0" smtClean="0"/>
                        <a:t>Increase cardiac contractility  </a:t>
                      </a:r>
                    </a:p>
                    <a:p>
                      <a:r>
                        <a:rPr lang="en-US" sz="2400" dirty="0" smtClean="0"/>
                        <a:t>Dilatation of arteries &amp; veins (reduction of preload &amp; afterload )</a:t>
                      </a:r>
                    </a:p>
                  </a:txBody>
                  <a:tcPr/>
                </a:tc>
              </a:tr>
              <a:tr h="18613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Therapeutic uses: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-  Congestive heart failure                                        -  has narrow therapeutic index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Treatment of acute heart failure in cardiogenic shock 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(Only in acute heart failure because when it is used repeatedly the body adapts to the continued presence of 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Used only intravenously for management of  acute heart failure </a:t>
                      </a:r>
                    </a:p>
                    <a:p>
                      <a:r>
                        <a:rPr lang="en-US" sz="2400" dirty="0" smtClean="0"/>
                        <a:t>Not safe or effective in the longer ( &gt; 48 hours) treatment of patients with heart failure</a:t>
                      </a:r>
                    </a:p>
                  </a:txBody>
                  <a:tcPr/>
                </a:tc>
              </a:tr>
              <a:tr h="257042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Adverse effects: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Factors that increase its toxicity:</a:t>
                      </a:r>
                    </a:p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-  Renal diseases</a:t>
                      </a:r>
                    </a:p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- Hypokalemia </a:t>
                      </a:r>
                    </a:p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- 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Hypomagnesemia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-  </a:t>
                      </a:r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Hypercalcemia</a:t>
                      </a:r>
                      <a:endParaRPr lang="en-US" sz="32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800" dirty="0" smtClean="0"/>
                        <a:t>Hypotension and chest pain (could be associated with angina)</a:t>
                      </a:r>
                    </a:p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Chemical interaction:</a:t>
                      </a:r>
                    </a:p>
                    <a:p>
                      <a:r>
                        <a:rPr lang="en-US" sz="2800" dirty="0" smtClean="0"/>
                        <a:t>Furosemide should not be administered in I.V. lines containing </a:t>
                      </a:r>
                      <a:r>
                        <a:rPr lang="en-US" sz="2800" dirty="0" err="1" smtClean="0"/>
                        <a:t>milrinone</a:t>
                      </a:r>
                      <a:endParaRPr lang="en-US" sz="2800" dirty="0" smtClean="0"/>
                    </a:p>
                    <a:p>
                      <a:r>
                        <a:rPr lang="en-US" sz="2800" dirty="0" smtClean="0"/>
                        <a:t>due to formation of a precipitate </a:t>
                      </a:r>
                    </a:p>
                    <a:p>
                      <a:r>
                        <a:rPr lang="ar-SA" sz="2800" dirty="0" smtClean="0">
                          <a:solidFill>
                            <a:srgbClr val="00B050"/>
                          </a:solidFill>
                        </a:rPr>
                        <a:t>مايصلح تعطيهم في نفس الآي في لاين لأن يصير بينهم تفاعل كيميائي))</a:t>
                      </a:r>
                    </a:p>
                    <a:p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Enoximone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 &amp;  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Vesnarinone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r>
                        <a:rPr lang="en-US" sz="2800" dirty="0" smtClean="0"/>
                        <a:t>New drugs in clinical trials 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(After trying the drugs on the animals they give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Them to some patient to try them)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005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Cardiac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: *</a:t>
                      </a:r>
                      <a:r>
                        <a:rPr lang="ar-SA" sz="2400" dirty="0" smtClean="0">
                          <a:solidFill>
                            <a:srgbClr val="00B050"/>
                          </a:solidFill>
                        </a:rPr>
                        <a:t>اخطر من اللي تاثر على الاجهزة الثانية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Digitalis-induced arrhythmias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- Extra-systoles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- Coupled beats  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Bigeminal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rhythm)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- Ventricular tachycardia or fibrillation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- Cardiac arrest*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*</a:t>
                      </a:r>
                      <a:r>
                        <a:rPr lang="ar-SA" sz="2400" dirty="0" smtClean="0">
                          <a:solidFill>
                            <a:srgbClr val="00B050"/>
                          </a:solidFill>
                        </a:rPr>
                        <a:t>ما فيه أي نشاط كهربائي في القلب تماما </a:t>
                      </a:r>
                    </a:p>
                    <a:p>
                      <a:endParaRPr lang="ar-SA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 </a:t>
                      </a:r>
                      <a:r>
                        <a:rPr lang="en-US" sz="2400" dirty="0" err="1" smtClean="0"/>
                        <a:t>cardiac:GIT</a:t>
                      </a:r>
                      <a:r>
                        <a:rPr lang="en-US" sz="2400" dirty="0" smtClean="0"/>
                        <a:t> : </a:t>
                      </a:r>
                    </a:p>
                    <a:p>
                      <a:r>
                        <a:rPr lang="en-US" sz="2400" dirty="0" smtClean="0"/>
                        <a:t> Anorexia, Nausea, Vomiting, Diarrhea</a:t>
                      </a:r>
                    </a:p>
                    <a:p>
                      <a:r>
                        <a:rPr lang="en-US" sz="2400" dirty="0" smtClean="0"/>
                        <a:t>CNS:</a:t>
                      </a:r>
                    </a:p>
                    <a:p>
                      <a:r>
                        <a:rPr lang="en-US" sz="2400" dirty="0" smtClean="0"/>
                        <a:t> Headache, Visual disturbances*, Drowsiness.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*</a:t>
                      </a:r>
                      <a:r>
                        <a:rPr lang="ar-SA" sz="2400" dirty="0" smtClean="0">
                          <a:solidFill>
                            <a:srgbClr val="00B050"/>
                          </a:solidFill>
                        </a:rPr>
                        <a:t>ما يتحمل الضوء</a:t>
                      </a: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9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92" y="3712748"/>
            <a:ext cx="7649233" cy="46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06" y="4006048"/>
            <a:ext cx="6707921" cy="4043639"/>
          </a:xfrm>
          <a:prstGeom prst="rect">
            <a:avLst/>
          </a:prstGeom>
        </p:spPr>
      </p:pic>
      <p:cxnSp>
        <p:nvCxnSpPr>
          <p:cNvPr id="9" name="موصل مستقيم 8"/>
          <p:cNvCxnSpPr/>
          <p:nvPr/>
        </p:nvCxnSpPr>
        <p:spPr>
          <a:xfrm flipH="1">
            <a:off x="10018585" y="-107576"/>
            <a:ext cx="39816" cy="1204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/>
          <p:nvPr/>
        </p:nvSpPr>
        <p:spPr>
          <a:xfrm>
            <a:off x="10300775" y="9113289"/>
            <a:ext cx="9525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endParaRPr lang="en-US" altLang="en-US" sz="3200" dirty="0">
              <a:latin typeface="+mj-lt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53983" y="7891876"/>
            <a:ext cx="870504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SA" sz="3200" dirty="0">
                <a:solidFill>
                  <a:srgbClr val="00B050"/>
                </a:solidFill>
              </a:rPr>
              <a:t>الدواء هذا يسوي تثبيط للصوديوم </a:t>
            </a:r>
            <a:r>
              <a:rPr lang="ar-SA" sz="3200" dirty="0" err="1">
                <a:solidFill>
                  <a:srgbClr val="00B050"/>
                </a:solidFill>
              </a:rPr>
              <a:t>بمب</a:t>
            </a:r>
            <a:r>
              <a:rPr lang="ar-SA" sz="3200" dirty="0">
                <a:solidFill>
                  <a:srgbClr val="00B050"/>
                </a:solidFill>
              </a:rPr>
              <a:t>، نتيجة لذلك راح يزيد الكالسيوم في الخلية، فاذا زاد الكالسيوم راح تزيد </a:t>
            </a:r>
            <a:r>
              <a:rPr lang="ar-SA" sz="3200" dirty="0" err="1">
                <a:solidFill>
                  <a:srgbClr val="00B050"/>
                </a:solidFill>
              </a:rPr>
              <a:t>الكونتراكتلتي</a:t>
            </a:r>
            <a:endParaRPr lang="ar-SA" sz="3200" dirty="0">
              <a:solidFill>
                <a:srgbClr val="00B050"/>
              </a:solidFill>
            </a:endParaRPr>
          </a:p>
        </p:txBody>
      </p:sp>
      <p:sp>
        <p:nvSpPr>
          <p:cNvPr id="22" name="إطار 21"/>
          <p:cNvSpPr/>
          <p:nvPr/>
        </p:nvSpPr>
        <p:spPr>
          <a:xfrm>
            <a:off x="13681486" y="4266292"/>
            <a:ext cx="666750" cy="268905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3" name="إطار 22"/>
          <p:cNvSpPr/>
          <p:nvPr/>
        </p:nvSpPr>
        <p:spPr>
          <a:xfrm>
            <a:off x="13057471" y="4267685"/>
            <a:ext cx="584200" cy="268905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flipV="1">
            <a:off x="12584049" y="5761218"/>
            <a:ext cx="366860" cy="1301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12172261" y="7139560"/>
            <a:ext cx="139044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algn="l" defTabSz="457200" rtl="0" eaLnBrk="1" latinLnBrk="0" hangingPunct="1"/>
            <a:r>
              <a:rPr lang="en-US" dirty="0">
                <a:solidFill>
                  <a:schemeClr val="bg1"/>
                </a:solidFill>
              </a:rPr>
              <a:t>Normal beat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4423754" y="7085923"/>
            <a:ext cx="140417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algn="l" defTabSz="457200" rtl="0" eaLnBrk="1" latinLnBrk="0" hangingPunct="1"/>
            <a:r>
              <a:rPr lang="en-US">
                <a:solidFill>
                  <a:schemeClr val="bg1"/>
                </a:solidFill>
              </a:rPr>
              <a:t>Extra systole</a:t>
            </a:r>
            <a:endParaRPr lang="ar-SA" dirty="0">
              <a:solidFill>
                <a:schemeClr val="bg1"/>
              </a:solidFill>
            </a:endParaRPr>
          </a:p>
        </p:txBody>
      </p:sp>
      <p:cxnSp>
        <p:nvCxnSpPr>
          <p:cNvPr id="31" name="رابط كسهم مستقيم 30"/>
          <p:cNvCxnSpPr/>
          <p:nvPr/>
        </p:nvCxnSpPr>
        <p:spPr>
          <a:xfrm flipH="1" flipV="1">
            <a:off x="14359793" y="5701394"/>
            <a:ext cx="560610" cy="1364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2061</Words>
  <Application>Microsoft Macintosh PowerPoint</Application>
  <PresentationFormat>Custom</PresentationFormat>
  <Paragraphs>337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Bernard MT Condensed</vt:lpstr>
      <vt:lpstr>Calibri</vt:lpstr>
      <vt:lpstr>Calibri Light</vt:lpstr>
      <vt:lpstr>Courier New</vt:lpstr>
      <vt:lpstr>MS Hei</vt:lpstr>
      <vt:lpstr>PMingLiU</vt:lpstr>
      <vt:lpstr>Symbol</vt:lpstr>
      <vt:lpstr>Times New Roman</vt:lpstr>
      <vt:lpstr>Wingdings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sh.a.13@outlook.com</cp:lastModifiedBy>
  <cp:revision>279</cp:revision>
  <dcterms:created xsi:type="dcterms:W3CDTF">2016-12-17T14:42:51Z</dcterms:created>
  <dcterms:modified xsi:type="dcterms:W3CDTF">2017-03-30T12:05:14Z</dcterms:modified>
</cp:coreProperties>
</file>