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2"/>
  </p:notesMasterIdLst>
  <p:sldIdLst>
    <p:sldId id="256" r:id="rId2"/>
    <p:sldId id="265" r:id="rId3"/>
    <p:sldId id="266" r:id="rId4"/>
    <p:sldId id="267" r:id="rId5"/>
    <p:sldId id="268" r:id="rId6"/>
    <p:sldId id="269" r:id="rId7"/>
    <p:sldId id="270" r:id="rId8"/>
    <p:sldId id="271" r:id="rId9"/>
    <p:sldId id="272" r:id="rId10"/>
    <p:sldId id="258" r:id="rId11"/>
  </p:sldIdLst>
  <p:sldSz cx="23766463" cy="13368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6CA8"/>
    <a:srgbClr val="3871AA"/>
    <a:srgbClr val="9B261F"/>
    <a:srgbClr val="9A2720"/>
    <a:srgbClr val="2E6AA6"/>
    <a:srgbClr val="5787B7"/>
    <a:srgbClr val="A6A6A6"/>
    <a:srgbClr val="00B050"/>
    <a:srgbClr val="B7635E"/>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83" autoAdjust="0"/>
    <p:restoredTop sz="94660"/>
  </p:normalViewPr>
  <p:slideViewPr>
    <p:cSldViewPr snapToGrid="0">
      <p:cViewPr varScale="1">
        <p:scale>
          <a:sx n="41" d="100"/>
          <a:sy n="41" d="100"/>
        </p:scale>
        <p:origin x="960" y="200"/>
      </p:cViewPr>
      <p:guideLst/>
    </p:cSldViewPr>
  </p:slideViewPr>
  <p:notesTextViewPr>
    <p:cViewPr>
      <p:scale>
        <a:sx n="1" d="1"/>
        <a:sy n="1" d="1"/>
      </p:scale>
      <p:origin x="0" y="0"/>
    </p:cViewPr>
  </p:notesText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B4D014-A94A-D941-9AFA-BEA6ECE8436D}" type="doc">
      <dgm:prSet loTypeId="urn:microsoft.com/office/officeart/2008/layout/HalfCircleOrganizationChart" loCatId="" qsTypeId="urn:microsoft.com/office/officeart/2005/8/quickstyle/simple4" qsCatId="simple" csTypeId="urn:microsoft.com/office/officeart/2005/8/colors/accent1_2" csCatId="accent1" phldr="1"/>
      <dgm:spPr/>
      <dgm:t>
        <a:bodyPr/>
        <a:lstStyle/>
        <a:p>
          <a:endParaRPr lang="en-US"/>
        </a:p>
      </dgm:t>
    </dgm:pt>
    <dgm:pt modelId="{A888EC2C-E813-4547-A3A0-02F3F82B704E}">
      <dgm:prSet phldrT="[Text]" custT="1"/>
      <dgm:spPr/>
      <dgm:t>
        <a:bodyPr/>
        <a:lstStyle/>
        <a:p>
          <a:r>
            <a:rPr lang="en-US" sz="2800" dirty="0" smtClean="0">
              <a:solidFill>
                <a:srgbClr val="2C6CA8"/>
              </a:solidFill>
            </a:rPr>
            <a:t>Summary </a:t>
          </a:r>
          <a:endParaRPr lang="en-US" sz="2800" dirty="0">
            <a:solidFill>
              <a:srgbClr val="2C6CA8"/>
            </a:solidFill>
          </a:endParaRPr>
        </a:p>
      </dgm:t>
    </dgm:pt>
    <dgm:pt modelId="{918F843E-9431-3447-81B6-39F10DDEE9AD}" type="parTrans" cxnId="{AF39EC89-7337-F648-B7E8-CD7F15286A73}">
      <dgm:prSet/>
      <dgm:spPr/>
      <dgm:t>
        <a:bodyPr/>
        <a:lstStyle/>
        <a:p>
          <a:endParaRPr lang="en-US"/>
        </a:p>
      </dgm:t>
    </dgm:pt>
    <dgm:pt modelId="{EB9DECB5-6DFD-0040-8E9F-B8B8623F4CE1}" type="sibTrans" cxnId="{AF39EC89-7337-F648-B7E8-CD7F15286A73}">
      <dgm:prSet/>
      <dgm:spPr/>
      <dgm:t>
        <a:bodyPr/>
        <a:lstStyle/>
        <a:p>
          <a:endParaRPr lang="en-US"/>
        </a:p>
      </dgm:t>
    </dgm:pt>
    <dgm:pt modelId="{78537341-98F5-0A4A-BDD6-555F33B996A6}">
      <dgm:prSet phldrT="[Text]" custT="1"/>
      <dgm:spPr/>
      <dgm:t>
        <a:bodyPr/>
        <a:lstStyle/>
        <a:p>
          <a:r>
            <a:rPr lang="en-US" sz="1400" b="1" dirty="0" smtClean="0">
              <a:solidFill>
                <a:srgbClr val="C00000"/>
              </a:solidFill>
              <a:latin typeface="+mn-lt"/>
            </a:rPr>
            <a:t>Diuretics</a:t>
          </a:r>
          <a:endParaRPr lang="en-US" sz="1400" b="1" dirty="0">
            <a:solidFill>
              <a:srgbClr val="C00000"/>
            </a:solidFill>
          </a:endParaRPr>
        </a:p>
      </dgm:t>
    </dgm:pt>
    <dgm:pt modelId="{457C6088-6A5F-0D41-B402-114F01038E11}" type="parTrans" cxnId="{06AB7BFC-A5BF-204B-A3D2-4EE8DEA52E02}">
      <dgm:prSet/>
      <dgm:spPr>
        <a:solidFill>
          <a:srgbClr val="3871AA"/>
        </a:solidFill>
      </dgm:spPr>
      <dgm:t>
        <a:bodyPr/>
        <a:lstStyle/>
        <a:p>
          <a:endParaRPr lang="en-US"/>
        </a:p>
      </dgm:t>
    </dgm:pt>
    <dgm:pt modelId="{794A6E7C-65A9-9741-AEC7-1D95CF0109A4}" type="sibTrans" cxnId="{06AB7BFC-A5BF-204B-A3D2-4EE8DEA52E02}">
      <dgm:prSet/>
      <dgm:spPr/>
      <dgm:t>
        <a:bodyPr/>
        <a:lstStyle/>
        <a:p>
          <a:endParaRPr lang="en-US"/>
        </a:p>
      </dgm:t>
    </dgm:pt>
    <dgm:pt modelId="{A129CD42-5715-7E43-A4A3-EAC44683B347}">
      <dgm:prSet phldrT="[Text]" custT="1"/>
      <dgm:spPr/>
      <dgm:t>
        <a:bodyPr/>
        <a:lstStyle/>
        <a:p>
          <a:pPr rtl="0"/>
          <a:r>
            <a:rPr lang="en-US" sz="1400" b="1" dirty="0" smtClean="0">
              <a:solidFill>
                <a:srgbClr val="C00000"/>
              </a:solidFill>
            </a:rPr>
            <a:t>Sympatholytic drugs</a:t>
          </a:r>
          <a:endParaRPr lang="en-US" sz="1400" b="1" dirty="0">
            <a:solidFill>
              <a:srgbClr val="C00000"/>
            </a:solidFill>
          </a:endParaRPr>
        </a:p>
      </dgm:t>
    </dgm:pt>
    <dgm:pt modelId="{A5080D2D-281A-294C-83EB-4609479A6813}" type="parTrans" cxnId="{1767AF62-7BDB-AE4E-B203-532F7BB536F9}">
      <dgm:prSet/>
      <dgm:spPr/>
      <dgm:t>
        <a:bodyPr/>
        <a:lstStyle/>
        <a:p>
          <a:endParaRPr lang="en-US"/>
        </a:p>
      </dgm:t>
    </dgm:pt>
    <dgm:pt modelId="{9269D7E9-D036-F74E-A269-FD8B3C76D27F}" type="sibTrans" cxnId="{1767AF62-7BDB-AE4E-B203-532F7BB536F9}">
      <dgm:prSet/>
      <dgm:spPr/>
      <dgm:t>
        <a:bodyPr/>
        <a:lstStyle/>
        <a:p>
          <a:endParaRPr lang="en-US"/>
        </a:p>
      </dgm:t>
    </dgm:pt>
    <dgm:pt modelId="{EDC5D55D-7320-204F-AF8F-7A75597882D6}">
      <dgm:prSet phldrT="[Text]" custT="1"/>
      <dgm:spPr/>
      <dgm:t>
        <a:bodyPr/>
        <a:lstStyle/>
        <a:p>
          <a:r>
            <a:rPr lang="en-US" sz="1400" b="1" dirty="0" smtClean="0">
              <a:solidFill>
                <a:srgbClr val="C00000"/>
              </a:solidFill>
            </a:rPr>
            <a:t>Calcium Channel Blockers </a:t>
          </a:r>
          <a:endParaRPr lang="en-US" sz="1400" b="1" dirty="0">
            <a:solidFill>
              <a:srgbClr val="C00000"/>
            </a:solidFill>
          </a:endParaRPr>
        </a:p>
      </dgm:t>
    </dgm:pt>
    <dgm:pt modelId="{649E298D-759B-8D44-A106-B2CA3DDE9186}" type="parTrans" cxnId="{4AF923B8-9880-E449-A518-DE5E8CFCB8E9}">
      <dgm:prSet/>
      <dgm:spPr/>
      <dgm:t>
        <a:bodyPr/>
        <a:lstStyle/>
        <a:p>
          <a:endParaRPr lang="en-US"/>
        </a:p>
      </dgm:t>
    </dgm:pt>
    <dgm:pt modelId="{BF2BFF95-FE6F-8640-9F03-E7E2B16375D8}" type="sibTrans" cxnId="{4AF923B8-9880-E449-A518-DE5E8CFCB8E9}">
      <dgm:prSet/>
      <dgm:spPr/>
      <dgm:t>
        <a:bodyPr/>
        <a:lstStyle/>
        <a:p>
          <a:pPr rtl="0"/>
          <a:endParaRPr lang="en-US"/>
        </a:p>
      </dgm:t>
    </dgm:pt>
    <dgm:pt modelId="{6B68C921-A4B3-234A-B389-2559FB7C0BF4}">
      <dgm:prSet phldrT="[Text]" custT="1"/>
      <dgm:spPr/>
      <dgm:t>
        <a:bodyPr/>
        <a:lstStyle/>
        <a:p>
          <a:r>
            <a:rPr lang="en-US" sz="1400" b="1" dirty="0" smtClean="0">
              <a:solidFill>
                <a:srgbClr val="C00000"/>
              </a:solidFill>
            </a:rPr>
            <a:t>RAAS system</a:t>
          </a:r>
          <a:endParaRPr lang="en-US" sz="1400" b="1" dirty="0">
            <a:solidFill>
              <a:srgbClr val="C00000"/>
            </a:solidFill>
          </a:endParaRPr>
        </a:p>
      </dgm:t>
    </dgm:pt>
    <dgm:pt modelId="{B1E784B6-32BB-CA46-B9A7-B577478A59C6}" type="parTrans" cxnId="{8A3AE283-A3F8-844B-B0E8-29B5924139CD}">
      <dgm:prSet/>
      <dgm:spPr/>
      <dgm:t>
        <a:bodyPr/>
        <a:lstStyle/>
        <a:p>
          <a:endParaRPr lang="en-US"/>
        </a:p>
      </dgm:t>
    </dgm:pt>
    <dgm:pt modelId="{E6B4FD35-2B27-8843-8C71-BC8D07E2A7C7}" type="sibTrans" cxnId="{8A3AE283-A3F8-844B-B0E8-29B5924139CD}">
      <dgm:prSet/>
      <dgm:spPr/>
      <dgm:t>
        <a:bodyPr/>
        <a:lstStyle/>
        <a:p>
          <a:endParaRPr lang="en-US"/>
        </a:p>
      </dgm:t>
    </dgm:pt>
    <dgm:pt modelId="{6733D14A-0AD8-6B47-B0D5-EF6EEB2C6AAF}">
      <dgm:prSet phldrT="[Text]" custT="1"/>
      <dgm:spPr/>
      <dgm:t>
        <a:bodyPr/>
        <a:lstStyle/>
        <a:p>
          <a:pPr rtl="0"/>
          <a:r>
            <a:rPr lang="en-US" sz="1400" b="1" dirty="0" smtClean="0">
              <a:solidFill>
                <a:srgbClr val="C00000"/>
              </a:solidFill>
            </a:rPr>
            <a:t>Vasodilators </a:t>
          </a:r>
          <a:endParaRPr lang="en-US" sz="1400" b="1" dirty="0">
            <a:solidFill>
              <a:srgbClr val="C00000"/>
            </a:solidFill>
          </a:endParaRPr>
        </a:p>
      </dgm:t>
    </dgm:pt>
    <dgm:pt modelId="{E7D8F552-6F32-CB4D-B531-BEF8D1B02087}" type="parTrans" cxnId="{7DD1CAC2-4CA5-9A49-8B16-399038A29036}">
      <dgm:prSet/>
      <dgm:spPr/>
      <dgm:t>
        <a:bodyPr/>
        <a:lstStyle/>
        <a:p>
          <a:endParaRPr lang="en-US"/>
        </a:p>
      </dgm:t>
    </dgm:pt>
    <dgm:pt modelId="{6B1227E3-0DBD-0B4E-9161-DA0BBA23A124}" type="sibTrans" cxnId="{7DD1CAC2-4CA5-9A49-8B16-399038A29036}">
      <dgm:prSet/>
      <dgm:spPr/>
      <dgm:t>
        <a:bodyPr/>
        <a:lstStyle/>
        <a:p>
          <a:endParaRPr lang="en-US"/>
        </a:p>
      </dgm:t>
    </dgm:pt>
    <dgm:pt modelId="{608B5159-547B-4340-A8AD-B9516963DC05}">
      <dgm:prSet phldrT="[Text]" custT="1"/>
      <dgm:spPr/>
      <dgm:t>
        <a:bodyPr/>
        <a:lstStyle/>
        <a:p>
          <a:pPr rtl="0"/>
          <a:r>
            <a:rPr lang="el-GR" sz="900" b="1" dirty="0" smtClean="0">
              <a:solidFill>
                <a:schemeClr val="accent6"/>
              </a:solidFill>
            </a:rPr>
            <a:t>β</a:t>
          </a:r>
          <a:r>
            <a:rPr lang="en-US" sz="900" b="1" dirty="0" smtClean="0">
              <a:solidFill>
                <a:schemeClr val="accent6"/>
              </a:solidFill>
            </a:rPr>
            <a:t>-adrenoceptor blockers</a:t>
          </a:r>
          <a:endParaRPr lang="en-US" sz="900" b="1" dirty="0">
            <a:solidFill>
              <a:schemeClr val="accent6"/>
            </a:solidFill>
          </a:endParaRPr>
        </a:p>
      </dgm:t>
    </dgm:pt>
    <dgm:pt modelId="{79D2218A-1A11-0F44-9089-8DB29A8E1BC6}" type="parTrans" cxnId="{EB32BEC3-A9A5-754F-98D9-14DFD36B9DD5}">
      <dgm:prSet/>
      <dgm:spPr/>
      <dgm:t>
        <a:bodyPr/>
        <a:lstStyle/>
        <a:p>
          <a:endParaRPr lang="en-US"/>
        </a:p>
      </dgm:t>
    </dgm:pt>
    <dgm:pt modelId="{CF732F32-6E18-0F40-AA35-4486B2300D06}" type="sibTrans" cxnId="{EB32BEC3-A9A5-754F-98D9-14DFD36B9DD5}">
      <dgm:prSet/>
      <dgm:spPr/>
      <dgm:t>
        <a:bodyPr/>
        <a:lstStyle/>
        <a:p>
          <a:endParaRPr lang="en-US"/>
        </a:p>
      </dgm:t>
    </dgm:pt>
    <dgm:pt modelId="{0B9B7CC9-4071-CD4E-81F9-F2DD2CDE8B84}">
      <dgm:prSet phldrT="[Text]" custT="1"/>
      <dgm:spPr/>
      <dgm:t>
        <a:bodyPr/>
        <a:lstStyle/>
        <a:p>
          <a:pPr rtl="0"/>
          <a:r>
            <a:rPr lang="en-US" sz="900" b="1" dirty="0" smtClean="0"/>
            <a:t>Central acting</a:t>
          </a:r>
          <a:endParaRPr lang="en-US" sz="900" b="1" dirty="0"/>
        </a:p>
      </dgm:t>
    </dgm:pt>
    <dgm:pt modelId="{00C75B62-0F05-2E4E-90A5-C0F897A865A6}" type="parTrans" cxnId="{A496E4C1-CE13-E744-B5F2-E792DDC9F14A}">
      <dgm:prSet/>
      <dgm:spPr/>
      <dgm:t>
        <a:bodyPr/>
        <a:lstStyle/>
        <a:p>
          <a:endParaRPr lang="en-US"/>
        </a:p>
      </dgm:t>
    </dgm:pt>
    <dgm:pt modelId="{39A83C80-7DF8-A643-A93D-058E4C473AEA}" type="sibTrans" cxnId="{A496E4C1-CE13-E744-B5F2-E792DDC9F14A}">
      <dgm:prSet/>
      <dgm:spPr/>
      <dgm:t>
        <a:bodyPr/>
        <a:lstStyle/>
        <a:p>
          <a:endParaRPr lang="en-US"/>
        </a:p>
      </dgm:t>
    </dgm:pt>
    <dgm:pt modelId="{8E830981-A00B-8042-BE49-1C85A951D757}">
      <dgm:prSet custT="1"/>
      <dgm:spPr/>
      <dgm:t>
        <a:bodyPr/>
        <a:lstStyle/>
        <a:p>
          <a:pPr rtl="0"/>
          <a:r>
            <a:rPr lang="en-US" sz="800" b="1" dirty="0" smtClean="0">
              <a:solidFill>
                <a:srgbClr val="9A2720"/>
              </a:solidFill>
            </a:rPr>
            <a:t>mechanism </a:t>
          </a:r>
          <a:r>
            <a:rPr lang="en-US" sz="800" b="1" dirty="0" smtClean="0">
              <a:solidFill>
                <a:schemeClr val="accent6"/>
              </a:solidFill>
              <a:effectLst/>
            </a:rPr>
            <a:t>1- Decreasing cardiac output </a:t>
          </a:r>
        </a:p>
        <a:p>
          <a:pPr rtl="0"/>
          <a:r>
            <a:rPr lang="en-US" sz="800" b="1" dirty="0" smtClean="0">
              <a:solidFill>
                <a:schemeClr val="accent6"/>
              </a:solidFill>
              <a:effectLst/>
            </a:rPr>
            <a:t>2- Decreasing renin release </a:t>
          </a:r>
        </a:p>
        <a:p>
          <a:pPr rtl="0"/>
          <a:r>
            <a:rPr lang="en-US" sz="800" b="1" dirty="0" smtClean="0">
              <a:solidFill>
                <a:schemeClr val="accent6"/>
              </a:solidFill>
              <a:effectLst/>
            </a:rPr>
            <a:t>3- Central Mechanism</a:t>
          </a:r>
        </a:p>
      </dgm:t>
    </dgm:pt>
    <dgm:pt modelId="{CAAD742A-932C-3D44-ADED-8FAA3C3539C5}" type="parTrans" cxnId="{C4891603-1DFC-0343-9B7F-2827216A2902}">
      <dgm:prSet/>
      <dgm:spPr/>
      <dgm:t>
        <a:bodyPr/>
        <a:lstStyle/>
        <a:p>
          <a:endParaRPr lang="en-US"/>
        </a:p>
      </dgm:t>
    </dgm:pt>
    <dgm:pt modelId="{D97032D3-B402-7C44-8569-8A7D9F56A75E}" type="sibTrans" cxnId="{C4891603-1DFC-0343-9B7F-2827216A2902}">
      <dgm:prSet/>
      <dgm:spPr/>
      <dgm:t>
        <a:bodyPr/>
        <a:lstStyle/>
        <a:p>
          <a:endParaRPr lang="en-US"/>
        </a:p>
      </dgm:t>
    </dgm:pt>
    <dgm:pt modelId="{05244476-E15F-7D4B-A3F5-56BA292142C7}">
      <dgm:prSet custT="1"/>
      <dgm:spPr>
        <a:solidFill>
          <a:schemeClr val="bg1"/>
        </a:solidFill>
      </dgm:spPr>
      <dgm:t>
        <a:bodyPr/>
        <a:lstStyle/>
        <a:p>
          <a:pPr rtl="0"/>
          <a:r>
            <a:rPr lang="en-US" sz="900" b="1" dirty="0" smtClean="0">
              <a:solidFill>
                <a:schemeClr val="accent2"/>
              </a:solidFill>
              <a:effectLst/>
              <a:latin typeface="+mn-lt"/>
              <a:ea typeface="+mn-ea"/>
              <a:cs typeface="+mn-cs"/>
            </a:rPr>
            <a:t>α-adrenoceptor blockers</a:t>
          </a:r>
          <a:endParaRPr lang="en-US" sz="900" b="1" dirty="0" smtClean="0">
            <a:solidFill>
              <a:schemeClr val="accent2"/>
            </a:solidFill>
            <a:effectLst/>
          </a:endParaRPr>
        </a:p>
      </dgm:t>
    </dgm:pt>
    <dgm:pt modelId="{E7B65CE9-2671-054A-863F-5835C1BB0118}" type="parTrans" cxnId="{20929414-0854-E04C-AB1D-3EFE53DD43DA}">
      <dgm:prSet/>
      <dgm:spPr/>
      <dgm:t>
        <a:bodyPr/>
        <a:lstStyle/>
        <a:p>
          <a:endParaRPr lang="en-US"/>
        </a:p>
      </dgm:t>
    </dgm:pt>
    <dgm:pt modelId="{11E34524-AD48-C849-849E-51BF01FCEE69}" type="sibTrans" cxnId="{20929414-0854-E04C-AB1D-3EFE53DD43DA}">
      <dgm:prSet/>
      <dgm:spPr/>
      <dgm:t>
        <a:bodyPr/>
        <a:lstStyle/>
        <a:p>
          <a:endParaRPr lang="en-US"/>
        </a:p>
      </dgm:t>
    </dgm:pt>
    <dgm:pt modelId="{FA21C423-E701-4B49-AC5C-0966C55B4C72}">
      <dgm:prSet custT="1"/>
      <dgm:spPr/>
      <dgm:t>
        <a:bodyPr/>
        <a:lstStyle/>
        <a:p>
          <a:pPr rtl="0"/>
          <a:r>
            <a:rPr lang="en-US" sz="900" b="1" dirty="0" smtClean="0">
              <a:solidFill>
                <a:srgbClr val="9A2720"/>
              </a:solidFill>
            </a:rPr>
            <a:t> mechanism : </a:t>
          </a:r>
          <a:r>
            <a:rPr lang="en-US" sz="900" dirty="0" smtClean="0">
              <a:solidFill>
                <a:schemeClr val="accent2"/>
              </a:solidFill>
            </a:rPr>
            <a:t>Reduce blood pressure by decrease preload</a:t>
          </a:r>
          <a:r>
            <a:rPr lang="en-US" sz="900" baseline="0" dirty="0" smtClean="0">
              <a:solidFill>
                <a:schemeClr val="accent2"/>
              </a:solidFill>
            </a:rPr>
            <a:t> and afterload</a:t>
          </a:r>
          <a:endParaRPr lang="en-US" sz="900" dirty="0" smtClean="0">
            <a:solidFill>
              <a:schemeClr val="accent2"/>
            </a:solidFill>
            <a:effectLst/>
          </a:endParaRPr>
        </a:p>
      </dgm:t>
    </dgm:pt>
    <dgm:pt modelId="{E8ECDB28-B1FC-0E46-94A2-7C528E45E945}" type="parTrans" cxnId="{96538D87-CBC9-D54E-A6E8-4B97AD7887EC}">
      <dgm:prSet/>
      <dgm:spPr/>
      <dgm:t>
        <a:bodyPr/>
        <a:lstStyle/>
        <a:p>
          <a:endParaRPr lang="en-US"/>
        </a:p>
      </dgm:t>
    </dgm:pt>
    <dgm:pt modelId="{1F65E2D6-5EE1-214D-8AD8-19AE46D3BADD}" type="sibTrans" cxnId="{96538D87-CBC9-D54E-A6E8-4B97AD7887EC}">
      <dgm:prSet/>
      <dgm:spPr/>
      <dgm:t>
        <a:bodyPr/>
        <a:lstStyle/>
        <a:p>
          <a:endParaRPr lang="en-US"/>
        </a:p>
      </dgm:t>
    </dgm:pt>
    <dgm:pt modelId="{4FAB9219-6D3A-4441-A3FD-4CA40F85D35A}">
      <dgm:prSet custT="1"/>
      <dgm:spPr/>
      <dgm:t>
        <a:bodyPr/>
        <a:lstStyle/>
        <a:p>
          <a:pPr rtl="0"/>
          <a:r>
            <a:rPr lang="en-US" sz="900" dirty="0" smtClean="0">
              <a:solidFill>
                <a:schemeClr val="accent6"/>
              </a:solidFill>
            </a:rPr>
            <a:t>Propranolol </a:t>
          </a:r>
          <a:r>
            <a:rPr lang="en-US" sz="900" dirty="0" smtClean="0">
              <a:solidFill>
                <a:srgbClr val="9B261F"/>
              </a:solidFill>
            </a:rPr>
            <a:t>-</a:t>
          </a:r>
          <a:r>
            <a:rPr lang="en-US" sz="900" dirty="0" smtClean="0">
              <a:solidFill>
                <a:schemeClr val="accent6"/>
              </a:solidFill>
            </a:rPr>
            <a:t>Atenolol</a:t>
          </a:r>
          <a:r>
            <a:rPr lang="en-US" sz="900" baseline="0" dirty="0" smtClean="0">
              <a:solidFill>
                <a:schemeClr val="accent6"/>
              </a:solidFill>
            </a:rPr>
            <a:t> </a:t>
          </a:r>
          <a:r>
            <a:rPr lang="en-US" sz="900" baseline="0" dirty="0" smtClean="0">
              <a:solidFill>
                <a:srgbClr val="9B261F"/>
              </a:solidFill>
            </a:rPr>
            <a:t>-</a:t>
          </a:r>
          <a:r>
            <a:rPr lang="en-US" sz="900" dirty="0" smtClean="0">
              <a:solidFill>
                <a:schemeClr val="accent6"/>
              </a:solidFill>
            </a:rPr>
            <a:t>Metoprolol</a:t>
          </a:r>
          <a:r>
            <a:rPr lang="en-US" sz="900" baseline="0" dirty="0" smtClean="0">
              <a:solidFill>
                <a:schemeClr val="accent6"/>
              </a:solidFill>
            </a:rPr>
            <a:t>                     </a:t>
          </a:r>
          <a:endParaRPr lang="en-US" sz="900" dirty="0" smtClean="0">
            <a:solidFill>
              <a:schemeClr val="accent6"/>
            </a:solidFill>
            <a:effectLst/>
          </a:endParaRPr>
        </a:p>
      </dgm:t>
    </dgm:pt>
    <dgm:pt modelId="{ABEBDEED-E474-4645-BAA3-6A3B75EA0DF4}" type="parTrans" cxnId="{119A6D9E-083A-F746-ABF0-44A8205C44EA}">
      <dgm:prSet/>
      <dgm:spPr/>
      <dgm:t>
        <a:bodyPr/>
        <a:lstStyle/>
        <a:p>
          <a:endParaRPr lang="en-US"/>
        </a:p>
      </dgm:t>
    </dgm:pt>
    <dgm:pt modelId="{D3FEFBEF-46C6-6044-A54F-6BA48C19908E}" type="sibTrans" cxnId="{119A6D9E-083A-F746-ABF0-44A8205C44EA}">
      <dgm:prSet/>
      <dgm:spPr/>
      <dgm:t>
        <a:bodyPr/>
        <a:lstStyle/>
        <a:p>
          <a:endParaRPr lang="en-US"/>
        </a:p>
      </dgm:t>
    </dgm:pt>
    <dgm:pt modelId="{0B0D504F-9064-0F42-A373-D4531F648213}">
      <dgm:prSet custT="1"/>
      <dgm:spPr/>
      <dgm:t>
        <a:bodyPr/>
        <a:lstStyle/>
        <a:p>
          <a:pPr rtl="0"/>
          <a:r>
            <a:rPr lang="en-US" sz="800" dirty="0" smtClean="0">
              <a:solidFill>
                <a:schemeClr val="accent2"/>
              </a:solidFill>
            </a:rPr>
            <a:t>Prazosin</a:t>
          </a:r>
          <a:r>
            <a:rPr lang="en-US" sz="800" baseline="0" dirty="0" smtClean="0">
              <a:solidFill>
                <a:schemeClr val="accent2"/>
              </a:solidFill>
            </a:rPr>
            <a:t> </a:t>
          </a:r>
          <a:r>
            <a:rPr lang="en-US" sz="800" baseline="0" dirty="0" smtClean="0">
              <a:solidFill>
                <a:srgbClr val="FF0000"/>
              </a:solidFill>
            </a:rPr>
            <a:t>- </a:t>
          </a:r>
          <a:r>
            <a:rPr lang="en-US" sz="800" dirty="0" smtClean="0">
              <a:solidFill>
                <a:srgbClr val="FF0000"/>
              </a:solidFill>
            </a:rPr>
            <a:t>Doxazosin  (drug of choice )</a:t>
          </a:r>
          <a:endParaRPr lang="en-US" sz="800" dirty="0" smtClean="0">
            <a:solidFill>
              <a:srgbClr val="FF0000"/>
            </a:solidFill>
            <a:effectLst/>
          </a:endParaRPr>
        </a:p>
      </dgm:t>
    </dgm:pt>
    <dgm:pt modelId="{53C1EBE7-C313-E84D-9998-3E41EE00FAF8}" type="parTrans" cxnId="{72701221-A231-E34D-9137-8CCBFA50551C}">
      <dgm:prSet/>
      <dgm:spPr>
        <a:solidFill>
          <a:schemeClr val="accent2"/>
        </a:solidFill>
      </dgm:spPr>
      <dgm:t>
        <a:bodyPr/>
        <a:lstStyle/>
        <a:p>
          <a:endParaRPr lang="en-US"/>
        </a:p>
      </dgm:t>
    </dgm:pt>
    <dgm:pt modelId="{8F4BB5BF-10C7-914E-9B5E-E25EF3966A9B}" type="sibTrans" cxnId="{72701221-A231-E34D-9137-8CCBFA50551C}">
      <dgm:prSet/>
      <dgm:spPr/>
      <dgm:t>
        <a:bodyPr/>
        <a:lstStyle/>
        <a:p>
          <a:endParaRPr lang="en-US"/>
        </a:p>
      </dgm:t>
    </dgm:pt>
    <dgm:pt modelId="{021CE485-54CA-614A-88C7-0F189AE4F574}">
      <dgm:prSet phldrT="[Text]" custT="1"/>
      <dgm:spPr/>
      <dgm:t>
        <a:bodyPr/>
        <a:lstStyle/>
        <a:p>
          <a:pPr rtl="0"/>
          <a:r>
            <a:rPr lang="en-US" sz="900" b="1" dirty="0" smtClean="0">
              <a:solidFill>
                <a:srgbClr val="BC65DD"/>
              </a:solidFill>
              <a:effectLst/>
              <a:latin typeface="+mn-lt"/>
              <a:ea typeface="+mn-ea"/>
              <a:cs typeface="+mn-cs"/>
            </a:rPr>
            <a:t>Clonidine </a:t>
          </a:r>
          <a:endParaRPr lang="en-US" sz="700" b="1" dirty="0">
            <a:solidFill>
              <a:srgbClr val="BC65DD"/>
            </a:solidFill>
          </a:endParaRPr>
        </a:p>
      </dgm:t>
    </dgm:pt>
    <dgm:pt modelId="{6E731E32-C714-CF47-B05A-AE01731501C0}" type="parTrans" cxnId="{900E1B01-C8BC-5B48-8461-890B7766E2F1}">
      <dgm:prSet/>
      <dgm:spPr/>
      <dgm:t>
        <a:bodyPr/>
        <a:lstStyle/>
        <a:p>
          <a:endParaRPr lang="en-US"/>
        </a:p>
      </dgm:t>
    </dgm:pt>
    <dgm:pt modelId="{BB97FF91-E15A-F645-8647-BC4CD8145F16}" type="sibTrans" cxnId="{900E1B01-C8BC-5B48-8461-890B7766E2F1}">
      <dgm:prSet/>
      <dgm:spPr/>
      <dgm:t>
        <a:bodyPr/>
        <a:lstStyle/>
        <a:p>
          <a:endParaRPr lang="en-US"/>
        </a:p>
      </dgm:t>
    </dgm:pt>
    <dgm:pt modelId="{63E2BE9B-4754-5446-853F-E423372A3C54}">
      <dgm:prSet phldrT="[Text]"/>
      <dgm:spPr/>
      <dgm:t>
        <a:bodyPr/>
        <a:lstStyle/>
        <a:p>
          <a:pPr rtl="0"/>
          <a:r>
            <a:rPr lang="en-US" b="1" dirty="0" smtClean="0">
              <a:solidFill>
                <a:srgbClr val="9A2720"/>
              </a:solidFill>
            </a:rPr>
            <a:t>mechanism : 1-</a:t>
          </a:r>
          <a:r>
            <a:rPr lang="en-US" b="1" i="0" u="none" dirty="0" smtClean="0">
              <a:solidFill>
                <a:srgbClr val="5787B7"/>
              </a:solidFill>
            </a:rPr>
            <a:t>An α- 2 agonist, is converted to methyl noradrenaline centrally to diminish the adrenergic outflow from the CNS</a:t>
          </a:r>
        </a:p>
        <a:p>
          <a:pPr rtl="0"/>
          <a:r>
            <a:rPr lang="en-US" b="1" i="0" u="none" dirty="0" smtClean="0">
              <a:solidFill>
                <a:srgbClr val="9B261F"/>
              </a:solidFill>
            </a:rPr>
            <a:t>2-</a:t>
          </a:r>
          <a:r>
            <a:rPr lang="en-US" b="1" i="0" u="none" dirty="0" smtClean="0">
              <a:solidFill>
                <a:srgbClr val="5787B7"/>
              </a:solidFill>
            </a:rPr>
            <a:t>Lead to reduced total peripheral resistance, and a decrease in blood pressure </a:t>
          </a:r>
          <a:endParaRPr lang="en-US" b="1" dirty="0">
            <a:solidFill>
              <a:srgbClr val="5787B7"/>
            </a:solidFill>
          </a:endParaRPr>
        </a:p>
      </dgm:t>
    </dgm:pt>
    <dgm:pt modelId="{F8EA1952-AF48-7045-8F27-5590DF46962C}" type="parTrans" cxnId="{6EF4025E-00D4-8440-B65F-CE04EDD96893}">
      <dgm:prSet/>
      <dgm:spPr/>
      <dgm:t>
        <a:bodyPr/>
        <a:lstStyle/>
        <a:p>
          <a:endParaRPr lang="en-US"/>
        </a:p>
      </dgm:t>
    </dgm:pt>
    <dgm:pt modelId="{E30061CB-D61B-614A-A77D-070F157C3969}" type="sibTrans" cxnId="{6EF4025E-00D4-8440-B65F-CE04EDD96893}">
      <dgm:prSet/>
      <dgm:spPr/>
      <dgm:t>
        <a:bodyPr/>
        <a:lstStyle/>
        <a:p>
          <a:endParaRPr lang="en-US"/>
        </a:p>
      </dgm:t>
    </dgm:pt>
    <dgm:pt modelId="{C8A35505-3EE7-C441-97FE-AC17FA631B27}">
      <dgm:prSet phldrT="[Text]" custT="1"/>
      <dgm:spPr/>
      <dgm:t>
        <a:bodyPr/>
        <a:lstStyle/>
        <a:p>
          <a:pPr rtl="0"/>
          <a:r>
            <a:rPr lang="el-GR" sz="900" b="0" dirty="0" smtClean="0">
              <a:ln>
                <a:noFill/>
              </a:ln>
              <a:solidFill>
                <a:srgbClr val="C00000"/>
              </a:solidFill>
              <a:latin typeface="+mn-lt"/>
            </a:rPr>
            <a:t>α</a:t>
          </a:r>
          <a:r>
            <a:rPr lang="en-US" sz="900" b="0" dirty="0" smtClean="0">
              <a:ln>
                <a:noFill/>
              </a:ln>
              <a:solidFill>
                <a:srgbClr val="C00000"/>
              </a:solidFill>
              <a:latin typeface="+mn-lt"/>
            </a:rPr>
            <a:t>- methyldopa</a:t>
          </a:r>
          <a:endParaRPr lang="en-US" sz="900" dirty="0"/>
        </a:p>
      </dgm:t>
    </dgm:pt>
    <dgm:pt modelId="{33250C1F-BBC4-A843-A5D7-4628300BE715}" type="parTrans" cxnId="{EF4480C9-E569-D340-AE5E-257E6AE65816}">
      <dgm:prSet/>
      <dgm:spPr/>
      <dgm:t>
        <a:bodyPr/>
        <a:lstStyle/>
        <a:p>
          <a:endParaRPr lang="en-US"/>
        </a:p>
      </dgm:t>
    </dgm:pt>
    <dgm:pt modelId="{47A267DD-2518-C647-A71F-4C06CEABC819}" type="sibTrans" cxnId="{EF4480C9-E569-D340-AE5E-257E6AE65816}">
      <dgm:prSet/>
      <dgm:spPr/>
      <dgm:t>
        <a:bodyPr/>
        <a:lstStyle/>
        <a:p>
          <a:endParaRPr lang="en-US"/>
        </a:p>
      </dgm:t>
    </dgm:pt>
    <dgm:pt modelId="{C55D05E2-FED4-6D41-ACBB-C31AA641B366}">
      <dgm:prSet phldrT="[Text]"/>
      <dgm:spPr/>
      <dgm:t>
        <a:bodyPr/>
        <a:lstStyle/>
        <a:p>
          <a:pPr rtl="0"/>
          <a:r>
            <a:rPr lang="en-US" b="1" dirty="0" smtClean="0">
              <a:solidFill>
                <a:srgbClr val="9A2720"/>
              </a:solidFill>
            </a:rPr>
            <a:t>mechanism : </a:t>
          </a:r>
          <a:r>
            <a:rPr lang="en-US" b="1" dirty="0" smtClean="0">
              <a:ln>
                <a:noFill/>
              </a:ln>
              <a:solidFill>
                <a:srgbClr val="BC65DD"/>
              </a:solidFill>
              <a:latin typeface="+mn-lt"/>
            </a:rPr>
            <a:t>hypertension complicated by renal disease (because it Does not decrease renal blood flow or glomerular filtration)</a:t>
          </a:r>
          <a:endParaRPr lang="en-US" b="1" dirty="0">
            <a:solidFill>
              <a:srgbClr val="BC65DD"/>
            </a:solidFill>
          </a:endParaRPr>
        </a:p>
      </dgm:t>
    </dgm:pt>
    <dgm:pt modelId="{BEF2C232-D396-144F-937E-3571D0AD2E63}" type="parTrans" cxnId="{5D386F26-DD52-1B4C-B648-B314D95DFAB0}">
      <dgm:prSet/>
      <dgm:spPr/>
      <dgm:t>
        <a:bodyPr/>
        <a:lstStyle/>
        <a:p>
          <a:endParaRPr lang="en-US"/>
        </a:p>
      </dgm:t>
    </dgm:pt>
    <dgm:pt modelId="{7928DF03-04D6-6C4C-B290-83F128F89422}" type="sibTrans" cxnId="{5D386F26-DD52-1B4C-B648-B314D95DFAB0}">
      <dgm:prSet/>
      <dgm:spPr/>
      <dgm:t>
        <a:bodyPr/>
        <a:lstStyle/>
        <a:p>
          <a:endParaRPr lang="en-US"/>
        </a:p>
      </dgm:t>
    </dgm:pt>
    <dgm:pt modelId="{400E108B-6B64-654F-92F1-53239FE590DB}">
      <dgm:prSet custT="1"/>
      <dgm:spPr/>
      <dgm:t>
        <a:bodyPr/>
        <a:lstStyle/>
        <a:p>
          <a:pPr rtl="0"/>
          <a:r>
            <a:rPr lang="en-US" sz="800" b="1" dirty="0" smtClean="0">
              <a:ln>
                <a:noFill/>
              </a:ln>
              <a:solidFill>
                <a:srgbClr val="9A2720"/>
              </a:solidFill>
              <a:latin typeface="+mn-lt"/>
            </a:rPr>
            <a:t>Uses</a:t>
          </a:r>
          <a:r>
            <a:rPr lang="en-US" sz="800" b="1" dirty="0" smtClean="0">
              <a:ln>
                <a:noFill/>
              </a:ln>
              <a:solidFill>
                <a:schemeClr val="tx1"/>
              </a:solidFill>
              <a:latin typeface="+mn-lt"/>
            </a:rPr>
            <a:t>:</a:t>
          </a:r>
          <a:r>
            <a:rPr lang="en-US" sz="800" b="1" dirty="0" smtClean="0">
              <a:ln>
                <a:noFill/>
              </a:ln>
              <a:solidFill>
                <a:srgbClr val="BC65DD"/>
              </a:solidFill>
              <a:latin typeface="+mn-lt"/>
            </a:rPr>
            <a:t> resistant hypertension</a:t>
          </a:r>
        </a:p>
      </dgm:t>
    </dgm:pt>
    <dgm:pt modelId="{673474BA-A390-3D48-90CC-2218CDE8D01D}" type="parTrans" cxnId="{B39FD9DD-53D4-AD49-8CE5-D4D1FCCCB43E}">
      <dgm:prSet/>
      <dgm:spPr/>
      <dgm:t>
        <a:bodyPr/>
        <a:lstStyle/>
        <a:p>
          <a:endParaRPr lang="en-US"/>
        </a:p>
      </dgm:t>
    </dgm:pt>
    <dgm:pt modelId="{7492569C-D3CE-2948-89D0-898D7DABA9F2}" type="sibTrans" cxnId="{B39FD9DD-53D4-AD49-8CE5-D4D1FCCCB43E}">
      <dgm:prSet/>
      <dgm:spPr/>
      <dgm:t>
        <a:bodyPr/>
        <a:lstStyle/>
        <a:p>
          <a:endParaRPr lang="en-US"/>
        </a:p>
      </dgm:t>
    </dgm:pt>
    <dgm:pt modelId="{F5E0843D-776F-9847-A332-11E5EE4D72BC}">
      <dgm:prSet custT="1"/>
      <dgm:spPr/>
      <dgm:t>
        <a:bodyPr/>
        <a:lstStyle/>
        <a:p>
          <a:pPr rtl="0"/>
          <a:r>
            <a:rPr lang="en-US" sz="800" b="1" i="0" u="none" dirty="0" smtClean="0">
              <a:solidFill>
                <a:srgbClr val="9A2720"/>
              </a:solidFill>
            </a:rPr>
            <a:t>Use: </a:t>
          </a:r>
          <a:r>
            <a:rPr lang="en-US" sz="800" b="0" i="0" u="none" dirty="0" smtClean="0">
              <a:solidFill>
                <a:srgbClr val="FF0000"/>
              </a:solidFill>
            </a:rPr>
            <a:t>first line treatment of hypertension in pregnancy</a:t>
          </a:r>
          <a:endParaRPr lang="en-US" sz="800" b="0" i="0" u="none" dirty="0">
            <a:solidFill>
              <a:srgbClr val="FF0000"/>
            </a:solidFill>
          </a:endParaRPr>
        </a:p>
      </dgm:t>
    </dgm:pt>
    <dgm:pt modelId="{B13A2CA6-3FD8-6B40-85C9-3E81AA1DB1FC}" type="parTrans" cxnId="{4E6DB9F4-7C48-7246-80B4-FA3E526188A5}">
      <dgm:prSet/>
      <dgm:spPr/>
      <dgm:t>
        <a:bodyPr/>
        <a:lstStyle/>
        <a:p>
          <a:endParaRPr lang="en-US"/>
        </a:p>
      </dgm:t>
    </dgm:pt>
    <dgm:pt modelId="{E4B0A052-42FF-9149-966F-86853DD2A618}" type="sibTrans" cxnId="{4E6DB9F4-7C48-7246-80B4-FA3E526188A5}">
      <dgm:prSet/>
      <dgm:spPr/>
      <dgm:t>
        <a:bodyPr/>
        <a:lstStyle/>
        <a:p>
          <a:endParaRPr lang="en-US"/>
        </a:p>
      </dgm:t>
    </dgm:pt>
    <dgm:pt modelId="{349C4362-C84B-D442-B960-AE28C3759A89}">
      <dgm:prSet custT="1"/>
      <dgm:spPr/>
      <dgm:t>
        <a:bodyPr/>
        <a:lstStyle/>
        <a:p>
          <a:pPr rtl="1"/>
          <a:r>
            <a:rPr lang="en-US" sz="900" b="1" i="0" u="none" dirty="0" smtClean="0">
              <a:solidFill>
                <a:schemeClr val="accent4"/>
              </a:solidFill>
            </a:rPr>
            <a:t>Potassium</a:t>
          </a:r>
          <a:r>
            <a:rPr lang="en-US" sz="900" b="1" i="0" u="none" baseline="0" dirty="0" smtClean="0">
              <a:solidFill>
                <a:schemeClr val="accent4"/>
              </a:solidFill>
            </a:rPr>
            <a:t>-sparing diuretics </a:t>
          </a:r>
          <a:endParaRPr lang="en-US" sz="900" b="0" i="0" u="none" dirty="0">
            <a:solidFill>
              <a:schemeClr val="accent4"/>
            </a:solidFill>
          </a:endParaRPr>
        </a:p>
      </dgm:t>
    </dgm:pt>
    <dgm:pt modelId="{3223B166-89EF-5140-9BE7-7FF546B42D1D}" type="parTrans" cxnId="{D347B1ED-92A2-264E-A763-682C494B2FB6}">
      <dgm:prSet/>
      <dgm:spPr/>
      <dgm:t>
        <a:bodyPr/>
        <a:lstStyle/>
        <a:p>
          <a:endParaRPr lang="en-US"/>
        </a:p>
      </dgm:t>
    </dgm:pt>
    <dgm:pt modelId="{0F0EAEFB-EF79-C14D-8D2F-E82680A8D0EA}" type="sibTrans" cxnId="{D347B1ED-92A2-264E-A763-682C494B2FB6}">
      <dgm:prSet/>
      <dgm:spPr/>
      <dgm:t>
        <a:bodyPr/>
        <a:lstStyle/>
        <a:p>
          <a:endParaRPr lang="en-US"/>
        </a:p>
      </dgm:t>
    </dgm:pt>
    <dgm:pt modelId="{DA642B1E-99A2-6C4A-9ECE-88FA5199E2DD}">
      <dgm:prSet custT="1"/>
      <dgm:spPr/>
      <dgm:t>
        <a:bodyPr/>
        <a:lstStyle/>
        <a:p>
          <a:pPr rtl="1"/>
          <a:r>
            <a:rPr lang="en-US" sz="900" b="1" i="0" u="none" dirty="0" smtClean="0">
              <a:solidFill>
                <a:schemeClr val="accent4"/>
              </a:solidFill>
            </a:rPr>
            <a:t>minimal effect in lowering</a:t>
          </a:r>
          <a:r>
            <a:rPr lang="en-US" sz="900" b="1" i="0" u="none" baseline="0" dirty="0" smtClean="0">
              <a:solidFill>
                <a:schemeClr val="accent4"/>
              </a:solidFill>
            </a:rPr>
            <a:t> BP</a:t>
          </a:r>
          <a:endParaRPr lang="en-US" sz="900" b="0" i="0" u="none" dirty="0">
            <a:solidFill>
              <a:schemeClr val="accent4"/>
            </a:solidFill>
          </a:endParaRPr>
        </a:p>
      </dgm:t>
    </dgm:pt>
    <dgm:pt modelId="{CA7058C5-027B-B547-87F1-C1F07CB6A9A5}" type="parTrans" cxnId="{FED666A1-6EE3-7249-B506-288C1D3F30A4}">
      <dgm:prSet/>
      <dgm:spPr/>
      <dgm:t>
        <a:bodyPr/>
        <a:lstStyle/>
        <a:p>
          <a:endParaRPr lang="en-US"/>
        </a:p>
      </dgm:t>
    </dgm:pt>
    <dgm:pt modelId="{4046BE87-1EB3-BB4D-8567-150884E50055}" type="sibTrans" cxnId="{FED666A1-6EE3-7249-B506-288C1D3F30A4}">
      <dgm:prSet/>
      <dgm:spPr/>
      <dgm:t>
        <a:bodyPr/>
        <a:lstStyle/>
        <a:p>
          <a:endParaRPr lang="en-US"/>
        </a:p>
      </dgm:t>
    </dgm:pt>
    <dgm:pt modelId="{138D77F6-F3FA-9B48-B072-87CD04B6547A}">
      <dgm:prSet custT="1"/>
      <dgm:spPr/>
      <dgm:t>
        <a:bodyPr/>
        <a:lstStyle/>
        <a:p>
          <a:pPr rtl="1"/>
          <a:r>
            <a:rPr lang="en-US" sz="800" b="1" i="0" u="none" dirty="0" smtClean="0"/>
            <a:t>*</a:t>
          </a:r>
          <a:r>
            <a:rPr lang="en-US" sz="800" b="1" i="0" u="none" dirty="0" smtClean="0">
              <a:solidFill>
                <a:schemeClr val="accent2"/>
              </a:solidFill>
            </a:rPr>
            <a:t>hypertension with</a:t>
          </a:r>
          <a:r>
            <a:rPr lang="en-US" sz="800" b="1" i="0" u="none" baseline="0" dirty="0" smtClean="0">
              <a:solidFill>
                <a:schemeClr val="accent2"/>
              </a:solidFill>
            </a:rPr>
            <a:t> renal impairment.</a:t>
          </a:r>
        </a:p>
        <a:p>
          <a:pPr rtl="1"/>
          <a:r>
            <a:rPr lang="en-US" sz="800" b="1" i="0" u="none" baseline="0" dirty="0" smtClean="0">
              <a:solidFill>
                <a:schemeClr val="accent2"/>
              </a:solidFill>
            </a:rPr>
            <a:t>*in heart failure to manage the symptoms </a:t>
          </a:r>
          <a:endParaRPr lang="en-US" sz="800" b="0" i="0" u="none" dirty="0">
            <a:solidFill>
              <a:schemeClr val="accent2"/>
            </a:solidFill>
          </a:endParaRPr>
        </a:p>
      </dgm:t>
    </dgm:pt>
    <dgm:pt modelId="{800492F9-63D6-3B46-ACED-98E54C631BC8}" type="parTrans" cxnId="{59E18B74-A8BF-A344-89C7-DB3215E4BB6E}">
      <dgm:prSet/>
      <dgm:spPr/>
      <dgm:t>
        <a:bodyPr/>
        <a:lstStyle/>
        <a:p>
          <a:endParaRPr lang="en-US"/>
        </a:p>
      </dgm:t>
    </dgm:pt>
    <dgm:pt modelId="{80640203-E8C0-4443-AB43-31643B8E5E0D}" type="sibTrans" cxnId="{59E18B74-A8BF-A344-89C7-DB3215E4BB6E}">
      <dgm:prSet/>
      <dgm:spPr/>
      <dgm:t>
        <a:bodyPr/>
        <a:lstStyle/>
        <a:p>
          <a:endParaRPr lang="en-US"/>
        </a:p>
      </dgm:t>
    </dgm:pt>
    <dgm:pt modelId="{0D793AC9-E160-5044-81E6-99372F6282B9}">
      <dgm:prSet custT="1"/>
      <dgm:spPr/>
      <dgm:t>
        <a:bodyPr/>
        <a:lstStyle/>
        <a:p>
          <a:pPr rtl="1"/>
          <a:r>
            <a:rPr lang="en-US" sz="900" b="1" i="0" u="none" dirty="0" smtClean="0">
              <a:solidFill>
                <a:schemeClr val="accent6"/>
              </a:solidFill>
            </a:rPr>
            <a:t>Thiazides</a:t>
          </a:r>
          <a:endParaRPr lang="en-US" sz="900" b="0" i="0" u="none" dirty="0">
            <a:solidFill>
              <a:schemeClr val="accent6"/>
            </a:solidFill>
          </a:endParaRPr>
        </a:p>
      </dgm:t>
    </dgm:pt>
    <dgm:pt modelId="{02D99149-7DD9-A143-BF49-CE5F615212EE}" type="parTrans" cxnId="{8E7C5AB5-0C8F-7F49-AE9B-50E968491B6E}">
      <dgm:prSet/>
      <dgm:spPr/>
      <dgm:t>
        <a:bodyPr/>
        <a:lstStyle/>
        <a:p>
          <a:endParaRPr lang="en-US"/>
        </a:p>
      </dgm:t>
    </dgm:pt>
    <dgm:pt modelId="{40365550-216A-724B-9719-9728D2256C8A}" type="sibTrans" cxnId="{8E7C5AB5-0C8F-7F49-AE9B-50E968491B6E}">
      <dgm:prSet/>
      <dgm:spPr/>
      <dgm:t>
        <a:bodyPr/>
        <a:lstStyle/>
        <a:p>
          <a:endParaRPr lang="en-US"/>
        </a:p>
      </dgm:t>
    </dgm:pt>
    <dgm:pt modelId="{BA61EF04-9FC8-9C4F-A8E7-9CE4C6F860DF}">
      <dgm:prSet custT="1"/>
      <dgm:spPr/>
      <dgm:t>
        <a:bodyPr/>
        <a:lstStyle/>
        <a:p>
          <a:pPr rtl="1"/>
          <a:r>
            <a:rPr lang="en-US" sz="900" b="1" i="0" u="none" dirty="0" smtClean="0">
              <a:solidFill>
                <a:schemeClr val="accent2"/>
              </a:solidFill>
            </a:rPr>
            <a:t>Loop diuretics</a:t>
          </a:r>
          <a:endParaRPr lang="en-US" sz="900" b="0" i="0" u="none" dirty="0">
            <a:solidFill>
              <a:schemeClr val="accent2"/>
            </a:solidFill>
          </a:endParaRPr>
        </a:p>
      </dgm:t>
    </dgm:pt>
    <dgm:pt modelId="{C1718B76-D268-2B4A-83CD-A5EFA1BB8020}" type="sibTrans" cxnId="{4A1A7F5E-C481-1345-828D-AAF164071223}">
      <dgm:prSet/>
      <dgm:spPr/>
      <dgm:t>
        <a:bodyPr/>
        <a:lstStyle/>
        <a:p>
          <a:endParaRPr lang="en-US"/>
        </a:p>
      </dgm:t>
    </dgm:pt>
    <dgm:pt modelId="{1661549E-EE39-BC47-BF4B-013ECB87F548}" type="parTrans" cxnId="{4A1A7F5E-C481-1345-828D-AAF164071223}">
      <dgm:prSet/>
      <dgm:spPr/>
      <dgm:t>
        <a:bodyPr/>
        <a:lstStyle/>
        <a:p>
          <a:endParaRPr lang="en-US"/>
        </a:p>
      </dgm:t>
    </dgm:pt>
    <dgm:pt modelId="{E77414CE-CB99-C242-A22A-1E3B58B7634D}">
      <dgm:prSet custT="1"/>
      <dgm:spPr/>
      <dgm:t>
        <a:bodyPr/>
        <a:lstStyle/>
        <a:p>
          <a:pPr rtl="1"/>
          <a:r>
            <a:rPr lang="en-US" sz="800" b="1" i="0" u="none" dirty="0" smtClean="0">
              <a:solidFill>
                <a:schemeClr val="accent6"/>
              </a:solidFill>
            </a:rPr>
            <a:t>Use as initial drugs therapy</a:t>
          </a:r>
          <a:r>
            <a:rPr lang="en-US" sz="800" b="1" i="0" u="none" baseline="0" dirty="0" smtClean="0">
              <a:solidFill>
                <a:schemeClr val="accent6"/>
              </a:solidFill>
            </a:rPr>
            <a:t> for mild to moderate hypertension</a:t>
          </a:r>
          <a:endParaRPr lang="en-US" sz="800" b="0" i="0" u="none" dirty="0">
            <a:solidFill>
              <a:schemeClr val="accent6"/>
            </a:solidFill>
          </a:endParaRPr>
        </a:p>
      </dgm:t>
    </dgm:pt>
    <dgm:pt modelId="{D75C2330-67E5-C446-9F19-9A17072E605D}" type="parTrans" cxnId="{8B3090E1-D83B-FB43-BA77-3F5D3F0707DF}">
      <dgm:prSet/>
      <dgm:spPr/>
      <dgm:t>
        <a:bodyPr/>
        <a:lstStyle/>
        <a:p>
          <a:endParaRPr lang="en-US"/>
        </a:p>
      </dgm:t>
    </dgm:pt>
    <dgm:pt modelId="{53478AC9-54F1-F949-B006-333108A3230A}" type="sibTrans" cxnId="{8B3090E1-D83B-FB43-BA77-3F5D3F0707DF}">
      <dgm:prSet/>
      <dgm:spPr/>
      <dgm:t>
        <a:bodyPr/>
        <a:lstStyle/>
        <a:p>
          <a:endParaRPr lang="en-US"/>
        </a:p>
      </dgm:t>
    </dgm:pt>
    <dgm:pt modelId="{10FB97D3-5C50-E54B-8DF8-D69941D32CA3}">
      <dgm:prSet phldrT="[Text]"/>
      <dgm:spPr/>
      <dgm:t>
        <a:bodyPr/>
        <a:lstStyle/>
        <a:p>
          <a:pPr rtl="0"/>
          <a:r>
            <a:rPr lang="en-US" b="1" dirty="0" smtClean="0">
              <a:solidFill>
                <a:schemeClr val="accent1"/>
              </a:solidFill>
            </a:rPr>
            <a:t>Hydralazine</a:t>
          </a:r>
          <a:endParaRPr lang="en-US" b="1" dirty="0">
            <a:solidFill>
              <a:schemeClr val="accent1"/>
            </a:solidFill>
          </a:endParaRPr>
        </a:p>
      </dgm:t>
    </dgm:pt>
    <dgm:pt modelId="{C1F0F274-0834-9944-8974-FD80B36ADCE5}" type="parTrans" cxnId="{057E387C-64BC-DA42-B050-E8ACEFEB9FD3}">
      <dgm:prSet/>
      <dgm:spPr/>
      <dgm:t>
        <a:bodyPr/>
        <a:lstStyle/>
        <a:p>
          <a:endParaRPr lang="en-US"/>
        </a:p>
      </dgm:t>
    </dgm:pt>
    <dgm:pt modelId="{261BB692-15FC-9143-AA29-AD2A49B52C5E}" type="sibTrans" cxnId="{057E387C-64BC-DA42-B050-E8ACEFEB9FD3}">
      <dgm:prSet/>
      <dgm:spPr/>
      <dgm:t>
        <a:bodyPr/>
        <a:lstStyle/>
        <a:p>
          <a:endParaRPr lang="en-US"/>
        </a:p>
      </dgm:t>
    </dgm:pt>
    <dgm:pt modelId="{5F0DD164-EFC8-8640-82AB-E9C4B0578A32}">
      <dgm:prSet phldrT="[Text]"/>
      <dgm:spPr/>
      <dgm:t>
        <a:bodyPr/>
        <a:lstStyle/>
        <a:p>
          <a:pPr rtl="0"/>
          <a:r>
            <a:rPr lang="en-US" b="1" i="0" u="none" dirty="0" err="1" smtClean="0">
              <a:solidFill>
                <a:schemeClr val="accent2"/>
              </a:solidFill>
            </a:rPr>
            <a:t>Minoxidil</a:t>
          </a:r>
          <a:endParaRPr lang="en-US" dirty="0">
            <a:solidFill>
              <a:schemeClr val="accent2"/>
            </a:solidFill>
          </a:endParaRPr>
        </a:p>
      </dgm:t>
    </dgm:pt>
    <dgm:pt modelId="{A948EBF0-0437-A448-995E-869C9BE7360D}" type="parTrans" cxnId="{5004154C-1726-6145-B87D-C20FC17A516E}">
      <dgm:prSet/>
      <dgm:spPr/>
      <dgm:t>
        <a:bodyPr/>
        <a:lstStyle/>
        <a:p>
          <a:endParaRPr lang="en-US"/>
        </a:p>
      </dgm:t>
    </dgm:pt>
    <dgm:pt modelId="{110F57E0-B0EA-8741-9E05-75DA7F7B949F}" type="sibTrans" cxnId="{5004154C-1726-6145-B87D-C20FC17A516E}">
      <dgm:prSet/>
      <dgm:spPr/>
      <dgm:t>
        <a:bodyPr/>
        <a:lstStyle/>
        <a:p>
          <a:endParaRPr lang="en-US"/>
        </a:p>
      </dgm:t>
    </dgm:pt>
    <dgm:pt modelId="{6C7AB880-5465-CD47-BC75-733FC9FFD601}">
      <dgm:prSet/>
      <dgm:spPr/>
      <dgm:t>
        <a:bodyPr/>
        <a:lstStyle/>
        <a:p>
          <a:pPr rtl="0"/>
          <a:r>
            <a:rPr lang="en-US" b="1" i="0" u="none" dirty="0" err="1" smtClean="0">
              <a:solidFill>
                <a:schemeClr val="accent6">
                  <a:lumMod val="75000"/>
                </a:schemeClr>
              </a:solidFill>
            </a:rPr>
            <a:t>Diazoxide</a:t>
          </a:r>
          <a:endParaRPr lang="en-US" b="0" i="0" u="none" dirty="0">
            <a:solidFill>
              <a:schemeClr val="accent6">
                <a:lumMod val="75000"/>
              </a:schemeClr>
            </a:solidFill>
          </a:endParaRPr>
        </a:p>
      </dgm:t>
    </dgm:pt>
    <dgm:pt modelId="{A34E9C35-5001-2944-8F1E-5B2DAF492D64}" type="parTrans" cxnId="{4C43162C-4EB0-5F4B-9BEC-1796BF984D98}">
      <dgm:prSet/>
      <dgm:spPr/>
      <dgm:t>
        <a:bodyPr/>
        <a:lstStyle/>
        <a:p>
          <a:endParaRPr lang="en-US"/>
        </a:p>
      </dgm:t>
    </dgm:pt>
    <dgm:pt modelId="{A46E488B-33E7-3A45-8995-36601F5F88FA}" type="sibTrans" cxnId="{4C43162C-4EB0-5F4B-9BEC-1796BF984D98}">
      <dgm:prSet/>
      <dgm:spPr/>
      <dgm:t>
        <a:bodyPr/>
        <a:lstStyle/>
        <a:p>
          <a:endParaRPr lang="en-US"/>
        </a:p>
      </dgm:t>
    </dgm:pt>
    <dgm:pt modelId="{3B855467-B9F5-DD41-9BFC-35F7E870C972}">
      <dgm:prSet/>
      <dgm:spPr/>
      <dgm:t>
        <a:bodyPr/>
        <a:lstStyle/>
        <a:p>
          <a:pPr rtl="0"/>
          <a:r>
            <a:rPr lang="en-US" b="1" i="0" u="none" dirty="0" smtClean="0">
              <a:solidFill>
                <a:schemeClr val="accent3">
                  <a:lumMod val="75000"/>
                </a:schemeClr>
              </a:solidFill>
            </a:rPr>
            <a:t>Sodium nitroprusside </a:t>
          </a:r>
          <a:endParaRPr lang="en-US" b="0" i="0" u="none" dirty="0">
            <a:solidFill>
              <a:schemeClr val="accent3">
                <a:lumMod val="75000"/>
              </a:schemeClr>
            </a:solidFill>
          </a:endParaRPr>
        </a:p>
      </dgm:t>
    </dgm:pt>
    <dgm:pt modelId="{4F101A23-5D64-7A4A-9B92-CE7BA926F4A5}" type="parTrans" cxnId="{0D728811-E5F1-8143-AE05-24499BD51E0F}">
      <dgm:prSet/>
      <dgm:spPr/>
      <dgm:t>
        <a:bodyPr/>
        <a:lstStyle/>
        <a:p>
          <a:endParaRPr lang="en-US"/>
        </a:p>
      </dgm:t>
    </dgm:pt>
    <dgm:pt modelId="{FD939079-E9C6-5E42-AA26-5FCCE94BD280}" type="sibTrans" cxnId="{0D728811-E5F1-8143-AE05-24499BD51E0F}">
      <dgm:prSet/>
      <dgm:spPr/>
      <dgm:t>
        <a:bodyPr/>
        <a:lstStyle/>
        <a:p>
          <a:endParaRPr lang="en-US"/>
        </a:p>
      </dgm:t>
    </dgm:pt>
    <dgm:pt modelId="{9B605844-8B71-A445-A5D9-06C81620083A}">
      <dgm:prSet phldrT="[Text]" custT="1"/>
      <dgm:spPr/>
      <dgm:t>
        <a:bodyPr/>
        <a:lstStyle/>
        <a:p>
          <a:pPr rtl="0"/>
          <a:r>
            <a:rPr lang="en-US" sz="900" b="1" dirty="0" smtClean="0">
              <a:solidFill>
                <a:srgbClr val="C00000"/>
              </a:solidFill>
            </a:rPr>
            <a:t>mechanism: </a:t>
          </a:r>
          <a:r>
            <a:rPr lang="en-US" sz="900" dirty="0" smtClean="0">
              <a:solidFill>
                <a:srgbClr val="C00000"/>
              </a:solidFill>
            </a:rPr>
            <a:t>Direct</a:t>
          </a:r>
          <a:endParaRPr lang="en-US" sz="900" b="1" dirty="0">
            <a:solidFill>
              <a:schemeClr val="accent1"/>
            </a:solidFill>
          </a:endParaRPr>
        </a:p>
      </dgm:t>
    </dgm:pt>
    <dgm:pt modelId="{5F53A892-D0F5-944F-B337-BAA8436632CC}" type="parTrans" cxnId="{B5D0823C-66AA-4549-8A32-AE625A1F47D1}">
      <dgm:prSet/>
      <dgm:spPr/>
      <dgm:t>
        <a:bodyPr/>
        <a:lstStyle/>
        <a:p>
          <a:endParaRPr lang="en-US"/>
        </a:p>
      </dgm:t>
    </dgm:pt>
    <dgm:pt modelId="{B8DB0921-27F3-FF4E-95F8-23A033711556}" type="sibTrans" cxnId="{B5D0823C-66AA-4549-8A32-AE625A1F47D1}">
      <dgm:prSet/>
      <dgm:spPr/>
      <dgm:t>
        <a:bodyPr/>
        <a:lstStyle/>
        <a:p>
          <a:endParaRPr lang="en-US"/>
        </a:p>
      </dgm:t>
    </dgm:pt>
    <dgm:pt modelId="{BD99A073-5042-4840-9894-79E715592563}">
      <dgm:prSet phldrT="[Text]" custT="1"/>
      <dgm:spPr/>
      <dgm:t>
        <a:bodyPr/>
        <a:lstStyle/>
        <a:p>
          <a:pPr rtl="0"/>
          <a:r>
            <a:rPr lang="en-US" sz="700" b="1" dirty="0" smtClean="0">
              <a:solidFill>
                <a:srgbClr val="C00000"/>
              </a:solidFill>
            </a:rPr>
            <a:t>uses : 1-</a:t>
          </a:r>
          <a:r>
            <a:rPr lang="en-US" sz="700" dirty="0" smtClean="0">
              <a:solidFill>
                <a:schemeClr val="accent5"/>
              </a:solidFill>
            </a:rPr>
            <a:t>Moderate to</a:t>
          </a:r>
          <a:r>
            <a:rPr lang="en-US" sz="700" baseline="0" dirty="0" smtClean="0">
              <a:solidFill>
                <a:schemeClr val="accent5"/>
              </a:solidFill>
            </a:rPr>
            <a:t> </a:t>
          </a:r>
          <a:r>
            <a:rPr lang="en-US" sz="700" dirty="0" smtClean="0">
              <a:solidFill>
                <a:schemeClr val="accent5"/>
              </a:solidFill>
            </a:rPr>
            <a:t>severe</a:t>
          </a:r>
          <a:r>
            <a:rPr lang="en-US" sz="700" baseline="0" dirty="0" smtClean="0">
              <a:solidFill>
                <a:schemeClr val="accent5"/>
              </a:solidFill>
            </a:rPr>
            <a:t> </a:t>
          </a:r>
          <a:r>
            <a:rPr lang="en-US" sz="700" dirty="0" smtClean="0">
              <a:solidFill>
                <a:schemeClr val="accent5"/>
              </a:solidFill>
            </a:rPr>
            <a:t>hypertension.</a:t>
          </a:r>
        </a:p>
        <a:p>
          <a:pPr rtl="0"/>
          <a:r>
            <a:rPr lang="en-US" sz="700" dirty="0" smtClean="0">
              <a:solidFill>
                <a:srgbClr val="C00000"/>
              </a:solidFill>
            </a:rPr>
            <a:t>2-Hypertensive pregnant woman </a:t>
          </a:r>
          <a:r>
            <a:rPr lang="en-US" sz="700" dirty="0" smtClean="0">
              <a:solidFill>
                <a:schemeClr val="bg1">
                  <a:lumMod val="50000"/>
                </a:schemeClr>
              </a:solidFill>
            </a:rPr>
            <a:t>(not the first choice)</a:t>
          </a:r>
          <a:r>
            <a:rPr lang="en-US" sz="700" b="1" dirty="0" smtClean="0">
              <a:solidFill>
                <a:srgbClr val="C00000"/>
              </a:solidFill>
            </a:rPr>
            <a:t> </a:t>
          </a:r>
          <a:endParaRPr lang="en-US" sz="700" b="1" dirty="0">
            <a:solidFill>
              <a:srgbClr val="C00000"/>
            </a:solidFill>
          </a:endParaRPr>
        </a:p>
      </dgm:t>
    </dgm:pt>
    <dgm:pt modelId="{A3E0DB3C-7507-6841-B591-00E2CD156EB2}" type="parTrans" cxnId="{5B07D4BE-3663-DB4C-97B8-9492F1773408}">
      <dgm:prSet/>
      <dgm:spPr/>
      <dgm:t>
        <a:bodyPr/>
        <a:lstStyle/>
        <a:p>
          <a:endParaRPr lang="en-US"/>
        </a:p>
      </dgm:t>
    </dgm:pt>
    <dgm:pt modelId="{6A21B041-038F-3F4B-9AF3-6E4587718D8C}" type="sibTrans" cxnId="{5B07D4BE-3663-DB4C-97B8-9492F1773408}">
      <dgm:prSet/>
      <dgm:spPr/>
      <dgm:t>
        <a:bodyPr/>
        <a:lstStyle/>
        <a:p>
          <a:endParaRPr lang="en-US"/>
        </a:p>
      </dgm:t>
    </dgm:pt>
    <dgm:pt modelId="{CDC40F75-FB05-A54F-946F-6228275A9B57}">
      <dgm:prSet phldrT="[Text]" custT="1"/>
      <dgm:spPr/>
      <dgm:t>
        <a:bodyPr/>
        <a:lstStyle/>
        <a:p>
          <a:pPr rtl="0"/>
          <a:r>
            <a:rPr lang="en-US" sz="900" b="1" dirty="0" smtClean="0">
              <a:solidFill>
                <a:srgbClr val="C00000"/>
              </a:solidFill>
            </a:rPr>
            <a:t>mechanism: </a:t>
          </a:r>
          <a:r>
            <a:rPr lang="en-US" sz="900" dirty="0" smtClean="0">
              <a:solidFill>
                <a:srgbClr val="FF0000"/>
              </a:solidFill>
            </a:rPr>
            <a:t>Opening </a:t>
          </a:r>
          <a:r>
            <a:rPr lang="en-US" sz="900" baseline="0" dirty="0" smtClean="0">
              <a:solidFill>
                <a:srgbClr val="FF0000"/>
              </a:solidFill>
            </a:rPr>
            <a:t> of </a:t>
          </a:r>
          <a:r>
            <a:rPr lang="en-US" sz="900" dirty="0" smtClean="0">
              <a:solidFill>
                <a:srgbClr val="FF0000"/>
              </a:solidFill>
            </a:rPr>
            <a:t> potassium channels in smooth muscle membranes by </a:t>
          </a:r>
          <a:r>
            <a:rPr lang="en-US" sz="900" dirty="0" err="1" smtClean="0">
              <a:solidFill>
                <a:srgbClr val="FF0000"/>
              </a:solidFill>
            </a:rPr>
            <a:t>minoxidil</a:t>
          </a:r>
          <a:r>
            <a:rPr lang="en-US" sz="900" dirty="0" smtClean="0">
              <a:solidFill>
                <a:srgbClr val="FF0000"/>
              </a:solidFill>
            </a:rPr>
            <a:t> sulfate </a:t>
          </a:r>
          <a:endParaRPr lang="en-US" sz="900" dirty="0">
            <a:solidFill>
              <a:srgbClr val="FF0000"/>
            </a:solidFill>
          </a:endParaRPr>
        </a:p>
      </dgm:t>
    </dgm:pt>
    <dgm:pt modelId="{71F2976E-58A2-F74B-9AD9-49CE9A7EE27A}" type="parTrans" cxnId="{AA7C06C0-9933-B04E-874E-523A29C39E73}">
      <dgm:prSet/>
      <dgm:spPr/>
      <dgm:t>
        <a:bodyPr/>
        <a:lstStyle/>
        <a:p>
          <a:endParaRPr lang="en-US"/>
        </a:p>
      </dgm:t>
    </dgm:pt>
    <dgm:pt modelId="{32688D6F-2AD7-5240-B1CF-82A395ADE3B0}" type="sibTrans" cxnId="{AA7C06C0-9933-B04E-874E-523A29C39E73}">
      <dgm:prSet/>
      <dgm:spPr/>
      <dgm:t>
        <a:bodyPr/>
        <a:lstStyle/>
        <a:p>
          <a:endParaRPr lang="en-US"/>
        </a:p>
      </dgm:t>
    </dgm:pt>
    <dgm:pt modelId="{36FA04BA-4AEA-8348-83E5-D0902D0ACAC1}">
      <dgm:prSet phldrT="[Text]" custT="1"/>
      <dgm:spPr/>
      <dgm:t>
        <a:bodyPr/>
        <a:lstStyle/>
        <a:p>
          <a:pPr rtl="0"/>
          <a:r>
            <a:rPr lang="en-US" sz="800" b="1" dirty="0" smtClean="0">
              <a:solidFill>
                <a:srgbClr val="C00000"/>
              </a:solidFill>
            </a:rPr>
            <a:t>uses :1- </a:t>
          </a:r>
          <a:r>
            <a:rPr lang="en-US" sz="800" dirty="0" smtClean="0">
              <a:solidFill>
                <a:schemeClr val="accent2"/>
              </a:solidFill>
            </a:rPr>
            <a:t>Moderate –severe hypertension</a:t>
          </a:r>
        </a:p>
        <a:p>
          <a:pPr rtl="0"/>
          <a:r>
            <a:rPr lang="en-US" sz="800" b="1" dirty="0" smtClean="0">
              <a:solidFill>
                <a:srgbClr val="C00000"/>
              </a:solidFill>
            </a:rPr>
            <a:t>2-</a:t>
          </a:r>
          <a:r>
            <a:rPr lang="en-US" sz="800" dirty="0" smtClean="0">
              <a:solidFill>
                <a:srgbClr val="C00000"/>
              </a:solidFill>
            </a:rPr>
            <a:t>Baldness</a:t>
          </a:r>
          <a:r>
            <a:rPr lang="en-US" sz="800" baseline="0" dirty="0" smtClean="0">
              <a:solidFill>
                <a:srgbClr val="00B050"/>
              </a:solidFill>
            </a:rPr>
            <a:t> </a:t>
          </a:r>
          <a:endParaRPr lang="en-US" sz="800" dirty="0">
            <a:solidFill>
              <a:schemeClr val="accent2"/>
            </a:solidFill>
          </a:endParaRPr>
        </a:p>
      </dgm:t>
    </dgm:pt>
    <dgm:pt modelId="{EBACE004-E700-5E4E-A0F5-2660EE7669CD}" type="parTrans" cxnId="{BEEC83C5-B864-FA46-9171-E3C462E7AE92}">
      <dgm:prSet/>
      <dgm:spPr/>
      <dgm:t>
        <a:bodyPr/>
        <a:lstStyle/>
        <a:p>
          <a:endParaRPr lang="en-US"/>
        </a:p>
      </dgm:t>
    </dgm:pt>
    <dgm:pt modelId="{B73FF36C-DC59-484B-8FCC-BF720E925321}" type="sibTrans" cxnId="{BEEC83C5-B864-FA46-9171-E3C462E7AE92}">
      <dgm:prSet/>
      <dgm:spPr/>
      <dgm:t>
        <a:bodyPr/>
        <a:lstStyle/>
        <a:p>
          <a:endParaRPr lang="en-US"/>
        </a:p>
      </dgm:t>
    </dgm:pt>
    <dgm:pt modelId="{87960066-1985-A548-8DE7-3C9D13D83515}">
      <dgm:prSet custT="1"/>
      <dgm:spPr/>
      <dgm:t>
        <a:bodyPr/>
        <a:lstStyle/>
        <a:p>
          <a:pPr rtl="0"/>
          <a:r>
            <a:rPr lang="en-US" sz="900" b="1" dirty="0" smtClean="0">
              <a:solidFill>
                <a:srgbClr val="C00000"/>
              </a:solidFill>
            </a:rPr>
            <a:t>mechanism: </a:t>
          </a:r>
          <a:r>
            <a:rPr lang="en-US" sz="900" dirty="0" smtClean="0">
              <a:solidFill>
                <a:srgbClr val="FF0000"/>
              </a:solidFill>
            </a:rPr>
            <a:t>Opening of potassium channels </a:t>
          </a:r>
          <a:endParaRPr lang="en-US" sz="900" b="0" i="0" u="none" dirty="0">
            <a:solidFill>
              <a:srgbClr val="FF0000"/>
            </a:solidFill>
          </a:endParaRPr>
        </a:p>
      </dgm:t>
    </dgm:pt>
    <dgm:pt modelId="{457B2F7B-0DD1-9348-B950-DF09DD4164F9}" type="parTrans" cxnId="{29570C29-430E-E245-87EA-B27028D1D3AA}">
      <dgm:prSet/>
      <dgm:spPr/>
      <dgm:t>
        <a:bodyPr/>
        <a:lstStyle/>
        <a:p>
          <a:endParaRPr lang="en-US"/>
        </a:p>
      </dgm:t>
    </dgm:pt>
    <dgm:pt modelId="{F59452BF-0217-8447-9576-0E57D150202C}" type="sibTrans" cxnId="{29570C29-430E-E245-87EA-B27028D1D3AA}">
      <dgm:prSet/>
      <dgm:spPr/>
      <dgm:t>
        <a:bodyPr/>
        <a:lstStyle/>
        <a:p>
          <a:endParaRPr lang="en-US"/>
        </a:p>
      </dgm:t>
    </dgm:pt>
    <dgm:pt modelId="{3708CA98-46C5-4844-AF27-19F8D2C6366C}">
      <dgm:prSet custT="1"/>
      <dgm:spPr/>
      <dgm:t>
        <a:bodyPr/>
        <a:lstStyle/>
        <a:p>
          <a:pPr rtl="0"/>
          <a:r>
            <a:rPr lang="en-US" sz="800" b="1" dirty="0" smtClean="0">
              <a:solidFill>
                <a:srgbClr val="C00000"/>
              </a:solidFill>
            </a:rPr>
            <a:t>Uses </a:t>
          </a:r>
          <a:r>
            <a:rPr lang="en-US" sz="800" dirty="0" smtClean="0">
              <a:solidFill>
                <a:srgbClr val="C00000"/>
              </a:solidFill>
            </a:rPr>
            <a:t>:</a:t>
          </a:r>
          <a:r>
            <a:rPr lang="en-US" sz="800" dirty="0" smtClean="0">
              <a:solidFill>
                <a:srgbClr val="9A2720"/>
              </a:solidFill>
            </a:rPr>
            <a:t>1-</a:t>
          </a:r>
          <a:r>
            <a:rPr lang="en-US" sz="800" dirty="0" smtClean="0">
              <a:solidFill>
                <a:schemeClr val="accent6"/>
              </a:solidFill>
            </a:rPr>
            <a:t>Hypertensive emergency</a:t>
          </a:r>
        </a:p>
        <a:p>
          <a:pPr rtl="0"/>
          <a:r>
            <a:rPr lang="en-US" sz="800" dirty="0" smtClean="0">
              <a:solidFill>
                <a:srgbClr val="9A2720"/>
              </a:solidFill>
            </a:rPr>
            <a:t>2</a:t>
          </a:r>
          <a:r>
            <a:rPr lang="en-US" sz="800" dirty="0" smtClean="0">
              <a:solidFill>
                <a:srgbClr val="C00000"/>
              </a:solidFill>
            </a:rPr>
            <a:t>-</a:t>
          </a:r>
          <a:r>
            <a:rPr lang="en-US" sz="800" dirty="0" smtClean="0">
              <a:solidFill>
                <a:srgbClr val="FF0000"/>
              </a:solidFill>
            </a:rPr>
            <a:t>Treatment of hypoglycemia due to </a:t>
          </a:r>
          <a:r>
            <a:rPr lang="en-US" sz="800" dirty="0" err="1" smtClean="0">
              <a:solidFill>
                <a:srgbClr val="FF0000"/>
              </a:solidFill>
            </a:rPr>
            <a:t>insulinoma</a:t>
          </a:r>
          <a:r>
            <a:rPr lang="en-US" sz="800" dirty="0" smtClean="0">
              <a:solidFill>
                <a:srgbClr val="FF0000"/>
              </a:solidFill>
            </a:rPr>
            <a:t> </a:t>
          </a:r>
          <a:endParaRPr lang="en-US" sz="800" b="0" i="0" u="none" dirty="0">
            <a:solidFill>
              <a:srgbClr val="FF0000"/>
            </a:solidFill>
          </a:endParaRPr>
        </a:p>
      </dgm:t>
    </dgm:pt>
    <dgm:pt modelId="{DCB90F06-F4ED-D54E-8D38-1F9C52E9566A}" type="parTrans" cxnId="{BE4D3FE5-6E35-684A-B058-B3BD09B7BD3E}">
      <dgm:prSet/>
      <dgm:spPr/>
      <dgm:t>
        <a:bodyPr/>
        <a:lstStyle/>
        <a:p>
          <a:endParaRPr lang="en-US"/>
        </a:p>
      </dgm:t>
    </dgm:pt>
    <dgm:pt modelId="{389D0A67-77EE-2F42-8178-B95F75600BEA}" type="sibTrans" cxnId="{BE4D3FE5-6E35-684A-B058-B3BD09B7BD3E}">
      <dgm:prSet/>
      <dgm:spPr/>
      <dgm:t>
        <a:bodyPr/>
        <a:lstStyle/>
        <a:p>
          <a:endParaRPr lang="en-US"/>
        </a:p>
      </dgm:t>
    </dgm:pt>
    <dgm:pt modelId="{4E6E4367-4B43-A246-B7AF-FDBCA3C609BE}">
      <dgm:prSet custT="1"/>
      <dgm:spPr/>
      <dgm:t>
        <a:bodyPr/>
        <a:lstStyle/>
        <a:p>
          <a:pPr rtl="0"/>
          <a:r>
            <a:rPr lang="en-US" sz="900" b="1" dirty="0" smtClean="0">
              <a:solidFill>
                <a:srgbClr val="C00000"/>
              </a:solidFill>
            </a:rPr>
            <a:t>Release of nitric oxide (NO)</a:t>
          </a:r>
          <a:r>
            <a:rPr lang="en-US" sz="900" b="1" baseline="0" dirty="0" smtClean="0">
              <a:solidFill>
                <a:schemeClr val="bg1">
                  <a:lumMod val="50000"/>
                </a:schemeClr>
              </a:solidFill>
            </a:rPr>
            <a:t> </a:t>
          </a:r>
          <a:endParaRPr lang="en-US" sz="900" b="1" i="0" u="none" dirty="0">
            <a:solidFill>
              <a:schemeClr val="accent3">
                <a:lumMod val="75000"/>
              </a:schemeClr>
            </a:solidFill>
          </a:endParaRPr>
        </a:p>
      </dgm:t>
    </dgm:pt>
    <dgm:pt modelId="{8CB392BA-A832-3A4B-A439-D6139F0F14EC}" type="parTrans" cxnId="{C658E4D6-C435-9944-8DA9-893DEAFD0821}">
      <dgm:prSet/>
      <dgm:spPr/>
      <dgm:t>
        <a:bodyPr/>
        <a:lstStyle/>
        <a:p>
          <a:endParaRPr lang="en-US"/>
        </a:p>
      </dgm:t>
    </dgm:pt>
    <dgm:pt modelId="{CC933FB9-55E6-8641-805E-799265AA7ECB}" type="sibTrans" cxnId="{C658E4D6-C435-9944-8DA9-893DEAFD0821}">
      <dgm:prSet/>
      <dgm:spPr/>
      <dgm:t>
        <a:bodyPr/>
        <a:lstStyle/>
        <a:p>
          <a:endParaRPr lang="en-US"/>
        </a:p>
      </dgm:t>
    </dgm:pt>
    <dgm:pt modelId="{DEC1AC84-6534-0F44-9509-034BEA565462}">
      <dgm:prSet custT="1"/>
      <dgm:spPr/>
      <dgm:t>
        <a:bodyPr/>
        <a:lstStyle/>
        <a:p>
          <a:pPr rtl="0"/>
          <a:r>
            <a:rPr lang="en-US" sz="900" b="1" dirty="0" smtClean="0">
              <a:solidFill>
                <a:srgbClr val="C00000"/>
              </a:solidFill>
            </a:rPr>
            <a:t> uses :</a:t>
          </a:r>
          <a:r>
            <a:rPr lang="en-US" sz="900" b="1" dirty="0" smtClean="0">
              <a:solidFill>
                <a:schemeClr val="accent1"/>
              </a:solidFill>
            </a:rPr>
            <a:t>1- Hypertensive emergency</a:t>
          </a:r>
        </a:p>
        <a:p>
          <a:pPr rtl="0"/>
          <a:r>
            <a:rPr lang="en-US" sz="900" b="1" dirty="0" smtClean="0">
              <a:solidFill>
                <a:schemeClr val="accent1"/>
              </a:solidFill>
            </a:rPr>
            <a:t>2-Severe heart failure </a:t>
          </a:r>
          <a:endParaRPr lang="en-US" sz="900" b="1" i="0" u="none" dirty="0">
            <a:solidFill>
              <a:schemeClr val="accent1"/>
            </a:solidFill>
          </a:endParaRPr>
        </a:p>
      </dgm:t>
    </dgm:pt>
    <dgm:pt modelId="{7CA247F2-7498-964A-ACE5-640E5058BC6C}" type="parTrans" cxnId="{416E4EA3-33BC-6D4C-A067-E83A593DAFD6}">
      <dgm:prSet/>
      <dgm:spPr/>
      <dgm:t>
        <a:bodyPr/>
        <a:lstStyle/>
        <a:p>
          <a:endParaRPr lang="en-US"/>
        </a:p>
      </dgm:t>
    </dgm:pt>
    <dgm:pt modelId="{86E95A28-25CC-D344-9DEE-C6FDACD5109B}" type="sibTrans" cxnId="{416E4EA3-33BC-6D4C-A067-E83A593DAFD6}">
      <dgm:prSet/>
      <dgm:spPr/>
      <dgm:t>
        <a:bodyPr/>
        <a:lstStyle/>
        <a:p>
          <a:endParaRPr lang="en-US"/>
        </a:p>
      </dgm:t>
    </dgm:pt>
    <dgm:pt modelId="{F7A92D33-F130-7A44-9AB7-3C3E75A8CBC1}" type="pres">
      <dgm:prSet presAssocID="{27B4D014-A94A-D941-9AFA-BEA6ECE8436D}" presName="Name0" presStyleCnt="0">
        <dgm:presLayoutVars>
          <dgm:orgChart val="1"/>
          <dgm:chPref val="1"/>
          <dgm:dir/>
          <dgm:animOne val="branch"/>
          <dgm:animLvl val="lvl"/>
          <dgm:resizeHandles/>
        </dgm:presLayoutVars>
      </dgm:prSet>
      <dgm:spPr/>
      <dgm:t>
        <a:bodyPr/>
        <a:lstStyle/>
        <a:p>
          <a:endParaRPr lang="en-US"/>
        </a:p>
      </dgm:t>
    </dgm:pt>
    <dgm:pt modelId="{46DE31BB-E83D-0149-8248-07017F70E30E}" type="pres">
      <dgm:prSet presAssocID="{A888EC2C-E813-4547-A3A0-02F3F82B704E}" presName="hierRoot1" presStyleCnt="0">
        <dgm:presLayoutVars>
          <dgm:hierBranch val="init"/>
        </dgm:presLayoutVars>
      </dgm:prSet>
      <dgm:spPr/>
    </dgm:pt>
    <dgm:pt modelId="{411A8063-8662-DC4B-93E7-76D53F03987A}" type="pres">
      <dgm:prSet presAssocID="{A888EC2C-E813-4547-A3A0-02F3F82B704E}" presName="rootComposite1" presStyleCnt="0"/>
      <dgm:spPr/>
    </dgm:pt>
    <dgm:pt modelId="{B8AF7405-47B1-9C44-9A6D-B098AA2566CC}" type="pres">
      <dgm:prSet presAssocID="{A888EC2C-E813-4547-A3A0-02F3F82B704E}" presName="rootText1" presStyleLbl="alignAcc1" presStyleIdx="0" presStyleCnt="0">
        <dgm:presLayoutVars>
          <dgm:chPref val="3"/>
        </dgm:presLayoutVars>
      </dgm:prSet>
      <dgm:spPr/>
      <dgm:t>
        <a:bodyPr/>
        <a:lstStyle/>
        <a:p>
          <a:endParaRPr lang="en-US"/>
        </a:p>
      </dgm:t>
    </dgm:pt>
    <dgm:pt modelId="{EFF49A4A-7077-7440-8FFA-9678DD57F817}" type="pres">
      <dgm:prSet presAssocID="{A888EC2C-E813-4547-A3A0-02F3F82B704E}" presName="topArc1" presStyleLbl="parChTrans1D1" presStyleIdx="0" presStyleCnt="74"/>
      <dgm:spPr/>
    </dgm:pt>
    <dgm:pt modelId="{5B2E0A67-4506-6D48-8BBA-429C5322B2A5}" type="pres">
      <dgm:prSet presAssocID="{A888EC2C-E813-4547-A3A0-02F3F82B704E}" presName="bottomArc1" presStyleLbl="parChTrans1D1" presStyleIdx="1" presStyleCnt="74"/>
      <dgm:spPr/>
    </dgm:pt>
    <dgm:pt modelId="{DFDFDF34-EEB6-0B44-AEC7-EB9CAA3CB5F9}" type="pres">
      <dgm:prSet presAssocID="{A888EC2C-E813-4547-A3A0-02F3F82B704E}" presName="topConnNode1" presStyleLbl="node1" presStyleIdx="0" presStyleCnt="0"/>
      <dgm:spPr/>
      <dgm:t>
        <a:bodyPr/>
        <a:lstStyle/>
        <a:p>
          <a:endParaRPr lang="en-US"/>
        </a:p>
      </dgm:t>
    </dgm:pt>
    <dgm:pt modelId="{F23C7200-C551-CC45-A13E-7AA5038D609A}" type="pres">
      <dgm:prSet presAssocID="{A888EC2C-E813-4547-A3A0-02F3F82B704E}" presName="hierChild2" presStyleCnt="0"/>
      <dgm:spPr/>
    </dgm:pt>
    <dgm:pt modelId="{81C1D38E-4885-0D48-80DF-A6E820233B34}" type="pres">
      <dgm:prSet presAssocID="{457C6088-6A5F-0D41-B402-114F01038E11}" presName="Name28" presStyleLbl="parChTrans1D2" presStyleIdx="0" presStyleCnt="5"/>
      <dgm:spPr/>
      <dgm:t>
        <a:bodyPr/>
        <a:lstStyle/>
        <a:p>
          <a:endParaRPr lang="en-US"/>
        </a:p>
      </dgm:t>
    </dgm:pt>
    <dgm:pt modelId="{787BE521-59E1-AA42-8D7C-2BB0D6A51681}" type="pres">
      <dgm:prSet presAssocID="{78537341-98F5-0A4A-BDD6-555F33B996A6}" presName="hierRoot2" presStyleCnt="0">
        <dgm:presLayoutVars>
          <dgm:hierBranch val="init"/>
        </dgm:presLayoutVars>
      </dgm:prSet>
      <dgm:spPr/>
    </dgm:pt>
    <dgm:pt modelId="{F307E81D-4BCC-F44D-826C-EE96EC339B18}" type="pres">
      <dgm:prSet presAssocID="{78537341-98F5-0A4A-BDD6-555F33B996A6}" presName="rootComposite2" presStyleCnt="0"/>
      <dgm:spPr/>
    </dgm:pt>
    <dgm:pt modelId="{89331049-C17F-0C4E-88A7-29C05A0A64B5}" type="pres">
      <dgm:prSet presAssocID="{78537341-98F5-0A4A-BDD6-555F33B996A6}" presName="rootText2" presStyleLbl="alignAcc1" presStyleIdx="0" presStyleCnt="0">
        <dgm:presLayoutVars>
          <dgm:chPref val="3"/>
        </dgm:presLayoutVars>
      </dgm:prSet>
      <dgm:spPr/>
      <dgm:t>
        <a:bodyPr/>
        <a:lstStyle/>
        <a:p>
          <a:endParaRPr lang="en-US"/>
        </a:p>
      </dgm:t>
    </dgm:pt>
    <dgm:pt modelId="{E42ECF66-DDE9-5843-BE86-F360172F607B}" type="pres">
      <dgm:prSet presAssocID="{78537341-98F5-0A4A-BDD6-555F33B996A6}" presName="topArc2" presStyleLbl="parChTrans1D1" presStyleIdx="2" presStyleCnt="74"/>
      <dgm:spPr/>
    </dgm:pt>
    <dgm:pt modelId="{039951D4-3775-1F45-A9D2-91F3910D5541}" type="pres">
      <dgm:prSet presAssocID="{78537341-98F5-0A4A-BDD6-555F33B996A6}" presName="bottomArc2" presStyleLbl="parChTrans1D1" presStyleIdx="3" presStyleCnt="74"/>
      <dgm:spPr/>
    </dgm:pt>
    <dgm:pt modelId="{66E54A4C-A1E1-A642-B1A2-D1A14126C85B}" type="pres">
      <dgm:prSet presAssocID="{78537341-98F5-0A4A-BDD6-555F33B996A6}" presName="topConnNode2" presStyleLbl="node2" presStyleIdx="0" presStyleCnt="0"/>
      <dgm:spPr/>
      <dgm:t>
        <a:bodyPr/>
        <a:lstStyle/>
        <a:p>
          <a:endParaRPr lang="en-US"/>
        </a:p>
      </dgm:t>
    </dgm:pt>
    <dgm:pt modelId="{C5ADAFBE-673E-9D4F-A4D7-9416E28A8419}" type="pres">
      <dgm:prSet presAssocID="{78537341-98F5-0A4A-BDD6-555F33B996A6}" presName="hierChild4" presStyleCnt="0"/>
      <dgm:spPr/>
    </dgm:pt>
    <dgm:pt modelId="{062FC0C4-D6A8-034A-9F9E-6C988A0F78CB}" type="pres">
      <dgm:prSet presAssocID="{3223B166-89EF-5140-9BE7-7FF546B42D1D}" presName="Name28" presStyleLbl="parChTrans1D3" presStyleIdx="0" presStyleCnt="10"/>
      <dgm:spPr/>
      <dgm:t>
        <a:bodyPr/>
        <a:lstStyle/>
        <a:p>
          <a:endParaRPr lang="en-US"/>
        </a:p>
      </dgm:t>
    </dgm:pt>
    <dgm:pt modelId="{AA43120D-9B4E-EE47-BB37-881FFAF91AFB}" type="pres">
      <dgm:prSet presAssocID="{349C4362-C84B-D442-B960-AE28C3759A89}" presName="hierRoot2" presStyleCnt="0">
        <dgm:presLayoutVars>
          <dgm:hierBranch val="init"/>
        </dgm:presLayoutVars>
      </dgm:prSet>
      <dgm:spPr/>
    </dgm:pt>
    <dgm:pt modelId="{DC5E8D6F-C910-7A44-8141-8FB239A484B8}" type="pres">
      <dgm:prSet presAssocID="{349C4362-C84B-D442-B960-AE28C3759A89}" presName="rootComposite2" presStyleCnt="0"/>
      <dgm:spPr/>
    </dgm:pt>
    <dgm:pt modelId="{796B5583-914F-A14A-AE40-2ED20096D66D}" type="pres">
      <dgm:prSet presAssocID="{349C4362-C84B-D442-B960-AE28C3759A89}" presName="rootText2" presStyleLbl="alignAcc1" presStyleIdx="0" presStyleCnt="0">
        <dgm:presLayoutVars>
          <dgm:chPref val="3"/>
        </dgm:presLayoutVars>
      </dgm:prSet>
      <dgm:spPr/>
      <dgm:t>
        <a:bodyPr/>
        <a:lstStyle/>
        <a:p>
          <a:endParaRPr lang="en-US"/>
        </a:p>
      </dgm:t>
    </dgm:pt>
    <dgm:pt modelId="{7FF27BF1-2CEF-B947-AC9A-08AA3E07414A}" type="pres">
      <dgm:prSet presAssocID="{349C4362-C84B-D442-B960-AE28C3759A89}" presName="topArc2" presStyleLbl="parChTrans1D1" presStyleIdx="4" presStyleCnt="74"/>
      <dgm:spPr/>
    </dgm:pt>
    <dgm:pt modelId="{A25051F6-4C8B-7F44-B607-EDF257401B56}" type="pres">
      <dgm:prSet presAssocID="{349C4362-C84B-D442-B960-AE28C3759A89}" presName="bottomArc2" presStyleLbl="parChTrans1D1" presStyleIdx="5" presStyleCnt="74"/>
      <dgm:spPr/>
    </dgm:pt>
    <dgm:pt modelId="{F1EE1F82-DA29-D440-AA10-E25015023324}" type="pres">
      <dgm:prSet presAssocID="{349C4362-C84B-D442-B960-AE28C3759A89}" presName="topConnNode2" presStyleLbl="node3" presStyleIdx="0" presStyleCnt="0"/>
      <dgm:spPr/>
      <dgm:t>
        <a:bodyPr/>
        <a:lstStyle/>
        <a:p>
          <a:endParaRPr lang="en-US"/>
        </a:p>
      </dgm:t>
    </dgm:pt>
    <dgm:pt modelId="{8AE37BFB-F3DC-1B44-9027-93352EE7AD5F}" type="pres">
      <dgm:prSet presAssocID="{349C4362-C84B-D442-B960-AE28C3759A89}" presName="hierChild4" presStyleCnt="0"/>
      <dgm:spPr/>
    </dgm:pt>
    <dgm:pt modelId="{CC56CF9A-A264-A54D-9DCA-32E501334CA4}" type="pres">
      <dgm:prSet presAssocID="{CA7058C5-027B-B547-87F1-C1F07CB6A9A5}" presName="Name28" presStyleLbl="parChTrans1D4" presStyleIdx="0" presStyleCnt="21"/>
      <dgm:spPr/>
      <dgm:t>
        <a:bodyPr/>
        <a:lstStyle/>
        <a:p>
          <a:endParaRPr lang="en-US"/>
        </a:p>
      </dgm:t>
    </dgm:pt>
    <dgm:pt modelId="{99BDC011-1ABD-8143-8CA5-91852E5D81D6}" type="pres">
      <dgm:prSet presAssocID="{DA642B1E-99A2-6C4A-9ECE-88FA5199E2DD}" presName="hierRoot2" presStyleCnt="0">
        <dgm:presLayoutVars>
          <dgm:hierBranch val="init"/>
        </dgm:presLayoutVars>
      </dgm:prSet>
      <dgm:spPr/>
    </dgm:pt>
    <dgm:pt modelId="{FB18842D-299F-014C-818E-95FD9A0701C1}" type="pres">
      <dgm:prSet presAssocID="{DA642B1E-99A2-6C4A-9ECE-88FA5199E2DD}" presName="rootComposite2" presStyleCnt="0"/>
      <dgm:spPr/>
    </dgm:pt>
    <dgm:pt modelId="{BA76A79B-6307-8D44-A5ED-E3E119148F17}" type="pres">
      <dgm:prSet presAssocID="{DA642B1E-99A2-6C4A-9ECE-88FA5199E2DD}" presName="rootText2" presStyleLbl="alignAcc1" presStyleIdx="0" presStyleCnt="0">
        <dgm:presLayoutVars>
          <dgm:chPref val="3"/>
        </dgm:presLayoutVars>
      </dgm:prSet>
      <dgm:spPr/>
      <dgm:t>
        <a:bodyPr/>
        <a:lstStyle/>
        <a:p>
          <a:endParaRPr lang="en-US"/>
        </a:p>
      </dgm:t>
    </dgm:pt>
    <dgm:pt modelId="{F36B7BB7-FDAD-9544-B314-DE7392F978A9}" type="pres">
      <dgm:prSet presAssocID="{DA642B1E-99A2-6C4A-9ECE-88FA5199E2DD}" presName="topArc2" presStyleLbl="parChTrans1D1" presStyleIdx="6" presStyleCnt="74"/>
      <dgm:spPr/>
    </dgm:pt>
    <dgm:pt modelId="{DCB218CC-3B44-3C40-8BA0-2DDEDB398D9D}" type="pres">
      <dgm:prSet presAssocID="{DA642B1E-99A2-6C4A-9ECE-88FA5199E2DD}" presName="bottomArc2" presStyleLbl="parChTrans1D1" presStyleIdx="7" presStyleCnt="74"/>
      <dgm:spPr/>
    </dgm:pt>
    <dgm:pt modelId="{579630F2-CEED-B444-95DF-3BA4B84FE010}" type="pres">
      <dgm:prSet presAssocID="{DA642B1E-99A2-6C4A-9ECE-88FA5199E2DD}" presName="topConnNode2" presStyleLbl="node4" presStyleIdx="0" presStyleCnt="0"/>
      <dgm:spPr/>
      <dgm:t>
        <a:bodyPr/>
        <a:lstStyle/>
        <a:p>
          <a:endParaRPr lang="en-US"/>
        </a:p>
      </dgm:t>
    </dgm:pt>
    <dgm:pt modelId="{52BB67F8-D9FA-7C46-996D-0850B7E26884}" type="pres">
      <dgm:prSet presAssocID="{DA642B1E-99A2-6C4A-9ECE-88FA5199E2DD}" presName="hierChild4" presStyleCnt="0"/>
      <dgm:spPr/>
    </dgm:pt>
    <dgm:pt modelId="{5060225C-1C9E-E44E-A28A-0151B32E464A}" type="pres">
      <dgm:prSet presAssocID="{DA642B1E-99A2-6C4A-9ECE-88FA5199E2DD}" presName="hierChild5" presStyleCnt="0"/>
      <dgm:spPr/>
    </dgm:pt>
    <dgm:pt modelId="{5B80246E-BEC3-6343-A871-C6C2D2CD5414}" type="pres">
      <dgm:prSet presAssocID="{349C4362-C84B-D442-B960-AE28C3759A89}" presName="hierChild5" presStyleCnt="0"/>
      <dgm:spPr/>
    </dgm:pt>
    <dgm:pt modelId="{C42BA2AC-52E3-4046-90DB-1E511992DD5C}" type="pres">
      <dgm:prSet presAssocID="{1661549E-EE39-BC47-BF4B-013ECB87F548}" presName="Name28" presStyleLbl="parChTrans1D3" presStyleIdx="1" presStyleCnt="10"/>
      <dgm:spPr/>
      <dgm:t>
        <a:bodyPr/>
        <a:lstStyle/>
        <a:p>
          <a:endParaRPr lang="en-US"/>
        </a:p>
      </dgm:t>
    </dgm:pt>
    <dgm:pt modelId="{FA57604F-6A65-9F4A-B0AE-D5A6D4D8E075}" type="pres">
      <dgm:prSet presAssocID="{BA61EF04-9FC8-9C4F-A8E7-9CE4C6F860DF}" presName="hierRoot2" presStyleCnt="0">
        <dgm:presLayoutVars>
          <dgm:hierBranch val="init"/>
        </dgm:presLayoutVars>
      </dgm:prSet>
      <dgm:spPr/>
    </dgm:pt>
    <dgm:pt modelId="{06F6EE71-2AAB-8547-9D69-B6C91E8EFAD9}" type="pres">
      <dgm:prSet presAssocID="{BA61EF04-9FC8-9C4F-A8E7-9CE4C6F860DF}" presName="rootComposite2" presStyleCnt="0"/>
      <dgm:spPr/>
    </dgm:pt>
    <dgm:pt modelId="{06155020-D441-BB40-9AF5-3F0C2101B9C0}" type="pres">
      <dgm:prSet presAssocID="{BA61EF04-9FC8-9C4F-A8E7-9CE4C6F860DF}" presName="rootText2" presStyleLbl="alignAcc1" presStyleIdx="0" presStyleCnt="0">
        <dgm:presLayoutVars>
          <dgm:chPref val="3"/>
        </dgm:presLayoutVars>
      </dgm:prSet>
      <dgm:spPr/>
      <dgm:t>
        <a:bodyPr/>
        <a:lstStyle/>
        <a:p>
          <a:endParaRPr lang="en-US"/>
        </a:p>
      </dgm:t>
    </dgm:pt>
    <dgm:pt modelId="{B33724C7-945A-274C-9547-F37EC0022327}" type="pres">
      <dgm:prSet presAssocID="{BA61EF04-9FC8-9C4F-A8E7-9CE4C6F860DF}" presName="topArc2" presStyleLbl="parChTrans1D1" presStyleIdx="8" presStyleCnt="74"/>
      <dgm:spPr/>
    </dgm:pt>
    <dgm:pt modelId="{32F8DEAC-DC54-A147-A36F-A7F09C161375}" type="pres">
      <dgm:prSet presAssocID="{BA61EF04-9FC8-9C4F-A8E7-9CE4C6F860DF}" presName="bottomArc2" presStyleLbl="parChTrans1D1" presStyleIdx="9" presStyleCnt="74"/>
      <dgm:spPr/>
    </dgm:pt>
    <dgm:pt modelId="{6FC7358B-2C4A-C84E-945B-38D78DA30B74}" type="pres">
      <dgm:prSet presAssocID="{BA61EF04-9FC8-9C4F-A8E7-9CE4C6F860DF}" presName="topConnNode2" presStyleLbl="node3" presStyleIdx="0" presStyleCnt="0"/>
      <dgm:spPr/>
      <dgm:t>
        <a:bodyPr/>
        <a:lstStyle/>
        <a:p>
          <a:endParaRPr lang="en-US"/>
        </a:p>
      </dgm:t>
    </dgm:pt>
    <dgm:pt modelId="{3FF78731-A4B8-0B46-87F7-7D9F64FA20CC}" type="pres">
      <dgm:prSet presAssocID="{BA61EF04-9FC8-9C4F-A8E7-9CE4C6F860DF}" presName="hierChild4" presStyleCnt="0"/>
      <dgm:spPr/>
    </dgm:pt>
    <dgm:pt modelId="{703E3511-7D7C-104B-81AD-155985F07BC2}" type="pres">
      <dgm:prSet presAssocID="{800492F9-63D6-3B46-ACED-98E54C631BC8}" presName="Name28" presStyleLbl="parChTrans1D4" presStyleIdx="1" presStyleCnt="21"/>
      <dgm:spPr/>
      <dgm:t>
        <a:bodyPr/>
        <a:lstStyle/>
        <a:p>
          <a:endParaRPr lang="en-US"/>
        </a:p>
      </dgm:t>
    </dgm:pt>
    <dgm:pt modelId="{CBC4C1EC-19B0-B543-8F04-B33D5D8133B2}" type="pres">
      <dgm:prSet presAssocID="{138D77F6-F3FA-9B48-B072-87CD04B6547A}" presName="hierRoot2" presStyleCnt="0">
        <dgm:presLayoutVars>
          <dgm:hierBranch val="init"/>
        </dgm:presLayoutVars>
      </dgm:prSet>
      <dgm:spPr/>
    </dgm:pt>
    <dgm:pt modelId="{996D1322-08DA-5E41-AABC-B46A35E7A022}" type="pres">
      <dgm:prSet presAssocID="{138D77F6-F3FA-9B48-B072-87CD04B6547A}" presName="rootComposite2" presStyleCnt="0"/>
      <dgm:spPr/>
    </dgm:pt>
    <dgm:pt modelId="{5F85EDD1-FEC2-D444-873D-2023FBDCD8A4}" type="pres">
      <dgm:prSet presAssocID="{138D77F6-F3FA-9B48-B072-87CD04B6547A}" presName="rootText2" presStyleLbl="alignAcc1" presStyleIdx="0" presStyleCnt="0">
        <dgm:presLayoutVars>
          <dgm:chPref val="3"/>
        </dgm:presLayoutVars>
      </dgm:prSet>
      <dgm:spPr/>
      <dgm:t>
        <a:bodyPr/>
        <a:lstStyle/>
        <a:p>
          <a:endParaRPr lang="en-US"/>
        </a:p>
      </dgm:t>
    </dgm:pt>
    <dgm:pt modelId="{4D7C73E9-5C8E-A449-9607-F6767F53B905}" type="pres">
      <dgm:prSet presAssocID="{138D77F6-F3FA-9B48-B072-87CD04B6547A}" presName="topArc2" presStyleLbl="parChTrans1D1" presStyleIdx="10" presStyleCnt="74"/>
      <dgm:spPr/>
    </dgm:pt>
    <dgm:pt modelId="{3BFC500A-EB3A-6A48-BACD-563676D9399D}" type="pres">
      <dgm:prSet presAssocID="{138D77F6-F3FA-9B48-B072-87CD04B6547A}" presName="bottomArc2" presStyleLbl="parChTrans1D1" presStyleIdx="11" presStyleCnt="74"/>
      <dgm:spPr/>
    </dgm:pt>
    <dgm:pt modelId="{78337C53-5178-9F4F-ABE1-F4AE6D8A9480}" type="pres">
      <dgm:prSet presAssocID="{138D77F6-F3FA-9B48-B072-87CD04B6547A}" presName="topConnNode2" presStyleLbl="node4" presStyleIdx="0" presStyleCnt="0"/>
      <dgm:spPr/>
      <dgm:t>
        <a:bodyPr/>
        <a:lstStyle/>
        <a:p>
          <a:endParaRPr lang="en-US"/>
        </a:p>
      </dgm:t>
    </dgm:pt>
    <dgm:pt modelId="{1E94975E-46F1-B64D-AB64-02F0439DF760}" type="pres">
      <dgm:prSet presAssocID="{138D77F6-F3FA-9B48-B072-87CD04B6547A}" presName="hierChild4" presStyleCnt="0"/>
      <dgm:spPr/>
    </dgm:pt>
    <dgm:pt modelId="{32221D99-82B8-D641-A18C-C098C1B0A7C0}" type="pres">
      <dgm:prSet presAssocID="{138D77F6-F3FA-9B48-B072-87CD04B6547A}" presName="hierChild5" presStyleCnt="0"/>
      <dgm:spPr/>
    </dgm:pt>
    <dgm:pt modelId="{8314C428-9259-EF43-B16D-068E51B4FC7F}" type="pres">
      <dgm:prSet presAssocID="{BA61EF04-9FC8-9C4F-A8E7-9CE4C6F860DF}" presName="hierChild5" presStyleCnt="0"/>
      <dgm:spPr/>
    </dgm:pt>
    <dgm:pt modelId="{B075AAA6-DFD1-5046-BBB4-F1A3712E1190}" type="pres">
      <dgm:prSet presAssocID="{02D99149-7DD9-A143-BF49-CE5F615212EE}" presName="Name28" presStyleLbl="parChTrans1D3" presStyleIdx="2" presStyleCnt="10"/>
      <dgm:spPr/>
      <dgm:t>
        <a:bodyPr/>
        <a:lstStyle/>
        <a:p>
          <a:endParaRPr lang="en-US"/>
        </a:p>
      </dgm:t>
    </dgm:pt>
    <dgm:pt modelId="{66E60F92-EBEC-164B-B427-D316EFC0ED37}" type="pres">
      <dgm:prSet presAssocID="{0D793AC9-E160-5044-81E6-99372F6282B9}" presName="hierRoot2" presStyleCnt="0">
        <dgm:presLayoutVars>
          <dgm:hierBranch val="init"/>
        </dgm:presLayoutVars>
      </dgm:prSet>
      <dgm:spPr/>
    </dgm:pt>
    <dgm:pt modelId="{B4D0987D-45D3-F847-8CA1-460144F88CA9}" type="pres">
      <dgm:prSet presAssocID="{0D793AC9-E160-5044-81E6-99372F6282B9}" presName="rootComposite2" presStyleCnt="0"/>
      <dgm:spPr/>
    </dgm:pt>
    <dgm:pt modelId="{31DCCF86-EA79-C84C-BDB8-5E0E80094D9A}" type="pres">
      <dgm:prSet presAssocID="{0D793AC9-E160-5044-81E6-99372F6282B9}" presName="rootText2" presStyleLbl="alignAcc1" presStyleIdx="0" presStyleCnt="0">
        <dgm:presLayoutVars>
          <dgm:chPref val="3"/>
        </dgm:presLayoutVars>
      </dgm:prSet>
      <dgm:spPr/>
      <dgm:t>
        <a:bodyPr/>
        <a:lstStyle/>
        <a:p>
          <a:endParaRPr lang="en-US"/>
        </a:p>
      </dgm:t>
    </dgm:pt>
    <dgm:pt modelId="{1FDA46D0-98B5-A740-9DA7-7F4C3F61F935}" type="pres">
      <dgm:prSet presAssocID="{0D793AC9-E160-5044-81E6-99372F6282B9}" presName="topArc2" presStyleLbl="parChTrans1D1" presStyleIdx="12" presStyleCnt="74"/>
      <dgm:spPr/>
    </dgm:pt>
    <dgm:pt modelId="{04638926-4229-0046-AA17-2277DF971020}" type="pres">
      <dgm:prSet presAssocID="{0D793AC9-E160-5044-81E6-99372F6282B9}" presName="bottomArc2" presStyleLbl="parChTrans1D1" presStyleIdx="13" presStyleCnt="74"/>
      <dgm:spPr/>
    </dgm:pt>
    <dgm:pt modelId="{30BEAE20-8A64-3C47-B4EF-11140C955AEF}" type="pres">
      <dgm:prSet presAssocID="{0D793AC9-E160-5044-81E6-99372F6282B9}" presName="topConnNode2" presStyleLbl="node3" presStyleIdx="0" presStyleCnt="0"/>
      <dgm:spPr/>
      <dgm:t>
        <a:bodyPr/>
        <a:lstStyle/>
        <a:p>
          <a:endParaRPr lang="en-US"/>
        </a:p>
      </dgm:t>
    </dgm:pt>
    <dgm:pt modelId="{0D656DC1-C421-5542-A0A0-66D927C35DE0}" type="pres">
      <dgm:prSet presAssocID="{0D793AC9-E160-5044-81E6-99372F6282B9}" presName="hierChild4" presStyleCnt="0"/>
      <dgm:spPr/>
    </dgm:pt>
    <dgm:pt modelId="{EAAFE962-F689-6E44-A512-872C234B3621}" type="pres">
      <dgm:prSet presAssocID="{D75C2330-67E5-C446-9F19-9A17072E605D}" presName="Name28" presStyleLbl="parChTrans1D4" presStyleIdx="2" presStyleCnt="21"/>
      <dgm:spPr/>
      <dgm:t>
        <a:bodyPr/>
        <a:lstStyle/>
        <a:p>
          <a:endParaRPr lang="en-US"/>
        </a:p>
      </dgm:t>
    </dgm:pt>
    <dgm:pt modelId="{B4FC9527-9C0E-134E-A3AB-BFD093EE1E31}" type="pres">
      <dgm:prSet presAssocID="{E77414CE-CB99-C242-A22A-1E3B58B7634D}" presName="hierRoot2" presStyleCnt="0">
        <dgm:presLayoutVars>
          <dgm:hierBranch val="init"/>
        </dgm:presLayoutVars>
      </dgm:prSet>
      <dgm:spPr/>
    </dgm:pt>
    <dgm:pt modelId="{D7AABDF1-D55D-B942-B5C2-91BD11324185}" type="pres">
      <dgm:prSet presAssocID="{E77414CE-CB99-C242-A22A-1E3B58B7634D}" presName="rootComposite2" presStyleCnt="0"/>
      <dgm:spPr/>
    </dgm:pt>
    <dgm:pt modelId="{5BF19929-402E-B341-BB65-3CC33F194DE6}" type="pres">
      <dgm:prSet presAssocID="{E77414CE-CB99-C242-A22A-1E3B58B7634D}" presName="rootText2" presStyleLbl="alignAcc1" presStyleIdx="0" presStyleCnt="0">
        <dgm:presLayoutVars>
          <dgm:chPref val="3"/>
        </dgm:presLayoutVars>
      </dgm:prSet>
      <dgm:spPr/>
      <dgm:t>
        <a:bodyPr/>
        <a:lstStyle/>
        <a:p>
          <a:endParaRPr lang="en-US"/>
        </a:p>
      </dgm:t>
    </dgm:pt>
    <dgm:pt modelId="{517C6945-C50A-DC49-9FA8-C21392359649}" type="pres">
      <dgm:prSet presAssocID="{E77414CE-CB99-C242-A22A-1E3B58B7634D}" presName="topArc2" presStyleLbl="parChTrans1D1" presStyleIdx="14" presStyleCnt="74"/>
      <dgm:spPr/>
    </dgm:pt>
    <dgm:pt modelId="{459BD0E0-79B4-664E-81BE-1E76602C20FD}" type="pres">
      <dgm:prSet presAssocID="{E77414CE-CB99-C242-A22A-1E3B58B7634D}" presName="bottomArc2" presStyleLbl="parChTrans1D1" presStyleIdx="15" presStyleCnt="74"/>
      <dgm:spPr/>
    </dgm:pt>
    <dgm:pt modelId="{960FE6BC-1928-6544-8902-D607FC984577}" type="pres">
      <dgm:prSet presAssocID="{E77414CE-CB99-C242-A22A-1E3B58B7634D}" presName="topConnNode2" presStyleLbl="node4" presStyleIdx="0" presStyleCnt="0"/>
      <dgm:spPr/>
      <dgm:t>
        <a:bodyPr/>
        <a:lstStyle/>
        <a:p>
          <a:endParaRPr lang="en-US"/>
        </a:p>
      </dgm:t>
    </dgm:pt>
    <dgm:pt modelId="{A960642D-C325-5841-877A-8B8408789F8C}" type="pres">
      <dgm:prSet presAssocID="{E77414CE-CB99-C242-A22A-1E3B58B7634D}" presName="hierChild4" presStyleCnt="0"/>
      <dgm:spPr/>
    </dgm:pt>
    <dgm:pt modelId="{2C932718-7E9B-E648-AA96-50C1CA58E641}" type="pres">
      <dgm:prSet presAssocID="{E77414CE-CB99-C242-A22A-1E3B58B7634D}" presName="hierChild5" presStyleCnt="0"/>
      <dgm:spPr/>
    </dgm:pt>
    <dgm:pt modelId="{30AE2B5E-734F-9844-A6AE-9511A5817E54}" type="pres">
      <dgm:prSet presAssocID="{0D793AC9-E160-5044-81E6-99372F6282B9}" presName="hierChild5" presStyleCnt="0"/>
      <dgm:spPr/>
    </dgm:pt>
    <dgm:pt modelId="{5030FAA6-7686-3C46-90E7-C0B13F39533D}" type="pres">
      <dgm:prSet presAssocID="{78537341-98F5-0A4A-BDD6-555F33B996A6}" presName="hierChild5" presStyleCnt="0"/>
      <dgm:spPr/>
    </dgm:pt>
    <dgm:pt modelId="{631981FA-21EF-FF49-93E5-9769B0930D82}" type="pres">
      <dgm:prSet presAssocID="{A5080D2D-281A-294C-83EB-4609479A6813}" presName="Name28" presStyleLbl="parChTrans1D2" presStyleIdx="1" presStyleCnt="5"/>
      <dgm:spPr/>
      <dgm:t>
        <a:bodyPr/>
        <a:lstStyle/>
        <a:p>
          <a:endParaRPr lang="en-US"/>
        </a:p>
      </dgm:t>
    </dgm:pt>
    <dgm:pt modelId="{2FDBC9E5-A85B-C349-B1E5-43D925989FAC}" type="pres">
      <dgm:prSet presAssocID="{A129CD42-5715-7E43-A4A3-EAC44683B347}" presName="hierRoot2" presStyleCnt="0">
        <dgm:presLayoutVars>
          <dgm:hierBranch val="init"/>
        </dgm:presLayoutVars>
      </dgm:prSet>
      <dgm:spPr/>
    </dgm:pt>
    <dgm:pt modelId="{465F6EF3-0D9D-304B-9B40-A0422C2BC4B4}" type="pres">
      <dgm:prSet presAssocID="{A129CD42-5715-7E43-A4A3-EAC44683B347}" presName="rootComposite2" presStyleCnt="0"/>
      <dgm:spPr/>
    </dgm:pt>
    <dgm:pt modelId="{DFC9FF04-11C3-8D4B-8494-6260BF200926}" type="pres">
      <dgm:prSet presAssocID="{A129CD42-5715-7E43-A4A3-EAC44683B347}" presName="rootText2" presStyleLbl="alignAcc1" presStyleIdx="0" presStyleCnt="0">
        <dgm:presLayoutVars>
          <dgm:chPref val="3"/>
        </dgm:presLayoutVars>
      </dgm:prSet>
      <dgm:spPr/>
      <dgm:t>
        <a:bodyPr/>
        <a:lstStyle/>
        <a:p>
          <a:endParaRPr lang="en-US"/>
        </a:p>
      </dgm:t>
    </dgm:pt>
    <dgm:pt modelId="{DA1B8023-B914-8E41-9139-E7B072341975}" type="pres">
      <dgm:prSet presAssocID="{A129CD42-5715-7E43-A4A3-EAC44683B347}" presName="topArc2" presStyleLbl="parChTrans1D1" presStyleIdx="16" presStyleCnt="74"/>
      <dgm:spPr/>
    </dgm:pt>
    <dgm:pt modelId="{040546CD-5B19-F548-A038-9589D7AA0088}" type="pres">
      <dgm:prSet presAssocID="{A129CD42-5715-7E43-A4A3-EAC44683B347}" presName="bottomArc2" presStyleLbl="parChTrans1D1" presStyleIdx="17" presStyleCnt="74"/>
      <dgm:spPr/>
    </dgm:pt>
    <dgm:pt modelId="{F9BCD02D-2243-1840-8CC2-DD0761122401}" type="pres">
      <dgm:prSet presAssocID="{A129CD42-5715-7E43-A4A3-EAC44683B347}" presName="topConnNode2" presStyleLbl="node2" presStyleIdx="0" presStyleCnt="0"/>
      <dgm:spPr/>
      <dgm:t>
        <a:bodyPr/>
        <a:lstStyle/>
        <a:p>
          <a:endParaRPr lang="en-US"/>
        </a:p>
      </dgm:t>
    </dgm:pt>
    <dgm:pt modelId="{4227E1AC-0D5C-7140-A952-15B8E8C185D3}" type="pres">
      <dgm:prSet presAssocID="{A129CD42-5715-7E43-A4A3-EAC44683B347}" presName="hierChild4" presStyleCnt="0"/>
      <dgm:spPr/>
    </dgm:pt>
    <dgm:pt modelId="{8DA07610-2AB7-1A4B-9894-0D19B176E29C}" type="pres">
      <dgm:prSet presAssocID="{79D2218A-1A11-0F44-9089-8DB29A8E1BC6}" presName="Name28" presStyleLbl="parChTrans1D3" presStyleIdx="3" presStyleCnt="10"/>
      <dgm:spPr/>
      <dgm:t>
        <a:bodyPr/>
        <a:lstStyle/>
        <a:p>
          <a:endParaRPr lang="en-US"/>
        </a:p>
      </dgm:t>
    </dgm:pt>
    <dgm:pt modelId="{16509981-77CA-484F-8216-3D5AA8D35EEF}" type="pres">
      <dgm:prSet presAssocID="{608B5159-547B-4340-A8AD-B9516963DC05}" presName="hierRoot2" presStyleCnt="0">
        <dgm:presLayoutVars>
          <dgm:hierBranch val="init"/>
        </dgm:presLayoutVars>
      </dgm:prSet>
      <dgm:spPr/>
    </dgm:pt>
    <dgm:pt modelId="{AD44C07C-FE15-6442-A291-CEDD3C92E1A0}" type="pres">
      <dgm:prSet presAssocID="{608B5159-547B-4340-A8AD-B9516963DC05}" presName="rootComposite2" presStyleCnt="0"/>
      <dgm:spPr/>
    </dgm:pt>
    <dgm:pt modelId="{0BBE8C08-00E7-A24E-8B54-C3587AFC01C1}" type="pres">
      <dgm:prSet presAssocID="{608B5159-547B-4340-A8AD-B9516963DC05}" presName="rootText2" presStyleLbl="alignAcc1" presStyleIdx="0" presStyleCnt="0">
        <dgm:presLayoutVars>
          <dgm:chPref val="3"/>
        </dgm:presLayoutVars>
      </dgm:prSet>
      <dgm:spPr/>
      <dgm:t>
        <a:bodyPr/>
        <a:lstStyle/>
        <a:p>
          <a:endParaRPr lang="en-US"/>
        </a:p>
      </dgm:t>
    </dgm:pt>
    <dgm:pt modelId="{4666C739-B94A-394E-BF4C-3EBAD910D124}" type="pres">
      <dgm:prSet presAssocID="{608B5159-547B-4340-A8AD-B9516963DC05}" presName="topArc2" presStyleLbl="parChTrans1D1" presStyleIdx="18" presStyleCnt="74"/>
      <dgm:spPr/>
    </dgm:pt>
    <dgm:pt modelId="{3AFA0690-35B7-2E44-BC17-3129CFC6B87E}" type="pres">
      <dgm:prSet presAssocID="{608B5159-547B-4340-A8AD-B9516963DC05}" presName="bottomArc2" presStyleLbl="parChTrans1D1" presStyleIdx="19" presStyleCnt="74"/>
      <dgm:spPr/>
    </dgm:pt>
    <dgm:pt modelId="{3A1FE0C0-0ABC-1747-ACD8-6A684015681E}" type="pres">
      <dgm:prSet presAssocID="{608B5159-547B-4340-A8AD-B9516963DC05}" presName="topConnNode2" presStyleLbl="node3" presStyleIdx="0" presStyleCnt="0"/>
      <dgm:spPr/>
      <dgm:t>
        <a:bodyPr/>
        <a:lstStyle/>
        <a:p>
          <a:endParaRPr lang="en-US"/>
        </a:p>
      </dgm:t>
    </dgm:pt>
    <dgm:pt modelId="{381DCD58-5E11-EB43-9B60-11C86CB462AC}" type="pres">
      <dgm:prSet presAssocID="{608B5159-547B-4340-A8AD-B9516963DC05}" presName="hierChild4" presStyleCnt="0"/>
      <dgm:spPr/>
    </dgm:pt>
    <dgm:pt modelId="{E2BC14A0-95A3-2948-9F86-33372F3FB48C}" type="pres">
      <dgm:prSet presAssocID="{CAAD742A-932C-3D44-ADED-8FAA3C3539C5}" presName="Name28" presStyleLbl="parChTrans1D4" presStyleIdx="3" presStyleCnt="21"/>
      <dgm:spPr/>
      <dgm:t>
        <a:bodyPr/>
        <a:lstStyle/>
        <a:p>
          <a:endParaRPr lang="en-US"/>
        </a:p>
      </dgm:t>
    </dgm:pt>
    <dgm:pt modelId="{9DA05B6B-E08D-CF46-9D25-23E74F0C06A7}" type="pres">
      <dgm:prSet presAssocID="{8E830981-A00B-8042-BE49-1C85A951D757}" presName="hierRoot2" presStyleCnt="0">
        <dgm:presLayoutVars>
          <dgm:hierBranch val="init"/>
        </dgm:presLayoutVars>
      </dgm:prSet>
      <dgm:spPr/>
    </dgm:pt>
    <dgm:pt modelId="{1B4CC26E-CA4B-AA4D-A096-A7A23411BD59}" type="pres">
      <dgm:prSet presAssocID="{8E830981-A00B-8042-BE49-1C85A951D757}" presName="rootComposite2" presStyleCnt="0"/>
      <dgm:spPr/>
    </dgm:pt>
    <dgm:pt modelId="{4BD6D3C0-5EBD-CD48-BEED-639338AC6409}" type="pres">
      <dgm:prSet presAssocID="{8E830981-A00B-8042-BE49-1C85A951D757}" presName="rootText2" presStyleLbl="alignAcc1" presStyleIdx="0" presStyleCnt="0" custScaleX="109512">
        <dgm:presLayoutVars>
          <dgm:chPref val="3"/>
        </dgm:presLayoutVars>
      </dgm:prSet>
      <dgm:spPr/>
      <dgm:t>
        <a:bodyPr/>
        <a:lstStyle/>
        <a:p>
          <a:endParaRPr lang="en-US"/>
        </a:p>
      </dgm:t>
    </dgm:pt>
    <dgm:pt modelId="{BA6376D2-C820-7441-BCB4-E084798963DA}" type="pres">
      <dgm:prSet presAssocID="{8E830981-A00B-8042-BE49-1C85A951D757}" presName="topArc2" presStyleLbl="parChTrans1D1" presStyleIdx="20" presStyleCnt="74"/>
      <dgm:spPr/>
    </dgm:pt>
    <dgm:pt modelId="{88458B04-EBB5-A742-9ABB-34D2D149306A}" type="pres">
      <dgm:prSet presAssocID="{8E830981-A00B-8042-BE49-1C85A951D757}" presName="bottomArc2" presStyleLbl="parChTrans1D1" presStyleIdx="21" presStyleCnt="74"/>
      <dgm:spPr/>
    </dgm:pt>
    <dgm:pt modelId="{A555D0F3-96C6-614F-B7F2-0327F5721D33}" type="pres">
      <dgm:prSet presAssocID="{8E830981-A00B-8042-BE49-1C85A951D757}" presName="topConnNode2" presStyleLbl="node4" presStyleIdx="0" presStyleCnt="0"/>
      <dgm:spPr/>
      <dgm:t>
        <a:bodyPr/>
        <a:lstStyle/>
        <a:p>
          <a:endParaRPr lang="en-US"/>
        </a:p>
      </dgm:t>
    </dgm:pt>
    <dgm:pt modelId="{CF74DC77-DDB0-2246-B7AA-A85FAA9306C6}" type="pres">
      <dgm:prSet presAssocID="{8E830981-A00B-8042-BE49-1C85A951D757}" presName="hierChild4" presStyleCnt="0"/>
      <dgm:spPr/>
    </dgm:pt>
    <dgm:pt modelId="{E523D0AE-6F32-2F49-A194-6730BAB10672}" type="pres">
      <dgm:prSet presAssocID="{8E830981-A00B-8042-BE49-1C85A951D757}" presName="hierChild5" presStyleCnt="0"/>
      <dgm:spPr/>
    </dgm:pt>
    <dgm:pt modelId="{0E33E671-16F2-514E-8CD5-05B1AA68FA42}" type="pres">
      <dgm:prSet presAssocID="{ABEBDEED-E474-4645-BAA3-6A3B75EA0DF4}" presName="Name28" presStyleLbl="parChTrans1D4" presStyleIdx="4" presStyleCnt="21"/>
      <dgm:spPr/>
      <dgm:t>
        <a:bodyPr/>
        <a:lstStyle/>
        <a:p>
          <a:endParaRPr lang="en-US"/>
        </a:p>
      </dgm:t>
    </dgm:pt>
    <dgm:pt modelId="{BDA1257B-2AF8-C346-B9FD-0B62FED728F6}" type="pres">
      <dgm:prSet presAssocID="{4FAB9219-6D3A-4441-A3FD-4CA40F85D35A}" presName="hierRoot2" presStyleCnt="0">
        <dgm:presLayoutVars>
          <dgm:hierBranch val="init"/>
        </dgm:presLayoutVars>
      </dgm:prSet>
      <dgm:spPr/>
    </dgm:pt>
    <dgm:pt modelId="{142A852A-53CF-4145-8A42-E9AA7D3D038A}" type="pres">
      <dgm:prSet presAssocID="{4FAB9219-6D3A-4441-A3FD-4CA40F85D35A}" presName="rootComposite2" presStyleCnt="0"/>
      <dgm:spPr/>
    </dgm:pt>
    <dgm:pt modelId="{FEE0EEC3-D3DC-9E4E-A996-0D40BEE4D8F2}" type="pres">
      <dgm:prSet presAssocID="{4FAB9219-6D3A-4441-A3FD-4CA40F85D35A}" presName="rootText2" presStyleLbl="alignAcc1" presStyleIdx="0" presStyleCnt="0">
        <dgm:presLayoutVars>
          <dgm:chPref val="3"/>
        </dgm:presLayoutVars>
      </dgm:prSet>
      <dgm:spPr/>
      <dgm:t>
        <a:bodyPr/>
        <a:lstStyle/>
        <a:p>
          <a:endParaRPr lang="en-US"/>
        </a:p>
      </dgm:t>
    </dgm:pt>
    <dgm:pt modelId="{4048740F-217D-8E46-B762-530D82D02F53}" type="pres">
      <dgm:prSet presAssocID="{4FAB9219-6D3A-4441-A3FD-4CA40F85D35A}" presName="topArc2" presStyleLbl="parChTrans1D1" presStyleIdx="22" presStyleCnt="74"/>
      <dgm:spPr/>
    </dgm:pt>
    <dgm:pt modelId="{D6E5B7AF-F3C2-5945-8454-672F54F05964}" type="pres">
      <dgm:prSet presAssocID="{4FAB9219-6D3A-4441-A3FD-4CA40F85D35A}" presName="bottomArc2" presStyleLbl="parChTrans1D1" presStyleIdx="23" presStyleCnt="74"/>
      <dgm:spPr/>
    </dgm:pt>
    <dgm:pt modelId="{F0BB7A9D-191B-1E4C-B48E-516C2DF17951}" type="pres">
      <dgm:prSet presAssocID="{4FAB9219-6D3A-4441-A3FD-4CA40F85D35A}" presName="topConnNode2" presStyleLbl="node4" presStyleIdx="0" presStyleCnt="0"/>
      <dgm:spPr/>
      <dgm:t>
        <a:bodyPr/>
        <a:lstStyle/>
        <a:p>
          <a:endParaRPr lang="en-US"/>
        </a:p>
      </dgm:t>
    </dgm:pt>
    <dgm:pt modelId="{65A61AF0-292A-4641-BC26-4212FF06D4DA}" type="pres">
      <dgm:prSet presAssocID="{4FAB9219-6D3A-4441-A3FD-4CA40F85D35A}" presName="hierChild4" presStyleCnt="0"/>
      <dgm:spPr/>
    </dgm:pt>
    <dgm:pt modelId="{00C957DB-B4EE-FD4F-A84C-A133F6278D3A}" type="pres">
      <dgm:prSet presAssocID="{4FAB9219-6D3A-4441-A3FD-4CA40F85D35A}" presName="hierChild5" presStyleCnt="0"/>
      <dgm:spPr/>
    </dgm:pt>
    <dgm:pt modelId="{CEE48253-FE26-D045-ADE0-C508723ACEEF}" type="pres">
      <dgm:prSet presAssocID="{608B5159-547B-4340-A8AD-B9516963DC05}" presName="hierChild5" presStyleCnt="0"/>
      <dgm:spPr/>
    </dgm:pt>
    <dgm:pt modelId="{4BC378E4-6750-5B44-9292-4F25FE3C0FCC}" type="pres">
      <dgm:prSet presAssocID="{E7B65CE9-2671-054A-863F-5835C1BB0118}" presName="Name28" presStyleLbl="parChTrans1D3" presStyleIdx="4" presStyleCnt="10"/>
      <dgm:spPr/>
      <dgm:t>
        <a:bodyPr/>
        <a:lstStyle/>
        <a:p>
          <a:endParaRPr lang="en-US"/>
        </a:p>
      </dgm:t>
    </dgm:pt>
    <dgm:pt modelId="{01854B49-68DF-0540-B421-8D2A37DA3965}" type="pres">
      <dgm:prSet presAssocID="{05244476-E15F-7D4B-A3F5-56BA292142C7}" presName="hierRoot2" presStyleCnt="0">
        <dgm:presLayoutVars>
          <dgm:hierBranch val="init"/>
        </dgm:presLayoutVars>
      </dgm:prSet>
      <dgm:spPr/>
    </dgm:pt>
    <dgm:pt modelId="{7A52E32D-4C0D-404D-A058-CD058CF456ED}" type="pres">
      <dgm:prSet presAssocID="{05244476-E15F-7D4B-A3F5-56BA292142C7}" presName="rootComposite2" presStyleCnt="0"/>
      <dgm:spPr/>
    </dgm:pt>
    <dgm:pt modelId="{E72C8E01-9BE7-C742-8700-D0493B98987E}" type="pres">
      <dgm:prSet presAssocID="{05244476-E15F-7D4B-A3F5-56BA292142C7}" presName="rootText2" presStyleLbl="alignAcc1" presStyleIdx="0" presStyleCnt="0">
        <dgm:presLayoutVars>
          <dgm:chPref val="3"/>
        </dgm:presLayoutVars>
      </dgm:prSet>
      <dgm:spPr/>
      <dgm:t>
        <a:bodyPr/>
        <a:lstStyle/>
        <a:p>
          <a:endParaRPr lang="en-US"/>
        </a:p>
      </dgm:t>
    </dgm:pt>
    <dgm:pt modelId="{7E6AA855-2F5D-0344-A4BE-5E29CCA6BF38}" type="pres">
      <dgm:prSet presAssocID="{05244476-E15F-7D4B-A3F5-56BA292142C7}" presName="topArc2" presStyleLbl="parChTrans1D1" presStyleIdx="24" presStyleCnt="74"/>
      <dgm:spPr/>
    </dgm:pt>
    <dgm:pt modelId="{05695B17-911D-0F45-BB93-AE3AF63BA363}" type="pres">
      <dgm:prSet presAssocID="{05244476-E15F-7D4B-A3F5-56BA292142C7}" presName="bottomArc2" presStyleLbl="parChTrans1D1" presStyleIdx="25" presStyleCnt="74"/>
      <dgm:spPr/>
    </dgm:pt>
    <dgm:pt modelId="{DED8B95F-72EC-FC4D-867F-A9CB4E7B1FD5}" type="pres">
      <dgm:prSet presAssocID="{05244476-E15F-7D4B-A3F5-56BA292142C7}" presName="topConnNode2" presStyleLbl="node3" presStyleIdx="0" presStyleCnt="0"/>
      <dgm:spPr/>
      <dgm:t>
        <a:bodyPr/>
        <a:lstStyle/>
        <a:p>
          <a:endParaRPr lang="en-US"/>
        </a:p>
      </dgm:t>
    </dgm:pt>
    <dgm:pt modelId="{37AE4002-9606-1C42-A877-44C387F61178}" type="pres">
      <dgm:prSet presAssocID="{05244476-E15F-7D4B-A3F5-56BA292142C7}" presName="hierChild4" presStyleCnt="0"/>
      <dgm:spPr/>
    </dgm:pt>
    <dgm:pt modelId="{813FF1FD-65EF-DE4B-99BD-773CD134D8ED}" type="pres">
      <dgm:prSet presAssocID="{E8ECDB28-B1FC-0E46-94A2-7C528E45E945}" presName="Name28" presStyleLbl="parChTrans1D4" presStyleIdx="5" presStyleCnt="21"/>
      <dgm:spPr/>
      <dgm:t>
        <a:bodyPr/>
        <a:lstStyle/>
        <a:p>
          <a:endParaRPr lang="en-US"/>
        </a:p>
      </dgm:t>
    </dgm:pt>
    <dgm:pt modelId="{2299C60B-E5DD-D442-A17B-6040AF36D18B}" type="pres">
      <dgm:prSet presAssocID="{FA21C423-E701-4B49-AC5C-0966C55B4C72}" presName="hierRoot2" presStyleCnt="0">
        <dgm:presLayoutVars>
          <dgm:hierBranch val="init"/>
        </dgm:presLayoutVars>
      </dgm:prSet>
      <dgm:spPr/>
    </dgm:pt>
    <dgm:pt modelId="{977E391F-7C91-554D-A17B-42646A8964F4}" type="pres">
      <dgm:prSet presAssocID="{FA21C423-E701-4B49-AC5C-0966C55B4C72}" presName="rootComposite2" presStyleCnt="0"/>
      <dgm:spPr/>
    </dgm:pt>
    <dgm:pt modelId="{3C2CAA07-C818-B94C-ACB2-25ADDD2BE376}" type="pres">
      <dgm:prSet presAssocID="{FA21C423-E701-4B49-AC5C-0966C55B4C72}" presName="rootText2" presStyleLbl="alignAcc1" presStyleIdx="0" presStyleCnt="0">
        <dgm:presLayoutVars>
          <dgm:chPref val="3"/>
        </dgm:presLayoutVars>
      </dgm:prSet>
      <dgm:spPr/>
      <dgm:t>
        <a:bodyPr/>
        <a:lstStyle/>
        <a:p>
          <a:endParaRPr lang="en-US"/>
        </a:p>
      </dgm:t>
    </dgm:pt>
    <dgm:pt modelId="{A060E9B1-1485-464E-BD0F-D9A7E7A2D22B}" type="pres">
      <dgm:prSet presAssocID="{FA21C423-E701-4B49-AC5C-0966C55B4C72}" presName="topArc2" presStyleLbl="parChTrans1D1" presStyleIdx="26" presStyleCnt="74"/>
      <dgm:spPr/>
    </dgm:pt>
    <dgm:pt modelId="{D1A97F57-D024-2546-A30A-64FFD4695448}" type="pres">
      <dgm:prSet presAssocID="{FA21C423-E701-4B49-AC5C-0966C55B4C72}" presName="bottomArc2" presStyleLbl="parChTrans1D1" presStyleIdx="27" presStyleCnt="74"/>
      <dgm:spPr/>
    </dgm:pt>
    <dgm:pt modelId="{32C53E49-0ADB-EE48-9E83-41A85EEB875D}" type="pres">
      <dgm:prSet presAssocID="{FA21C423-E701-4B49-AC5C-0966C55B4C72}" presName="topConnNode2" presStyleLbl="node4" presStyleIdx="0" presStyleCnt="0"/>
      <dgm:spPr/>
      <dgm:t>
        <a:bodyPr/>
        <a:lstStyle/>
        <a:p>
          <a:endParaRPr lang="en-US"/>
        </a:p>
      </dgm:t>
    </dgm:pt>
    <dgm:pt modelId="{17E55F0D-319C-114E-A559-AE94C3732148}" type="pres">
      <dgm:prSet presAssocID="{FA21C423-E701-4B49-AC5C-0966C55B4C72}" presName="hierChild4" presStyleCnt="0"/>
      <dgm:spPr/>
    </dgm:pt>
    <dgm:pt modelId="{14F77E57-6541-DD48-B4AA-5AF93FB3BB43}" type="pres">
      <dgm:prSet presAssocID="{FA21C423-E701-4B49-AC5C-0966C55B4C72}" presName="hierChild5" presStyleCnt="0"/>
      <dgm:spPr/>
    </dgm:pt>
    <dgm:pt modelId="{4A974E03-CB33-8644-A6D2-D6EB1AF18875}" type="pres">
      <dgm:prSet presAssocID="{53C1EBE7-C313-E84D-9998-3E41EE00FAF8}" presName="Name28" presStyleLbl="parChTrans1D4" presStyleIdx="6" presStyleCnt="21"/>
      <dgm:spPr/>
      <dgm:t>
        <a:bodyPr/>
        <a:lstStyle/>
        <a:p>
          <a:endParaRPr lang="en-US"/>
        </a:p>
      </dgm:t>
    </dgm:pt>
    <dgm:pt modelId="{0E0DC42A-ACB9-CA4B-A0C5-23658AD69938}" type="pres">
      <dgm:prSet presAssocID="{0B0D504F-9064-0F42-A373-D4531F648213}" presName="hierRoot2" presStyleCnt="0">
        <dgm:presLayoutVars>
          <dgm:hierBranch val="init"/>
        </dgm:presLayoutVars>
      </dgm:prSet>
      <dgm:spPr/>
    </dgm:pt>
    <dgm:pt modelId="{F32BECC3-C10D-1F48-A4AF-FD09BCD6B66D}" type="pres">
      <dgm:prSet presAssocID="{0B0D504F-9064-0F42-A373-D4531F648213}" presName="rootComposite2" presStyleCnt="0"/>
      <dgm:spPr/>
    </dgm:pt>
    <dgm:pt modelId="{507C4F17-9DD3-5244-8418-913FB2F5A64A}" type="pres">
      <dgm:prSet presAssocID="{0B0D504F-9064-0F42-A373-D4531F648213}" presName="rootText2" presStyleLbl="alignAcc1" presStyleIdx="0" presStyleCnt="0">
        <dgm:presLayoutVars>
          <dgm:chPref val="3"/>
        </dgm:presLayoutVars>
      </dgm:prSet>
      <dgm:spPr/>
      <dgm:t>
        <a:bodyPr/>
        <a:lstStyle/>
        <a:p>
          <a:endParaRPr lang="en-US"/>
        </a:p>
      </dgm:t>
    </dgm:pt>
    <dgm:pt modelId="{D47C1E58-BEED-6B45-8FCF-DD9703D01DCD}" type="pres">
      <dgm:prSet presAssocID="{0B0D504F-9064-0F42-A373-D4531F648213}" presName="topArc2" presStyleLbl="parChTrans1D1" presStyleIdx="28" presStyleCnt="74"/>
      <dgm:spPr/>
    </dgm:pt>
    <dgm:pt modelId="{1A8F2876-BCAF-DD4C-9B22-82BD525EE91B}" type="pres">
      <dgm:prSet presAssocID="{0B0D504F-9064-0F42-A373-D4531F648213}" presName="bottomArc2" presStyleLbl="parChTrans1D1" presStyleIdx="29" presStyleCnt="74"/>
      <dgm:spPr/>
    </dgm:pt>
    <dgm:pt modelId="{E4CCC30C-9566-BE45-9189-F4507434B4F4}" type="pres">
      <dgm:prSet presAssocID="{0B0D504F-9064-0F42-A373-D4531F648213}" presName="topConnNode2" presStyleLbl="node4" presStyleIdx="0" presStyleCnt="0"/>
      <dgm:spPr/>
      <dgm:t>
        <a:bodyPr/>
        <a:lstStyle/>
        <a:p>
          <a:endParaRPr lang="en-US"/>
        </a:p>
      </dgm:t>
    </dgm:pt>
    <dgm:pt modelId="{9665FA80-4263-AA40-A868-AFC706C2E78C}" type="pres">
      <dgm:prSet presAssocID="{0B0D504F-9064-0F42-A373-D4531F648213}" presName="hierChild4" presStyleCnt="0"/>
      <dgm:spPr/>
    </dgm:pt>
    <dgm:pt modelId="{CA8FD0EA-1DC1-0D41-805F-1E49CA0306EB}" type="pres">
      <dgm:prSet presAssocID="{0B0D504F-9064-0F42-A373-D4531F648213}" presName="hierChild5" presStyleCnt="0"/>
      <dgm:spPr/>
    </dgm:pt>
    <dgm:pt modelId="{AAFDFA97-8408-474F-A7B2-B181812DCD08}" type="pres">
      <dgm:prSet presAssocID="{05244476-E15F-7D4B-A3F5-56BA292142C7}" presName="hierChild5" presStyleCnt="0"/>
      <dgm:spPr/>
    </dgm:pt>
    <dgm:pt modelId="{51DF85FD-7601-824D-A9EC-C28626DE0F66}" type="pres">
      <dgm:prSet presAssocID="{00C75B62-0F05-2E4E-90A5-C0F897A865A6}" presName="Name28" presStyleLbl="parChTrans1D3" presStyleIdx="5" presStyleCnt="10"/>
      <dgm:spPr/>
      <dgm:t>
        <a:bodyPr/>
        <a:lstStyle/>
        <a:p>
          <a:endParaRPr lang="en-US"/>
        </a:p>
      </dgm:t>
    </dgm:pt>
    <dgm:pt modelId="{324E2BD2-9061-0D4A-8683-D34565268E48}" type="pres">
      <dgm:prSet presAssocID="{0B9B7CC9-4071-CD4E-81F9-F2DD2CDE8B84}" presName="hierRoot2" presStyleCnt="0">
        <dgm:presLayoutVars>
          <dgm:hierBranch val="init"/>
        </dgm:presLayoutVars>
      </dgm:prSet>
      <dgm:spPr/>
    </dgm:pt>
    <dgm:pt modelId="{F2F4907D-ECBB-7E4C-A79A-44AABD519C82}" type="pres">
      <dgm:prSet presAssocID="{0B9B7CC9-4071-CD4E-81F9-F2DD2CDE8B84}" presName="rootComposite2" presStyleCnt="0"/>
      <dgm:spPr/>
    </dgm:pt>
    <dgm:pt modelId="{D3C89DA8-4F13-C84F-BFF2-3F7A127C0DD2}" type="pres">
      <dgm:prSet presAssocID="{0B9B7CC9-4071-CD4E-81F9-F2DD2CDE8B84}" presName="rootText2" presStyleLbl="alignAcc1" presStyleIdx="0" presStyleCnt="0">
        <dgm:presLayoutVars>
          <dgm:chPref val="3"/>
        </dgm:presLayoutVars>
      </dgm:prSet>
      <dgm:spPr/>
      <dgm:t>
        <a:bodyPr/>
        <a:lstStyle/>
        <a:p>
          <a:endParaRPr lang="en-US"/>
        </a:p>
      </dgm:t>
    </dgm:pt>
    <dgm:pt modelId="{A4BC2027-60AD-484B-A471-FB34B81C5276}" type="pres">
      <dgm:prSet presAssocID="{0B9B7CC9-4071-CD4E-81F9-F2DD2CDE8B84}" presName="topArc2" presStyleLbl="parChTrans1D1" presStyleIdx="30" presStyleCnt="74"/>
      <dgm:spPr/>
    </dgm:pt>
    <dgm:pt modelId="{D386BB27-70C8-CE4F-B934-E94402FF6B9B}" type="pres">
      <dgm:prSet presAssocID="{0B9B7CC9-4071-CD4E-81F9-F2DD2CDE8B84}" presName="bottomArc2" presStyleLbl="parChTrans1D1" presStyleIdx="31" presStyleCnt="74"/>
      <dgm:spPr/>
    </dgm:pt>
    <dgm:pt modelId="{40BC2BD3-62DC-FA4A-B4E2-F50C2EEEC14F}" type="pres">
      <dgm:prSet presAssocID="{0B9B7CC9-4071-CD4E-81F9-F2DD2CDE8B84}" presName="topConnNode2" presStyleLbl="node3" presStyleIdx="0" presStyleCnt="0"/>
      <dgm:spPr/>
      <dgm:t>
        <a:bodyPr/>
        <a:lstStyle/>
        <a:p>
          <a:endParaRPr lang="en-US"/>
        </a:p>
      </dgm:t>
    </dgm:pt>
    <dgm:pt modelId="{CDE0830F-55F4-DA49-98DD-AB21C73599A5}" type="pres">
      <dgm:prSet presAssocID="{0B9B7CC9-4071-CD4E-81F9-F2DD2CDE8B84}" presName="hierChild4" presStyleCnt="0"/>
      <dgm:spPr/>
    </dgm:pt>
    <dgm:pt modelId="{83D3ECA9-D0E7-074E-B569-CAF1DFDC8A95}" type="pres">
      <dgm:prSet presAssocID="{33250C1F-BBC4-A843-A5D7-4628300BE715}" presName="Name28" presStyleLbl="parChTrans1D4" presStyleIdx="7" presStyleCnt="21"/>
      <dgm:spPr/>
      <dgm:t>
        <a:bodyPr/>
        <a:lstStyle/>
        <a:p>
          <a:endParaRPr lang="en-US"/>
        </a:p>
      </dgm:t>
    </dgm:pt>
    <dgm:pt modelId="{9CF0222A-E929-7749-9476-D780507EBC52}" type="pres">
      <dgm:prSet presAssocID="{C8A35505-3EE7-C441-97FE-AC17FA631B27}" presName="hierRoot2" presStyleCnt="0">
        <dgm:presLayoutVars>
          <dgm:hierBranch val="init"/>
        </dgm:presLayoutVars>
      </dgm:prSet>
      <dgm:spPr/>
    </dgm:pt>
    <dgm:pt modelId="{25DE845B-7D42-9B4B-A6B7-AF4F3DA4E1B8}" type="pres">
      <dgm:prSet presAssocID="{C8A35505-3EE7-C441-97FE-AC17FA631B27}" presName="rootComposite2" presStyleCnt="0"/>
      <dgm:spPr/>
    </dgm:pt>
    <dgm:pt modelId="{DC95826F-E5F0-3D41-BBDB-FE321A81184E}" type="pres">
      <dgm:prSet presAssocID="{C8A35505-3EE7-C441-97FE-AC17FA631B27}" presName="rootText2" presStyleLbl="alignAcc1" presStyleIdx="0" presStyleCnt="0">
        <dgm:presLayoutVars>
          <dgm:chPref val="3"/>
        </dgm:presLayoutVars>
      </dgm:prSet>
      <dgm:spPr/>
      <dgm:t>
        <a:bodyPr/>
        <a:lstStyle/>
        <a:p>
          <a:endParaRPr lang="en-US"/>
        </a:p>
      </dgm:t>
    </dgm:pt>
    <dgm:pt modelId="{C90A6A58-2386-B841-AFEB-17B78FC7BB10}" type="pres">
      <dgm:prSet presAssocID="{C8A35505-3EE7-C441-97FE-AC17FA631B27}" presName="topArc2" presStyleLbl="parChTrans1D1" presStyleIdx="32" presStyleCnt="74"/>
      <dgm:spPr/>
    </dgm:pt>
    <dgm:pt modelId="{F9895967-BF32-E842-AF95-D1CC8F5BF1EF}" type="pres">
      <dgm:prSet presAssocID="{C8A35505-3EE7-C441-97FE-AC17FA631B27}" presName="bottomArc2" presStyleLbl="parChTrans1D1" presStyleIdx="33" presStyleCnt="74"/>
      <dgm:spPr/>
    </dgm:pt>
    <dgm:pt modelId="{BFAF8BC4-C581-794E-8B25-7DA5229DF732}" type="pres">
      <dgm:prSet presAssocID="{C8A35505-3EE7-C441-97FE-AC17FA631B27}" presName="topConnNode2" presStyleLbl="node4" presStyleIdx="0" presStyleCnt="0"/>
      <dgm:spPr/>
      <dgm:t>
        <a:bodyPr/>
        <a:lstStyle/>
        <a:p>
          <a:endParaRPr lang="en-US"/>
        </a:p>
      </dgm:t>
    </dgm:pt>
    <dgm:pt modelId="{A6E82361-9E16-C247-97BD-08D86FFA709F}" type="pres">
      <dgm:prSet presAssocID="{C8A35505-3EE7-C441-97FE-AC17FA631B27}" presName="hierChild4" presStyleCnt="0"/>
      <dgm:spPr/>
    </dgm:pt>
    <dgm:pt modelId="{D7DDA82F-FAB1-944D-9B4F-4980594566AD}" type="pres">
      <dgm:prSet presAssocID="{F8EA1952-AF48-7045-8F27-5590DF46962C}" presName="Name28" presStyleLbl="parChTrans1D4" presStyleIdx="8" presStyleCnt="21"/>
      <dgm:spPr/>
      <dgm:t>
        <a:bodyPr/>
        <a:lstStyle/>
        <a:p>
          <a:endParaRPr lang="en-US"/>
        </a:p>
      </dgm:t>
    </dgm:pt>
    <dgm:pt modelId="{01A3D74C-AC79-B742-969C-53A8E5D92444}" type="pres">
      <dgm:prSet presAssocID="{63E2BE9B-4754-5446-853F-E423372A3C54}" presName="hierRoot2" presStyleCnt="0">
        <dgm:presLayoutVars>
          <dgm:hierBranch val="init"/>
        </dgm:presLayoutVars>
      </dgm:prSet>
      <dgm:spPr/>
    </dgm:pt>
    <dgm:pt modelId="{D43DF0E2-65B0-694B-96C6-A12CE18DA030}" type="pres">
      <dgm:prSet presAssocID="{63E2BE9B-4754-5446-853F-E423372A3C54}" presName="rootComposite2" presStyleCnt="0"/>
      <dgm:spPr/>
    </dgm:pt>
    <dgm:pt modelId="{EAC05AF7-66A4-2A41-81AC-2E3EF4AB9A4B}" type="pres">
      <dgm:prSet presAssocID="{63E2BE9B-4754-5446-853F-E423372A3C54}" presName="rootText2" presStyleLbl="alignAcc1" presStyleIdx="0" presStyleCnt="0">
        <dgm:presLayoutVars>
          <dgm:chPref val="3"/>
        </dgm:presLayoutVars>
      </dgm:prSet>
      <dgm:spPr/>
      <dgm:t>
        <a:bodyPr/>
        <a:lstStyle/>
        <a:p>
          <a:endParaRPr lang="en-US"/>
        </a:p>
      </dgm:t>
    </dgm:pt>
    <dgm:pt modelId="{11962023-1DE3-CB4D-8BE7-2E41A4EE0469}" type="pres">
      <dgm:prSet presAssocID="{63E2BE9B-4754-5446-853F-E423372A3C54}" presName="topArc2" presStyleLbl="parChTrans1D1" presStyleIdx="34" presStyleCnt="74"/>
      <dgm:spPr/>
    </dgm:pt>
    <dgm:pt modelId="{AB449EDE-9BDF-6B49-8EFE-88C1AB06C041}" type="pres">
      <dgm:prSet presAssocID="{63E2BE9B-4754-5446-853F-E423372A3C54}" presName="bottomArc2" presStyleLbl="parChTrans1D1" presStyleIdx="35" presStyleCnt="74"/>
      <dgm:spPr/>
    </dgm:pt>
    <dgm:pt modelId="{C08C4281-3126-5A49-BFC6-8CA8BF891DF3}" type="pres">
      <dgm:prSet presAssocID="{63E2BE9B-4754-5446-853F-E423372A3C54}" presName="topConnNode2" presStyleLbl="node4" presStyleIdx="0" presStyleCnt="0"/>
      <dgm:spPr/>
      <dgm:t>
        <a:bodyPr/>
        <a:lstStyle/>
        <a:p>
          <a:endParaRPr lang="en-US"/>
        </a:p>
      </dgm:t>
    </dgm:pt>
    <dgm:pt modelId="{4DFD2019-8CEF-8C48-88BF-AF9948472866}" type="pres">
      <dgm:prSet presAssocID="{63E2BE9B-4754-5446-853F-E423372A3C54}" presName="hierChild4" presStyleCnt="0"/>
      <dgm:spPr/>
    </dgm:pt>
    <dgm:pt modelId="{510465BC-2EA9-6648-B3CB-898FAF52B523}" type="pres">
      <dgm:prSet presAssocID="{63E2BE9B-4754-5446-853F-E423372A3C54}" presName="hierChild5" presStyleCnt="0"/>
      <dgm:spPr/>
    </dgm:pt>
    <dgm:pt modelId="{A6AE7D0B-01BC-6C43-A129-89590B34D2E1}" type="pres">
      <dgm:prSet presAssocID="{B13A2CA6-3FD8-6B40-85C9-3E81AA1DB1FC}" presName="Name28" presStyleLbl="parChTrans1D4" presStyleIdx="9" presStyleCnt="21"/>
      <dgm:spPr/>
      <dgm:t>
        <a:bodyPr/>
        <a:lstStyle/>
        <a:p>
          <a:endParaRPr lang="en-US"/>
        </a:p>
      </dgm:t>
    </dgm:pt>
    <dgm:pt modelId="{86AD9EAA-A15F-DB4E-83FF-2F8BB1D4B141}" type="pres">
      <dgm:prSet presAssocID="{F5E0843D-776F-9847-A332-11E5EE4D72BC}" presName="hierRoot2" presStyleCnt="0">
        <dgm:presLayoutVars>
          <dgm:hierBranch val="init"/>
        </dgm:presLayoutVars>
      </dgm:prSet>
      <dgm:spPr/>
    </dgm:pt>
    <dgm:pt modelId="{13609E4C-A18E-5C4A-98E3-4B8D2EE46B55}" type="pres">
      <dgm:prSet presAssocID="{F5E0843D-776F-9847-A332-11E5EE4D72BC}" presName="rootComposite2" presStyleCnt="0"/>
      <dgm:spPr/>
    </dgm:pt>
    <dgm:pt modelId="{49AF5193-13EA-7249-8B14-8CFEE43C484B}" type="pres">
      <dgm:prSet presAssocID="{F5E0843D-776F-9847-A332-11E5EE4D72BC}" presName="rootText2" presStyleLbl="alignAcc1" presStyleIdx="0" presStyleCnt="0">
        <dgm:presLayoutVars>
          <dgm:chPref val="3"/>
        </dgm:presLayoutVars>
      </dgm:prSet>
      <dgm:spPr/>
      <dgm:t>
        <a:bodyPr/>
        <a:lstStyle/>
        <a:p>
          <a:endParaRPr lang="en-US"/>
        </a:p>
      </dgm:t>
    </dgm:pt>
    <dgm:pt modelId="{67CF5BFB-0C52-3B4A-B32C-CD17B81E29C4}" type="pres">
      <dgm:prSet presAssocID="{F5E0843D-776F-9847-A332-11E5EE4D72BC}" presName="topArc2" presStyleLbl="parChTrans1D1" presStyleIdx="36" presStyleCnt="74"/>
      <dgm:spPr/>
    </dgm:pt>
    <dgm:pt modelId="{94C3AC71-BEBD-DE42-9655-9A1F50026702}" type="pres">
      <dgm:prSet presAssocID="{F5E0843D-776F-9847-A332-11E5EE4D72BC}" presName="bottomArc2" presStyleLbl="parChTrans1D1" presStyleIdx="37" presStyleCnt="74"/>
      <dgm:spPr/>
    </dgm:pt>
    <dgm:pt modelId="{EAE34B27-E7C2-F44B-B98B-F653F80C390D}" type="pres">
      <dgm:prSet presAssocID="{F5E0843D-776F-9847-A332-11E5EE4D72BC}" presName="topConnNode2" presStyleLbl="node4" presStyleIdx="0" presStyleCnt="0"/>
      <dgm:spPr/>
      <dgm:t>
        <a:bodyPr/>
        <a:lstStyle/>
        <a:p>
          <a:endParaRPr lang="en-US"/>
        </a:p>
      </dgm:t>
    </dgm:pt>
    <dgm:pt modelId="{640A6A32-BD23-A340-839D-396D762118C6}" type="pres">
      <dgm:prSet presAssocID="{F5E0843D-776F-9847-A332-11E5EE4D72BC}" presName="hierChild4" presStyleCnt="0"/>
      <dgm:spPr/>
    </dgm:pt>
    <dgm:pt modelId="{40C889C5-532E-8B44-B221-81E401119AA4}" type="pres">
      <dgm:prSet presAssocID="{F5E0843D-776F-9847-A332-11E5EE4D72BC}" presName="hierChild5" presStyleCnt="0"/>
      <dgm:spPr/>
    </dgm:pt>
    <dgm:pt modelId="{DC905702-3F57-1441-8FD2-B28AA613C247}" type="pres">
      <dgm:prSet presAssocID="{C8A35505-3EE7-C441-97FE-AC17FA631B27}" presName="hierChild5" presStyleCnt="0"/>
      <dgm:spPr/>
    </dgm:pt>
    <dgm:pt modelId="{EE7A57FA-4353-134D-B09A-45B344554290}" type="pres">
      <dgm:prSet presAssocID="{6E731E32-C714-CF47-B05A-AE01731501C0}" presName="Name28" presStyleLbl="parChTrans1D4" presStyleIdx="10" presStyleCnt="21"/>
      <dgm:spPr/>
      <dgm:t>
        <a:bodyPr/>
        <a:lstStyle/>
        <a:p>
          <a:endParaRPr lang="en-US"/>
        </a:p>
      </dgm:t>
    </dgm:pt>
    <dgm:pt modelId="{F3C57FEB-C684-C940-B731-4572CD78265A}" type="pres">
      <dgm:prSet presAssocID="{021CE485-54CA-614A-88C7-0F189AE4F574}" presName="hierRoot2" presStyleCnt="0">
        <dgm:presLayoutVars>
          <dgm:hierBranch val="init"/>
        </dgm:presLayoutVars>
      </dgm:prSet>
      <dgm:spPr/>
    </dgm:pt>
    <dgm:pt modelId="{30759D5F-3977-E644-8446-1724B471B25C}" type="pres">
      <dgm:prSet presAssocID="{021CE485-54CA-614A-88C7-0F189AE4F574}" presName="rootComposite2" presStyleCnt="0"/>
      <dgm:spPr/>
    </dgm:pt>
    <dgm:pt modelId="{5F0EE4F4-47FE-B04F-AD7C-4E634F767C1C}" type="pres">
      <dgm:prSet presAssocID="{021CE485-54CA-614A-88C7-0F189AE4F574}" presName="rootText2" presStyleLbl="alignAcc1" presStyleIdx="0" presStyleCnt="0">
        <dgm:presLayoutVars>
          <dgm:chPref val="3"/>
        </dgm:presLayoutVars>
      </dgm:prSet>
      <dgm:spPr/>
      <dgm:t>
        <a:bodyPr/>
        <a:lstStyle/>
        <a:p>
          <a:endParaRPr lang="en-US"/>
        </a:p>
      </dgm:t>
    </dgm:pt>
    <dgm:pt modelId="{DC4979A4-EFD8-CD45-8D7D-F837B32C5E6E}" type="pres">
      <dgm:prSet presAssocID="{021CE485-54CA-614A-88C7-0F189AE4F574}" presName="topArc2" presStyleLbl="parChTrans1D1" presStyleIdx="38" presStyleCnt="74"/>
      <dgm:spPr/>
    </dgm:pt>
    <dgm:pt modelId="{8B8170FE-BBCB-4D46-8953-FCDC90BB1E4C}" type="pres">
      <dgm:prSet presAssocID="{021CE485-54CA-614A-88C7-0F189AE4F574}" presName="bottomArc2" presStyleLbl="parChTrans1D1" presStyleIdx="39" presStyleCnt="74"/>
      <dgm:spPr/>
    </dgm:pt>
    <dgm:pt modelId="{E621D48E-A06C-6D45-AAFE-5E430C28A8E4}" type="pres">
      <dgm:prSet presAssocID="{021CE485-54CA-614A-88C7-0F189AE4F574}" presName="topConnNode2" presStyleLbl="node4" presStyleIdx="0" presStyleCnt="0"/>
      <dgm:spPr/>
      <dgm:t>
        <a:bodyPr/>
        <a:lstStyle/>
        <a:p>
          <a:endParaRPr lang="en-US"/>
        </a:p>
      </dgm:t>
    </dgm:pt>
    <dgm:pt modelId="{437A02C1-CDFC-5D44-88D9-1334C391E2D4}" type="pres">
      <dgm:prSet presAssocID="{021CE485-54CA-614A-88C7-0F189AE4F574}" presName="hierChild4" presStyleCnt="0"/>
      <dgm:spPr/>
    </dgm:pt>
    <dgm:pt modelId="{1FD11EFB-9B46-A642-9064-F3B1B48FBDDD}" type="pres">
      <dgm:prSet presAssocID="{BEF2C232-D396-144F-937E-3571D0AD2E63}" presName="Name28" presStyleLbl="parChTrans1D4" presStyleIdx="11" presStyleCnt="21"/>
      <dgm:spPr/>
      <dgm:t>
        <a:bodyPr/>
        <a:lstStyle/>
        <a:p>
          <a:endParaRPr lang="en-US"/>
        </a:p>
      </dgm:t>
    </dgm:pt>
    <dgm:pt modelId="{F2C919B7-47F6-C847-9BBD-FBD063348D45}" type="pres">
      <dgm:prSet presAssocID="{C55D05E2-FED4-6D41-ACBB-C31AA641B366}" presName="hierRoot2" presStyleCnt="0">
        <dgm:presLayoutVars>
          <dgm:hierBranch val="init"/>
        </dgm:presLayoutVars>
      </dgm:prSet>
      <dgm:spPr/>
    </dgm:pt>
    <dgm:pt modelId="{1ECDFFBD-3F5C-974C-8031-CBC614A191F3}" type="pres">
      <dgm:prSet presAssocID="{C55D05E2-FED4-6D41-ACBB-C31AA641B366}" presName="rootComposite2" presStyleCnt="0"/>
      <dgm:spPr/>
    </dgm:pt>
    <dgm:pt modelId="{BAB77A85-41DE-4C43-AFCF-D70CA8084997}" type="pres">
      <dgm:prSet presAssocID="{C55D05E2-FED4-6D41-ACBB-C31AA641B366}" presName="rootText2" presStyleLbl="alignAcc1" presStyleIdx="0" presStyleCnt="0">
        <dgm:presLayoutVars>
          <dgm:chPref val="3"/>
        </dgm:presLayoutVars>
      </dgm:prSet>
      <dgm:spPr/>
      <dgm:t>
        <a:bodyPr/>
        <a:lstStyle/>
        <a:p>
          <a:endParaRPr lang="en-US"/>
        </a:p>
      </dgm:t>
    </dgm:pt>
    <dgm:pt modelId="{0EB1FB80-E15B-BD49-8F45-DC0A2E337152}" type="pres">
      <dgm:prSet presAssocID="{C55D05E2-FED4-6D41-ACBB-C31AA641B366}" presName="topArc2" presStyleLbl="parChTrans1D1" presStyleIdx="40" presStyleCnt="74"/>
      <dgm:spPr/>
    </dgm:pt>
    <dgm:pt modelId="{9375960B-94AC-2D41-8205-CCD33E10EBF2}" type="pres">
      <dgm:prSet presAssocID="{C55D05E2-FED4-6D41-ACBB-C31AA641B366}" presName="bottomArc2" presStyleLbl="parChTrans1D1" presStyleIdx="41" presStyleCnt="74"/>
      <dgm:spPr/>
    </dgm:pt>
    <dgm:pt modelId="{5DE7F157-A065-F743-840B-800B2A6BD89B}" type="pres">
      <dgm:prSet presAssocID="{C55D05E2-FED4-6D41-ACBB-C31AA641B366}" presName="topConnNode2" presStyleLbl="node4" presStyleIdx="0" presStyleCnt="0"/>
      <dgm:spPr/>
      <dgm:t>
        <a:bodyPr/>
        <a:lstStyle/>
        <a:p>
          <a:endParaRPr lang="en-US"/>
        </a:p>
      </dgm:t>
    </dgm:pt>
    <dgm:pt modelId="{4D567398-3AA3-3F4B-8331-C741856CB671}" type="pres">
      <dgm:prSet presAssocID="{C55D05E2-FED4-6D41-ACBB-C31AA641B366}" presName="hierChild4" presStyleCnt="0"/>
      <dgm:spPr/>
    </dgm:pt>
    <dgm:pt modelId="{DE6A0AA8-BCA7-AB49-89FD-4569832C6244}" type="pres">
      <dgm:prSet presAssocID="{C55D05E2-FED4-6D41-ACBB-C31AA641B366}" presName="hierChild5" presStyleCnt="0"/>
      <dgm:spPr/>
    </dgm:pt>
    <dgm:pt modelId="{651FAA09-06F2-AF47-A03A-640AA84CF4E7}" type="pres">
      <dgm:prSet presAssocID="{673474BA-A390-3D48-90CC-2218CDE8D01D}" presName="Name28" presStyleLbl="parChTrans1D4" presStyleIdx="12" presStyleCnt="21"/>
      <dgm:spPr/>
      <dgm:t>
        <a:bodyPr/>
        <a:lstStyle/>
        <a:p>
          <a:endParaRPr lang="en-US"/>
        </a:p>
      </dgm:t>
    </dgm:pt>
    <dgm:pt modelId="{3086DFF4-82EC-4E43-820A-35C33E120725}" type="pres">
      <dgm:prSet presAssocID="{400E108B-6B64-654F-92F1-53239FE590DB}" presName="hierRoot2" presStyleCnt="0">
        <dgm:presLayoutVars>
          <dgm:hierBranch val="init"/>
        </dgm:presLayoutVars>
      </dgm:prSet>
      <dgm:spPr/>
    </dgm:pt>
    <dgm:pt modelId="{A203B5F6-F009-2942-90BB-5D2F40CB57E1}" type="pres">
      <dgm:prSet presAssocID="{400E108B-6B64-654F-92F1-53239FE590DB}" presName="rootComposite2" presStyleCnt="0"/>
      <dgm:spPr/>
    </dgm:pt>
    <dgm:pt modelId="{E7A60EF4-A7F8-9F4B-93D8-3FCAE56FEB8E}" type="pres">
      <dgm:prSet presAssocID="{400E108B-6B64-654F-92F1-53239FE590DB}" presName="rootText2" presStyleLbl="alignAcc1" presStyleIdx="0" presStyleCnt="0">
        <dgm:presLayoutVars>
          <dgm:chPref val="3"/>
        </dgm:presLayoutVars>
      </dgm:prSet>
      <dgm:spPr/>
      <dgm:t>
        <a:bodyPr/>
        <a:lstStyle/>
        <a:p>
          <a:endParaRPr lang="en-US"/>
        </a:p>
      </dgm:t>
    </dgm:pt>
    <dgm:pt modelId="{C3943937-827C-0F4C-9CDE-77B6F4D27875}" type="pres">
      <dgm:prSet presAssocID="{400E108B-6B64-654F-92F1-53239FE590DB}" presName="topArc2" presStyleLbl="parChTrans1D1" presStyleIdx="42" presStyleCnt="74"/>
      <dgm:spPr/>
    </dgm:pt>
    <dgm:pt modelId="{9996A1AA-8AC4-C84A-AAB4-83E5D6E33E12}" type="pres">
      <dgm:prSet presAssocID="{400E108B-6B64-654F-92F1-53239FE590DB}" presName="bottomArc2" presStyleLbl="parChTrans1D1" presStyleIdx="43" presStyleCnt="74"/>
      <dgm:spPr/>
    </dgm:pt>
    <dgm:pt modelId="{BF0686BD-D129-D84E-955C-F61701FFC3D0}" type="pres">
      <dgm:prSet presAssocID="{400E108B-6B64-654F-92F1-53239FE590DB}" presName="topConnNode2" presStyleLbl="node4" presStyleIdx="0" presStyleCnt="0"/>
      <dgm:spPr/>
      <dgm:t>
        <a:bodyPr/>
        <a:lstStyle/>
        <a:p>
          <a:endParaRPr lang="en-US"/>
        </a:p>
      </dgm:t>
    </dgm:pt>
    <dgm:pt modelId="{03AE4DE8-C2BF-5940-8C04-87604067F644}" type="pres">
      <dgm:prSet presAssocID="{400E108B-6B64-654F-92F1-53239FE590DB}" presName="hierChild4" presStyleCnt="0"/>
      <dgm:spPr/>
    </dgm:pt>
    <dgm:pt modelId="{B3A9589C-1AF5-9148-926B-B9E84DA4C353}" type="pres">
      <dgm:prSet presAssocID="{400E108B-6B64-654F-92F1-53239FE590DB}" presName="hierChild5" presStyleCnt="0"/>
      <dgm:spPr/>
    </dgm:pt>
    <dgm:pt modelId="{110A88FF-056D-454C-A4C6-609177AAB9EC}" type="pres">
      <dgm:prSet presAssocID="{021CE485-54CA-614A-88C7-0F189AE4F574}" presName="hierChild5" presStyleCnt="0"/>
      <dgm:spPr/>
    </dgm:pt>
    <dgm:pt modelId="{6E6D4A6C-97CB-F246-B821-E7F5AF0B8551}" type="pres">
      <dgm:prSet presAssocID="{0B9B7CC9-4071-CD4E-81F9-F2DD2CDE8B84}" presName="hierChild5" presStyleCnt="0"/>
      <dgm:spPr/>
    </dgm:pt>
    <dgm:pt modelId="{134F0500-20C2-D84B-82BB-10BF0A81284B}" type="pres">
      <dgm:prSet presAssocID="{A129CD42-5715-7E43-A4A3-EAC44683B347}" presName="hierChild5" presStyleCnt="0"/>
      <dgm:spPr/>
    </dgm:pt>
    <dgm:pt modelId="{0D091FA3-DD83-9244-BEB0-87F130AECAED}" type="pres">
      <dgm:prSet presAssocID="{649E298D-759B-8D44-A106-B2CA3DDE9186}" presName="Name28" presStyleLbl="parChTrans1D2" presStyleIdx="2" presStyleCnt="5"/>
      <dgm:spPr/>
      <dgm:t>
        <a:bodyPr/>
        <a:lstStyle/>
        <a:p>
          <a:endParaRPr lang="en-US"/>
        </a:p>
      </dgm:t>
    </dgm:pt>
    <dgm:pt modelId="{C00D0D8C-A5F0-E049-A167-FE719A527CDD}" type="pres">
      <dgm:prSet presAssocID="{EDC5D55D-7320-204F-AF8F-7A75597882D6}" presName="hierRoot2" presStyleCnt="0">
        <dgm:presLayoutVars>
          <dgm:hierBranch val="init"/>
        </dgm:presLayoutVars>
      </dgm:prSet>
      <dgm:spPr/>
    </dgm:pt>
    <dgm:pt modelId="{38C09969-4910-D147-8429-020ECA657A61}" type="pres">
      <dgm:prSet presAssocID="{EDC5D55D-7320-204F-AF8F-7A75597882D6}" presName="rootComposite2" presStyleCnt="0"/>
      <dgm:spPr/>
    </dgm:pt>
    <dgm:pt modelId="{BBEF6F04-A10A-3341-B0E3-03E1C28FBF99}" type="pres">
      <dgm:prSet presAssocID="{EDC5D55D-7320-204F-AF8F-7A75597882D6}" presName="rootText2" presStyleLbl="alignAcc1" presStyleIdx="0" presStyleCnt="0">
        <dgm:presLayoutVars>
          <dgm:chPref val="3"/>
        </dgm:presLayoutVars>
      </dgm:prSet>
      <dgm:spPr/>
      <dgm:t>
        <a:bodyPr/>
        <a:lstStyle/>
        <a:p>
          <a:endParaRPr lang="en-US"/>
        </a:p>
      </dgm:t>
    </dgm:pt>
    <dgm:pt modelId="{BC3F16DE-5D3C-ED46-8D34-BE6283C39484}" type="pres">
      <dgm:prSet presAssocID="{EDC5D55D-7320-204F-AF8F-7A75597882D6}" presName="topArc2" presStyleLbl="parChTrans1D1" presStyleIdx="44" presStyleCnt="74"/>
      <dgm:spPr/>
    </dgm:pt>
    <dgm:pt modelId="{6EC1F8DE-43BD-804B-B0F1-463FE6185068}" type="pres">
      <dgm:prSet presAssocID="{EDC5D55D-7320-204F-AF8F-7A75597882D6}" presName="bottomArc2" presStyleLbl="parChTrans1D1" presStyleIdx="45" presStyleCnt="74"/>
      <dgm:spPr/>
    </dgm:pt>
    <dgm:pt modelId="{1F7A3025-2EB3-A240-98F8-86F4B141DA3D}" type="pres">
      <dgm:prSet presAssocID="{EDC5D55D-7320-204F-AF8F-7A75597882D6}" presName="topConnNode2" presStyleLbl="node2" presStyleIdx="0" presStyleCnt="0"/>
      <dgm:spPr/>
      <dgm:t>
        <a:bodyPr/>
        <a:lstStyle/>
        <a:p>
          <a:endParaRPr lang="en-US"/>
        </a:p>
      </dgm:t>
    </dgm:pt>
    <dgm:pt modelId="{77A3756D-42AD-394E-BFE0-3A76D59945B7}" type="pres">
      <dgm:prSet presAssocID="{EDC5D55D-7320-204F-AF8F-7A75597882D6}" presName="hierChild4" presStyleCnt="0"/>
      <dgm:spPr/>
    </dgm:pt>
    <dgm:pt modelId="{F39531CB-CC1F-0A46-A1EA-F9E663A6EF08}" type="pres">
      <dgm:prSet presAssocID="{EDC5D55D-7320-204F-AF8F-7A75597882D6}" presName="hierChild5" presStyleCnt="0"/>
      <dgm:spPr/>
    </dgm:pt>
    <dgm:pt modelId="{4366DC59-6E4D-5542-BFE0-534F44DFDB0C}" type="pres">
      <dgm:prSet presAssocID="{E7D8F552-6F32-CB4D-B531-BEF8D1B02087}" presName="Name28" presStyleLbl="parChTrans1D2" presStyleIdx="3" presStyleCnt="5"/>
      <dgm:spPr/>
      <dgm:t>
        <a:bodyPr/>
        <a:lstStyle/>
        <a:p>
          <a:endParaRPr lang="en-US"/>
        </a:p>
      </dgm:t>
    </dgm:pt>
    <dgm:pt modelId="{CEE5D24F-01E0-AB45-A663-A1F66EBB3A8F}" type="pres">
      <dgm:prSet presAssocID="{6733D14A-0AD8-6B47-B0D5-EF6EEB2C6AAF}" presName="hierRoot2" presStyleCnt="0">
        <dgm:presLayoutVars>
          <dgm:hierBranch val="init"/>
        </dgm:presLayoutVars>
      </dgm:prSet>
      <dgm:spPr/>
    </dgm:pt>
    <dgm:pt modelId="{ED2014A6-48F9-E546-A176-18070EEDE5E8}" type="pres">
      <dgm:prSet presAssocID="{6733D14A-0AD8-6B47-B0D5-EF6EEB2C6AAF}" presName="rootComposite2" presStyleCnt="0"/>
      <dgm:spPr/>
    </dgm:pt>
    <dgm:pt modelId="{6CE912DF-817A-3C42-B5D5-965E96536DEC}" type="pres">
      <dgm:prSet presAssocID="{6733D14A-0AD8-6B47-B0D5-EF6EEB2C6AAF}" presName="rootText2" presStyleLbl="alignAcc1" presStyleIdx="0" presStyleCnt="0">
        <dgm:presLayoutVars>
          <dgm:chPref val="3"/>
        </dgm:presLayoutVars>
      </dgm:prSet>
      <dgm:spPr/>
      <dgm:t>
        <a:bodyPr/>
        <a:lstStyle/>
        <a:p>
          <a:endParaRPr lang="en-US"/>
        </a:p>
      </dgm:t>
    </dgm:pt>
    <dgm:pt modelId="{8DE380FC-88F9-F749-BF07-6979975F0A16}" type="pres">
      <dgm:prSet presAssocID="{6733D14A-0AD8-6B47-B0D5-EF6EEB2C6AAF}" presName="topArc2" presStyleLbl="parChTrans1D1" presStyleIdx="46" presStyleCnt="74"/>
      <dgm:spPr/>
    </dgm:pt>
    <dgm:pt modelId="{6D902961-6BFE-4449-B784-69DC8596143B}" type="pres">
      <dgm:prSet presAssocID="{6733D14A-0AD8-6B47-B0D5-EF6EEB2C6AAF}" presName="bottomArc2" presStyleLbl="parChTrans1D1" presStyleIdx="47" presStyleCnt="74"/>
      <dgm:spPr/>
    </dgm:pt>
    <dgm:pt modelId="{5E33F20A-DF1A-6B4C-B0B9-0654CB3A0E43}" type="pres">
      <dgm:prSet presAssocID="{6733D14A-0AD8-6B47-B0D5-EF6EEB2C6AAF}" presName="topConnNode2" presStyleLbl="node2" presStyleIdx="0" presStyleCnt="0"/>
      <dgm:spPr/>
      <dgm:t>
        <a:bodyPr/>
        <a:lstStyle/>
        <a:p>
          <a:endParaRPr lang="en-US"/>
        </a:p>
      </dgm:t>
    </dgm:pt>
    <dgm:pt modelId="{35744C01-5C50-DB4C-8D86-4281B9ADF4DB}" type="pres">
      <dgm:prSet presAssocID="{6733D14A-0AD8-6B47-B0D5-EF6EEB2C6AAF}" presName="hierChild4" presStyleCnt="0"/>
      <dgm:spPr/>
    </dgm:pt>
    <dgm:pt modelId="{7F74458F-F8E8-8A41-B8A5-B1B3BA9CCECC}" type="pres">
      <dgm:prSet presAssocID="{C1F0F274-0834-9944-8974-FD80B36ADCE5}" presName="Name28" presStyleLbl="parChTrans1D3" presStyleIdx="6" presStyleCnt="10"/>
      <dgm:spPr/>
      <dgm:t>
        <a:bodyPr/>
        <a:lstStyle/>
        <a:p>
          <a:endParaRPr lang="en-US"/>
        </a:p>
      </dgm:t>
    </dgm:pt>
    <dgm:pt modelId="{0C13919C-51B1-FF4F-9E05-2AAE47A29F33}" type="pres">
      <dgm:prSet presAssocID="{10FB97D3-5C50-E54B-8DF8-D69941D32CA3}" presName="hierRoot2" presStyleCnt="0">
        <dgm:presLayoutVars>
          <dgm:hierBranch val="init"/>
        </dgm:presLayoutVars>
      </dgm:prSet>
      <dgm:spPr/>
    </dgm:pt>
    <dgm:pt modelId="{13F41835-E996-1D40-9E6E-662CA5CD6D5B}" type="pres">
      <dgm:prSet presAssocID="{10FB97D3-5C50-E54B-8DF8-D69941D32CA3}" presName="rootComposite2" presStyleCnt="0"/>
      <dgm:spPr/>
    </dgm:pt>
    <dgm:pt modelId="{B699F3D0-F59D-B448-91BD-8EF8B443E680}" type="pres">
      <dgm:prSet presAssocID="{10FB97D3-5C50-E54B-8DF8-D69941D32CA3}" presName="rootText2" presStyleLbl="alignAcc1" presStyleIdx="0" presStyleCnt="0">
        <dgm:presLayoutVars>
          <dgm:chPref val="3"/>
        </dgm:presLayoutVars>
      </dgm:prSet>
      <dgm:spPr/>
      <dgm:t>
        <a:bodyPr/>
        <a:lstStyle/>
        <a:p>
          <a:endParaRPr lang="en-US"/>
        </a:p>
      </dgm:t>
    </dgm:pt>
    <dgm:pt modelId="{A826417D-DB15-0847-BCEA-48CD39716063}" type="pres">
      <dgm:prSet presAssocID="{10FB97D3-5C50-E54B-8DF8-D69941D32CA3}" presName="topArc2" presStyleLbl="parChTrans1D1" presStyleIdx="48" presStyleCnt="74"/>
      <dgm:spPr/>
    </dgm:pt>
    <dgm:pt modelId="{B0D141F1-2A5C-A647-9B30-FFED7CA7C5B6}" type="pres">
      <dgm:prSet presAssocID="{10FB97D3-5C50-E54B-8DF8-D69941D32CA3}" presName="bottomArc2" presStyleLbl="parChTrans1D1" presStyleIdx="49" presStyleCnt="74"/>
      <dgm:spPr/>
    </dgm:pt>
    <dgm:pt modelId="{8266ADF7-7DF5-E947-8F5D-E89443417589}" type="pres">
      <dgm:prSet presAssocID="{10FB97D3-5C50-E54B-8DF8-D69941D32CA3}" presName="topConnNode2" presStyleLbl="node3" presStyleIdx="0" presStyleCnt="0"/>
      <dgm:spPr/>
      <dgm:t>
        <a:bodyPr/>
        <a:lstStyle/>
        <a:p>
          <a:endParaRPr lang="en-US"/>
        </a:p>
      </dgm:t>
    </dgm:pt>
    <dgm:pt modelId="{B4D64F7B-A2F3-7C4C-9533-195A5B90B480}" type="pres">
      <dgm:prSet presAssocID="{10FB97D3-5C50-E54B-8DF8-D69941D32CA3}" presName="hierChild4" presStyleCnt="0"/>
      <dgm:spPr/>
    </dgm:pt>
    <dgm:pt modelId="{93C0AD05-7566-B44E-8FDD-5F9C8B287BED}" type="pres">
      <dgm:prSet presAssocID="{5F53A892-D0F5-944F-B337-BAA8436632CC}" presName="Name28" presStyleLbl="parChTrans1D4" presStyleIdx="13" presStyleCnt="21"/>
      <dgm:spPr/>
      <dgm:t>
        <a:bodyPr/>
        <a:lstStyle/>
        <a:p>
          <a:endParaRPr lang="en-US"/>
        </a:p>
      </dgm:t>
    </dgm:pt>
    <dgm:pt modelId="{7724A07D-9275-2F49-875F-BF17D8821FCC}" type="pres">
      <dgm:prSet presAssocID="{9B605844-8B71-A445-A5D9-06C81620083A}" presName="hierRoot2" presStyleCnt="0">
        <dgm:presLayoutVars>
          <dgm:hierBranch val="init"/>
        </dgm:presLayoutVars>
      </dgm:prSet>
      <dgm:spPr/>
    </dgm:pt>
    <dgm:pt modelId="{AD4E4A5F-4D1D-D044-B328-A93D40F16120}" type="pres">
      <dgm:prSet presAssocID="{9B605844-8B71-A445-A5D9-06C81620083A}" presName="rootComposite2" presStyleCnt="0"/>
      <dgm:spPr/>
    </dgm:pt>
    <dgm:pt modelId="{37676080-3649-DA49-92E8-385BB8053790}" type="pres">
      <dgm:prSet presAssocID="{9B605844-8B71-A445-A5D9-06C81620083A}" presName="rootText2" presStyleLbl="alignAcc1" presStyleIdx="0" presStyleCnt="0">
        <dgm:presLayoutVars>
          <dgm:chPref val="3"/>
        </dgm:presLayoutVars>
      </dgm:prSet>
      <dgm:spPr/>
      <dgm:t>
        <a:bodyPr/>
        <a:lstStyle/>
        <a:p>
          <a:endParaRPr lang="en-US"/>
        </a:p>
      </dgm:t>
    </dgm:pt>
    <dgm:pt modelId="{048C0767-DDEC-F44E-AF06-654BFD05684C}" type="pres">
      <dgm:prSet presAssocID="{9B605844-8B71-A445-A5D9-06C81620083A}" presName="topArc2" presStyleLbl="parChTrans1D1" presStyleIdx="50" presStyleCnt="74"/>
      <dgm:spPr/>
    </dgm:pt>
    <dgm:pt modelId="{5A24BAA9-D6F8-8744-B376-BD38EF84DC21}" type="pres">
      <dgm:prSet presAssocID="{9B605844-8B71-A445-A5D9-06C81620083A}" presName="bottomArc2" presStyleLbl="parChTrans1D1" presStyleIdx="51" presStyleCnt="74"/>
      <dgm:spPr/>
    </dgm:pt>
    <dgm:pt modelId="{2ABB61AC-C874-E345-BFF1-CCB0D53A44CB}" type="pres">
      <dgm:prSet presAssocID="{9B605844-8B71-A445-A5D9-06C81620083A}" presName="topConnNode2" presStyleLbl="node4" presStyleIdx="0" presStyleCnt="0"/>
      <dgm:spPr/>
      <dgm:t>
        <a:bodyPr/>
        <a:lstStyle/>
        <a:p>
          <a:endParaRPr lang="en-US"/>
        </a:p>
      </dgm:t>
    </dgm:pt>
    <dgm:pt modelId="{9E17E92E-3788-A54A-AA45-049B015B7D97}" type="pres">
      <dgm:prSet presAssocID="{9B605844-8B71-A445-A5D9-06C81620083A}" presName="hierChild4" presStyleCnt="0"/>
      <dgm:spPr/>
    </dgm:pt>
    <dgm:pt modelId="{D76DB420-E311-834D-ADEA-068A04C9EBEC}" type="pres">
      <dgm:prSet presAssocID="{9B605844-8B71-A445-A5D9-06C81620083A}" presName="hierChild5" presStyleCnt="0"/>
      <dgm:spPr/>
    </dgm:pt>
    <dgm:pt modelId="{4AB732AB-9B57-0E4B-B3EC-F1C21E8F9E57}" type="pres">
      <dgm:prSet presAssocID="{A3E0DB3C-7507-6841-B591-00E2CD156EB2}" presName="Name28" presStyleLbl="parChTrans1D4" presStyleIdx="14" presStyleCnt="21"/>
      <dgm:spPr/>
      <dgm:t>
        <a:bodyPr/>
        <a:lstStyle/>
        <a:p>
          <a:endParaRPr lang="en-US"/>
        </a:p>
      </dgm:t>
    </dgm:pt>
    <dgm:pt modelId="{9188E14F-255A-CA44-81D5-24747CA8DD56}" type="pres">
      <dgm:prSet presAssocID="{BD99A073-5042-4840-9894-79E715592563}" presName="hierRoot2" presStyleCnt="0">
        <dgm:presLayoutVars>
          <dgm:hierBranch val="init"/>
        </dgm:presLayoutVars>
      </dgm:prSet>
      <dgm:spPr/>
    </dgm:pt>
    <dgm:pt modelId="{90AE0B0F-119B-4745-A629-A72FC63D59DF}" type="pres">
      <dgm:prSet presAssocID="{BD99A073-5042-4840-9894-79E715592563}" presName="rootComposite2" presStyleCnt="0"/>
      <dgm:spPr/>
    </dgm:pt>
    <dgm:pt modelId="{97393641-397F-2A4E-AE44-15A671ACD847}" type="pres">
      <dgm:prSet presAssocID="{BD99A073-5042-4840-9894-79E715592563}" presName="rootText2" presStyleLbl="alignAcc1" presStyleIdx="0" presStyleCnt="0">
        <dgm:presLayoutVars>
          <dgm:chPref val="3"/>
        </dgm:presLayoutVars>
      </dgm:prSet>
      <dgm:spPr/>
      <dgm:t>
        <a:bodyPr/>
        <a:lstStyle/>
        <a:p>
          <a:endParaRPr lang="en-US"/>
        </a:p>
      </dgm:t>
    </dgm:pt>
    <dgm:pt modelId="{F38914F3-4838-D441-ADF3-EC35D5B28454}" type="pres">
      <dgm:prSet presAssocID="{BD99A073-5042-4840-9894-79E715592563}" presName="topArc2" presStyleLbl="parChTrans1D1" presStyleIdx="52" presStyleCnt="74"/>
      <dgm:spPr/>
    </dgm:pt>
    <dgm:pt modelId="{0F5AF597-95E6-FF4C-89BF-680392E7EF13}" type="pres">
      <dgm:prSet presAssocID="{BD99A073-5042-4840-9894-79E715592563}" presName="bottomArc2" presStyleLbl="parChTrans1D1" presStyleIdx="53" presStyleCnt="74"/>
      <dgm:spPr/>
    </dgm:pt>
    <dgm:pt modelId="{F8B264DF-CBBD-D740-BA65-91C4A5E90195}" type="pres">
      <dgm:prSet presAssocID="{BD99A073-5042-4840-9894-79E715592563}" presName="topConnNode2" presStyleLbl="node4" presStyleIdx="0" presStyleCnt="0"/>
      <dgm:spPr/>
      <dgm:t>
        <a:bodyPr/>
        <a:lstStyle/>
        <a:p>
          <a:endParaRPr lang="en-US"/>
        </a:p>
      </dgm:t>
    </dgm:pt>
    <dgm:pt modelId="{2AF02900-CACD-D244-9B73-D568CC234A14}" type="pres">
      <dgm:prSet presAssocID="{BD99A073-5042-4840-9894-79E715592563}" presName="hierChild4" presStyleCnt="0"/>
      <dgm:spPr/>
    </dgm:pt>
    <dgm:pt modelId="{3ADEC22F-112C-5844-BF8F-7CCAB7F29B7B}" type="pres">
      <dgm:prSet presAssocID="{BD99A073-5042-4840-9894-79E715592563}" presName="hierChild5" presStyleCnt="0"/>
      <dgm:spPr/>
    </dgm:pt>
    <dgm:pt modelId="{E4FF6A70-3709-9741-86C4-EF9D1725E1FF}" type="pres">
      <dgm:prSet presAssocID="{10FB97D3-5C50-E54B-8DF8-D69941D32CA3}" presName="hierChild5" presStyleCnt="0"/>
      <dgm:spPr/>
    </dgm:pt>
    <dgm:pt modelId="{34274822-5D86-0F49-B07C-3C174A95E780}" type="pres">
      <dgm:prSet presAssocID="{A948EBF0-0437-A448-995E-869C9BE7360D}" presName="Name28" presStyleLbl="parChTrans1D3" presStyleIdx="7" presStyleCnt="10"/>
      <dgm:spPr/>
      <dgm:t>
        <a:bodyPr/>
        <a:lstStyle/>
        <a:p>
          <a:endParaRPr lang="en-US"/>
        </a:p>
      </dgm:t>
    </dgm:pt>
    <dgm:pt modelId="{7F994BD3-DA5E-B145-8547-6031310A482C}" type="pres">
      <dgm:prSet presAssocID="{5F0DD164-EFC8-8640-82AB-E9C4B0578A32}" presName="hierRoot2" presStyleCnt="0">
        <dgm:presLayoutVars>
          <dgm:hierBranch val="init"/>
        </dgm:presLayoutVars>
      </dgm:prSet>
      <dgm:spPr/>
    </dgm:pt>
    <dgm:pt modelId="{4C864244-859E-7B44-8143-3CBC3EF2ACB9}" type="pres">
      <dgm:prSet presAssocID="{5F0DD164-EFC8-8640-82AB-E9C4B0578A32}" presName="rootComposite2" presStyleCnt="0"/>
      <dgm:spPr/>
    </dgm:pt>
    <dgm:pt modelId="{98EE23A3-EA50-724F-BD00-CD487E2330CF}" type="pres">
      <dgm:prSet presAssocID="{5F0DD164-EFC8-8640-82AB-E9C4B0578A32}" presName="rootText2" presStyleLbl="alignAcc1" presStyleIdx="0" presStyleCnt="0">
        <dgm:presLayoutVars>
          <dgm:chPref val="3"/>
        </dgm:presLayoutVars>
      </dgm:prSet>
      <dgm:spPr/>
      <dgm:t>
        <a:bodyPr/>
        <a:lstStyle/>
        <a:p>
          <a:endParaRPr lang="en-US"/>
        </a:p>
      </dgm:t>
    </dgm:pt>
    <dgm:pt modelId="{112E99BA-BB49-C949-A5CA-3ED069BE5CA7}" type="pres">
      <dgm:prSet presAssocID="{5F0DD164-EFC8-8640-82AB-E9C4B0578A32}" presName="topArc2" presStyleLbl="parChTrans1D1" presStyleIdx="54" presStyleCnt="74"/>
      <dgm:spPr/>
    </dgm:pt>
    <dgm:pt modelId="{78509C95-B0AE-D744-9035-BB7A73785D2F}" type="pres">
      <dgm:prSet presAssocID="{5F0DD164-EFC8-8640-82AB-E9C4B0578A32}" presName="bottomArc2" presStyleLbl="parChTrans1D1" presStyleIdx="55" presStyleCnt="74"/>
      <dgm:spPr/>
    </dgm:pt>
    <dgm:pt modelId="{AC06B8BF-CEA9-864F-9FC8-C91169C36701}" type="pres">
      <dgm:prSet presAssocID="{5F0DD164-EFC8-8640-82AB-E9C4B0578A32}" presName="topConnNode2" presStyleLbl="node3" presStyleIdx="0" presStyleCnt="0"/>
      <dgm:spPr/>
      <dgm:t>
        <a:bodyPr/>
        <a:lstStyle/>
        <a:p>
          <a:endParaRPr lang="en-US"/>
        </a:p>
      </dgm:t>
    </dgm:pt>
    <dgm:pt modelId="{6CDB8D85-54A9-D548-8A6F-CE9776B902B9}" type="pres">
      <dgm:prSet presAssocID="{5F0DD164-EFC8-8640-82AB-E9C4B0578A32}" presName="hierChild4" presStyleCnt="0"/>
      <dgm:spPr/>
    </dgm:pt>
    <dgm:pt modelId="{8FE19745-734F-EE4D-965F-C42B4DE305B4}" type="pres">
      <dgm:prSet presAssocID="{71F2976E-58A2-F74B-9AD9-49CE9A7EE27A}" presName="Name28" presStyleLbl="parChTrans1D4" presStyleIdx="15" presStyleCnt="21"/>
      <dgm:spPr/>
      <dgm:t>
        <a:bodyPr/>
        <a:lstStyle/>
        <a:p>
          <a:endParaRPr lang="en-US"/>
        </a:p>
      </dgm:t>
    </dgm:pt>
    <dgm:pt modelId="{6DCB704E-0765-DD43-BFBC-51288E8A2FE3}" type="pres">
      <dgm:prSet presAssocID="{CDC40F75-FB05-A54F-946F-6228275A9B57}" presName="hierRoot2" presStyleCnt="0">
        <dgm:presLayoutVars>
          <dgm:hierBranch val="init"/>
        </dgm:presLayoutVars>
      </dgm:prSet>
      <dgm:spPr/>
    </dgm:pt>
    <dgm:pt modelId="{ED2B8BA7-92B2-034A-A6EF-ED0346E9BD56}" type="pres">
      <dgm:prSet presAssocID="{CDC40F75-FB05-A54F-946F-6228275A9B57}" presName="rootComposite2" presStyleCnt="0"/>
      <dgm:spPr/>
    </dgm:pt>
    <dgm:pt modelId="{42959328-BFF3-9E47-9BC9-B5692939AC88}" type="pres">
      <dgm:prSet presAssocID="{CDC40F75-FB05-A54F-946F-6228275A9B57}" presName="rootText2" presStyleLbl="alignAcc1" presStyleIdx="0" presStyleCnt="0">
        <dgm:presLayoutVars>
          <dgm:chPref val="3"/>
        </dgm:presLayoutVars>
      </dgm:prSet>
      <dgm:spPr/>
      <dgm:t>
        <a:bodyPr/>
        <a:lstStyle/>
        <a:p>
          <a:endParaRPr lang="en-US"/>
        </a:p>
      </dgm:t>
    </dgm:pt>
    <dgm:pt modelId="{C4FA085C-0C36-C441-9058-36E071E9F736}" type="pres">
      <dgm:prSet presAssocID="{CDC40F75-FB05-A54F-946F-6228275A9B57}" presName="topArc2" presStyleLbl="parChTrans1D1" presStyleIdx="56" presStyleCnt="74"/>
      <dgm:spPr/>
    </dgm:pt>
    <dgm:pt modelId="{D48F070D-0DFF-4E42-A0AF-679E34875BC8}" type="pres">
      <dgm:prSet presAssocID="{CDC40F75-FB05-A54F-946F-6228275A9B57}" presName="bottomArc2" presStyleLbl="parChTrans1D1" presStyleIdx="57" presStyleCnt="74"/>
      <dgm:spPr/>
    </dgm:pt>
    <dgm:pt modelId="{C23FFA96-4DB4-E149-BE9D-6125A994F44F}" type="pres">
      <dgm:prSet presAssocID="{CDC40F75-FB05-A54F-946F-6228275A9B57}" presName="topConnNode2" presStyleLbl="node4" presStyleIdx="0" presStyleCnt="0"/>
      <dgm:spPr/>
      <dgm:t>
        <a:bodyPr/>
        <a:lstStyle/>
        <a:p>
          <a:endParaRPr lang="en-US"/>
        </a:p>
      </dgm:t>
    </dgm:pt>
    <dgm:pt modelId="{563222B1-C3A9-E543-B979-05F441D531F4}" type="pres">
      <dgm:prSet presAssocID="{CDC40F75-FB05-A54F-946F-6228275A9B57}" presName="hierChild4" presStyleCnt="0"/>
      <dgm:spPr/>
    </dgm:pt>
    <dgm:pt modelId="{BE845392-EB97-C347-86AB-08E3CADAFF51}" type="pres">
      <dgm:prSet presAssocID="{CDC40F75-FB05-A54F-946F-6228275A9B57}" presName="hierChild5" presStyleCnt="0"/>
      <dgm:spPr/>
    </dgm:pt>
    <dgm:pt modelId="{97CD2B1B-B724-1E44-8D11-31E27D7617A5}" type="pres">
      <dgm:prSet presAssocID="{EBACE004-E700-5E4E-A0F5-2660EE7669CD}" presName="Name28" presStyleLbl="parChTrans1D4" presStyleIdx="16" presStyleCnt="21"/>
      <dgm:spPr/>
      <dgm:t>
        <a:bodyPr/>
        <a:lstStyle/>
        <a:p>
          <a:endParaRPr lang="en-US"/>
        </a:p>
      </dgm:t>
    </dgm:pt>
    <dgm:pt modelId="{61ADD252-6BCA-E640-98C1-2B57D1BB40C7}" type="pres">
      <dgm:prSet presAssocID="{36FA04BA-4AEA-8348-83E5-D0902D0ACAC1}" presName="hierRoot2" presStyleCnt="0">
        <dgm:presLayoutVars>
          <dgm:hierBranch val="init"/>
        </dgm:presLayoutVars>
      </dgm:prSet>
      <dgm:spPr/>
    </dgm:pt>
    <dgm:pt modelId="{A23978AC-C308-8D4B-9641-BE61AC548D69}" type="pres">
      <dgm:prSet presAssocID="{36FA04BA-4AEA-8348-83E5-D0902D0ACAC1}" presName="rootComposite2" presStyleCnt="0"/>
      <dgm:spPr/>
    </dgm:pt>
    <dgm:pt modelId="{F510A704-B03A-5E4F-AF35-7618E7EF933B}" type="pres">
      <dgm:prSet presAssocID="{36FA04BA-4AEA-8348-83E5-D0902D0ACAC1}" presName="rootText2" presStyleLbl="alignAcc1" presStyleIdx="0" presStyleCnt="0" custScaleX="101771">
        <dgm:presLayoutVars>
          <dgm:chPref val="3"/>
        </dgm:presLayoutVars>
      </dgm:prSet>
      <dgm:spPr/>
      <dgm:t>
        <a:bodyPr/>
        <a:lstStyle/>
        <a:p>
          <a:endParaRPr lang="en-US"/>
        </a:p>
      </dgm:t>
    </dgm:pt>
    <dgm:pt modelId="{316D6C84-6D27-4B49-9FDA-D1AAA36F07F0}" type="pres">
      <dgm:prSet presAssocID="{36FA04BA-4AEA-8348-83E5-D0902D0ACAC1}" presName="topArc2" presStyleLbl="parChTrans1D1" presStyleIdx="58" presStyleCnt="74"/>
      <dgm:spPr/>
    </dgm:pt>
    <dgm:pt modelId="{0042BD8D-01D3-F842-AD95-CBC0555939E4}" type="pres">
      <dgm:prSet presAssocID="{36FA04BA-4AEA-8348-83E5-D0902D0ACAC1}" presName="bottomArc2" presStyleLbl="parChTrans1D1" presStyleIdx="59" presStyleCnt="74"/>
      <dgm:spPr/>
    </dgm:pt>
    <dgm:pt modelId="{A748592F-46A4-934E-80F2-123F882B01F8}" type="pres">
      <dgm:prSet presAssocID="{36FA04BA-4AEA-8348-83E5-D0902D0ACAC1}" presName="topConnNode2" presStyleLbl="node4" presStyleIdx="0" presStyleCnt="0"/>
      <dgm:spPr/>
      <dgm:t>
        <a:bodyPr/>
        <a:lstStyle/>
        <a:p>
          <a:endParaRPr lang="en-US"/>
        </a:p>
      </dgm:t>
    </dgm:pt>
    <dgm:pt modelId="{158E3D45-B938-A345-A57C-AF6EE8086BE5}" type="pres">
      <dgm:prSet presAssocID="{36FA04BA-4AEA-8348-83E5-D0902D0ACAC1}" presName="hierChild4" presStyleCnt="0"/>
      <dgm:spPr/>
    </dgm:pt>
    <dgm:pt modelId="{0FFA26F8-F9C0-DA44-A5B5-4F868C3EC362}" type="pres">
      <dgm:prSet presAssocID="{36FA04BA-4AEA-8348-83E5-D0902D0ACAC1}" presName="hierChild5" presStyleCnt="0"/>
      <dgm:spPr/>
    </dgm:pt>
    <dgm:pt modelId="{3AEE1EB3-50A7-0949-98B0-15DC5CA0EBCE}" type="pres">
      <dgm:prSet presAssocID="{5F0DD164-EFC8-8640-82AB-E9C4B0578A32}" presName="hierChild5" presStyleCnt="0"/>
      <dgm:spPr/>
    </dgm:pt>
    <dgm:pt modelId="{DAAF3E46-5094-7F4B-A688-10C5A451ACD8}" type="pres">
      <dgm:prSet presAssocID="{A34E9C35-5001-2944-8F1E-5B2DAF492D64}" presName="Name28" presStyleLbl="parChTrans1D3" presStyleIdx="8" presStyleCnt="10"/>
      <dgm:spPr/>
      <dgm:t>
        <a:bodyPr/>
        <a:lstStyle/>
        <a:p>
          <a:endParaRPr lang="en-US"/>
        </a:p>
      </dgm:t>
    </dgm:pt>
    <dgm:pt modelId="{50BA9AF6-8EF0-A64F-8495-ABDE0F547902}" type="pres">
      <dgm:prSet presAssocID="{6C7AB880-5465-CD47-BC75-733FC9FFD601}" presName="hierRoot2" presStyleCnt="0">
        <dgm:presLayoutVars>
          <dgm:hierBranch val="init"/>
        </dgm:presLayoutVars>
      </dgm:prSet>
      <dgm:spPr/>
    </dgm:pt>
    <dgm:pt modelId="{69D74C1D-5C92-A645-89D2-A6B9A89C24C4}" type="pres">
      <dgm:prSet presAssocID="{6C7AB880-5465-CD47-BC75-733FC9FFD601}" presName="rootComposite2" presStyleCnt="0"/>
      <dgm:spPr/>
    </dgm:pt>
    <dgm:pt modelId="{927540E4-7994-3146-A377-0C080DACB6B2}" type="pres">
      <dgm:prSet presAssocID="{6C7AB880-5465-CD47-BC75-733FC9FFD601}" presName="rootText2" presStyleLbl="alignAcc1" presStyleIdx="0" presStyleCnt="0">
        <dgm:presLayoutVars>
          <dgm:chPref val="3"/>
        </dgm:presLayoutVars>
      </dgm:prSet>
      <dgm:spPr/>
      <dgm:t>
        <a:bodyPr/>
        <a:lstStyle/>
        <a:p>
          <a:endParaRPr lang="en-US"/>
        </a:p>
      </dgm:t>
    </dgm:pt>
    <dgm:pt modelId="{32B74BB8-0FB1-6A48-A647-4484009889A6}" type="pres">
      <dgm:prSet presAssocID="{6C7AB880-5465-CD47-BC75-733FC9FFD601}" presName="topArc2" presStyleLbl="parChTrans1D1" presStyleIdx="60" presStyleCnt="74"/>
      <dgm:spPr/>
    </dgm:pt>
    <dgm:pt modelId="{EE7B2A0D-FB51-6F4F-B423-995D08E35E12}" type="pres">
      <dgm:prSet presAssocID="{6C7AB880-5465-CD47-BC75-733FC9FFD601}" presName="bottomArc2" presStyleLbl="parChTrans1D1" presStyleIdx="61" presStyleCnt="74"/>
      <dgm:spPr/>
    </dgm:pt>
    <dgm:pt modelId="{E09B3134-40A8-604D-9138-E1ED22B226B9}" type="pres">
      <dgm:prSet presAssocID="{6C7AB880-5465-CD47-BC75-733FC9FFD601}" presName="topConnNode2" presStyleLbl="node3" presStyleIdx="0" presStyleCnt="0"/>
      <dgm:spPr/>
      <dgm:t>
        <a:bodyPr/>
        <a:lstStyle/>
        <a:p>
          <a:endParaRPr lang="en-US"/>
        </a:p>
      </dgm:t>
    </dgm:pt>
    <dgm:pt modelId="{410169FE-167A-8A4D-8830-F2BD8C6F0FE8}" type="pres">
      <dgm:prSet presAssocID="{6C7AB880-5465-CD47-BC75-733FC9FFD601}" presName="hierChild4" presStyleCnt="0"/>
      <dgm:spPr/>
    </dgm:pt>
    <dgm:pt modelId="{854D9AF0-CB29-4442-A844-EFACF09D4191}" type="pres">
      <dgm:prSet presAssocID="{457B2F7B-0DD1-9348-B950-DF09DD4164F9}" presName="Name28" presStyleLbl="parChTrans1D4" presStyleIdx="17" presStyleCnt="21"/>
      <dgm:spPr/>
      <dgm:t>
        <a:bodyPr/>
        <a:lstStyle/>
        <a:p>
          <a:endParaRPr lang="en-US"/>
        </a:p>
      </dgm:t>
    </dgm:pt>
    <dgm:pt modelId="{C5D37AC8-24D0-B04C-A98A-F8EAED681F95}" type="pres">
      <dgm:prSet presAssocID="{87960066-1985-A548-8DE7-3C9D13D83515}" presName="hierRoot2" presStyleCnt="0">
        <dgm:presLayoutVars>
          <dgm:hierBranch val="init"/>
        </dgm:presLayoutVars>
      </dgm:prSet>
      <dgm:spPr/>
    </dgm:pt>
    <dgm:pt modelId="{C6FDF1EC-C886-8344-97ED-131EA76A62AB}" type="pres">
      <dgm:prSet presAssocID="{87960066-1985-A548-8DE7-3C9D13D83515}" presName="rootComposite2" presStyleCnt="0"/>
      <dgm:spPr/>
    </dgm:pt>
    <dgm:pt modelId="{9E317D5C-9027-864F-97EA-B82162B30333}" type="pres">
      <dgm:prSet presAssocID="{87960066-1985-A548-8DE7-3C9D13D83515}" presName="rootText2" presStyleLbl="alignAcc1" presStyleIdx="0" presStyleCnt="0">
        <dgm:presLayoutVars>
          <dgm:chPref val="3"/>
        </dgm:presLayoutVars>
      </dgm:prSet>
      <dgm:spPr/>
      <dgm:t>
        <a:bodyPr/>
        <a:lstStyle/>
        <a:p>
          <a:endParaRPr lang="en-US"/>
        </a:p>
      </dgm:t>
    </dgm:pt>
    <dgm:pt modelId="{20609EDB-0F30-8946-B1C3-A6B1D1D5E8F9}" type="pres">
      <dgm:prSet presAssocID="{87960066-1985-A548-8DE7-3C9D13D83515}" presName="topArc2" presStyleLbl="parChTrans1D1" presStyleIdx="62" presStyleCnt="74"/>
      <dgm:spPr/>
    </dgm:pt>
    <dgm:pt modelId="{72A46AD4-C42E-0045-B2B1-9D637ABFB2A3}" type="pres">
      <dgm:prSet presAssocID="{87960066-1985-A548-8DE7-3C9D13D83515}" presName="bottomArc2" presStyleLbl="parChTrans1D1" presStyleIdx="63" presStyleCnt="74"/>
      <dgm:spPr/>
    </dgm:pt>
    <dgm:pt modelId="{3D7B54BE-1B06-4745-AFBB-DC0459211A94}" type="pres">
      <dgm:prSet presAssocID="{87960066-1985-A548-8DE7-3C9D13D83515}" presName="topConnNode2" presStyleLbl="node4" presStyleIdx="0" presStyleCnt="0"/>
      <dgm:spPr/>
      <dgm:t>
        <a:bodyPr/>
        <a:lstStyle/>
        <a:p>
          <a:endParaRPr lang="en-US"/>
        </a:p>
      </dgm:t>
    </dgm:pt>
    <dgm:pt modelId="{B7303F50-A1CF-D849-8506-91F9912E95D7}" type="pres">
      <dgm:prSet presAssocID="{87960066-1985-A548-8DE7-3C9D13D83515}" presName="hierChild4" presStyleCnt="0"/>
      <dgm:spPr/>
    </dgm:pt>
    <dgm:pt modelId="{B758C2A5-33B4-834B-AF0B-1BABB2E775C0}" type="pres">
      <dgm:prSet presAssocID="{87960066-1985-A548-8DE7-3C9D13D83515}" presName="hierChild5" presStyleCnt="0"/>
      <dgm:spPr/>
    </dgm:pt>
    <dgm:pt modelId="{0CBB6F06-97D4-9F4E-8B40-557DBFBBEFF1}" type="pres">
      <dgm:prSet presAssocID="{DCB90F06-F4ED-D54E-8D38-1F9C52E9566A}" presName="Name28" presStyleLbl="parChTrans1D4" presStyleIdx="18" presStyleCnt="21"/>
      <dgm:spPr/>
      <dgm:t>
        <a:bodyPr/>
        <a:lstStyle/>
        <a:p>
          <a:endParaRPr lang="en-US"/>
        </a:p>
      </dgm:t>
    </dgm:pt>
    <dgm:pt modelId="{8411A936-3F74-0E45-9971-3668386607B9}" type="pres">
      <dgm:prSet presAssocID="{3708CA98-46C5-4844-AF27-19F8D2C6366C}" presName="hierRoot2" presStyleCnt="0">
        <dgm:presLayoutVars>
          <dgm:hierBranch val="init"/>
        </dgm:presLayoutVars>
      </dgm:prSet>
      <dgm:spPr/>
    </dgm:pt>
    <dgm:pt modelId="{687E6D19-AB65-8040-B358-FE39DBBE19ED}" type="pres">
      <dgm:prSet presAssocID="{3708CA98-46C5-4844-AF27-19F8D2C6366C}" presName="rootComposite2" presStyleCnt="0"/>
      <dgm:spPr/>
    </dgm:pt>
    <dgm:pt modelId="{5E1D5F0D-E045-C545-AFC5-1179BF11A207}" type="pres">
      <dgm:prSet presAssocID="{3708CA98-46C5-4844-AF27-19F8D2C6366C}" presName="rootText2" presStyleLbl="alignAcc1" presStyleIdx="0" presStyleCnt="0">
        <dgm:presLayoutVars>
          <dgm:chPref val="3"/>
        </dgm:presLayoutVars>
      </dgm:prSet>
      <dgm:spPr/>
      <dgm:t>
        <a:bodyPr/>
        <a:lstStyle/>
        <a:p>
          <a:endParaRPr lang="en-US"/>
        </a:p>
      </dgm:t>
    </dgm:pt>
    <dgm:pt modelId="{0162A392-2C16-2D4C-AD28-A11521D020E6}" type="pres">
      <dgm:prSet presAssocID="{3708CA98-46C5-4844-AF27-19F8D2C6366C}" presName="topArc2" presStyleLbl="parChTrans1D1" presStyleIdx="64" presStyleCnt="74"/>
      <dgm:spPr/>
    </dgm:pt>
    <dgm:pt modelId="{8A7C923B-533E-4A4E-8405-0F4341BCA8BE}" type="pres">
      <dgm:prSet presAssocID="{3708CA98-46C5-4844-AF27-19F8D2C6366C}" presName="bottomArc2" presStyleLbl="parChTrans1D1" presStyleIdx="65" presStyleCnt="74"/>
      <dgm:spPr/>
    </dgm:pt>
    <dgm:pt modelId="{855C3F4C-BFEF-024F-B466-379E88297583}" type="pres">
      <dgm:prSet presAssocID="{3708CA98-46C5-4844-AF27-19F8D2C6366C}" presName="topConnNode2" presStyleLbl="node4" presStyleIdx="0" presStyleCnt="0"/>
      <dgm:spPr/>
      <dgm:t>
        <a:bodyPr/>
        <a:lstStyle/>
        <a:p>
          <a:endParaRPr lang="en-US"/>
        </a:p>
      </dgm:t>
    </dgm:pt>
    <dgm:pt modelId="{AA0C94BC-A2BE-8646-A0A3-0CE4D68AE44B}" type="pres">
      <dgm:prSet presAssocID="{3708CA98-46C5-4844-AF27-19F8D2C6366C}" presName="hierChild4" presStyleCnt="0"/>
      <dgm:spPr/>
    </dgm:pt>
    <dgm:pt modelId="{BB1C72B2-C0EF-F84E-8FC7-A4BD135CC146}" type="pres">
      <dgm:prSet presAssocID="{3708CA98-46C5-4844-AF27-19F8D2C6366C}" presName="hierChild5" presStyleCnt="0"/>
      <dgm:spPr/>
    </dgm:pt>
    <dgm:pt modelId="{91AF5A31-B292-E34E-B050-74483D181ECC}" type="pres">
      <dgm:prSet presAssocID="{6C7AB880-5465-CD47-BC75-733FC9FFD601}" presName="hierChild5" presStyleCnt="0"/>
      <dgm:spPr/>
    </dgm:pt>
    <dgm:pt modelId="{ABA973CB-DAF3-1C43-A83D-A211260018B0}" type="pres">
      <dgm:prSet presAssocID="{4F101A23-5D64-7A4A-9B92-CE7BA926F4A5}" presName="Name28" presStyleLbl="parChTrans1D3" presStyleIdx="9" presStyleCnt="10"/>
      <dgm:spPr/>
      <dgm:t>
        <a:bodyPr/>
        <a:lstStyle/>
        <a:p>
          <a:endParaRPr lang="en-US"/>
        </a:p>
      </dgm:t>
    </dgm:pt>
    <dgm:pt modelId="{B86EA225-65FA-B543-812D-AAF7FD13F520}" type="pres">
      <dgm:prSet presAssocID="{3B855467-B9F5-DD41-9BFC-35F7E870C972}" presName="hierRoot2" presStyleCnt="0">
        <dgm:presLayoutVars>
          <dgm:hierBranch val="init"/>
        </dgm:presLayoutVars>
      </dgm:prSet>
      <dgm:spPr/>
    </dgm:pt>
    <dgm:pt modelId="{940FE387-8EB9-1043-801D-E6BED9FAF6F5}" type="pres">
      <dgm:prSet presAssocID="{3B855467-B9F5-DD41-9BFC-35F7E870C972}" presName="rootComposite2" presStyleCnt="0"/>
      <dgm:spPr/>
    </dgm:pt>
    <dgm:pt modelId="{2CA8A11A-A4BE-6C4F-B307-9D8EC2008311}" type="pres">
      <dgm:prSet presAssocID="{3B855467-B9F5-DD41-9BFC-35F7E870C972}" presName="rootText2" presStyleLbl="alignAcc1" presStyleIdx="0" presStyleCnt="0">
        <dgm:presLayoutVars>
          <dgm:chPref val="3"/>
        </dgm:presLayoutVars>
      </dgm:prSet>
      <dgm:spPr/>
      <dgm:t>
        <a:bodyPr/>
        <a:lstStyle/>
        <a:p>
          <a:endParaRPr lang="en-US"/>
        </a:p>
      </dgm:t>
    </dgm:pt>
    <dgm:pt modelId="{07FCCBA1-C2E8-1148-8276-4EE561AF9F59}" type="pres">
      <dgm:prSet presAssocID="{3B855467-B9F5-DD41-9BFC-35F7E870C972}" presName="topArc2" presStyleLbl="parChTrans1D1" presStyleIdx="66" presStyleCnt="74"/>
      <dgm:spPr/>
    </dgm:pt>
    <dgm:pt modelId="{817F32FB-C144-B845-AB44-0BAE3C4811EB}" type="pres">
      <dgm:prSet presAssocID="{3B855467-B9F5-DD41-9BFC-35F7E870C972}" presName="bottomArc2" presStyleLbl="parChTrans1D1" presStyleIdx="67" presStyleCnt="74"/>
      <dgm:spPr/>
    </dgm:pt>
    <dgm:pt modelId="{7DCDDC4E-EA1C-F34D-832A-DB01C5C08CEE}" type="pres">
      <dgm:prSet presAssocID="{3B855467-B9F5-DD41-9BFC-35F7E870C972}" presName="topConnNode2" presStyleLbl="node3" presStyleIdx="0" presStyleCnt="0"/>
      <dgm:spPr/>
      <dgm:t>
        <a:bodyPr/>
        <a:lstStyle/>
        <a:p>
          <a:endParaRPr lang="en-US"/>
        </a:p>
      </dgm:t>
    </dgm:pt>
    <dgm:pt modelId="{2B09207F-0DE6-214A-B06E-57AAA59A5BF1}" type="pres">
      <dgm:prSet presAssocID="{3B855467-B9F5-DD41-9BFC-35F7E870C972}" presName="hierChild4" presStyleCnt="0"/>
      <dgm:spPr/>
    </dgm:pt>
    <dgm:pt modelId="{AD07D083-EC78-884F-B579-077D597A1ABA}" type="pres">
      <dgm:prSet presAssocID="{8CB392BA-A832-3A4B-A439-D6139F0F14EC}" presName="Name28" presStyleLbl="parChTrans1D4" presStyleIdx="19" presStyleCnt="21"/>
      <dgm:spPr/>
      <dgm:t>
        <a:bodyPr/>
        <a:lstStyle/>
        <a:p>
          <a:endParaRPr lang="en-US"/>
        </a:p>
      </dgm:t>
    </dgm:pt>
    <dgm:pt modelId="{F756919A-F63C-0D42-A961-A86D8C7E309E}" type="pres">
      <dgm:prSet presAssocID="{4E6E4367-4B43-A246-B7AF-FDBCA3C609BE}" presName="hierRoot2" presStyleCnt="0">
        <dgm:presLayoutVars>
          <dgm:hierBranch val="init"/>
        </dgm:presLayoutVars>
      </dgm:prSet>
      <dgm:spPr/>
    </dgm:pt>
    <dgm:pt modelId="{F794220A-0CDE-AD4F-8271-A96EB09AC872}" type="pres">
      <dgm:prSet presAssocID="{4E6E4367-4B43-A246-B7AF-FDBCA3C609BE}" presName="rootComposite2" presStyleCnt="0"/>
      <dgm:spPr/>
    </dgm:pt>
    <dgm:pt modelId="{9CDDBF8A-CFA2-C244-B146-E42E7AF0190C}" type="pres">
      <dgm:prSet presAssocID="{4E6E4367-4B43-A246-B7AF-FDBCA3C609BE}" presName="rootText2" presStyleLbl="alignAcc1" presStyleIdx="0" presStyleCnt="0">
        <dgm:presLayoutVars>
          <dgm:chPref val="3"/>
        </dgm:presLayoutVars>
      </dgm:prSet>
      <dgm:spPr/>
      <dgm:t>
        <a:bodyPr/>
        <a:lstStyle/>
        <a:p>
          <a:endParaRPr lang="en-US"/>
        </a:p>
      </dgm:t>
    </dgm:pt>
    <dgm:pt modelId="{5B0D6173-7400-EE42-A6D3-13982777AE79}" type="pres">
      <dgm:prSet presAssocID="{4E6E4367-4B43-A246-B7AF-FDBCA3C609BE}" presName="topArc2" presStyleLbl="parChTrans1D1" presStyleIdx="68" presStyleCnt="74"/>
      <dgm:spPr/>
    </dgm:pt>
    <dgm:pt modelId="{611AB116-B4CA-BA4B-AAE7-59FF355FDC48}" type="pres">
      <dgm:prSet presAssocID="{4E6E4367-4B43-A246-B7AF-FDBCA3C609BE}" presName="bottomArc2" presStyleLbl="parChTrans1D1" presStyleIdx="69" presStyleCnt="74"/>
      <dgm:spPr/>
    </dgm:pt>
    <dgm:pt modelId="{260FECB2-E284-334C-B3E6-58E85AEDDFE0}" type="pres">
      <dgm:prSet presAssocID="{4E6E4367-4B43-A246-B7AF-FDBCA3C609BE}" presName="topConnNode2" presStyleLbl="node4" presStyleIdx="0" presStyleCnt="0"/>
      <dgm:spPr/>
      <dgm:t>
        <a:bodyPr/>
        <a:lstStyle/>
        <a:p>
          <a:endParaRPr lang="en-US"/>
        </a:p>
      </dgm:t>
    </dgm:pt>
    <dgm:pt modelId="{5A860C65-67B8-F344-A056-67B0AEC611C3}" type="pres">
      <dgm:prSet presAssocID="{4E6E4367-4B43-A246-B7AF-FDBCA3C609BE}" presName="hierChild4" presStyleCnt="0"/>
      <dgm:spPr/>
    </dgm:pt>
    <dgm:pt modelId="{6AC13C52-35A6-3B41-A13B-01939B70CD19}" type="pres">
      <dgm:prSet presAssocID="{4E6E4367-4B43-A246-B7AF-FDBCA3C609BE}" presName="hierChild5" presStyleCnt="0"/>
      <dgm:spPr/>
    </dgm:pt>
    <dgm:pt modelId="{7A4C6B23-1816-2C44-BF4D-8EFD28630890}" type="pres">
      <dgm:prSet presAssocID="{7CA247F2-7498-964A-ACE5-640E5058BC6C}" presName="Name28" presStyleLbl="parChTrans1D4" presStyleIdx="20" presStyleCnt="21"/>
      <dgm:spPr/>
      <dgm:t>
        <a:bodyPr/>
        <a:lstStyle/>
        <a:p>
          <a:endParaRPr lang="en-US"/>
        </a:p>
      </dgm:t>
    </dgm:pt>
    <dgm:pt modelId="{AD9462A9-AE4A-5E41-830D-F8613FDC0966}" type="pres">
      <dgm:prSet presAssocID="{DEC1AC84-6534-0F44-9509-034BEA565462}" presName="hierRoot2" presStyleCnt="0">
        <dgm:presLayoutVars>
          <dgm:hierBranch val="init"/>
        </dgm:presLayoutVars>
      </dgm:prSet>
      <dgm:spPr/>
    </dgm:pt>
    <dgm:pt modelId="{06F33CC6-7975-0548-B315-9379D79A345C}" type="pres">
      <dgm:prSet presAssocID="{DEC1AC84-6534-0F44-9509-034BEA565462}" presName="rootComposite2" presStyleCnt="0"/>
      <dgm:spPr/>
    </dgm:pt>
    <dgm:pt modelId="{84516E00-92A3-AC4A-8078-E1C53209A4DF}" type="pres">
      <dgm:prSet presAssocID="{DEC1AC84-6534-0F44-9509-034BEA565462}" presName="rootText2" presStyleLbl="alignAcc1" presStyleIdx="0" presStyleCnt="0">
        <dgm:presLayoutVars>
          <dgm:chPref val="3"/>
        </dgm:presLayoutVars>
      </dgm:prSet>
      <dgm:spPr/>
      <dgm:t>
        <a:bodyPr/>
        <a:lstStyle/>
        <a:p>
          <a:endParaRPr lang="en-US"/>
        </a:p>
      </dgm:t>
    </dgm:pt>
    <dgm:pt modelId="{837102FF-46D5-B142-B284-18074392FE1E}" type="pres">
      <dgm:prSet presAssocID="{DEC1AC84-6534-0F44-9509-034BEA565462}" presName="topArc2" presStyleLbl="parChTrans1D1" presStyleIdx="70" presStyleCnt="74"/>
      <dgm:spPr/>
    </dgm:pt>
    <dgm:pt modelId="{B4C70D1B-1517-604D-8B70-81C50BE83D44}" type="pres">
      <dgm:prSet presAssocID="{DEC1AC84-6534-0F44-9509-034BEA565462}" presName="bottomArc2" presStyleLbl="parChTrans1D1" presStyleIdx="71" presStyleCnt="74"/>
      <dgm:spPr/>
    </dgm:pt>
    <dgm:pt modelId="{B611234F-2B88-1A47-891E-6A948F3DD1E3}" type="pres">
      <dgm:prSet presAssocID="{DEC1AC84-6534-0F44-9509-034BEA565462}" presName="topConnNode2" presStyleLbl="node4" presStyleIdx="0" presStyleCnt="0"/>
      <dgm:spPr/>
      <dgm:t>
        <a:bodyPr/>
        <a:lstStyle/>
        <a:p>
          <a:endParaRPr lang="en-US"/>
        </a:p>
      </dgm:t>
    </dgm:pt>
    <dgm:pt modelId="{26193774-44AA-364D-9ED9-13291027F6BE}" type="pres">
      <dgm:prSet presAssocID="{DEC1AC84-6534-0F44-9509-034BEA565462}" presName="hierChild4" presStyleCnt="0"/>
      <dgm:spPr/>
    </dgm:pt>
    <dgm:pt modelId="{204449C0-1893-1E41-9530-05424D2AE0C1}" type="pres">
      <dgm:prSet presAssocID="{DEC1AC84-6534-0F44-9509-034BEA565462}" presName="hierChild5" presStyleCnt="0"/>
      <dgm:spPr/>
    </dgm:pt>
    <dgm:pt modelId="{EFA43BDA-4A8C-E948-912D-29AD231CC74D}" type="pres">
      <dgm:prSet presAssocID="{3B855467-B9F5-DD41-9BFC-35F7E870C972}" presName="hierChild5" presStyleCnt="0"/>
      <dgm:spPr/>
    </dgm:pt>
    <dgm:pt modelId="{71B3DAB8-0DE2-CA44-929D-89DCDAE3C319}" type="pres">
      <dgm:prSet presAssocID="{6733D14A-0AD8-6B47-B0D5-EF6EEB2C6AAF}" presName="hierChild5" presStyleCnt="0"/>
      <dgm:spPr/>
    </dgm:pt>
    <dgm:pt modelId="{265B2D4C-162F-2F47-80F7-CB1BA90D6A6C}" type="pres">
      <dgm:prSet presAssocID="{B1E784B6-32BB-CA46-B9A7-B577478A59C6}" presName="Name28" presStyleLbl="parChTrans1D2" presStyleIdx="4" presStyleCnt="5"/>
      <dgm:spPr/>
      <dgm:t>
        <a:bodyPr/>
        <a:lstStyle/>
        <a:p>
          <a:endParaRPr lang="en-US"/>
        </a:p>
      </dgm:t>
    </dgm:pt>
    <dgm:pt modelId="{664C3E6F-D76C-E244-9AB8-2209D4133445}" type="pres">
      <dgm:prSet presAssocID="{6B68C921-A4B3-234A-B389-2559FB7C0BF4}" presName="hierRoot2" presStyleCnt="0">
        <dgm:presLayoutVars>
          <dgm:hierBranch val="init"/>
        </dgm:presLayoutVars>
      </dgm:prSet>
      <dgm:spPr/>
    </dgm:pt>
    <dgm:pt modelId="{F07A113F-B9D2-9841-8BD4-5599141A00CC}" type="pres">
      <dgm:prSet presAssocID="{6B68C921-A4B3-234A-B389-2559FB7C0BF4}" presName="rootComposite2" presStyleCnt="0"/>
      <dgm:spPr/>
    </dgm:pt>
    <dgm:pt modelId="{C609F364-82A7-974C-BAF1-B6B53A169100}" type="pres">
      <dgm:prSet presAssocID="{6B68C921-A4B3-234A-B389-2559FB7C0BF4}" presName="rootText2" presStyleLbl="alignAcc1" presStyleIdx="0" presStyleCnt="0">
        <dgm:presLayoutVars>
          <dgm:chPref val="3"/>
        </dgm:presLayoutVars>
      </dgm:prSet>
      <dgm:spPr/>
      <dgm:t>
        <a:bodyPr/>
        <a:lstStyle/>
        <a:p>
          <a:endParaRPr lang="en-US"/>
        </a:p>
      </dgm:t>
    </dgm:pt>
    <dgm:pt modelId="{D521F0A1-9EFA-8A44-A9FC-EC92C7BBC9E2}" type="pres">
      <dgm:prSet presAssocID="{6B68C921-A4B3-234A-B389-2559FB7C0BF4}" presName="topArc2" presStyleLbl="parChTrans1D1" presStyleIdx="72" presStyleCnt="74"/>
      <dgm:spPr/>
    </dgm:pt>
    <dgm:pt modelId="{7F52BB32-349B-934E-98C7-8FA236BA1140}" type="pres">
      <dgm:prSet presAssocID="{6B68C921-A4B3-234A-B389-2559FB7C0BF4}" presName="bottomArc2" presStyleLbl="parChTrans1D1" presStyleIdx="73" presStyleCnt="74"/>
      <dgm:spPr/>
    </dgm:pt>
    <dgm:pt modelId="{20CA587A-F788-704D-B074-394A5B03B2E2}" type="pres">
      <dgm:prSet presAssocID="{6B68C921-A4B3-234A-B389-2559FB7C0BF4}" presName="topConnNode2" presStyleLbl="node2" presStyleIdx="0" presStyleCnt="0"/>
      <dgm:spPr/>
      <dgm:t>
        <a:bodyPr/>
        <a:lstStyle/>
        <a:p>
          <a:endParaRPr lang="en-US"/>
        </a:p>
      </dgm:t>
    </dgm:pt>
    <dgm:pt modelId="{DD0917B7-0871-E843-823F-D8F26148D73B}" type="pres">
      <dgm:prSet presAssocID="{6B68C921-A4B3-234A-B389-2559FB7C0BF4}" presName="hierChild4" presStyleCnt="0"/>
      <dgm:spPr/>
    </dgm:pt>
    <dgm:pt modelId="{099675FE-1737-5A47-B9FD-5471CAE4102F}" type="pres">
      <dgm:prSet presAssocID="{6B68C921-A4B3-234A-B389-2559FB7C0BF4}" presName="hierChild5" presStyleCnt="0"/>
      <dgm:spPr/>
    </dgm:pt>
    <dgm:pt modelId="{4C79F177-45D3-5C4D-B5C0-64AA0BB843AA}" type="pres">
      <dgm:prSet presAssocID="{A888EC2C-E813-4547-A3A0-02F3F82B704E}" presName="hierChild3" presStyleCnt="0"/>
      <dgm:spPr/>
    </dgm:pt>
  </dgm:ptLst>
  <dgm:cxnLst>
    <dgm:cxn modelId="{9EB50F6B-94F0-554B-B40B-5C6DBEA02532}" type="presOf" srcId="{8E830981-A00B-8042-BE49-1C85A951D757}" destId="{A555D0F3-96C6-614F-B7F2-0327F5721D33}" srcOrd="1" destOrd="0" presId="urn:microsoft.com/office/officeart/2008/layout/HalfCircleOrganizationChart"/>
    <dgm:cxn modelId="{DB3CA8EA-F90A-2049-8008-1AD2AF43C5D6}" type="presOf" srcId="{C8A35505-3EE7-C441-97FE-AC17FA631B27}" destId="{DC95826F-E5F0-3D41-BBDB-FE321A81184E}" srcOrd="0" destOrd="0" presId="urn:microsoft.com/office/officeart/2008/layout/HalfCircleOrganizationChart"/>
    <dgm:cxn modelId="{42C510A9-4F81-D040-BA6C-F0C2DD5A4742}" type="presOf" srcId="{FA21C423-E701-4B49-AC5C-0966C55B4C72}" destId="{32C53E49-0ADB-EE48-9E83-41A85EEB875D}" srcOrd="1" destOrd="0" presId="urn:microsoft.com/office/officeart/2008/layout/HalfCircleOrganizationChart"/>
    <dgm:cxn modelId="{8B3090E1-D83B-FB43-BA77-3F5D3F0707DF}" srcId="{0D793AC9-E160-5044-81E6-99372F6282B9}" destId="{E77414CE-CB99-C242-A22A-1E3B58B7634D}" srcOrd="0" destOrd="0" parTransId="{D75C2330-67E5-C446-9F19-9A17072E605D}" sibTransId="{53478AC9-54F1-F949-B006-333108A3230A}"/>
    <dgm:cxn modelId="{6342DB31-334E-9C47-9C11-008BEA629A01}" type="presOf" srcId="{A888EC2C-E813-4547-A3A0-02F3F82B704E}" destId="{DFDFDF34-EEB6-0B44-AEC7-EB9CAA3CB5F9}" srcOrd="1" destOrd="0" presId="urn:microsoft.com/office/officeart/2008/layout/HalfCircleOrganizationChart"/>
    <dgm:cxn modelId="{EFB5F05E-C255-6341-A10C-60AF648A98F8}" type="presOf" srcId="{DA642B1E-99A2-6C4A-9ECE-88FA5199E2DD}" destId="{BA76A79B-6307-8D44-A5ED-E3E119148F17}" srcOrd="0" destOrd="0" presId="urn:microsoft.com/office/officeart/2008/layout/HalfCircleOrganizationChart"/>
    <dgm:cxn modelId="{91E11149-FF78-3B49-AB00-AB1BA2F02140}" type="presOf" srcId="{673474BA-A390-3D48-90CC-2218CDE8D01D}" destId="{651FAA09-06F2-AF47-A03A-640AA84CF4E7}" srcOrd="0" destOrd="0" presId="urn:microsoft.com/office/officeart/2008/layout/HalfCircleOrganizationChart"/>
    <dgm:cxn modelId="{83A1677E-9062-8C4F-AB70-7FDDDBC3BE75}" type="presOf" srcId="{9B605844-8B71-A445-A5D9-06C81620083A}" destId="{2ABB61AC-C874-E345-BFF1-CCB0D53A44CB}" srcOrd="1" destOrd="0" presId="urn:microsoft.com/office/officeart/2008/layout/HalfCircleOrganizationChart"/>
    <dgm:cxn modelId="{ED644EC7-4EC9-1945-82BC-C25652EA5A5C}" type="presOf" srcId="{6733D14A-0AD8-6B47-B0D5-EF6EEB2C6AAF}" destId="{6CE912DF-817A-3C42-B5D5-965E96536DEC}" srcOrd="0" destOrd="0" presId="urn:microsoft.com/office/officeart/2008/layout/HalfCircleOrganizationChart"/>
    <dgm:cxn modelId="{B7914379-5338-D94E-BBA0-49D3289EE2E6}" type="presOf" srcId="{457C6088-6A5F-0D41-B402-114F01038E11}" destId="{81C1D38E-4885-0D48-80DF-A6E820233B34}" srcOrd="0" destOrd="0" presId="urn:microsoft.com/office/officeart/2008/layout/HalfCircleOrganizationChart"/>
    <dgm:cxn modelId="{72701221-A231-E34D-9137-8CCBFA50551C}" srcId="{05244476-E15F-7D4B-A3F5-56BA292142C7}" destId="{0B0D504F-9064-0F42-A373-D4531F648213}" srcOrd="1" destOrd="0" parTransId="{53C1EBE7-C313-E84D-9998-3E41EE00FAF8}" sibTransId="{8F4BB5BF-10C7-914E-9B5E-E25EF3966A9B}"/>
    <dgm:cxn modelId="{B5D0823C-66AA-4549-8A32-AE625A1F47D1}" srcId="{10FB97D3-5C50-E54B-8DF8-D69941D32CA3}" destId="{9B605844-8B71-A445-A5D9-06C81620083A}" srcOrd="0" destOrd="0" parTransId="{5F53A892-D0F5-944F-B337-BAA8436632CC}" sibTransId="{B8DB0921-27F3-FF4E-95F8-23A033711556}"/>
    <dgm:cxn modelId="{9826FB36-314C-7C44-8CEE-AAF361D85454}" type="presOf" srcId="{F5E0843D-776F-9847-A332-11E5EE4D72BC}" destId="{EAE34B27-E7C2-F44B-B98B-F653F80C390D}" srcOrd="1" destOrd="0" presId="urn:microsoft.com/office/officeart/2008/layout/HalfCircleOrganizationChart"/>
    <dgm:cxn modelId="{6EF4025E-00D4-8440-B65F-CE04EDD96893}" srcId="{C8A35505-3EE7-C441-97FE-AC17FA631B27}" destId="{63E2BE9B-4754-5446-853F-E423372A3C54}" srcOrd="0" destOrd="0" parTransId="{F8EA1952-AF48-7045-8F27-5590DF46962C}" sibTransId="{E30061CB-D61B-614A-A77D-070F157C3969}"/>
    <dgm:cxn modelId="{9A91AB0F-4901-7C41-B6EC-20F2E850651F}" type="presOf" srcId="{DEC1AC84-6534-0F44-9509-034BEA565462}" destId="{84516E00-92A3-AC4A-8078-E1C53209A4DF}" srcOrd="0" destOrd="0" presId="urn:microsoft.com/office/officeart/2008/layout/HalfCircleOrganizationChart"/>
    <dgm:cxn modelId="{DA89792E-1829-2348-A695-21073CD8E27B}" type="presOf" srcId="{4E6E4367-4B43-A246-B7AF-FDBCA3C609BE}" destId="{9CDDBF8A-CFA2-C244-B146-E42E7AF0190C}" srcOrd="0" destOrd="0" presId="urn:microsoft.com/office/officeart/2008/layout/HalfCircleOrganizationChart"/>
    <dgm:cxn modelId="{9B5EFFC9-E77C-2E46-8B14-901F9D041E00}" type="presOf" srcId="{E7D8F552-6F32-CB4D-B531-BEF8D1B02087}" destId="{4366DC59-6E4D-5542-BFE0-534F44DFDB0C}" srcOrd="0" destOrd="0" presId="urn:microsoft.com/office/officeart/2008/layout/HalfCircleOrganizationChart"/>
    <dgm:cxn modelId="{231134E6-720C-7B49-9114-5CCF6BB9D64B}" type="presOf" srcId="{02D99149-7DD9-A143-BF49-CE5F615212EE}" destId="{B075AAA6-DFD1-5046-BBB4-F1A3712E1190}" srcOrd="0" destOrd="0" presId="urn:microsoft.com/office/officeart/2008/layout/HalfCircleOrganizationChart"/>
    <dgm:cxn modelId="{31C2AE96-25AC-D04E-9864-77F6BC163B06}" type="presOf" srcId="{8CB392BA-A832-3A4B-A439-D6139F0F14EC}" destId="{AD07D083-EC78-884F-B579-077D597A1ABA}" srcOrd="0" destOrd="0" presId="urn:microsoft.com/office/officeart/2008/layout/HalfCircleOrganizationChart"/>
    <dgm:cxn modelId="{E83908AB-F5BA-5F4D-897C-0A8EFC4FE435}" type="presOf" srcId="{C8A35505-3EE7-C441-97FE-AC17FA631B27}" destId="{BFAF8BC4-C581-794E-8B25-7DA5229DF732}" srcOrd="1" destOrd="0" presId="urn:microsoft.com/office/officeart/2008/layout/HalfCircleOrganizationChart"/>
    <dgm:cxn modelId="{A7555E75-2A32-5342-B1C9-B8F6AC149B35}" type="presOf" srcId="{5F53A892-D0F5-944F-B337-BAA8436632CC}" destId="{93C0AD05-7566-B44E-8FDD-5F9C8B287BED}" srcOrd="0" destOrd="0" presId="urn:microsoft.com/office/officeart/2008/layout/HalfCircleOrganizationChart"/>
    <dgm:cxn modelId="{B71C326A-90EF-9247-B09D-773343955E78}" type="presOf" srcId="{C55D05E2-FED4-6D41-ACBB-C31AA641B366}" destId="{BAB77A85-41DE-4C43-AFCF-D70CA8084997}" srcOrd="0" destOrd="0" presId="urn:microsoft.com/office/officeart/2008/layout/HalfCircleOrganizationChart"/>
    <dgm:cxn modelId="{F213EDC3-23EA-1847-8344-CD632D325ABF}" type="presOf" srcId="{C55D05E2-FED4-6D41-ACBB-C31AA641B366}" destId="{5DE7F157-A065-F743-840B-800B2A6BD89B}" srcOrd="1" destOrd="0" presId="urn:microsoft.com/office/officeart/2008/layout/HalfCircleOrganizationChart"/>
    <dgm:cxn modelId="{AF01C6CC-2AE4-1548-B630-AB3F39E4162B}" type="presOf" srcId="{63E2BE9B-4754-5446-853F-E423372A3C54}" destId="{EAC05AF7-66A4-2A41-81AC-2E3EF4AB9A4B}" srcOrd="0" destOrd="0" presId="urn:microsoft.com/office/officeart/2008/layout/HalfCircleOrganizationChart"/>
    <dgm:cxn modelId="{D37A5A08-7A79-2A4F-80D3-BD28A305FA33}" type="presOf" srcId="{400E108B-6B64-654F-92F1-53239FE590DB}" destId="{E7A60EF4-A7F8-9F4B-93D8-3FCAE56FEB8E}" srcOrd="0" destOrd="0" presId="urn:microsoft.com/office/officeart/2008/layout/HalfCircleOrganizationChart"/>
    <dgm:cxn modelId="{38CB5EF8-9919-8B42-AF63-61500BD35C57}" type="presOf" srcId="{87960066-1985-A548-8DE7-3C9D13D83515}" destId="{3D7B54BE-1B06-4745-AFBB-DC0459211A94}" srcOrd="1" destOrd="0" presId="urn:microsoft.com/office/officeart/2008/layout/HalfCircleOrganizationChart"/>
    <dgm:cxn modelId="{A71FAE2C-D089-6A4B-A9CD-A3392617F5A3}" type="presOf" srcId="{CDC40F75-FB05-A54F-946F-6228275A9B57}" destId="{C23FFA96-4DB4-E149-BE9D-6125A994F44F}" srcOrd="1" destOrd="0" presId="urn:microsoft.com/office/officeart/2008/layout/HalfCircleOrganizationChart"/>
    <dgm:cxn modelId="{AA1805C3-7CEA-C04B-B0D6-DB224E922F8A}" type="presOf" srcId="{36FA04BA-4AEA-8348-83E5-D0902D0ACAC1}" destId="{F510A704-B03A-5E4F-AF35-7618E7EF933B}" srcOrd="0" destOrd="0" presId="urn:microsoft.com/office/officeart/2008/layout/HalfCircleOrganizationChart"/>
    <dgm:cxn modelId="{8E7C5AB5-0C8F-7F49-AE9B-50E968491B6E}" srcId="{78537341-98F5-0A4A-BDD6-555F33B996A6}" destId="{0D793AC9-E160-5044-81E6-99372F6282B9}" srcOrd="2" destOrd="0" parTransId="{02D99149-7DD9-A143-BF49-CE5F615212EE}" sibTransId="{40365550-216A-724B-9719-9728D2256C8A}"/>
    <dgm:cxn modelId="{EB32BEC3-A9A5-754F-98D9-14DFD36B9DD5}" srcId="{A129CD42-5715-7E43-A4A3-EAC44683B347}" destId="{608B5159-547B-4340-A8AD-B9516963DC05}" srcOrd="0" destOrd="0" parTransId="{79D2218A-1A11-0F44-9089-8DB29A8E1BC6}" sibTransId="{CF732F32-6E18-0F40-AA35-4486B2300D06}"/>
    <dgm:cxn modelId="{6288B154-05D6-1D4D-AFCC-A52C46D30A3B}" type="presOf" srcId="{B1E784B6-32BB-CA46-B9A7-B577478A59C6}" destId="{265B2D4C-162F-2F47-80F7-CB1BA90D6A6C}" srcOrd="0" destOrd="0" presId="urn:microsoft.com/office/officeart/2008/layout/HalfCircleOrganizationChart"/>
    <dgm:cxn modelId="{8BB2B94B-3985-0247-9993-D046099C5189}" type="presOf" srcId="{349C4362-C84B-D442-B960-AE28C3759A89}" destId="{796B5583-914F-A14A-AE40-2ED20096D66D}" srcOrd="0" destOrd="0" presId="urn:microsoft.com/office/officeart/2008/layout/HalfCircleOrganizationChart"/>
    <dgm:cxn modelId="{7DD1CAC2-4CA5-9A49-8B16-399038A29036}" srcId="{A888EC2C-E813-4547-A3A0-02F3F82B704E}" destId="{6733D14A-0AD8-6B47-B0D5-EF6EEB2C6AAF}" srcOrd="3" destOrd="0" parTransId="{E7D8F552-6F32-CB4D-B531-BEF8D1B02087}" sibTransId="{6B1227E3-0DBD-0B4E-9161-DA0BBA23A124}"/>
    <dgm:cxn modelId="{8BDE3D5C-8CEA-4447-844D-B2582A037F83}" type="presOf" srcId="{A948EBF0-0437-A448-995E-869C9BE7360D}" destId="{34274822-5D86-0F49-B07C-3C174A95E780}" srcOrd="0" destOrd="0" presId="urn:microsoft.com/office/officeart/2008/layout/HalfCircleOrganizationChart"/>
    <dgm:cxn modelId="{D0258A35-9867-CC4A-ABEC-9DC931337EE9}" type="presOf" srcId="{A34E9C35-5001-2944-8F1E-5B2DAF492D64}" destId="{DAAF3E46-5094-7F4B-A688-10C5A451ACD8}" srcOrd="0" destOrd="0" presId="urn:microsoft.com/office/officeart/2008/layout/HalfCircleOrganizationChart"/>
    <dgm:cxn modelId="{309A6DBF-E30A-A645-B077-37613E499686}" type="presOf" srcId="{78537341-98F5-0A4A-BDD6-555F33B996A6}" destId="{89331049-C17F-0C4E-88A7-29C05A0A64B5}" srcOrd="0" destOrd="0" presId="urn:microsoft.com/office/officeart/2008/layout/HalfCircleOrganizationChart"/>
    <dgm:cxn modelId="{812CB977-731B-B041-B8B5-47CD5053F929}" type="presOf" srcId="{05244476-E15F-7D4B-A3F5-56BA292142C7}" destId="{E72C8E01-9BE7-C742-8700-D0493B98987E}" srcOrd="0" destOrd="0" presId="urn:microsoft.com/office/officeart/2008/layout/HalfCircleOrganizationChart"/>
    <dgm:cxn modelId="{BEEC83C5-B864-FA46-9171-E3C462E7AE92}" srcId="{5F0DD164-EFC8-8640-82AB-E9C4B0578A32}" destId="{36FA04BA-4AEA-8348-83E5-D0902D0ACAC1}" srcOrd="1" destOrd="0" parTransId="{EBACE004-E700-5E4E-A0F5-2660EE7669CD}" sibTransId="{B73FF36C-DC59-484B-8FCC-BF720E925321}"/>
    <dgm:cxn modelId="{7EC3866E-5439-824F-8C8B-97939623BE84}" type="presOf" srcId="{10FB97D3-5C50-E54B-8DF8-D69941D32CA3}" destId="{8266ADF7-7DF5-E947-8F5D-E89443417589}" srcOrd="1" destOrd="0" presId="urn:microsoft.com/office/officeart/2008/layout/HalfCircleOrganizationChart"/>
    <dgm:cxn modelId="{119A6D9E-083A-F746-ABF0-44A8205C44EA}" srcId="{608B5159-547B-4340-A8AD-B9516963DC05}" destId="{4FAB9219-6D3A-4441-A3FD-4CA40F85D35A}" srcOrd="1" destOrd="0" parTransId="{ABEBDEED-E474-4645-BAA3-6A3B75EA0DF4}" sibTransId="{D3FEFBEF-46C6-6044-A54F-6BA48C19908E}"/>
    <dgm:cxn modelId="{EF4480C9-E569-D340-AE5E-257E6AE65816}" srcId="{0B9B7CC9-4071-CD4E-81F9-F2DD2CDE8B84}" destId="{C8A35505-3EE7-C441-97FE-AC17FA631B27}" srcOrd="0" destOrd="0" parTransId="{33250C1F-BBC4-A843-A5D7-4628300BE715}" sibTransId="{47A267DD-2518-C647-A71F-4C06CEABC819}"/>
    <dgm:cxn modelId="{5697E1D7-7C26-654E-ADF4-0612E6395BC9}" type="presOf" srcId="{4F101A23-5D64-7A4A-9B92-CE7BA926F4A5}" destId="{ABA973CB-DAF3-1C43-A83D-A211260018B0}" srcOrd="0" destOrd="0" presId="urn:microsoft.com/office/officeart/2008/layout/HalfCircleOrganizationChart"/>
    <dgm:cxn modelId="{9EDC019B-4AAB-214B-B840-FD9771DDF020}" type="presOf" srcId="{4E6E4367-4B43-A246-B7AF-FDBCA3C609BE}" destId="{260FECB2-E284-334C-B3E6-58E85AEDDFE0}" srcOrd="1" destOrd="0" presId="urn:microsoft.com/office/officeart/2008/layout/HalfCircleOrganizationChart"/>
    <dgm:cxn modelId="{BC44C765-A1E1-C346-922C-B4CD9AF5E4D9}" type="presOf" srcId="{021CE485-54CA-614A-88C7-0F189AE4F574}" destId="{5F0EE4F4-47FE-B04F-AD7C-4E634F767C1C}" srcOrd="0" destOrd="0" presId="urn:microsoft.com/office/officeart/2008/layout/HalfCircleOrganizationChart"/>
    <dgm:cxn modelId="{057E387C-64BC-DA42-B050-E8ACEFEB9FD3}" srcId="{6733D14A-0AD8-6B47-B0D5-EF6EEB2C6AAF}" destId="{10FB97D3-5C50-E54B-8DF8-D69941D32CA3}" srcOrd="0" destOrd="0" parTransId="{C1F0F274-0834-9944-8974-FD80B36ADCE5}" sibTransId="{261BB692-15FC-9143-AA29-AD2A49B52C5E}"/>
    <dgm:cxn modelId="{BE4D3FE5-6E35-684A-B058-B3BD09B7BD3E}" srcId="{6C7AB880-5465-CD47-BC75-733FC9FFD601}" destId="{3708CA98-46C5-4844-AF27-19F8D2C6366C}" srcOrd="1" destOrd="0" parTransId="{DCB90F06-F4ED-D54E-8D38-1F9C52E9566A}" sibTransId="{389D0A67-77EE-2F42-8178-B95F75600BEA}"/>
    <dgm:cxn modelId="{43E8236B-81A4-174A-8140-4313C2AD0962}" type="presOf" srcId="{79D2218A-1A11-0F44-9089-8DB29A8E1BC6}" destId="{8DA07610-2AB7-1A4B-9894-0D19B176E29C}" srcOrd="0" destOrd="0" presId="urn:microsoft.com/office/officeart/2008/layout/HalfCircleOrganizationChart"/>
    <dgm:cxn modelId="{80876420-871E-F14D-AF1A-3869984E2A6C}" type="presOf" srcId="{BA61EF04-9FC8-9C4F-A8E7-9CE4C6F860DF}" destId="{06155020-D441-BB40-9AF5-3F0C2101B9C0}" srcOrd="0" destOrd="0" presId="urn:microsoft.com/office/officeart/2008/layout/HalfCircleOrganizationChart"/>
    <dgm:cxn modelId="{02300DF1-1CCD-334C-AB40-C2EA024C0B6D}" type="presOf" srcId="{F5E0843D-776F-9847-A332-11E5EE4D72BC}" destId="{49AF5193-13EA-7249-8B14-8CFEE43C484B}" srcOrd="0" destOrd="0" presId="urn:microsoft.com/office/officeart/2008/layout/HalfCircleOrganizationChart"/>
    <dgm:cxn modelId="{E7387F67-F0F9-0B4F-88D7-9B3F94E1ACF6}" type="presOf" srcId="{FA21C423-E701-4B49-AC5C-0966C55B4C72}" destId="{3C2CAA07-C818-B94C-ACB2-25ADDD2BE376}" srcOrd="0" destOrd="0" presId="urn:microsoft.com/office/officeart/2008/layout/HalfCircleOrganizationChart"/>
    <dgm:cxn modelId="{6F6F7A90-7060-ED41-A6C4-F5327D16FF56}" type="presOf" srcId="{EDC5D55D-7320-204F-AF8F-7A75597882D6}" destId="{1F7A3025-2EB3-A240-98F8-86F4B141DA3D}" srcOrd="1" destOrd="0" presId="urn:microsoft.com/office/officeart/2008/layout/HalfCircleOrganizationChart"/>
    <dgm:cxn modelId="{524C5926-D981-FB48-93D6-04265011EF5D}" type="presOf" srcId="{EDC5D55D-7320-204F-AF8F-7A75597882D6}" destId="{BBEF6F04-A10A-3341-B0E3-03E1C28FBF99}" srcOrd="0" destOrd="0" presId="urn:microsoft.com/office/officeart/2008/layout/HalfCircleOrganizationChart"/>
    <dgm:cxn modelId="{AF39EC89-7337-F648-B7E8-CD7F15286A73}" srcId="{27B4D014-A94A-D941-9AFA-BEA6ECE8436D}" destId="{A888EC2C-E813-4547-A3A0-02F3F82B704E}" srcOrd="0" destOrd="0" parTransId="{918F843E-9431-3447-81B6-39F10DDEE9AD}" sibTransId="{EB9DECB5-6DFD-0040-8E9F-B8B8623F4CE1}"/>
    <dgm:cxn modelId="{D7533125-05A4-EE47-9DB4-8E62723096B1}" type="presOf" srcId="{DA642B1E-99A2-6C4A-9ECE-88FA5199E2DD}" destId="{579630F2-CEED-B444-95DF-3BA4B84FE010}" srcOrd="1" destOrd="0" presId="urn:microsoft.com/office/officeart/2008/layout/HalfCircleOrganizationChart"/>
    <dgm:cxn modelId="{48F75B85-511A-524B-846A-0B80160B0F15}" type="presOf" srcId="{6C7AB880-5465-CD47-BC75-733FC9FFD601}" destId="{927540E4-7994-3146-A377-0C080DACB6B2}" srcOrd="0" destOrd="0" presId="urn:microsoft.com/office/officeart/2008/layout/HalfCircleOrganizationChart"/>
    <dgm:cxn modelId="{59E18B74-A8BF-A344-89C7-DB3215E4BB6E}" srcId="{BA61EF04-9FC8-9C4F-A8E7-9CE4C6F860DF}" destId="{138D77F6-F3FA-9B48-B072-87CD04B6547A}" srcOrd="0" destOrd="0" parTransId="{800492F9-63D6-3B46-ACED-98E54C631BC8}" sibTransId="{80640203-E8C0-4443-AB43-31643B8E5E0D}"/>
    <dgm:cxn modelId="{F13478B4-F08D-4A46-8B83-38DF382A3BAB}" type="presOf" srcId="{CAAD742A-932C-3D44-ADED-8FAA3C3539C5}" destId="{E2BC14A0-95A3-2948-9F86-33372F3FB48C}" srcOrd="0" destOrd="0" presId="urn:microsoft.com/office/officeart/2008/layout/HalfCircleOrganizationChart"/>
    <dgm:cxn modelId="{0D728811-E5F1-8143-AE05-24499BD51E0F}" srcId="{6733D14A-0AD8-6B47-B0D5-EF6EEB2C6AAF}" destId="{3B855467-B9F5-DD41-9BFC-35F7E870C972}" srcOrd="3" destOrd="0" parTransId="{4F101A23-5D64-7A4A-9B92-CE7BA926F4A5}" sibTransId="{FD939079-E9C6-5E42-AA26-5FCCE94BD280}"/>
    <dgm:cxn modelId="{6EE486C7-0561-E649-98A8-B73847B02B7A}" type="presOf" srcId="{E77414CE-CB99-C242-A22A-1E3B58B7634D}" destId="{960FE6BC-1928-6544-8902-D607FC984577}" srcOrd="1" destOrd="0" presId="urn:microsoft.com/office/officeart/2008/layout/HalfCircleOrganizationChart"/>
    <dgm:cxn modelId="{CE96880F-FBF4-8E42-A62D-A02C8D29C0E3}" type="presOf" srcId="{F8EA1952-AF48-7045-8F27-5590DF46962C}" destId="{D7DDA82F-FAB1-944D-9B4F-4980594566AD}" srcOrd="0" destOrd="0" presId="urn:microsoft.com/office/officeart/2008/layout/HalfCircleOrganizationChart"/>
    <dgm:cxn modelId="{5004154C-1726-6145-B87D-C20FC17A516E}" srcId="{6733D14A-0AD8-6B47-B0D5-EF6EEB2C6AAF}" destId="{5F0DD164-EFC8-8640-82AB-E9C4B0578A32}" srcOrd="1" destOrd="0" parTransId="{A948EBF0-0437-A448-995E-869C9BE7360D}" sibTransId="{110F57E0-B0EA-8741-9E05-75DA7F7B949F}"/>
    <dgm:cxn modelId="{6D424CF3-8161-5849-B961-D8DC1646D904}" type="presOf" srcId="{C1F0F274-0834-9944-8974-FD80B36ADCE5}" destId="{7F74458F-F8E8-8A41-B8A5-B1B3BA9CCECC}" srcOrd="0" destOrd="0" presId="urn:microsoft.com/office/officeart/2008/layout/HalfCircleOrganizationChart"/>
    <dgm:cxn modelId="{4AF923B8-9880-E449-A518-DE5E8CFCB8E9}" srcId="{A888EC2C-E813-4547-A3A0-02F3F82B704E}" destId="{EDC5D55D-7320-204F-AF8F-7A75597882D6}" srcOrd="2" destOrd="0" parTransId="{649E298D-759B-8D44-A106-B2CA3DDE9186}" sibTransId="{BF2BFF95-FE6F-8640-9F03-E7E2B16375D8}"/>
    <dgm:cxn modelId="{22C1DEA0-E49C-DA4A-B41F-E8AADFEE2DBD}" type="presOf" srcId="{10FB97D3-5C50-E54B-8DF8-D69941D32CA3}" destId="{B699F3D0-F59D-B448-91BD-8EF8B443E680}" srcOrd="0" destOrd="0" presId="urn:microsoft.com/office/officeart/2008/layout/HalfCircleOrganizationChart"/>
    <dgm:cxn modelId="{DB236546-BC9A-8E4E-BFE6-D5AE7E537EBD}" type="presOf" srcId="{9B605844-8B71-A445-A5D9-06C81620083A}" destId="{37676080-3649-DA49-92E8-385BB8053790}" srcOrd="0" destOrd="0" presId="urn:microsoft.com/office/officeart/2008/layout/HalfCircleOrganizationChart"/>
    <dgm:cxn modelId="{54A918C8-9FF5-744D-BC3E-DB495E20D244}" type="presOf" srcId="{BA61EF04-9FC8-9C4F-A8E7-9CE4C6F860DF}" destId="{6FC7358B-2C4A-C84E-945B-38D78DA30B74}" srcOrd="1" destOrd="0" presId="urn:microsoft.com/office/officeart/2008/layout/HalfCircleOrganizationChart"/>
    <dgm:cxn modelId="{976C741F-D21A-1740-A2D2-D8453CF66016}" type="presOf" srcId="{71F2976E-58A2-F74B-9AD9-49CE9A7EE27A}" destId="{8FE19745-734F-EE4D-965F-C42B4DE305B4}" srcOrd="0" destOrd="0" presId="urn:microsoft.com/office/officeart/2008/layout/HalfCircleOrganizationChart"/>
    <dgm:cxn modelId="{859DA80C-4139-F64A-BED9-9591CA01174B}" type="presOf" srcId="{A5080D2D-281A-294C-83EB-4609479A6813}" destId="{631981FA-21EF-FF49-93E5-9769B0930D82}" srcOrd="0" destOrd="0" presId="urn:microsoft.com/office/officeart/2008/layout/HalfCircleOrganizationChart"/>
    <dgm:cxn modelId="{7BB96317-824C-3242-821B-785ADDD9E571}" type="presOf" srcId="{457B2F7B-0DD1-9348-B950-DF09DD4164F9}" destId="{854D9AF0-CB29-4442-A844-EFACF09D4191}" srcOrd="0" destOrd="0" presId="urn:microsoft.com/office/officeart/2008/layout/HalfCircleOrganizationChart"/>
    <dgm:cxn modelId="{01F93179-0D9F-FA4D-803D-741936CEB406}" type="presOf" srcId="{3708CA98-46C5-4844-AF27-19F8D2C6366C}" destId="{5E1D5F0D-E045-C545-AFC5-1179BF11A207}" srcOrd="0" destOrd="0" presId="urn:microsoft.com/office/officeart/2008/layout/HalfCircleOrganizationChart"/>
    <dgm:cxn modelId="{8A3AE283-A3F8-844B-B0E8-29B5924139CD}" srcId="{A888EC2C-E813-4547-A3A0-02F3F82B704E}" destId="{6B68C921-A4B3-234A-B389-2559FB7C0BF4}" srcOrd="4" destOrd="0" parTransId="{B1E784B6-32BB-CA46-B9A7-B577478A59C6}" sibTransId="{E6B4FD35-2B27-8843-8C71-BC8D07E2A7C7}"/>
    <dgm:cxn modelId="{B59CA8A6-8AF3-6243-AC1A-1F7859C26990}" type="presOf" srcId="{608B5159-547B-4340-A8AD-B9516963DC05}" destId="{0BBE8C08-00E7-A24E-8B54-C3587AFC01C1}" srcOrd="0" destOrd="0" presId="urn:microsoft.com/office/officeart/2008/layout/HalfCircleOrganizationChart"/>
    <dgm:cxn modelId="{8AE626B1-7550-854D-9BE9-6B5107F71A0B}" type="presOf" srcId="{1661549E-EE39-BC47-BF4B-013ECB87F548}" destId="{C42BA2AC-52E3-4046-90DB-1E511992DD5C}" srcOrd="0" destOrd="0" presId="urn:microsoft.com/office/officeart/2008/layout/HalfCircleOrganizationChart"/>
    <dgm:cxn modelId="{52FE1547-AA15-E441-8374-B744DBC1CEB4}" type="presOf" srcId="{36FA04BA-4AEA-8348-83E5-D0902D0ACAC1}" destId="{A748592F-46A4-934E-80F2-123F882B01F8}" srcOrd="1" destOrd="0" presId="urn:microsoft.com/office/officeart/2008/layout/HalfCircleOrganizationChart"/>
    <dgm:cxn modelId="{416E4EA3-33BC-6D4C-A067-E83A593DAFD6}" srcId="{3B855467-B9F5-DD41-9BFC-35F7E870C972}" destId="{DEC1AC84-6534-0F44-9509-034BEA565462}" srcOrd="1" destOrd="0" parTransId="{7CA247F2-7498-964A-ACE5-640E5058BC6C}" sibTransId="{86E95A28-25CC-D344-9DEE-C6FDACD5109B}"/>
    <dgm:cxn modelId="{538C532D-4135-8141-B7FF-D9D5E517CB3E}" type="presOf" srcId="{CDC40F75-FB05-A54F-946F-6228275A9B57}" destId="{42959328-BFF3-9E47-9BC9-B5692939AC88}" srcOrd="0" destOrd="0" presId="urn:microsoft.com/office/officeart/2008/layout/HalfCircleOrganizationChart"/>
    <dgm:cxn modelId="{F92F62E9-DB2A-A34D-9E33-7773AFA46EDE}" type="presOf" srcId="{0D793AC9-E160-5044-81E6-99372F6282B9}" destId="{30BEAE20-8A64-3C47-B4EF-11140C955AEF}" srcOrd="1" destOrd="0" presId="urn:microsoft.com/office/officeart/2008/layout/HalfCircleOrganizationChart"/>
    <dgm:cxn modelId="{36ACBCBD-2A86-524F-A898-E7657D3565A0}" type="presOf" srcId="{3708CA98-46C5-4844-AF27-19F8D2C6366C}" destId="{855C3F4C-BFEF-024F-B466-379E88297583}" srcOrd="1" destOrd="0" presId="urn:microsoft.com/office/officeart/2008/layout/HalfCircleOrganizationChart"/>
    <dgm:cxn modelId="{76B48555-7C66-7841-A5DD-B395A70BE299}" type="presOf" srcId="{6E731E32-C714-CF47-B05A-AE01731501C0}" destId="{EE7A57FA-4353-134D-B09A-45B344554290}" srcOrd="0" destOrd="0" presId="urn:microsoft.com/office/officeart/2008/layout/HalfCircleOrganizationChart"/>
    <dgm:cxn modelId="{E5D3F7E2-AA1C-1A44-BB70-DB43485077CD}" type="presOf" srcId="{4FAB9219-6D3A-4441-A3FD-4CA40F85D35A}" destId="{FEE0EEC3-D3DC-9E4E-A996-0D40BEE4D8F2}" srcOrd="0" destOrd="0" presId="urn:microsoft.com/office/officeart/2008/layout/HalfCircleOrganizationChart"/>
    <dgm:cxn modelId="{CFF82C64-2BED-BE48-9A87-1636F27AA6D1}" type="presOf" srcId="{0B0D504F-9064-0F42-A373-D4531F648213}" destId="{E4CCC30C-9566-BE45-9189-F4507434B4F4}" srcOrd="1" destOrd="0" presId="urn:microsoft.com/office/officeart/2008/layout/HalfCircleOrganizationChart"/>
    <dgm:cxn modelId="{AA7C06C0-9933-B04E-874E-523A29C39E73}" srcId="{5F0DD164-EFC8-8640-82AB-E9C4B0578A32}" destId="{CDC40F75-FB05-A54F-946F-6228275A9B57}" srcOrd="0" destOrd="0" parTransId="{71F2976E-58A2-F74B-9AD9-49CE9A7EE27A}" sibTransId="{32688D6F-2AD7-5240-B1CF-82A395ADE3B0}"/>
    <dgm:cxn modelId="{3B69C506-FEE0-D742-9AC5-86B8058992B2}" type="presOf" srcId="{B13A2CA6-3FD8-6B40-85C9-3E81AA1DB1FC}" destId="{A6AE7D0B-01BC-6C43-A129-89590B34D2E1}" srcOrd="0" destOrd="0" presId="urn:microsoft.com/office/officeart/2008/layout/HalfCircleOrganizationChart"/>
    <dgm:cxn modelId="{8A885D1F-480E-9343-A475-FACF8108BDF0}" type="presOf" srcId="{53C1EBE7-C313-E84D-9998-3E41EE00FAF8}" destId="{4A974E03-CB33-8644-A6D2-D6EB1AF18875}" srcOrd="0" destOrd="0" presId="urn:microsoft.com/office/officeart/2008/layout/HalfCircleOrganizationChart"/>
    <dgm:cxn modelId="{16601D4E-6EC0-2248-9117-E3F8BFFB2BA8}" type="presOf" srcId="{0B9B7CC9-4071-CD4E-81F9-F2DD2CDE8B84}" destId="{D3C89DA8-4F13-C84F-BFF2-3F7A127C0DD2}" srcOrd="0" destOrd="0" presId="urn:microsoft.com/office/officeart/2008/layout/HalfCircleOrganizationChart"/>
    <dgm:cxn modelId="{C49703DE-BF10-2443-98F2-E9D5992210BD}" type="presOf" srcId="{33250C1F-BBC4-A843-A5D7-4628300BE715}" destId="{83D3ECA9-D0E7-074E-B569-CAF1DFDC8A95}" srcOrd="0" destOrd="0" presId="urn:microsoft.com/office/officeart/2008/layout/HalfCircleOrganizationChart"/>
    <dgm:cxn modelId="{8577F48D-5B29-1148-A05B-9084A1AE1B1E}" type="presOf" srcId="{608B5159-547B-4340-A8AD-B9516963DC05}" destId="{3A1FE0C0-0ABC-1747-ACD8-6A684015681E}" srcOrd="1" destOrd="0" presId="urn:microsoft.com/office/officeart/2008/layout/HalfCircleOrganizationChart"/>
    <dgm:cxn modelId="{29570C29-430E-E245-87EA-B27028D1D3AA}" srcId="{6C7AB880-5465-CD47-BC75-733FC9FFD601}" destId="{87960066-1985-A548-8DE7-3C9D13D83515}" srcOrd="0" destOrd="0" parTransId="{457B2F7B-0DD1-9348-B950-DF09DD4164F9}" sibTransId="{F59452BF-0217-8447-9576-0E57D150202C}"/>
    <dgm:cxn modelId="{78AF0727-A5D8-EE4F-85D1-B13D43DE4E2C}" type="presOf" srcId="{87960066-1985-A548-8DE7-3C9D13D83515}" destId="{9E317D5C-9027-864F-97EA-B82162B30333}" srcOrd="0" destOrd="0" presId="urn:microsoft.com/office/officeart/2008/layout/HalfCircleOrganizationChart"/>
    <dgm:cxn modelId="{3B3FDA25-6A24-E14F-A30F-A9EC3ABABD60}" type="presOf" srcId="{27B4D014-A94A-D941-9AFA-BEA6ECE8436D}" destId="{F7A92D33-F130-7A44-9AB7-3C3E75A8CBC1}" srcOrd="0" destOrd="0" presId="urn:microsoft.com/office/officeart/2008/layout/HalfCircleOrganizationChart"/>
    <dgm:cxn modelId="{6E0B2760-82E4-5149-82C6-B1A293DF0AA3}" type="presOf" srcId="{D75C2330-67E5-C446-9F19-9A17072E605D}" destId="{EAAFE962-F689-6E44-A512-872C234B3621}" srcOrd="0" destOrd="0" presId="urn:microsoft.com/office/officeart/2008/layout/HalfCircleOrganizationChart"/>
    <dgm:cxn modelId="{7BD30E41-5E64-CD4C-B6E1-B2C6A22102B6}" type="presOf" srcId="{0B0D504F-9064-0F42-A373-D4531F648213}" destId="{507C4F17-9DD3-5244-8418-913FB2F5A64A}" srcOrd="0" destOrd="0" presId="urn:microsoft.com/office/officeart/2008/layout/HalfCircleOrganizationChart"/>
    <dgm:cxn modelId="{D1556538-025A-0940-B112-2249428BCF9F}" type="presOf" srcId="{BEF2C232-D396-144F-937E-3571D0AD2E63}" destId="{1FD11EFB-9B46-A642-9064-F3B1B48FBDDD}" srcOrd="0" destOrd="0" presId="urn:microsoft.com/office/officeart/2008/layout/HalfCircleOrganizationChart"/>
    <dgm:cxn modelId="{A6B4FA20-7C23-EE4E-8323-19ED9BFD130A}" type="presOf" srcId="{8E830981-A00B-8042-BE49-1C85A951D757}" destId="{4BD6D3C0-5EBD-CD48-BEED-639338AC6409}" srcOrd="0" destOrd="0" presId="urn:microsoft.com/office/officeart/2008/layout/HalfCircleOrganizationChart"/>
    <dgm:cxn modelId="{4A1A7F5E-C481-1345-828D-AAF164071223}" srcId="{78537341-98F5-0A4A-BDD6-555F33B996A6}" destId="{BA61EF04-9FC8-9C4F-A8E7-9CE4C6F860DF}" srcOrd="1" destOrd="0" parTransId="{1661549E-EE39-BC47-BF4B-013ECB87F548}" sibTransId="{C1718B76-D268-2B4A-83CD-A5EFA1BB8020}"/>
    <dgm:cxn modelId="{45586210-D829-2B43-8B72-245FE6387D9A}" type="presOf" srcId="{E7B65CE9-2671-054A-863F-5835C1BB0118}" destId="{4BC378E4-6750-5B44-9292-4F25FE3C0FCC}" srcOrd="0" destOrd="0" presId="urn:microsoft.com/office/officeart/2008/layout/HalfCircleOrganizationChart"/>
    <dgm:cxn modelId="{FED666A1-6EE3-7249-B506-288C1D3F30A4}" srcId="{349C4362-C84B-D442-B960-AE28C3759A89}" destId="{DA642B1E-99A2-6C4A-9ECE-88FA5199E2DD}" srcOrd="0" destOrd="0" parTransId="{CA7058C5-027B-B547-87F1-C1F07CB6A9A5}" sibTransId="{4046BE87-1EB3-BB4D-8567-150884E50055}"/>
    <dgm:cxn modelId="{4C43162C-4EB0-5F4B-9BEC-1796BF984D98}" srcId="{6733D14A-0AD8-6B47-B0D5-EF6EEB2C6AAF}" destId="{6C7AB880-5465-CD47-BC75-733FC9FFD601}" srcOrd="2" destOrd="0" parTransId="{A34E9C35-5001-2944-8F1E-5B2DAF492D64}" sibTransId="{A46E488B-33E7-3A45-8995-36601F5F88FA}"/>
    <dgm:cxn modelId="{DDDE781A-2A75-8A44-9C55-CCCD6F0A5621}" type="presOf" srcId="{5F0DD164-EFC8-8640-82AB-E9C4B0578A32}" destId="{98EE23A3-EA50-724F-BD00-CD487E2330CF}" srcOrd="0" destOrd="0" presId="urn:microsoft.com/office/officeart/2008/layout/HalfCircleOrganizationChart"/>
    <dgm:cxn modelId="{F6450D59-6F58-6140-B21C-70565E323E04}" type="presOf" srcId="{6B68C921-A4B3-234A-B389-2559FB7C0BF4}" destId="{C609F364-82A7-974C-BAF1-B6B53A169100}" srcOrd="0" destOrd="0" presId="urn:microsoft.com/office/officeart/2008/layout/HalfCircleOrganizationChart"/>
    <dgm:cxn modelId="{7FB6B8FA-E4DF-D643-ACE2-996ABA006EF8}" type="presOf" srcId="{6B68C921-A4B3-234A-B389-2559FB7C0BF4}" destId="{20CA587A-F788-704D-B074-394A5B03B2E2}" srcOrd="1" destOrd="0" presId="urn:microsoft.com/office/officeart/2008/layout/HalfCircleOrganizationChart"/>
    <dgm:cxn modelId="{A496E4C1-CE13-E744-B5F2-E792DDC9F14A}" srcId="{A129CD42-5715-7E43-A4A3-EAC44683B347}" destId="{0B9B7CC9-4071-CD4E-81F9-F2DD2CDE8B84}" srcOrd="2" destOrd="0" parTransId="{00C75B62-0F05-2E4E-90A5-C0F897A865A6}" sibTransId="{39A83C80-7DF8-A643-A93D-058E4C473AEA}"/>
    <dgm:cxn modelId="{C4891603-1DFC-0343-9B7F-2827216A2902}" srcId="{608B5159-547B-4340-A8AD-B9516963DC05}" destId="{8E830981-A00B-8042-BE49-1C85A951D757}" srcOrd="0" destOrd="0" parTransId="{CAAD742A-932C-3D44-ADED-8FAA3C3539C5}" sibTransId="{D97032D3-B402-7C44-8569-8A7D9F56A75E}"/>
    <dgm:cxn modelId="{06AB7BFC-A5BF-204B-A3D2-4EE8DEA52E02}" srcId="{A888EC2C-E813-4547-A3A0-02F3F82B704E}" destId="{78537341-98F5-0A4A-BDD6-555F33B996A6}" srcOrd="0" destOrd="0" parTransId="{457C6088-6A5F-0D41-B402-114F01038E11}" sibTransId="{794A6E7C-65A9-9741-AEC7-1D95CF0109A4}"/>
    <dgm:cxn modelId="{4B7174B5-D54B-D943-94DF-FC882E8BA9B0}" type="presOf" srcId="{400E108B-6B64-654F-92F1-53239FE590DB}" destId="{BF0686BD-D129-D84E-955C-F61701FFC3D0}" srcOrd="1" destOrd="0" presId="urn:microsoft.com/office/officeart/2008/layout/HalfCircleOrganizationChart"/>
    <dgm:cxn modelId="{B39FD9DD-53D4-AD49-8CE5-D4D1FCCCB43E}" srcId="{021CE485-54CA-614A-88C7-0F189AE4F574}" destId="{400E108B-6B64-654F-92F1-53239FE590DB}" srcOrd="1" destOrd="0" parTransId="{673474BA-A390-3D48-90CC-2218CDE8D01D}" sibTransId="{7492569C-D3CE-2948-89D0-898D7DABA9F2}"/>
    <dgm:cxn modelId="{3C360398-E644-5040-A5A9-6306A26B4E06}" type="presOf" srcId="{E77414CE-CB99-C242-A22A-1E3B58B7634D}" destId="{5BF19929-402E-B341-BB65-3CC33F194DE6}" srcOrd="0" destOrd="0" presId="urn:microsoft.com/office/officeart/2008/layout/HalfCircleOrganizationChart"/>
    <dgm:cxn modelId="{51496CB2-4493-F742-9CF7-B4DECE672B9E}" type="presOf" srcId="{A129CD42-5715-7E43-A4A3-EAC44683B347}" destId="{DFC9FF04-11C3-8D4B-8494-6260BF200926}" srcOrd="0" destOrd="0" presId="urn:microsoft.com/office/officeart/2008/layout/HalfCircleOrganizationChart"/>
    <dgm:cxn modelId="{63A4502D-BEA5-6F47-BFBA-BAA8731A46BC}" type="presOf" srcId="{4FAB9219-6D3A-4441-A3FD-4CA40F85D35A}" destId="{F0BB7A9D-191B-1E4C-B48E-516C2DF17951}" srcOrd="1" destOrd="0" presId="urn:microsoft.com/office/officeart/2008/layout/HalfCircleOrganizationChart"/>
    <dgm:cxn modelId="{E2A73F6A-32C0-7649-9620-2BED57B9D6CF}" type="presOf" srcId="{CA7058C5-027B-B547-87F1-C1F07CB6A9A5}" destId="{CC56CF9A-A264-A54D-9DCA-32E501334CA4}" srcOrd="0" destOrd="0" presId="urn:microsoft.com/office/officeart/2008/layout/HalfCircleOrganizationChart"/>
    <dgm:cxn modelId="{AC24113D-7180-9E49-A59E-298BF59A7237}" type="presOf" srcId="{800492F9-63D6-3B46-ACED-98E54C631BC8}" destId="{703E3511-7D7C-104B-81AD-155985F07BC2}" srcOrd="0" destOrd="0" presId="urn:microsoft.com/office/officeart/2008/layout/HalfCircleOrganizationChart"/>
    <dgm:cxn modelId="{00544454-F41D-4546-9DEA-125CD9560B77}" type="presOf" srcId="{78537341-98F5-0A4A-BDD6-555F33B996A6}" destId="{66E54A4C-A1E1-A642-B1A2-D1A14126C85B}" srcOrd="1" destOrd="0" presId="urn:microsoft.com/office/officeart/2008/layout/HalfCircleOrganizationChart"/>
    <dgm:cxn modelId="{5D386F26-DD52-1B4C-B648-B314D95DFAB0}" srcId="{021CE485-54CA-614A-88C7-0F189AE4F574}" destId="{C55D05E2-FED4-6D41-ACBB-C31AA641B366}" srcOrd="0" destOrd="0" parTransId="{BEF2C232-D396-144F-937E-3571D0AD2E63}" sibTransId="{7928DF03-04D6-6C4C-B290-83F128F89422}"/>
    <dgm:cxn modelId="{39B577BA-65EB-7845-9F20-DF4A986C879B}" type="presOf" srcId="{138D77F6-F3FA-9B48-B072-87CD04B6547A}" destId="{5F85EDD1-FEC2-D444-873D-2023FBDCD8A4}" srcOrd="0" destOrd="0" presId="urn:microsoft.com/office/officeart/2008/layout/HalfCircleOrganizationChart"/>
    <dgm:cxn modelId="{A12DC6F0-AD08-2749-B9A6-EF73FC6BCD98}" type="presOf" srcId="{A129CD42-5715-7E43-A4A3-EAC44683B347}" destId="{F9BCD02D-2243-1840-8CC2-DD0761122401}" srcOrd="1" destOrd="0" presId="urn:microsoft.com/office/officeart/2008/layout/HalfCircleOrganizationChart"/>
    <dgm:cxn modelId="{E6706149-E919-6D48-96E0-3B4A7C60A1A3}" type="presOf" srcId="{EBACE004-E700-5E4E-A0F5-2660EE7669CD}" destId="{97CD2B1B-B724-1E44-8D11-31E27D7617A5}" srcOrd="0" destOrd="0" presId="urn:microsoft.com/office/officeart/2008/layout/HalfCircleOrganizationChart"/>
    <dgm:cxn modelId="{829E3CBC-E9A2-8B42-87EE-A494FC7D5C64}" type="presOf" srcId="{E8ECDB28-B1FC-0E46-94A2-7C528E45E945}" destId="{813FF1FD-65EF-DE4B-99BD-773CD134D8ED}" srcOrd="0" destOrd="0" presId="urn:microsoft.com/office/officeart/2008/layout/HalfCircleOrganizationChart"/>
    <dgm:cxn modelId="{0A943E07-418E-544D-8525-BD63857B0842}" type="presOf" srcId="{6C7AB880-5465-CD47-BC75-733FC9FFD601}" destId="{E09B3134-40A8-604D-9138-E1ED22B226B9}" srcOrd="1" destOrd="0" presId="urn:microsoft.com/office/officeart/2008/layout/HalfCircleOrganizationChart"/>
    <dgm:cxn modelId="{219AA56E-5B87-E947-8A65-2D3572D7B550}" type="presOf" srcId="{DEC1AC84-6534-0F44-9509-034BEA565462}" destId="{B611234F-2B88-1A47-891E-6A948F3DD1E3}" srcOrd="1" destOrd="0" presId="urn:microsoft.com/office/officeart/2008/layout/HalfCircleOrganizationChart"/>
    <dgm:cxn modelId="{4C67D242-502B-9F4C-B9BA-8EE874C8CD07}" type="presOf" srcId="{021CE485-54CA-614A-88C7-0F189AE4F574}" destId="{E621D48E-A06C-6D45-AAFE-5E430C28A8E4}" srcOrd="1" destOrd="0" presId="urn:microsoft.com/office/officeart/2008/layout/HalfCircleOrganizationChart"/>
    <dgm:cxn modelId="{C658E4D6-C435-9944-8DA9-893DEAFD0821}" srcId="{3B855467-B9F5-DD41-9BFC-35F7E870C972}" destId="{4E6E4367-4B43-A246-B7AF-FDBCA3C609BE}" srcOrd="0" destOrd="0" parTransId="{8CB392BA-A832-3A4B-A439-D6139F0F14EC}" sibTransId="{CC933FB9-55E6-8641-805E-799265AA7ECB}"/>
    <dgm:cxn modelId="{5B07D4BE-3663-DB4C-97B8-9492F1773408}" srcId="{10FB97D3-5C50-E54B-8DF8-D69941D32CA3}" destId="{BD99A073-5042-4840-9894-79E715592563}" srcOrd="1" destOrd="0" parTransId="{A3E0DB3C-7507-6841-B591-00E2CD156EB2}" sibTransId="{6A21B041-038F-3F4B-9AF3-6E4587718D8C}"/>
    <dgm:cxn modelId="{A288752F-A0A1-FB49-9B0A-7AB9EE6177D8}" type="presOf" srcId="{7CA247F2-7498-964A-ACE5-640E5058BC6C}" destId="{7A4C6B23-1816-2C44-BF4D-8EFD28630890}" srcOrd="0" destOrd="0" presId="urn:microsoft.com/office/officeart/2008/layout/HalfCircleOrganizationChart"/>
    <dgm:cxn modelId="{DA7C9EC0-9287-3540-A63F-023445174EEE}" type="presOf" srcId="{0D793AC9-E160-5044-81E6-99372F6282B9}" destId="{31DCCF86-EA79-C84C-BDB8-5E0E80094D9A}" srcOrd="0" destOrd="0" presId="urn:microsoft.com/office/officeart/2008/layout/HalfCircleOrganizationChart"/>
    <dgm:cxn modelId="{E54C41A5-4235-364B-B57E-B76425D7CCAA}" type="presOf" srcId="{ABEBDEED-E474-4645-BAA3-6A3B75EA0DF4}" destId="{0E33E671-16F2-514E-8CD5-05B1AA68FA42}" srcOrd="0" destOrd="0" presId="urn:microsoft.com/office/officeart/2008/layout/HalfCircleOrganizationChart"/>
    <dgm:cxn modelId="{032F0406-60C2-F64D-9582-4B1259D1F9A0}" type="presOf" srcId="{0B9B7CC9-4071-CD4E-81F9-F2DD2CDE8B84}" destId="{40BC2BD3-62DC-FA4A-B4E2-F50C2EEEC14F}" srcOrd="1" destOrd="0" presId="urn:microsoft.com/office/officeart/2008/layout/HalfCircleOrganizationChart"/>
    <dgm:cxn modelId="{900E1B01-C8BC-5B48-8461-890B7766E2F1}" srcId="{0B9B7CC9-4071-CD4E-81F9-F2DD2CDE8B84}" destId="{021CE485-54CA-614A-88C7-0F189AE4F574}" srcOrd="1" destOrd="0" parTransId="{6E731E32-C714-CF47-B05A-AE01731501C0}" sibTransId="{BB97FF91-E15A-F645-8647-BC4CD8145F16}"/>
    <dgm:cxn modelId="{00CAF326-9CDE-4841-B3E5-2174D69C1839}" type="presOf" srcId="{DCB90F06-F4ED-D54E-8D38-1F9C52E9566A}" destId="{0CBB6F06-97D4-9F4E-8B40-557DBFBBEFF1}" srcOrd="0" destOrd="0" presId="urn:microsoft.com/office/officeart/2008/layout/HalfCircleOrganizationChart"/>
    <dgm:cxn modelId="{20929414-0854-E04C-AB1D-3EFE53DD43DA}" srcId="{A129CD42-5715-7E43-A4A3-EAC44683B347}" destId="{05244476-E15F-7D4B-A3F5-56BA292142C7}" srcOrd="1" destOrd="0" parTransId="{E7B65CE9-2671-054A-863F-5835C1BB0118}" sibTransId="{11E34524-AD48-C849-849E-51BF01FCEE69}"/>
    <dgm:cxn modelId="{72C9AF19-9C57-7A4F-9167-54F2FF6CC592}" type="presOf" srcId="{05244476-E15F-7D4B-A3F5-56BA292142C7}" destId="{DED8B95F-72EC-FC4D-867F-A9CB4E7B1FD5}" srcOrd="1" destOrd="0" presId="urn:microsoft.com/office/officeart/2008/layout/HalfCircleOrganizationChart"/>
    <dgm:cxn modelId="{C624CDA1-B04E-774F-8DB4-93A3F7FC282E}" type="presOf" srcId="{BD99A073-5042-4840-9894-79E715592563}" destId="{97393641-397F-2A4E-AE44-15A671ACD847}" srcOrd="0" destOrd="0" presId="urn:microsoft.com/office/officeart/2008/layout/HalfCircleOrganizationChart"/>
    <dgm:cxn modelId="{897DEF78-CE64-2245-BAC0-257AAE1C6D84}" type="presOf" srcId="{349C4362-C84B-D442-B960-AE28C3759A89}" destId="{F1EE1F82-DA29-D440-AA10-E25015023324}" srcOrd="1" destOrd="0" presId="urn:microsoft.com/office/officeart/2008/layout/HalfCircleOrganizationChart"/>
    <dgm:cxn modelId="{A07EEF17-ADF0-E046-803F-D20F86092536}" type="presOf" srcId="{BD99A073-5042-4840-9894-79E715592563}" destId="{F8B264DF-CBBD-D740-BA65-91C4A5E90195}" srcOrd="1" destOrd="0" presId="urn:microsoft.com/office/officeart/2008/layout/HalfCircleOrganizationChart"/>
    <dgm:cxn modelId="{D58F54B0-9556-7C4E-8E24-C2E7EC1E2C55}" type="presOf" srcId="{A888EC2C-E813-4547-A3A0-02F3F82B704E}" destId="{B8AF7405-47B1-9C44-9A6D-B098AA2566CC}" srcOrd="0" destOrd="0" presId="urn:microsoft.com/office/officeart/2008/layout/HalfCircleOrganizationChart"/>
    <dgm:cxn modelId="{D9216E51-3B90-3A42-98A4-4016AD0489F4}" type="presOf" srcId="{3223B166-89EF-5140-9BE7-7FF546B42D1D}" destId="{062FC0C4-D6A8-034A-9F9E-6C988A0F78CB}" srcOrd="0" destOrd="0" presId="urn:microsoft.com/office/officeart/2008/layout/HalfCircleOrganizationChart"/>
    <dgm:cxn modelId="{719CD94A-D45B-7649-A56A-69812380AE2A}" type="presOf" srcId="{138D77F6-F3FA-9B48-B072-87CD04B6547A}" destId="{78337C53-5178-9F4F-ABE1-F4AE6D8A9480}" srcOrd="1" destOrd="0" presId="urn:microsoft.com/office/officeart/2008/layout/HalfCircleOrganizationChart"/>
    <dgm:cxn modelId="{4B172E06-F78E-C643-A9B9-46B7D8E6DD27}" type="presOf" srcId="{00C75B62-0F05-2E4E-90A5-C0F897A865A6}" destId="{51DF85FD-7601-824D-A9EC-C28626DE0F66}" srcOrd="0" destOrd="0" presId="urn:microsoft.com/office/officeart/2008/layout/HalfCircleOrganizationChart"/>
    <dgm:cxn modelId="{6039DD02-07EB-A44F-9F57-3B946B932F64}" type="presOf" srcId="{63E2BE9B-4754-5446-853F-E423372A3C54}" destId="{C08C4281-3126-5A49-BFC6-8CA8BF891DF3}" srcOrd="1" destOrd="0" presId="urn:microsoft.com/office/officeart/2008/layout/HalfCircleOrganizationChart"/>
    <dgm:cxn modelId="{4E6DB9F4-7C48-7246-80B4-FA3E526188A5}" srcId="{C8A35505-3EE7-C441-97FE-AC17FA631B27}" destId="{F5E0843D-776F-9847-A332-11E5EE4D72BC}" srcOrd="1" destOrd="0" parTransId="{B13A2CA6-3FD8-6B40-85C9-3E81AA1DB1FC}" sibTransId="{E4B0A052-42FF-9149-966F-86853DD2A618}"/>
    <dgm:cxn modelId="{E40BC9DF-1814-3A4C-A141-35B55E425AFB}" type="presOf" srcId="{5F0DD164-EFC8-8640-82AB-E9C4B0578A32}" destId="{AC06B8BF-CEA9-864F-9FC8-C91169C36701}" srcOrd="1" destOrd="0" presId="urn:microsoft.com/office/officeart/2008/layout/HalfCircleOrganizationChart"/>
    <dgm:cxn modelId="{16EA26FD-6580-BA47-B286-6BE84782AF12}" type="presOf" srcId="{A3E0DB3C-7507-6841-B591-00E2CD156EB2}" destId="{4AB732AB-9B57-0E4B-B3EC-F1C21E8F9E57}" srcOrd="0" destOrd="0" presId="urn:microsoft.com/office/officeart/2008/layout/HalfCircleOrganizationChart"/>
    <dgm:cxn modelId="{7123F962-7B0B-BD47-81CE-7AE8322345CB}" type="presOf" srcId="{3B855467-B9F5-DD41-9BFC-35F7E870C972}" destId="{2CA8A11A-A4BE-6C4F-B307-9D8EC2008311}" srcOrd="0" destOrd="0" presId="urn:microsoft.com/office/officeart/2008/layout/HalfCircleOrganizationChart"/>
    <dgm:cxn modelId="{FD136358-4750-3044-947C-591E0E586860}" type="presOf" srcId="{649E298D-759B-8D44-A106-B2CA3DDE9186}" destId="{0D091FA3-DD83-9244-BEB0-87F130AECAED}" srcOrd="0" destOrd="0" presId="urn:microsoft.com/office/officeart/2008/layout/HalfCircleOrganizationChart"/>
    <dgm:cxn modelId="{89783987-DEBE-F249-8B96-3A46BEE30D25}" type="presOf" srcId="{3B855467-B9F5-DD41-9BFC-35F7E870C972}" destId="{7DCDDC4E-EA1C-F34D-832A-DB01C5C08CEE}" srcOrd="1" destOrd="0" presId="urn:microsoft.com/office/officeart/2008/layout/HalfCircleOrganizationChart"/>
    <dgm:cxn modelId="{96538D87-CBC9-D54E-A6E8-4B97AD7887EC}" srcId="{05244476-E15F-7D4B-A3F5-56BA292142C7}" destId="{FA21C423-E701-4B49-AC5C-0966C55B4C72}" srcOrd="0" destOrd="0" parTransId="{E8ECDB28-B1FC-0E46-94A2-7C528E45E945}" sibTransId="{1F65E2D6-5EE1-214D-8AD8-19AE46D3BADD}"/>
    <dgm:cxn modelId="{D347B1ED-92A2-264E-A763-682C494B2FB6}" srcId="{78537341-98F5-0A4A-BDD6-555F33B996A6}" destId="{349C4362-C84B-D442-B960-AE28C3759A89}" srcOrd="0" destOrd="0" parTransId="{3223B166-89EF-5140-9BE7-7FF546B42D1D}" sibTransId="{0F0EAEFB-EF79-C14D-8D2F-E82680A8D0EA}"/>
    <dgm:cxn modelId="{653C4412-E992-E845-A001-DCABD3FF1232}" type="presOf" srcId="{6733D14A-0AD8-6B47-B0D5-EF6EEB2C6AAF}" destId="{5E33F20A-DF1A-6B4C-B0B9-0654CB3A0E43}" srcOrd="1" destOrd="0" presId="urn:microsoft.com/office/officeart/2008/layout/HalfCircleOrganizationChart"/>
    <dgm:cxn modelId="{1767AF62-7BDB-AE4E-B203-532F7BB536F9}" srcId="{A888EC2C-E813-4547-A3A0-02F3F82B704E}" destId="{A129CD42-5715-7E43-A4A3-EAC44683B347}" srcOrd="1" destOrd="0" parTransId="{A5080D2D-281A-294C-83EB-4609479A6813}" sibTransId="{9269D7E9-D036-F74E-A269-FD8B3C76D27F}"/>
    <dgm:cxn modelId="{18A9CC05-A18E-FC4A-93E5-F79CDFF3ED6C}" type="presParOf" srcId="{F7A92D33-F130-7A44-9AB7-3C3E75A8CBC1}" destId="{46DE31BB-E83D-0149-8248-07017F70E30E}" srcOrd="0" destOrd="0" presId="urn:microsoft.com/office/officeart/2008/layout/HalfCircleOrganizationChart"/>
    <dgm:cxn modelId="{807E165D-4363-AC4D-9CF9-6B051999E550}" type="presParOf" srcId="{46DE31BB-E83D-0149-8248-07017F70E30E}" destId="{411A8063-8662-DC4B-93E7-76D53F03987A}" srcOrd="0" destOrd="0" presId="urn:microsoft.com/office/officeart/2008/layout/HalfCircleOrganizationChart"/>
    <dgm:cxn modelId="{1ABE136A-E4B4-AA43-BE7B-9E42CA6F0458}" type="presParOf" srcId="{411A8063-8662-DC4B-93E7-76D53F03987A}" destId="{B8AF7405-47B1-9C44-9A6D-B098AA2566CC}" srcOrd="0" destOrd="0" presId="urn:microsoft.com/office/officeart/2008/layout/HalfCircleOrganizationChart"/>
    <dgm:cxn modelId="{8CC7BA32-1A63-AD45-88D3-DD30FC776062}" type="presParOf" srcId="{411A8063-8662-DC4B-93E7-76D53F03987A}" destId="{EFF49A4A-7077-7440-8FFA-9678DD57F817}" srcOrd="1" destOrd="0" presId="urn:microsoft.com/office/officeart/2008/layout/HalfCircleOrganizationChart"/>
    <dgm:cxn modelId="{F68C8D49-80D8-1748-9E8B-127B4B71DE69}" type="presParOf" srcId="{411A8063-8662-DC4B-93E7-76D53F03987A}" destId="{5B2E0A67-4506-6D48-8BBA-429C5322B2A5}" srcOrd="2" destOrd="0" presId="urn:microsoft.com/office/officeart/2008/layout/HalfCircleOrganizationChart"/>
    <dgm:cxn modelId="{19EF4FE7-0178-3740-88CA-E3EA0D9A34DD}" type="presParOf" srcId="{411A8063-8662-DC4B-93E7-76D53F03987A}" destId="{DFDFDF34-EEB6-0B44-AEC7-EB9CAA3CB5F9}" srcOrd="3" destOrd="0" presId="urn:microsoft.com/office/officeart/2008/layout/HalfCircleOrganizationChart"/>
    <dgm:cxn modelId="{5A6AA371-5C81-E04B-8E83-B8E728CC0058}" type="presParOf" srcId="{46DE31BB-E83D-0149-8248-07017F70E30E}" destId="{F23C7200-C551-CC45-A13E-7AA5038D609A}" srcOrd="1" destOrd="0" presId="urn:microsoft.com/office/officeart/2008/layout/HalfCircleOrganizationChart"/>
    <dgm:cxn modelId="{CD9A1B98-EFD8-DB45-8342-F1B2B9581287}" type="presParOf" srcId="{F23C7200-C551-CC45-A13E-7AA5038D609A}" destId="{81C1D38E-4885-0D48-80DF-A6E820233B34}" srcOrd="0" destOrd="0" presId="urn:microsoft.com/office/officeart/2008/layout/HalfCircleOrganizationChart"/>
    <dgm:cxn modelId="{3A111AD5-63B3-E649-87A2-0DE2B1BEA214}" type="presParOf" srcId="{F23C7200-C551-CC45-A13E-7AA5038D609A}" destId="{787BE521-59E1-AA42-8D7C-2BB0D6A51681}" srcOrd="1" destOrd="0" presId="urn:microsoft.com/office/officeart/2008/layout/HalfCircleOrganizationChart"/>
    <dgm:cxn modelId="{428D37D1-6B2A-3648-B64D-E87C44E8E647}" type="presParOf" srcId="{787BE521-59E1-AA42-8D7C-2BB0D6A51681}" destId="{F307E81D-4BCC-F44D-826C-EE96EC339B18}" srcOrd="0" destOrd="0" presId="urn:microsoft.com/office/officeart/2008/layout/HalfCircleOrganizationChart"/>
    <dgm:cxn modelId="{9E8A4549-16E2-D746-B35C-52960710253B}" type="presParOf" srcId="{F307E81D-4BCC-F44D-826C-EE96EC339B18}" destId="{89331049-C17F-0C4E-88A7-29C05A0A64B5}" srcOrd="0" destOrd="0" presId="urn:microsoft.com/office/officeart/2008/layout/HalfCircleOrganizationChart"/>
    <dgm:cxn modelId="{1F020811-352B-424F-915E-9AA9576519F4}" type="presParOf" srcId="{F307E81D-4BCC-F44D-826C-EE96EC339B18}" destId="{E42ECF66-DDE9-5843-BE86-F360172F607B}" srcOrd="1" destOrd="0" presId="urn:microsoft.com/office/officeart/2008/layout/HalfCircleOrganizationChart"/>
    <dgm:cxn modelId="{41E0EC51-1331-394F-B809-6B40F601A37B}" type="presParOf" srcId="{F307E81D-4BCC-F44D-826C-EE96EC339B18}" destId="{039951D4-3775-1F45-A9D2-91F3910D5541}" srcOrd="2" destOrd="0" presId="urn:microsoft.com/office/officeart/2008/layout/HalfCircleOrganizationChart"/>
    <dgm:cxn modelId="{E3215C92-864D-6D47-8924-3266C5CAFE33}" type="presParOf" srcId="{F307E81D-4BCC-F44D-826C-EE96EC339B18}" destId="{66E54A4C-A1E1-A642-B1A2-D1A14126C85B}" srcOrd="3" destOrd="0" presId="urn:microsoft.com/office/officeart/2008/layout/HalfCircleOrganizationChart"/>
    <dgm:cxn modelId="{86428760-C3B9-714A-B559-F4F89491D29E}" type="presParOf" srcId="{787BE521-59E1-AA42-8D7C-2BB0D6A51681}" destId="{C5ADAFBE-673E-9D4F-A4D7-9416E28A8419}" srcOrd="1" destOrd="0" presId="urn:microsoft.com/office/officeart/2008/layout/HalfCircleOrganizationChart"/>
    <dgm:cxn modelId="{075FCD38-418C-574F-85CB-80473F79638E}" type="presParOf" srcId="{C5ADAFBE-673E-9D4F-A4D7-9416E28A8419}" destId="{062FC0C4-D6A8-034A-9F9E-6C988A0F78CB}" srcOrd="0" destOrd="0" presId="urn:microsoft.com/office/officeart/2008/layout/HalfCircleOrganizationChart"/>
    <dgm:cxn modelId="{03405FA5-175F-6E44-86A1-A68A108AD1D5}" type="presParOf" srcId="{C5ADAFBE-673E-9D4F-A4D7-9416E28A8419}" destId="{AA43120D-9B4E-EE47-BB37-881FFAF91AFB}" srcOrd="1" destOrd="0" presId="urn:microsoft.com/office/officeart/2008/layout/HalfCircleOrganizationChart"/>
    <dgm:cxn modelId="{B0840D00-8290-444A-87BD-6A31EC2236FA}" type="presParOf" srcId="{AA43120D-9B4E-EE47-BB37-881FFAF91AFB}" destId="{DC5E8D6F-C910-7A44-8141-8FB239A484B8}" srcOrd="0" destOrd="0" presId="urn:microsoft.com/office/officeart/2008/layout/HalfCircleOrganizationChart"/>
    <dgm:cxn modelId="{2BE42736-D7CF-9547-B95E-156F035E15AF}" type="presParOf" srcId="{DC5E8D6F-C910-7A44-8141-8FB239A484B8}" destId="{796B5583-914F-A14A-AE40-2ED20096D66D}" srcOrd="0" destOrd="0" presId="urn:microsoft.com/office/officeart/2008/layout/HalfCircleOrganizationChart"/>
    <dgm:cxn modelId="{A4D07B69-F58A-B440-901C-A551AF8E1436}" type="presParOf" srcId="{DC5E8D6F-C910-7A44-8141-8FB239A484B8}" destId="{7FF27BF1-2CEF-B947-AC9A-08AA3E07414A}" srcOrd="1" destOrd="0" presId="urn:microsoft.com/office/officeart/2008/layout/HalfCircleOrganizationChart"/>
    <dgm:cxn modelId="{E72D5884-115A-4A4C-B853-FC0C111C2F98}" type="presParOf" srcId="{DC5E8D6F-C910-7A44-8141-8FB239A484B8}" destId="{A25051F6-4C8B-7F44-B607-EDF257401B56}" srcOrd="2" destOrd="0" presId="urn:microsoft.com/office/officeart/2008/layout/HalfCircleOrganizationChart"/>
    <dgm:cxn modelId="{D6F6A009-9E56-EC42-ADC1-B13775439B13}" type="presParOf" srcId="{DC5E8D6F-C910-7A44-8141-8FB239A484B8}" destId="{F1EE1F82-DA29-D440-AA10-E25015023324}" srcOrd="3" destOrd="0" presId="urn:microsoft.com/office/officeart/2008/layout/HalfCircleOrganizationChart"/>
    <dgm:cxn modelId="{DB42D46F-6B6D-EE44-9E74-D15DAC8F90AE}" type="presParOf" srcId="{AA43120D-9B4E-EE47-BB37-881FFAF91AFB}" destId="{8AE37BFB-F3DC-1B44-9027-93352EE7AD5F}" srcOrd="1" destOrd="0" presId="urn:microsoft.com/office/officeart/2008/layout/HalfCircleOrganizationChart"/>
    <dgm:cxn modelId="{B45C2BE4-E468-414E-9005-60D5623DC457}" type="presParOf" srcId="{8AE37BFB-F3DC-1B44-9027-93352EE7AD5F}" destId="{CC56CF9A-A264-A54D-9DCA-32E501334CA4}" srcOrd="0" destOrd="0" presId="urn:microsoft.com/office/officeart/2008/layout/HalfCircleOrganizationChart"/>
    <dgm:cxn modelId="{AC0744D3-74C6-F747-8E1E-8A482F355C3C}" type="presParOf" srcId="{8AE37BFB-F3DC-1B44-9027-93352EE7AD5F}" destId="{99BDC011-1ABD-8143-8CA5-91852E5D81D6}" srcOrd="1" destOrd="0" presId="urn:microsoft.com/office/officeart/2008/layout/HalfCircleOrganizationChart"/>
    <dgm:cxn modelId="{3E8332F3-14E4-3941-A6F7-4D5AEA8361E4}" type="presParOf" srcId="{99BDC011-1ABD-8143-8CA5-91852E5D81D6}" destId="{FB18842D-299F-014C-818E-95FD9A0701C1}" srcOrd="0" destOrd="0" presId="urn:microsoft.com/office/officeart/2008/layout/HalfCircleOrganizationChart"/>
    <dgm:cxn modelId="{FBA95CC9-0B4E-8D48-A1FC-A1FD3ADB05F7}" type="presParOf" srcId="{FB18842D-299F-014C-818E-95FD9A0701C1}" destId="{BA76A79B-6307-8D44-A5ED-E3E119148F17}" srcOrd="0" destOrd="0" presId="urn:microsoft.com/office/officeart/2008/layout/HalfCircleOrganizationChart"/>
    <dgm:cxn modelId="{C7A7A15B-0A64-D640-8CA2-CD767DFB60FF}" type="presParOf" srcId="{FB18842D-299F-014C-818E-95FD9A0701C1}" destId="{F36B7BB7-FDAD-9544-B314-DE7392F978A9}" srcOrd="1" destOrd="0" presId="urn:microsoft.com/office/officeart/2008/layout/HalfCircleOrganizationChart"/>
    <dgm:cxn modelId="{9827FB8B-288A-2D4A-8EA0-8F93E9F14E26}" type="presParOf" srcId="{FB18842D-299F-014C-818E-95FD9A0701C1}" destId="{DCB218CC-3B44-3C40-8BA0-2DDEDB398D9D}" srcOrd="2" destOrd="0" presId="urn:microsoft.com/office/officeart/2008/layout/HalfCircleOrganizationChart"/>
    <dgm:cxn modelId="{F5645559-B109-0A42-A0F9-5052EC30862F}" type="presParOf" srcId="{FB18842D-299F-014C-818E-95FD9A0701C1}" destId="{579630F2-CEED-B444-95DF-3BA4B84FE010}" srcOrd="3" destOrd="0" presId="urn:microsoft.com/office/officeart/2008/layout/HalfCircleOrganizationChart"/>
    <dgm:cxn modelId="{3BD4612B-9AD6-F448-8FDA-ACD4371D93F1}" type="presParOf" srcId="{99BDC011-1ABD-8143-8CA5-91852E5D81D6}" destId="{52BB67F8-D9FA-7C46-996D-0850B7E26884}" srcOrd="1" destOrd="0" presId="urn:microsoft.com/office/officeart/2008/layout/HalfCircleOrganizationChart"/>
    <dgm:cxn modelId="{8E60AF9B-647B-2649-8599-9D2825D7EBFC}" type="presParOf" srcId="{99BDC011-1ABD-8143-8CA5-91852E5D81D6}" destId="{5060225C-1C9E-E44E-A28A-0151B32E464A}" srcOrd="2" destOrd="0" presId="urn:microsoft.com/office/officeart/2008/layout/HalfCircleOrganizationChart"/>
    <dgm:cxn modelId="{83425E05-3C18-BB4A-A701-8C7D2E85CCD7}" type="presParOf" srcId="{AA43120D-9B4E-EE47-BB37-881FFAF91AFB}" destId="{5B80246E-BEC3-6343-A871-C6C2D2CD5414}" srcOrd="2" destOrd="0" presId="urn:microsoft.com/office/officeart/2008/layout/HalfCircleOrganizationChart"/>
    <dgm:cxn modelId="{DE04D56A-B7D0-E34E-B3CC-91F4F71C8712}" type="presParOf" srcId="{C5ADAFBE-673E-9D4F-A4D7-9416E28A8419}" destId="{C42BA2AC-52E3-4046-90DB-1E511992DD5C}" srcOrd="2" destOrd="0" presId="urn:microsoft.com/office/officeart/2008/layout/HalfCircleOrganizationChart"/>
    <dgm:cxn modelId="{29274383-3FD1-1248-A4D8-63DB7776CF04}" type="presParOf" srcId="{C5ADAFBE-673E-9D4F-A4D7-9416E28A8419}" destId="{FA57604F-6A65-9F4A-B0AE-D5A6D4D8E075}" srcOrd="3" destOrd="0" presId="urn:microsoft.com/office/officeart/2008/layout/HalfCircleOrganizationChart"/>
    <dgm:cxn modelId="{0DED7DAC-5A1D-904D-B145-4CF8C228D7DC}" type="presParOf" srcId="{FA57604F-6A65-9F4A-B0AE-D5A6D4D8E075}" destId="{06F6EE71-2AAB-8547-9D69-B6C91E8EFAD9}" srcOrd="0" destOrd="0" presId="urn:microsoft.com/office/officeart/2008/layout/HalfCircleOrganizationChart"/>
    <dgm:cxn modelId="{7ADA54A8-BADA-0544-90CD-D298AA1D85A0}" type="presParOf" srcId="{06F6EE71-2AAB-8547-9D69-B6C91E8EFAD9}" destId="{06155020-D441-BB40-9AF5-3F0C2101B9C0}" srcOrd="0" destOrd="0" presId="urn:microsoft.com/office/officeart/2008/layout/HalfCircleOrganizationChart"/>
    <dgm:cxn modelId="{5CFCAD12-4816-6549-9720-A148E21257E4}" type="presParOf" srcId="{06F6EE71-2AAB-8547-9D69-B6C91E8EFAD9}" destId="{B33724C7-945A-274C-9547-F37EC0022327}" srcOrd="1" destOrd="0" presId="urn:microsoft.com/office/officeart/2008/layout/HalfCircleOrganizationChart"/>
    <dgm:cxn modelId="{726D0FC7-BA78-8A4C-80DE-F3B9936E8855}" type="presParOf" srcId="{06F6EE71-2AAB-8547-9D69-B6C91E8EFAD9}" destId="{32F8DEAC-DC54-A147-A36F-A7F09C161375}" srcOrd="2" destOrd="0" presId="urn:microsoft.com/office/officeart/2008/layout/HalfCircleOrganizationChart"/>
    <dgm:cxn modelId="{41E75CE0-3BE6-A244-A944-DD795730892C}" type="presParOf" srcId="{06F6EE71-2AAB-8547-9D69-B6C91E8EFAD9}" destId="{6FC7358B-2C4A-C84E-945B-38D78DA30B74}" srcOrd="3" destOrd="0" presId="urn:microsoft.com/office/officeart/2008/layout/HalfCircleOrganizationChart"/>
    <dgm:cxn modelId="{51FC8CAC-A757-8841-83B3-BEF4FCD098EA}" type="presParOf" srcId="{FA57604F-6A65-9F4A-B0AE-D5A6D4D8E075}" destId="{3FF78731-A4B8-0B46-87F7-7D9F64FA20CC}" srcOrd="1" destOrd="0" presId="urn:microsoft.com/office/officeart/2008/layout/HalfCircleOrganizationChart"/>
    <dgm:cxn modelId="{3EBD014B-7B7A-A14A-BB92-3EC8ABD2E584}" type="presParOf" srcId="{3FF78731-A4B8-0B46-87F7-7D9F64FA20CC}" destId="{703E3511-7D7C-104B-81AD-155985F07BC2}" srcOrd="0" destOrd="0" presId="urn:microsoft.com/office/officeart/2008/layout/HalfCircleOrganizationChart"/>
    <dgm:cxn modelId="{A3AE01BA-BDEC-ED45-854B-656FED2C2DBA}" type="presParOf" srcId="{3FF78731-A4B8-0B46-87F7-7D9F64FA20CC}" destId="{CBC4C1EC-19B0-B543-8F04-B33D5D8133B2}" srcOrd="1" destOrd="0" presId="urn:microsoft.com/office/officeart/2008/layout/HalfCircleOrganizationChart"/>
    <dgm:cxn modelId="{0EC94B00-7D00-2849-ABF4-355379E01BFB}" type="presParOf" srcId="{CBC4C1EC-19B0-B543-8F04-B33D5D8133B2}" destId="{996D1322-08DA-5E41-AABC-B46A35E7A022}" srcOrd="0" destOrd="0" presId="urn:microsoft.com/office/officeart/2008/layout/HalfCircleOrganizationChart"/>
    <dgm:cxn modelId="{9D1DAE1A-0FE0-FF4A-BF27-5458FF160A71}" type="presParOf" srcId="{996D1322-08DA-5E41-AABC-B46A35E7A022}" destId="{5F85EDD1-FEC2-D444-873D-2023FBDCD8A4}" srcOrd="0" destOrd="0" presId="urn:microsoft.com/office/officeart/2008/layout/HalfCircleOrganizationChart"/>
    <dgm:cxn modelId="{AD9F2585-6FC7-4F4C-9377-91EE0E7CC237}" type="presParOf" srcId="{996D1322-08DA-5E41-AABC-B46A35E7A022}" destId="{4D7C73E9-5C8E-A449-9607-F6767F53B905}" srcOrd="1" destOrd="0" presId="urn:microsoft.com/office/officeart/2008/layout/HalfCircleOrganizationChart"/>
    <dgm:cxn modelId="{CE07A8D5-6778-7544-A8A7-AB531F16147E}" type="presParOf" srcId="{996D1322-08DA-5E41-AABC-B46A35E7A022}" destId="{3BFC500A-EB3A-6A48-BACD-563676D9399D}" srcOrd="2" destOrd="0" presId="urn:microsoft.com/office/officeart/2008/layout/HalfCircleOrganizationChart"/>
    <dgm:cxn modelId="{4049A7A6-ACF6-2346-B558-24CDA8A7F922}" type="presParOf" srcId="{996D1322-08DA-5E41-AABC-B46A35E7A022}" destId="{78337C53-5178-9F4F-ABE1-F4AE6D8A9480}" srcOrd="3" destOrd="0" presId="urn:microsoft.com/office/officeart/2008/layout/HalfCircleOrganizationChart"/>
    <dgm:cxn modelId="{5B3B3C6D-6185-F346-BBBB-319FC33E67CE}" type="presParOf" srcId="{CBC4C1EC-19B0-B543-8F04-B33D5D8133B2}" destId="{1E94975E-46F1-B64D-AB64-02F0439DF760}" srcOrd="1" destOrd="0" presId="urn:microsoft.com/office/officeart/2008/layout/HalfCircleOrganizationChart"/>
    <dgm:cxn modelId="{EADE3B02-B30A-0F4F-A924-FD0F1832A555}" type="presParOf" srcId="{CBC4C1EC-19B0-B543-8F04-B33D5D8133B2}" destId="{32221D99-82B8-D641-A18C-C098C1B0A7C0}" srcOrd="2" destOrd="0" presId="urn:microsoft.com/office/officeart/2008/layout/HalfCircleOrganizationChart"/>
    <dgm:cxn modelId="{A6737C37-73CA-BB40-9773-5CF6FD003FB5}" type="presParOf" srcId="{FA57604F-6A65-9F4A-B0AE-D5A6D4D8E075}" destId="{8314C428-9259-EF43-B16D-068E51B4FC7F}" srcOrd="2" destOrd="0" presId="urn:microsoft.com/office/officeart/2008/layout/HalfCircleOrganizationChart"/>
    <dgm:cxn modelId="{0A58744D-F343-C748-8B84-3ADBE1352C65}" type="presParOf" srcId="{C5ADAFBE-673E-9D4F-A4D7-9416E28A8419}" destId="{B075AAA6-DFD1-5046-BBB4-F1A3712E1190}" srcOrd="4" destOrd="0" presId="urn:microsoft.com/office/officeart/2008/layout/HalfCircleOrganizationChart"/>
    <dgm:cxn modelId="{CD3086AC-2A66-2446-8317-35A980B01B6D}" type="presParOf" srcId="{C5ADAFBE-673E-9D4F-A4D7-9416E28A8419}" destId="{66E60F92-EBEC-164B-B427-D316EFC0ED37}" srcOrd="5" destOrd="0" presId="urn:microsoft.com/office/officeart/2008/layout/HalfCircleOrganizationChart"/>
    <dgm:cxn modelId="{AC0C6CD2-057D-FC42-9CBE-89978C3B1212}" type="presParOf" srcId="{66E60F92-EBEC-164B-B427-D316EFC0ED37}" destId="{B4D0987D-45D3-F847-8CA1-460144F88CA9}" srcOrd="0" destOrd="0" presId="urn:microsoft.com/office/officeart/2008/layout/HalfCircleOrganizationChart"/>
    <dgm:cxn modelId="{C8E7BC78-5731-F143-85FB-23F3ADDE5F24}" type="presParOf" srcId="{B4D0987D-45D3-F847-8CA1-460144F88CA9}" destId="{31DCCF86-EA79-C84C-BDB8-5E0E80094D9A}" srcOrd="0" destOrd="0" presId="urn:microsoft.com/office/officeart/2008/layout/HalfCircleOrganizationChart"/>
    <dgm:cxn modelId="{9BCB6E2F-EAB4-B642-80DB-CB9F229C8F0D}" type="presParOf" srcId="{B4D0987D-45D3-F847-8CA1-460144F88CA9}" destId="{1FDA46D0-98B5-A740-9DA7-7F4C3F61F935}" srcOrd="1" destOrd="0" presId="urn:microsoft.com/office/officeart/2008/layout/HalfCircleOrganizationChart"/>
    <dgm:cxn modelId="{B0AA0C2B-B0AD-634E-9338-5108F5608219}" type="presParOf" srcId="{B4D0987D-45D3-F847-8CA1-460144F88CA9}" destId="{04638926-4229-0046-AA17-2277DF971020}" srcOrd="2" destOrd="0" presId="urn:microsoft.com/office/officeart/2008/layout/HalfCircleOrganizationChart"/>
    <dgm:cxn modelId="{17EA5703-2B85-2445-B8E0-243087F4D01A}" type="presParOf" srcId="{B4D0987D-45D3-F847-8CA1-460144F88CA9}" destId="{30BEAE20-8A64-3C47-B4EF-11140C955AEF}" srcOrd="3" destOrd="0" presId="urn:microsoft.com/office/officeart/2008/layout/HalfCircleOrganizationChart"/>
    <dgm:cxn modelId="{ED6DAB37-8EAF-A847-8629-A94ACE0243F4}" type="presParOf" srcId="{66E60F92-EBEC-164B-B427-D316EFC0ED37}" destId="{0D656DC1-C421-5542-A0A0-66D927C35DE0}" srcOrd="1" destOrd="0" presId="urn:microsoft.com/office/officeart/2008/layout/HalfCircleOrganizationChart"/>
    <dgm:cxn modelId="{67461F8D-E6FF-6440-B706-F901CA02B15D}" type="presParOf" srcId="{0D656DC1-C421-5542-A0A0-66D927C35DE0}" destId="{EAAFE962-F689-6E44-A512-872C234B3621}" srcOrd="0" destOrd="0" presId="urn:microsoft.com/office/officeart/2008/layout/HalfCircleOrganizationChart"/>
    <dgm:cxn modelId="{E74B8C41-4C0B-5049-8CA8-4B7DEDAAAFF5}" type="presParOf" srcId="{0D656DC1-C421-5542-A0A0-66D927C35DE0}" destId="{B4FC9527-9C0E-134E-A3AB-BFD093EE1E31}" srcOrd="1" destOrd="0" presId="urn:microsoft.com/office/officeart/2008/layout/HalfCircleOrganizationChart"/>
    <dgm:cxn modelId="{2005FAD2-8A8A-9F43-83FE-E6816DC5EB5F}" type="presParOf" srcId="{B4FC9527-9C0E-134E-A3AB-BFD093EE1E31}" destId="{D7AABDF1-D55D-B942-B5C2-91BD11324185}" srcOrd="0" destOrd="0" presId="urn:microsoft.com/office/officeart/2008/layout/HalfCircleOrganizationChart"/>
    <dgm:cxn modelId="{2EC5D6FC-2A6E-8845-961B-9353C9C7D4E6}" type="presParOf" srcId="{D7AABDF1-D55D-B942-B5C2-91BD11324185}" destId="{5BF19929-402E-B341-BB65-3CC33F194DE6}" srcOrd="0" destOrd="0" presId="urn:microsoft.com/office/officeart/2008/layout/HalfCircleOrganizationChart"/>
    <dgm:cxn modelId="{E2D4F925-1A6F-AE42-BDB2-B52E1223907D}" type="presParOf" srcId="{D7AABDF1-D55D-B942-B5C2-91BD11324185}" destId="{517C6945-C50A-DC49-9FA8-C21392359649}" srcOrd="1" destOrd="0" presId="urn:microsoft.com/office/officeart/2008/layout/HalfCircleOrganizationChart"/>
    <dgm:cxn modelId="{908BB665-7A25-D047-B394-EC5EF5EF6FAD}" type="presParOf" srcId="{D7AABDF1-D55D-B942-B5C2-91BD11324185}" destId="{459BD0E0-79B4-664E-81BE-1E76602C20FD}" srcOrd="2" destOrd="0" presId="urn:microsoft.com/office/officeart/2008/layout/HalfCircleOrganizationChart"/>
    <dgm:cxn modelId="{EC1AA564-790E-5C4A-BAC5-FC6209944F3D}" type="presParOf" srcId="{D7AABDF1-D55D-B942-B5C2-91BD11324185}" destId="{960FE6BC-1928-6544-8902-D607FC984577}" srcOrd="3" destOrd="0" presId="urn:microsoft.com/office/officeart/2008/layout/HalfCircleOrganizationChart"/>
    <dgm:cxn modelId="{7337EED6-8147-8E48-91C8-297A65B8E329}" type="presParOf" srcId="{B4FC9527-9C0E-134E-A3AB-BFD093EE1E31}" destId="{A960642D-C325-5841-877A-8B8408789F8C}" srcOrd="1" destOrd="0" presId="urn:microsoft.com/office/officeart/2008/layout/HalfCircleOrganizationChart"/>
    <dgm:cxn modelId="{DC0EB4A4-DA3B-7D47-81B5-C36DC0015B7C}" type="presParOf" srcId="{B4FC9527-9C0E-134E-A3AB-BFD093EE1E31}" destId="{2C932718-7E9B-E648-AA96-50C1CA58E641}" srcOrd="2" destOrd="0" presId="urn:microsoft.com/office/officeart/2008/layout/HalfCircleOrganizationChart"/>
    <dgm:cxn modelId="{C7AAEE0A-A894-A14C-8C4D-5605EC62212E}" type="presParOf" srcId="{66E60F92-EBEC-164B-B427-D316EFC0ED37}" destId="{30AE2B5E-734F-9844-A6AE-9511A5817E54}" srcOrd="2" destOrd="0" presId="urn:microsoft.com/office/officeart/2008/layout/HalfCircleOrganizationChart"/>
    <dgm:cxn modelId="{91DC0B05-1BBC-4741-9B70-89EE1DBD809C}" type="presParOf" srcId="{787BE521-59E1-AA42-8D7C-2BB0D6A51681}" destId="{5030FAA6-7686-3C46-90E7-C0B13F39533D}" srcOrd="2" destOrd="0" presId="urn:microsoft.com/office/officeart/2008/layout/HalfCircleOrganizationChart"/>
    <dgm:cxn modelId="{A82C9999-9224-CA4C-BB6A-218D999F8803}" type="presParOf" srcId="{F23C7200-C551-CC45-A13E-7AA5038D609A}" destId="{631981FA-21EF-FF49-93E5-9769B0930D82}" srcOrd="2" destOrd="0" presId="urn:microsoft.com/office/officeart/2008/layout/HalfCircleOrganizationChart"/>
    <dgm:cxn modelId="{728C92AF-D85D-2C49-8EC1-B758EB86B05D}" type="presParOf" srcId="{F23C7200-C551-CC45-A13E-7AA5038D609A}" destId="{2FDBC9E5-A85B-C349-B1E5-43D925989FAC}" srcOrd="3" destOrd="0" presId="urn:microsoft.com/office/officeart/2008/layout/HalfCircleOrganizationChart"/>
    <dgm:cxn modelId="{E85C3ED7-3BE3-CF49-BA94-009C5809D585}" type="presParOf" srcId="{2FDBC9E5-A85B-C349-B1E5-43D925989FAC}" destId="{465F6EF3-0D9D-304B-9B40-A0422C2BC4B4}" srcOrd="0" destOrd="0" presId="urn:microsoft.com/office/officeart/2008/layout/HalfCircleOrganizationChart"/>
    <dgm:cxn modelId="{5D2C6B09-7C14-4A4B-A52D-74EFECD759BB}" type="presParOf" srcId="{465F6EF3-0D9D-304B-9B40-A0422C2BC4B4}" destId="{DFC9FF04-11C3-8D4B-8494-6260BF200926}" srcOrd="0" destOrd="0" presId="urn:microsoft.com/office/officeart/2008/layout/HalfCircleOrganizationChart"/>
    <dgm:cxn modelId="{18620C61-E866-4244-A55F-626780F6D9BC}" type="presParOf" srcId="{465F6EF3-0D9D-304B-9B40-A0422C2BC4B4}" destId="{DA1B8023-B914-8E41-9139-E7B072341975}" srcOrd="1" destOrd="0" presId="urn:microsoft.com/office/officeart/2008/layout/HalfCircleOrganizationChart"/>
    <dgm:cxn modelId="{A4C1B796-0865-B14C-B2AD-23081D754924}" type="presParOf" srcId="{465F6EF3-0D9D-304B-9B40-A0422C2BC4B4}" destId="{040546CD-5B19-F548-A038-9589D7AA0088}" srcOrd="2" destOrd="0" presId="urn:microsoft.com/office/officeart/2008/layout/HalfCircleOrganizationChart"/>
    <dgm:cxn modelId="{CA1F6801-99C1-BF4A-A1DB-F43CF8EA88F3}" type="presParOf" srcId="{465F6EF3-0D9D-304B-9B40-A0422C2BC4B4}" destId="{F9BCD02D-2243-1840-8CC2-DD0761122401}" srcOrd="3" destOrd="0" presId="urn:microsoft.com/office/officeart/2008/layout/HalfCircleOrganizationChart"/>
    <dgm:cxn modelId="{9AA7E64B-23C5-9744-9520-5214F8E7E0F5}" type="presParOf" srcId="{2FDBC9E5-A85B-C349-B1E5-43D925989FAC}" destId="{4227E1AC-0D5C-7140-A952-15B8E8C185D3}" srcOrd="1" destOrd="0" presId="urn:microsoft.com/office/officeart/2008/layout/HalfCircleOrganizationChart"/>
    <dgm:cxn modelId="{47748693-9F73-064C-8D2E-ACA09B4CE1B0}" type="presParOf" srcId="{4227E1AC-0D5C-7140-A952-15B8E8C185D3}" destId="{8DA07610-2AB7-1A4B-9894-0D19B176E29C}" srcOrd="0" destOrd="0" presId="urn:microsoft.com/office/officeart/2008/layout/HalfCircleOrganizationChart"/>
    <dgm:cxn modelId="{471CB81C-C556-F242-8A13-5066033B36C1}" type="presParOf" srcId="{4227E1AC-0D5C-7140-A952-15B8E8C185D3}" destId="{16509981-77CA-484F-8216-3D5AA8D35EEF}" srcOrd="1" destOrd="0" presId="urn:microsoft.com/office/officeart/2008/layout/HalfCircleOrganizationChart"/>
    <dgm:cxn modelId="{D9AD307B-C0BD-284C-BF92-C138AD6FD889}" type="presParOf" srcId="{16509981-77CA-484F-8216-3D5AA8D35EEF}" destId="{AD44C07C-FE15-6442-A291-CEDD3C92E1A0}" srcOrd="0" destOrd="0" presId="urn:microsoft.com/office/officeart/2008/layout/HalfCircleOrganizationChart"/>
    <dgm:cxn modelId="{28FB8B61-2EEB-404C-85B8-C2AF626DE493}" type="presParOf" srcId="{AD44C07C-FE15-6442-A291-CEDD3C92E1A0}" destId="{0BBE8C08-00E7-A24E-8B54-C3587AFC01C1}" srcOrd="0" destOrd="0" presId="urn:microsoft.com/office/officeart/2008/layout/HalfCircleOrganizationChart"/>
    <dgm:cxn modelId="{27F60EDC-E08A-1548-8EAB-9C01CD252F75}" type="presParOf" srcId="{AD44C07C-FE15-6442-A291-CEDD3C92E1A0}" destId="{4666C739-B94A-394E-BF4C-3EBAD910D124}" srcOrd="1" destOrd="0" presId="urn:microsoft.com/office/officeart/2008/layout/HalfCircleOrganizationChart"/>
    <dgm:cxn modelId="{E36FBDED-91C2-F74B-9EB5-A42BC1B1F597}" type="presParOf" srcId="{AD44C07C-FE15-6442-A291-CEDD3C92E1A0}" destId="{3AFA0690-35B7-2E44-BC17-3129CFC6B87E}" srcOrd="2" destOrd="0" presId="urn:microsoft.com/office/officeart/2008/layout/HalfCircleOrganizationChart"/>
    <dgm:cxn modelId="{FE01B2B2-A8F2-6F43-996C-8279AF036305}" type="presParOf" srcId="{AD44C07C-FE15-6442-A291-CEDD3C92E1A0}" destId="{3A1FE0C0-0ABC-1747-ACD8-6A684015681E}" srcOrd="3" destOrd="0" presId="urn:microsoft.com/office/officeart/2008/layout/HalfCircleOrganizationChart"/>
    <dgm:cxn modelId="{E38F7317-60FD-9C41-8B35-A2D9664A7803}" type="presParOf" srcId="{16509981-77CA-484F-8216-3D5AA8D35EEF}" destId="{381DCD58-5E11-EB43-9B60-11C86CB462AC}" srcOrd="1" destOrd="0" presId="urn:microsoft.com/office/officeart/2008/layout/HalfCircleOrganizationChart"/>
    <dgm:cxn modelId="{470B332D-E7A9-324E-BB13-87764A018BBB}" type="presParOf" srcId="{381DCD58-5E11-EB43-9B60-11C86CB462AC}" destId="{E2BC14A0-95A3-2948-9F86-33372F3FB48C}" srcOrd="0" destOrd="0" presId="urn:microsoft.com/office/officeart/2008/layout/HalfCircleOrganizationChart"/>
    <dgm:cxn modelId="{AF169AE5-BF91-664A-9284-7C28E3ADF721}" type="presParOf" srcId="{381DCD58-5E11-EB43-9B60-11C86CB462AC}" destId="{9DA05B6B-E08D-CF46-9D25-23E74F0C06A7}" srcOrd="1" destOrd="0" presId="urn:microsoft.com/office/officeart/2008/layout/HalfCircleOrganizationChart"/>
    <dgm:cxn modelId="{9DBA4625-EC96-1C49-BBEC-6862661069B5}" type="presParOf" srcId="{9DA05B6B-E08D-CF46-9D25-23E74F0C06A7}" destId="{1B4CC26E-CA4B-AA4D-A096-A7A23411BD59}" srcOrd="0" destOrd="0" presId="urn:microsoft.com/office/officeart/2008/layout/HalfCircleOrganizationChart"/>
    <dgm:cxn modelId="{123394D8-9AFE-CA4C-A347-FA4D54B02E1D}" type="presParOf" srcId="{1B4CC26E-CA4B-AA4D-A096-A7A23411BD59}" destId="{4BD6D3C0-5EBD-CD48-BEED-639338AC6409}" srcOrd="0" destOrd="0" presId="urn:microsoft.com/office/officeart/2008/layout/HalfCircleOrganizationChart"/>
    <dgm:cxn modelId="{082771DA-1BC0-0741-845F-20C3B092D282}" type="presParOf" srcId="{1B4CC26E-CA4B-AA4D-A096-A7A23411BD59}" destId="{BA6376D2-C820-7441-BCB4-E084798963DA}" srcOrd="1" destOrd="0" presId="urn:microsoft.com/office/officeart/2008/layout/HalfCircleOrganizationChart"/>
    <dgm:cxn modelId="{1AA7318B-8EA8-D44C-B1CC-806CE8AA9E58}" type="presParOf" srcId="{1B4CC26E-CA4B-AA4D-A096-A7A23411BD59}" destId="{88458B04-EBB5-A742-9ABB-34D2D149306A}" srcOrd="2" destOrd="0" presId="urn:microsoft.com/office/officeart/2008/layout/HalfCircleOrganizationChart"/>
    <dgm:cxn modelId="{26B13DE2-7210-544C-B550-68ECCD7E0D62}" type="presParOf" srcId="{1B4CC26E-CA4B-AA4D-A096-A7A23411BD59}" destId="{A555D0F3-96C6-614F-B7F2-0327F5721D33}" srcOrd="3" destOrd="0" presId="urn:microsoft.com/office/officeart/2008/layout/HalfCircleOrganizationChart"/>
    <dgm:cxn modelId="{45D6D9F1-1A57-D047-97F0-8DA84CF52C45}" type="presParOf" srcId="{9DA05B6B-E08D-CF46-9D25-23E74F0C06A7}" destId="{CF74DC77-DDB0-2246-B7AA-A85FAA9306C6}" srcOrd="1" destOrd="0" presId="urn:microsoft.com/office/officeart/2008/layout/HalfCircleOrganizationChart"/>
    <dgm:cxn modelId="{FDA162F7-ECE4-2344-A809-00DC60EA27DF}" type="presParOf" srcId="{9DA05B6B-E08D-CF46-9D25-23E74F0C06A7}" destId="{E523D0AE-6F32-2F49-A194-6730BAB10672}" srcOrd="2" destOrd="0" presId="urn:microsoft.com/office/officeart/2008/layout/HalfCircleOrganizationChart"/>
    <dgm:cxn modelId="{5BB58D3F-E09E-8B4D-9B90-EBDF07C77ED4}" type="presParOf" srcId="{381DCD58-5E11-EB43-9B60-11C86CB462AC}" destId="{0E33E671-16F2-514E-8CD5-05B1AA68FA42}" srcOrd="2" destOrd="0" presId="urn:microsoft.com/office/officeart/2008/layout/HalfCircleOrganizationChart"/>
    <dgm:cxn modelId="{2850B2C2-D4E8-B649-875B-4526A4B2C307}" type="presParOf" srcId="{381DCD58-5E11-EB43-9B60-11C86CB462AC}" destId="{BDA1257B-2AF8-C346-B9FD-0B62FED728F6}" srcOrd="3" destOrd="0" presId="urn:microsoft.com/office/officeart/2008/layout/HalfCircleOrganizationChart"/>
    <dgm:cxn modelId="{F298CD33-061F-EB4B-B78F-1CF3D58302EE}" type="presParOf" srcId="{BDA1257B-2AF8-C346-B9FD-0B62FED728F6}" destId="{142A852A-53CF-4145-8A42-E9AA7D3D038A}" srcOrd="0" destOrd="0" presId="urn:microsoft.com/office/officeart/2008/layout/HalfCircleOrganizationChart"/>
    <dgm:cxn modelId="{769A37C7-876B-F24C-A296-EC105F7E6970}" type="presParOf" srcId="{142A852A-53CF-4145-8A42-E9AA7D3D038A}" destId="{FEE0EEC3-D3DC-9E4E-A996-0D40BEE4D8F2}" srcOrd="0" destOrd="0" presId="urn:microsoft.com/office/officeart/2008/layout/HalfCircleOrganizationChart"/>
    <dgm:cxn modelId="{27895CD1-BB5F-9747-93DF-C05C3A23A0DE}" type="presParOf" srcId="{142A852A-53CF-4145-8A42-E9AA7D3D038A}" destId="{4048740F-217D-8E46-B762-530D82D02F53}" srcOrd="1" destOrd="0" presId="urn:microsoft.com/office/officeart/2008/layout/HalfCircleOrganizationChart"/>
    <dgm:cxn modelId="{A9F9AFF3-9075-1149-B556-24CAC323114B}" type="presParOf" srcId="{142A852A-53CF-4145-8A42-E9AA7D3D038A}" destId="{D6E5B7AF-F3C2-5945-8454-672F54F05964}" srcOrd="2" destOrd="0" presId="urn:microsoft.com/office/officeart/2008/layout/HalfCircleOrganizationChart"/>
    <dgm:cxn modelId="{25597D88-50BD-1F4F-8D6F-DDD8BDBE07B8}" type="presParOf" srcId="{142A852A-53CF-4145-8A42-E9AA7D3D038A}" destId="{F0BB7A9D-191B-1E4C-B48E-516C2DF17951}" srcOrd="3" destOrd="0" presId="urn:microsoft.com/office/officeart/2008/layout/HalfCircleOrganizationChart"/>
    <dgm:cxn modelId="{7DF0BF4F-2AFF-EA4C-A222-FCB5356A6E56}" type="presParOf" srcId="{BDA1257B-2AF8-C346-B9FD-0B62FED728F6}" destId="{65A61AF0-292A-4641-BC26-4212FF06D4DA}" srcOrd="1" destOrd="0" presId="urn:microsoft.com/office/officeart/2008/layout/HalfCircleOrganizationChart"/>
    <dgm:cxn modelId="{B46DBA90-9959-9E46-AF18-9ACEF03E4A53}" type="presParOf" srcId="{BDA1257B-2AF8-C346-B9FD-0B62FED728F6}" destId="{00C957DB-B4EE-FD4F-A84C-A133F6278D3A}" srcOrd="2" destOrd="0" presId="urn:microsoft.com/office/officeart/2008/layout/HalfCircleOrganizationChart"/>
    <dgm:cxn modelId="{243D4480-42B9-8941-80E8-7854362CCADE}" type="presParOf" srcId="{16509981-77CA-484F-8216-3D5AA8D35EEF}" destId="{CEE48253-FE26-D045-ADE0-C508723ACEEF}" srcOrd="2" destOrd="0" presId="urn:microsoft.com/office/officeart/2008/layout/HalfCircleOrganizationChart"/>
    <dgm:cxn modelId="{8D4E6007-867D-AF4F-9682-13329D17B6D3}" type="presParOf" srcId="{4227E1AC-0D5C-7140-A952-15B8E8C185D3}" destId="{4BC378E4-6750-5B44-9292-4F25FE3C0FCC}" srcOrd="2" destOrd="0" presId="urn:microsoft.com/office/officeart/2008/layout/HalfCircleOrganizationChart"/>
    <dgm:cxn modelId="{F333AA79-F57E-CC44-BEF3-5C70846F2B1A}" type="presParOf" srcId="{4227E1AC-0D5C-7140-A952-15B8E8C185D3}" destId="{01854B49-68DF-0540-B421-8D2A37DA3965}" srcOrd="3" destOrd="0" presId="urn:microsoft.com/office/officeart/2008/layout/HalfCircleOrganizationChart"/>
    <dgm:cxn modelId="{12719CE6-8A23-9442-90C4-2FC82131BEAE}" type="presParOf" srcId="{01854B49-68DF-0540-B421-8D2A37DA3965}" destId="{7A52E32D-4C0D-404D-A058-CD058CF456ED}" srcOrd="0" destOrd="0" presId="urn:microsoft.com/office/officeart/2008/layout/HalfCircleOrganizationChart"/>
    <dgm:cxn modelId="{9B1ADD71-D4AB-E74F-8585-DF0BF0A6A190}" type="presParOf" srcId="{7A52E32D-4C0D-404D-A058-CD058CF456ED}" destId="{E72C8E01-9BE7-C742-8700-D0493B98987E}" srcOrd="0" destOrd="0" presId="urn:microsoft.com/office/officeart/2008/layout/HalfCircleOrganizationChart"/>
    <dgm:cxn modelId="{DDADBB8F-47B3-684B-B995-D962879EEB05}" type="presParOf" srcId="{7A52E32D-4C0D-404D-A058-CD058CF456ED}" destId="{7E6AA855-2F5D-0344-A4BE-5E29CCA6BF38}" srcOrd="1" destOrd="0" presId="urn:microsoft.com/office/officeart/2008/layout/HalfCircleOrganizationChart"/>
    <dgm:cxn modelId="{3974A89F-8C36-FA4C-8A11-62575293A925}" type="presParOf" srcId="{7A52E32D-4C0D-404D-A058-CD058CF456ED}" destId="{05695B17-911D-0F45-BB93-AE3AF63BA363}" srcOrd="2" destOrd="0" presId="urn:microsoft.com/office/officeart/2008/layout/HalfCircleOrganizationChart"/>
    <dgm:cxn modelId="{886A2FCC-D434-A048-9815-B6361330CE0E}" type="presParOf" srcId="{7A52E32D-4C0D-404D-A058-CD058CF456ED}" destId="{DED8B95F-72EC-FC4D-867F-A9CB4E7B1FD5}" srcOrd="3" destOrd="0" presId="urn:microsoft.com/office/officeart/2008/layout/HalfCircleOrganizationChart"/>
    <dgm:cxn modelId="{9F0F17A2-832C-B24A-A23A-C7649CE04D0C}" type="presParOf" srcId="{01854B49-68DF-0540-B421-8D2A37DA3965}" destId="{37AE4002-9606-1C42-A877-44C387F61178}" srcOrd="1" destOrd="0" presId="urn:microsoft.com/office/officeart/2008/layout/HalfCircleOrganizationChart"/>
    <dgm:cxn modelId="{4F306088-4F5F-E64E-AB7F-E45EE5879D7A}" type="presParOf" srcId="{37AE4002-9606-1C42-A877-44C387F61178}" destId="{813FF1FD-65EF-DE4B-99BD-773CD134D8ED}" srcOrd="0" destOrd="0" presId="urn:microsoft.com/office/officeart/2008/layout/HalfCircleOrganizationChart"/>
    <dgm:cxn modelId="{06D18B4B-B0F3-5C47-A4CE-795F02D089F4}" type="presParOf" srcId="{37AE4002-9606-1C42-A877-44C387F61178}" destId="{2299C60B-E5DD-D442-A17B-6040AF36D18B}" srcOrd="1" destOrd="0" presId="urn:microsoft.com/office/officeart/2008/layout/HalfCircleOrganizationChart"/>
    <dgm:cxn modelId="{7CC764F2-9EBD-E24E-BEEA-69EF0B65AC00}" type="presParOf" srcId="{2299C60B-E5DD-D442-A17B-6040AF36D18B}" destId="{977E391F-7C91-554D-A17B-42646A8964F4}" srcOrd="0" destOrd="0" presId="urn:microsoft.com/office/officeart/2008/layout/HalfCircleOrganizationChart"/>
    <dgm:cxn modelId="{28DD78E0-B783-AF4A-B6F5-73896C887A74}" type="presParOf" srcId="{977E391F-7C91-554D-A17B-42646A8964F4}" destId="{3C2CAA07-C818-B94C-ACB2-25ADDD2BE376}" srcOrd="0" destOrd="0" presId="urn:microsoft.com/office/officeart/2008/layout/HalfCircleOrganizationChart"/>
    <dgm:cxn modelId="{D1A865E0-7A9E-2B44-9EE0-67C54BF0964A}" type="presParOf" srcId="{977E391F-7C91-554D-A17B-42646A8964F4}" destId="{A060E9B1-1485-464E-BD0F-D9A7E7A2D22B}" srcOrd="1" destOrd="0" presId="urn:microsoft.com/office/officeart/2008/layout/HalfCircleOrganizationChart"/>
    <dgm:cxn modelId="{B2592F87-B1DB-A049-B8A0-2A7E408173F3}" type="presParOf" srcId="{977E391F-7C91-554D-A17B-42646A8964F4}" destId="{D1A97F57-D024-2546-A30A-64FFD4695448}" srcOrd="2" destOrd="0" presId="urn:microsoft.com/office/officeart/2008/layout/HalfCircleOrganizationChart"/>
    <dgm:cxn modelId="{047CA12E-E0DF-E047-A994-46A8C3B93095}" type="presParOf" srcId="{977E391F-7C91-554D-A17B-42646A8964F4}" destId="{32C53E49-0ADB-EE48-9E83-41A85EEB875D}" srcOrd="3" destOrd="0" presId="urn:microsoft.com/office/officeart/2008/layout/HalfCircleOrganizationChart"/>
    <dgm:cxn modelId="{4DE44BF3-1837-7947-BBDA-90092FF9331F}" type="presParOf" srcId="{2299C60B-E5DD-D442-A17B-6040AF36D18B}" destId="{17E55F0D-319C-114E-A559-AE94C3732148}" srcOrd="1" destOrd="0" presId="urn:microsoft.com/office/officeart/2008/layout/HalfCircleOrganizationChart"/>
    <dgm:cxn modelId="{B4AEA761-5C7A-2246-96A2-5852F96BD992}" type="presParOf" srcId="{2299C60B-E5DD-D442-A17B-6040AF36D18B}" destId="{14F77E57-6541-DD48-B4AA-5AF93FB3BB43}" srcOrd="2" destOrd="0" presId="urn:microsoft.com/office/officeart/2008/layout/HalfCircleOrganizationChart"/>
    <dgm:cxn modelId="{F34A8EBD-90EB-3B4B-A26D-FB2445B064A9}" type="presParOf" srcId="{37AE4002-9606-1C42-A877-44C387F61178}" destId="{4A974E03-CB33-8644-A6D2-D6EB1AF18875}" srcOrd="2" destOrd="0" presId="urn:microsoft.com/office/officeart/2008/layout/HalfCircleOrganizationChart"/>
    <dgm:cxn modelId="{6F648B7E-7483-D247-9FBE-A0BC36352B74}" type="presParOf" srcId="{37AE4002-9606-1C42-A877-44C387F61178}" destId="{0E0DC42A-ACB9-CA4B-A0C5-23658AD69938}" srcOrd="3" destOrd="0" presId="urn:microsoft.com/office/officeart/2008/layout/HalfCircleOrganizationChart"/>
    <dgm:cxn modelId="{ADB3C896-2D64-D04E-B6D7-B599AC43E9E2}" type="presParOf" srcId="{0E0DC42A-ACB9-CA4B-A0C5-23658AD69938}" destId="{F32BECC3-C10D-1F48-A4AF-FD09BCD6B66D}" srcOrd="0" destOrd="0" presId="urn:microsoft.com/office/officeart/2008/layout/HalfCircleOrganizationChart"/>
    <dgm:cxn modelId="{F95A3E0A-3E35-F34E-9231-DAEEBAE04D77}" type="presParOf" srcId="{F32BECC3-C10D-1F48-A4AF-FD09BCD6B66D}" destId="{507C4F17-9DD3-5244-8418-913FB2F5A64A}" srcOrd="0" destOrd="0" presId="urn:microsoft.com/office/officeart/2008/layout/HalfCircleOrganizationChart"/>
    <dgm:cxn modelId="{406A82E0-9EC8-314A-A029-467B33C777E3}" type="presParOf" srcId="{F32BECC3-C10D-1F48-A4AF-FD09BCD6B66D}" destId="{D47C1E58-BEED-6B45-8FCF-DD9703D01DCD}" srcOrd="1" destOrd="0" presId="urn:microsoft.com/office/officeart/2008/layout/HalfCircleOrganizationChart"/>
    <dgm:cxn modelId="{989E7FA9-F327-C043-B03E-781F8BDAE299}" type="presParOf" srcId="{F32BECC3-C10D-1F48-A4AF-FD09BCD6B66D}" destId="{1A8F2876-BCAF-DD4C-9B22-82BD525EE91B}" srcOrd="2" destOrd="0" presId="urn:microsoft.com/office/officeart/2008/layout/HalfCircleOrganizationChart"/>
    <dgm:cxn modelId="{81CAC213-2551-DA4A-B394-48705649110F}" type="presParOf" srcId="{F32BECC3-C10D-1F48-A4AF-FD09BCD6B66D}" destId="{E4CCC30C-9566-BE45-9189-F4507434B4F4}" srcOrd="3" destOrd="0" presId="urn:microsoft.com/office/officeart/2008/layout/HalfCircleOrganizationChart"/>
    <dgm:cxn modelId="{A9B6DF51-80C9-0C4E-89DC-305B6C6BF4CB}" type="presParOf" srcId="{0E0DC42A-ACB9-CA4B-A0C5-23658AD69938}" destId="{9665FA80-4263-AA40-A868-AFC706C2E78C}" srcOrd="1" destOrd="0" presId="urn:microsoft.com/office/officeart/2008/layout/HalfCircleOrganizationChart"/>
    <dgm:cxn modelId="{8F34E612-15C8-374A-99D0-852AAD73D96D}" type="presParOf" srcId="{0E0DC42A-ACB9-CA4B-A0C5-23658AD69938}" destId="{CA8FD0EA-1DC1-0D41-805F-1E49CA0306EB}" srcOrd="2" destOrd="0" presId="urn:microsoft.com/office/officeart/2008/layout/HalfCircleOrganizationChart"/>
    <dgm:cxn modelId="{F251CF38-6F9A-594F-9121-24164F945442}" type="presParOf" srcId="{01854B49-68DF-0540-B421-8D2A37DA3965}" destId="{AAFDFA97-8408-474F-A7B2-B181812DCD08}" srcOrd="2" destOrd="0" presId="urn:microsoft.com/office/officeart/2008/layout/HalfCircleOrganizationChart"/>
    <dgm:cxn modelId="{C56954C9-21C2-1C42-AFB6-3C646007D155}" type="presParOf" srcId="{4227E1AC-0D5C-7140-A952-15B8E8C185D3}" destId="{51DF85FD-7601-824D-A9EC-C28626DE0F66}" srcOrd="4" destOrd="0" presId="urn:microsoft.com/office/officeart/2008/layout/HalfCircleOrganizationChart"/>
    <dgm:cxn modelId="{3E873D81-A621-0540-B1A4-8BAEE92C4521}" type="presParOf" srcId="{4227E1AC-0D5C-7140-A952-15B8E8C185D3}" destId="{324E2BD2-9061-0D4A-8683-D34565268E48}" srcOrd="5" destOrd="0" presId="urn:microsoft.com/office/officeart/2008/layout/HalfCircleOrganizationChart"/>
    <dgm:cxn modelId="{55CDE96C-8AD4-C941-BFEB-A591A8E1BFDB}" type="presParOf" srcId="{324E2BD2-9061-0D4A-8683-D34565268E48}" destId="{F2F4907D-ECBB-7E4C-A79A-44AABD519C82}" srcOrd="0" destOrd="0" presId="urn:microsoft.com/office/officeart/2008/layout/HalfCircleOrganizationChart"/>
    <dgm:cxn modelId="{10791473-3951-A74A-BD77-4194EEBFDEDE}" type="presParOf" srcId="{F2F4907D-ECBB-7E4C-A79A-44AABD519C82}" destId="{D3C89DA8-4F13-C84F-BFF2-3F7A127C0DD2}" srcOrd="0" destOrd="0" presId="urn:microsoft.com/office/officeart/2008/layout/HalfCircleOrganizationChart"/>
    <dgm:cxn modelId="{3D62DFFD-2647-9043-A079-7B1ACFE44B1E}" type="presParOf" srcId="{F2F4907D-ECBB-7E4C-A79A-44AABD519C82}" destId="{A4BC2027-60AD-484B-A471-FB34B81C5276}" srcOrd="1" destOrd="0" presId="urn:microsoft.com/office/officeart/2008/layout/HalfCircleOrganizationChart"/>
    <dgm:cxn modelId="{52BFC2EA-21CE-F443-A0FD-091A40B0C14F}" type="presParOf" srcId="{F2F4907D-ECBB-7E4C-A79A-44AABD519C82}" destId="{D386BB27-70C8-CE4F-B934-E94402FF6B9B}" srcOrd="2" destOrd="0" presId="urn:microsoft.com/office/officeart/2008/layout/HalfCircleOrganizationChart"/>
    <dgm:cxn modelId="{7A4DBF95-E307-6041-812F-BB6324704542}" type="presParOf" srcId="{F2F4907D-ECBB-7E4C-A79A-44AABD519C82}" destId="{40BC2BD3-62DC-FA4A-B4E2-F50C2EEEC14F}" srcOrd="3" destOrd="0" presId="urn:microsoft.com/office/officeart/2008/layout/HalfCircleOrganizationChart"/>
    <dgm:cxn modelId="{D8EEA5DF-2C12-DE4A-BAFF-4BD8C9B17EAF}" type="presParOf" srcId="{324E2BD2-9061-0D4A-8683-D34565268E48}" destId="{CDE0830F-55F4-DA49-98DD-AB21C73599A5}" srcOrd="1" destOrd="0" presId="urn:microsoft.com/office/officeart/2008/layout/HalfCircleOrganizationChart"/>
    <dgm:cxn modelId="{27B7B2DC-6EA4-7B4B-AC0F-E1253E3189F9}" type="presParOf" srcId="{CDE0830F-55F4-DA49-98DD-AB21C73599A5}" destId="{83D3ECA9-D0E7-074E-B569-CAF1DFDC8A95}" srcOrd="0" destOrd="0" presId="urn:microsoft.com/office/officeart/2008/layout/HalfCircleOrganizationChart"/>
    <dgm:cxn modelId="{E78CC2D8-E836-CF47-9EEC-37FE3C46F0D2}" type="presParOf" srcId="{CDE0830F-55F4-DA49-98DD-AB21C73599A5}" destId="{9CF0222A-E929-7749-9476-D780507EBC52}" srcOrd="1" destOrd="0" presId="urn:microsoft.com/office/officeart/2008/layout/HalfCircleOrganizationChart"/>
    <dgm:cxn modelId="{2E4DF0D0-54BD-3441-8938-63BE0E7CEE63}" type="presParOf" srcId="{9CF0222A-E929-7749-9476-D780507EBC52}" destId="{25DE845B-7D42-9B4B-A6B7-AF4F3DA4E1B8}" srcOrd="0" destOrd="0" presId="urn:microsoft.com/office/officeart/2008/layout/HalfCircleOrganizationChart"/>
    <dgm:cxn modelId="{7DC0AA09-27D5-984B-8DAA-D21B5B974871}" type="presParOf" srcId="{25DE845B-7D42-9B4B-A6B7-AF4F3DA4E1B8}" destId="{DC95826F-E5F0-3D41-BBDB-FE321A81184E}" srcOrd="0" destOrd="0" presId="urn:microsoft.com/office/officeart/2008/layout/HalfCircleOrganizationChart"/>
    <dgm:cxn modelId="{29ECED55-B155-0B4E-A308-C7BFACBAFB04}" type="presParOf" srcId="{25DE845B-7D42-9B4B-A6B7-AF4F3DA4E1B8}" destId="{C90A6A58-2386-B841-AFEB-17B78FC7BB10}" srcOrd="1" destOrd="0" presId="urn:microsoft.com/office/officeart/2008/layout/HalfCircleOrganizationChart"/>
    <dgm:cxn modelId="{EA29119B-68D4-5145-9FCC-02519D96ADB6}" type="presParOf" srcId="{25DE845B-7D42-9B4B-A6B7-AF4F3DA4E1B8}" destId="{F9895967-BF32-E842-AF95-D1CC8F5BF1EF}" srcOrd="2" destOrd="0" presId="urn:microsoft.com/office/officeart/2008/layout/HalfCircleOrganizationChart"/>
    <dgm:cxn modelId="{DA62611F-7AAA-9648-90DB-C7D7CE1F8B65}" type="presParOf" srcId="{25DE845B-7D42-9B4B-A6B7-AF4F3DA4E1B8}" destId="{BFAF8BC4-C581-794E-8B25-7DA5229DF732}" srcOrd="3" destOrd="0" presId="urn:microsoft.com/office/officeart/2008/layout/HalfCircleOrganizationChart"/>
    <dgm:cxn modelId="{E20CB0A7-1915-AB41-9DE4-BBEDCA999ADE}" type="presParOf" srcId="{9CF0222A-E929-7749-9476-D780507EBC52}" destId="{A6E82361-9E16-C247-97BD-08D86FFA709F}" srcOrd="1" destOrd="0" presId="urn:microsoft.com/office/officeart/2008/layout/HalfCircleOrganizationChart"/>
    <dgm:cxn modelId="{1E95457B-8967-9F4F-872B-AEDCA621D4BF}" type="presParOf" srcId="{A6E82361-9E16-C247-97BD-08D86FFA709F}" destId="{D7DDA82F-FAB1-944D-9B4F-4980594566AD}" srcOrd="0" destOrd="0" presId="urn:microsoft.com/office/officeart/2008/layout/HalfCircleOrganizationChart"/>
    <dgm:cxn modelId="{13A77539-82DA-1B44-9211-875E9560CCEF}" type="presParOf" srcId="{A6E82361-9E16-C247-97BD-08D86FFA709F}" destId="{01A3D74C-AC79-B742-969C-53A8E5D92444}" srcOrd="1" destOrd="0" presId="urn:microsoft.com/office/officeart/2008/layout/HalfCircleOrganizationChart"/>
    <dgm:cxn modelId="{9489418A-39E5-7243-889C-791CCE74A1BD}" type="presParOf" srcId="{01A3D74C-AC79-B742-969C-53A8E5D92444}" destId="{D43DF0E2-65B0-694B-96C6-A12CE18DA030}" srcOrd="0" destOrd="0" presId="urn:microsoft.com/office/officeart/2008/layout/HalfCircleOrganizationChart"/>
    <dgm:cxn modelId="{9EAF87CC-BBEB-3543-AC74-FCCD61BE5E0C}" type="presParOf" srcId="{D43DF0E2-65B0-694B-96C6-A12CE18DA030}" destId="{EAC05AF7-66A4-2A41-81AC-2E3EF4AB9A4B}" srcOrd="0" destOrd="0" presId="urn:microsoft.com/office/officeart/2008/layout/HalfCircleOrganizationChart"/>
    <dgm:cxn modelId="{8D09087F-96D9-CA4F-B604-DA2D03228146}" type="presParOf" srcId="{D43DF0E2-65B0-694B-96C6-A12CE18DA030}" destId="{11962023-1DE3-CB4D-8BE7-2E41A4EE0469}" srcOrd="1" destOrd="0" presId="urn:microsoft.com/office/officeart/2008/layout/HalfCircleOrganizationChart"/>
    <dgm:cxn modelId="{FACF3218-E6DB-ED4B-B844-C5956AE50EEB}" type="presParOf" srcId="{D43DF0E2-65B0-694B-96C6-A12CE18DA030}" destId="{AB449EDE-9BDF-6B49-8EFE-88C1AB06C041}" srcOrd="2" destOrd="0" presId="urn:microsoft.com/office/officeart/2008/layout/HalfCircleOrganizationChart"/>
    <dgm:cxn modelId="{7C8E6F2C-2112-E942-85FC-E5F29FF9AAF5}" type="presParOf" srcId="{D43DF0E2-65B0-694B-96C6-A12CE18DA030}" destId="{C08C4281-3126-5A49-BFC6-8CA8BF891DF3}" srcOrd="3" destOrd="0" presId="urn:microsoft.com/office/officeart/2008/layout/HalfCircleOrganizationChart"/>
    <dgm:cxn modelId="{43FA5567-4702-6247-9CAE-3E5BFB79577E}" type="presParOf" srcId="{01A3D74C-AC79-B742-969C-53A8E5D92444}" destId="{4DFD2019-8CEF-8C48-88BF-AF9948472866}" srcOrd="1" destOrd="0" presId="urn:microsoft.com/office/officeart/2008/layout/HalfCircleOrganizationChart"/>
    <dgm:cxn modelId="{8CA29A8A-2E75-2D46-8392-2DBD69719521}" type="presParOf" srcId="{01A3D74C-AC79-B742-969C-53A8E5D92444}" destId="{510465BC-2EA9-6648-B3CB-898FAF52B523}" srcOrd="2" destOrd="0" presId="urn:microsoft.com/office/officeart/2008/layout/HalfCircleOrganizationChart"/>
    <dgm:cxn modelId="{267198CB-4EF0-1945-B1FF-9DC7F5485639}" type="presParOf" srcId="{A6E82361-9E16-C247-97BD-08D86FFA709F}" destId="{A6AE7D0B-01BC-6C43-A129-89590B34D2E1}" srcOrd="2" destOrd="0" presId="urn:microsoft.com/office/officeart/2008/layout/HalfCircleOrganizationChart"/>
    <dgm:cxn modelId="{6C056B93-972A-8E4C-BD54-D3DDEA2461DF}" type="presParOf" srcId="{A6E82361-9E16-C247-97BD-08D86FFA709F}" destId="{86AD9EAA-A15F-DB4E-83FF-2F8BB1D4B141}" srcOrd="3" destOrd="0" presId="urn:microsoft.com/office/officeart/2008/layout/HalfCircleOrganizationChart"/>
    <dgm:cxn modelId="{0D14F9C9-CB62-B244-AB3A-83B13FD5D572}" type="presParOf" srcId="{86AD9EAA-A15F-DB4E-83FF-2F8BB1D4B141}" destId="{13609E4C-A18E-5C4A-98E3-4B8D2EE46B55}" srcOrd="0" destOrd="0" presId="urn:microsoft.com/office/officeart/2008/layout/HalfCircleOrganizationChart"/>
    <dgm:cxn modelId="{6D1FF477-DD23-A64E-8CC6-77BED164C007}" type="presParOf" srcId="{13609E4C-A18E-5C4A-98E3-4B8D2EE46B55}" destId="{49AF5193-13EA-7249-8B14-8CFEE43C484B}" srcOrd="0" destOrd="0" presId="urn:microsoft.com/office/officeart/2008/layout/HalfCircleOrganizationChart"/>
    <dgm:cxn modelId="{A60C9C19-5CD8-E34F-B210-8965414F3E41}" type="presParOf" srcId="{13609E4C-A18E-5C4A-98E3-4B8D2EE46B55}" destId="{67CF5BFB-0C52-3B4A-B32C-CD17B81E29C4}" srcOrd="1" destOrd="0" presId="urn:microsoft.com/office/officeart/2008/layout/HalfCircleOrganizationChart"/>
    <dgm:cxn modelId="{77548C48-9830-DD4A-AD76-EDEDB1BD5D41}" type="presParOf" srcId="{13609E4C-A18E-5C4A-98E3-4B8D2EE46B55}" destId="{94C3AC71-BEBD-DE42-9655-9A1F50026702}" srcOrd="2" destOrd="0" presId="urn:microsoft.com/office/officeart/2008/layout/HalfCircleOrganizationChart"/>
    <dgm:cxn modelId="{4FCC67B3-0B9D-7047-8A3C-E891F31E5E69}" type="presParOf" srcId="{13609E4C-A18E-5C4A-98E3-4B8D2EE46B55}" destId="{EAE34B27-E7C2-F44B-B98B-F653F80C390D}" srcOrd="3" destOrd="0" presId="urn:microsoft.com/office/officeart/2008/layout/HalfCircleOrganizationChart"/>
    <dgm:cxn modelId="{3BD49D78-5384-EA44-9C26-DEC3B837C421}" type="presParOf" srcId="{86AD9EAA-A15F-DB4E-83FF-2F8BB1D4B141}" destId="{640A6A32-BD23-A340-839D-396D762118C6}" srcOrd="1" destOrd="0" presId="urn:microsoft.com/office/officeart/2008/layout/HalfCircleOrganizationChart"/>
    <dgm:cxn modelId="{C08002F3-83EA-D943-9CAA-8CFF4CB73E57}" type="presParOf" srcId="{86AD9EAA-A15F-DB4E-83FF-2F8BB1D4B141}" destId="{40C889C5-532E-8B44-B221-81E401119AA4}" srcOrd="2" destOrd="0" presId="urn:microsoft.com/office/officeart/2008/layout/HalfCircleOrganizationChart"/>
    <dgm:cxn modelId="{180B6CE2-482C-5247-8DAB-2EB4EEB04332}" type="presParOf" srcId="{9CF0222A-E929-7749-9476-D780507EBC52}" destId="{DC905702-3F57-1441-8FD2-B28AA613C247}" srcOrd="2" destOrd="0" presId="urn:microsoft.com/office/officeart/2008/layout/HalfCircleOrganizationChart"/>
    <dgm:cxn modelId="{1E176926-2538-6247-BCBC-18EA89DDA7BD}" type="presParOf" srcId="{CDE0830F-55F4-DA49-98DD-AB21C73599A5}" destId="{EE7A57FA-4353-134D-B09A-45B344554290}" srcOrd="2" destOrd="0" presId="urn:microsoft.com/office/officeart/2008/layout/HalfCircleOrganizationChart"/>
    <dgm:cxn modelId="{0AF43436-8E8F-3242-86FC-CEE82D8C4B3D}" type="presParOf" srcId="{CDE0830F-55F4-DA49-98DD-AB21C73599A5}" destId="{F3C57FEB-C684-C940-B731-4572CD78265A}" srcOrd="3" destOrd="0" presId="urn:microsoft.com/office/officeart/2008/layout/HalfCircleOrganizationChart"/>
    <dgm:cxn modelId="{6E48A8BD-BDEC-0142-B394-84807964FE2D}" type="presParOf" srcId="{F3C57FEB-C684-C940-B731-4572CD78265A}" destId="{30759D5F-3977-E644-8446-1724B471B25C}" srcOrd="0" destOrd="0" presId="urn:microsoft.com/office/officeart/2008/layout/HalfCircleOrganizationChart"/>
    <dgm:cxn modelId="{1D7710F9-74B2-BC42-A375-30C79A9E89CF}" type="presParOf" srcId="{30759D5F-3977-E644-8446-1724B471B25C}" destId="{5F0EE4F4-47FE-B04F-AD7C-4E634F767C1C}" srcOrd="0" destOrd="0" presId="urn:microsoft.com/office/officeart/2008/layout/HalfCircleOrganizationChart"/>
    <dgm:cxn modelId="{B0E5315A-56F9-FF4E-9DA6-EA6600C68C39}" type="presParOf" srcId="{30759D5F-3977-E644-8446-1724B471B25C}" destId="{DC4979A4-EFD8-CD45-8D7D-F837B32C5E6E}" srcOrd="1" destOrd="0" presId="urn:microsoft.com/office/officeart/2008/layout/HalfCircleOrganizationChart"/>
    <dgm:cxn modelId="{23665639-E2A8-AE46-86E6-C25DB80DAED0}" type="presParOf" srcId="{30759D5F-3977-E644-8446-1724B471B25C}" destId="{8B8170FE-BBCB-4D46-8953-FCDC90BB1E4C}" srcOrd="2" destOrd="0" presId="urn:microsoft.com/office/officeart/2008/layout/HalfCircleOrganizationChart"/>
    <dgm:cxn modelId="{D81A60D7-3D94-3F4C-893A-53CA4DA8C7DC}" type="presParOf" srcId="{30759D5F-3977-E644-8446-1724B471B25C}" destId="{E621D48E-A06C-6D45-AAFE-5E430C28A8E4}" srcOrd="3" destOrd="0" presId="urn:microsoft.com/office/officeart/2008/layout/HalfCircleOrganizationChart"/>
    <dgm:cxn modelId="{7200B086-4277-C146-A162-99D5E1A9EE6C}" type="presParOf" srcId="{F3C57FEB-C684-C940-B731-4572CD78265A}" destId="{437A02C1-CDFC-5D44-88D9-1334C391E2D4}" srcOrd="1" destOrd="0" presId="urn:microsoft.com/office/officeart/2008/layout/HalfCircleOrganizationChart"/>
    <dgm:cxn modelId="{43F0691C-A73B-0B4C-BF1C-FC4CDC96E92A}" type="presParOf" srcId="{437A02C1-CDFC-5D44-88D9-1334C391E2D4}" destId="{1FD11EFB-9B46-A642-9064-F3B1B48FBDDD}" srcOrd="0" destOrd="0" presId="urn:microsoft.com/office/officeart/2008/layout/HalfCircleOrganizationChart"/>
    <dgm:cxn modelId="{BCD09B59-3592-CB46-B632-24A197DDB519}" type="presParOf" srcId="{437A02C1-CDFC-5D44-88D9-1334C391E2D4}" destId="{F2C919B7-47F6-C847-9BBD-FBD063348D45}" srcOrd="1" destOrd="0" presId="urn:microsoft.com/office/officeart/2008/layout/HalfCircleOrganizationChart"/>
    <dgm:cxn modelId="{B772C446-ED10-FE49-AA20-5942E217ACCA}" type="presParOf" srcId="{F2C919B7-47F6-C847-9BBD-FBD063348D45}" destId="{1ECDFFBD-3F5C-974C-8031-CBC614A191F3}" srcOrd="0" destOrd="0" presId="urn:microsoft.com/office/officeart/2008/layout/HalfCircleOrganizationChart"/>
    <dgm:cxn modelId="{4BF0EDCB-0A80-1049-80FB-82567A8FE403}" type="presParOf" srcId="{1ECDFFBD-3F5C-974C-8031-CBC614A191F3}" destId="{BAB77A85-41DE-4C43-AFCF-D70CA8084997}" srcOrd="0" destOrd="0" presId="urn:microsoft.com/office/officeart/2008/layout/HalfCircleOrganizationChart"/>
    <dgm:cxn modelId="{40FA04F6-3CE2-7A4C-A3DE-AC72E64CB292}" type="presParOf" srcId="{1ECDFFBD-3F5C-974C-8031-CBC614A191F3}" destId="{0EB1FB80-E15B-BD49-8F45-DC0A2E337152}" srcOrd="1" destOrd="0" presId="urn:microsoft.com/office/officeart/2008/layout/HalfCircleOrganizationChart"/>
    <dgm:cxn modelId="{AC739A20-6EF7-C742-8D9E-21A651F264AF}" type="presParOf" srcId="{1ECDFFBD-3F5C-974C-8031-CBC614A191F3}" destId="{9375960B-94AC-2D41-8205-CCD33E10EBF2}" srcOrd="2" destOrd="0" presId="urn:microsoft.com/office/officeart/2008/layout/HalfCircleOrganizationChart"/>
    <dgm:cxn modelId="{0DFEA4C5-3B50-8F4A-B99E-8A2579F37EA4}" type="presParOf" srcId="{1ECDFFBD-3F5C-974C-8031-CBC614A191F3}" destId="{5DE7F157-A065-F743-840B-800B2A6BD89B}" srcOrd="3" destOrd="0" presId="urn:microsoft.com/office/officeart/2008/layout/HalfCircleOrganizationChart"/>
    <dgm:cxn modelId="{409CA3E0-4960-1E4B-BBAB-290F35C92183}" type="presParOf" srcId="{F2C919B7-47F6-C847-9BBD-FBD063348D45}" destId="{4D567398-3AA3-3F4B-8331-C741856CB671}" srcOrd="1" destOrd="0" presId="urn:microsoft.com/office/officeart/2008/layout/HalfCircleOrganizationChart"/>
    <dgm:cxn modelId="{FD376FF2-0298-BE41-840E-2E6C79C3E3E8}" type="presParOf" srcId="{F2C919B7-47F6-C847-9BBD-FBD063348D45}" destId="{DE6A0AA8-BCA7-AB49-89FD-4569832C6244}" srcOrd="2" destOrd="0" presId="urn:microsoft.com/office/officeart/2008/layout/HalfCircleOrganizationChart"/>
    <dgm:cxn modelId="{9A0B6925-044C-DB45-9E1C-7E10D4491927}" type="presParOf" srcId="{437A02C1-CDFC-5D44-88D9-1334C391E2D4}" destId="{651FAA09-06F2-AF47-A03A-640AA84CF4E7}" srcOrd="2" destOrd="0" presId="urn:microsoft.com/office/officeart/2008/layout/HalfCircleOrganizationChart"/>
    <dgm:cxn modelId="{A4D05463-3790-6946-AF3C-995E695EFA42}" type="presParOf" srcId="{437A02C1-CDFC-5D44-88D9-1334C391E2D4}" destId="{3086DFF4-82EC-4E43-820A-35C33E120725}" srcOrd="3" destOrd="0" presId="urn:microsoft.com/office/officeart/2008/layout/HalfCircleOrganizationChart"/>
    <dgm:cxn modelId="{86904052-7B22-6E48-8BB5-DAF3CC8136C1}" type="presParOf" srcId="{3086DFF4-82EC-4E43-820A-35C33E120725}" destId="{A203B5F6-F009-2942-90BB-5D2F40CB57E1}" srcOrd="0" destOrd="0" presId="urn:microsoft.com/office/officeart/2008/layout/HalfCircleOrganizationChart"/>
    <dgm:cxn modelId="{35EB1670-1F03-8647-B25C-BCFD2048991B}" type="presParOf" srcId="{A203B5F6-F009-2942-90BB-5D2F40CB57E1}" destId="{E7A60EF4-A7F8-9F4B-93D8-3FCAE56FEB8E}" srcOrd="0" destOrd="0" presId="urn:microsoft.com/office/officeart/2008/layout/HalfCircleOrganizationChart"/>
    <dgm:cxn modelId="{50EC6D27-7FDC-BC44-9C2C-5F4BA7C20FE7}" type="presParOf" srcId="{A203B5F6-F009-2942-90BB-5D2F40CB57E1}" destId="{C3943937-827C-0F4C-9CDE-77B6F4D27875}" srcOrd="1" destOrd="0" presId="urn:microsoft.com/office/officeart/2008/layout/HalfCircleOrganizationChart"/>
    <dgm:cxn modelId="{E5877850-4C2C-074A-80AE-9EC95B773AD9}" type="presParOf" srcId="{A203B5F6-F009-2942-90BB-5D2F40CB57E1}" destId="{9996A1AA-8AC4-C84A-AAB4-83E5D6E33E12}" srcOrd="2" destOrd="0" presId="urn:microsoft.com/office/officeart/2008/layout/HalfCircleOrganizationChart"/>
    <dgm:cxn modelId="{94B747F5-3759-ED4E-B02C-83B2F4D00AD0}" type="presParOf" srcId="{A203B5F6-F009-2942-90BB-5D2F40CB57E1}" destId="{BF0686BD-D129-D84E-955C-F61701FFC3D0}" srcOrd="3" destOrd="0" presId="urn:microsoft.com/office/officeart/2008/layout/HalfCircleOrganizationChart"/>
    <dgm:cxn modelId="{315D1929-5EE6-6D4B-9E4A-573EDE65C912}" type="presParOf" srcId="{3086DFF4-82EC-4E43-820A-35C33E120725}" destId="{03AE4DE8-C2BF-5940-8C04-87604067F644}" srcOrd="1" destOrd="0" presId="urn:microsoft.com/office/officeart/2008/layout/HalfCircleOrganizationChart"/>
    <dgm:cxn modelId="{0EAA997F-2196-D74B-B105-7AF5C0F3E9E9}" type="presParOf" srcId="{3086DFF4-82EC-4E43-820A-35C33E120725}" destId="{B3A9589C-1AF5-9148-926B-B9E84DA4C353}" srcOrd="2" destOrd="0" presId="urn:microsoft.com/office/officeart/2008/layout/HalfCircleOrganizationChart"/>
    <dgm:cxn modelId="{7D6436EB-E4EE-F54E-AC07-56EB5EA3C482}" type="presParOf" srcId="{F3C57FEB-C684-C940-B731-4572CD78265A}" destId="{110A88FF-056D-454C-A4C6-609177AAB9EC}" srcOrd="2" destOrd="0" presId="urn:microsoft.com/office/officeart/2008/layout/HalfCircleOrganizationChart"/>
    <dgm:cxn modelId="{6A6587C1-B5D7-A34F-AEB9-A833767168E4}" type="presParOf" srcId="{324E2BD2-9061-0D4A-8683-D34565268E48}" destId="{6E6D4A6C-97CB-F246-B821-E7F5AF0B8551}" srcOrd="2" destOrd="0" presId="urn:microsoft.com/office/officeart/2008/layout/HalfCircleOrganizationChart"/>
    <dgm:cxn modelId="{1FB8FD26-D69A-6749-8BFB-0C1EB54C89B6}" type="presParOf" srcId="{2FDBC9E5-A85B-C349-B1E5-43D925989FAC}" destId="{134F0500-20C2-D84B-82BB-10BF0A81284B}" srcOrd="2" destOrd="0" presId="urn:microsoft.com/office/officeart/2008/layout/HalfCircleOrganizationChart"/>
    <dgm:cxn modelId="{6D8CE11C-9371-FA45-A996-18AF246C7A54}" type="presParOf" srcId="{F23C7200-C551-CC45-A13E-7AA5038D609A}" destId="{0D091FA3-DD83-9244-BEB0-87F130AECAED}" srcOrd="4" destOrd="0" presId="urn:microsoft.com/office/officeart/2008/layout/HalfCircleOrganizationChart"/>
    <dgm:cxn modelId="{49FB442D-5E1D-044A-B73D-FC3A5B68E335}" type="presParOf" srcId="{F23C7200-C551-CC45-A13E-7AA5038D609A}" destId="{C00D0D8C-A5F0-E049-A167-FE719A527CDD}" srcOrd="5" destOrd="0" presId="urn:microsoft.com/office/officeart/2008/layout/HalfCircleOrganizationChart"/>
    <dgm:cxn modelId="{8FF27705-11D6-9849-ADFB-02662BE88FE9}" type="presParOf" srcId="{C00D0D8C-A5F0-E049-A167-FE719A527CDD}" destId="{38C09969-4910-D147-8429-020ECA657A61}" srcOrd="0" destOrd="0" presId="urn:microsoft.com/office/officeart/2008/layout/HalfCircleOrganizationChart"/>
    <dgm:cxn modelId="{D108B187-CA0E-6443-97C1-02A6F5F2889A}" type="presParOf" srcId="{38C09969-4910-D147-8429-020ECA657A61}" destId="{BBEF6F04-A10A-3341-B0E3-03E1C28FBF99}" srcOrd="0" destOrd="0" presId="urn:microsoft.com/office/officeart/2008/layout/HalfCircleOrganizationChart"/>
    <dgm:cxn modelId="{15C18A7B-2D12-C04A-82C5-BE14428A8530}" type="presParOf" srcId="{38C09969-4910-D147-8429-020ECA657A61}" destId="{BC3F16DE-5D3C-ED46-8D34-BE6283C39484}" srcOrd="1" destOrd="0" presId="urn:microsoft.com/office/officeart/2008/layout/HalfCircleOrganizationChart"/>
    <dgm:cxn modelId="{1E31FD3C-8694-3343-A0AF-7C7535E20B21}" type="presParOf" srcId="{38C09969-4910-D147-8429-020ECA657A61}" destId="{6EC1F8DE-43BD-804B-B0F1-463FE6185068}" srcOrd="2" destOrd="0" presId="urn:microsoft.com/office/officeart/2008/layout/HalfCircleOrganizationChart"/>
    <dgm:cxn modelId="{AC3A5F37-9639-CF44-BE4E-72C9FBBC0372}" type="presParOf" srcId="{38C09969-4910-D147-8429-020ECA657A61}" destId="{1F7A3025-2EB3-A240-98F8-86F4B141DA3D}" srcOrd="3" destOrd="0" presId="urn:microsoft.com/office/officeart/2008/layout/HalfCircleOrganizationChart"/>
    <dgm:cxn modelId="{DB10F592-6339-204B-97CD-AE1A00A3D2C9}" type="presParOf" srcId="{C00D0D8C-A5F0-E049-A167-FE719A527CDD}" destId="{77A3756D-42AD-394E-BFE0-3A76D59945B7}" srcOrd="1" destOrd="0" presId="urn:microsoft.com/office/officeart/2008/layout/HalfCircleOrganizationChart"/>
    <dgm:cxn modelId="{58CB77B5-0D70-484F-9A5D-DDA7A2211386}" type="presParOf" srcId="{C00D0D8C-A5F0-E049-A167-FE719A527CDD}" destId="{F39531CB-CC1F-0A46-A1EA-F9E663A6EF08}" srcOrd="2" destOrd="0" presId="urn:microsoft.com/office/officeart/2008/layout/HalfCircleOrganizationChart"/>
    <dgm:cxn modelId="{A07D09A9-D534-7242-A96B-D522EB46F335}" type="presParOf" srcId="{F23C7200-C551-CC45-A13E-7AA5038D609A}" destId="{4366DC59-6E4D-5542-BFE0-534F44DFDB0C}" srcOrd="6" destOrd="0" presId="urn:microsoft.com/office/officeart/2008/layout/HalfCircleOrganizationChart"/>
    <dgm:cxn modelId="{81869931-8E59-7340-BE1C-7BEADE2F2247}" type="presParOf" srcId="{F23C7200-C551-CC45-A13E-7AA5038D609A}" destId="{CEE5D24F-01E0-AB45-A663-A1F66EBB3A8F}" srcOrd="7" destOrd="0" presId="urn:microsoft.com/office/officeart/2008/layout/HalfCircleOrganizationChart"/>
    <dgm:cxn modelId="{C4BFECBB-7D88-BC44-8062-CB807B8513C5}" type="presParOf" srcId="{CEE5D24F-01E0-AB45-A663-A1F66EBB3A8F}" destId="{ED2014A6-48F9-E546-A176-18070EEDE5E8}" srcOrd="0" destOrd="0" presId="urn:microsoft.com/office/officeart/2008/layout/HalfCircleOrganizationChart"/>
    <dgm:cxn modelId="{F6E5FB9C-1B94-8748-B85F-623B562461E3}" type="presParOf" srcId="{ED2014A6-48F9-E546-A176-18070EEDE5E8}" destId="{6CE912DF-817A-3C42-B5D5-965E96536DEC}" srcOrd="0" destOrd="0" presId="urn:microsoft.com/office/officeart/2008/layout/HalfCircleOrganizationChart"/>
    <dgm:cxn modelId="{9782A149-524D-9248-AA8D-D8DF7DBB94D9}" type="presParOf" srcId="{ED2014A6-48F9-E546-A176-18070EEDE5E8}" destId="{8DE380FC-88F9-F749-BF07-6979975F0A16}" srcOrd="1" destOrd="0" presId="urn:microsoft.com/office/officeart/2008/layout/HalfCircleOrganizationChart"/>
    <dgm:cxn modelId="{E73F4B84-7596-8243-9DAE-7FF98D4BA16A}" type="presParOf" srcId="{ED2014A6-48F9-E546-A176-18070EEDE5E8}" destId="{6D902961-6BFE-4449-B784-69DC8596143B}" srcOrd="2" destOrd="0" presId="urn:microsoft.com/office/officeart/2008/layout/HalfCircleOrganizationChart"/>
    <dgm:cxn modelId="{F6F1716F-B0CD-9947-9F61-3C60FEF8C6CA}" type="presParOf" srcId="{ED2014A6-48F9-E546-A176-18070EEDE5E8}" destId="{5E33F20A-DF1A-6B4C-B0B9-0654CB3A0E43}" srcOrd="3" destOrd="0" presId="urn:microsoft.com/office/officeart/2008/layout/HalfCircleOrganizationChart"/>
    <dgm:cxn modelId="{F087ED86-04C8-384F-9776-72DC62EB3F05}" type="presParOf" srcId="{CEE5D24F-01E0-AB45-A663-A1F66EBB3A8F}" destId="{35744C01-5C50-DB4C-8D86-4281B9ADF4DB}" srcOrd="1" destOrd="0" presId="urn:microsoft.com/office/officeart/2008/layout/HalfCircleOrganizationChart"/>
    <dgm:cxn modelId="{C0061571-54A0-C34C-9813-2E47AF6BA63D}" type="presParOf" srcId="{35744C01-5C50-DB4C-8D86-4281B9ADF4DB}" destId="{7F74458F-F8E8-8A41-B8A5-B1B3BA9CCECC}" srcOrd="0" destOrd="0" presId="urn:microsoft.com/office/officeart/2008/layout/HalfCircleOrganizationChart"/>
    <dgm:cxn modelId="{4D04FE29-84E0-F84A-88CF-3B9FCBB6034D}" type="presParOf" srcId="{35744C01-5C50-DB4C-8D86-4281B9ADF4DB}" destId="{0C13919C-51B1-FF4F-9E05-2AAE47A29F33}" srcOrd="1" destOrd="0" presId="urn:microsoft.com/office/officeart/2008/layout/HalfCircleOrganizationChart"/>
    <dgm:cxn modelId="{1A1BB292-0D22-EB4E-8C41-D1AA114C8C0C}" type="presParOf" srcId="{0C13919C-51B1-FF4F-9E05-2AAE47A29F33}" destId="{13F41835-E996-1D40-9E6E-662CA5CD6D5B}" srcOrd="0" destOrd="0" presId="urn:microsoft.com/office/officeart/2008/layout/HalfCircleOrganizationChart"/>
    <dgm:cxn modelId="{278832EF-DA9B-8243-A405-7F9582411648}" type="presParOf" srcId="{13F41835-E996-1D40-9E6E-662CA5CD6D5B}" destId="{B699F3D0-F59D-B448-91BD-8EF8B443E680}" srcOrd="0" destOrd="0" presId="urn:microsoft.com/office/officeart/2008/layout/HalfCircleOrganizationChart"/>
    <dgm:cxn modelId="{E61B1A6E-91D9-374A-983B-4FB609E5FB5C}" type="presParOf" srcId="{13F41835-E996-1D40-9E6E-662CA5CD6D5B}" destId="{A826417D-DB15-0847-BCEA-48CD39716063}" srcOrd="1" destOrd="0" presId="urn:microsoft.com/office/officeart/2008/layout/HalfCircleOrganizationChart"/>
    <dgm:cxn modelId="{CA5ECF85-A008-9348-B9C1-933D447C3959}" type="presParOf" srcId="{13F41835-E996-1D40-9E6E-662CA5CD6D5B}" destId="{B0D141F1-2A5C-A647-9B30-FFED7CA7C5B6}" srcOrd="2" destOrd="0" presId="urn:microsoft.com/office/officeart/2008/layout/HalfCircleOrganizationChart"/>
    <dgm:cxn modelId="{09FA3A1B-42BA-6843-AE60-F6F5860F3FE3}" type="presParOf" srcId="{13F41835-E996-1D40-9E6E-662CA5CD6D5B}" destId="{8266ADF7-7DF5-E947-8F5D-E89443417589}" srcOrd="3" destOrd="0" presId="urn:microsoft.com/office/officeart/2008/layout/HalfCircleOrganizationChart"/>
    <dgm:cxn modelId="{E3829711-9F67-3D49-ADE4-901C66DDA00D}" type="presParOf" srcId="{0C13919C-51B1-FF4F-9E05-2AAE47A29F33}" destId="{B4D64F7B-A2F3-7C4C-9533-195A5B90B480}" srcOrd="1" destOrd="0" presId="urn:microsoft.com/office/officeart/2008/layout/HalfCircleOrganizationChart"/>
    <dgm:cxn modelId="{844766B4-DBC7-1C4A-910A-827E1B53E1B5}" type="presParOf" srcId="{B4D64F7B-A2F3-7C4C-9533-195A5B90B480}" destId="{93C0AD05-7566-B44E-8FDD-5F9C8B287BED}" srcOrd="0" destOrd="0" presId="urn:microsoft.com/office/officeart/2008/layout/HalfCircleOrganizationChart"/>
    <dgm:cxn modelId="{A2B9B485-C2CB-864F-9C4B-78E181A0680A}" type="presParOf" srcId="{B4D64F7B-A2F3-7C4C-9533-195A5B90B480}" destId="{7724A07D-9275-2F49-875F-BF17D8821FCC}" srcOrd="1" destOrd="0" presId="urn:microsoft.com/office/officeart/2008/layout/HalfCircleOrganizationChart"/>
    <dgm:cxn modelId="{EFC91FF8-097C-FD42-8043-D2F22AFC8706}" type="presParOf" srcId="{7724A07D-9275-2F49-875F-BF17D8821FCC}" destId="{AD4E4A5F-4D1D-D044-B328-A93D40F16120}" srcOrd="0" destOrd="0" presId="urn:microsoft.com/office/officeart/2008/layout/HalfCircleOrganizationChart"/>
    <dgm:cxn modelId="{21EF9A28-D03F-2C4E-80FD-073B0FC0AA1C}" type="presParOf" srcId="{AD4E4A5F-4D1D-D044-B328-A93D40F16120}" destId="{37676080-3649-DA49-92E8-385BB8053790}" srcOrd="0" destOrd="0" presId="urn:microsoft.com/office/officeart/2008/layout/HalfCircleOrganizationChart"/>
    <dgm:cxn modelId="{579D8462-786B-2643-A6CD-334B5ECB8A8D}" type="presParOf" srcId="{AD4E4A5F-4D1D-D044-B328-A93D40F16120}" destId="{048C0767-DDEC-F44E-AF06-654BFD05684C}" srcOrd="1" destOrd="0" presId="urn:microsoft.com/office/officeart/2008/layout/HalfCircleOrganizationChart"/>
    <dgm:cxn modelId="{B7A1AA23-493E-B241-B8F0-C721949A5AE6}" type="presParOf" srcId="{AD4E4A5F-4D1D-D044-B328-A93D40F16120}" destId="{5A24BAA9-D6F8-8744-B376-BD38EF84DC21}" srcOrd="2" destOrd="0" presId="urn:microsoft.com/office/officeart/2008/layout/HalfCircleOrganizationChart"/>
    <dgm:cxn modelId="{C545AB6B-BE18-5843-B7C1-D6C82589C7A7}" type="presParOf" srcId="{AD4E4A5F-4D1D-D044-B328-A93D40F16120}" destId="{2ABB61AC-C874-E345-BFF1-CCB0D53A44CB}" srcOrd="3" destOrd="0" presId="urn:microsoft.com/office/officeart/2008/layout/HalfCircleOrganizationChart"/>
    <dgm:cxn modelId="{B11836E3-FDD9-714C-930F-F6A292DA31C9}" type="presParOf" srcId="{7724A07D-9275-2F49-875F-BF17D8821FCC}" destId="{9E17E92E-3788-A54A-AA45-049B015B7D97}" srcOrd="1" destOrd="0" presId="urn:microsoft.com/office/officeart/2008/layout/HalfCircleOrganizationChart"/>
    <dgm:cxn modelId="{ABB978D6-9419-EB45-A6CF-88ACEBFB0253}" type="presParOf" srcId="{7724A07D-9275-2F49-875F-BF17D8821FCC}" destId="{D76DB420-E311-834D-ADEA-068A04C9EBEC}" srcOrd="2" destOrd="0" presId="urn:microsoft.com/office/officeart/2008/layout/HalfCircleOrganizationChart"/>
    <dgm:cxn modelId="{37F22E56-352A-D14B-952D-574D795CD993}" type="presParOf" srcId="{B4D64F7B-A2F3-7C4C-9533-195A5B90B480}" destId="{4AB732AB-9B57-0E4B-B3EC-F1C21E8F9E57}" srcOrd="2" destOrd="0" presId="urn:microsoft.com/office/officeart/2008/layout/HalfCircleOrganizationChart"/>
    <dgm:cxn modelId="{6CDA0402-4812-A849-B996-DD06DBC31808}" type="presParOf" srcId="{B4D64F7B-A2F3-7C4C-9533-195A5B90B480}" destId="{9188E14F-255A-CA44-81D5-24747CA8DD56}" srcOrd="3" destOrd="0" presId="urn:microsoft.com/office/officeart/2008/layout/HalfCircleOrganizationChart"/>
    <dgm:cxn modelId="{82E23A3A-83D9-A44A-961D-A1CC77FCFAF7}" type="presParOf" srcId="{9188E14F-255A-CA44-81D5-24747CA8DD56}" destId="{90AE0B0F-119B-4745-A629-A72FC63D59DF}" srcOrd="0" destOrd="0" presId="urn:microsoft.com/office/officeart/2008/layout/HalfCircleOrganizationChart"/>
    <dgm:cxn modelId="{832624FE-B393-5542-8679-17553E0F57AD}" type="presParOf" srcId="{90AE0B0F-119B-4745-A629-A72FC63D59DF}" destId="{97393641-397F-2A4E-AE44-15A671ACD847}" srcOrd="0" destOrd="0" presId="urn:microsoft.com/office/officeart/2008/layout/HalfCircleOrganizationChart"/>
    <dgm:cxn modelId="{CFC1A4E4-C759-D042-925E-BA8738B0CE44}" type="presParOf" srcId="{90AE0B0F-119B-4745-A629-A72FC63D59DF}" destId="{F38914F3-4838-D441-ADF3-EC35D5B28454}" srcOrd="1" destOrd="0" presId="urn:microsoft.com/office/officeart/2008/layout/HalfCircleOrganizationChart"/>
    <dgm:cxn modelId="{B38B918A-7B5E-F541-BB2D-DA306E55F683}" type="presParOf" srcId="{90AE0B0F-119B-4745-A629-A72FC63D59DF}" destId="{0F5AF597-95E6-FF4C-89BF-680392E7EF13}" srcOrd="2" destOrd="0" presId="urn:microsoft.com/office/officeart/2008/layout/HalfCircleOrganizationChart"/>
    <dgm:cxn modelId="{E025A2CD-3162-9F45-BC36-F47DBE1B4943}" type="presParOf" srcId="{90AE0B0F-119B-4745-A629-A72FC63D59DF}" destId="{F8B264DF-CBBD-D740-BA65-91C4A5E90195}" srcOrd="3" destOrd="0" presId="urn:microsoft.com/office/officeart/2008/layout/HalfCircleOrganizationChart"/>
    <dgm:cxn modelId="{16E08EB3-9AEC-7B47-8AE4-38F93E6E2954}" type="presParOf" srcId="{9188E14F-255A-CA44-81D5-24747CA8DD56}" destId="{2AF02900-CACD-D244-9B73-D568CC234A14}" srcOrd="1" destOrd="0" presId="urn:microsoft.com/office/officeart/2008/layout/HalfCircleOrganizationChart"/>
    <dgm:cxn modelId="{3FC42B65-B16D-6948-B9F3-2B79810FBBB0}" type="presParOf" srcId="{9188E14F-255A-CA44-81D5-24747CA8DD56}" destId="{3ADEC22F-112C-5844-BF8F-7CCAB7F29B7B}" srcOrd="2" destOrd="0" presId="urn:microsoft.com/office/officeart/2008/layout/HalfCircleOrganizationChart"/>
    <dgm:cxn modelId="{7B4AC51D-A348-4948-86AB-D45B25183C87}" type="presParOf" srcId="{0C13919C-51B1-FF4F-9E05-2AAE47A29F33}" destId="{E4FF6A70-3709-9741-86C4-EF9D1725E1FF}" srcOrd="2" destOrd="0" presId="urn:microsoft.com/office/officeart/2008/layout/HalfCircleOrganizationChart"/>
    <dgm:cxn modelId="{19B8DB69-A00E-7A49-927C-EC38DBA15F90}" type="presParOf" srcId="{35744C01-5C50-DB4C-8D86-4281B9ADF4DB}" destId="{34274822-5D86-0F49-B07C-3C174A95E780}" srcOrd="2" destOrd="0" presId="urn:microsoft.com/office/officeart/2008/layout/HalfCircleOrganizationChart"/>
    <dgm:cxn modelId="{0D7B43E4-4E21-C044-8F91-9FDBD99E56AD}" type="presParOf" srcId="{35744C01-5C50-DB4C-8D86-4281B9ADF4DB}" destId="{7F994BD3-DA5E-B145-8547-6031310A482C}" srcOrd="3" destOrd="0" presId="urn:microsoft.com/office/officeart/2008/layout/HalfCircleOrganizationChart"/>
    <dgm:cxn modelId="{63E2AB4C-AB1C-1142-8692-751F2BEFAFA3}" type="presParOf" srcId="{7F994BD3-DA5E-B145-8547-6031310A482C}" destId="{4C864244-859E-7B44-8143-3CBC3EF2ACB9}" srcOrd="0" destOrd="0" presId="urn:microsoft.com/office/officeart/2008/layout/HalfCircleOrganizationChart"/>
    <dgm:cxn modelId="{65688565-78F7-2744-9067-B3285A76DBA1}" type="presParOf" srcId="{4C864244-859E-7B44-8143-3CBC3EF2ACB9}" destId="{98EE23A3-EA50-724F-BD00-CD487E2330CF}" srcOrd="0" destOrd="0" presId="urn:microsoft.com/office/officeart/2008/layout/HalfCircleOrganizationChart"/>
    <dgm:cxn modelId="{2735E04B-54CA-6640-B93F-7B6863D63DF3}" type="presParOf" srcId="{4C864244-859E-7B44-8143-3CBC3EF2ACB9}" destId="{112E99BA-BB49-C949-A5CA-3ED069BE5CA7}" srcOrd="1" destOrd="0" presId="urn:microsoft.com/office/officeart/2008/layout/HalfCircleOrganizationChart"/>
    <dgm:cxn modelId="{E109F129-B725-A54D-86A5-386BD8506D4D}" type="presParOf" srcId="{4C864244-859E-7B44-8143-3CBC3EF2ACB9}" destId="{78509C95-B0AE-D744-9035-BB7A73785D2F}" srcOrd="2" destOrd="0" presId="urn:microsoft.com/office/officeart/2008/layout/HalfCircleOrganizationChart"/>
    <dgm:cxn modelId="{6C19F24B-447D-7941-9C2C-E05100120BDF}" type="presParOf" srcId="{4C864244-859E-7B44-8143-3CBC3EF2ACB9}" destId="{AC06B8BF-CEA9-864F-9FC8-C91169C36701}" srcOrd="3" destOrd="0" presId="urn:microsoft.com/office/officeart/2008/layout/HalfCircleOrganizationChart"/>
    <dgm:cxn modelId="{66B42760-97C9-3047-9396-0438C20DC6F5}" type="presParOf" srcId="{7F994BD3-DA5E-B145-8547-6031310A482C}" destId="{6CDB8D85-54A9-D548-8A6F-CE9776B902B9}" srcOrd="1" destOrd="0" presId="urn:microsoft.com/office/officeart/2008/layout/HalfCircleOrganizationChart"/>
    <dgm:cxn modelId="{E867D8B9-8119-AC45-8D05-278196C1332F}" type="presParOf" srcId="{6CDB8D85-54A9-D548-8A6F-CE9776B902B9}" destId="{8FE19745-734F-EE4D-965F-C42B4DE305B4}" srcOrd="0" destOrd="0" presId="urn:microsoft.com/office/officeart/2008/layout/HalfCircleOrganizationChart"/>
    <dgm:cxn modelId="{13DDC398-CFB1-334A-A60C-A0F083DAC074}" type="presParOf" srcId="{6CDB8D85-54A9-D548-8A6F-CE9776B902B9}" destId="{6DCB704E-0765-DD43-BFBC-51288E8A2FE3}" srcOrd="1" destOrd="0" presId="urn:microsoft.com/office/officeart/2008/layout/HalfCircleOrganizationChart"/>
    <dgm:cxn modelId="{F89026F9-CBD9-C24A-AB06-D08C73319D35}" type="presParOf" srcId="{6DCB704E-0765-DD43-BFBC-51288E8A2FE3}" destId="{ED2B8BA7-92B2-034A-A6EF-ED0346E9BD56}" srcOrd="0" destOrd="0" presId="urn:microsoft.com/office/officeart/2008/layout/HalfCircleOrganizationChart"/>
    <dgm:cxn modelId="{2C8EE9CB-4252-E64A-8D63-D0D9B63BECA8}" type="presParOf" srcId="{ED2B8BA7-92B2-034A-A6EF-ED0346E9BD56}" destId="{42959328-BFF3-9E47-9BC9-B5692939AC88}" srcOrd="0" destOrd="0" presId="urn:microsoft.com/office/officeart/2008/layout/HalfCircleOrganizationChart"/>
    <dgm:cxn modelId="{7352C0BE-B27D-5B45-85A8-1EF2D85EF2A8}" type="presParOf" srcId="{ED2B8BA7-92B2-034A-A6EF-ED0346E9BD56}" destId="{C4FA085C-0C36-C441-9058-36E071E9F736}" srcOrd="1" destOrd="0" presId="urn:microsoft.com/office/officeart/2008/layout/HalfCircleOrganizationChart"/>
    <dgm:cxn modelId="{E4D5645E-C4B9-E34A-A232-D6F6A76140A0}" type="presParOf" srcId="{ED2B8BA7-92B2-034A-A6EF-ED0346E9BD56}" destId="{D48F070D-0DFF-4E42-A0AF-679E34875BC8}" srcOrd="2" destOrd="0" presId="urn:microsoft.com/office/officeart/2008/layout/HalfCircleOrganizationChart"/>
    <dgm:cxn modelId="{EA85A65D-DD8A-834B-B660-DA905C1538AB}" type="presParOf" srcId="{ED2B8BA7-92B2-034A-A6EF-ED0346E9BD56}" destId="{C23FFA96-4DB4-E149-BE9D-6125A994F44F}" srcOrd="3" destOrd="0" presId="urn:microsoft.com/office/officeart/2008/layout/HalfCircleOrganizationChart"/>
    <dgm:cxn modelId="{241518C3-052A-9648-98AC-D51983BCD884}" type="presParOf" srcId="{6DCB704E-0765-DD43-BFBC-51288E8A2FE3}" destId="{563222B1-C3A9-E543-B979-05F441D531F4}" srcOrd="1" destOrd="0" presId="urn:microsoft.com/office/officeart/2008/layout/HalfCircleOrganizationChart"/>
    <dgm:cxn modelId="{FC977286-3704-054B-B302-810D82C45A1C}" type="presParOf" srcId="{6DCB704E-0765-DD43-BFBC-51288E8A2FE3}" destId="{BE845392-EB97-C347-86AB-08E3CADAFF51}" srcOrd="2" destOrd="0" presId="urn:microsoft.com/office/officeart/2008/layout/HalfCircleOrganizationChart"/>
    <dgm:cxn modelId="{30AD01A1-13D8-8340-9563-E0B7AE0F5AD8}" type="presParOf" srcId="{6CDB8D85-54A9-D548-8A6F-CE9776B902B9}" destId="{97CD2B1B-B724-1E44-8D11-31E27D7617A5}" srcOrd="2" destOrd="0" presId="urn:microsoft.com/office/officeart/2008/layout/HalfCircleOrganizationChart"/>
    <dgm:cxn modelId="{84E53AA3-5D0F-D44C-834C-BD79C45E2A32}" type="presParOf" srcId="{6CDB8D85-54A9-D548-8A6F-CE9776B902B9}" destId="{61ADD252-6BCA-E640-98C1-2B57D1BB40C7}" srcOrd="3" destOrd="0" presId="urn:microsoft.com/office/officeart/2008/layout/HalfCircleOrganizationChart"/>
    <dgm:cxn modelId="{99B0E6BC-E63B-3545-8607-20AC44673592}" type="presParOf" srcId="{61ADD252-6BCA-E640-98C1-2B57D1BB40C7}" destId="{A23978AC-C308-8D4B-9641-BE61AC548D69}" srcOrd="0" destOrd="0" presId="urn:microsoft.com/office/officeart/2008/layout/HalfCircleOrganizationChart"/>
    <dgm:cxn modelId="{5F234350-8D92-FB47-9B31-44A1749E081F}" type="presParOf" srcId="{A23978AC-C308-8D4B-9641-BE61AC548D69}" destId="{F510A704-B03A-5E4F-AF35-7618E7EF933B}" srcOrd="0" destOrd="0" presId="urn:microsoft.com/office/officeart/2008/layout/HalfCircleOrganizationChart"/>
    <dgm:cxn modelId="{3C2D260B-88D4-044F-B968-674F88CB0D08}" type="presParOf" srcId="{A23978AC-C308-8D4B-9641-BE61AC548D69}" destId="{316D6C84-6D27-4B49-9FDA-D1AAA36F07F0}" srcOrd="1" destOrd="0" presId="urn:microsoft.com/office/officeart/2008/layout/HalfCircleOrganizationChart"/>
    <dgm:cxn modelId="{667A1147-1556-2747-9D42-CB8651F80C4C}" type="presParOf" srcId="{A23978AC-C308-8D4B-9641-BE61AC548D69}" destId="{0042BD8D-01D3-F842-AD95-CBC0555939E4}" srcOrd="2" destOrd="0" presId="urn:microsoft.com/office/officeart/2008/layout/HalfCircleOrganizationChart"/>
    <dgm:cxn modelId="{A9ADBE2A-5AA0-E840-BCD1-A113B53D26AA}" type="presParOf" srcId="{A23978AC-C308-8D4B-9641-BE61AC548D69}" destId="{A748592F-46A4-934E-80F2-123F882B01F8}" srcOrd="3" destOrd="0" presId="urn:microsoft.com/office/officeart/2008/layout/HalfCircleOrganizationChart"/>
    <dgm:cxn modelId="{284AA3CD-1B79-1A43-9C28-1E56C77E8AB3}" type="presParOf" srcId="{61ADD252-6BCA-E640-98C1-2B57D1BB40C7}" destId="{158E3D45-B938-A345-A57C-AF6EE8086BE5}" srcOrd="1" destOrd="0" presId="urn:microsoft.com/office/officeart/2008/layout/HalfCircleOrganizationChart"/>
    <dgm:cxn modelId="{07B30BF0-8FFD-4649-9250-A454E3AD16BE}" type="presParOf" srcId="{61ADD252-6BCA-E640-98C1-2B57D1BB40C7}" destId="{0FFA26F8-F9C0-DA44-A5B5-4F868C3EC362}" srcOrd="2" destOrd="0" presId="urn:microsoft.com/office/officeart/2008/layout/HalfCircleOrganizationChart"/>
    <dgm:cxn modelId="{2D40AB9C-9BA2-4C4D-ADC9-C9C1670FB162}" type="presParOf" srcId="{7F994BD3-DA5E-B145-8547-6031310A482C}" destId="{3AEE1EB3-50A7-0949-98B0-15DC5CA0EBCE}" srcOrd="2" destOrd="0" presId="urn:microsoft.com/office/officeart/2008/layout/HalfCircleOrganizationChart"/>
    <dgm:cxn modelId="{F173225F-AE17-F14C-B290-B4B20411955F}" type="presParOf" srcId="{35744C01-5C50-DB4C-8D86-4281B9ADF4DB}" destId="{DAAF3E46-5094-7F4B-A688-10C5A451ACD8}" srcOrd="4" destOrd="0" presId="urn:microsoft.com/office/officeart/2008/layout/HalfCircleOrganizationChart"/>
    <dgm:cxn modelId="{09C49762-3B8B-DE4A-A800-DFD0CEA60A0D}" type="presParOf" srcId="{35744C01-5C50-DB4C-8D86-4281B9ADF4DB}" destId="{50BA9AF6-8EF0-A64F-8495-ABDE0F547902}" srcOrd="5" destOrd="0" presId="urn:microsoft.com/office/officeart/2008/layout/HalfCircleOrganizationChart"/>
    <dgm:cxn modelId="{837EBFC8-B1D0-EA43-ACBA-6DE5E7AF460B}" type="presParOf" srcId="{50BA9AF6-8EF0-A64F-8495-ABDE0F547902}" destId="{69D74C1D-5C92-A645-89D2-A6B9A89C24C4}" srcOrd="0" destOrd="0" presId="urn:microsoft.com/office/officeart/2008/layout/HalfCircleOrganizationChart"/>
    <dgm:cxn modelId="{28A0761F-6811-FA41-B825-C27D9B786BE1}" type="presParOf" srcId="{69D74C1D-5C92-A645-89D2-A6B9A89C24C4}" destId="{927540E4-7994-3146-A377-0C080DACB6B2}" srcOrd="0" destOrd="0" presId="urn:microsoft.com/office/officeart/2008/layout/HalfCircleOrganizationChart"/>
    <dgm:cxn modelId="{EB5F7988-37BF-0C4C-B14C-DDC24EB41E53}" type="presParOf" srcId="{69D74C1D-5C92-A645-89D2-A6B9A89C24C4}" destId="{32B74BB8-0FB1-6A48-A647-4484009889A6}" srcOrd="1" destOrd="0" presId="urn:microsoft.com/office/officeart/2008/layout/HalfCircleOrganizationChart"/>
    <dgm:cxn modelId="{DDB775C4-421D-CD49-9374-B7B2EC059BC2}" type="presParOf" srcId="{69D74C1D-5C92-A645-89D2-A6B9A89C24C4}" destId="{EE7B2A0D-FB51-6F4F-B423-995D08E35E12}" srcOrd="2" destOrd="0" presId="urn:microsoft.com/office/officeart/2008/layout/HalfCircleOrganizationChart"/>
    <dgm:cxn modelId="{F55BA69B-09FF-CB40-8EEB-29B90FA8F0D4}" type="presParOf" srcId="{69D74C1D-5C92-A645-89D2-A6B9A89C24C4}" destId="{E09B3134-40A8-604D-9138-E1ED22B226B9}" srcOrd="3" destOrd="0" presId="urn:microsoft.com/office/officeart/2008/layout/HalfCircleOrganizationChart"/>
    <dgm:cxn modelId="{6021CEAD-A558-A349-BCAC-B9EABB2F2A7C}" type="presParOf" srcId="{50BA9AF6-8EF0-A64F-8495-ABDE0F547902}" destId="{410169FE-167A-8A4D-8830-F2BD8C6F0FE8}" srcOrd="1" destOrd="0" presId="urn:microsoft.com/office/officeart/2008/layout/HalfCircleOrganizationChart"/>
    <dgm:cxn modelId="{EC9F5ABE-117B-D84B-B3BF-D19128F9363E}" type="presParOf" srcId="{410169FE-167A-8A4D-8830-F2BD8C6F0FE8}" destId="{854D9AF0-CB29-4442-A844-EFACF09D4191}" srcOrd="0" destOrd="0" presId="urn:microsoft.com/office/officeart/2008/layout/HalfCircleOrganizationChart"/>
    <dgm:cxn modelId="{0B64A258-3C0F-6940-9980-B347502B9057}" type="presParOf" srcId="{410169FE-167A-8A4D-8830-F2BD8C6F0FE8}" destId="{C5D37AC8-24D0-B04C-A98A-F8EAED681F95}" srcOrd="1" destOrd="0" presId="urn:microsoft.com/office/officeart/2008/layout/HalfCircleOrganizationChart"/>
    <dgm:cxn modelId="{084A039E-165C-7940-B416-74E90C700C47}" type="presParOf" srcId="{C5D37AC8-24D0-B04C-A98A-F8EAED681F95}" destId="{C6FDF1EC-C886-8344-97ED-131EA76A62AB}" srcOrd="0" destOrd="0" presId="urn:microsoft.com/office/officeart/2008/layout/HalfCircleOrganizationChart"/>
    <dgm:cxn modelId="{A046A204-C0E1-A440-85B8-6EEBE2F34BC7}" type="presParOf" srcId="{C6FDF1EC-C886-8344-97ED-131EA76A62AB}" destId="{9E317D5C-9027-864F-97EA-B82162B30333}" srcOrd="0" destOrd="0" presId="urn:microsoft.com/office/officeart/2008/layout/HalfCircleOrganizationChart"/>
    <dgm:cxn modelId="{CD450277-2F23-2A46-A81F-250E745D6C3D}" type="presParOf" srcId="{C6FDF1EC-C886-8344-97ED-131EA76A62AB}" destId="{20609EDB-0F30-8946-B1C3-A6B1D1D5E8F9}" srcOrd="1" destOrd="0" presId="urn:microsoft.com/office/officeart/2008/layout/HalfCircleOrganizationChart"/>
    <dgm:cxn modelId="{633FA36F-807E-284D-B9DA-27DA4EAC39FF}" type="presParOf" srcId="{C6FDF1EC-C886-8344-97ED-131EA76A62AB}" destId="{72A46AD4-C42E-0045-B2B1-9D637ABFB2A3}" srcOrd="2" destOrd="0" presId="urn:microsoft.com/office/officeart/2008/layout/HalfCircleOrganizationChart"/>
    <dgm:cxn modelId="{9C8EEA9A-7336-3541-BC4F-8A495557A014}" type="presParOf" srcId="{C6FDF1EC-C886-8344-97ED-131EA76A62AB}" destId="{3D7B54BE-1B06-4745-AFBB-DC0459211A94}" srcOrd="3" destOrd="0" presId="urn:microsoft.com/office/officeart/2008/layout/HalfCircleOrganizationChart"/>
    <dgm:cxn modelId="{A93A012D-3DDF-3C45-808D-C86D525C53A6}" type="presParOf" srcId="{C5D37AC8-24D0-B04C-A98A-F8EAED681F95}" destId="{B7303F50-A1CF-D849-8506-91F9912E95D7}" srcOrd="1" destOrd="0" presId="urn:microsoft.com/office/officeart/2008/layout/HalfCircleOrganizationChart"/>
    <dgm:cxn modelId="{C4EA7098-FC2D-044F-84F8-21EE1D19D892}" type="presParOf" srcId="{C5D37AC8-24D0-B04C-A98A-F8EAED681F95}" destId="{B758C2A5-33B4-834B-AF0B-1BABB2E775C0}" srcOrd="2" destOrd="0" presId="urn:microsoft.com/office/officeart/2008/layout/HalfCircleOrganizationChart"/>
    <dgm:cxn modelId="{3D4C721B-A13E-374E-AE37-53F77D3312C7}" type="presParOf" srcId="{410169FE-167A-8A4D-8830-F2BD8C6F0FE8}" destId="{0CBB6F06-97D4-9F4E-8B40-557DBFBBEFF1}" srcOrd="2" destOrd="0" presId="urn:microsoft.com/office/officeart/2008/layout/HalfCircleOrganizationChart"/>
    <dgm:cxn modelId="{CB2EB357-466C-3043-AD53-CDD27D9DB7C2}" type="presParOf" srcId="{410169FE-167A-8A4D-8830-F2BD8C6F0FE8}" destId="{8411A936-3F74-0E45-9971-3668386607B9}" srcOrd="3" destOrd="0" presId="urn:microsoft.com/office/officeart/2008/layout/HalfCircleOrganizationChart"/>
    <dgm:cxn modelId="{DE3ED321-966A-DE46-8B42-961862D4CFCF}" type="presParOf" srcId="{8411A936-3F74-0E45-9971-3668386607B9}" destId="{687E6D19-AB65-8040-B358-FE39DBBE19ED}" srcOrd="0" destOrd="0" presId="urn:microsoft.com/office/officeart/2008/layout/HalfCircleOrganizationChart"/>
    <dgm:cxn modelId="{79150E2A-28B5-4447-8B38-AAE7783651EB}" type="presParOf" srcId="{687E6D19-AB65-8040-B358-FE39DBBE19ED}" destId="{5E1D5F0D-E045-C545-AFC5-1179BF11A207}" srcOrd="0" destOrd="0" presId="urn:microsoft.com/office/officeart/2008/layout/HalfCircleOrganizationChart"/>
    <dgm:cxn modelId="{F970BE29-A51D-2C40-9381-99C1A62E49CB}" type="presParOf" srcId="{687E6D19-AB65-8040-B358-FE39DBBE19ED}" destId="{0162A392-2C16-2D4C-AD28-A11521D020E6}" srcOrd="1" destOrd="0" presId="urn:microsoft.com/office/officeart/2008/layout/HalfCircleOrganizationChart"/>
    <dgm:cxn modelId="{25CD2CD4-1D51-4040-A7F7-1A25F7D9C4BC}" type="presParOf" srcId="{687E6D19-AB65-8040-B358-FE39DBBE19ED}" destId="{8A7C923B-533E-4A4E-8405-0F4341BCA8BE}" srcOrd="2" destOrd="0" presId="urn:microsoft.com/office/officeart/2008/layout/HalfCircleOrganizationChart"/>
    <dgm:cxn modelId="{B81BEEEF-9DDA-4C4F-A4FC-8FDCC269C914}" type="presParOf" srcId="{687E6D19-AB65-8040-B358-FE39DBBE19ED}" destId="{855C3F4C-BFEF-024F-B466-379E88297583}" srcOrd="3" destOrd="0" presId="urn:microsoft.com/office/officeart/2008/layout/HalfCircleOrganizationChart"/>
    <dgm:cxn modelId="{EC0B25F6-D0B3-304C-95E4-FD1C313748DB}" type="presParOf" srcId="{8411A936-3F74-0E45-9971-3668386607B9}" destId="{AA0C94BC-A2BE-8646-A0A3-0CE4D68AE44B}" srcOrd="1" destOrd="0" presId="urn:microsoft.com/office/officeart/2008/layout/HalfCircleOrganizationChart"/>
    <dgm:cxn modelId="{1B4ABEB7-1553-DF44-9312-E8A47089DBF6}" type="presParOf" srcId="{8411A936-3F74-0E45-9971-3668386607B9}" destId="{BB1C72B2-C0EF-F84E-8FC7-A4BD135CC146}" srcOrd="2" destOrd="0" presId="urn:microsoft.com/office/officeart/2008/layout/HalfCircleOrganizationChart"/>
    <dgm:cxn modelId="{4EBB386B-1F28-F446-A895-7BC1B549BE01}" type="presParOf" srcId="{50BA9AF6-8EF0-A64F-8495-ABDE0F547902}" destId="{91AF5A31-B292-E34E-B050-74483D181ECC}" srcOrd="2" destOrd="0" presId="urn:microsoft.com/office/officeart/2008/layout/HalfCircleOrganizationChart"/>
    <dgm:cxn modelId="{8BD51428-65F4-1A4F-A397-880F58105A5C}" type="presParOf" srcId="{35744C01-5C50-DB4C-8D86-4281B9ADF4DB}" destId="{ABA973CB-DAF3-1C43-A83D-A211260018B0}" srcOrd="6" destOrd="0" presId="urn:microsoft.com/office/officeart/2008/layout/HalfCircleOrganizationChart"/>
    <dgm:cxn modelId="{B586E862-7A64-7049-B854-E9834526BAEE}" type="presParOf" srcId="{35744C01-5C50-DB4C-8D86-4281B9ADF4DB}" destId="{B86EA225-65FA-B543-812D-AAF7FD13F520}" srcOrd="7" destOrd="0" presId="urn:microsoft.com/office/officeart/2008/layout/HalfCircleOrganizationChart"/>
    <dgm:cxn modelId="{CBDFF899-F549-DB45-BE21-5CE1226FAAF1}" type="presParOf" srcId="{B86EA225-65FA-B543-812D-AAF7FD13F520}" destId="{940FE387-8EB9-1043-801D-E6BED9FAF6F5}" srcOrd="0" destOrd="0" presId="urn:microsoft.com/office/officeart/2008/layout/HalfCircleOrganizationChart"/>
    <dgm:cxn modelId="{AE545EDD-5C08-F74F-B748-C205A9F83D2E}" type="presParOf" srcId="{940FE387-8EB9-1043-801D-E6BED9FAF6F5}" destId="{2CA8A11A-A4BE-6C4F-B307-9D8EC2008311}" srcOrd="0" destOrd="0" presId="urn:microsoft.com/office/officeart/2008/layout/HalfCircleOrganizationChart"/>
    <dgm:cxn modelId="{57192ED1-E846-774B-A284-84DDBA27478C}" type="presParOf" srcId="{940FE387-8EB9-1043-801D-E6BED9FAF6F5}" destId="{07FCCBA1-C2E8-1148-8276-4EE561AF9F59}" srcOrd="1" destOrd="0" presId="urn:microsoft.com/office/officeart/2008/layout/HalfCircleOrganizationChart"/>
    <dgm:cxn modelId="{AF9E79D5-A23B-304C-909F-60C6D85D5908}" type="presParOf" srcId="{940FE387-8EB9-1043-801D-E6BED9FAF6F5}" destId="{817F32FB-C144-B845-AB44-0BAE3C4811EB}" srcOrd="2" destOrd="0" presId="urn:microsoft.com/office/officeart/2008/layout/HalfCircleOrganizationChart"/>
    <dgm:cxn modelId="{D4DC6816-650B-294D-A322-B5B2C49AE997}" type="presParOf" srcId="{940FE387-8EB9-1043-801D-E6BED9FAF6F5}" destId="{7DCDDC4E-EA1C-F34D-832A-DB01C5C08CEE}" srcOrd="3" destOrd="0" presId="urn:microsoft.com/office/officeart/2008/layout/HalfCircleOrganizationChart"/>
    <dgm:cxn modelId="{06803F52-5347-344B-BA34-B46E5B74FFC5}" type="presParOf" srcId="{B86EA225-65FA-B543-812D-AAF7FD13F520}" destId="{2B09207F-0DE6-214A-B06E-57AAA59A5BF1}" srcOrd="1" destOrd="0" presId="urn:microsoft.com/office/officeart/2008/layout/HalfCircleOrganizationChart"/>
    <dgm:cxn modelId="{0A1288E4-854C-FF46-AAF3-9B7155416DA4}" type="presParOf" srcId="{2B09207F-0DE6-214A-B06E-57AAA59A5BF1}" destId="{AD07D083-EC78-884F-B579-077D597A1ABA}" srcOrd="0" destOrd="0" presId="urn:microsoft.com/office/officeart/2008/layout/HalfCircleOrganizationChart"/>
    <dgm:cxn modelId="{FE444C64-F096-EE4A-9028-3E8F6E259C37}" type="presParOf" srcId="{2B09207F-0DE6-214A-B06E-57AAA59A5BF1}" destId="{F756919A-F63C-0D42-A961-A86D8C7E309E}" srcOrd="1" destOrd="0" presId="urn:microsoft.com/office/officeart/2008/layout/HalfCircleOrganizationChart"/>
    <dgm:cxn modelId="{A2DF36BE-A929-6142-AE73-106558A2418A}" type="presParOf" srcId="{F756919A-F63C-0D42-A961-A86D8C7E309E}" destId="{F794220A-0CDE-AD4F-8271-A96EB09AC872}" srcOrd="0" destOrd="0" presId="urn:microsoft.com/office/officeart/2008/layout/HalfCircleOrganizationChart"/>
    <dgm:cxn modelId="{411C9541-46B7-6F42-8EF2-79FD3A9AA1B4}" type="presParOf" srcId="{F794220A-0CDE-AD4F-8271-A96EB09AC872}" destId="{9CDDBF8A-CFA2-C244-B146-E42E7AF0190C}" srcOrd="0" destOrd="0" presId="urn:microsoft.com/office/officeart/2008/layout/HalfCircleOrganizationChart"/>
    <dgm:cxn modelId="{F274ADFB-AF34-074D-A28E-4F4332CA4F5E}" type="presParOf" srcId="{F794220A-0CDE-AD4F-8271-A96EB09AC872}" destId="{5B0D6173-7400-EE42-A6D3-13982777AE79}" srcOrd="1" destOrd="0" presId="urn:microsoft.com/office/officeart/2008/layout/HalfCircleOrganizationChart"/>
    <dgm:cxn modelId="{07862D91-ECB1-5049-81AD-01B7FD95726E}" type="presParOf" srcId="{F794220A-0CDE-AD4F-8271-A96EB09AC872}" destId="{611AB116-B4CA-BA4B-AAE7-59FF355FDC48}" srcOrd="2" destOrd="0" presId="urn:microsoft.com/office/officeart/2008/layout/HalfCircleOrganizationChart"/>
    <dgm:cxn modelId="{09E83307-248B-1644-AE6C-1596D6BB43C1}" type="presParOf" srcId="{F794220A-0CDE-AD4F-8271-A96EB09AC872}" destId="{260FECB2-E284-334C-B3E6-58E85AEDDFE0}" srcOrd="3" destOrd="0" presId="urn:microsoft.com/office/officeart/2008/layout/HalfCircleOrganizationChart"/>
    <dgm:cxn modelId="{990E97F8-34BD-5246-B6A0-937E856EC6E3}" type="presParOf" srcId="{F756919A-F63C-0D42-A961-A86D8C7E309E}" destId="{5A860C65-67B8-F344-A056-67B0AEC611C3}" srcOrd="1" destOrd="0" presId="urn:microsoft.com/office/officeart/2008/layout/HalfCircleOrganizationChart"/>
    <dgm:cxn modelId="{9A0D1FA1-0CA7-2647-B22E-CED8840438C5}" type="presParOf" srcId="{F756919A-F63C-0D42-A961-A86D8C7E309E}" destId="{6AC13C52-35A6-3B41-A13B-01939B70CD19}" srcOrd="2" destOrd="0" presId="urn:microsoft.com/office/officeart/2008/layout/HalfCircleOrganizationChart"/>
    <dgm:cxn modelId="{C66537D4-5140-6C43-B77B-FA6B7F2592FF}" type="presParOf" srcId="{2B09207F-0DE6-214A-B06E-57AAA59A5BF1}" destId="{7A4C6B23-1816-2C44-BF4D-8EFD28630890}" srcOrd="2" destOrd="0" presId="urn:microsoft.com/office/officeart/2008/layout/HalfCircleOrganizationChart"/>
    <dgm:cxn modelId="{ED54D4BC-747A-5C45-B240-CC1DA464711F}" type="presParOf" srcId="{2B09207F-0DE6-214A-B06E-57AAA59A5BF1}" destId="{AD9462A9-AE4A-5E41-830D-F8613FDC0966}" srcOrd="3" destOrd="0" presId="urn:microsoft.com/office/officeart/2008/layout/HalfCircleOrganizationChart"/>
    <dgm:cxn modelId="{8018AFF8-EAFF-3E4E-AB01-DEF530504BF6}" type="presParOf" srcId="{AD9462A9-AE4A-5E41-830D-F8613FDC0966}" destId="{06F33CC6-7975-0548-B315-9379D79A345C}" srcOrd="0" destOrd="0" presId="urn:microsoft.com/office/officeart/2008/layout/HalfCircleOrganizationChart"/>
    <dgm:cxn modelId="{165581DD-D552-E841-947B-A39567F49EE2}" type="presParOf" srcId="{06F33CC6-7975-0548-B315-9379D79A345C}" destId="{84516E00-92A3-AC4A-8078-E1C53209A4DF}" srcOrd="0" destOrd="0" presId="urn:microsoft.com/office/officeart/2008/layout/HalfCircleOrganizationChart"/>
    <dgm:cxn modelId="{947EBDA0-DAA7-8C40-AA75-DBC61E28A39B}" type="presParOf" srcId="{06F33CC6-7975-0548-B315-9379D79A345C}" destId="{837102FF-46D5-B142-B284-18074392FE1E}" srcOrd="1" destOrd="0" presId="urn:microsoft.com/office/officeart/2008/layout/HalfCircleOrganizationChart"/>
    <dgm:cxn modelId="{A90B1D34-D321-224F-B2CA-EAA53A47FEF8}" type="presParOf" srcId="{06F33CC6-7975-0548-B315-9379D79A345C}" destId="{B4C70D1B-1517-604D-8B70-81C50BE83D44}" srcOrd="2" destOrd="0" presId="urn:microsoft.com/office/officeart/2008/layout/HalfCircleOrganizationChart"/>
    <dgm:cxn modelId="{D6697506-CE00-3F4F-9E6E-C6A796E76E3F}" type="presParOf" srcId="{06F33CC6-7975-0548-B315-9379D79A345C}" destId="{B611234F-2B88-1A47-891E-6A948F3DD1E3}" srcOrd="3" destOrd="0" presId="urn:microsoft.com/office/officeart/2008/layout/HalfCircleOrganizationChart"/>
    <dgm:cxn modelId="{F79ED015-B1EB-6647-8FEE-7191665C7CF5}" type="presParOf" srcId="{AD9462A9-AE4A-5E41-830D-F8613FDC0966}" destId="{26193774-44AA-364D-9ED9-13291027F6BE}" srcOrd="1" destOrd="0" presId="urn:microsoft.com/office/officeart/2008/layout/HalfCircleOrganizationChart"/>
    <dgm:cxn modelId="{2CF9C048-7493-C04B-909C-1A96A5EE5E7D}" type="presParOf" srcId="{AD9462A9-AE4A-5E41-830D-F8613FDC0966}" destId="{204449C0-1893-1E41-9530-05424D2AE0C1}" srcOrd="2" destOrd="0" presId="urn:microsoft.com/office/officeart/2008/layout/HalfCircleOrganizationChart"/>
    <dgm:cxn modelId="{4A856A47-056D-8A46-91E2-18EC220E1464}" type="presParOf" srcId="{B86EA225-65FA-B543-812D-AAF7FD13F520}" destId="{EFA43BDA-4A8C-E948-912D-29AD231CC74D}" srcOrd="2" destOrd="0" presId="urn:microsoft.com/office/officeart/2008/layout/HalfCircleOrganizationChart"/>
    <dgm:cxn modelId="{0BF02E88-EED7-E04A-BD3E-964B0CFE36C9}" type="presParOf" srcId="{CEE5D24F-01E0-AB45-A663-A1F66EBB3A8F}" destId="{71B3DAB8-0DE2-CA44-929D-89DCDAE3C319}" srcOrd="2" destOrd="0" presId="urn:microsoft.com/office/officeart/2008/layout/HalfCircleOrganizationChart"/>
    <dgm:cxn modelId="{650187E2-E013-2C4F-BC7B-7D5650CED371}" type="presParOf" srcId="{F23C7200-C551-CC45-A13E-7AA5038D609A}" destId="{265B2D4C-162F-2F47-80F7-CB1BA90D6A6C}" srcOrd="8" destOrd="0" presId="urn:microsoft.com/office/officeart/2008/layout/HalfCircleOrganizationChart"/>
    <dgm:cxn modelId="{1D28208A-0385-FD4F-BBC7-A35CFA9D4616}" type="presParOf" srcId="{F23C7200-C551-CC45-A13E-7AA5038D609A}" destId="{664C3E6F-D76C-E244-9AB8-2209D4133445}" srcOrd="9" destOrd="0" presId="urn:microsoft.com/office/officeart/2008/layout/HalfCircleOrganizationChart"/>
    <dgm:cxn modelId="{77DC198B-BAAC-6446-87A4-0AC9E12F33D7}" type="presParOf" srcId="{664C3E6F-D76C-E244-9AB8-2209D4133445}" destId="{F07A113F-B9D2-9841-8BD4-5599141A00CC}" srcOrd="0" destOrd="0" presId="urn:microsoft.com/office/officeart/2008/layout/HalfCircleOrganizationChart"/>
    <dgm:cxn modelId="{C12378E5-65AD-F34E-98F8-6AFDF270D4D6}" type="presParOf" srcId="{F07A113F-B9D2-9841-8BD4-5599141A00CC}" destId="{C609F364-82A7-974C-BAF1-B6B53A169100}" srcOrd="0" destOrd="0" presId="urn:microsoft.com/office/officeart/2008/layout/HalfCircleOrganizationChart"/>
    <dgm:cxn modelId="{2C443A69-BD2E-2E45-8098-F1FE63DDC32C}" type="presParOf" srcId="{F07A113F-B9D2-9841-8BD4-5599141A00CC}" destId="{D521F0A1-9EFA-8A44-A9FC-EC92C7BBC9E2}" srcOrd="1" destOrd="0" presId="urn:microsoft.com/office/officeart/2008/layout/HalfCircleOrganizationChart"/>
    <dgm:cxn modelId="{F5051F62-FCE6-9F4A-BA43-AFAB8CDE80CA}" type="presParOf" srcId="{F07A113F-B9D2-9841-8BD4-5599141A00CC}" destId="{7F52BB32-349B-934E-98C7-8FA236BA1140}" srcOrd="2" destOrd="0" presId="urn:microsoft.com/office/officeart/2008/layout/HalfCircleOrganizationChart"/>
    <dgm:cxn modelId="{9BD4FB5B-7587-964A-9F63-B351E0D43562}" type="presParOf" srcId="{F07A113F-B9D2-9841-8BD4-5599141A00CC}" destId="{20CA587A-F788-704D-B074-394A5B03B2E2}" srcOrd="3" destOrd="0" presId="urn:microsoft.com/office/officeart/2008/layout/HalfCircleOrganizationChart"/>
    <dgm:cxn modelId="{4EA8D27E-7D23-6842-8E09-98C196A1FF4C}" type="presParOf" srcId="{664C3E6F-D76C-E244-9AB8-2209D4133445}" destId="{DD0917B7-0871-E843-823F-D8F26148D73B}" srcOrd="1" destOrd="0" presId="urn:microsoft.com/office/officeart/2008/layout/HalfCircleOrganizationChart"/>
    <dgm:cxn modelId="{2855F5AA-A92E-F842-8CCD-B9BE6DC75692}" type="presParOf" srcId="{664C3E6F-D76C-E244-9AB8-2209D4133445}" destId="{099675FE-1737-5A47-B9FD-5471CAE4102F}" srcOrd="2" destOrd="0" presId="urn:microsoft.com/office/officeart/2008/layout/HalfCircleOrganizationChart"/>
    <dgm:cxn modelId="{0BD1871B-FF06-5C45-AC51-C078498DDCD0}" type="presParOf" srcId="{46DE31BB-E83D-0149-8248-07017F70E30E}" destId="{4C79F177-45D3-5C4D-B5C0-64AA0BB843AA}"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B2D4C-162F-2F47-80F7-CB1BA90D6A6C}">
      <dsp:nvSpPr>
        <dsp:cNvPr id="0" name=""/>
        <dsp:cNvSpPr/>
      </dsp:nvSpPr>
      <dsp:spPr>
        <a:xfrm>
          <a:off x="11839141" y="4187205"/>
          <a:ext cx="9037350" cy="343844"/>
        </a:xfrm>
        <a:custGeom>
          <a:avLst/>
          <a:gdLst/>
          <a:ahLst/>
          <a:cxnLst/>
          <a:rect l="0" t="0" r="0" b="0"/>
          <a:pathLst>
            <a:path>
              <a:moveTo>
                <a:pt x="0" y="0"/>
              </a:moveTo>
              <a:lnTo>
                <a:pt x="0" y="171922"/>
              </a:lnTo>
              <a:lnTo>
                <a:pt x="9037350" y="171922"/>
              </a:lnTo>
              <a:lnTo>
                <a:pt x="9037350" y="34384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A4C6B23-1816-2C44-BF4D-8EFD28630890}">
      <dsp:nvSpPr>
        <dsp:cNvPr id="0" name=""/>
        <dsp:cNvSpPr/>
      </dsp:nvSpPr>
      <dsp:spPr>
        <a:xfrm>
          <a:off x="21881589" y="6512247"/>
          <a:ext cx="753182" cy="1653726"/>
        </a:xfrm>
        <a:custGeom>
          <a:avLst/>
          <a:gdLst/>
          <a:ahLst/>
          <a:cxnLst/>
          <a:rect l="0" t="0" r="0" b="0"/>
          <a:pathLst>
            <a:path>
              <a:moveTo>
                <a:pt x="0" y="0"/>
              </a:moveTo>
              <a:lnTo>
                <a:pt x="0" y="1653726"/>
              </a:lnTo>
              <a:lnTo>
                <a:pt x="753182" y="16537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D07D083-EC78-884F-B579-077D597A1ABA}">
      <dsp:nvSpPr>
        <dsp:cNvPr id="0" name=""/>
        <dsp:cNvSpPr/>
      </dsp:nvSpPr>
      <dsp:spPr>
        <a:xfrm>
          <a:off x="21881589" y="6512247"/>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BA973CB-DAF3-1C43-A83D-A211260018B0}">
      <dsp:nvSpPr>
        <dsp:cNvPr id="0" name=""/>
        <dsp:cNvSpPr/>
      </dsp:nvSpPr>
      <dsp:spPr>
        <a:xfrm>
          <a:off x="18895294" y="5349726"/>
          <a:ext cx="2986294" cy="343844"/>
        </a:xfrm>
        <a:custGeom>
          <a:avLst/>
          <a:gdLst/>
          <a:ahLst/>
          <a:cxnLst/>
          <a:rect l="0" t="0" r="0" b="0"/>
          <a:pathLst>
            <a:path>
              <a:moveTo>
                <a:pt x="0" y="0"/>
              </a:moveTo>
              <a:lnTo>
                <a:pt x="0" y="171922"/>
              </a:lnTo>
              <a:lnTo>
                <a:pt x="2986294" y="171922"/>
              </a:lnTo>
              <a:lnTo>
                <a:pt x="2986294"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CBB6F06-97D4-9F4E-8B40-557DBFBBEFF1}">
      <dsp:nvSpPr>
        <dsp:cNvPr id="0" name=""/>
        <dsp:cNvSpPr/>
      </dsp:nvSpPr>
      <dsp:spPr>
        <a:xfrm>
          <a:off x="19900392" y="6512247"/>
          <a:ext cx="753182" cy="1653726"/>
        </a:xfrm>
        <a:custGeom>
          <a:avLst/>
          <a:gdLst/>
          <a:ahLst/>
          <a:cxnLst/>
          <a:rect l="0" t="0" r="0" b="0"/>
          <a:pathLst>
            <a:path>
              <a:moveTo>
                <a:pt x="0" y="0"/>
              </a:moveTo>
              <a:lnTo>
                <a:pt x="0" y="1653726"/>
              </a:lnTo>
              <a:lnTo>
                <a:pt x="753182" y="16537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4D9AF0-CB29-4442-A844-EFACF09D4191}">
      <dsp:nvSpPr>
        <dsp:cNvPr id="0" name=""/>
        <dsp:cNvSpPr/>
      </dsp:nvSpPr>
      <dsp:spPr>
        <a:xfrm>
          <a:off x="19900392" y="6512247"/>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AAF3E46-5094-7F4B-A688-10C5A451ACD8}">
      <dsp:nvSpPr>
        <dsp:cNvPr id="0" name=""/>
        <dsp:cNvSpPr/>
      </dsp:nvSpPr>
      <dsp:spPr>
        <a:xfrm>
          <a:off x="18895294" y="5349726"/>
          <a:ext cx="1005097" cy="343844"/>
        </a:xfrm>
        <a:custGeom>
          <a:avLst/>
          <a:gdLst/>
          <a:ahLst/>
          <a:cxnLst/>
          <a:rect l="0" t="0" r="0" b="0"/>
          <a:pathLst>
            <a:path>
              <a:moveTo>
                <a:pt x="0" y="0"/>
              </a:moveTo>
              <a:lnTo>
                <a:pt x="0" y="171922"/>
              </a:lnTo>
              <a:lnTo>
                <a:pt x="1005097" y="171922"/>
              </a:lnTo>
              <a:lnTo>
                <a:pt x="1005097"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7CD2B1B-B724-1E44-8D11-31E27D7617A5}">
      <dsp:nvSpPr>
        <dsp:cNvPr id="0" name=""/>
        <dsp:cNvSpPr/>
      </dsp:nvSpPr>
      <dsp:spPr>
        <a:xfrm>
          <a:off x="17890197" y="6512247"/>
          <a:ext cx="762171" cy="1653726"/>
        </a:xfrm>
        <a:custGeom>
          <a:avLst/>
          <a:gdLst/>
          <a:ahLst/>
          <a:cxnLst/>
          <a:rect l="0" t="0" r="0" b="0"/>
          <a:pathLst>
            <a:path>
              <a:moveTo>
                <a:pt x="0" y="0"/>
              </a:moveTo>
              <a:lnTo>
                <a:pt x="0" y="1653726"/>
              </a:lnTo>
              <a:lnTo>
                <a:pt x="762171" y="16537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FE19745-734F-EE4D-965F-C42B4DE305B4}">
      <dsp:nvSpPr>
        <dsp:cNvPr id="0" name=""/>
        <dsp:cNvSpPr/>
      </dsp:nvSpPr>
      <dsp:spPr>
        <a:xfrm>
          <a:off x="17890197" y="6512247"/>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4274822-5D86-0F49-B07C-3C174A95E780}">
      <dsp:nvSpPr>
        <dsp:cNvPr id="0" name=""/>
        <dsp:cNvSpPr/>
      </dsp:nvSpPr>
      <dsp:spPr>
        <a:xfrm>
          <a:off x="17890197" y="5349726"/>
          <a:ext cx="1005097" cy="343844"/>
        </a:xfrm>
        <a:custGeom>
          <a:avLst/>
          <a:gdLst/>
          <a:ahLst/>
          <a:cxnLst/>
          <a:rect l="0" t="0" r="0" b="0"/>
          <a:pathLst>
            <a:path>
              <a:moveTo>
                <a:pt x="1005097" y="0"/>
              </a:moveTo>
              <a:lnTo>
                <a:pt x="1005097" y="171922"/>
              </a:lnTo>
              <a:lnTo>
                <a:pt x="0" y="171922"/>
              </a:lnTo>
              <a:lnTo>
                <a:pt x="0"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AB732AB-9B57-0E4B-B3EC-F1C21E8F9E57}">
      <dsp:nvSpPr>
        <dsp:cNvPr id="0" name=""/>
        <dsp:cNvSpPr/>
      </dsp:nvSpPr>
      <dsp:spPr>
        <a:xfrm>
          <a:off x="15909000" y="6512247"/>
          <a:ext cx="753182" cy="1653726"/>
        </a:xfrm>
        <a:custGeom>
          <a:avLst/>
          <a:gdLst/>
          <a:ahLst/>
          <a:cxnLst/>
          <a:rect l="0" t="0" r="0" b="0"/>
          <a:pathLst>
            <a:path>
              <a:moveTo>
                <a:pt x="0" y="0"/>
              </a:moveTo>
              <a:lnTo>
                <a:pt x="0" y="1653726"/>
              </a:lnTo>
              <a:lnTo>
                <a:pt x="753182" y="16537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3C0AD05-7566-B44E-8FDD-5F9C8B287BED}">
      <dsp:nvSpPr>
        <dsp:cNvPr id="0" name=""/>
        <dsp:cNvSpPr/>
      </dsp:nvSpPr>
      <dsp:spPr>
        <a:xfrm>
          <a:off x="15909000" y="6512247"/>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F74458F-F8E8-8A41-B8A5-B1B3BA9CCECC}">
      <dsp:nvSpPr>
        <dsp:cNvPr id="0" name=""/>
        <dsp:cNvSpPr/>
      </dsp:nvSpPr>
      <dsp:spPr>
        <a:xfrm>
          <a:off x="15909000" y="5349726"/>
          <a:ext cx="2986294" cy="343844"/>
        </a:xfrm>
        <a:custGeom>
          <a:avLst/>
          <a:gdLst/>
          <a:ahLst/>
          <a:cxnLst/>
          <a:rect l="0" t="0" r="0" b="0"/>
          <a:pathLst>
            <a:path>
              <a:moveTo>
                <a:pt x="2986294" y="0"/>
              </a:moveTo>
              <a:lnTo>
                <a:pt x="2986294" y="171922"/>
              </a:lnTo>
              <a:lnTo>
                <a:pt x="0" y="171922"/>
              </a:lnTo>
              <a:lnTo>
                <a:pt x="0"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366DC59-6E4D-5542-BFE0-534F44DFDB0C}">
      <dsp:nvSpPr>
        <dsp:cNvPr id="0" name=""/>
        <dsp:cNvSpPr/>
      </dsp:nvSpPr>
      <dsp:spPr>
        <a:xfrm>
          <a:off x="11839141" y="4187205"/>
          <a:ext cx="7056153" cy="343844"/>
        </a:xfrm>
        <a:custGeom>
          <a:avLst/>
          <a:gdLst/>
          <a:ahLst/>
          <a:cxnLst/>
          <a:rect l="0" t="0" r="0" b="0"/>
          <a:pathLst>
            <a:path>
              <a:moveTo>
                <a:pt x="0" y="0"/>
              </a:moveTo>
              <a:lnTo>
                <a:pt x="0" y="171922"/>
              </a:lnTo>
              <a:lnTo>
                <a:pt x="7056153" y="171922"/>
              </a:lnTo>
              <a:lnTo>
                <a:pt x="7056153" y="34384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D091FA3-DD83-9244-BEB0-87F130AECAED}">
      <dsp:nvSpPr>
        <dsp:cNvPr id="0" name=""/>
        <dsp:cNvSpPr/>
      </dsp:nvSpPr>
      <dsp:spPr>
        <a:xfrm>
          <a:off x="11786172" y="4187205"/>
          <a:ext cx="91440" cy="343844"/>
        </a:xfrm>
        <a:custGeom>
          <a:avLst/>
          <a:gdLst/>
          <a:ahLst/>
          <a:cxnLst/>
          <a:rect l="0" t="0" r="0" b="0"/>
          <a:pathLst>
            <a:path>
              <a:moveTo>
                <a:pt x="52969" y="0"/>
              </a:moveTo>
              <a:lnTo>
                <a:pt x="52969" y="171922"/>
              </a:lnTo>
              <a:lnTo>
                <a:pt x="45720" y="171922"/>
              </a:lnTo>
              <a:lnTo>
                <a:pt x="45720" y="34384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51FAA09-06F2-AF47-A03A-640AA84CF4E7}">
      <dsp:nvSpPr>
        <dsp:cNvPr id="0" name=""/>
        <dsp:cNvSpPr/>
      </dsp:nvSpPr>
      <dsp:spPr>
        <a:xfrm>
          <a:off x="13927802" y="7674768"/>
          <a:ext cx="753182" cy="1653726"/>
        </a:xfrm>
        <a:custGeom>
          <a:avLst/>
          <a:gdLst/>
          <a:ahLst/>
          <a:cxnLst/>
          <a:rect l="0" t="0" r="0" b="0"/>
          <a:pathLst>
            <a:path>
              <a:moveTo>
                <a:pt x="0" y="0"/>
              </a:moveTo>
              <a:lnTo>
                <a:pt x="0" y="1653726"/>
              </a:lnTo>
              <a:lnTo>
                <a:pt x="753182" y="16537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FD11EFB-9B46-A642-9064-F3B1B48FBDDD}">
      <dsp:nvSpPr>
        <dsp:cNvPr id="0" name=""/>
        <dsp:cNvSpPr/>
      </dsp:nvSpPr>
      <dsp:spPr>
        <a:xfrm>
          <a:off x="13927802" y="7674768"/>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E7A57FA-4353-134D-B09A-45B344554290}">
      <dsp:nvSpPr>
        <dsp:cNvPr id="0" name=""/>
        <dsp:cNvSpPr/>
      </dsp:nvSpPr>
      <dsp:spPr>
        <a:xfrm>
          <a:off x="12937203" y="6512247"/>
          <a:ext cx="990598" cy="343844"/>
        </a:xfrm>
        <a:custGeom>
          <a:avLst/>
          <a:gdLst/>
          <a:ahLst/>
          <a:cxnLst/>
          <a:rect l="0" t="0" r="0" b="0"/>
          <a:pathLst>
            <a:path>
              <a:moveTo>
                <a:pt x="0" y="0"/>
              </a:moveTo>
              <a:lnTo>
                <a:pt x="0" y="171922"/>
              </a:lnTo>
              <a:lnTo>
                <a:pt x="990598" y="171922"/>
              </a:lnTo>
              <a:lnTo>
                <a:pt x="990598"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6AE7D0B-01BC-6C43-A129-89590B34D2E1}">
      <dsp:nvSpPr>
        <dsp:cNvPr id="0" name=""/>
        <dsp:cNvSpPr/>
      </dsp:nvSpPr>
      <dsp:spPr>
        <a:xfrm>
          <a:off x="11946605" y="7674768"/>
          <a:ext cx="753182" cy="1653726"/>
        </a:xfrm>
        <a:custGeom>
          <a:avLst/>
          <a:gdLst/>
          <a:ahLst/>
          <a:cxnLst/>
          <a:rect l="0" t="0" r="0" b="0"/>
          <a:pathLst>
            <a:path>
              <a:moveTo>
                <a:pt x="0" y="0"/>
              </a:moveTo>
              <a:lnTo>
                <a:pt x="0" y="1653726"/>
              </a:lnTo>
              <a:lnTo>
                <a:pt x="753182" y="16537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7DDA82F-FAB1-944D-9B4F-4980594566AD}">
      <dsp:nvSpPr>
        <dsp:cNvPr id="0" name=""/>
        <dsp:cNvSpPr/>
      </dsp:nvSpPr>
      <dsp:spPr>
        <a:xfrm>
          <a:off x="11946605" y="7674768"/>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3D3ECA9-D0E7-074E-B569-CAF1DFDC8A95}">
      <dsp:nvSpPr>
        <dsp:cNvPr id="0" name=""/>
        <dsp:cNvSpPr/>
      </dsp:nvSpPr>
      <dsp:spPr>
        <a:xfrm>
          <a:off x="11946605" y="6512247"/>
          <a:ext cx="990598" cy="343844"/>
        </a:xfrm>
        <a:custGeom>
          <a:avLst/>
          <a:gdLst/>
          <a:ahLst/>
          <a:cxnLst/>
          <a:rect l="0" t="0" r="0" b="0"/>
          <a:pathLst>
            <a:path>
              <a:moveTo>
                <a:pt x="990598" y="0"/>
              </a:moveTo>
              <a:lnTo>
                <a:pt x="990598" y="171922"/>
              </a:lnTo>
              <a:lnTo>
                <a:pt x="0" y="171922"/>
              </a:lnTo>
              <a:lnTo>
                <a:pt x="0"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1DF85FD-7601-824D-A9EC-C28626DE0F66}">
      <dsp:nvSpPr>
        <dsp:cNvPr id="0" name=""/>
        <dsp:cNvSpPr/>
      </dsp:nvSpPr>
      <dsp:spPr>
        <a:xfrm>
          <a:off x="9850694" y="5349726"/>
          <a:ext cx="3086509" cy="343844"/>
        </a:xfrm>
        <a:custGeom>
          <a:avLst/>
          <a:gdLst/>
          <a:ahLst/>
          <a:cxnLst/>
          <a:rect l="0" t="0" r="0" b="0"/>
          <a:pathLst>
            <a:path>
              <a:moveTo>
                <a:pt x="0" y="0"/>
              </a:moveTo>
              <a:lnTo>
                <a:pt x="0" y="171922"/>
              </a:lnTo>
              <a:lnTo>
                <a:pt x="3086509" y="171922"/>
              </a:lnTo>
              <a:lnTo>
                <a:pt x="3086509"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A974E03-CB33-8644-A6D2-D6EB1AF18875}">
      <dsp:nvSpPr>
        <dsp:cNvPr id="0" name=""/>
        <dsp:cNvSpPr/>
      </dsp:nvSpPr>
      <dsp:spPr>
        <a:xfrm>
          <a:off x="8901128" y="6512247"/>
          <a:ext cx="753182" cy="1653726"/>
        </a:xfrm>
        <a:custGeom>
          <a:avLst/>
          <a:gdLst/>
          <a:ahLst/>
          <a:cxnLst/>
          <a:rect l="0" t="0" r="0" b="0"/>
          <a:pathLst>
            <a:path>
              <a:moveTo>
                <a:pt x="0" y="0"/>
              </a:moveTo>
              <a:lnTo>
                <a:pt x="0" y="1653726"/>
              </a:lnTo>
              <a:lnTo>
                <a:pt x="753182" y="16537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13FF1FD-65EF-DE4B-99BD-773CD134D8ED}">
      <dsp:nvSpPr>
        <dsp:cNvPr id="0" name=""/>
        <dsp:cNvSpPr/>
      </dsp:nvSpPr>
      <dsp:spPr>
        <a:xfrm>
          <a:off x="8901128" y="6512247"/>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BC378E4-6750-5B44-9292-4F25FE3C0FCC}">
      <dsp:nvSpPr>
        <dsp:cNvPr id="0" name=""/>
        <dsp:cNvSpPr/>
      </dsp:nvSpPr>
      <dsp:spPr>
        <a:xfrm>
          <a:off x="8901128" y="5349726"/>
          <a:ext cx="949566" cy="343844"/>
        </a:xfrm>
        <a:custGeom>
          <a:avLst/>
          <a:gdLst/>
          <a:ahLst/>
          <a:cxnLst/>
          <a:rect l="0" t="0" r="0" b="0"/>
          <a:pathLst>
            <a:path>
              <a:moveTo>
                <a:pt x="949566" y="0"/>
              </a:moveTo>
              <a:lnTo>
                <a:pt x="949566" y="171922"/>
              </a:lnTo>
              <a:lnTo>
                <a:pt x="0" y="171922"/>
              </a:lnTo>
              <a:lnTo>
                <a:pt x="0"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E33E671-16F2-514E-8CD5-05B1AA68FA42}">
      <dsp:nvSpPr>
        <dsp:cNvPr id="0" name=""/>
        <dsp:cNvSpPr/>
      </dsp:nvSpPr>
      <dsp:spPr>
        <a:xfrm>
          <a:off x="6764185" y="6512247"/>
          <a:ext cx="753182" cy="1653726"/>
        </a:xfrm>
        <a:custGeom>
          <a:avLst/>
          <a:gdLst/>
          <a:ahLst/>
          <a:cxnLst/>
          <a:rect l="0" t="0" r="0" b="0"/>
          <a:pathLst>
            <a:path>
              <a:moveTo>
                <a:pt x="0" y="0"/>
              </a:moveTo>
              <a:lnTo>
                <a:pt x="0" y="1653726"/>
              </a:lnTo>
              <a:lnTo>
                <a:pt x="753182" y="165372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2BC14A0-95A3-2948-9F86-33372F3FB48C}">
      <dsp:nvSpPr>
        <dsp:cNvPr id="0" name=""/>
        <dsp:cNvSpPr/>
      </dsp:nvSpPr>
      <dsp:spPr>
        <a:xfrm>
          <a:off x="6764185" y="6512247"/>
          <a:ext cx="801463" cy="491205"/>
        </a:xfrm>
        <a:custGeom>
          <a:avLst/>
          <a:gdLst/>
          <a:ahLst/>
          <a:cxnLst/>
          <a:rect l="0" t="0" r="0" b="0"/>
          <a:pathLst>
            <a:path>
              <a:moveTo>
                <a:pt x="0" y="0"/>
              </a:moveTo>
              <a:lnTo>
                <a:pt x="0" y="491205"/>
              </a:lnTo>
              <a:lnTo>
                <a:pt x="801463"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DA07610-2AB7-1A4B-9894-0D19B176E29C}">
      <dsp:nvSpPr>
        <dsp:cNvPr id="0" name=""/>
        <dsp:cNvSpPr/>
      </dsp:nvSpPr>
      <dsp:spPr>
        <a:xfrm>
          <a:off x="6764185" y="5349726"/>
          <a:ext cx="3086509" cy="343844"/>
        </a:xfrm>
        <a:custGeom>
          <a:avLst/>
          <a:gdLst/>
          <a:ahLst/>
          <a:cxnLst/>
          <a:rect l="0" t="0" r="0" b="0"/>
          <a:pathLst>
            <a:path>
              <a:moveTo>
                <a:pt x="3086509" y="0"/>
              </a:moveTo>
              <a:lnTo>
                <a:pt x="3086509" y="171922"/>
              </a:lnTo>
              <a:lnTo>
                <a:pt x="0" y="171922"/>
              </a:lnTo>
              <a:lnTo>
                <a:pt x="0"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31981FA-21EF-FF49-93E5-9769B0930D82}">
      <dsp:nvSpPr>
        <dsp:cNvPr id="0" name=""/>
        <dsp:cNvSpPr/>
      </dsp:nvSpPr>
      <dsp:spPr>
        <a:xfrm>
          <a:off x="9850694" y="4187205"/>
          <a:ext cx="1988446" cy="343844"/>
        </a:xfrm>
        <a:custGeom>
          <a:avLst/>
          <a:gdLst/>
          <a:ahLst/>
          <a:cxnLst/>
          <a:rect l="0" t="0" r="0" b="0"/>
          <a:pathLst>
            <a:path>
              <a:moveTo>
                <a:pt x="1988446" y="0"/>
              </a:moveTo>
              <a:lnTo>
                <a:pt x="1988446" y="171922"/>
              </a:lnTo>
              <a:lnTo>
                <a:pt x="0" y="171922"/>
              </a:lnTo>
              <a:lnTo>
                <a:pt x="0" y="34384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AAFE962-F689-6E44-A512-872C234B3621}">
      <dsp:nvSpPr>
        <dsp:cNvPr id="0" name=""/>
        <dsp:cNvSpPr/>
      </dsp:nvSpPr>
      <dsp:spPr>
        <a:xfrm>
          <a:off x="4782988" y="6512247"/>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075AAA6-DFD1-5046-BBB4-F1A3712E1190}">
      <dsp:nvSpPr>
        <dsp:cNvPr id="0" name=""/>
        <dsp:cNvSpPr/>
      </dsp:nvSpPr>
      <dsp:spPr>
        <a:xfrm>
          <a:off x="2801791" y="5349726"/>
          <a:ext cx="1981197" cy="343844"/>
        </a:xfrm>
        <a:custGeom>
          <a:avLst/>
          <a:gdLst/>
          <a:ahLst/>
          <a:cxnLst/>
          <a:rect l="0" t="0" r="0" b="0"/>
          <a:pathLst>
            <a:path>
              <a:moveTo>
                <a:pt x="0" y="0"/>
              </a:moveTo>
              <a:lnTo>
                <a:pt x="0" y="171922"/>
              </a:lnTo>
              <a:lnTo>
                <a:pt x="1981197" y="171922"/>
              </a:lnTo>
              <a:lnTo>
                <a:pt x="1981197"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03E3511-7D7C-104B-81AD-155985F07BC2}">
      <dsp:nvSpPr>
        <dsp:cNvPr id="0" name=""/>
        <dsp:cNvSpPr/>
      </dsp:nvSpPr>
      <dsp:spPr>
        <a:xfrm>
          <a:off x="2801791" y="6512247"/>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42BA2AC-52E3-4046-90DB-1E511992DD5C}">
      <dsp:nvSpPr>
        <dsp:cNvPr id="0" name=""/>
        <dsp:cNvSpPr/>
      </dsp:nvSpPr>
      <dsp:spPr>
        <a:xfrm>
          <a:off x="2756071" y="5349726"/>
          <a:ext cx="91440" cy="343844"/>
        </a:xfrm>
        <a:custGeom>
          <a:avLst/>
          <a:gdLst/>
          <a:ahLst/>
          <a:cxnLst/>
          <a:rect l="0" t="0" r="0" b="0"/>
          <a:pathLst>
            <a:path>
              <a:moveTo>
                <a:pt x="45720" y="0"/>
              </a:moveTo>
              <a:lnTo>
                <a:pt x="45720"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C56CF9A-A264-A54D-9DCA-32E501334CA4}">
      <dsp:nvSpPr>
        <dsp:cNvPr id="0" name=""/>
        <dsp:cNvSpPr/>
      </dsp:nvSpPr>
      <dsp:spPr>
        <a:xfrm>
          <a:off x="820593" y="6512247"/>
          <a:ext cx="753182" cy="491205"/>
        </a:xfrm>
        <a:custGeom>
          <a:avLst/>
          <a:gdLst/>
          <a:ahLst/>
          <a:cxnLst/>
          <a:rect l="0" t="0" r="0" b="0"/>
          <a:pathLst>
            <a:path>
              <a:moveTo>
                <a:pt x="0" y="0"/>
              </a:moveTo>
              <a:lnTo>
                <a:pt x="0" y="491205"/>
              </a:lnTo>
              <a:lnTo>
                <a:pt x="753182" y="49120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62FC0C4-D6A8-034A-9F9E-6C988A0F78CB}">
      <dsp:nvSpPr>
        <dsp:cNvPr id="0" name=""/>
        <dsp:cNvSpPr/>
      </dsp:nvSpPr>
      <dsp:spPr>
        <a:xfrm>
          <a:off x="820593" y="5349726"/>
          <a:ext cx="1981197" cy="343844"/>
        </a:xfrm>
        <a:custGeom>
          <a:avLst/>
          <a:gdLst/>
          <a:ahLst/>
          <a:cxnLst/>
          <a:rect l="0" t="0" r="0" b="0"/>
          <a:pathLst>
            <a:path>
              <a:moveTo>
                <a:pt x="1981197" y="0"/>
              </a:moveTo>
              <a:lnTo>
                <a:pt x="1981197" y="171922"/>
              </a:lnTo>
              <a:lnTo>
                <a:pt x="0" y="171922"/>
              </a:lnTo>
              <a:lnTo>
                <a:pt x="0" y="343844"/>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1C1D38E-4885-0D48-80DF-A6E820233B34}">
      <dsp:nvSpPr>
        <dsp:cNvPr id="0" name=""/>
        <dsp:cNvSpPr/>
      </dsp:nvSpPr>
      <dsp:spPr>
        <a:xfrm>
          <a:off x="2801791" y="4187205"/>
          <a:ext cx="9037350" cy="343844"/>
        </a:xfrm>
        <a:custGeom>
          <a:avLst/>
          <a:gdLst/>
          <a:ahLst/>
          <a:cxnLst/>
          <a:rect l="0" t="0" r="0" b="0"/>
          <a:pathLst>
            <a:path>
              <a:moveTo>
                <a:pt x="9037350" y="0"/>
              </a:moveTo>
              <a:lnTo>
                <a:pt x="9037350" y="171922"/>
              </a:lnTo>
              <a:lnTo>
                <a:pt x="0" y="171922"/>
              </a:lnTo>
              <a:lnTo>
                <a:pt x="0" y="343844"/>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FF49A4A-7077-7440-8FFA-9678DD57F817}">
      <dsp:nvSpPr>
        <dsp:cNvPr id="0" name=""/>
        <dsp:cNvSpPr/>
      </dsp:nvSpPr>
      <dsp:spPr>
        <a:xfrm>
          <a:off x="11429803" y="3368529"/>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B2E0A67-4506-6D48-8BBA-429C5322B2A5}">
      <dsp:nvSpPr>
        <dsp:cNvPr id="0" name=""/>
        <dsp:cNvSpPr/>
      </dsp:nvSpPr>
      <dsp:spPr>
        <a:xfrm>
          <a:off x="11429803" y="3368529"/>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8AF7405-47B1-9C44-9A6D-B098AA2566CC}">
      <dsp:nvSpPr>
        <dsp:cNvPr id="0" name=""/>
        <dsp:cNvSpPr/>
      </dsp:nvSpPr>
      <dsp:spPr>
        <a:xfrm>
          <a:off x="11020465" y="3515891"/>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2C6CA8"/>
              </a:solidFill>
            </a:rPr>
            <a:t>Summary </a:t>
          </a:r>
          <a:endParaRPr lang="en-US" sz="2800" kern="1200" dirty="0">
            <a:solidFill>
              <a:srgbClr val="2C6CA8"/>
            </a:solidFill>
          </a:endParaRPr>
        </a:p>
      </dsp:txBody>
      <dsp:txXfrm>
        <a:off x="11020465" y="3515891"/>
        <a:ext cx="1637353" cy="523953"/>
      </dsp:txXfrm>
    </dsp:sp>
    <dsp:sp modelId="{E42ECF66-DDE9-5843-BE86-F360172F607B}">
      <dsp:nvSpPr>
        <dsp:cNvPr id="0" name=""/>
        <dsp:cNvSpPr/>
      </dsp:nvSpPr>
      <dsp:spPr>
        <a:xfrm>
          <a:off x="2392452" y="453105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39951D4-3775-1F45-A9D2-91F3910D5541}">
      <dsp:nvSpPr>
        <dsp:cNvPr id="0" name=""/>
        <dsp:cNvSpPr/>
      </dsp:nvSpPr>
      <dsp:spPr>
        <a:xfrm>
          <a:off x="2392452" y="453105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9331049-C17F-0C4E-88A7-29C05A0A64B5}">
      <dsp:nvSpPr>
        <dsp:cNvPr id="0" name=""/>
        <dsp:cNvSpPr/>
      </dsp:nvSpPr>
      <dsp:spPr>
        <a:xfrm>
          <a:off x="1983114" y="4678411"/>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C00000"/>
              </a:solidFill>
              <a:latin typeface="+mn-lt"/>
            </a:rPr>
            <a:t>Diuretics</a:t>
          </a:r>
          <a:endParaRPr lang="en-US" sz="1400" b="1" kern="1200" dirty="0">
            <a:solidFill>
              <a:srgbClr val="C00000"/>
            </a:solidFill>
          </a:endParaRPr>
        </a:p>
      </dsp:txBody>
      <dsp:txXfrm>
        <a:off x="1983114" y="4678411"/>
        <a:ext cx="1637353" cy="523953"/>
      </dsp:txXfrm>
    </dsp:sp>
    <dsp:sp modelId="{7FF27BF1-2CEF-B947-AC9A-08AA3E07414A}">
      <dsp:nvSpPr>
        <dsp:cNvPr id="0" name=""/>
        <dsp:cNvSpPr/>
      </dsp:nvSpPr>
      <dsp:spPr>
        <a:xfrm>
          <a:off x="411255"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25051F6-4C8B-7F44-B607-EDF257401B56}">
      <dsp:nvSpPr>
        <dsp:cNvPr id="0" name=""/>
        <dsp:cNvSpPr/>
      </dsp:nvSpPr>
      <dsp:spPr>
        <a:xfrm>
          <a:off x="411255"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96B5583-914F-A14A-AE40-2ED20096D66D}">
      <dsp:nvSpPr>
        <dsp:cNvPr id="0" name=""/>
        <dsp:cNvSpPr/>
      </dsp:nvSpPr>
      <dsp:spPr>
        <a:xfrm>
          <a:off x="1917"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1">
            <a:lnSpc>
              <a:spcPct val="90000"/>
            </a:lnSpc>
            <a:spcBef>
              <a:spcPct val="0"/>
            </a:spcBef>
            <a:spcAft>
              <a:spcPct val="35000"/>
            </a:spcAft>
          </a:pPr>
          <a:r>
            <a:rPr lang="en-US" sz="900" b="1" i="0" u="none" kern="1200" dirty="0" smtClean="0">
              <a:solidFill>
                <a:schemeClr val="accent4"/>
              </a:solidFill>
            </a:rPr>
            <a:t>Potassium</a:t>
          </a:r>
          <a:r>
            <a:rPr lang="en-US" sz="900" b="1" i="0" u="none" kern="1200" baseline="0" dirty="0" smtClean="0">
              <a:solidFill>
                <a:schemeClr val="accent4"/>
              </a:solidFill>
            </a:rPr>
            <a:t>-sparing diuretics </a:t>
          </a:r>
          <a:endParaRPr lang="en-US" sz="900" b="0" i="0" u="none" kern="1200" dirty="0">
            <a:solidFill>
              <a:schemeClr val="accent4"/>
            </a:solidFill>
          </a:endParaRPr>
        </a:p>
      </dsp:txBody>
      <dsp:txXfrm>
        <a:off x="1917" y="5840932"/>
        <a:ext cx="1637353" cy="523953"/>
      </dsp:txXfrm>
    </dsp:sp>
    <dsp:sp modelId="{F36B7BB7-FDAD-9544-B314-DE7392F978A9}">
      <dsp:nvSpPr>
        <dsp:cNvPr id="0" name=""/>
        <dsp:cNvSpPr/>
      </dsp:nvSpPr>
      <dsp:spPr>
        <a:xfrm>
          <a:off x="1475534"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CB218CC-3B44-3C40-8BA0-2DDEDB398D9D}">
      <dsp:nvSpPr>
        <dsp:cNvPr id="0" name=""/>
        <dsp:cNvSpPr/>
      </dsp:nvSpPr>
      <dsp:spPr>
        <a:xfrm>
          <a:off x="1475534"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A76A79B-6307-8D44-A5ED-E3E119148F17}">
      <dsp:nvSpPr>
        <dsp:cNvPr id="0" name=""/>
        <dsp:cNvSpPr/>
      </dsp:nvSpPr>
      <dsp:spPr>
        <a:xfrm>
          <a:off x="1066196"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1">
            <a:lnSpc>
              <a:spcPct val="90000"/>
            </a:lnSpc>
            <a:spcBef>
              <a:spcPct val="0"/>
            </a:spcBef>
            <a:spcAft>
              <a:spcPct val="35000"/>
            </a:spcAft>
          </a:pPr>
          <a:r>
            <a:rPr lang="en-US" sz="900" b="1" i="0" u="none" kern="1200" dirty="0" smtClean="0">
              <a:solidFill>
                <a:schemeClr val="accent4"/>
              </a:solidFill>
            </a:rPr>
            <a:t>minimal effect in lowering</a:t>
          </a:r>
          <a:r>
            <a:rPr lang="en-US" sz="900" b="1" i="0" u="none" kern="1200" baseline="0" dirty="0" smtClean="0">
              <a:solidFill>
                <a:schemeClr val="accent4"/>
              </a:solidFill>
            </a:rPr>
            <a:t> BP</a:t>
          </a:r>
          <a:endParaRPr lang="en-US" sz="900" b="0" i="0" u="none" kern="1200" dirty="0">
            <a:solidFill>
              <a:schemeClr val="accent4"/>
            </a:solidFill>
          </a:endParaRPr>
        </a:p>
      </dsp:txBody>
      <dsp:txXfrm>
        <a:off x="1066196" y="7003453"/>
        <a:ext cx="1637353" cy="523953"/>
      </dsp:txXfrm>
    </dsp:sp>
    <dsp:sp modelId="{B33724C7-945A-274C-9547-F37EC0022327}">
      <dsp:nvSpPr>
        <dsp:cNvPr id="0" name=""/>
        <dsp:cNvSpPr/>
      </dsp:nvSpPr>
      <dsp:spPr>
        <a:xfrm>
          <a:off x="2392452"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2F8DEAC-DC54-A147-A36F-A7F09C161375}">
      <dsp:nvSpPr>
        <dsp:cNvPr id="0" name=""/>
        <dsp:cNvSpPr/>
      </dsp:nvSpPr>
      <dsp:spPr>
        <a:xfrm>
          <a:off x="2392452"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6155020-D441-BB40-9AF5-3F0C2101B9C0}">
      <dsp:nvSpPr>
        <dsp:cNvPr id="0" name=""/>
        <dsp:cNvSpPr/>
      </dsp:nvSpPr>
      <dsp:spPr>
        <a:xfrm>
          <a:off x="1983114"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1">
            <a:lnSpc>
              <a:spcPct val="90000"/>
            </a:lnSpc>
            <a:spcBef>
              <a:spcPct val="0"/>
            </a:spcBef>
            <a:spcAft>
              <a:spcPct val="35000"/>
            </a:spcAft>
          </a:pPr>
          <a:r>
            <a:rPr lang="en-US" sz="900" b="1" i="0" u="none" kern="1200" dirty="0" smtClean="0">
              <a:solidFill>
                <a:schemeClr val="accent2"/>
              </a:solidFill>
            </a:rPr>
            <a:t>Loop diuretics</a:t>
          </a:r>
          <a:endParaRPr lang="en-US" sz="900" b="0" i="0" u="none" kern="1200" dirty="0">
            <a:solidFill>
              <a:schemeClr val="accent2"/>
            </a:solidFill>
          </a:endParaRPr>
        </a:p>
      </dsp:txBody>
      <dsp:txXfrm>
        <a:off x="1983114" y="5840932"/>
        <a:ext cx="1637353" cy="523953"/>
      </dsp:txXfrm>
    </dsp:sp>
    <dsp:sp modelId="{4D7C73E9-5C8E-A449-9607-F6767F53B905}">
      <dsp:nvSpPr>
        <dsp:cNvPr id="0" name=""/>
        <dsp:cNvSpPr/>
      </dsp:nvSpPr>
      <dsp:spPr>
        <a:xfrm>
          <a:off x="3456732"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BFC500A-EB3A-6A48-BACD-563676D9399D}">
      <dsp:nvSpPr>
        <dsp:cNvPr id="0" name=""/>
        <dsp:cNvSpPr/>
      </dsp:nvSpPr>
      <dsp:spPr>
        <a:xfrm>
          <a:off x="3456732"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F85EDD1-FEC2-D444-873D-2023FBDCD8A4}">
      <dsp:nvSpPr>
        <dsp:cNvPr id="0" name=""/>
        <dsp:cNvSpPr/>
      </dsp:nvSpPr>
      <dsp:spPr>
        <a:xfrm>
          <a:off x="3047394"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1">
            <a:lnSpc>
              <a:spcPct val="90000"/>
            </a:lnSpc>
            <a:spcBef>
              <a:spcPct val="0"/>
            </a:spcBef>
            <a:spcAft>
              <a:spcPct val="35000"/>
            </a:spcAft>
          </a:pPr>
          <a:r>
            <a:rPr lang="en-US" sz="800" b="1" i="0" u="none" kern="1200" dirty="0" smtClean="0"/>
            <a:t>*</a:t>
          </a:r>
          <a:r>
            <a:rPr lang="en-US" sz="800" b="1" i="0" u="none" kern="1200" dirty="0" smtClean="0">
              <a:solidFill>
                <a:schemeClr val="accent2"/>
              </a:solidFill>
            </a:rPr>
            <a:t>hypertension with</a:t>
          </a:r>
          <a:r>
            <a:rPr lang="en-US" sz="800" b="1" i="0" u="none" kern="1200" baseline="0" dirty="0" smtClean="0">
              <a:solidFill>
                <a:schemeClr val="accent2"/>
              </a:solidFill>
            </a:rPr>
            <a:t> renal impairment.</a:t>
          </a:r>
        </a:p>
        <a:p>
          <a:pPr lvl="0" algn="ctr" defTabSz="355600" rtl="1">
            <a:lnSpc>
              <a:spcPct val="90000"/>
            </a:lnSpc>
            <a:spcBef>
              <a:spcPct val="0"/>
            </a:spcBef>
            <a:spcAft>
              <a:spcPct val="35000"/>
            </a:spcAft>
          </a:pPr>
          <a:r>
            <a:rPr lang="en-US" sz="800" b="1" i="0" u="none" kern="1200" baseline="0" dirty="0" smtClean="0">
              <a:solidFill>
                <a:schemeClr val="accent2"/>
              </a:solidFill>
            </a:rPr>
            <a:t>*in heart failure to manage the symptoms </a:t>
          </a:r>
          <a:endParaRPr lang="en-US" sz="800" b="0" i="0" u="none" kern="1200" dirty="0">
            <a:solidFill>
              <a:schemeClr val="accent2"/>
            </a:solidFill>
          </a:endParaRPr>
        </a:p>
      </dsp:txBody>
      <dsp:txXfrm>
        <a:off x="3047394" y="7003453"/>
        <a:ext cx="1637353" cy="523953"/>
      </dsp:txXfrm>
    </dsp:sp>
    <dsp:sp modelId="{1FDA46D0-98B5-A740-9DA7-7F4C3F61F935}">
      <dsp:nvSpPr>
        <dsp:cNvPr id="0" name=""/>
        <dsp:cNvSpPr/>
      </dsp:nvSpPr>
      <dsp:spPr>
        <a:xfrm>
          <a:off x="4373650"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4638926-4229-0046-AA17-2277DF971020}">
      <dsp:nvSpPr>
        <dsp:cNvPr id="0" name=""/>
        <dsp:cNvSpPr/>
      </dsp:nvSpPr>
      <dsp:spPr>
        <a:xfrm>
          <a:off x="4373650"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1DCCF86-EA79-C84C-BDB8-5E0E80094D9A}">
      <dsp:nvSpPr>
        <dsp:cNvPr id="0" name=""/>
        <dsp:cNvSpPr/>
      </dsp:nvSpPr>
      <dsp:spPr>
        <a:xfrm>
          <a:off x="3964311"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1">
            <a:lnSpc>
              <a:spcPct val="90000"/>
            </a:lnSpc>
            <a:spcBef>
              <a:spcPct val="0"/>
            </a:spcBef>
            <a:spcAft>
              <a:spcPct val="35000"/>
            </a:spcAft>
          </a:pPr>
          <a:r>
            <a:rPr lang="en-US" sz="900" b="1" i="0" u="none" kern="1200" dirty="0" smtClean="0">
              <a:solidFill>
                <a:schemeClr val="accent6"/>
              </a:solidFill>
            </a:rPr>
            <a:t>Thiazides</a:t>
          </a:r>
          <a:endParaRPr lang="en-US" sz="900" b="0" i="0" u="none" kern="1200" dirty="0">
            <a:solidFill>
              <a:schemeClr val="accent6"/>
            </a:solidFill>
          </a:endParaRPr>
        </a:p>
      </dsp:txBody>
      <dsp:txXfrm>
        <a:off x="3964311" y="5840932"/>
        <a:ext cx="1637353" cy="523953"/>
      </dsp:txXfrm>
    </dsp:sp>
    <dsp:sp modelId="{517C6945-C50A-DC49-9FA8-C21392359649}">
      <dsp:nvSpPr>
        <dsp:cNvPr id="0" name=""/>
        <dsp:cNvSpPr/>
      </dsp:nvSpPr>
      <dsp:spPr>
        <a:xfrm>
          <a:off x="5437929"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59BD0E0-79B4-664E-81BE-1E76602C20FD}">
      <dsp:nvSpPr>
        <dsp:cNvPr id="0" name=""/>
        <dsp:cNvSpPr/>
      </dsp:nvSpPr>
      <dsp:spPr>
        <a:xfrm>
          <a:off x="5437929"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BF19929-402E-B341-BB65-3CC33F194DE6}">
      <dsp:nvSpPr>
        <dsp:cNvPr id="0" name=""/>
        <dsp:cNvSpPr/>
      </dsp:nvSpPr>
      <dsp:spPr>
        <a:xfrm>
          <a:off x="5028591"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1">
            <a:lnSpc>
              <a:spcPct val="90000"/>
            </a:lnSpc>
            <a:spcBef>
              <a:spcPct val="0"/>
            </a:spcBef>
            <a:spcAft>
              <a:spcPct val="35000"/>
            </a:spcAft>
          </a:pPr>
          <a:r>
            <a:rPr lang="en-US" sz="800" b="1" i="0" u="none" kern="1200" dirty="0" smtClean="0">
              <a:solidFill>
                <a:schemeClr val="accent6"/>
              </a:solidFill>
            </a:rPr>
            <a:t>Use as initial drugs therapy</a:t>
          </a:r>
          <a:r>
            <a:rPr lang="en-US" sz="800" b="1" i="0" u="none" kern="1200" baseline="0" dirty="0" smtClean="0">
              <a:solidFill>
                <a:schemeClr val="accent6"/>
              </a:solidFill>
            </a:rPr>
            <a:t> for mild to moderate hypertension</a:t>
          </a:r>
          <a:endParaRPr lang="en-US" sz="800" b="0" i="0" u="none" kern="1200" dirty="0">
            <a:solidFill>
              <a:schemeClr val="accent6"/>
            </a:solidFill>
          </a:endParaRPr>
        </a:p>
      </dsp:txBody>
      <dsp:txXfrm>
        <a:off x="5028591" y="7003453"/>
        <a:ext cx="1637353" cy="523953"/>
      </dsp:txXfrm>
    </dsp:sp>
    <dsp:sp modelId="{DA1B8023-B914-8E41-9139-E7B072341975}">
      <dsp:nvSpPr>
        <dsp:cNvPr id="0" name=""/>
        <dsp:cNvSpPr/>
      </dsp:nvSpPr>
      <dsp:spPr>
        <a:xfrm>
          <a:off x="9441356" y="453105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40546CD-5B19-F548-A038-9589D7AA0088}">
      <dsp:nvSpPr>
        <dsp:cNvPr id="0" name=""/>
        <dsp:cNvSpPr/>
      </dsp:nvSpPr>
      <dsp:spPr>
        <a:xfrm>
          <a:off x="9441356" y="453105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FC9FF04-11C3-8D4B-8494-6260BF200926}">
      <dsp:nvSpPr>
        <dsp:cNvPr id="0" name=""/>
        <dsp:cNvSpPr/>
      </dsp:nvSpPr>
      <dsp:spPr>
        <a:xfrm>
          <a:off x="9032018" y="4678411"/>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b="1" kern="1200" dirty="0" smtClean="0">
              <a:solidFill>
                <a:srgbClr val="C00000"/>
              </a:solidFill>
            </a:rPr>
            <a:t>Sympatholytic drugs</a:t>
          </a:r>
          <a:endParaRPr lang="en-US" sz="1400" b="1" kern="1200" dirty="0">
            <a:solidFill>
              <a:srgbClr val="C00000"/>
            </a:solidFill>
          </a:endParaRPr>
        </a:p>
      </dsp:txBody>
      <dsp:txXfrm>
        <a:off x="9032018" y="4678411"/>
        <a:ext cx="1637353" cy="523953"/>
      </dsp:txXfrm>
    </dsp:sp>
    <dsp:sp modelId="{4666C739-B94A-394E-BF4C-3EBAD910D124}">
      <dsp:nvSpPr>
        <dsp:cNvPr id="0" name=""/>
        <dsp:cNvSpPr/>
      </dsp:nvSpPr>
      <dsp:spPr>
        <a:xfrm>
          <a:off x="6354847"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AFA0690-35B7-2E44-BC17-3129CFC6B87E}">
      <dsp:nvSpPr>
        <dsp:cNvPr id="0" name=""/>
        <dsp:cNvSpPr/>
      </dsp:nvSpPr>
      <dsp:spPr>
        <a:xfrm>
          <a:off x="6354847"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BBE8C08-00E7-A24E-8B54-C3587AFC01C1}">
      <dsp:nvSpPr>
        <dsp:cNvPr id="0" name=""/>
        <dsp:cNvSpPr/>
      </dsp:nvSpPr>
      <dsp:spPr>
        <a:xfrm>
          <a:off x="5945509"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l-GR" sz="900" b="1" kern="1200" dirty="0" smtClean="0">
              <a:solidFill>
                <a:schemeClr val="accent6"/>
              </a:solidFill>
            </a:rPr>
            <a:t>β</a:t>
          </a:r>
          <a:r>
            <a:rPr lang="en-US" sz="900" b="1" kern="1200" dirty="0" smtClean="0">
              <a:solidFill>
                <a:schemeClr val="accent6"/>
              </a:solidFill>
            </a:rPr>
            <a:t>-adrenoceptor blockers</a:t>
          </a:r>
          <a:endParaRPr lang="en-US" sz="900" b="1" kern="1200" dirty="0">
            <a:solidFill>
              <a:schemeClr val="accent6"/>
            </a:solidFill>
          </a:endParaRPr>
        </a:p>
      </dsp:txBody>
      <dsp:txXfrm>
        <a:off x="5945509" y="5840932"/>
        <a:ext cx="1637353" cy="523953"/>
      </dsp:txXfrm>
    </dsp:sp>
    <dsp:sp modelId="{BA6376D2-C820-7441-BCB4-E084798963DA}">
      <dsp:nvSpPr>
        <dsp:cNvPr id="0" name=""/>
        <dsp:cNvSpPr/>
      </dsp:nvSpPr>
      <dsp:spPr>
        <a:xfrm>
          <a:off x="7458063" y="6856091"/>
          <a:ext cx="896549"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8458B04-EBB5-A742-9ABB-34D2D149306A}">
      <dsp:nvSpPr>
        <dsp:cNvPr id="0" name=""/>
        <dsp:cNvSpPr/>
      </dsp:nvSpPr>
      <dsp:spPr>
        <a:xfrm>
          <a:off x="7458063" y="6856091"/>
          <a:ext cx="896549"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BD6D3C0-5EBD-CD48-BEED-639338AC6409}">
      <dsp:nvSpPr>
        <dsp:cNvPr id="0" name=""/>
        <dsp:cNvSpPr/>
      </dsp:nvSpPr>
      <dsp:spPr>
        <a:xfrm>
          <a:off x="7009788" y="7003453"/>
          <a:ext cx="1793098"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US" sz="800" b="1" kern="1200" dirty="0" smtClean="0">
              <a:solidFill>
                <a:srgbClr val="9A2720"/>
              </a:solidFill>
            </a:rPr>
            <a:t>mechanism </a:t>
          </a:r>
          <a:r>
            <a:rPr lang="en-US" sz="800" b="1" kern="1200" dirty="0" smtClean="0">
              <a:solidFill>
                <a:schemeClr val="accent6"/>
              </a:solidFill>
              <a:effectLst/>
            </a:rPr>
            <a:t>1- Decreasing cardiac output </a:t>
          </a:r>
        </a:p>
        <a:p>
          <a:pPr lvl="0" algn="ctr" defTabSz="355600" rtl="0">
            <a:lnSpc>
              <a:spcPct val="90000"/>
            </a:lnSpc>
            <a:spcBef>
              <a:spcPct val="0"/>
            </a:spcBef>
            <a:spcAft>
              <a:spcPct val="35000"/>
            </a:spcAft>
          </a:pPr>
          <a:r>
            <a:rPr lang="en-US" sz="800" b="1" kern="1200" dirty="0" smtClean="0">
              <a:solidFill>
                <a:schemeClr val="accent6"/>
              </a:solidFill>
              <a:effectLst/>
            </a:rPr>
            <a:t>2- Decreasing renin release </a:t>
          </a:r>
        </a:p>
        <a:p>
          <a:pPr lvl="0" algn="ctr" defTabSz="355600" rtl="0">
            <a:lnSpc>
              <a:spcPct val="90000"/>
            </a:lnSpc>
            <a:spcBef>
              <a:spcPct val="0"/>
            </a:spcBef>
            <a:spcAft>
              <a:spcPct val="35000"/>
            </a:spcAft>
          </a:pPr>
          <a:r>
            <a:rPr lang="en-US" sz="800" b="1" kern="1200" dirty="0" smtClean="0">
              <a:solidFill>
                <a:schemeClr val="accent6"/>
              </a:solidFill>
              <a:effectLst/>
            </a:rPr>
            <a:t>3- Central Mechanism</a:t>
          </a:r>
        </a:p>
      </dsp:txBody>
      <dsp:txXfrm>
        <a:off x="7009788" y="7003453"/>
        <a:ext cx="1793098" cy="523953"/>
      </dsp:txXfrm>
    </dsp:sp>
    <dsp:sp modelId="{4048740F-217D-8E46-B762-530D82D02F53}">
      <dsp:nvSpPr>
        <dsp:cNvPr id="0" name=""/>
        <dsp:cNvSpPr/>
      </dsp:nvSpPr>
      <dsp:spPr>
        <a:xfrm>
          <a:off x="7419127" y="8018612"/>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6E5B7AF-F3C2-5945-8454-672F54F05964}">
      <dsp:nvSpPr>
        <dsp:cNvPr id="0" name=""/>
        <dsp:cNvSpPr/>
      </dsp:nvSpPr>
      <dsp:spPr>
        <a:xfrm>
          <a:off x="7419127" y="8018612"/>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EE0EEC3-D3DC-9E4E-A996-0D40BEE4D8F2}">
      <dsp:nvSpPr>
        <dsp:cNvPr id="0" name=""/>
        <dsp:cNvSpPr/>
      </dsp:nvSpPr>
      <dsp:spPr>
        <a:xfrm>
          <a:off x="7009788" y="816597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kern="1200" dirty="0" smtClean="0">
              <a:solidFill>
                <a:schemeClr val="accent6"/>
              </a:solidFill>
            </a:rPr>
            <a:t>Propranolol </a:t>
          </a:r>
          <a:r>
            <a:rPr lang="en-US" sz="900" kern="1200" dirty="0" smtClean="0">
              <a:solidFill>
                <a:srgbClr val="9B261F"/>
              </a:solidFill>
            </a:rPr>
            <a:t>-</a:t>
          </a:r>
          <a:r>
            <a:rPr lang="en-US" sz="900" kern="1200" dirty="0" smtClean="0">
              <a:solidFill>
                <a:schemeClr val="accent6"/>
              </a:solidFill>
            </a:rPr>
            <a:t>Atenolol</a:t>
          </a:r>
          <a:r>
            <a:rPr lang="en-US" sz="900" kern="1200" baseline="0" dirty="0" smtClean="0">
              <a:solidFill>
                <a:schemeClr val="accent6"/>
              </a:solidFill>
            </a:rPr>
            <a:t> </a:t>
          </a:r>
          <a:r>
            <a:rPr lang="en-US" sz="900" kern="1200" baseline="0" dirty="0" smtClean="0">
              <a:solidFill>
                <a:srgbClr val="9B261F"/>
              </a:solidFill>
            </a:rPr>
            <a:t>-</a:t>
          </a:r>
          <a:r>
            <a:rPr lang="en-US" sz="900" kern="1200" dirty="0" smtClean="0">
              <a:solidFill>
                <a:schemeClr val="accent6"/>
              </a:solidFill>
            </a:rPr>
            <a:t>Metoprolol</a:t>
          </a:r>
          <a:r>
            <a:rPr lang="en-US" sz="900" kern="1200" baseline="0" dirty="0" smtClean="0">
              <a:solidFill>
                <a:schemeClr val="accent6"/>
              </a:solidFill>
            </a:rPr>
            <a:t>                     </a:t>
          </a:r>
          <a:endParaRPr lang="en-US" sz="900" kern="1200" dirty="0" smtClean="0">
            <a:solidFill>
              <a:schemeClr val="accent6"/>
            </a:solidFill>
            <a:effectLst/>
          </a:endParaRPr>
        </a:p>
      </dsp:txBody>
      <dsp:txXfrm>
        <a:off x="7009788" y="8165974"/>
        <a:ext cx="1637353" cy="523953"/>
      </dsp:txXfrm>
    </dsp:sp>
    <dsp:sp modelId="{7E6AA855-2F5D-0344-A4BE-5E29CCA6BF38}">
      <dsp:nvSpPr>
        <dsp:cNvPr id="0" name=""/>
        <dsp:cNvSpPr/>
      </dsp:nvSpPr>
      <dsp:spPr>
        <a:xfrm>
          <a:off x="8491789"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5695B17-911D-0F45-BB93-AE3AF63BA363}">
      <dsp:nvSpPr>
        <dsp:cNvPr id="0" name=""/>
        <dsp:cNvSpPr/>
      </dsp:nvSpPr>
      <dsp:spPr>
        <a:xfrm>
          <a:off x="8491789"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72C8E01-9BE7-C742-8700-D0493B98987E}">
      <dsp:nvSpPr>
        <dsp:cNvPr id="0" name=""/>
        <dsp:cNvSpPr/>
      </dsp:nvSpPr>
      <dsp:spPr>
        <a:xfrm>
          <a:off x="8082451"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solidFill>
                <a:schemeClr val="accent2"/>
              </a:solidFill>
              <a:effectLst/>
              <a:latin typeface="+mn-lt"/>
              <a:ea typeface="+mn-ea"/>
              <a:cs typeface="+mn-cs"/>
            </a:rPr>
            <a:t>α-adrenoceptor blockers</a:t>
          </a:r>
          <a:endParaRPr lang="en-US" sz="900" b="1" kern="1200" dirty="0" smtClean="0">
            <a:solidFill>
              <a:schemeClr val="accent2"/>
            </a:solidFill>
            <a:effectLst/>
          </a:endParaRPr>
        </a:p>
      </dsp:txBody>
      <dsp:txXfrm>
        <a:off x="8082451" y="5840932"/>
        <a:ext cx="1637353" cy="523953"/>
      </dsp:txXfrm>
    </dsp:sp>
    <dsp:sp modelId="{A060E9B1-1485-464E-BD0F-D9A7E7A2D22B}">
      <dsp:nvSpPr>
        <dsp:cNvPr id="0" name=""/>
        <dsp:cNvSpPr/>
      </dsp:nvSpPr>
      <dsp:spPr>
        <a:xfrm>
          <a:off x="9556069"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1A97F57-D024-2546-A30A-64FFD4695448}">
      <dsp:nvSpPr>
        <dsp:cNvPr id="0" name=""/>
        <dsp:cNvSpPr/>
      </dsp:nvSpPr>
      <dsp:spPr>
        <a:xfrm>
          <a:off x="9556069"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C2CAA07-C818-B94C-ACB2-25ADDD2BE376}">
      <dsp:nvSpPr>
        <dsp:cNvPr id="0" name=""/>
        <dsp:cNvSpPr/>
      </dsp:nvSpPr>
      <dsp:spPr>
        <a:xfrm>
          <a:off x="9146731"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solidFill>
                <a:srgbClr val="9A2720"/>
              </a:solidFill>
            </a:rPr>
            <a:t> mechanism : </a:t>
          </a:r>
          <a:r>
            <a:rPr lang="en-US" sz="900" kern="1200" dirty="0" smtClean="0">
              <a:solidFill>
                <a:schemeClr val="accent2"/>
              </a:solidFill>
            </a:rPr>
            <a:t>Reduce blood pressure by decrease preload</a:t>
          </a:r>
          <a:r>
            <a:rPr lang="en-US" sz="900" kern="1200" baseline="0" dirty="0" smtClean="0">
              <a:solidFill>
                <a:schemeClr val="accent2"/>
              </a:solidFill>
            </a:rPr>
            <a:t> and afterload</a:t>
          </a:r>
          <a:endParaRPr lang="en-US" sz="900" kern="1200" dirty="0" smtClean="0">
            <a:solidFill>
              <a:schemeClr val="accent2"/>
            </a:solidFill>
            <a:effectLst/>
          </a:endParaRPr>
        </a:p>
      </dsp:txBody>
      <dsp:txXfrm>
        <a:off x="9146731" y="7003453"/>
        <a:ext cx="1637353" cy="523953"/>
      </dsp:txXfrm>
    </dsp:sp>
    <dsp:sp modelId="{D47C1E58-BEED-6B45-8FCF-DD9703D01DCD}">
      <dsp:nvSpPr>
        <dsp:cNvPr id="0" name=""/>
        <dsp:cNvSpPr/>
      </dsp:nvSpPr>
      <dsp:spPr>
        <a:xfrm>
          <a:off x="9556069" y="8018612"/>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A8F2876-BCAF-DD4C-9B22-82BD525EE91B}">
      <dsp:nvSpPr>
        <dsp:cNvPr id="0" name=""/>
        <dsp:cNvSpPr/>
      </dsp:nvSpPr>
      <dsp:spPr>
        <a:xfrm>
          <a:off x="9556069" y="8018612"/>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7C4F17-9DD3-5244-8418-913FB2F5A64A}">
      <dsp:nvSpPr>
        <dsp:cNvPr id="0" name=""/>
        <dsp:cNvSpPr/>
      </dsp:nvSpPr>
      <dsp:spPr>
        <a:xfrm>
          <a:off x="9146731" y="816597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US" sz="800" kern="1200" dirty="0" smtClean="0">
              <a:solidFill>
                <a:schemeClr val="accent2"/>
              </a:solidFill>
            </a:rPr>
            <a:t>Prazosin</a:t>
          </a:r>
          <a:r>
            <a:rPr lang="en-US" sz="800" kern="1200" baseline="0" dirty="0" smtClean="0">
              <a:solidFill>
                <a:schemeClr val="accent2"/>
              </a:solidFill>
            </a:rPr>
            <a:t> </a:t>
          </a:r>
          <a:r>
            <a:rPr lang="en-US" sz="800" kern="1200" baseline="0" dirty="0" smtClean="0">
              <a:solidFill>
                <a:srgbClr val="FF0000"/>
              </a:solidFill>
            </a:rPr>
            <a:t>- </a:t>
          </a:r>
          <a:r>
            <a:rPr lang="en-US" sz="800" kern="1200" dirty="0" smtClean="0">
              <a:solidFill>
                <a:srgbClr val="FF0000"/>
              </a:solidFill>
            </a:rPr>
            <a:t>Doxazosin  (drug of choice )</a:t>
          </a:r>
          <a:endParaRPr lang="en-US" sz="800" kern="1200" dirty="0" smtClean="0">
            <a:solidFill>
              <a:srgbClr val="FF0000"/>
            </a:solidFill>
            <a:effectLst/>
          </a:endParaRPr>
        </a:p>
      </dsp:txBody>
      <dsp:txXfrm>
        <a:off x="9146731" y="8165974"/>
        <a:ext cx="1637353" cy="523953"/>
      </dsp:txXfrm>
    </dsp:sp>
    <dsp:sp modelId="{A4BC2027-60AD-484B-A471-FB34B81C5276}">
      <dsp:nvSpPr>
        <dsp:cNvPr id="0" name=""/>
        <dsp:cNvSpPr/>
      </dsp:nvSpPr>
      <dsp:spPr>
        <a:xfrm>
          <a:off x="12527865"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386BB27-70C8-CE4F-B934-E94402FF6B9B}">
      <dsp:nvSpPr>
        <dsp:cNvPr id="0" name=""/>
        <dsp:cNvSpPr/>
      </dsp:nvSpPr>
      <dsp:spPr>
        <a:xfrm>
          <a:off x="12527865"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3C89DA8-4F13-C84F-BFF2-3F7A127C0DD2}">
      <dsp:nvSpPr>
        <dsp:cNvPr id="0" name=""/>
        <dsp:cNvSpPr/>
      </dsp:nvSpPr>
      <dsp:spPr>
        <a:xfrm>
          <a:off x="12118527"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t>Central acting</a:t>
          </a:r>
          <a:endParaRPr lang="en-US" sz="900" b="1" kern="1200" dirty="0"/>
        </a:p>
      </dsp:txBody>
      <dsp:txXfrm>
        <a:off x="12118527" y="5840932"/>
        <a:ext cx="1637353" cy="523953"/>
      </dsp:txXfrm>
    </dsp:sp>
    <dsp:sp modelId="{C90A6A58-2386-B841-AFEB-17B78FC7BB10}">
      <dsp:nvSpPr>
        <dsp:cNvPr id="0" name=""/>
        <dsp:cNvSpPr/>
      </dsp:nvSpPr>
      <dsp:spPr>
        <a:xfrm>
          <a:off x="11537266"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9895967-BF32-E842-AF95-D1CC8F5BF1EF}">
      <dsp:nvSpPr>
        <dsp:cNvPr id="0" name=""/>
        <dsp:cNvSpPr/>
      </dsp:nvSpPr>
      <dsp:spPr>
        <a:xfrm>
          <a:off x="11537266"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C95826F-E5F0-3D41-BBDB-FE321A81184E}">
      <dsp:nvSpPr>
        <dsp:cNvPr id="0" name=""/>
        <dsp:cNvSpPr/>
      </dsp:nvSpPr>
      <dsp:spPr>
        <a:xfrm>
          <a:off x="11127928"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l-GR" sz="900" b="0" kern="1200" dirty="0" smtClean="0">
              <a:ln>
                <a:noFill/>
              </a:ln>
              <a:solidFill>
                <a:srgbClr val="C00000"/>
              </a:solidFill>
              <a:latin typeface="+mn-lt"/>
            </a:rPr>
            <a:t>α</a:t>
          </a:r>
          <a:r>
            <a:rPr lang="en-US" sz="900" b="0" kern="1200" dirty="0" smtClean="0">
              <a:ln>
                <a:noFill/>
              </a:ln>
              <a:solidFill>
                <a:srgbClr val="C00000"/>
              </a:solidFill>
              <a:latin typeface="+mn-lt"/>
            </a:rPr>
            <a:t>- methyldopa</a:t>
          </a:r>
          <a:endParaRPr lang="en-US" sz="900" kern="1200" dirty="0"/>
        </a:p>
      </dsp:txBody>
      <dsp:txXfrm>
        <a:off x="11127928" y="7003453"/>
        <a:ext cx="1637353" cy="523953"/>
      </dsp:txXfrm>
    </dsp:sp>
    <dsp:sp modelId="{11962023-1DE3-CB4D-8BE7-2E41A4EE0469}">
      <dsp:nvSpPr>
        <dsp:cNvPr id="0" name=""/>
        <dsp:cNvSpPr/>
      </dsp:nvSpPr>
      <dsp:spPr>
        <a:xfrm>
          <a:off x="12601546" y="8018612"/>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B449EDE-9BDF-6B49-8EFE-88C1AB06C041}">
      <dsp:nvSpPr>
        <dsp:cNvPr id="0" name=""/>
        <dsp:cNvSpPr/>
      </dsp:nvSpPr>
      <dsp:spPr>
        <a:xfrm>
          <a:off x="12601546" y="8018612"/>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AC05AF7-66A4-2A41-81AC-2E3EF4AB9A4B}">
      <dsp:nvSpPr>
        <dsp:cNvPr id="0" name=""/>
        <dsp:cNvSpPr/>
      </dsp:nvSpPr>
      <dsp:spPr>
        <a:xfrm>
          <a:off x="12192208" y="816597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rtl="0">
            <a:lnSpc>
              <a:spcPct val="90000"/>
            </a:lnSpc>
            <a:spcBef>
              <a:spcPct val="0"/>
            </a:spcBef>
            <a:spcAft>
              <a:spcPct val="35000"/>
            </a:spcAft>
          </a:pPr>
          <a:r>
            <a:rPr lang="en-US" sz="600" b="1" kern="1200" dirty="0" smtClean="0">
              <a:solidFill>
                <a:srgbClr val="9A2720"/>
              </a:solidFill>
            </a:rPr>
            <a:t>mechanism : 1-</a:t>
          </a:r>
          <a:r>
            <a:rPr lang="en-US" sz="600" b="1" i="0" u="none" kern="1200" dirty="0" smtClean="0">
              <a:solidFill>
                <a:srgbClr val="5787B7"/>
              </a:solidFill>
            </a:rPr>
            <a:t>An α- 2 agonist, is converted to methyl noradrenaline centrally to diminish the adrenergic outflow from the CNS</a:t>
          </a:r>
        </a:p>
        <a:p>
          <a:pPr lvl="0" algn="ctr" defTabSz="266700" rtl="0">
            <a:lnSpc>
              <a:spcPct val="90000"/>
            </a:lnSpc>
            <a:spcBef>
              <a:spcPct val="0"/>
            </a:spcBef>
            <a:spcAft>
              <a:spcPct val="35000"/>
            </a:spcAft>
          </a:pPr>
          <a:r>
            <a:rPr lang="en-US" sz="600" b="1" i="0" u="none" kern="1200" dirty="0" smtClean="0">
              <a:solidFill>
                <a:srgbClr val="9B261F"/>
              </a:solidFill>
            </a:rPr>
            <a:t>2-</a:t>
          </a:r>
          <a:r>
            <a:rPr lang="en-US" sz="600" b="1" i="0" u="none" kern="1200" dirty="0" smtClean="0">
              <a:solidFill>
                <a:srgbClr val="5787B7"/>
              </a:solidFill>
            </a:rPr>
            <a:t>Lead to reduced total peripheral resistance, and a decrease in blood pressure </a:t>
          </a:r>
          <a:endParaRPr lang="en-US" sz="600" b="1" kern="1200" dirty="0">
            <a:solidFill>
              <a:srgbClr val="5787B7"/>
            </a:solidFill>
          </a:endParaRPr>
        </a:p>
      </dsp:txBody>
      <dsp:txXfrm>
        <a:off x="12192208" y="8165974"/>
        <a:ext cx="1637353" cy="523953"/>
      </dsp:txXfrm>
    </dsp:sp>
    <dsp:sp modelId="{67CF5BFB-0C52-3B4A-B32C-CD17B81E29C4}">
      <dsp:nvSpPr>
        <dsp:cNvPr id="0" name=""/>
        <dsp:cNvSpPr/>
      </dsp:nvSpPr>
      <dsp:spPr>
        <a:xfrm>
          <a:off x="12601546" y="9181133"/>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4C3AC71-BEBD-DE42-9655-9A1F50026702}">
      <dsp:nvSpPr>
        <dsp:cNvPr id="0" name=""/>
        <dsp:cNvSpPr/>
      </dsp:nvSpPr>
      <dsp:spPr>
        <a:xfrm>
          <a:off x="12601546" y="9181133"/>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9AF5193-13EA-7249-8B14-8CFEE43C484B}">
      <dsp:nvSpPr>
        <dsp:cNvPr id="0" name=""/>
        <dsp:cNvSpPr/>
      </dsp:nvSpPr>
      <dsp:spPr>
        <a:xfrm>
          <a:off x="12192208" y="932849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US" sz="800" b="1" i="0" u="none" kern="1200" dirty="0" smtClean="0">
              <a:solidFill>
                <a:srgbClr val="9A2720"/>
              </a:solidFill>
            </a:rPr>
            <a:t>Use: </a:t>
          </a:r>
          <a:r>
            <a:rPr lang="en-US" sz="800" b="0" i="0" u="none" kern="1200" dirty="0" smtClean="0">
              <a:solidFill>
                <a:srgbClr val="FF0000"/>
              </a:solidFill>
            </a:rPr>
            <a:t>first line treatment of hypertension in pregnancy</a:t>
          </a:r>
          <a:endParaRPr lang="en-US" sz="800" b="0" i="0" u="none" kern="1200" dirty="0">
            <a:solidFill>
              <a:srgbClr val="FF0000"/>
            </a:solidFill>
          </a:endParaRPr>
        </a:p>
      </dsp:txBody>
      <dsp:txXfrm>
        <a:off x="12192208" y="9328494"/>
        <a:ext cx="1637353" cy="523953"/>
      </dsp:txXfrm>
    </dsp:sp>
    <dsp:sp modelId="{DC4979A4-EFD8-CD45-8D7D-F837B32C5E6E}">
      <dsp:nvSpPr>
        <dsp:cNvPr id="0" name=""/>
        <dsp:cNvSpPr/>
      </dsp:nvSpPr>
      <dsp:spPr>
        <a:xfrm>
          <a:off x="13518464"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B8170FE-BBCB-4D46-8953-FCDC90BB1E4C}">
      <dsp:nvSpPr>
        <dsp:cNvPr id="0" name=""/>
        <dsp:cNvSpPr/>
      </dsp:nvSpPr>
      <dsp:spPr>
        <a:xfrm>
          <a:off x="13518464"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F0EE4F4-47FE-B04F-AD7C-4E634F767C1C}">
      <dsp:nvSpPr>
        <dsp:cNvPr id="0" name=""/>
        <dsp:cNvSpPr/>
      </dsp:nvSpPr>
      <dsp:spPr>
        <a:xfrm>
          <a:off x="13109126"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solidFill>
                <a:srgbClr val="BC65DD"/>
              </a:solidFill>
              <a:effectLst/>
              <a:latin typeface="+mn-lt"/>
              <a:ea typeface="+mn-ea"/>
              <a:cs typeface="+mn-cs"/>
            </a:rPr>
            <a:t>Clonidine </a:t>
          </a:r>
          <a:endParaRPr lang="en-US" sz="700" b="1" kern="1200" dirty="0">
            <a:solidFill>
              <a:srgbClr val="BC65DD"/>
            </a:solidFill>
          </a:endParaRPr>
        </a:p>
      </dsp:txBody>
      <dsp:txXfrm>
        <a:off x="13109126" y="7003453"/>
        <a:ext cx="1637353" cy="523953"/>
      </dsp:txXfrm>
    </dsp:sp>
    <dsp:sp modelId="{0EB1FB80-E15B-BD49-8F45-DC0A2E337152}">
      <dsp:nvSpPr>
        <dsp:cNvPr id="0" name=""/>
        <dsp:cNvSpPr/>
      </dsp:nvSpPr>
      <dsp:spPr>
        <a:xfrm>
          <a:off x="14582743" y="8018612"/>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375960B-94AC-2D41-8205-CCD33E10EBF2}">
      <dsp:nvSpPr>
        <dsp:cNvPr id="0" name=""/>
        <dsp:cNvSpPr/>
      </dsp:nvSpPr>
      <dsp:spPr>
        <a:xfrm>
          <a:off x="14582743" y="8018612"/>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AB77A85-41DE-4C43-AFCF-D70CA8084997}">
      <dsp:nvSpPr>
        <dsp:cNvPr id="0" name=""/>
        <dsp:cNvSpPr/>
      </dsp:nvSpPr>
      <dsp:spPr>
        <a:xfrm>
          <a:off x="14173405" y="816597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rtl="0">
            <a:lnSpc>
              <a:spcPct val="90000"/>
            </a:lnSpc>
            <a:spcBef>
              <a:spcPct val="0"/>
            </a:spcBef>
            <a:spcAft>
              <a:spcPct val="35000"/>
            </a:spcAft>
          </a:pPr>
          <a:r>
            <a:rPr lang="en-US" sz="600" b="1" kern="1200" dirty="0" smtClean="0">
              <a:solidFill>
                <a:srgbClr val="9A2720"/>
              </a:solidFill>
            </a:rPr>
            <a:t>mechanism : </a:t>
          </a:r>
          <a:r>
            <a:rPr lang="en-US" sz="600" b="1" kern="1200" dirty="0" smtClean="0">
              <a:ln>
                <a:noFill/>
              </a:ln>
              <a:solidFill>
                <a:srgbClr val="BC65DD"/>
              </a:solidFill>
              <a:latin typeface="+mn-lt"/>
            </a:rPr>
            <a:t>hypertension complicated by renal disease (because it Does not decrease renal blood flow or glomerular filtration)</a:t>
          </a:r>
          <a:endParaRPr lang="en-US" sz="600" b="1" kern="1200" dirty="0">
            <a:solidFill>
              <a:srgbClr val="BC65DD"/>
            </a:solidFill>
          </a:endParaRPr>
        </a:p>
      </dsp:txBody>
      <dsp:txXfrm>
        <a:off x="14173405" y="8165974"/>
        <a:ext cx="1637353" cy="523953"/>
      </dsp:txXfrm>
    </dsp:sp>
    <dsp:sp modelId="{C3943937-827C-0F4C-9CDE-77B6F4D27875}">
      <dsp:nvSpPr>
        <dsp:cNvPr id="0" name=""/>
        <dsp:cNvSpPr/>
      </dsp:nvSpPr>
      <dsp:spPr>
        <a:xfrm>
          <a:off x="14582743" y="9181133"/>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996A1AA-8AC4-C84A-AAB4-83E5D6E33E12}">
      <dsp:nvSpPr>
        <dsp:cNvPr id="0" name=""/>
        <dsp:cNvSpPr/>
      </dsp:nvSpPr>
      <dsp:spPr>
        <a:xfrm>
          <a:off x="14582743" y="9181133"/>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7A60EF4-A7F8-9F4B-93D8-3FCAE56FEB8E}">
      <dsp:nvSpPr>
        <dsp:cNvPr id="0" name=""/>
        <dsp:cNvSpPr/>
      </dsp:nvSpPr>
      <dsp:spPr>
        <a:xfrm>
          <a:off x="14173405" y="932849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US" sz="800" b="1" kern="1200" dirty="0" smtClean="0">
              <a:ln>
                <a:noFill/>
              </a:ln>
              <a:solidFill>
                <a:srgbClr val="9A2720"/>
              </a:solidFill>
              <a:latin typeface="+mn-lt"/>
            </a:rPr>
            <a:t>Uses</a:t>
          </a:r>
          <a:r>
            <a:rPr lang="en-US" sz="800" b="1" kern="1200" dirty="0" smtClean="0">
              <a:ln>
                <a:noFill/>
              </a:ln>
              <a:solidFill>
                <a:schemeClr val="tx1"/>
              </a:solidFill>
              <a:latin typeface="+mn-lt"/>
            </a:rPr>
            <a:t>:</a:t>
          </a:r>
          <a:r>
            <a:rPr lang="en-US" sz="800" b="1" kern="1200" dirty="0" smtClean="0">
              <a:ln>
                <a:noFill/>
              </a:ln>
              <a:solidFill>
                <a:srgbClr val="BC65DD"/>
              </a:solidFill>
              <a:latin typeface="+mn-lt"/>
            </a:rPr>
            <a:t> resistant hypertension</a:t>
          </a:r>
        </a:p>
      </dsp:txBody>
      <dsp:txXfrm>
        <a:off x="14173405" y="9328494"/>
        <a:ext cx="1637353" cy="523953"/>
      </dsp:txXfrm>
    </dsp:sp>
    <dsp:sp modelId="{BC3F16DE-5D3C-ED46-8D34-BE6283C39484}">
      <dsp:nvSpPr>
        <dsp:cNvPr id="0" name=""/>
        <dsp:cNvSpPr/>
      </dsp:nvSpPr>
      <dsp:spPr>
        <a:xfrm>
          <a:off x="11422553" y="453105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EC1F8DE-43BD-804B-B0F1-463FE6185068}">
      <dsp:nvSpPr>
        <dsp:cNvPr id="0" name=""/>
        <dsp:cNvSpPr/>
      </dsp:nvSpPr>
      <dsp:spPr>
        <a:xfrm>
          <a:off x="11422553" y="453105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BEF6F04-A10A-3341-B0E3-03E1C28FBF99}">
      <dsp:nvSpPr>
        <dsp:cNvPr id="0" name=""/>
        <dsp:cNvSpPr/>
      </dsp:nvSpPr>
      <dsp:spPr>
        <a:xfrm>
          <a:off x="11013215" y="4678411"/>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C00000"/>
              </a:solidFill>
            </a:rPr>
            <a:t>Calcium Channel Blockers </a:t>
          </a:r>
          <a:endParaRPr lang="en-US" sz="1400" b="1" kern="1200" dirty="0">
            <a:solidFill>
              <a:srgbClr val="C00000"/>
            </a:solidFill>
          </a:endParaRPr>
        </a:p>
      </dsp:txBody>
      <dsp:txXfrm>
        <a:off x="11013215" y="4678411"/>
        <a:ext cx="1637353" cy="523953"/>
      </dsp:txXfrm>
    </dsp:sp>
    <dsp:sp modelId="{8DE380FC-88F9-F749-BF07-6979975F0A16}">
      <dsp:nvSpPr>
        <dsp:cNvPr id="0" name=""/>
        <dsp:cNvSpPr/>
      </dsp:nvSpPr>
      <dsp:spPr>
        <a:xfrm>
          <a:off x="18485956" y="453105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902961-6BFE-4449-B784-69DC8596143B}">
      <dsp:nvSpPr>
        <dsp:cNvPr id="0" name=""/>
        <dsp:cNvSpPr/>
      </dsp:nvSpPr>
      <dsp:spPr>
        <a:xfrm>
          <a:off x="18485956" y="453105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CE912DF-817A-3C42-B5D5-965E96536DEC}">
      <dsp:nvSpPr>
        <dsp:cNvPr id="0" name=""/>
        <dsp:cNvSpPr/>
      </dsp:nvSpPr>
      <dsp:spPr>
        <a:xfrm>
          <a:off x="18076618" y="4678411"/>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b="1" kern="1200" dirty="0" smtClean="0">
              <a:solidFill>
                <a:srgbClr val="C00000"/>
              </a:solidFill>
            </a:rPr>
            <a:t>Vasodilators </a:t>
          </a:r>
          <a:endParaRPr lang="en-US" sz="1400" b="1" kern="1200" dirty="0">
            <a:solidFill>
              <a:srgbClr val="C00000"/>
            </a:solidFill>
          </a:endParaRPr>
        </a:p>
      </dsp:txBody>
      <dsp:txXfrm>
        <a:off x="18076618" y="4678411"/>
        <a:ext cx="1637353" cy="523953"/>
      </dsp:txXfrm>
    </dsp:sp>
    <dsp:sp modelId="{A826417D-DB15-0847-BCEA-48CD39716063}">
      <dsp:nvSpPr>
        <dsp:cNvPr id="0" name=""/>
        <dsp:cNvSpPr/>
      </dsp:nvSpPr>
      <dsp:spPr>
        <a:xfrm>
          <a:off x="15499661"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0D141F1-2A5C-A647-9B30-FFED7CA7C5B6}">
      <dsp:nvSpPr>
        <dsp:cNvPr id="0" name=""/>
        <dsp:cNvSpPr/>
      </dsp:nvSpPr>
      <dsp:spPr>
        <a:xfrm>
          <a:off x="15499661"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699F3D0-F59D-B448-91BD-8EF8B443E680}">
      <dsp:nvSpPr>
        <dsp:cNvPr id="0" name=""/>
        <dsp:cNvSpPr/>
      </dsp:nvSpPr>
      <dsp:spPr>
        <a:xfrm>
          <a:off x="15090323"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rtl="0">
            <a:lnSpc>
              <a:spcPct val="90000"/>
            </a:lnSpc>
            <a:spcBef>
              <a:spcPct val="0"/>
            </a:spcBef>
            <a:spcAft>
              <a:spcPct val="35000"/>
            </a:spcAft>
          </a:pPr>
          <a:r>
            <a:rPr lang="en-US" sz="600" b="1" kern="1200" dirty="0" smtClean="0">
              <a:solidFill>
                <a:schemeClr val="accent1"/>
              </a:solidFill>
            </a:rPr>
            <a:t>Hydralazine</a:t>
          </a:r>
          <a:endParaRPr lang="en-US" sz="600" b="1" kern="1200" dirty="0">
            <a:solidFill>
              <a:schemeClr val="accent1"/>
            </a:solidFill>
          </a:endParaRPr>
        </a:p>
      </dsp:txBody>
      <dsp:txXfrm>
        <a:off x="15090323" y="5840932"/>
        <a:ext cx="1637353" cy="523953"/>
      </dsp:txXfrm>
    </dsp:sp>
    <dsp:sp modelId="{048C0767-DDEC-F44E-AF06-654BFD05684C}">
      <dsp:nvSpPr>
        <dsp:cNvPr id="0" name=""/>
        <dsp:cNvSpPr/>
      </dsp:nvSpPr>
      <dsp:spPr>
        <a:xfrm>
          <a:off x="16563941"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A24BAA9-D6F8-8744-B376-BD38EF84DC21}">
      <dsp:nvSpPr>
        <dsp:cNvPr id="0" name=""/>
        <dsp:cNvSpPr/>
      </dsp:nvSpPr>
      <dsp:spPr>
        <a:xfrm>
          <a:off x="16563941"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7676080-3649-DA49-92E8-385BB8053790}">
      <dsp:nvSpPr>
        <dsp:cNvPr id="0" name=""/>
        <dsp:cNvSpPr/>
      </dsp:nvSpPr>
      <dsp:spPr>
        <a:xfrm>
          <a:off x="16154603"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solidFill>
                <a:srgbClr val="C00000"/>
              </a:solidFill>
            </a:rPr>
            <a:t>mechanism: </a:t>
          </a:r>
          <a:r>
            <a:rPr lang="en-US" sz="900" kern="1200" dirty="0" smtClean="0">
              <a:solidFill>
                <a:srgbClr val="C00000"/>
              </a:solidFill>
            </a:rPr>
            <a:t>Direct</a:t>
          </a:r>
          <a:endParaRPr lang="en-US" sz="900" b="1" kern="1200" dirty="0">
            <a:solidFill>
              <a:schemeClr val="accent1"/>
            </a:solidFill>
          </a:endParaRPr>
        </a:p>
      </dsp:txBody>
      <dsp:txXfrm>
        <a:off x="16154603" y="7003453"/>
        <a:ext cx="1637353" cy="523953"/>
      </dsp:txXfrm>
    </dsp:sp>
    <dsp:sp modelId="{F38914F3-4838-D441-ADF3-EC35D5B28454}">
      <dsp:nvSpPr>
        <dsp:cNvPr id="0" name=""/>
        <dsp:cNvSpPr/>
      </dsp:nvSpPr>
      <dsp:spPr>
        <a:xfrm>
          <a:off x="16563941" y="8018612"/>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F5AF597-95E6-FF4C-89BF-680392E7EF13}">
      <dsp:nvSpPr>
        <dsp:cNvPr id="0" name=""/>
        <dsp:cNvSpPr/>
      </dsp:nvSpPr>
      <dsp:spPr>
        <a:xfrm>
          <a:off x="16563941" y="8018612"/>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7393641-397F-2A4E-AE44-15A671ACD847}">
      <dsp:nvSpPr>
        <dsp:cNvPr id="0" name=""/>
        <dsp:cNvSpPr/>
      </dsp:nvSpPr>
      <dsp:spPr>
        <a:xfrm>
          <a:off x="16154603" y="816597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4445" tIns="4445" rIns="4445" bIns="4445" numCol="1" spcCol="1270" anchor="ctr" anchorCtr="0">
          <a:noAutofit/>
        </a:bodyPr>
        <a:lstStyle/>
        <a:p>
          <a:pPr lvl="0" algn="ctr" defTabSz="311150" rtl="0">
            <a:lnSpc>
              <a:spcPct val="90000"/>
            </a:lnSpc>
            <a:spcBef>
              <a:spcPct val="0"/>
            </a:spcBef>
            <a:spcAft>
              <a:spcPct val="35000"/>
            </a:spcAft>
          </a:pPr>
          <a:r>
            <a:rPr lang="en-US" sz="700" b="1" kern="1200" dirty="0" smtClean="0">
              <a:solidFill>
                <a:srgbClr val="C00000"/>
              </a:solidFill>
            </a:rPr>
            <a:t>uses : 1-</a:t>
          </a:r>
          <a:r>
            <a:rPr lang="en-US" sz="700" kern="1200" dirty="0" smtClean="0">
              <a:solidFill>
                <a:schemeClr val="accent5"/>
              </a:solidFill>
            </a:rPr>
            <a:t>Moderate to</a:t>
          </a:r>
          <a:r>
            <a:rPr lang="en-US" sz="700" kern="1200" baseline="0" dirty="0" smtClean="0">
              <a:solidFill>
                <a:schemeClr val="accent5"/>
              </a:solidFill>
            </a:rPr>
            <a:t> </a:t>
          </a:r>
          <a:r>
            <a:rPr lang="en-US" sz="700" kern="1200" dirty="0" smtClean="0">
              <a:solidFill>
                <a:schemeClr val="accent5"/>
              </a:solidFill>
            </a:rPr>
            <a:t>severe</a:t>
          </a:r>
          <a:r>
            <a:rPr lang="en-US" sz="700" kern="1200" baseline="0" dirty="0" smtClean="0">
              <a:solidFill>
                <a:schemeClr val="accent5"/>
              </a:solidFill>
            </a:rPr>
            <a:t> </a:t>
          </a:r>
          <a:r>
            <a:rPr lang="en-US" sz="700" kern="1200" dirty="0" smtClean="0">
              <a:solidFill>
                <a:schemeClr val="accent5"/>
              </a:solidFill>
            </a:rPr>
            <a:t>hypertension.</a:t>
          </a:r>
        </a:p>
        <a:p>
          <a:pPr lvl="0" algn="ctr" defTabSz="311150" rtl="0">
            <a:lnSpc>
              <a:spcPct val="90000"/>
            </a:lnSpc>
            <a:spcBef>
              <a:spcPct val="0"/>
            </a:spcBef>
            <a:spcAft>
              <a:spcPct val="35000"/>
            </a:spcAft>
          </a:pPr>
          <a:r>
            <a:rPr lang="en-US" sz="700" kern="1200" dirty="0" smtClean="0">
              <a:solidFill>
                <a:srgbClr val="C00000"/>
              </a:solidFill>
            </a:rPr>
            <a:t>2-Hypertensive pregnant woman </a:t>
          </a:r>
          <a:r>
            <a:rPr lang="en-US" sz="700" kern="1200" dirty="0" smtClean="0">
              <a:solidFill>
                <a:schemeClr val="bg1">
                  <a:lumMod val="50000"/>
                </a:schemeClr>
              </a:solidFill>
            </a:rPr>
            <a:t>(not the first choice)</a:t>
          </a:r>
          <a:r>
            <a:rPr lang="en-US" sz="700" b="1" kern="1200" dirty="0" smtClean="0">
              <a:solidFill>
                <a:srgbClr val="C00000"/>
              </a:solidFill>
            </a:rPr>
            <a:t> </a:t>
          </a:r>
          <a:endParaRPr lang="en-US" sz="700" b="1" kern="1200" dirty="0">
            <a:solidFill>
              <a:srgbClr val="C00000"/>
            </a:solidFill>
          </a:endParaRPr>
        </a:p>
      </dsp:txBody>
      <dsp:txXfrm>
        <a:off x="16154603" y="8165974"/>
        <a:ext cx="1637353" cy="523953"/>
      </dsp:txXfrm>
    </dsp:sp>
    <dsp:sp modelId="{112E99BA-BB49-C949-A5CA-3ED069BE5CA7}">
      <dsp:nvSpPr>
        <dsp:cNvPr id="0" name=""/>
        <dsp:cNvSpPr/>
      </dsp:nvSpPr>
      <dsp:spPr>
        <a:xfrm>
          <a:off x="17480859"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8509C95-B0AE-D744-9035-BB7A73785D2F}">
      <dsp:nvSpPr>
        <dsp:cNvPr id="0" name=""/>
        <dsp:cNvSpPr/>
      </dsp:nvSpPr>
      <dsp:spPr>
        <a:xfrm>
          <a:off x="17480859"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8EE23A3-EA50-724F-BD00-CD487E2330CF}">
      <dsp:nvSpPr>
        <dsp:cNvPr id="0" name=""/>
        <dsp:cNvSpPr/>
      </dsp:nvSpPr>
      <dsp:spPr>
        <a:xfrm>
          <a:off x="17071520"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rtl="0">
            <a:lnSpc>
              <a:spcPct val="90000"/>
            </a:lnSpc>
            <a:spcBef>
              <a:spcPct val="0"/>
            </a:spcBef>
            <a:spcAft>
              <a:spcPct val="35000"/>
            </a:spcAft>
          </a:pPr>
          <a:r>
            <a:rPr lang="en-US" sz="600" b="1" i="0" u="none" kern="1200" dirty="0" err="1" smtClean="0">
              <a:solidFill>
                <a:schemeClr val="accent2"/>
              </a:solidFill>
            </a:rPr>
            <a:t>Minoxidil</a:t>
          </a:r>
          <a:endParaRPr lang="en-US" sz="600" kern="1200" dirty="0">
            <a:solidFill>
              <a:schemeClr val="accent2"/>
            </a:solidFill>
          </a:endParaRPr>
        </a:p>
      </dsp:txBody>
      <dsp:txXfrm>
        <a:off x="17071520" y="5840932"/>
        <a:ext cx="1637353" cy="523953"/>
      </dsp:txXfrm>
    </dsp:sp>
    <dsp:sp modelId="{C4FA085C-0C36-C441-9058-36E071E9F736}">
      <dsp:nvSpPr>
        <dsp:cNvPr id="0" name=""/>
        <dsp:cNvSpPr/>
      </dsp:nvSpPr>
      <dsp:spPr>
        <a:xfrm>
          <a:off x="18545138"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48F070D-0DFF-4E42-A0AF-679E34875BC8}">
      <dsp:nvSpPr>
        <dsp:cNvPr id="0" name=""/>
        <dsp:cNvSpPr/>
      </dsp:nvSpPr>
      <dsp:spPr>
        <a:xfrm>
          <a:off x="18545138"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2959328-BFF3-9E47-9BC9-B5692939AC88}">
      <dsp:nvSpPr>
        <dsp:cNvPr id="0" name=""/>
        <dsp:cNvSpPr/>
      </dsp:nvSpPr>
      <dsp:spPr>
        <a:xfrm>
          <a:off x="18135800"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solidFill>
                <a:srgbClr val="C00000"/>
              </a:solidFill>
            </a:rPr>
            <a:t>mechanism: </a:t>
          </a:r>
          <a:r>
            <a:rPr lang="en-US" sz="900" kern="1200" dirty="0" smtClean="0">
              <a:solidFill>
                <a:srgbClr val="FF0000"/>
              </a:solidFill>
            </a:rPr>
            <a:t>Opening </a:t>
          </a:r>
          <a:r>
            <a:rPr lang="en-US" sz="900" kern="1200" baseline="0" dirty="0" smtClean="0">
              <a:solidFill>
                <a:srgbClr val="FF0000"/>
              </a:solidFill>
            </a:rPr>
            <a:t> of </a:t>
          </a:r>
          <a:r>
            <a:rPr lang="en-US" sz="900" kern="1200" dirty="0" smtClean="0">
              <a:solidFill>
                <a:srgbClr val="FF0000"/>
              </a:solidFill>
            </a:rPr>
            <a:t> potassium channels in smooth muscle membranes by </a:t>
          </a:r>
          <a:r>
            <a:rPr lang="en-US" sz="900" kern="1200" dirty="0" err="1" smtClean="0">
              <a:solidFill>
                <a:srgbClr val="FF0000"/>
              </a:solidFill>
            </a:rPr>
            <a:t>minoxidil</a:t>
          </a:r>
          <a:r>
            <a:rPr lang="en-US" sz="900" kern="1200" dirty="0" smtClean="0">
              <a:solidFill>
                <a:srgbClr val="FF0000"/>
              </a:solidFill>
            </a:rPr>
            <a:t> sulfate </a:t>
          </a:r>
          <a:endParaRPr lang="en-US" sz="900" kern="1200" dirty="0">
            <a:solidFill>
              <a:srgbClr val="FF0000"/>
            </a:solidFill>
          </a:endParaRPr>
        </a:p>
      </dsp:txBody>
      <dsp:txXfrm>
        <a:off x="18135800" y="7003453"/>
        <a:ext cx="1637353" cy="523953"/>
      </dsp:txXfrm>
    </dsp:sp>
    <dsp:sp modelId="{316D6C84-6D27-4B49-9FDA-D1AAA36F07F0}">
      <dsp:nvSpPr>
        <dsp:cNvPr id="0" name=""/>
        <dsp:cNvSpPr/>
      </dsp:nvSpPr>
      <dsp:spPr>
        <a:xfrm>
          <a:off x="18552388" y="8018612"/>
          <a:ext cx="833175"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042BD8D-01D3-F842-AD95-CBC0555939E4}">
      <dsp:nvSpPr>
        <dsp:cNvPr id="0" name=""/>
        <dsp:cNvSpPr/>
      </dsp:nvSpPr>
      <dsp:spPr>
        <a:xfrm>
          <a:off x="18552388" y="8018612"/>
          <a:ext cx="833175"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510A704-B03A-5E4F-AF35-7618E7EF933B}">
      <dsp:nvSpPr>
        <dsp:cNvPr id="0" name=""/>
        <dsp:cNvSpPr/>
      </dsp:nvSpPr>
      <dsp:spPr>
        <a:xfrm>
          <a:off x="18135800" y="8165974"/>
          <a:ext cx="1666350"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US" sz="800" b="1" kern="1200" dirty="0" smtClean="0">
              <a:solidFill>
                <a:srgbClr val="C00000"/>
              </a:solidFill>
            </a:rPr>
            <a:t>uses :1- </a:t>
          </a:r>
          <a:r>
            <a:rPr lang="en-US" sz="800" kern="1200" dirty="0" smtClean="0">
              <a:solidFill>
                <a:schemeClr val="accent2"/>
              </a:solidFill>
            </a:rPr>
            <a:t>Moderate –severe hypertension</a:t>
          </a:r>
        </a:p>
        <a:p>
          <a:pPr lvl="0" algn="ctr" defTabSz="355600" rtl="0">
            <a:lnSpc>
              <a:spcPct val="90000"/>
            </a:lnSpc>
            <a:spcBef>
              <a:spcPct val="0"/>
            </a:spcBef>
            <a:spcAft>
              <a:spcPct val="35000"/>
            </a:spcAft>
          </a:pPr>
          <a:r>
            <a:rPr lang="en-US" sz="800" b="1" kern="1200" dirty="0" smtClean="0">
              <a:solidFill>
                <a:srgbClr val="C00000"/>
              </a:solidFill>
            </a:rPr>
            <a:t>2-</a:t>
          </a:r>
          <a:r>
            <a:rPr lang="en-US" sz="800" kern="1200" dirty="0" smtClean="0">
              <a:solidFill>
                <a:srgbClr val="C00000"/>
              </a:solidFill>
            </a:rPr>
            <a:t>Baldness</a:t>
          </a:r>
          <a:r>
            <a:rPr lang="en-US" sz="800" kern="1200" baseline="0" dirty="0" smtClean="0">
              <a:solidFill>
                <a:srgbClr val="00B050"/>
              </a:solidFill>
            </a:rPr>
            <a:t> </a:t>
          </a:r>
          <a:endParaRPr lang="en-US" sz="800" kern="1200" dirty="0">
            <a:solidFill>
              <a:schemeClr val="accent2"/>
            </a:solidFill>
          </a:endParaRPr>
        </a:p>
      </dsp:txBody>
      <dsp:txXfrm>
        <a:off x="18135800" y="8165974"/>
        <a:ext cx="1666350" cy="523953"/>
      </dsp:txXfrm>
    </dsp:sp>
    <dsp:sp modelId="{32B74BB8-0FB1-6A48-A647-4484009889A6}">
      <dsp:nvSpPr>
        <dsp:cNvPr id="0" name=""/>
        <dsp:cNvSpPr/>
      </dsp:nvSpPr>
      <dsp:spPr>
        <a:xfrm>
          <a:off x="19491054"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E7B2A0D-FB51-6F4F-B423-995D08E35E12}">
      <dsp:nvSpPr>
        <dsp:cNvPr id="0" name=""/>
        <dsp:cNvSpPr/>
      </dsp:nvSpPr>
      <dsp:spPr>
        <a:xfrm>
          <a:off x="19491054"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27540E4-7994-3146-A377-0C080DACB6B2}">
      <dsp:nvSpPr>
        <dsp:cNvPr id="0" name=""/>
        <dsp:cNvSpPr/>
      </dsp:nvSpPr>
      <dsp:spPr>
        <a:xfrm>
          <a:off x="19081715"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rtl="0">
            <a:lnSpc>
              <a:spcPct val="90000"/>
            </a:lnSpc>
            <a:spcBef>
              <a:spcPct val="0"/>
            </a:spcBef>
            <a:spcAft>
              <a:spcPct val="35000"/>
            </a:spcAft>
          </a:pPr>
          <a:r>
            <a:rPr lang="en-US" sz="600" b="1" i="0" u="none" kern="1200" dirty="0" err="1" smtClean="0">
              <a:solidFill>
                <a:schemeClr val="accent6">
                  <a:lumMod val="75000"/>
                </a:schemeClr>
              </a:solidFill>
            </a:rPr>
            <a:t>Diazoxide</a:t>
          </a:r>
          <a:endParaRPr lang="en-US" sz="600" b="0" i="0" u="none" kern="1200" dirty="0">
            <a:solidFill>
              <a:schemeClr val="accent6">
                <a:lumMod val="75000"/>
              </a:schemeClr>
            </a:solidFill>
          </a:endParaRPr>
        </a:p>
      </dsp:txBody>
      <dsp:txXfrm>
        <a:off x="19081715" y="5840932"/>
        <a:ext cx="1637353" cy="523953"/>
      </dsp:txXfrm>
    </dsp:sp>
    <dsp:sp modelId="{20609EDB-0F30-8946-B1C3-A6B1D1D5E8F9}">
      <dsp:nvSpPr>
        <dsp:cNvPr id="0" name=""/>
        <dsp:cNvSpPr/>
      </dsp:nvSpPr>
      <dsp:spPr>
        <a:xfrm>
          <a:off x="20555333"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2A46AD4-C42E-0045-B2B1-9D637ABFB2A3}">
      <dsp:nvSpPr>
        <dsp:cNvPr id="0" name=""/>
        <dsp:cNvSpPr/>
      </dsp:nvSpPr>
      <dsp:spPr>
        <a:xfrm>
          <a:off x="20555333"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E317D5C-9027-864F-97EA-B82162B30333}">
      <dsp:nvSpPr>
        <dsp:cNvPr id="0" name=""/>
        <dsp:cNvSpPr/>
      </dsp:nvSpPr>
      <dsp:spPr>
        <a:xfrm>
          <a:off x="20145995"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solidFill>
                <a:srgbClr val="C00000"/>
              </a:solidFill>
            </a:rPr>
            <a:t>mechanism: </a:t>
          </a:r>
          <a:r>
            <a:rPr lang="en-US" sz="900" kern="1200" dirty="0" smtClean="0">
              <a:solidFill>
                <a:srgbClr val="FF0000"/>
              </a:solidFill>
            </a:rPr>
            <a:t>Opening of potassium channels </a:t>
          </a:r>
          <a:endParaRPr lang="en-US" sz="900" b="0" i="0" u="none" kern="1200" dirty="0">
            <a:solidFill>
              <a:srgbClr val="FF0000"/>
            </a:solidFill>
          </a:endParaRPr>
        </a:p>
      </dsp:txBody>
      <dsp:txXfrm>
        <a:off x="20145995" y="7003453"/>
        <a:ext cx="1637353" cy="523953"/>
      </dsp:txXfrm>
    </dsp:sp>
    <dsp:sp modelId="{0162A392-2C16-2D4C-AD28-A11521D020E6}">
      <dsp:nvSpPr>
        <dsp:cNvPr id="0" name=""/>
        <dsp:cNvSpPr/>
      </dsp:nvSpPr>
      <dsp:spPr>
        <a:xfrm>
          <a:off x="20555333" y="8018612"/>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A7C923B-533E-4A4E-8405-0F4341BCA8BE}">
      <dsp:nvSpPr>
        <dsp:cNvPr id="0" name=""/>
        <dsp:cNvSpPr/>
      </dsp:nvSpPr>
      <dsp:spPr>
        <a:xfrm>
          <a:off x="20555333" y="8018612"/>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E1D5F0D-E045-C545-AFC5-1179BF11A207}">
      <dsp:nvSpPr>
        <dsp:cNvPr id="0" name=""/>
        <dsp:cNvSpPr/>
      </dsp:nvSpPr>
      <dsp:spPr>
        <a:xfrm>
          <a:off x="20145995" y="816597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080" tIns="5080" rIns="5080" bIns="5080" numCol="1" spcCol="1270" anchor="ctr" anchorCtr="0">
          <a:noAutofit/>
        </a:bodyPr>
        <a:lstStyle/>
        <a:p>
          <a:pPr lvl="0" algn="ctr" defTabSz="355600" rtl="0">
            <a:lnSpc>
              <a:spcPct val="90000"/>
            </a:lnSpc>
            <a:spcBef>
              <a:spcPct val="0"/>
            </a:spcBef>
            <a:spcAft>
              <a:spcPct val="35000"/>
            </a:spcAft>
          </a:pPr>
          <a:r>
            <a:rPr lang="en-US" sz="800" b="1" kern="1200" dirty="0" smtClean="0">
              <a:solidFill>
                <a:srgbClr val="C00000"/>
              </a:solidFill>
            </a:rPr>
            <a:t>Uses </a:t>
          </a:r>
          <a:r>
            <a:rPr lang="en-US" sz="800" kern="1200" dirty="0" smtClean="0">
              <a:solidFill>
                <a:srgbClr val="C00000"/>
              </a:solidFill>
            </a:rPr>
            <a:t>:</a:t>
          </a:r>
          <a:r>
            <a:rPr lang="en-US" sz="800" kern="1200" dirty="0" smtClean="0">
              <a:solidFill>
                <a:srgbClr val="9A2720"/>
              </a:solidFill>
            </a:rPr>
            <a:t>1-</a:t>
          </a:r>
          <a:r>
            <a:rPr lang="en-US" sz="800" kern="1200" dirty="0" smtClean="0">
              <a:solidFill>
                <a:schemeClr val="accent6"/>
              </a:solidFill>
            </a:rPr>
            <a:t>Hypertensive emergency</a:t>
          </a:r>
        </a:p>
        <a:p>
          <a:pPr lvl="0" algn="ctr" defTabSz="355600" rtl="0">
            <a:lnSpc>
              <a:spcPct val="90000"/>
            </a:lnSpc>
            <a:spcBef>
              <a:spcPct val="0"/>
            </a:spcBef>
            <a:spcAft>
              <a:spcPct val="35000"/>
            </a:spcAft>
          </a:pPr>
          <a:r>
            <a:rPr lang="en-US" sz="800" kern="1200" dirty="0" smtClean="0">
              <a:solidFill>
                <a:srgbClr val="9A2720"/>
              </a:solidFill>
            </a:rPr>
            <a:t>2</a:t>
          </a:r>
          <a:r>
            <a:rPr lang="en-US" sz="800" kern="1200" dirty="0" smtClean="0">
              <a:solidFill>
                <a:srgbClr val="C00000"/>
              </a:solidFill>
            </a:rPr>
            <a:t>-</a:t>
          </a:r>
          <a:r>
            <a:rPr lang="en-US" sz="800" kern="1200" dirty="0" smtClean="0">
              <a:solidFill>
                <a:srgbClr val="FF0000"/>
              </a:solidFill>
            </a:rPr>
            <a:t>Treatment of hypoglycemia due to </a:t>
          </a:r>
          <a:r>
            <a:rPr lang="en-US" sz="800" kern="1200" dirty="0" err="1" smtClean="0">
              <a:solidFill>
                <a:srgbClr val="FF0000"/>
              </a:solidFill>
            </a:rPr>
            <a:t>insulinoma</a:t>
          </a:r>
          <a:r>
            <a:rPr lang="en-US" sz="800" kern="1200" dirty="0" smtClean="0">
              <a:solidFill>
                <a:srgbClr val="FF0000"/>
              </a:solidFill>
            </a:rPr>
            <a:t> </a:t>
          </a:r>
          <a:endParaRPr lang="en-US" sz="800" b="0" i="0" u="none" kern="1200" dirty="0">
            <a:solidFill>
              <a:srgbClr val="FF0000"/>
            </a:solidFill>
          </a:endParaRPr>
        </a:p>
      </dsp:txBody>
      <dsp:txXfrm>
        <a:off x="20145995" y="8165974"/>
        <a:ext cx="1637353" cy="523953"/>
      </dsp:txXfrm>
    </dsp:sp>
    <dsp:sp modelId="{07FCCBA1-C2E8-1148-8276-4EE561AF9F59}">
      <dsp:nvSpPr>
        <dsp:cNvPr id="0" name=""/>
        <dsp:cNvSpPr/>
      </dsp:nvSpPr>
      <dsp:spPr>
        <a:xfrm>
          <a:off x="21472251" y="569357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17F32FB-C144-B845-AB44-0BAE3C4811EB}">
      <dsp:nvSpPr>
        <dsp:cNvPr id="0" name=""/>
        <dsp:cNvSpPr/>
      </dsp:nvSpPr>
      <dsp:spPr>
        <a:xfrm>
          <a:off x="21472251" y="569357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CA8A11A-A4BE-6C4F-B307-9D8EC2008311}">
      <dsp:nvSpPr>
        <dsp:cNvPr id="0" name=""/>
        <dsp:cNvSpPr/>
      </dsp:nvSpPr>
      <dsp:spPr>
        <a:xfrm>
          <a:off x="21062913" y="5840932"/>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3810" tIns="3810" rIns="3810" bIns="3810" numCol="1" spcCol="1270" anchor="ctr" anchorCtr="0">
          <a:noAutofit/>
        </a:bodyPr>
        <a:lstStyle/>
        <a:p>
          <a:pPr lvl="0" algn="ctr" defTabSz="266700" rtl="0">
            <a:lnSpc>
              <a:spcPct val="90000"/>
            </a:lnSpc>
            <a:spcBef>
              <a:spcPct val="0"/>
            </a:spcBef>
            <a:spcAft>
              <a:spcPct val="35000"/>
            </a:spcAft>
          </a:pPr>
          <a:r>
            <a:rPr lang="en-US" sz="600" b="1" i="0" u="none" kern="1200" dirty="0" smtClean="0">
              <a:solidFill>
                <a:schemeClr val="accent3">
                  <a:lumMod val="75000"/>
                </a:schemeClr>
              </a:solidFill>
            </a:rPr>
            <a:t>Sodium nitroprusside </a:t>
          </a:r>
          <a:endParaRPr lang="en-US" sz="600" b="0" i="0" u="none" kern="1200" dirty="0">
            <a:solidFill>
              <a:schemeClr val="accent3">
                <a:lumMod val="75000"/>
              </a:schemeClr>
            </a:solidFill>
          </a:endParaRPr>
        </a:p>
      </dsp:txBody>
      <dsp:txXfrm>
        <a:off x="21062913" y="5840932"/>
        <a:ext cx="1637353" cy="523953"/>
      </dsp:txXfrm>
    </dsp:sp>
    <dsp:sp modelId="{5B0D6173-7400-EE42-A6D3-13982777AE79}">
      <dsp:nvSpPr>
        <dsp:cNvPr id="0" name=""/>
        <dsp:cNvSpPr/>
      </dsp:nvSpPr>
      <dsp:spPr>
        <a:xfrm>
          <a:off x="22536531" y="6856091"/>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11AB116-B4CA-BA4B-AAE7-59FF355FDC48}">
      <dsp:nvSpPr>
        <dsp:cNvPr id="0" name=""/>
        <dsp:cNvSpPr/>
      </dsp:nvSpPr>
      <dsp:spPr>
        <a:xfrm>
          <a:off x="22536531" y="6856091"/>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CDDBF8A-CFA2-C244-B146-E42E7AF0190C}">
      <dsp:nvSpPr>
        <dsp:cNvPr id="0" name=""/>
        <dsp:cNvSpPr/>
      </dsp:nvSpPr>
      <dsp:spPr>
        <a:xfrm>
          <a:off x="22127192" y="7003453"/>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solidFill>
                <a:srgbClr val="C00000"/>
              </a:solidFill>
            </a:rPr>
            <a:t>Release of nitric oxide (NO)</a:t>
          </a:r>
          <a:r>
            <a:rPr lang="en-US" sz="900" b="1" kern="1200" baseline="0" dirty="0" smtClean="0">
              <a:solidFill>
                <a:schemeClr val="bg1">
                  <a:lumMod val="50000"/>
                </a:schemeClr>
              </a:solidFill>
            </a:rPr>
            <a:t> </a:t>
          </a:r>
          <a:endParaRPr lang="en-US" sz="900" b="1" i="0" u="none" kern="1200" dirty="0">
            <a:solidFill>
              <a:schemeClr val="accent3">
                <a:lumMod val="75000"/>
              </a:schemeClr>
            </a:solidFill>
          </a:endParaRPr>
        </a:p>
      </dsp:txBody>
      <dsp:txXfrm>
        <a:off x="22127192" y="7003453"/>
        <a:ext cx="1637353" cy="523953"/>
      </dsp:txXfrm>
    </dsp:sp>
    <dsp:sp modelId="{837102FF-46D5-B142-B284-18074392FE1E}">
      <dsp:nvSpPr>
        <dsp:cNvPr id="0" name=""/>
        <dsp:cNvSpPr/>
      </dsp:nvSpPr>
      <dsp:spPr>
        <a:xfrm>
          <a:off x="22536531" y="8018612"/>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4C70D1B-1517-604D-8B70-81C50BE83D44}">
      <dsp:nvSpPr>
        <dsp:cNvPr id="0" name=""/>
        <dsp:cNvSpPr/>
      </dsp:nvSpPr>
      <dsp:spPr>
        <a:xfrm>
          <a:off x="22536531" y="8018612"/>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4516E00-92A3-AC4A-8078-E1C53209A4DF}">
      <dsp:nvSpPr>
        <dsp:cNvPr id="0" name=""/>
        <dsp:cNvSpPr/>
      </dsp:nvSpPr>
      <dsp:spPr>
        <a:xfrm>
          <a:off x="22127192" y="8165974"/>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en-US" sz="900" b="1" kern="1200" dirty="0" smtClean="0">
              <a:solidFill>
                <a:srgbClr val="C00000"/>
              </a:solidFill>
            </a:rPr>
            <a:t> uses :</a:t>
          </a:r>
          <a:r>
            <a:rPr lang="en-US" sz="900" b="1" kern="1200" dirty="0" smtClean="0">
              <a:solidFill>
                <a:schemeClr val="accent1"/>
              </a:solidFill>
            </a:rPr>
            <a:t>1- Hypertensive emergency</a:t>
          </a:r>
        </a:p>
        <a:p>
          <a:pPr lvl="0" algn="ctr" defTabSz="400050" rtl="0">
            <a:lnSpc>
              <a:spcPct val="90000"/>
            </a:lnSpc>
            <a:spcBef>
              <a:spcPct val="0"/>
            </a:spcBef>
            <a:spcAft>
              <a:spcPct val="35000"/>
            </a:spcAft>
          </a:pPr>
          <a:r>
            <a:rPr lang="en-US" sz="900" b="1" kern="1200" dirty="0" smtClean="0">
              <a:solidFill>
                <a:schemeClr val="accent1"/>
              </a:solidFill>
            </a:rPr>
            <a:t>2-Severe heart failure </a:t>
          </a:r>
          <a:endParaRPr lang="en-US" sz="900" b="1" i="0" u="none" kern="1200" dirty="0">
            <a:solidFill>
              <a:schemeClr val="accent1"/>
            </a:solidFill>
          </a:endParaRPr>
        </a:p>
      </dsp:txBody>
      <dsp:txXfrm>
        <a:off x="22127192" y="8165974"/>
        <a:ext cx="1637353" cy="523953"/>
      </dsp:txXfrm>
    </dsp:sp>
    <dsp:sp modelId="{D521F0A1-9EFA-8A44-A9FC-EC92C7BBC9E2}">
      <dsp:nvSpPr>
        <dsp:cNvPr id="0" name=""/>
        <dsp:cNvSpPr/>
      </dsp:nvSpPr>
      <dsp:spPr>
        <a:xfrm>
          <a:off x="20467153" y="4531050"/>
          <a:ext cx="818676" cy="818676"/>
        </a:xfrm>
        <a:prstGeom prst="arc">
          <a:avLst>
            <a:gd name="adj1" fmla="val 13200000"/>
            <a:gd name="adj2" fmla="val 192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F52BB32-349B-934E-98C7-8FA236BA1140}">
      <dsp:nvSpPr>
        <dsp:cNvPr id="0" name=""/>
        <dsp:cNvSpPr/>
      </dsp:nvSpPr>
      <dsp:spPr>
        <a:xfrm>
          <a:off x="20467153" y="4531050"/>
          <a:ext cx="818676" cy="818676"/>
        </a:xfrm>
        <a:prstGeom prst="arc">
          <a:avLst>
            <a:gd name="adj1" fmla="val 2400000"/>
            <a:gd name="adj2" fmla="val 840000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609F364-82A7-974C-BAF1-B6B53A169100}">
      <dsp:nvSpPr>
        <dsp:cNvPr id="0" name=""/>
        <dsp:cNvSpPr/>
      </dsp:nvSpPr>
      <dsp:spPr>
        <a:xfrm>
          <a:off x="20057815" y="4678411"/>
          <a:ext cx="1637353" cy="52395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C00000"/>
              </a:solidFill>
            </a:rPr>
            <a:t>RAAS system</a:t>
          </a:r>
          <a:endParaRPr lang="en-US" sz="1400" b="1" kern="1200" dirty="0">
            <a:solidFill>
              <a:srgbClr val="C00000"/>
            </a:solidFill>
          </a:endParaRPr>
        </a:p>
      </dsp:txBody>
      <dsp:txXfrm>
        <a:off x="20057815" y="4678411"/>
        <a:ext cx="1637353" cy="523953"/>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4/3/17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1106698" rtl="0" eaLnBrk="1" latinLnBrk="0" hangingPunct="1">
      <a:defRPr sz="1452" kern="1200">
        <a:solidFill>
          <a:schemeClr val="tx1"/>
        </a:solidFill>
        <a:latin typeface="+mn-lt"/>
        <a:ea typeface="+mn-ea"/>
        <a:cs typeface="+mn-cs"/>
      </a:defRPr>
    </a:lvl1pPr>
    <a:lvl2pPr marL="553349" algn="l" defTabSz="1106698" rtl="0" eaLnBrk="1" latinLnBrk="0" hangingPunct="1">
      <a:defRPr sz="1452" kern="1200">
        <a:solidFill>
          <a:schemeClr val="tx1"/>
        </a:solidFill>
        <a:latin typeface="+mn-lt"/>
        <a:ea typeface="+mn-ea"/>
        <a:cs typeface="+mn-cs"/>
      </a:defRPr>
    </a:lvl2pPr>
    <a:lvl3pPr marL="1106698" algn="l" defTabSz="1106698" rtl="0" eaLnBrk="1" latinLnBrk="0" hangingPunct="1">
      <a:defRPr sz="1452" kern="1200">
        <a:solidFill>
          <a:schemeClr val="tx1"/>
        </a:solidFill>
        <a:latin typeface="+mn-lt"/>
        <a:ea typeface="+mn-ea"/>
        <a:cs typeface="+mn-cs"/>
      </a:defRPr>
    </a:lvl3pPr>
    <a:lvl4pPr marL="1660047" algn="l" defTabSz="1106698" rtl="0" eaLnBrk="1" latinLnBrk="0" hangingPunct="1">
      <a:defRPr sz="1452" kern="1200">
        <a:solidFill>
          <a:schemeClr val="tx1"/>
        </a:solidFill>
        <a:latin typeface="+mn-lt"/>
        <a:ea typeface="+mn-ea"/>
        <a:cs typeface="+mn-cs"/>
      </a:defRPr>
    </a:lvl4pPr>
    <a:lvl5pPr marL="2213397" algn="l" defTabSz="1106698" rtl="0" eaLnBrk="1" latinLnBrk="0" hangingPunct="1">
      <a:defRPr sz="1452" kern="1200">
        <a:solidFill>
          <a:schemeClr val="tx1"/>
        </a:solidFill>
        <a:latin typeface="+mn-lt"/>
        <a:ea typeface="+mn-ea"/>
        <a:cs typeface="+mn-cs"/>
      </a:defRPr>
    </a:lvl5pPr>
    <a:lvl6pPr marL="2766746" algn="l" defTabSz="1106698" rtl="0" eaLnBrk="1" latinLnBrk="0" hangingPunct="1">
      <a:defRPr sz="1452" kern="1200">
        <a:solidFill>
          <a:schemeClr val="tx1"/>
        </a:solidFill>
        <a:latin typeface="+mn-lt"/>
        <a:ea typeface="+mn-ea"/>
        <a:cs typeface="+mn-cs"/>
      </a:defRPr>
    </a:lvl6pPr>
    <a:lvl7pPr marL="3320095" algn="l" defTabSz="1106698" rtl="0" eaLnBrk="1" latinLnBrk="0" hangingPunct="1">
      <a:defRPr sz="1452" kern="1200">
        <a:solidFill>
          <a:schemeClr val="tx1"/>
        </a:solidFill>
        <a:latin typeface="+mn-lt"/>
        <a:ea typeface="+mn-ea"/>
        <a:cs typeface="+mn-cs"/>
      </a:defRPr>
    </a:lvl7pPr>
    <a:lvl8pPr marL="3873444" algn="l" defTabSz="1106698" rtl="0" eaLnBrk="1" latinLnBrk="0" hangingPunct="1">
      <a:defRPr sz="1452" kern="1200">
        <a:solidFill>
          <a:schemeClr val="tx1"/>
        </a:solidFill>
        <a:latin typeface="+mn-lt"/>
        <a:ea typeface="+mn-ea"/>
        <a:cs typeface="+mn-cs"/>
      </a:defRPr>
    </a:lvl8pPr>
    <a:lvl9pPr marL="4426793" algn="l" defTabSz="1106698" rtl="0" eaLnBrk="1" latinLnBrk="0" hangingPunct="1">
      <a:defRPr sz="1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BE3CDC-BBCB-493C-B2EF-FA0E3B60DDD2}" type="slidenum">
              <a:rPr lang="en-US" smtClean="0"/>
              <a:t>1</a:t>
            </a:fld>
            <a:endParaRPr lang="en-US"/>
          </a:p>
        </p:txBody>
      </p:sp>
    </p:spTree>
    <p:extLst>
      <p:ext uri="{BB962C8B-B14F-4D97-AF65-F5344CB8AC3E}">
        <p14:creationId xmlns:p14="http://schemas.microsoft.com/office/powerpoint/2010/main" val="73143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2.jpg"/><Relationship Id="rId9"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808" y="2187829"/>
            <a:ext cx="17824847" cy="4654162"/>
          </a:xfrm>
        </p:spPr>
        <p:txBody>
          <a:bodyPr anchor="b"/>
          <a:lstStyle>
            <a:lvl1pPr algn="ctr">
              <a:defRPr sz="11696"/>
            </a:lvl1pPr>
          </a:lstStyle>
          <a:p>
            <a:r>
              <a:rPr lang="en-US" smtClean="0"/>
              <a:t>Click to edit Master title style</a:t>
            </a:r>
            <a:endParaRPr lang="en-US" dirty="0"/>
          </a:p>
        </p:txBody>
      </p:sp>
      <p:sp>
        <p:nvSpPr>
          <p:cNvPr id="3" name="Subtitle 2"/>
          <p:cNvSpPr>
            <a:spLocks noGrp="1"/>
          </p:cNvSpPr>
          <p:nvPr>
            <p:ph type="subTitle" idx="1"/>
          </p:nvPr>
        </p:nvSpPr>
        <p:spPr>
          <a:xfrm>
            <a:off x="2970808" y="7021473"/>
            <a:ext cx="17824847" cy="3227586"/>
          </a:xfrm>
        </p:spPr>
        <p:txBody>
          <a:bodyPr/>
          <a:lstStyle>
            <a:lvl1pPr marL="0" indent="0" algn="ctr">
              <a:buNone/>
              <a:defRPr sz="4678"/>
            </a:lvl1pPr>
            <a:lvl2pPr marL="891220" indent="0" algn="ctr">
              <a:buNone/>
              <a:defRPr sz="3899"/>
            </a:lvl2pPr>
            <a:lvl3pPr marL="1782440" indent="0" algn="ctr">
              <a:buNone/>
              <a:defRPr sz="3509"/>
            </a:lvl3pPr>
            <a:lvl4pPr marL="2673660" indent="0" algn="ctr">
              <a:buNone/>
              <a:defRPr sz="3119"/>
            </a:lvl4pPr>
            <a:lvl5pPr marL="3564880" indent="0" algn="ctr">
              <a:buNone/>
              <a:defRPr sz="3119"/>
            </a:lvl5pPr>
            <a:lvl6pPr marL="4456100" indent="0" algn="ctr">
              <a:buNone/>
              <a:defRPr sz="3119"/>
            </a:lvl6pPr>
            <a:lvl7pPr marL="5347320" indent="0" algn="ctr">
              <a:buNone/>
              <a:defRPr sz="3119"/>
            </a:lvl7pPr>
            <a:lvl8pPr marL="6238540" indent="0" algn="ctr">
              <a:buNone/>
              <a:defRPr sz="3119"/>
            </a:lvl8pPr>
            <a:lvl9pPr marL="7129760" indent="0" algn="ctr">
              <a:buNone/>
              <a:defRPr sz="311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AEA75C-B77B-4AF9-BF42-980433339437}" type="datetime1">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C24242-AB85-4E72-A2B7-BFB751098A5B}" type="datetime1">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07875" y="711740"/>
            <a:ext cx="5124644" cy="113290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33944" y="711740"/>
            <a:ext cx="15076850" cy="113290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2D7F91-7380-47D4-8C81-A9ED0FFF0527}" type="datetime1">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C235B7-65E9-41C1-BEE5-D9EA41ACDAE3}" type="datetime1">
              <a:rPr lang="en-US" smtClean="0"/>
              <a:t>4/3/17</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pic>
        <p:nvPicPr>
          <p:cNvPr id="24" name="Picture 23"/>
          <p:cNvPicPr>
            <a:picLocks noChangeAspect="1"/>
          </p:cNvPicPr>
          <p:nvPr userDrawn="1"/>
        </p:nvPicPr>
        <p:blipFill rotWithShape="1">
          <a:blip r:embed="rId4">
            <a:extLst>
              <a:ext uri="{28A0092B-C50C-407E-A947-70E740481C1C}">
                <a14:useLocalDpi xmlns:a14="http://schemas.microsoft.com/office/drawing/2010/main" val="0"/>
              </a:ext>
            </a:extLst>
          </a:blip>
          <a:srcRect l="7961" r="73567"/>
          <a:stretch/>
        </p:blipFill>
        <p:spPr>
          <a:xfrm rot="16200000">
            <a:off x="10748906" y="350781"/>
            <a:ext cx="2268771" cy="23766343"/>
          </a:xfrm>
          <a:prstGeom prst="rect">
            <a:avLst/>
          </a:prstGeom>
        </p:spPr>
      </p:pic>
    </p:spTree>
    <p:extLst>
      <p:ext uri="{BB962C8B-B14F-4D97-AF65-F5344CB8AC3E}">
        <p14:creationId xmlns:p14="http://schemas.microsoft.com/office/powerpoint/2010/main" val="20575414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36" name="Picture 35"/>
          <p:cNvPicPr>
            <a:picLocks noChangeAspect="1"/>
          </p:cNvPicPr>
          <p:nvPr userDrawn="1"/>
        </p:nvPicPr>
        <p:blipFill rotWithShape="1">
          <a:blip r:embed="rId2">
            <a:extLst>
              <a:ext uri="{28A0092B-C50C-407E-A947-70E740481C1C}">
                <a14:useLocalDpi xmlns:a14="http://schemas.microsoft.com/office/drawing/2010/main" val="0"/>
              </a:ext>
            </a:extLst>
          </a:blip>
          <a:srcRect t="69821"/>
          <a:stretch/>
        </p:blipFill>
        <p:spPr>
          <a:xfrm flipH="1">
            <a:off x="3093406" y="8184170"/>
            <a:ext cx="8559889" cy="3719842"/>
          </a:xfrm>
          <a:prstGeom prst="rect">
            <a:avLst/>
          </a:prstGeom>
        </p:spPr>
      </p:pic>
      <p:sp>
        <p:nvSpPr>
          <p:cNvPr id="5" name="Date Placeholder 4"/>
          <p:cNvSpPr>
            <a:spLocks noGrp="1"/>
          </p:cNvSpPr>
          <p:nvPr>
            <p:ph type="dt" sz="half" idx="10"/>
          </p:nvPr>
        </p:nvSpPr>
        <p:spPr/>
        <p:txBody>
          <a:bodyPr/>
          <a:lstStyle/>
          <a:p>
            <a:fld id="{AECF4DBB-A0BE-4B82-BC6C-708D25B22D0F}" type="datetime1">
              <a:rPr lang="en-US" smtClean="0"/>
              <a:t>4/3/17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24" name="Rectangle 23"/>
          <p:cNvSpPr/>
          <p:nvPr userDrawn="1"/>
        </p:nvSpPr>
        <p:spPr>
          <a:xfrm>
            <a:off x="251390" y="8374801"/>
            <a:ext cx="6428934" cy="2776466"/>
          </a:xfrm>
          <a:prstGeom prst="rect">
            <a:avLst/>
          </a:prstGeom>
        </p:spPr>
        <p:txBody>
          <a:bodyPr wrap="square">
            <a:spAutoFit/>
          </a:bodyPr>
          <a:lstStyle/>
          <a:p>
            <a:pPr algn="l"/>
            <a:endParaRPr lang="en-US" sz="3600" baseline="0" dirty="0">
              <a:solidFill>
                <a:schemeClr val="bg1">
                  <a:lumMod val="50000"/>
                </a:schemeClr>
              </a:solidFill>
            </a:endParaRPr>
          </a:p>
          <a:p>
            <a:pPr marL="0" marR="0" lvl="0" indent="0" algn="l" defTabSz="60963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rPr>
              <a:t>Contact</a:t>
            </a:r>
            <a:r>
              <a:rPr lang="en-US" sz="3600" baseline="0" dirty="0">
                <a:solidFill>
                  <a:schemeClr val="bg1">
                    <a:lumMod val="50000"/>
                  </a:schemeClr>
                </a:solidFill>
              </a:rPr>
              <a:t> us :</a:t>
            </a:r>
          </a:p>
          <a:p>
            <a:pPr marL="0" marR="0" lvl="0" indent="0" algn="l" defTabSz="609630" rtl="0" eaLnBrk="1" fontAlgn="auto" latinLnBrk="0" hangingPunct="1">
              <a:lnSpc>
                <a:spcPct val="150000"/>
              </a:lnSpc>
              <a:spcBef>
                <a:spcPts val="0"/>
              </a:spcBef>
              <a:spcAft>
                <a:spcPts val="0"/>
              </a:spcAft>
              <a:buClrTx/>
              <a:buSzTx/>
              <a:buFontTx/>
              <a:buNone/>
              <a:tabLst/>
              <a:defRPr/>
            </a:pPr>
            <a:r>
              <a:rPr lang="en-US" sz="3600" baseline="0" dirty="0">
                <a:solidFill>
                  <a:schemeClr val="bg1">
                    <a:lumMod val="50000"/>
                  </a:schemeClr>
                </a:solidFill>
              </a:rPr>
              <a:t>	@Pharma436</a:t>
            </a:r>
          </a:p>
          <a:p>
            <a:pPr algn="l">
              <a:lnSpc>
                <a:spcPct val="150000"/>
              </a:lnSpc>
            </a:pPr>
            <a:r>
              <a:rPr lang="en-US" sz="3600" baseline="0" dirty="0">
                <a:solidFill>
                  <a:schemeClr val="bg1">
                    <a:lumMod val="50000"/>
                  </a:schemeClr>
                </a:solidFill>
              </a:rPr>
              <a:t> 	Pharma436@outlook.com</a:t>
            </a:r>
          </a:p>
        </p:txBody>
      </p:sp>
      <p:pic>
        <p:nvPicPr>
          <p:cNvPr id="25" name="Picture 2" descr="Image result for outlook"/>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9266" y="10643758"/>
            <a:ext cx="508109" cy="5075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twitter logo"/>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47035" y="9879716"/>
            <a:ext cx="404162" cy="32874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userDrawn="1"/>
        </p:nvPicPr>
        <p:blipFill rotWithShape="1">
          <a:blip r:embed="rId6"/>
          <a:srcRect b="24399"/>
          <a:stretch/>
        </p:blipFill>
        <p:spPr>
          <a:xfrm>
            <a:off x="19104044" y="2524384"/>
            <a:ext cx="1600517" cy="1303928"/>
          </a:xfrm>
          <a:prstGeom prst="rect">
            <a:avLst/>
          </a:prstGeom>
        </p:spPr>
      </p:pic>
      <p:pic>
        <p:nvPicPr>
          <p:cNvPr id="28" name="Picture 27"/>
          <p:cNvPicPr>
            <a:picLocks noChangeAspect="1"/>
          </p:cNvPicPr>
          <p:nvPr userDrawn="1"/>
        </p:nvPicPr>
        <p:blipFill rotWithShape="1">
          <a:blip r:embed="rId7"/>
          <a:srcRect b="22140"/>
          <a:stretch/>
        </p:blipFill>
        <p:spPr>
          <a:xfrm>
            <a:off x="11644778" y="2192435"/>
            <a:ext cx="1671920" cy="1618041"/>
          </a:xfrm>
          <a:prstGeom prst="rect">
            <a:avLst/>
          </a:prstGeom>
        </p:spPr>
      </p:pic>
      <p:pic>
        <p:nvPicPr>
          <p:cNvPr id="29" name="Picture 28"/>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rot="1164955">
            <a:off x="12544520" y="3418273"/>
            <a:ext cx="322467" cy="183562"/>
          </a:xfrm>
          <a:prstGeom prst="rect">
            <a:avLst/>
          </a:prstGeom>
        </p:spPr>
      </p:pic>
      <p:pic>
        <p:nvPicPr>
          <p:cNvPr id="30" name="Picture 29"/>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rot="20416561">
            <a:off x="19338720" y="3277462"/>
            <a:ext cx="322467" cy="183562"/>
          </a:xfrm>
          <a:prstGeom prst="rect">
            <a:avLst/>
          </a:prstGeom>
        </p:spPr>
      </p:pic>
      <p:cxnSp>
        <p:nvCxnSpPr>
          <p:cNvPr id="31" name="Straight Connector 30"/>
          <p:cNvCxnSpPr/>
          <p:nvPr userDrawn="1"/>
        </p:nvCxnSpPr>
        <p:spPr>
          <a:xfrm flipH="1" flipV="1">
            <a:off x="11563749" y="3810472"/>
            <a:ext cx="9633706" cy="1784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a:xfrm>
            <a:off x="17811044" y="6943827"/>
            <a:ext cx="4321475" cy="1807290"/>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667" b="1" dirty="0" smtClean="0"/>
              <a:t>Revised</a:t>
            </a:r>
            <a:r>
              <a:rPr lang="en-US" sz="2667" b="1" baseline="0" dirty="0" smtClean="0"/>
              <a:t> by</a:t>
            </a:r>
            <a:r>
              <a:rPr lang="en-US" sz="2667" b="1" dirty="0" smtClean="0"/>
              <a:t>:</a:t>
            </a: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905" dirty="0" smtClean="0"/>
              <a:t>Abdulrahman </a:t>
            </a:r>
            <a:r>
              <a:rPr lang="en-US" sz="2905" dirty="0"/>
              <a:t>Thekry </a:t>
            </a:r>
          </a:p>
          <a:p>
            <a:pPr lvl="0"/>
            <a:r>
              <a:rPr lang="en-US" sz="2905" dirty="0" err="1"/>
              <a:t>Ghadah</a:t>
            </a:r>
            <a:r>
              <a:rPr lang="en-US" sz="2905" dirty="0"/>
              <a:t> </a:t>
            </a:r>
            <a:r>
              <a:rPr lang="en-US" sz="2905" dirty="0" err="1" smtClean="0"/>
              <a:t>Almuhana</a:t>
            </a:r>
            <a:r>
              <a:rPr lang="en-US" sz="2905" dirty="0" smtClean="0"/>
              <a:t> </a:t>
            </a:r>
            <a:endParaRPr lang="en-US" sz="2905" dirty="0"/>
          </a:p>
        </p:txBody>
      </p:sp>
      <p:cxnSp>
        <p:nvCxnSpPr>
          <p:cNvPr id="42" name="Straight Connector 41"/>
          <p:cNvCxnSpPr>
            <a:cxnSpLocks/>
          </p:cNvCxnSpPr>
          <p:nvPr userDrawn="1"/>
        </p:nvCxnSpPr>
        <p:spPr>
          <a:xfrm>
            <a:off x="11621586" y="3828312"/>
            <a:ext cx="10763" cy="803832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11334333" y="3599887"/>
            <a:ext cx="600416" cy="441326"/>
          </a:xfrm>
          <a:prstGeom prst="ellipse">
            <a:avLst/>
          </a:prstGeom>
          <a:solidFill>
            <a:srgbClr val="387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sp>
        <p:nvSpPr>
          <p:cNvPr id="48" name="Oval 47"/>
          <p:cNvSpPr/>
          <p:nvPr userDrawn="1"/>
        </p:nvSpPr>
        <p:spPr>
          <a:xfrm>
            <a:off x="11419702" y="3662380"/>
            <a:ext cx="425295" cy="3122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pic>
        <p:nvPicPr>
          <p:cNvPr id="35" name="Picture 34"/>
          <p:cNvPicPr>
            <a:picLocks noChangeAspect="1"/>
          </p:cNvPicPr>
          <p:nvPr userDrawn="1"/>
        </p:nvPicPr>
        <p:blipFill rotWithShape="1">
          <a:blip r:embed="rId9">
            <a:extLst>
              <a:ext uri="{28A0092B-C50C-407E-A947-70E740481C1C}">
                <a14:useLocalDpi xmlns:a14="http://schemas.microsoft.com/office/drawing/2010/main" val="0"/>
              </a:ext>
            </a:extLst>
          </a:blip>
          <a:srcRect l="7961" r="73567"/>
          <a:stretch/>
        </p:blipFill>
        <p:spPr>
          <a:xfrm rot="16200000">
            <a:off x="10779661" y="404975"/>
            <a:ext cx="2207150" cy="23766468"/>
          </a:xfrm>
          <a:prstGeom prst="rect">
            <a:avLst/>
          </a:prstGeom>
        </p:spPr>
      </p:pic>
      <p:sp>
        <p:nvSpPr>
          <p:cNvPr id="4" name="Rectangle 3"/>
          <p:cNvSpPr/>
          <p:nvPr userDrawn="1"/>
        </p:nvSpPr>
        <p:spPr>
          <a:xfrm>
            <a:off x="3046989" y="12125583"/>
            <a:ext cx="20719479" cy="1266202"/>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p:cNvSpPr/>
          <p:nvPr userDrawn="1"/>
        </p:nvSpPr>
        <p:spPr>
          <a:xfrm>
            <a:off x="838375" y="13073241"/>
            <a:ext cx="2466214" cy="318547"/>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userDrawn="1"/>
        </p:nvSpPr>
        <p:spPr>
          <a:xfrm>
            <a:off x="2472322" y="13190907"/>
            <a:ext cx="1337763" cy="167511"/>
          </a:xfrm>
          <a:prstGeom prst="rect">
            <a:avLst/>
          </a:prstGeom>
          <a:solidFill>
            <a:srgbClr val="2C6CA8"/>
          </a:solidFill>
          <a:ln>
            <a:solidFill>
              <a:srgbClr val="2C6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3" name="Picture 32"/>
          <p:cNvPicPr>
            <a:picLocks noChangeAspect="1"/>
          </p:cNvPicPr>
          <p:nvPr userDrawn="1"/>
        </p:nvPicPr>
        <p:blipFill rotWithShape="1">
          <a:blip r:embed="rId8">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sp>
        <p:nvSpPr>
          <p:cNvPr id="8" name="TextBox 7"/>
          <p:cNvSpPr txBox="1"/>
          <p:nvPr userDrawn="1"/>
        </p:nvSpPr>
        <p:spPr>
          <a:xfrm>
            <a:off x="12512744" y="6363219"/>
            <a:ext cx="3867858" cy="2968505"/>
          </a:xfrm>
          <a:prstGeom prst="rect">
            <a:avLst/>
          </a:prstGeom>
          <a:noFill/>
        </p:spPr>
        <p:txBody>
          <a:bodyPr wrap="square" rtlCol="0">
            <a:spAutoFit/>
          </a:bodyPr>
          <a:lstStyle/>
          <a:p>
            <a:r>
              <a:rPr lang="en-US" sz="2670" b="1" dirty="0" smtClean="0"/>
              <a:t>Done </a:t>
            </a:r>
            <a:r>
              <a:rPr lang="en-US" sz="2670" b="1" smtClean="0"/>
              <a:t>by:</a:t>
            </a:r>
          </a:p>
          <a:p>
            <a:endParaRPr lang="en-US" sz="2670" b="1" dirty="0" smtClean="0"/>
          </a:p>
          <a:p>
            <a:pPr lvl="0"/>
            <a:r>
              <a:rPr lang="en-US" sz="2670" b="0" dirty="0" err="1" smtClean="0"/>
              <a:t>Rawan</a:t>
            </a:r>
            <a:r>
              <a:rPr lang="en-US" sz="2670" b="0" dirty="0" smtClean="0"/>
              <a:t> </a:t>
            </a:r>
            <a:r>
              <a:rPr lang="en-US" sz="2670" b="0" dirty="0" err="1" smtClean="0"/>
              <a:t>ALqahtani</a:t>
            </a:r>
            <a:endParaRPr lang="en-US" sz="2670" b="0" dirty="0" smtClean="0"/>
          </a:p>
          <a:p>
            <a:pPr lvl="0"/>
            <a:r>
              <a:rPr lang="en-US" sz="2670" b="0" dirty="0" err="1" smtClean="0"/>
              <a:t>Allulu</a:t>
            </a:r>
            <a:r>
              <a:rPr lang="en-US" sz="2670" b="0" dirty="0" smtClean="0"/>
              <a:t> </a:t>
            </a:r>
            <a:r>
              <a:rPr lang="en-US" sz="2670" b="0" dirty="0" err="1" smtClean="0"/>
              <a:t>Alsulayhim</a:t>
            </a:r>
            <a:endParaRPr lang="en-US" sz="2670" b="0" dirty="0" smtClean="0"/>
          </a:p>
          <a:p>
            <a:pPr lvl="0"/>
            <a:r>
              <a:rPr lang="en-US" sz="2670" b="0" dirty="0" smtClean="0"/>
              <a:t>Rana</a:t>
            </a:r>
            <a:r>
              <a:rPr lang="en-US" sz="2670" b="0" baseline="0" dirty="0" smtClean="0"/>
              <a:t> </a:t>
            </a:r>
            <a:r>
              <a:rPr lang="en-US" sz="2670" b="0" baseline="0" dirty="0" err="1" smtClean="0"/>
              <a:t>Barasain</a:t>
            </a:r>
            <a:endParaRPr lang="en-US" sz="2670" b="0" baseline="0" dirty="0" smtClean="0"/>
          </a:p>
          <a:p>
            <a:pPr lvl="0"/>
            <a:r>
              <a:rPr lang="en-US" sz="2670" b="0" baseline="0" dirty="0" err="1" smtClean="0"/>
              <a:t>Reem</a:t>
            </a:r>
            <a:r>
              <a:rPr lang="en-US" sz="2670" b="0" baseline="0" dirty="0" smtClean="0"/>
              <a:t> </a:t>
            </a:r>
            <a:r>
              <a:rPr lang="en-US" sz="2670" b="0" baseline="0" dirty="0" err="1" smtClean="0"/>
              <a:t>Alshathri</a:t>
            </a:r>
            <a:endParaRPr lang="en-US" sz="2670" b="0" baseline="0" dirty="0" smtClean="0"/>
          </a:p>
          <a:p>
            <a:pPr lvl="0"/>
            <a:r>
              <a:rPr lang="en-US" sz="2670" b="0" baseline="0" dirty="0" err="1" smtClean="0"/>
              <a:t>Sama</a:t>
            </a:r>
            <a:r>
              <a:rPr lang="en-US" sz="2670" b="0" baseline="0" dirty="0" smtClean="0"/>
              <a:t> </a:t>
            </a:r>
            <a:r>
              <a:rPr lang="en-US" sz="2670" b="0" baseline="0" dirty="0" err="1" smtClean="0"/>
              <a:t>Alharbi</a:t>
            </a:r>
            <a:endParaRPr lang="en-US" sz="2670" b="0" dirty="0"/>
          </a:p>
        </p:txBody>
      </p:sp>
    </p:spTree>
    <p:extLst>
      <p:ext uri="{BB962C8B-B14F-4D97-AF65-F5344CB8AC3E}">
        <p14:creationId xmlns:p14="http://schemas.microsoft.com/office/powerpoint/2010/main" val="16959594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E29538-DB50-4DCB-AA82-02E96A6B61C8}" type="datetime1">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616755-8ED0-4063-B354-03703B410D56}" type="datetime1">
              <a:rPr lang="en-US" smtClean="0"/>
              <a:t>4/3/17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961" r="73567"/>
          <a:stretch/>
        </p:blipFill>
        <p:spPr>
          <a:xfrm rot="16200000">
            <a:off x="10748911" y="374228"/>
            <a:ext cx="2268771" cy="23766343"/>
          </a:xfrm>
          <a:prstGeom prst="rect">
            <a:avLst/>
          </a:prstGeom>
        </p:spPr>
      </p:pic>
      <p:sp>
        <p:nvSpPr>
          <p:cNvPr id="9" name="Slide Number Placeholder 5"/>
          <p:cNvSpPr txBox="1">
            <a:spLocks/>
          </p:cNvSpPr>
          <p:nvPr userDrawn="1"/>
        </p:nvSpPr>
        <p:spPr>
          <a:xfrm>
            <a:off x="-4159131" y="12511733"/>
            <a:ext cx="5347454" cy="711740"/>
          </a:xfrm>
          <a:prstGeom prst="rect">
            <a:avLst/>
          </a:prstGeom>
        </p:spPr>
        <p:txBody>
          <a:bodyPr vert="horz" lIns="121923" tIns="60961" rIns="121923" bIns="60961" rtlCol="0" anchor="ctr"/>
          <a:lstStyle>
            <a:defPPr>
              <a:defRPr lang="en-US"/>
            </a:defPPr>
            <a:lvl1pPr marL="0" algn="r" defTabSz="457200" rtl="0" eaLnBrk="1" latinLnBrk="0" hangingPunct="1">
              <a:defRPr sz="2339"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z="4267" smtClean="0">
                <a:solidFill>
                  <a:schemeClr val="bg1"/>
                </a:solidFill>
              </a:rPr>
              <a:pPr/>
              <a:t>‹#›</a:t>
            </a:fld>
            <a:endParaRPr lang="en-US" sz="4267" dirty="0">
              <a:solidFill>
                <a:schemeClr val="bg1"/>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633944" y="3558701"/>
            <a:ext cx="10100747" cy="848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2031772" y="3558701"/>
            <a:ext cx="10100747" cy="848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045515-EC16-4B6F-9756-63E2AB9B453B}" type="datetime1">
              <a:rPr lang="en-US" smtClean="0"/>
              <a:t>4/3/17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040" y="711741"/>
            <a:ext cx="20498574" cy="258392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637041" y="3277101"/>
            <a:ext cx="10054327"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smtClean="0"/>
              <a:t>Click to edit Master text styles</a:t>
            </a:r>
          </a:p>
        </p:txBody>
      </p:sp>
      <p:sp>
        <p:nvSpPr>
          <p:cNvPr id="4" name="Content Placeholder 3"/>
          <p:cNvSpPr>
            <a:spLocks noGrp="1"/>
          </p:cNvSpPr>
          <p:nvPr>
            <p:ph sz="half" idx="2"/>
          </p:nvPr>
        </p:nvSpPr>
        <p:spPr>
          <a:xfrm>
            <a:off x="1637041" y="4883157"/>
            <a:ext cx="10054327" cy="7182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2031772" y="3277101"/>
            <a:ext cx="10103842"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smtClean="0"/>
              <a:t>Click to edit Master text styles</a:t>
            </a:r>
          </a:p>
        </p:txBody>
      </p:sp>
      <p:sp>
        <p:nvSpPr>
          <p:cNvPr id="6" name="Content Placeholder 5"/>
          <p:cNvSpPr>
            <a:spLocks noGrp="1"/>
          </p:cNvSpPr>
          <p:nvPr>
            <p:ph sz="quarter" idx="4"/>
          </p:nvPr>
        </p:nvSpPr>
        <p:spPr>
          <a:xfrm>
            <a:off x="12031772" y="4883157"/>
            <a:ext cx="10103842" cy="7182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330270-8752-4EC4-92D9-3FE80747DFA2}" type="datetime1">
              <a:rPr lang="en-US" smtClean="0"/>
              <a:t>4/3/17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D8D45A-846A-4BD0-97F9-C974993AA88A}" type="datetime1">
              <a:rPr lang="en-US" smtClean="0"/>
              <a:t>4/3/17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F0EA4-A824-4DF7-A402-8B5D2559A003}" type="datetime1">
              <a:rPr lang="en-US" smtClean="0"/>
              <a:t>4/3/17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smtClean="0"/>
              <a:t>Click to edit Master title style</a:t>
            </a:r>
            <a:endParaRPr lang="en-US" dirty="0"/>
          </a:p>
        </p:txBody>
      </p:sp>
      <p:sp>
        <p:nvSpPr>
          <p:cNvPr id="3" name="Content Placeholder 2"/>
          <p:cNvSpPr>
            <a:spLocks noGrp="1"/>
          </p:cNvSpPr>
          <p:nvPr>
            <p:ph idx="1"/>
          </p:nvPr>
        </p:nvSpPr>
        <p:spPr>
          <a:xfrm>
            <a:off x="10103842" y="1924794"/>
            <a:ext cx="12031772" cy="9500185"/>
          </a:xfrm>
        </p:spPr>
        <p:txBody>
          <a:bodyPr/>
          <a:lstStyle>
            <a:lvl1pPr>
              <a:defRPr sz="6238"/>
            </a:lvl1pPr>
            <a:lvl2pPr>
              <a:defRPr sz="5458"/>
            </a:lvl2pPr>
            <a:lvl3pPr>
              <a:defRPr sz="4678"/>
            </a:lvl3pPr>
            <a:lvl4pPr>
              <a:defRPr sz="3899"/>
            </a:lvl4pPr>
            <a:lvl5pPr>
              <a:defRPr sz="3899"/>
            </a:lvl5pPr>
            <a:lvl6pPr>
              <a:defRPr sz="3899"/>
            </a:lvl6pPr>
            <a:lvl7pPr>
              <a:defRPr sz="3899"/>
            </a:lvl7pPr>
            <a:lvl8pPr>
              <a:defRPr sz="3899"/>
            </a:lvl8pPr>
            <a:lvl9pPr>
              <a:defRPr sz="38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80C9D-CBF6-42EF-8987-71BA080627CD}" type="datetime1">
              <a:rPr lang="en-US" smtClean="0"/>
              <a:t>4/3/17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103842" y="1924794"/>
            <a:ext cx="12031772" cy="9500185"/>
          </a:xfrm>
        </p:spPr>
        <p:txBody>
          <a:bodyPr anchor="t"/>
          <a:lstStyle>
            <a:lvl1pPr marL="0" indent="0">
              <a:buNone/>
              <a:defRPr sz="6238"/>
            </a:lvl1pPr>
            <a:lvl2pPr marL="891220" indent="0">
              <a:buNone/>
              <a:defRPr sz="5458"/>
            </a:lvl2pPr>
            <a:lvl3pPr marL="1782440" indent="0">
              <a:buNone/>
              <a:defRPr sz="4678"/>
            </a:lvl3pPr>
            <a:lvl4pPr marL="2673660" indent="0">
              <a:buNone/>
              <a:defRPr sz="3899"/>
            </a:lvl4pPr>
            <a:lvl5pPr marL="3564880" indent="0">
              <a:buNone/>
              <a:defRPr sz="3899"/>
            </a:lvl5pPr>
            <a:lvl6pPr marL="4456100" indent="0">
              <a:buNone/>
              <a:defRPr sz="3899"/>
            </a:lvl6pPr>
            <a:lvl7pPr marL="5347320" indent="0">
              <a:buNone/>
              <a:defRPr sz="3899"/>
            </a:lvl7pPr>
            <a:lvl8pPr marL="6238540" indent="0">
              <a:buNone/>
              <a:defRPr sz="3899"/>
            </a:lvl8pPr>
            <a:lvl9pPr marL="7129760" indent="0">
              <a:buNone/>
              <a:defRPr sz="3899"/>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1AFB0-C155-48EC-8BA8-CCD1EB702E7C}" type="datetime1">
              <a:rPr lang="en-US" smtClean="0"/>
              <a:t>4/3/17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3945" y="711741"/>
            <a:ext cx="20498574" cy="25839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33945" y="3558701"/>
            <a:ext cx="20498574" cy="8482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33944" y="12390470"/>
            <a:ext cx="5347454" cy="711740"/>
          </a:xfrm>
          <a:prstGeom prst="rect">
            <a:avLst/>
          </a:prstGeom>
        </p:spPr>
        <p:txBody>
          <a:bodyPr vert="horz" lIns="91440" tIns="45720" rIns="91440" bIns="45720" rtlCol="0" anchor="ctr"/>
          <a:lstStyle>
            <a:lvl1pPr algn="l">
              <a:defRPr sz="2339">
                <a:solidFill>
                  <a:schemeClr val="tx1">
                    <a:tint val="75000"/>
                  </a:schemeClr>
                </a:solidFill>
              </a:defRPr>
            </a:lvl1pPr>
          </a:lstStyle>
          <a:p>
            <a:fld id="{C5D6F499-0F42-43CC-94B7-308DA7B9533A}" type="datetime1">
              <a:rPr lang="en-US" smtClean="0"/>
              <a:t>4/3/17</a:t>
            </a:fld>
            <a:endParaRPr lang="en-US"/>
          </a:p>
        </p:txBody>
      </p:sp>
      <p:sp>
        <p:nvSpPr>
          <p:cNvPr id="5" name="Footer Placeholder 4"/>
          <p:cNvSpPr>
            <a:spLocks noGrp="1"/>
          </p:cNvSpPr>
          <p:nvPr>
            <p:ph type="ftr" sz="quarter" idx="3"/>
          </p:nvPr>
        </p:nvSpPr>
        <p:spPr>
          <a:xfrm>
            <a:off x="7872641" y="12390470"/>
            <a:ext cx="8021181" cy="711740"/>
          </a:xfrm>
          <a:prstGeom prst="rect">
            <a:avLst/>
          </a:prstGeom>
        </p:spPr>
        <p:txBody>
          <a:bodyPr vert="horz" lIns="91440" tIns="45720" rIns="91440" bIns="45720" rtlCol="0" anchor="ctr"/>
          <a:lstStyle>
            <a:lvl1pPr algn="ctr">
              <a:defRPr sz="23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785065" y="12390470"/>
            <a:ext cx="5347454" cy="711740"/>
          </a:xfrm>
          <a:prstGeom prst="rect">
            <a:avLst/>
          </a:prstGeom>
        </p:spPr>
        <p:txBody>
          <a:bodyPr vert="horz" lIns="91440" tIns="45720" rIns="91440" bIns="45720" rtlCol="0" anchor="ctr"/>
          <a:lstStyle>
            <a:lvl1pPr algn="r">
              <a:defRPr sz="2339">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53268098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hf hdr="0" ftr="0" dt="0"/>
  <p:txStyles>
    <p:title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p:titleStyle>
    <p:body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p:bodyStyle>
    <p:otherStyle>
      <a:defPPr>
        <a:defRPr lang="en-US"/>
      </a:defPPr>
      <a:lvl1pPr marL="0" algn="l" defTabSz="1782440" rtl="0" eaLnBrk="1" latinLnBrk="0" hangingPunct="1">
        <a:defRPr sz="3509" kern="1200">
          <a:solidFill>
            <a:schemeClr val="tx1"/>
          </a:solidFill>
          <a:latin typeface="+mn-lt"/>
          <a:ea typeface="+mn-ea"/>
          <a:cs typeface="+mn-cs"/>
        </a:defRPr>
      </a:lvl1pPr>
      <a:lvl2pPr marL="891220" algn="l" defTabSz="1782440" rtl="0" eaLnBrk="1" latinLnBrk="0" hangingPunct="1">
        <a:defRPr sz="3509" kern="1200">
          <a:solidFill>
            <a:schemeClr val="tx1"/>
          </a:solidFill>
          <a:latin typeface="+mn-lt"/>
          <a:ea typeface="+mn-ea"/>
          <a:cs typeface="+mn-cs"/>
        </a:defRPr>
      </a:lvl2pPr>
      <a:lvl3pPr marL="1782440" algn="l" defTabSz="1782440" rtl="0" eaLnBrk="1" latinLnBrk="0" hangingPunct="1">
        <a:defRPr sz="3509" kern="1200">
          <a:solidFill>
            <a:schemeClr val="tx1"/>
          </a:solidFill>
          <a:latin typeface="+mn-lt"/>
          <a:ea typeface="+mn-ea"/>
          <a:cs typeface="+mn-cs"/>
        </a:defRPr>
      </a:lvl3pPr>
      <a:lvl4pPr marL="2673660" algn="l" defTabSz="1782440" rtl="0" eaLnBrk="1" latinLnBrk="0" hangingPunct="1">
        <a:defRPr sz="3509" kern="1200">
          <a:solidFill>
            <a:schemeClr val="tx1"/>
          </a:solidFill>
          <a:latin typeface="+mn-lt"/>
          <a:ea typeface="+mn-ea"/>
          <a:cs typeface="+mn-cs"/>
        </a:defRPr>
      </a:lvl4pPr>
      <a:lvl5pPr marL="3564880" algn="l" defTabSz="1782440" rtl="0" eaLnBrk="1" latinLnBrk="0" hangingPunct="1">
        <a:defRPr sz="3509" kern="1200">
          <a:solidFill>
            <a:schemeClr val="tx1"/>
          </a:solidFill>
          <a:latin typeface="+mn-lt"/>
          <a:ea typeface="+mn-ea"/>
          <a:cs typeface="+mn-cs"/>
        </a:defRPr>
      </a:lvl5pPr>
      <a:lvl6pPr marL="4456100" algn="l" defTabSz="1782440" rtl="0" eaLnBrk="1" latinLnBrk="0" hangingPunct="1">
        <a:defRPr sz="3509" kern="1200">
          <a:solidFill>
            <a:schemeClr val="tx1"/>
          </a:solidFill>
          <a:latin typeface="+mn-lt"/>
          <a:ea typeface="+mn-ea"/>
          <a:cs typeface="+mn-cs"/>
        </a:defRPr>
      </a:lvl6pPr>
      <a:lvl7pPr marL="5347320" algn="l" defTabSz="1782440" rtl="0" eaLnBrk="1" latinLnBrk="0" hangingPunct="1">
        <a:defRPr sz="3509" kern="1200">
          <a:solidFill>
            <a:schemeClr val="tx1"/>
          </a:solidFill>
          <a:latin typeface="+mn-lt"/>
          <a:ea typeface="+mn-ea"/>
          <a:cs typeface="+mn-cs"/>
        </a:defRPr>
      </a:lvl7pPr>
      <a:lvl8pPr marL="6238540" algn="l" defTabSz="1782440" rtl="0" eaLnBrk="1" latinLnBrk="0" hangingPunct="1">
        <a:defRPr sz="3509" kern="1200">
          <a:solidFill>
            <a:schemeClr val="tx1"/>
          </a:solidFill>
          <a:latin typeface="+mn-lt"/>
          <a:ea typeface="+mn-ea"/>
          <a:cs typeface="+mn-cs"/>
        </a:defRPr>
      </a:lvl8pPr>
      <a:lvl9pPr marL="7129760" algn="l" defTabSz="1782440" rtl="0" eaLnBrk="1" latinLnBrk="0" hangingPunct="1">
        <a:defRPr sz="3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onlineexambuilder.com/pharmacology-anti-hypertension-drugs/exam-141175" TargetMode="External"/><Relationship Id="rId3" Type="http://schemas.openxmlformats.org/officeDocument/2006/relationships/hyperlink" Target="https://www.onlineexambuilder.com/pharmacology-anti-hypertension-drugs-2/exam-14120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onlineexambuilder.com/pharmacology-anti-hypertension-drugs-2/exam-14120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79514" y="1992510"/>
            <a:ext cx="13533727" cy="4032129"/>
          </a:xfrm>
          <a:prstGeom prst="rect">
            <a:avLst/>
          </a:prstGeom>
          <a:noFill/>
        </p:spPr>
        <p:txBody>
          <a:bodyPr wrap="square" rtlCol="0">
            <a:spAutoFit/>
          </a:bodyPr>
          <a:lstStyle/>
          <a:p>
            <a:pPr algn="ctr"/>
            <a:r>
              <a:rPr lang="en-US" sz="12801" smtClean="0">
                <a:solidFill>
                  <a:srgbClr val="0070C0"/>
                </a:solidFill>
              </a:rPr>
              <a:t>Antihypertensive drugs</a:t>
            </a:r>
            <a:endParaRPr lang="en-US" sz="12801" dirty="0">
              <a:solidFill>
                <a:srgbClr val="0070C0"/>
              </a:solidFill>
            </a:endParaRPr>
          </a:p>
        </p:txBody>
      </p:sp>
      <p:sp>
        <p:nvSpPr>
          <p:cNvPr id="3" name="TextBox 2"/>
          <p:cNvSpPr txBox="1"/>
          <p:nvPr/>
        </p:nvSpPr>
        <p:spPr>
          <a:xfrm>
            <a:off x="1854015" y="8375032"/>
            <a:ext cx="9992362" cy="2308324"/>
          </a:xfrm>
          <a:prstGeom prst="rect">
            <a:avLst/>
          </a:prstGeom>
          <a:noFill/>
        </p:spPr>
        <p:txBody>
          <a:bodyPr wrap="square" rtlCol="0">
            <a:spAutoFit/>
          </a:bodyPr>
          <a:lstStyle/>
          <a:p>
            <a:pPr marL="685800" indent="-685800">
              <a:buFont typeface="Arial" charset="0"/>
              <a:buChar char="•"/>
            </a:pPr>
            <a:r>
              <a:rPr lang="en-US" sz="4800" b="1" dirty="0" smtClean="0">
                <a:solidFill>
                  <a:schemeClr val="accent4">
                    <a:lumMod val="75000"/>
                  </a:schemeClr>
                </a:solidFill>
              </a:rPr>
              <a:t>Summary. </a:t>
            </a:r>
            <a:r>
              <a:rPr lang="en-US" sz="1600" dirty="0" smtClean="0">
                <a:solidFill>
                  <a:schemeClr val="bg1">
                    <a:lumMod val="50000"/>
                  </a:schemeClr>
                </a:solidFill>
              </a:rPr>
              <a:t>(Slide 2,3 and 4) </a:t>
            </a:r>
          </a:p>
          <a:p>
            <a:pPr marL="685800" indent="-685800">
              <a:buFont typeface="Arial" charset="0"/>
              <a:buChar char="•"/>
            </a:pPr>
            <a:r>
              <a:rPr lang="en-US" sz="4800" b="1" dirty="0" smtClean="0">
                <a:solidFill>
                  <a:schemeClr val="accent4">
                    <a:lumMod val="75000"/>
                  </a:schemeClr>
                </a:solidFill>
              </a:rPr>
              <a:t>MCQs. </a:t>
            </a:r>
            <a:r>
              <a:rPr lang="en-US" sz="1600" dirty="0" smtClean="0">
                <a:solidFill>
                  <a:schemeClr val="bg1">
                    <a:lumMod val="50000"/>
                  </a:schemeClr>
                </a:solidFill>
              </a:rPr>
              <a:t>(Slide 5,6 and 7)</a:t>
            </a:r>
          </a:p>
          <a:p>
            <a:pPr marL="685800" indent="-685800">
              <a:buFont typeface="Arial" charset="0"/>
              <a:buChar char="•"/>
            </a:pPr>
            <a:r>
              <a:rPr lang="en-US" sz="4800" b="1" dirty="0" smtClean="0">
                <a:solidFill>
                  <a:schemeClr val="accent4">
                    <a:lumMod val="75000"/>
                  </a:schemeClr>
                </a:solidFill>
              </a:rPr>
              <a:t>SAQ. </a:t>
            </a:r>
            <a:r>
              <a:rPr lang="en-US" sz="1600" dirty="0" smtClean="0">
                <a:solidFill>
                  <a:schemeClr val="bg1">
                    <a:lumMod val="50000"/>
                  </a:schemeClr>
                </a:solidFill>
              </a:rPr>
              <a:t>(Slide 8 and 9)</a:t>
            </a:r>
            <a:endParaRPr lang="en-US" sz="1600" dirty="0">
              <a:solidFill>
                <a:schemeClr val="bg1">
                  <a:lumMod val="50000"/>
                </a:schemeClr>
              </a:solidFill>
            </a:endParaRPr>
          </a:p>
        </p:txBody>
      </p:sp>
      <p:sp>
        <p:nvSpPr>
          <p:cNvPr id="5" name="TextBox 4"/>
          <p:cNvSpPr txBox="1"/>
          <p:nvPr/>
        </p:nvSpPr>
        <p:spPr>
          <a:xfrm>
            <a:off x="12540343" y="9236807"/>
            <a:ext cx="7027817"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algn="ctr" defTabSz="457200" rtl="1" eaLnBrk="1" latinLnBrk="0" hangingPunct="1"/>
            <a:r>
              <a:rPr lang="ar-SA" sz="3200" dirty="0" smtClean="0"/>
              <a:t>لم تخلق لتكون رقيبا على الناس، فدعهم لخالقهم.</a:t>
            </a:r>
          </a:p>
          <a:p>
            <a:pPr marL="0" algn="ctr" defTabSz="457200" rtl="1" eaLnBrk="1" latinLnBrk="0" hangingPunct="1"/>
            <a:r>
              <a:rPr lang="ar-SA" sz="3200" dirty="0" smtClean="0"/>
              <a:t>و لم تخلق لترضيهم، فرضاهم غاية لن تدرك.</a:t>
            </a:r>
            <a:endParaRPr lang="en-US" sz="3200" dirty="0"/>
          </a:p>
        </p:txBody>
      </p:sp>
    </p:spTree>
    <p:extLst>
      <p:ext uri="{BB962C8B-B14F-4D97-AF65-F5344CB8AC3E}">
        <p14:creationId xmlns:p14="http://schemas.microsoft.com/office/powerpoint/2010/main" val="805842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2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0" y="-1"/>
          <a:ext cx="23766463" cy="13368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4839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81733847"/>
              </p:ext>
            </p:extLst>
          </p:nvPr>
        </p:nvGraphicFramePr>
        <p:xfrm>
          <a:off x="0" y="-26125"/>
          <a:ext cx="23766463" cy="13394465"/>
        </p:xfrm>
        <a:graphic>
          <a:graphicData uri="http://schemas.openxmlformats.org/drawingml/2006/table">
            <a:tbl>
              <a:tblPr rtl="1" firstRow="1" bandRow="1">
                <a:tableStyleId>{5C22544A-7EE6-4342-B048-85BDC9FD1C3A}</a:tableStyleId>
              </a:tblPr>
              <a:tblGrid>
                <a:gridCol w="6321404"/>
                <a:gridCol w="5459901"/>
                <a:gridCol w="4823739"/>
                <a:gridCol w="5718643"/>
                <a:gridCol w="1442776"/>
              </a:tblGrid>
              <a:tr h="724812">
                <a:tc rowSpan="2">
                  <a:txBody>
                    <a:bodyPr/>
                    <a:lstStyle/>
                    <a:p>
                      <a:pPr marL="0" marR="0" indent="0" algn="ctr" defTabSz="1782440" rtl="1" eaLnBrk="1" fontAlgn="auto" latinLnBrk="0" hangingPunct="1">
                        <a:lnSpc>
                          <a:spcPct val="100000"/>
                        </a:lnSpc>
                        <a:spcBef>
                          <a:spcPts val="0"/>
                        </a:spcBef>
                        <a:spcAft>
                          <a:spcPts val="0"/>
                        </a:spcAft>
                        <a:buClrTx/>
                        <a:buSzTx/>
                        <a:buFontTx/>
                        <a:buNone/>
                        <a:tabLst/>
                        <a:defRPr/>
                      </a:pPr>
                      <a:r>
                        <a:rPr lang="en-US" sz="3200" b="1" kern="1200" dirty="0" smtClean="0">
                          <a:solidFill>
                            <a:schemeClr val="lt1"/>
                          </a:solidFill>
                          <a:latin typeface="+mn-lt"/>
                          <a:ea typeface="+mn-ea"/>
                          <a:cs typeface="+mn-cs"/>
                        </a:rPr>
                        <a:t>Calcium Channel Blockers (CCBs)</a:t>
                      </a:r>
                    </a:p>
                    <a:p>
                      <a:pPr algn="ctr" rtl="1"/>
                      <a:endParaRPr lang="ar-SA" sz="3200" b="1" kern="1200" dirty="0">
                        <a:solidFill>
                          <a:schemeClr val="lt1"/>
                        </a:solidFill>
                        <a:latin typeface="+mn-lt"/>
                        <a:ea typeface="+mn-ea"/>
                        <a:cs typeface="+mn-cs"/>
                      </a:endParaRP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chemeClr val="lt1"/>
                          </a:solidFill>
                          <a:latin typeface="+mn-lt"/>
                          <a:ea typeface="+mn-ea"/>
                          <a:cs typeface="+mn-cs"/>
                        </a:rPr>
                        <a:t>Drugs acting on the renin- angiotensin - aldosterone (RAAS) system </a:t>
                      </a:r>
                      <a:endParaRPr lang="en-US" sz="3200" b="1" kern="1200" dirty="0">
                        <a:solidFill>
                          <a:schemeClr val="lt1"/>
                        </a:solidFill>
                        <a:latin typeface="+mn-lt"/>
                        <a:ea typeface="+mn-ea"/>
                        <a:cs typeface="+mn-cs"/>
                      </a:endParaRPr>
                    </a:p>
                  </a:txBody>
                  <a:tcPr/>
                </a:tc>
                <a:tc hMerge="1">
                  <a:txBody>
                    <a:bodyPr/>
                    <a:lstStyle/>
                    <a:p>
                      <a:pPr rtl="1"/>
                      <a:endParaRPr lang="ar-SA" dirty="0"/>
                    </a:p>
                  </a:txBody>
                  <a:tcPr/>
                </a:tc>
                <a:tc hMerge="1">
                  <a:txBody>
                    <a:bodyPr/>
                    <a:lstStyle/>
                    <a:p>
                      <a:pPr rtl="1"/>
                      <a:endParaRPr lang="ar-SA"/>
                    </a:p>
                  </a:txBody>
                  <a:tcPr/>
                </a:tc>
                <a:tc rowSpan="2">
                  <a:txBody>
                    <a:bodyPr/>
                    <a:lstStyle/>
                    <a:p>
                      <a:pPr rtl="1"/>
                      <a:endParaRPr lang="ar-SA" sz="3200" dirty="0"/>
                    </a:p>
                  </a:txBody>
                  <a:tcPr/>
                </a:tc>
              </a:tr>
              <a:tr h="1066800">
                <a:tc vMerge="1">
                  <a:txBody>
                    <a:bodyPr/>
                    <a:lstStyle/>
                    <a:p>
                      <a:pPr rtl="1"/>
                      <a:endParaRPr lang="ar-SA" dirty="0"/>
                    </a:p>
                  </a:txBody>
                  <a:tcPr/>
                </a:tc>
                <a:tc>
                  <a:txBody>
                    <a:bodyPr/>
                    <a:lstStyle/>
                    <a:p>
                      <a:r>
                        <a:rPr lang="en-US" sz="3200" b="1" kern="1200" dirty="0" smtClean="0">
                          <a:solidFill>
                            <a:schemeClr val="lt1"/>
                          </a:solidFill>
                          <a:latin typeface="+mn-lt"/>
                          <a:ea typeface="+mn-ea"/>
                          <a:cs typeface="+mn-cs"/>
                        </a:rPr>
                        <a:t>Angiotensin receptors </a:t>
                      </a:r>
                    </a:p>
                    <a:p>
                      <a:r>
                        <a:rPr lang="en-US" sz="3200" b="1" kern="1200" dirty="0" smtClean="0">
                          <a:solidFill>
                            <a:schemeClr val="lt1"/>
                          </a:solidFill>
                          <a:latin typeface="+mn-lt"/>
                          <a:ea typeface="+mn-ea"/>
                          <a:cs typeface="+mn-cs"/>
                        </a:rPr>
                        <a:t>blockers (ARBs</a:t>
                      </a:r>
                      <a:r>
                        <a:rPr lang="ar-SA" sz="3200" b="1" kern="1200" dirty="0" smtClean="0">
                          <a:solidFill>
                            <a:schemeClr val="lt1"/>
                          </a:solidFill>
                          <a:latin typeface="+mn-lt"/>
                          <a:ea typeface="+mn-ea"/>
                          <a:cs typeface="+mn-cs"/>
                        </a:rPr>
                        <a:t>(</a:t>
                      </a:r>
                      <a:endParaRPr lang="ar-SA" sz="3200" b="1" kern="1200" dirty="0">
                        <a:solidFill>
                          <a:schemeClr val="lt1"/>
                        </a:solidFill>
                        <a:latin typeface="+mn-lt"/>
                        <a:ea typeface="+mn-ea"/>
                        <a:cs typeface="+mn-cs"/>
                      </a:endParaRPr>
                    </a:p>
                  </a:txBody>
                  <a:tcPr/>
                </a:tc>
                <a:tc gridSpan="2">
                  <a:txBody>
                    <a:bodyPr/>
                    <a:lstStyle/>
                    <a:p>
                      <a:pPr marL="0" marR="0" indent="0" algn="l" defTabSz="1782440" rtl="1" eaLnBrk="1" fontAlgn="auto" latinLnBrk="0" hangingPunct="1">
                        <a:lnSpc>
                          <a:spcPct val="100000"/>
                        </a:lnSpc>
                        <a:spcBef>
                          <a:spcPts val="0"/>
                        </a:spcBef>
                        <a:spcAft>
                          <a:spcPts val="0"/>
                        </a:spcAft>
                        <a:buClrTx/>
                        <a:buSzTx/>
                        <a:buFontTx/>
                        <a:buNone/>
                        <a:tabLst/>
                        <a:defRPr/>
                      </a:pPr>
                      <a:r>
                        <a:rPr lang="cs-CZ" sz="3200" b="1" kern="1200" dirty="0" smtClean="0">
                          <a:solidFill>
                            <a:schemeClr val="lt1"/>
                          </a:solidFill>
                          <a:latin typeface="+mn-lt"/>
                          <a:ea typeface="+mn-ea"/>
                          <a:cs typeface="+mn-cs"/>
                        </a:rPr>
                        <a:t>Angiotensin-converting enzyme </a:t>
                      </a:r>
                      <a:r>
                        <a:rPr lang="en-US" sz="3200" b="1" kern="1200" dirty="0" smtClean="0">
                          <a:solidFill>
                            <a:schemeClr val="lt1"/>
                          </a:solidFill>
                          <a:latin typeface="+mn-lt"/>
                          <a:ea typeface="+mn-ea"/>
                          <a:cs typeface="+mn-cs"/>
                        </a:rPr>
                        <a:t> </a:t>
                      </a:r>
                      <a:r>
                        <a:rPr lang="cs-CZ" sz="3200" b="1" kern="1200" dirty="0" smtClean="0">
                          <a:solidFill>
                            <a:schemeClr val="lt1"/>
                          </a:solidFill>
                          <a:latin typeface="+mn-lt"/>
                          <a:ea typeface="+mn-ea"/>
                          <a:cs typeface="+mn-cs"/>
                        </a:rPr>
                        <a:t>inhibitors (ACEI</a:t>
                      </a:r>
                      <a:r>
                        <a:rPr lang="en-US" sz="3200" b="1" kern="1200" dirty="0" smtClean="0">
                          <a:solidFill>
                            <a:schemeClr val="lt1"/>
                          </a:solidFill>
                          <a:latin typeface="+mn-lt"/>
                          <a:ea typeface="+mn-ea"/>
                          <a:cs typeface="+mn-cs"/>
                        </a:rPr>
                        <a:t>s</a:t>
                      </a:r>
                      <a:r>
                        <a:rPr lang="cs-CZ" sz="3200" b="1" kern="1200" dirty="0" smtClean="0">
                          <a:solidFill>
                            <a:schemeClr val="lt1"/>
                          </a:solidFill>
                          <a:latin typeface="+mn-lt"/>
                          <a:ea typeface="+mn-ea"/>
                          <a:cs typeface="+mn-cs"/>
                        </a:rPr>
                        <a:t>)</a:t>
                      </a:r>
                      <a:endParaRPr lang="en-US" sz="3200" b="1" kern="1200" dirty="0" smtClean="0">
                        <a:solidFill>
                          <a:schemeClr val="lt1"/>
                        </a:solidFill>
                        <a:latin typeface="+mn-lt"/>
                        <a:ea typeface="+mn-ea"/>
                        <a:cs typeface="+mn-cs"/>
                      </a:endParaRPr>
                    </a:p>
                  </a:txBody>
                  <a:tcPr/>
                </a:tc>
                <a:tc hMerge="1">
                  <a:txBody>
                    <a:bodyPr/>
                    <a:lstStyle/>
                    <a:p>
                      <a:pPr rtl="1"/>
                      <a:endParaRPr lang="ar-SA"/>
                    </a:p>
                  </a:txBody>
                  <a:tcPr/>
                </a:tc>
                <a:tc vMerge="1">
                  <a:txBody>
                    <a:bodyPr/>
                    <a:lstStyle/>
                    <a:p>
                      <a:pPr rtl="1"/>
                      <a:endParaRPr lang="ar-SA" dirty="0"/>
                    </a:p>
                  </a:txBody>
                  <a:tcPr/>
                </a:tc>
              </a:tr>
              <a:tr h="827039">
                <a:tc>
                  <a:txBody>
                    <a:bodyPr/>
                    <a:lstStyle/>
                    <a:p>
                      <a:pPr algn="l" rtl="0"/>
                      <a:r>
                        <a:rPr lang="en-US" sz="2400" u="none" dirty="0" err="1" smtClean="0">
                          <a:ln w="0"/>
                          <a:solidFill>
                            <a:schemeClr val="tx1"/>
                          </a:solidFill>
                          <a:latin typeface="Albertus" pitchFamily="34" charset="0"/>
                        </a:rPr>
                        <a:t>Verpamil</a:t>
                      </a:r>
                      <a:r>
                        <a:rPr lang="en-US" sz="2400" u="none" baseline="0" dirty="0" smtClean="0">
                          <a:ln w="0"/>
                          <a:solidFill>
                            <a:schemeClr val="tx1"/>
                          </a:solidFill>
                          <a:latin typeface="Albertus" pitchFamily="34" charset="0"/>
                        </a:rPr>
                        <a:t>, </a:t>
                      </a:r>
                      <a:r>
                        <a:rPr lang="en-US" sz="2400" u="none" dirty="0" err="1" smtClean="0">
                          <a:ln w="0"/>
                          <a:solidFill>
                            <a:schemeClr val="tx1"/>
                          </a:solidFill>
                          <a:latin typeface="Albertus" pitchFamily="34" charset="0"/>
                        </a:rPr>
                        <a:t>N</a:t>
                      </a:r>
                      <a:r>
                        <a:rPr lang="en-US" sz="2400" dirty="0" err="1" smtClean="0">
                          <a:ln w="0"/>
                          <a:solidFill>
                            <a:schemeClr val="tx1"/>
                          </a:solidFill>
                          <a:latin typeface="Albertus" pitchFamily="34" charset="0"/>
                        </a:rPr>
                        <a:t>ifedipine</a:t>
                      </a:r>
                      <a:r>
                        <a:rPr lang="en-US" sz="2400" dirty="0" smtClean="0">
                          <a:ln w="0"/>
                          <a:solidFill>
                            <a:schemeClr val="tx1"/>
                          </a:solidFill>
                          <a:latin typeface="Albertus" pitchFamily="34" charset="0"/>
                        </a:rPr>
                        <a:t>, </a:t>
                      </a:r>
                      <a:r>
                        <a:rPr lang="en-US" sz="2400" u="none" dirty="0" err="1" smtClean="0">
                          <a:ln w="0"/>
                          <a:solidFill>
                            <a:schemeClr val="tx1"/>
                          </a:solidFill>
                          <a:latin typeface="Albertus" pitchFamily="34" charset="0"/>
                        </a:rPr>
                        <a:t>D</a:t>
                      </a:r>
                      <a:r>
                        <a:rPr lang="en-US" sz="2400" dirty="0" err="1" smtClean="0">
                          <a:ln w="0"/>
                          <a:solidFill>
                            <a:schemeClr val="tx1"/>
                          </a:solidFill>
                          <a:latin typeface="Albertus" pitchFamily="34" charset="0"/>
                        </a:rPr>
                        <a:t>iltiazem</a:t>
                      </a:r>
                      <a:r>
                        <a:rPr lang="en-US" sz="2400" dirty="0" smtClean="0">
                          <a:ln w="0"/>
                          <a:solidFill>
                            <a:schemeClr val="tx1"/>
                          </a:solidFill>
                          <a:latin typeface="Albertus" pitchFamily="34" charset="0"/>
                        </a:rPr>
                        <a:t>.</a:t>
                      </a:r>
                      <a:endParaRPr lang="ar-SA" sz="2400" u="none" dirty="0"/>
                    </a:p>
                  </a:txBody>
                  <a:tcPr/>
                </a:tc>
                <a:tc>
                  <a:txBody>
                    <a:bodyPr/>
                    <a:lstStyle/>
                    <a:p>
                      <a:pPr rtl="1"/>
                      <a:r>
                        <a:rPr lang="en-US" sz="2400" dirty="0" smtClean="0"/>
                        <a:t>Losartan, Valsartan, </a:t>
                      </a:r>
                      <a:r>
                        <a:rPr lang="en-US" sz="2400" dirty="0" err="1" smtClean="0"/>
                        <a:t>Candesatran</a:t>
                      </a:r>
                      <a:r>
                        <a:rPr lang="en-US" sz="2400" dirty="0" smtClean="0"/>
                        <a:t>, </a:t>
                      </a:r>
                      <a:r>
                        <a:rPr lang="en-US" sz="2400" dirty="0" err="1" smtClean="0"/>
                        <a:t>Telmisartan</a:t>
                      </a:r>
                      <a:endParaRPr lang="ar-SA" sz="2400" dirty="0"/>
                    </a:p>
                  </a:txBody>
                  <a:tcPr/>
                </a:tc>
                <a:tc>
                  <a:txBody>
                    <a:bodyPr/>
                    <a:lstStyle/>
                    <a:p>
                      <a:r>
                        <a:rPr lang="en-US" sz="2400" kern="1200" dirty="0" err="1" smtClean="0"/>
                        <a:t>Lisinopril</a:t>
                      </a:r>
                      <a:r>
                        <a:rPr lang="en-US" sz="2400" kern="1200" baseline="0" dirty="0" smtClean="0"/>
                        <a:t> , </a:t>
                      </a:r>
                      <a:r>
                        <a:rPr lang="en-US" sz="2400" kern="1200" dirty="0" err="1" smtClean="0"/>
                        <a:t>Ramipril</a:t>
                      </a:r>
                      <a:r>
                        <a:rPr lang="en-US" sz="2400" kern="1200" baseline="0" dirty="0" smtClean="0"/>
                        <a:t> , </a:t>
                      </a:r>
                      <a:r>
                        <a:rPr lang="en-US" sz="2400" kern="1200" dirty="0" smtClean="0"/>
                        <a:t>Captopril</a:t>
                      </a:r>
                    </a:p>
                  </a:txBody>
                  <a:tcPr>
                    <a:lnR w="12700" cap="flat" cmpd="sng" algn="ctr">
                      <a:solidFill>
                        <a:schemeClr val="bg1"/>
                      </a:solidFill>
                      <a:prstDash val="solid"/>
                      <a:round/>
                      <a:headEnd type="none" w="med" len="med"/>
                      <a:tailEnd type="none" w="med" len="med"/>
                    </a:lnR>
                  </a:tcPr>
                </a:tc>
                <a:tc>
                  <a:txBody>
                    <a:bodyPr/>
                    <a:lstStyle/>
                    <a:p>
                      <a:r>
                        <a:rPr lang="en-US" sz="2400" kern="1200" dirty="0" err="1" smtClean="0"/>
                        <a:t>Enalapril</a:t>
                      </a:r>
                      <a:endParaRPr lang="en-US" sz="2400" kern="1200" dirty="0" smtClean="0"/>
                    </a:p>
                  </a:txBody>
                  <a:tcPr>
                    <a:lnL w="12700" cap="flat" cmpd="sng" algn="ctr">
                      <a:solidFill>
                        <a:schemeClr val="bg1"/>
                      </a:solidFill>
                      <a:prstDash val="solid"/>
                      <a:round/>
                      <a:headEnd type="none" w="med" len="med"/>
                      <a:tailEnd type="none" w="med" len="med"/>
                    </a:lnL>
                  </a:tcPr>
                </a:tc>
                <a:tc>
                  <a:txBody>
                    <a:bodyPr/>
                    <a:lstStyle/>
                    <a:p>
                      <a:pPr rtl="1"/>
                      <a:r>
                        <a:rPr lang="en-US" sz="2400" b="1" dirty="0" smtClean="0"/>
                        <a:t>Examples</a:t>
                      </a:r>
                      <a:endParaRPr lang="ar-SA" sz="3200" b="1" dirty="0"/>
                    </a:p>
                  </a:txBody>
                  <a:tcPr/>
                </a:tc>
              </a:tr>
              <a:tr h="2411494">
                <a:tc>
                  <a:txBody>
                    <a:bodyPr/>
                    <a:lstStyle/>
                    <a:p>
                      <a:pPr marL="0" marR="0" indent="0" algn="l" defTabSz="1782440" rtl="1" eaLnBrk="1" fontAlgn="auto" latinLnBrk="0" hangingPunct="1">
                        <a:lnSpc>
                          <a:spcPct val="100000"/>
                        </a:lnSpc>
                        <a:spcBef>
                          <a:spcPts val="0"/>
                        </a:spcBef>
                        <a:spcAft>
                          <a:spcPts val="0"/>
                        </a:spcAft>
                        <a:buClrTx/>
                        <a:buSzTx/>
                        <a:buFontTx/>
                        <a:buNone/>
                        <a:tabLst/>
                        <a:defRPr/>
                      </a:pPr>
                      <a:r>
                        <a:rPr lang="en-US" sz="2400" dirty="0" smtClean="0"/>
                        <a:t>-</a:t>
                      </a:r>
                      <a:r>
                        <a:rPr lang="en-US" sz="2400" b="1" dirty="0" smtClean="0">
                          <a:ln w="0"/>
                        </a:rPr>
                        <a:t>Verapamil</a:t>
                      </a:r>
                      <a:r>
                        <a:rPr lang="en-US" sz="2400" dirty="0" smtClean="0">
                          <a:ln w="0"/>
                        </a:rPr>
                        <a:t> and </a:t>
                      </a:r>
                      <a:r>
                        <a:rPr lang="en-US" sz="2400" b="1" dirty="0" err="1" smtClean="0">
                          <a:ln w="0"/>
                        </a:rPr>
                        <a:t>nifedipine</a:t>
                      </a:r>
                      <a:r>
                        <a:rPr lang="en-US" sz="2400" dirty="0" smtClean="0">
                          <a:ln w="0"/>
                        </a:rPr>
                        <a:t> are highly bound to plasma </a:t>
                      </a:r>
                      <a:r>
                        <a:rPr lang="en-US" sz="2400" dirty="0" err="1" smtClean="0">
                          <a:ln w="0"/>
                        </a:rPr>
                        <a:t>protiens</a:t>
                      </a:r>
                      <a:r>
                        <a:rPr lang="en-US" sz="2400" dirty="0" smtClean="0">
                          <a:ln w="0"/>
                        </a:rPr>
                        <a:t> while </a:t>
                      </a:r>
                      <a:r>
                        <a:rPr lang="en-US" sz="2400" b="1" dirty="0" err="1" smtClean="0">
                          <a:ln w="0"/>
                        </a:rPr>
                        <a:t>diltiazem</a:t>
                      </a:r>
                      <a:r>
                        <a:rPr lang="en-US" sz="2400" dirty="0" smtClean="0">
                          <a:ln w="0"/>
                        </a:rPr>
                        <a:t> is less .</a:t>
                      </a:r>
                    </a:p>
                    <a:p>
                      <a:pPr algn="ctr">
                        <a:defRPr/>
                      </a:pPr>
                      <a:r>
                        <a:rPr lang="en-US" sz="2400" dirty="0" smtClean="0">
                          <a:ln w="0"/>
                        </a:rPr>
                        <a:t>-</a:t>
                      </a:r>
                      <a:r>
                        <a:rPr lang="en-US" sz="2400" b="1" kern="1200" dirty="0" smtClean="0">
                          <a:ln w="0"/>
                          <a:solidFill>
                            <a:schemeClr val="dk1"/>
                          </a:solidFill>
                          <a:latin typeface="+mn-lt"/>
                          <a:ea typeface="+mn-ea"/>
                          <a:cs typeface="+mn-cs"/>
                        </a:rPr>
                        <a:t>Verapamil </a:t>
                      </a:r>
                      <a:r>
                        <a:rPr lang="en-US" sz="2400" kern="1200" dirty="0" smtClean="0">
                          <a:ln w="0"/>
                          <a:solidFill>
                            <a:schemeClr val="dk1"/>
                          </a:solidFill>
                          <a:latin typeface="+mn-lt"/>
                          <a:ea typeface="+mn-ea"/>
                          <a:cs typeface="+mn-cs"/>
                        </a:rPr>
                        <a:t>&amp; </a:t>
                      </a:r>
                      <a:r>
                        <a:rPr lang="en-US" sz="2400" b="1" kern="1200" dirty="0" err="1" smtClean="0">
                          <a:ln w="0"/>
                          <a:solidFill>
                            <a:schemeClr val="dk1"/>
                          </a:solidFill>
                          <a:latin typeface="+mn-lt"/>
                          <a:ea typeface="+mn-ea"/>
                          <a:cs typeface="+mn-cs"/>
                        </a:rPr>
                        <a:t>diltiazem</a:t>
                      </a:r>
                      <a:r>
                        <a:rPr lang="en-US" sz="2400" kern="1200" dirty="0" smtClean="0">
                          <a:ln w="0"/>
                          <a:solidFill>
                            <a:schemeClr val="dk1"/>
                          </a:solidFill>
                          <a:latin typeface="+mn-lt"/>
                          <a:ea typeface="+mn-ea"/>
                          <a:cs typeface="+mn-cs"/>
                        </a:rPr>
                        <a:t> have active metabolites, </a:t>
                      </a:r>
                      <a:r>
                        <a:rPr lang="en-US" sz="2400" b="1" kern="1200" dirty="0" err="1" smtClean="0">
                          <a:ln w="0"/>
                          <a:solidFill>
                            <a:schemeClr val="dk1"/>
                          </a:solidFill>
                          <a:latin typeface="+mn-lt"/>
                          <a:ea typeface="+mn-ea"/>
                          <a:cs typeface="+mn-cs"/>
                        </a:rPr>
                        <a:t>nifedipine</a:t>
                      </a:r>
                      <a:r>
                        <a:rPr lang="en-US" sz="2400" b="0" kern="1200" baseline="0" dirty="0" smtClean="0">
                          <a:ln w="0"/>
                          <a:solidFill>
                            <a:schemeClr val="dk1"/>
                          </a:solidFill>
                          <a:latin typeface="+mn-lt"/>
                          <a:ea typeface="+mn-ea"/>
                          <a:cs typeface="+mn-cs"/>
                        </a:rPr>
                        <a:t> </a:t>
                      </a:r>
                      <a:r>
                        <a:rPr lang="en-US" sz="2400" kern="1200" dirty="0" smtClean="0">
                          <a:ln w="0"/>
                          <a:solidFill>
                            <a:schemeClr val="dk1"/>
                          </a:solidFill>
                          <a:latin typeface="+mn-lt"/>
                          <a:ea typeface="+mn-ea"/>
                          <a:cs typeface="+mn-cs"/>
                        </a:rPr>
                        <a:t>has not.</a:t>
                      </a:r>
                    </a:p>
                  </a:txBody>
                  <a:tcPr/>
                </a:tc>
                <a:tc>
                  <a:txBody>
                    <a:bodyPr/>
                    <a:lstStyle/>
                    <a:p>
                      <a:pPr marL="0" marR="0" indent="0" algn="l" defTabSz="1782440" rtl="1" eaLnBrk="1" fontAlgn="auto" latinLnBrk="0" hangingPunct="1">
                        <a:lnSpc>
                          <a:spcPct val="100000"/>
                        </a:lnSpc>
                        <a:spcBef>
                          <a:spcPts val="0"/>
                        </a:spcBef>
                        <a:spcAft>
                          <a:spcPts val="0"/>
                        </a:spcAft>
                        <a:buClrTx/>
                        <a:buSzTx/>
                        <a:buFontTx/>
                        <a:buNone/>
                        <a:tabLst/>
                        <a:defRPr/>
                      </a:pPr>
                      <a:r>
                        <a:rPr lang="en-US" sz="2400" kern="1200" dirty="0" smtClean="0"/>
                        <a:t>-Valsartan; No active metabolites.</a:t>
                      </a:r>
                      <a:endParaRPr lang="en-US" sz="2400" kern="1200" dirty="0" smtClean="0">
                        <a:solidFill>
                          <a:schemeClr val="tx1"/>
                        </a:solidFill>
                        <a:latin typeface="+mn-lt"/>
                        <a:ea typeface="+mn-ea"/>
                        <a:cs typeface="+mn-cs"/>
                      </a:endParaRPr>
                    </a:p>
                    <a:p>
                      <a:r>
                        <a:rPr lang="en-US" sz="2400" dirty="0" smtClean="0"/>
                        <a:t>-Losartan;</a:t>
                      </a:r>
                      <a:r>
                        <a:rPr lang="en-US" sz="2400" baseline="0" dirty="0" smtClean="0"/>
                        <a:t> </a:t>
                      </a:r>
                      <a:r>
                        <a:rPr lang="en-US" sz="2400" kern="1200" dirty="0" smtClean="0"/>
                        <a:t>Has a potent active metabolite</a:t>
                      </a:r>
                    </a:p>
                    <a:p>
                      <a:r>
                        <a:rPr lang="en-US" sz="2400" kern="1200" dirty="0" smtClean="0"/>
                        <a:t>-Long half-life</a:t>
                      </a:r>
                    </a:p>
                    <a:p>
                      <a:r>
                        <a:rPr lang="en-US" sz="2400" kern="1200" dirty="0" smtClean="0"/>
                        <a:t>-Do not cross BBB</a:t>
                      </a:r>
                      <a:endParaRPr lang="ar-SA" sz="2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t>-Polar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t>- excreted in urine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t>-Do not cross BBB</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t>-Have a long half-life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t>-Food reduces their bioavailability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kern="1200" dirty="0" smtClean="0"/>
                        <a:t>-</a:t>
                      </a:r>
                      <a:r>
                        <a:rPr lang="en-US" sz="2400" kern="1200" dirty="0" err="1" smtClean="0"/>
                        <a:t>Enalapril</a:t>
                      </a:r>
                      <a:r>
                        <a:rPr lang="en-US" sz="2400" kern="1200" dirty="0" smtClean="0"/>
                        <a:t> &amp; </a:t>
                      </a:r>
                      <a:r>
                        <a:rPr lang="en-US" sz="2400" kern="1200" dirty="0" err="1" smtClean="0"/>
                        <a:t>ramipril</a:t>
                      </a:r>
                      <a:r>
                        <a:rPr lang="en-US" sz="2400" kern="1200" dirty="0" smtClean="0"/>
                        <a:t> are </a:t>
                      </a:r>
                      <a:r>
                        <a:rPr lang="en-US" sz="2400" kern="1200" dirty="0" err="1" smtClean="0"/>
                        <a:t>prodrugs</a:t>
                      </a:r>
                      <a:r>
                        <a:rPr lang="en-US" sz="2400" kern="1200" dirty="0" smtClean="0"/>
                        <a:t>. </a:t>
                      </a:r>
                    </a:p>
                  </a:txBody>
                  <a:tcPr>
                    <a:lnR w="12700" cap="flat" cmpd="sng" algn="ctr">
                      <a:solidFill>
                        <a:schemeClr val="bg1"/>
                      </a:solidFill>
                      <a:prstDash val="solid"/>
                      <a:round/>
                      <a:headEnd type="none" w="med" len="med"/>
                      <a:tailEnd type="none" w="med" len="med"/>
                    </a:lnR>
                  </a:tcPr>
                </a:tc>
                <a:tc>
                  <a:txBody>
                    <a:bodyPr/>
                    <a:lstStyle/>
                    <a:p>
                      <a:pPr rtl="1"/>
                      <a:r>
                        <a:rPr lang="en-US" sz="2400" kern="1200" dirty="0" err="1" smtClean="0">
                          <a:solidFill>
                            <a:srgbClr val="C00000"/>
                          </a:solidFill>
                        </a:rPr>
                        <a:t>Enalaprilat</a:t>
                      </a:r>
                      <a:r>
                        <a:rPr lang="en-US" sz="2400" kern="1200" dirty="0" smtClean="0">
                          <a:solidFill>
                            <a:srgbClr val="C00000"/>
                          </a:solidFill>
                        </a:rPr>
                        <a:t> </a:t>
                      </a:r>
                      <a:r>
                        <a:rPr lang="en-US" sz="2400" kern="1200" dirty="0" smtClean="0"/>
                        <a:t>is the active metabolite of </a:t>
                      </a:r>
                      <a:r>
                        <a:rPr lang="en-US" sz="2400" kern="1200" dirty="0" err="1" smtClean="0"/>
                        <a:t>enalapril</a:t>
                      </a:r>
                      <a:endParaRPr lang="ar-SA" sz="2400" dirty="0"/>
                    </a:p>
                  </a:txBody>
                  <a:tcPr>
                    <a:lnL w="12700" cap="flat" cmpd="sng" algn="ctr">
                      <a:solidFill>
                        <a:schemeClr val="bg1"/>
                      </a:solidFill>
                      <a:prstDash val="solid"/>
                      <a:round/>
                      <a:headEnd type="none" w="med" len="med"/>
                      <a:tailEnd type="none" w="med" len="med"/>
                    </a:lnL>
                  </a:tcPr>
                </a:tc>
                <a:tc>
                  <a:txBody>
                    <a:bodyPr/>
                    <a:lstStyle/>
                    <a:p>
                      <a:pPr rtl="1"/>
                      <a:r>
                        <a:rPr lang="en-US" sz="2400" b="1" kern="1200" dirty="0" smtClean="0">
                          <a:solidFill>
                            <a:schemeClr val="dk1"/>
                          </a:solidFill>
                          <a:latin typeface="+mn-lt"/>
                          <a:ea typeface="+mn-ea"/>
                          <a:cs typeface="+mn-cs"/>
                        </a:rPr>
                        <a:t>pharmacokinetics</a:t>
                      </a:r>
                      <a:endParaRPr lang="ar-SA" sz="2400" b="1" kern="1200" dirty="0">
                        <a:solidFill>
                          <a:schemeClr val="dk1"/>
                        </a:solidFill>
                        <a:latin typeface="+mn-lt"/>
                        <a:ea typeface="+mn-ea"/>
                        <a:cs typeface="+mn-cs"/>
                      </a:endParaRPr>
                    </a:p>
                  </a:txBody>
                  <a:tcPr/>
                </a:tc>
              </a:tr>
              <a:tr h="1754514">
                <a:tc>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Block the influx of calcium through calcium channels resulting in:-</a:t>
                      </a:r>
                    </a:p>
                    <a:p>
                      <a:pPr>
                        <a:defRPr/>
                      </a:pPr>
                      <a:r>
                        <a:rPr lang="en-US" sz="2400" kern="1200" dirty="0" smtClean="0">
                          <a:solidFill>
                            <a:schemeClr val="dk1"/>
                          </a:solidFill>
                          <a:latin typeface="+mn-lt"/>
                          <a:ea typeface="+mn-ea"/>
                          <a:cs typeface="+mn-cs"/>
                        </a:rPr>
                        <a:t>1- Peripheral vasodilatation .</a:t>
                      </a:r>
                    </a:p>
                    <a:p>
                      <a:pPr>
                        <a:defRPr/>
                      </a:pPr>
                      <a:r>
                        <a:rPr lang="en-US" sz="2400" kern="1200" dirty="0" smtClean="0">
                          <a:solidFill>
                            <a:schemeClr val="dk1"/>
                          </a:solidFill>
                          <a:latin typeface="+mn-lt"/>
                          <a:ea typeface="+mn-ea"/>
                          <a:cs typeface="+mn-cs"/>
                        </a:rPr>
                        <a:t>2- Decrease cardiac contractility </a:t>
                      </a:r>
                      <a:r>
                        <a:rPr lang="en-US" sz="3200" kern="1200" dirty="0" smtClean="0">
                          <a:solidFill>
                            <a:schemeClr val="dk1"/>
                          </a:solidFill>
                          <a:latin typeface="+mn-lt"/>
                          <a:ea typeface="+mn-ea"/>
                          <a:cs typeface="+mn-cs"/>
                        </a:rPr>
                        <a:t>.</a:t>
                      </a:r>
                    </a:p>
                  </a:txBody>
                  <a:tcPr/>
                </a:tc>
                <a:tc>
                  <a:txBody>
                    <a:bodyPr/>
                    <a:lstStyle/>
                    <a:p>
                      <a:pPr marL="0" marR="0" indent="0" algn="l" defTabSz="1782440" rtl="1" eaLnBrk="1" fontAlgn="auto" latinLnBrk="0" hangingPunct="1">
                        <a:lnSpc>
                          <a:spcPct val="100000"/>
                        </a:lnSpc>
                        <a:spcBef>
                          <a:spcPts val="0"/>
                        </a:spcBef>
                        <a:spcAft>
                          <a:spcPts val="0"/>
                        </a:spcAft>
                        <a:buClrTx/>
                        <a:buSzTx/>
                        <a:buFontTx/>
                        <a:buNone/>
                        <a:tabLst/>
                        <a:defRPr/>
                      </a:pPr>
                      <a:r>
                        <a:rPr lang="en-US" sz="2400" dirty="0" smtClean="0"/>
                        <a:t>-Cause selective block of AT1 receptors.</a:t>
                      </a:r>
                    </a:p>
                    <a:p>
                      <a:pPr marL="0" marR="0" indent="0" algn="l" defTabSz="1782440" rtl="1" eaLnBrk="1" fontAlgn="auto" latinLnBrk="0" hangingPunct="1">
                        <a:lnSpc>
                          <a:spcPct val="100000"/>
                        </a:lnSpc>
                        <a:spcBef>
                          <a:spcPts val="0"/>
                        </a:spcBef>
                        <a:spcAft>
                          <a:spcPts val="0"/>
                        </a:spcAft>
                        <a:buClrTx/>
                        <a:buSzTx/>
                        <a:buFontTx/>
                        <a:buNone/>
                        <a:tabLst/>
                        <a:defRPr/>
                      </a:pPr>
                      <a:r>
                        <a:rPr lang="en-US" sz="2400" dirty="0" smtClean="0"/>
                        <a:t>-Produce more complete inhibition of angiotensin as there are other enzymes that can generate angiotensin.</a:t>
                      </a:r>
                    </a:p>
                  </a:txBody>
                  <a:tcPr/>
                </a:tc>
                <a:tc gridSpan="2">
                  <a:txBody>
                    <a:bodyPr/>
                    <a:lstStyle/>
                    <a:p>
                      <a:pPr marL="0" indent="0">
                        <a:lnSpc>
                          <a:spcPct val="90000"/>
                        </a:lnSpc>
                        <a:buFont typeface="Wingdings" pitchFamily="2" charset="2"/>
                        <a:buNone/>
                        <a:defRPr/>
                      </a:pPr>
                      <a:r>
                        <a:rPr lang="en-US" sz="2400" kern="1200" dirty="0" smtClean="0"/>
                        <a:t>- The antihypertensive effect of ACE inhibitors results primarily from vasodilatation with little change in  cardiac output.</a:t>
                      </a:r>
                    </a:p>
                    <a:p>
                      <a:pPr marL="0" indent="0">
                        <a:lnSpc>
                          <a:spcPct val="90000"/>
                        </a:lnSpc>
                        <a:buFont typeface="Wingdings" pitchFamily="2" charset="2"/>
                        <a:buNone/>
                        <a:defRPr/>
                      </a:pPr>
                      <a:r>
                        <a:rPr lang="en-US" sz="2400" kern="1200" dirty="0" smtClean="0"/>
                        <a:t>- a fall in aldosterone production.</a:t>
                      </a:r>
                    </a:p>
                    <a:p>
                      <a:pPr marL="0" indent="0">
                        <a:lnSpc>
                          <a:spcPct val="90000"/>
                        </a:lnSpc>
                        <a:buFont typeface="Wingdings" pitchFamily="2" charset="2"/>
                        <a:buNone/>
                        <a:defRPr/>
                      </a:pPr>
                      <a:r>
                        <a:rPr lang="en-US" sz="2400" kern="1200" dirty="0" smtClean="0"/>
                        <a:t>-</a:t>
                      </a:r>
                      <a:r>
                        <a:rPr lang="en-US" sz="2400" kern="1200" baseline="0" dirty="0" smtClean="0"/>
                        <a:t> </a:t>
                      </a:r>
                      <a:r>
                        <a:rPr lang="en-US" sz="2400" kern="1200" dirty="0" smtClean="0"/>
                        <a:t>effective when hypertension results from excess renin production </a:t>
                      </a:r>
                    </a:p>
                  </a:txBody>
                  <a:tcPr/>
                </a:tc>
                <a:tc hMerge="1">
                  <a:txBody>
                    <a:bodyPr/>
                    <a:lstStyle/>
                    <a:p>
                      <a:pPr rtl="1"/>
                      <a:endParaRPr lang="ar-SA"/>
                    </a:p>
                  </a:txBody>
                  <a:tcPr/>
                </a:tc>
                <a:tc>
                  <a:txBody>
                    <a:bodyPr/>
                    <a:lstStyle/>
                    <a:p>
                      <a:pPr marL="0" marR="0" indent="0" algn="l" defTabSz="1782440" rtl="1"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Mechanism of action</a:t>
                      </a:r>
                    </a:p>
                    <a:p>
                      <a:pPr rtl="1"/>
                      <a:endParaRPr lang="ar-SA" sz="3200" dirty="0"/>
                    </a:p>
                  </a:txBody>
                  <a:tcPr/>
                </a:tc>
              </a:tr>
              <a:tr h="2403566">
                <a:tc>
                  <a:txBody>
                    <a:bodyPr/>
                    <a:lstStyle/>
                    <a:p>
                      <a:pPr marL="0" marR="0" indent="0" algn="l" defTabSz="1782440" rtl="1"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1- Treatment of chronic hypertension.</a:t>
                      </a:r>
                    </a:p>
                    <a:p>
                      <a:pPr marL="0" indent="0">
                        <a:buFont typeface="Courier New" panose="02070309020205020404" pitchFamily="49" charset="0"/>
                        <a:buNone/>
                      </a:pPr>
                      <a:r>
                        <a:rPr lang="en-US" sz="2400" kern="1200" dirty="0" smtClean="0">
                          <a:solidFill>
                            <a:schemeClr val="dk1"/>
                          </a:solidFill>
                          <a:latin typeface="+mn-lt"/>
                          <a:ea typeface="+mn-ea"/>
                          <a:cs typeface="+mn-cs"/>
                        </a:rPr>
                        <a:t>2- </a:t>
                      </a:r>
                      <a:r>
                        <a:rPr lang="en-US" sz="2400" b="1" dirty="0" err="1" smtClean="0">
                          <a:ln w="0"/>
                        </a:rPr>
                        <a:t>Nicardipine</a:t>
                      </a:r>
                      <a:r>
                        <a:rPr lang="en-US" sz="2400" dirty="0" smtClean="0">
                          <a:ln w="0"/>
                        </a:rPr>
                        <a:t>  can be given by I.V. route in hypertensive emergency.</a:t>
                      </a:r>
                    </a:p>
                    <a:p>
                      <a:pPr marL="0" indent="0">
                        <a:buFont typeface="Courier New" panose="02070309020205020404" pitchFamily="49" charset="0"/>
                        <a:buNone/>
                      </a:pPr>
                      <a:r>
                        <a:rPr lang="en-US" sz="2400" dirty="0" smtClean="0">
                          <a:ln w="0"/>
                        </a:rPr>
                        <a:t>3- Sustained- release formulations are preferred for the treatment of hypertension due to the short half- life of CCBs </a:t>
                      </a:r>
                      <a:endParaRPr lang="en-US" sz="2400" kern="1200" dirty="0" smtClean="0">
                        <a:solidFill>
                          <a:schemeClr val="dk1"/>
                        </a:solidFill>
                        <a:latin typeface="+mn-lt"/>
                        <a:ea typeface="+mn-ea"/>
                        <a:cs typeface="+mn-cs"/>
                      </a:endParaRPr>
                    </a:p>
                  </a:txBody>
                  <a:tcPr/>
                </a:tc>
                <a:tc>
                  <a:txBody>
                    <a:bodyPr/>
                    <a:lstStyle/>
                    <a:p>
                      <a:pPr algn="ctr" rtl="1"/>
                      <a:r>
                        <a:rPr lang="en-US" sz="2400" dirty="0" smtClean="0"/>
                        <a:t>_</a:t>
                      </a:r>
                      <a:endParaRPr lang="ar-SA" sz="3200" dirty="0"/>
                    </a:p>
                  </a:txBody>
                  <a:tcPr anchor="ctr"/>
                </a:tc>
                <a:tc gridSpan="2">
                  <a:txBody>
                    <a:bodyPr/>
                    <a:lstStyle/>
                    <a:p>
                      <a:pPr marL="0" marR="0" indent="0" algn="l" defTabSz="1782440" rtl="0" eaLnBrk="1" fontAlgn="auto" latinLnBrk="0" hangingPunct="1">
                        <a:lnSpc>
                          <a:spcPct val="90000"/>
                        </a:lnSpc>
                        <a:spcBef>
                          <a:spcPts val="0"/>
                        </a:spcBef>
                        <a:spcAft>
                          <a:spcPts val="0"/>
                        </a:spcAft>
                        <a:buClrTx/>
                        <a:buSzTx/>
                        <a:buFont typeface="Wingdings" pitchFamily="2" charset="2"/>
                        <a:buNone/>
                        <a:tabLst/>
                        <a:defRPr/>
                      </a:pPr>
                      <a:r>
                        <a:rPr lang="en-US" sz="2400" kern="1200" dirty="0" smtClean="0">
                          <a:solidFill>
                            <a:schemeClr val="dk1"/>
                          </a:solidFill>
                          <a:latin typeface="+mn-lt"/>
                          <a:ea typeface="+mn-ea"/>
                          <a:cs typeface="+mn-cs"/>
                        </a:rPr>
                        <a:t>1- Treatment of essential hypertension. </a:t>
                      </a:r>
                    </a:p>
                    <a:p>
                      <a:pPr marL="0" indent="0" algn="l" defTabSz="1782440" rtl="0" eaLnBrk="1" latinLnBrk="0" hangingPunct="1">
                        <a:lnSpc>
                          <a:spcPct val="90000"/>
                        </a:lnSpc>
                        <a:buFont typeface="Wingdings" pitchFamily="2" charset="2"/>
                        <a:buNone/>
                        <a:defRPr/>
                      </a:pPr>
                      <a:r>
                        <a:rPr lang="en-US" sz="2400" kern="1200" dirty="0" smtClean="0">
                          <a:solidFill>
                            <a:schemeClr val="dk1"/>
                          </a:solidFill>
                          <a:latin typeface="+mn-lt"/>
                          <a:ea typeface="+mn-ea"/>
                          <a:cs typeface="+mn-cs"/>
                        </a:rPr>
                        <a:t>2- Hypertension in patients with </a:t>
                      </a:r>
                      <a:r>
                        <a:rPr lang="en-US" sz="2400" u="sng" kern="1200" dirty="0" smtClean="0">
                          <a:solidFill>
                            <a:schemeClr val="dk1"/>
                          </a:solidFill>
                          <a:latin typeface="+mn-lt"/>
                          <a:ea typeface="+mn-ea"/>
                          <a:cs typeface="+mn-cs"/>
                        </a:rPr>
                        <a:t>chronic renal disease, ischemic heart disease, diabetes</a:t>
                      </a:r>
                    </a:p>
                    <a:p>
                      <a:pPr marL="0" marR="0" indent="0" algn="l" defTabSz="1782440" rtl="0" eaLnBrk="1" fontAlgn="auto" latinLnBrk="0" hangingPunct="1">
                        <a:lnSpc>
                          <a:spcPct val="90000"/>
                        </a:lnSpc>
                        <a:spcBef>
                          <a:spcPts val="0"/>
                        </a:spcBef>
                        <a:spcAft>
                          <a:spcPts val="0"/>
                        </a:spcAft>
                        <a:buClrTx/>
                        <a:buSzTx/>
                        <a:buFont typeface="Wingdings" pitchFamily="2" charset="2"/>
                        <a:buNone/>
                        <a:tabLst/>
                        <a:defRPr/>
                      </a:pPr>
                      <a:r>
                        <a:rPr lang="en-US" sz="2400" kern="1200" dirty="0" smtClean="0">
                          <a:solidFill>
                            <a:schemeClr val="dk1"/>
                          </a:solidFill>
                          <a:latin typeface="+mn-lt"/>
                          <a:ea typeface="+mn-ea"/>
                          <a:cs typeface="+mn-cs"/>
                        </a:rPr>
                        <a:t>3-Treatment of heart failure.</a:t>
                      </a:r>
                    </a:p>
                  </a:txBody>
                  <a:tcPr/>
                </a:tc>
                <a:tc hMerge="1">
                  <a:txBody>
                    <a:bodyPr/>
                    <a:lstStyle/>
                    <a:p>
                      <a:pPr rtl="1"/>
                      <a:endParaRPr lang="ar-SA"/>
                    </a:p>
                  </a:txBody>
                  <a:tcPr/>
                </a:tc>
                <a:tc>
                  <a:txBody>
                    <a:bodyPr/>
                    <a:lstStyle/>
                    <a:p>
                      <a:pPr marL="0" marR="0" lvl="0" indent="0" algn="l" defTabSz="1782440" rtl="1"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Clinical uses</a:t>
                      </a:r>
                    </a:p>
                    <a:p>
                      <a:pPr rtl="1"/>
                      <a:endParaRPr lang="ar-SA" sz="3200" dirty="0"/>
                    </a:p>
                  </a:txBody>
                  <a:tcPr/>
                </a:tc>
              </a:tr>
              <a:tr h="2651760">
                <a:tc>
                  <a:txBody>
                    <a:bodyPr/>
                    <a:lstStyle/>
                    <a:p>
                      <a:pPr marL="0" marR="0" lvl="0" indent="0" algn="l" defTabSz="1782440" rtl="1" eaLnBrk="1" fontAlgn="auto" latinLnBrk="0" hangingPunct="1">
                        <a:lnSpc>
                          <a:spcPct val="100000"/>
                        </a:lnSpc>
                        <a:spcBef>
                          <a:spcPts val="0"/>
                        </a:spcBef>
                        <a:spcAft>
                          <a:spcPts val="0"/>
                        </a:spcAft>
                        <a:buClrTx/>
                        <a:buSzTx/>
                        <a:buFontTx/>
                        <a:buNone/>
                        <a:tabLst/>
                        <a:defRPr/>
                      </a:pPr>
                      <a:r>
                        <a:rPr lang="en-US" sz="2400" b="1" u="none" kern="1200" dirty="0" smtClean="0">
                          <a:solidFill>
                            <a:schemeClr val="dk1"/>
                          </a:solidFill>
                          <a:latin typeface="+mn-lt"/>
                          <a:ea typeface="+mn-ea"/>
                          <a:cs typeface="+mn-cs"/>
                        </a:rPr>
                        <a:t>(Headache, flushing, </a:t>
                      </a:r>
                      <a:endParaRPr lang="ar-SA" sz="2400" b="1" u="none" kern="1200" dirty="0" smtClean="0">
                        <a:solidFill>
                          <a:schemeClr val="dk1"/>
                        </a:solidFill>
                        <a:latin typeface="+mn-lt"/>
                        <a:ea typeface="+mn-ea"/>
                        <a:cs typeface="+mn-cs"/>
                      </a:endParaRPr>
                    </a:p>
                    <a:p>
                      <a:pPr marL="0" marR="0" lvl="0" indent="0" algn="l" defTabSz="1782440" rtl="0" eaLnBrk="1" fontAlgn="auto" latinLnBrk="0" hangingPunct="1">
                        <a:lnSpc>
                          <a:spcPct val="100000"/>
                        </a:lnSpc>
                        <a:spcBef>
                          <a:spcPts val="0"/>
                        </a:spcBef>
                        <a:spcAft>
                          <a:spcPts val="0"/>
                        </a:spcAft>
                        <a:buClrTx/>
                        <a:buSzTx/>
                        <a:buFontTx/>
                        <a:buNone/>
                        <a:tabLst/>
                        <a:defRPr/>
                      </a:pPr>
                      <a:r>
                        <a:rPr lang="en-US" sz="2400" b="1" u="none" kern="1200" dirty="0" smtClean="0">
                          <a:solidFill>
                            <a:schemeClr val="dk1"/>
                          </a:solidFill>
                          <a:latin typeface="+mn-lt"/>
                          <a:ea typeface="+mn-ea"/>
                          <a:cs typeface="+mn-cs"/>
                        </a:rPr>
                        <a:t>hypotension)</a:t>
                      </a:r>
                    </a:p>
                    <a:p>
                      <a:pPr marL="0" lvl="0" indent="0" defTabSz="914400" fontAlgn="base">
                        <a:spcBef>
                          <a:spcPct val="20000"/>
                        </a:spcBef>
                        <a:spcAft>
                          <a:spcPct val="0"/>
                        </a:spcAft>
                        <a:buFont typeface="Courier New" panose="02070309020205020404" pitchFamily="49" charset="0"/>
                        <a:buNone/>
                      </a:pPr>
                      <a:r>
                        <a:rPr lang="en-US" sz="2400" b="1" dirty="0" smtClean="0">
                          <a:ln w="0"/>
                        </a:rPr>
                        <a:t>-</a:t>
                      </a:r>
                      <a:r>
                        <a:rPr lang="en-US" sz="2400" b="1" dirty="0" err="1" smtClean="0">
                          <a:ln w="0"/>
                        </a:rPr>
                        <a:t>Nifedipine</a:t>
                      </a:r>
                      <a:r>
                        <a:rPr lang="en-US" sz="2400" dirty="0" smtClean="0">
                          <a:ln w="0"/>
                        </a:rPr>
                        <a:t>: Tachycardia</a:t>
                      </a:r>
                    </a:p>
                    <a:p>
                      <a:pPr marL="0" lvl="0" indent="0" defTabSz="914400" fontAlgn="base">
                        <a:spcBef>
                          <a:spcPct val="20000"/>
                        </a:spcBef>
                        <a:spcAft>
                          <a:spcPct val="0"/>
                        </a:spcAft>
                        <a:buFont typeface="Courier New" panose="02070309020205020404" pitchFamily="49" charset="0"/>
                        <a:buNone/>
                      </a:pPr>
                      <a:r>
                        <a:rPr lang="en-US" sz="2400" b="1" dirty="0" smtClean="0">
                          <a:ln w="0"/>
                        </a:rPr>
                        <a:t>-Verapamil</a:t>
                      </a:r>
                      <a:r>
                        <a:rPr lang="en-US" sz="2400" dirty="0" smtClean="0">
                          <a:ln w="0"/>
                        </a:rPr>
                        <a:t> &amp; </a:t>
                      </a:r>
                      <a:r>
                        <a:rPr lang="en-US" sz="2400" b="1" dirty="0" err="1" smtClean="0">
                          <a:ln w="0"/>
                        </a:rPr>
                        <a:t>Diltiazem</a:t>
                      </a:r>
                      <a:r>
                        <a:rPr lang="en-US" sz="2400" dirty="0" smtClean="0">
                          <a:ln w="0"/>
                        </a:rPr>
                        <a:t>: peripheral edema (</a:t>
                      </a:r>
                      <a:r>
                        <a:rPr lang="en-US" sz="2400" dirty="0" smtClean="0">
                          <a:ln w="0"/>
                          <a:solidFill>
                            <a:srgbClr val="C00000"/>
                          </a:solidFill>
                        </a:rPr>
                        <a:t>ankle edema</a:t>
                      </a:r>
                      <a:r>
                        <a:rPr lang="en-US" sz="2400" dirty="0" smtClean="0">
                          <a:ln w="0"/>
                        </a:rPr>
                        <a:t>)</a:t>
                      </a:r>
                    </a:p>
                    <a:p>
                      <a:pPr marL="0" indent="0">
                        <a:buFont typeface="Courier New" panose="02070309020205020404" pitchFamily="49" charset="0"/>
                        <a:buNone/>
                      </a:pPr>
                      <a:r>
                        <a:rPr lang="en-US" sz="2400" b="1" dirty="0" smtClean="0">
                          <a:ln w="0"/>
                          <a:solidFill>
                            <a:srgbClr val="9A2720"/>
                          </a:solidFill>
                        </a:rPr>
                        <a:t>-Verapamil</a:t>
                      </a:r>
                      <a:r>
                        <a:rPr lang="en-US" sz="2400" dirty="0" smtClean="0">
                          <a:ln w="0"/>
                          <a:solidFill>
                            <a:srgbClr val="9A2720"/>
                          </a:solidFill>
                        </a:rPr>
                        <a:t>: constipation </a:t>
                      </a:r>
                      <a:endParaRPr lang="en-US" sz="2400" b="1" u="none" kern="1200" dirty="0" smtClean="0">
                        <a:solidFill>
                          <a:schemeClr val="dk1"/>
                        </a:solidFill>
                        <a:latin typeface="+mn-lt"/>
                        <a:ea typeface="+mn-ea"/>
                        <a:cs typeface="+mn-cs"/>
                      </a:endParaRPr>
                    </a:p>
                  </a:txBody>
                  <a:tcPr/>
                </a:tc>
                <a:tc>
                  <a:txBody>
                    <a:bodyPr/>
                    <a:lstStyle/>
                    <a:p>
                      <a:pPr algn="ctr"/>
                      <a:r>
                        <a:rPr lang="en-US" sz="2400" b="1" u="sng" kern="1200" dirty="0" smtClean="0">
                          <a:solidFill>
                            <a:schemeClr val="dk1"/>
                          </a:solidFill>
                          <a:latin typeface="+mn-lt"/>
                          <a:ea typeface="+mn-ea"/>
                          <a:cs typeface="+mn-cs"/>
                        </a:rPr>
                        <a:t>Same ADRs, except for </a:t>
                      </a:r>
                    </a:p>
                    <a:p>
                      <a:pPr algn="ctr"/>
                      <a:r>
                        <a:rPr lang="en-US" sz="2400" b="1" u="sng" kern="1200" dirty="0" smtClean="0">
                          <a:solidFill>
                            <a:schemeClr val="dk1"/>
                          </a:solidFill>
                          <a:latin typeface="+mn-lt"/>
                          <a:ea typeface="+mn-ea"/>
                          <a:cs typeface="+mn-cs"/>
                        </a:rPr>
                        <a:t>dry cough &amp; </a:t>
                      </a:r>
                      <a:r>
                        <a:rPr lang="en-US" sz="2400" b="1" u="sng" kern="1200" dirty="0" err="1" smtClean="0">
                          <a:solidFill>
                            <a:schemeClr val="dk1"/>
                          </a:solidFill>
                          <a:latin typeface="+mn-lt"/>
                          <a:ea typeface="+mn-ea"/>
                          <a:cs typeface="+mn-cs"/>
                        </a:rPr>
                        <a:t>angioneurotic</a:t>
                      </a:r>
                      <a:r>
                        <a:rPr lang="en-US" sz="2400" b="1" u="sng" kern="1200" dirty="0" smtClean="0">
                          <a:solidFill>
                            <a:schemeClr val="dk1"/>
                          </a:solidFill>
                          <a:latin typeface="+mn-lt"/>
                          <a:ea typeface="+mn-ea"/>
                          <a:cs typeface="+mn-cs"/>
                        </a:rPr>
                        <a:t> edema</a:t>
                      </a:r>
                    </a:p>
                    <a:p>
                      <a:pPr rtl="1"/>
                      <a:endParaRPr lang="ar-SA" sz="3200" kern="1200" dirty="0">
                        <a:solidFill>
                          <a:schemeClr val="dk1"/>
                        </a:solidFill>
                        <a:latin typeface="+mn-lt"/>
                        <a:ea typeface="+mn-ea"/>
                        <a:cs typeface="+mn-cs"/>
                      </a:endParaRPr>
                    </a:p>
                  </a:txBody>
                  <a:tcPr/>
                </a:tc>
                <a:tc gridSpan="2">
                  <a:txBody>
                    <a:bodyPr/>
                    <a:lstStyle/>
                    <a:p>
                      <a:pPr marL="0" marR="0" indent="0" algn="l" defTabSz="1782440" rtl="1"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Dry cough.</a:t>
                      </a:r>
                    </a:p>
                    <a:p>
                      <a:pPr algn="l" rtl="0"/>
                      <a:r>
                        <a:rPr lang="en-US" sz="2400" kern="1200" dirty="0" err="1" smtClean="0">
                          <a:solidFill>
                            <a:schemeClr val="dk1"/>
                          </a:solidFill>
                          <a:latin typeface="+mn-lt"/>
                          <a:ea typeface="+mn-ea"/>
                          <a:cs typeface="+mn-cs"/>
                        </a:rPr>
                        <a:t>Angioneurotic</a:t>
                      </a:r>
                      <a:r>
                        <a:rPr lang="en-US" sz="2400" kern="1200" dirty="0" smtClean="0">
                          <a:solidFill>
                            <a:schemeClr val="dk1"/>
                          </a:solidFill>
                          <a:latin typeface="+mn-lt"/>
                          <a:ea typeface="+mn-ea"/>
                          <a:cs typeface="+mn-cs"/>
                        </a:rPr>
                        <a:t> edema.</a:t>
                      </a:r>
                    </a:p>
                    <a:p>
                      <a:pPr algn="l" rtl="0"/>
                      <a:r>
                        <a:rPr lang="en-US" sz="2400" kern="1200" dirty="0" smtClean="0">
                          <a:solidFill>
                            <a:schemeClr val="dk1"/>
                          </a:solidFill>
                          <a:latin typeface="+mn-lt"/>
                          <a:ea typeface="+mn-ea"/>
                          <a:cs typeface="+mn-cs"/>
                        </a:rPr>
                        <a:t>swelling of the  nose, throat, tongue, larynx.</a:t>
                      </a:r>
                    </a:p>
                    <a:p>
                      <a:pPr algn="l" rtl="0"/>
                      <a:r>
                        <a:rPr lang="en-US" sz="2400" b="1" kern="1200" dirty="0" smtClean="0">
                          <a:solidFill>
                            <a:schemeClr val="dk1"/>
                          </a:solidFill>
                          <a:latin typeface="+mn-lt"/>
                          <a:ea typeface="+mn-ea"/>
                          <a:cs typeface="+mn-cs"/>
                        </a:rPr>
                        <a:t>First dose effect </a:t>
                      </a:r>
                      <a:r>
                        <a:rPr lang="en-US" sz="2400" kern="1200" dirty="0" smtClean="0"/>
                        <a:t>(severe hypotension).</a:t>
                      </a:r>
                    </a:p>
                    <a:p>
                      <a:pPr marL="0" marR="0" indent="0" algn="l" defTabSz="1782440" rtl="0" eaLnBrk="1" fontAlgn="auto" latinLnBrk="0" hangingPunct="1">
                        <a:lnSpc>
                          <a:spcPct val="100000"/>
                        </a:lnSpc>
                        <a:spcBef>
                          <a:spcPts val="0"/>
                        </a:spcBef>
                        <a:spcAft>
                          <a:spcPts val="0"/>
                        </a:spcAft>
                        <a:buClrTx/>
                        <a:buSzTx/>
                        <a:buFontTx/>
                        <a:buNone/>
                        <a:tabLst/>
                        <a:defRPr/>
                      </a:pPr>
                      <a:r>
                        <a:rPr lang="en-US" sz="2400" b="1" kern="1200" dirty="0" err="1" smtClean="0">
                          <a:solidFill>
                            <a:schemeClr val="dk1"/>
                          </a:solidFill>
                          <a:latin typeface="+mn-lt"/>
                          <a:ea typeface="+mn-ea"/>
                          <a:cs typeface="+mn-cs"/>
                        </a:rPr>
                        <a:t>adrs</a:t>
                      </a:r>
                      <a:r>
                        <a:rPr lang="en-US" sz="2400" b="1" kern="1200" dirty="0" smtClean="0">
                          <a:solidFill>
                            <a:schemeClr val="dk1"/>
                          </a:solidFill>
                          <a:latin typeface="+mn-lt"/>
                          <a:ea typeface="+mn-ea"/>
                          <a:cs typeface="+mn-cs"/>
                        </a:rPr>
                        <a:t> specific to captopril</a:t>
                      </a:r>
                    </a:p>
                    <a:p>
                      <a:pPr marL="0" marR="0" indent="0" algn="l" defTabSz="1782440" rtl="0" eaLnBrk="1" fontAlgn="auto" latinLnBrk="0" hangingPunct="1">
                        <a:lnSpc>
                          <a:spcPct val="100000"/>
                        </a:lnSpc>
                        <a:spcBef>
                          <a:spcPts val="0"/>
                        </a:spcBef>
                        <a:spcAft>
                          <a:spcPts val="0"/>
                        </a:spcAft>
                        <a:buClrTx/>
                        <a:buSzTx/>
                        <a:buFontTx/>
                        <a:buNone/>
                        <a:tabLst/>
                        <a:defRPr/>
                      </a:pPr>
                      <a:r>
                        <a:rPr lang="en-US" sz="2400" kern="1200" dirty="0" err="1" smtClean="0">
                          <a:solidFill>
                            <a:schemeClr val="dk1"/>
                          </a:solidFill>
                          <a:latin typeface="+mn-lt"/>
                          <a:ea typeface="+mn-ea"/>
                          <a:cs typeface="+mn-cs"/>
                        </a:rPr>
                        <a:t>Dysgeusia</a:t>
                      </a:r>
                      <a:r>
                        <a:rPr lang="en-US" sz="2400" kern="1200" dirty="0" smtClean="0">
                          <a:solidFill>
                            <a:schemeClr val="dk1"/>
                          </a:solidFill>
                          <a:latin typeface="+mn-lt"/>
                          <a:ea typeface="+mn-ea"/>
                          <a:cs typeface="+mn-cs"/>
                        </a:rPr>
                        <a:t> = reversible loss or altered taste. </a:t>
                      </a:r>
                    </a:p>
                    <a:p>
                      <a:pPr marL="0" marR="0" indent="0" algn="l" defTabSz="178244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Proteinuria and neutropenia.</a:t>
                      </a:r>
                    </a:p>
                  </a:txBody>
                  <a:tcPr/>
                </a:tc>
                <a:tc hMerge="1">
                  <a:txBody>
                    <a:bodyPr/>
                    <a:lstStyle/>
                    <a:p>
                      <a:pPr rtl="1"/>
                      <a:endParaRPr lang="ar-SA"/>
                    </a:p>
                  </a:txBody>
                  <a:tcPr/>
                </a:tc>
                <a:tc>
                  <a:txBody>
                    <a:bodyPr/>
                    <a:lstStyle/>
                    <a:p>
                      <a:pPr rtl="1"/>
                      <a:r>
                        <a:rPr lang="en-US" sz="2400" b="1" kern="1200" dirty="0" smtClean="0">
                          <a:solidFill>
                            <a:schemeClr val="dk1"/>
                          </a:solidFill>
                          <a:latin typeface="+mn-lt"/>
                          <a:ea typeface="+mn-ea"/>
                          <a:cs typeface="+mn-cs"/>
                        </a:rPr>
                        <a:t>ADRS</a:t>
                      </a:r>
                      <a:endParaRPr lang="ar-SA" sz="2400" b="1" kern="1200" dirty="0">
                        <a:solidFill>
                          <a:schemeClr val="dk1"/>
                        </a:solidFill>
                        <a:latin typeface="+mn-lt"/>
                        <a:ea typeface="+mn-ea"/>
                        <a:cs typeface="+mn-cs"/>
                      </a:endParaRPr>
                    </a:p>
                  </a:txBody>
                  <a:tcPr/>
                </a:tc>
              </a:tr>
              <a:tr h="1554480">
                <a:tc>
                  <a:txBody>
                    <a:bodyPr/>
                    <a:lstStyle/>
                    <a:p>
                      <a:pPr algn="ctr" rtl="1"/>
                      <a:r>
                        <a:rPr lang="en-US" sz="3200" dirty="0" smtClean="0"/>
                        <a:t>_</a:t>
                      </a:r>
                      <a:endParaRPr lang="ar-SA" sz="3200" dirty="0"/>
                    </a:p>
                  </a:txBody>
                  <a:tcPr anchor="ctr"/>
                </a:tc>
                <a:tc>
                  <a:txBody>
                    <a:bodyPr/>
                    <a:lstStyle/>
                    <a:p>
                      <a:pPr marL="0" marR="0" indent="0" algn="ctr" defTabSz="1782440" rtl="1" eaLnBrk="1" fontAlgn="auto" latinLnBrk="0" hangingPunct="1">
                        <a:lnSpc>
                          <a:spcPct val="100000"/>
                        </a:lnSpc>
                        <a:spcBef>
                          <a:spcPts val="0"/>
                        </a:spcBef>
                        <a:spcAft>
                          <a:spcPts val="0"/>
                        </a:spcAft>
                        <a:buClrTx/>
                        <a:buSzTx/>
                        <a:buFontTx/>
                        <a:buNone/>
                        <a:tabLst/>
                        <a:defRPr/>
                      </a:pPr>
                      <a:r>
                        <a:rPr lang="en-US" sz="2400" b="1" u="sng" dirty="0" smtClean="0"/>
                        <a:t>Same contraindications as ACEI.</a:t>
                      </a:r>
                    </a:p>
                    <a:p>
                      <a:pPr rtl="1"/>
                      <a:endParaRPr lang="ar-SA" sz="3200" dirty="0"/>
                    </a:p>
                  </a:txBody>
                  <a:tcPr/>
                </a:tc>
                <a:tc gridSpan="2">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-Renal artery stenosis.</a:t>
                      </a:r>
                    </a:p>
                    <a:p>
                      <a:pPr marL="0" marR="0" indent="0" algn="l" defTabSz="178244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-Potassium-sparing diuretics. </a:t>
                      </a:r>
                    </a:p>
                    <a:p>
                      <a:pPr marL="0" marR="0" indent="0" algn="l" defTabSz="1782440"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mn-lt"/>
                          <a:ea typeface="+mn-ea"/>
                          <a:cs typeface="+mn-cs"/>
                        </a:rPr>
                        <a:t>-During the second and third trimesters of pregnancy due to the risk of: fetal hypotension, anuria ,renal failure &amp;  malformations.</a:t>
                      </a:r>
                    </a:p>
                  </a:txBody>
                  <a:tcPr/>
                </a:tc>
                <a:tc hMerge="1">
                  <a:txBody>
                    <a:bodyPr/>
                    <a:lstStyle/>
                    <a:p>
                      <a:pPr rtl="1"/>
                      <a:endParaRPr lang="ar-SA"/>
                    </a:p>
                  </a:txBody>
                  <a:tcPr/>
                </a:tc>
                <a:tc>
                  <a:txBody>
                    <a:bodyPr/>
                    <a:lstStyle/>
                    <a:p>
                      <a:pPr rtl="1"/>
                      <a:r>
                        <a:rPr lang="en-US" sz="2400" b="1" kern="1200" dirty="0" smtClean="0">
                          <a:solidFill>
                            <a:schemeClr val="dk1"/>
                          </a:solidFill>
                          <a:latin typeface="+mn-lt"/>
                          <a:ea typeface="+mn-ea"/>
                          <a:cs typeface="+mn-cs"/>
                        </a:rPr>
                        <a:t>contraindications</a:t>
                      </a:r>
                      <a:endParaRPr lang="ar-SA" sz="2400" b="1"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83832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 y="0"/>
          <a:ext cx="23766465" cy="13638176"/>
        </p:xfrm>
        <a:graphic>
          <a:graphicData uri="http://schemas.openxmlformats.org/drawingml/2006/table">
            <a:tbl>
              <a:tblPr firstRow="1" bandRow="1">
                <a:tableStyleId>{5C22544A-7EE6-4342-B048-85BDC9FD1C3A}</a:tableStyleId>
              </a:tblPr>
              <a:tblGrid>
                <a:gridCol w="4733367"/>
                <a:gridCol w="6344366"/>
                <a:gridCol w="3172183"/>
                <a:gridCol w="3172183"/>
                <a:gridCol w="6344366"/>
              </a:tblGrid>
              <a:tr h="510988">
                <a:tc gridSpan="5">
                  <a:txBody>
                    <a:bodyPr/>
                    <a:lstStyle/>
                    <a:p>
                      <a:pPr algn="ctr"/>
                      <a:r>
                        <a:rPr lang="en-US" sz="2000" b="1" kern="1200" dirty="0" smtClean="0">
                          <a:solidFill>
                            <a:schemeClr val="lt1"/>
                          </a:solidFill>
                          <a:effectLst/>
                          <a:latin typeface="+mn-lt"/>
                          <a:ea typeface="+mn-ea"/>
                          <a:cs typeface="+mn-cs"/>
                        </a:rPr>
                        <a:t>sympatholytic drugs </a:t>
                      </a:r>
                      <a:endParaRPr lang="en-US" sz="2000" dirty="0">
                        <a:effectLst/>
                      </a:endParaRPr>
                    </a:p>
                  </a:txBody>
                  <a:tcPr anchor="ct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6517">
                <a:tc gridSpan="5">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l-GR" sz="2000" dirty="0" smtClean="0"/>
                        <a:t>β</a:t>
                      </a:r>
                      <a:r>
                        <a:rPr lang="en-US" sz="2000" dirty="0" smtClean="0"/>
                        <a:t>-adrenoceptor blockers</a:t>
                      </a:r>
                      <a:endParaRPr lang="en-US" sz="2000" dirty="0" smtClean="0">
                        <a:solidFill>
                          <a:schemeClr val="bg1"/>
                        </a:solidFill>
                      </a:endParaRPr>
                    </a:p>
                  </a:txBody>
                  <a:tcPr anchor="ctr">
                    <a:solidFill>
                      <a:srgbClr val="FFC066"/>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9219">
                <a:tc>
                  <a:txBody>
                    <a:bodyPr/>
                    <a:lstStyle/>
                    <a:p>
                      <a:pPr algn="ctr"/>
                      <a:r>
                        <a:rPr lang="en-US" sz="2000" dirty="0" smtClean="0">
                          <a:solidFill>
                            <a:schemeClr val="tx1"/>
                          </a:solidFill>
                        </a:rPr>
                        <a:t>drugs</a:t>
                      </a:r>
                      <a:endParaRPr lang="en-US" sz="2000" dirty="0"/>
                    </a:p>
                  </a:txBody>
                  <a:tcPr anchor="ctr">
                    <a:solidFill>
                      <a:schemeClr val="bg1"/>
                    </a:solidFill>
                  </a:tcPr>
                </a:tc>
                <a:tc>
                  <a:txBody>
                    <a:bodyPr/>
                    <a:lstStyle/>
                    <a:p>
                      <a:pPr algn="ctr"/>
                      <a:r>
                        <a:rPr lang="en-US" sz="2000" dirty="0" smtClean="0"/>
                        <a:t>Propranolol</a:t>
                      </a:r>
                      <a:endParaRPr lang="en-US" sz="2000" dirty="0"/>
                    </a:p>
                  </a:txBody>
                  <a:tcPr anchor="ctr">
                    <a:solidFill>
                      <a:schemeClr val="bg1"/>
                    </a:solidFill>
                  </a:tcPr>
                </a:tc>
                <a:tc gridSpan="2">
                  <a:txBody>
                    <a:bodyPr/>
                    <a:lstStyle/>
                    <a:p>
                      <a:pPr algn="ctr"/>
                      <a:r>
                        <a:rPr lang="en-US" sz="2000" dirty="0" smtClean="0"/>
                        <a:t>Atenolol</a:t>
                      </a:r>
                      <a:endParaRPr lang="en-US" sz="2000" dirty="0"/>
                    </a:p>
                  </a:txBody>
                  <a:tcPr anchor="ctr">
                    <a:solidFill>
                      <a:schemeClr val="bg1"/>
                    </a:solidFill>
                  </a:tcPr>
                </a:tc>
                <a:tc hMerge="1">
                  <a:txBody>
                    <a:bodyPr/>
                    <a:lstStyle/>
                    <a:p>
                      <a:endParaRPr lang="en-US"/>
                    </a:p>
                  </a:txBody>
                  <a:tcPr/>
                </a:tc>
                <a:tc>
                  <a:txBody>
                    <a:bodyPr/>
                    <a:lstStyle/>
                    <a:p>
                      <a:pPr algn="ctr"/>
                      <a:r>
                        <a:rPr lang="en-US" sz="2000" dirty="0" smtClean="0"/>
                        <a:t>Metoprolol</a:t>
                      </a:r>
                      <a:endParaRPr lang="en-US" sz="2000" dirty="0"/>
                    </a:p>
                  </a:txBody>
                  <a:tcPr anchor="ctr">
                    <a:solidFill>
                      <a:schemeClr val="bg1"/>
                    </a:solidFill>
                  </a:tcPr>
                </a:tc>
              </a:tr>
              <a:tr h="901849">
                <a:tc>
                  <a:txBody>
                    <a:bodyPr/>
                    <a:lstStyle/>
                    <a:p>
                      <a:pPr algn="ctr"/>
                      <a:r>
                        <a:rPr lang="en-US" sz="2000" dirty="0" smtClean="0"/>
                        <a:t>Uses</a:t>
                      </a:r>
                      <a:endParaRPr lang="en-US" sz="2000" dirty="0"/>
                    </a:p>
                  </a:txBody>
                  <a:tcPr anchor="ctr">
                    <a:solidFill>
                      <a:srgbClr val="FFC066"/>
                    </a:solidFill>
                  </a:tcPr>
                </a:tc>
                <a:tc gridSpan="4">
                  <a:txBody>
                    <a:bodyPr/>
                    <a:lstStyle/>
                    <a:p>
                      <a:pPr marL="342900" indent="-342900">
                        <a:buFont typeface="Arial" charset="0"/>
                        <a:buChar char="•"/>
                      </a:pPr>
                      <a:r>
                        <a:rPr lang="en-US" sz="2000" dirty="0" smtClean="0"/>
                        <a:t>Mile to Moderate </a:t>
                      </a:r>
                      <a:r>
                        <a:rPr lang="en-US" sz="2000" baseline="0" dirty="0" smtClean="0"/>
                        <a:t>hypertension in sever cases in combination with other drugs </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kern="1200" dirty="0" smtClean="0">
                          <a:effectLst/>
                        </a:rPr>
                        <a:t>may take 2 weeks to optimal therapeutic response</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kern="1200" dirty="0" smtClean="0">
                          <a:effectLst/>
                        </a:rPr>
                        <a:t>evidence support using it with patient has concomitant coronary artery disease</a:t>
                      </a:r>
                      <a:endParaRPr lang="en-US" sz="2000" dirty="0" smtClean="0">
                        <a:effectLst/>
                      </a:endParaRPr>
                    </a:p>
                  </a:txBody>
                  <a:tcPr anchor="ctr">
                    <a:solidFill>
                      <a:srgbClr val="FFC066"/>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267609">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Mechanism</a:t>
                      </a:r>
                      <a:r>
                        <a:rPr lang="en-US" sz="2000" baseline="0" dirty="0" smtClean="0"/>
                        <a:t> of action</a:t>
                      </a:r>
                      <a:endParaRPr lang="en-US" sz="2000" dirty="0" smtClean="0">
                        <a:solidFill>
                          <a:schemeClr val="tx1"/>
                        </a:solidFill>
                      </a:endParaRPr>
                    </a:p>
                  </a:txBody>
                  <a:tcPr anchor="ctr">
                    <a:solidFill>
                      <a:schemeClr val="bg1"/>
                    </a:solidFill>
                  </a:tcPr>
                </a:tc>
                <a:tc gridSpan="4">
                  <a:txBody>
                    <a:bodyPr/>
                    <a:lstStyle/>
                    <a:p>
                      <a:pPr marL="0" marR="0" indent="0" algn="l" defTabSz="1782440" rtl="0" eaLnBrk="1" fontAlgn="auto" latinLnBrk="0" hangingPunct="1">
                        <a:lnSpc>
                          <a:spcPct val="100000"/>
                        </a:lnSpc>
                        <a:spcBef>
                          <a:spcPts val="0"/>
                        </a:spcBef>
                        <a:spcAft>
                          <a:spcPts val="0"/>
                        </a:spcAft>
                        <a:buClrTx/>
                        <a:buSzTx/>
                        <a:buFontTx/>
                        <a:buNone/>
                        <a:tabLst/>
                        <a:defRPr/>
                      </a:pPr>
                      <a:r>
                        <a:rPr lang="en-US" sz="2000" kern="1200" dirty="0" smtClean="0">
                          <a:effectLst/>
                        </a:rPr>
                        <a:t>Decrease blood pressure by:</a:t>
                      </a:r>
                    </a:p>
                    <a:p>
                      <a:pPr marL="0" marR="0" indent="0" algn="l" defTabSz="1782440" rtl="0" eaLnBrk="1" fontAlgn="auto" latinLnBrk="0" hangingPunct="1">
                        <a:lnSpc>
                          <a:spcPct val="100000"/>
                        </a:lnSpc>
                        <a:spcBef>
                          <a:spcPts val="0"/>
                        </a:spcBef>
                        <a:spcAft>
                          <a:spcPts val="0"/>
                        </a:spcAft>
                        <a:buClrTx/>
                        <a:buSzTx/>
                        <a:buFontTx/>
                        <a:buNone/>
                        <a:tabLst/>
                        <a:defRPr/>
                      </a:pPr>
                      <a:r>
                        <a:rPr lang="en-US" sz="2000" kern="1200" dirty="0" smtClean="0">
                          <a:effectLst/>
                        </a:rPr>
                        <a:t>1- Decreasing cardiac output </a:t>
                      </a:r>
                      <a:r>
                        <a:rPr lang="en-US" sz="2000" kern="1200" dirty="0" smtClean="0">
                          <a:solidFill>
                            <a:srgbClr val="A6A6A6"/>
                          </a:solidFill>
                          <a:effectLst/>
                        </a:rPr>
                        <a:t>(blocking β</a:t>
                      </a:r>
                      <a:r>
                        <a:rPr lang="en-US" sz="2000" kern="1200" baseline="-25000" dirty="0" smtClean="0">
                          <a:solidFill>
                            <a:srgbClr val="A6A6A6"/>
                          </a:solidFill>
                          <a:effectLst/>
                        </a:rPr>
                        <a:t>1</a:t>
                      </a:r>
                      <a:r>
                        <a:rPr lang="en-US" sz="2000" kern="1200" baseline="0" dirty="0" smtClean="0">
                          <a:solidFill>
                            <a:srgbClr val="A6A6A6"/>
                          </a:solidFill>
                          <a:effectLst/>
                        </a:rPr>
                        <a:t> which is in cardiac muscles)</a:t>
                      </a:r>
                      <a:endParaRPr lang="en-US" sz="2000" kern="1200" dirty="0" smtClean="0">
                        <a:solidFill>
                          <a:srgbClr val="A6A6A6"/>
                        </a:solidFill>
                        <a:effectLst/>
                      </a:endParaRPr>
                    </a:p>
                    <a:p>
                      <a:pPr marL="0" marR="0" indent="0" algn="l" defTabSz="1782440" rtl="0" eaLnBrk="1" fontAlgn="auto" latinLnBrk="0" hangingPunct="1">
                        <a:lnSpc>
                          <a:spcPct val="100000"/>
                        </a:lnSpc>
                        <a:spcBef>
                          <a:spcPts val="0"/>
                        </a:spcBef>
                        <a:spcAft>
                          <a:spcPts val="0"/>
                        </a:spcAft>
                        <a:buClrTx/>
                        <a:buSzTx/>
                        <a:buFontTx/>
                        <a:buNone/>
                        <a:tabLst/>
                        <a:defRPr/>
                      </a:pPr>
                      <a:r>
                        <a:rPr lang="en-US" sz="2000" kern="1200" dirty="0" smtClean="0">
                          <a:effectLst/>
                        </a:rPr>
                        <a:t>2- Decreasing renin release </a:t>
                      </a:r>
                      <a:r>
                        <a:rPr lang="en-US" sz="2000" kern="1200" dirty="0" smtClean="0">
                          <a:solidFill>
                            <a:srgbClr val="A6A6A6"/>
                          </a:solidFill>
                          <a:effectLst/>
                        </a:rPr>
                        <a:t>(blocking β</a:t>
                      </a:r>
                      <a:r>
                        <a:rPr lang="en-US" sz="2000" kern="1200" baseline="-25000" dirty="0" smtClean="0">
                          <a:solidFill>
                            <a:srgbClr val="A6A6A6"/>
                          </a:solidFill>
                          <a:effectLst/>
                        </a:rPr>
                        <a:t>1</a:t>
                      </a:r>
                      <a:r>
                        <a:rPr lang="en-US" sz="2000" kern="1200" dirty="0" smtClean="0">
                          <a:solidFill>
                            <a:srgbClr val="A6A6A6"/>
                          </a:solidFill>
                          <a:effectLst/>
                        </a:rPr>
                        <a:t> which is in kidney)</a:t>
                      </a:r>
                      <a:br>
                        <a:rPr lang="en-US" sz="2000" kern="1200" dirty="0" smtClean="0">
                          <a:solidFill>
                            <a:srgbClr val="A6A6A6"/>
                          </a:solidFill>
                          <a:effectLst/>
                        </a:rPr>
                      </a:br>
                      <a:r>
                        <a:rPr lang="en-US" sz="2000" kern="1200" dirty="0" smtClean="0">
                          <a:effectLst/>
                        </a:rPr>
                        <a:t>3- Central Mechanism </a:t>
                      </a:r>
                      <a:r>
                        <a:rPr lang="en-US" sz="2000" kern="1200" dirty="0" smtClean="0">
                          <a:solidFill>
                            <a:srgbClr val="A6A6A6"/>
                          </a:solidFill>
                          <a:effectLst/>
                        </a:rPr>
                        <a:t>(blocking β-receptors in CNS ‘presynaptic receptors)</a:t>
                      </a:r>
                      <a:endParaRPr lang="en-US" sz="2000" dirty="0" smtClean="0">
                        <a:solidFill>
                          <a:srgbClr val="A6A6A6"/>
                        </a:solidFill>
                        <a:effectLst/>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86373">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Adverse effects</a:t>
                      </a:r>
                      <a:endParaRPr lang="ar-SA" sz="2000" b="0" dirty="0" smtClean="0">
                        <a:solidFill>
                          <a:schemeClr val="tx1"/>
                        </a:solidFill>
                      </a:endParaRPr>
                    </a:p>
                  </a:txBody>
                  <a:tcPr anchor="ctr">
                    <a:solidFill>
                      <a:srgbClr val="FFC066"/>
                    </a:solidFill>
                  </a:tcPr>
                </a:tc>
                <a:tc gridSpan="4">
                  <a:txBody>
                    <a:bodyPr/>
                    <a:lstStyle/>
                    <a:p>
                      <a:pPr marL="342900" indent="-342900">
                        <a:buFont typeface="Arial" charset="0"/>
                        <a:buChar char="•"/>
                      </a:pPr>
                      <a:r>
                        <a:rPr lang="en-US" sz="2000" dirty="0" smtClean="0">
                          <a:solidFill>
                            <a:srgbClr val="FF0000"/>
                          </a:solidFill>
                        </a:rPr>
                        <a:t>Hypoglycemia</a:t>
                      </a:r>
                    </a:p>
                    <a:p>
                      <a:pPr marL="342900" indent="-342900">
                        <a:buFont typeface="Arial" charset="0"/>
                        <a:buChar char="•"/>
                      </a:pPr>
                      <a:r>
                        <a:rPr lang="en-US" sz="2000" dirty="0" smtClean="0"/>
                        <a:t>Fatigue</a:t>
                      </a:r>
                    </a:p>
                    <a:p>
                      <a:pPr marL="342900" indent="-342900">
                        <a:buFont typeface="Arial" charset="0"/>
                        <a:buChar char="•"/>
                      </a:pPr>
                      <a:r>
                        <a:rPr lang="en-US" sz="2000" dirty="0" smtClean="0">
                          <a:solidFill>
                            <a:srgbClr val="FF0000"/>
                          </a:solidFill>
                        </a:rPr>
                        <a:t>Mask</a:t>
                      </a:r>
                      <a:r>
                        <a:rPr lang="en-US" sz="2000" baseline="0" dirty="0" smtClean="0">
                          <a:solidFill>
                            <a:srgbClr val="FF0000"/>
                          </a:solidFill>
                        </a:rPr>
                        <a:t> the symptoms of h</a:t>
                      </a:r>
                      <a:r>
                        <a:rPr lang="en-US" sz="2000" dirty="0" smtClean="0">
                          <a:solidFill>
                            <a:srgbClr val="FF0000"/>
                          </a:solidFill>
                        </a:rPr>
                        <a:t>ypoglycemia in diabetes </a:t>
                      </a:r>
                      <a:r>
                        <a:rPr lang="en-US" sz="2000" dirty="0" smtClean="0"/>
                        <a:t>(contraindicate</a:t>
                      </a:r>
                      <a:r>
                        <a:rPr lang="en-US" sz="2000" baseline="0" dirty="0" smtClean="0"/>
                        <a:t> in diabetes patients)</a:t>
                      </a:r>
                    </a:p>
                    <a:p>
                      <a:pPr marL="342900" indent="-342900">
                        <a:buFont typeface="Arial" charset="0"/>
                        <a:buChar char="•"/>
                      </a:pPr>
                      <a:r>
                        <a:rPr lang="en-US" sz="2000" baseline="0" dirty="0" smtClean="0"/>
                        <a:t>Increase triglycerides</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baseline="0" dirty="0" smtClean="0"/>
                        <a:t>Aggravate peripheral arterial disease </a:t>
                      </a:r>
                      <a:r>
                        <a:rPr lang="en-US" sz="2000" kern="1200" dirty="0" smtClean="0">
                          <a:effectLst/>
                        </a:rPr>
                        <a:t>(as Reynaud's disease) </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kern="1200" dirty="0" smtClean="0">
                          <a:solidFill>
                            <a:srgbClr val="FF0000"/>
                          </a:solidFill>
                          <a:effectLst/>
                        </a:rPr>
                        <a:t>Erectile dysfunction</a:t>
                      </a:r>
                      <a:endParaRPr lang="en-US" sz="2000" kern="1200" dirty="0" smtClean="0">
                        <a:solidFill>
                          <a:srgbClr val="FF0000"/>
                        </a:solidFill>
                        <a:effectLst/>
                        <a:latin typeface="+mn-lt"/>
                        <a:ea typeface="+mn-ea"/>
                        <a:cs typeface="+mn-cs"/>
                      </a:endParaRPr>
                    </a:p>
                  </a:txBody>
                  <a:tcPr anchor="ctr">
                    <a:solidFill>
                      <a:srgbClr val="FFC066"/>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290917">
                <a:tc>
                  <a:txBody>
                    <a:bodyPr/>
                    <a:lstStyle/>
                    <a:p>
                      <a:pPr algn="ctr"/>
                      <a:r>
                        <a:rPr lang="en-US" sz="2000" dirty="0" smtClean="0"/>
                        <a:t>Note</a:t>
                      </a:r>
                      <a:endParaRPr lang="en-US" sz="2000" dirty="0"/>
                    </a:p>
                  </a:txBody>
                  <a:tcPr anchor="ctr">
                    <a:solidFill>
                      <a:schemeClr val="bg1"/>
                    </a:solidFill>
                  </a:tcPr>
                </a:tc>
                <a:tc gridSpan="4">
                  <a:txBody>
                    <a:bodyPr/>
                    <a:lstStyle/>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kern="1200" dirty="0" smtClean="0">
                          <a:solidFill>
                            <a:srgbClr val="FF0000"/>
                          </a:solidFill>
                          <a:effectLst/>
                        </a:rPr>
                        <a:t>When discontinued, </a:t>
                      </a:r>
                      <a:r>
                        <a:rPr lang="el-GR" sz="2000" dirty="0" smtClean="0">
                          <a:solidFill>
                            <a:srgbClr val="FF0000"/>
                          </a:solidFill>
                        </a:rPr>
                        <a:t>β</a:t>
                      </a:r>
                      <a:r>
                        <a:rPr lang="en-US" sz="2000" kern="1200" dirty="0" smtClean="0">
                          <a:solidFill>
                            <a:srgbClr val="FF0000"/>
                          </a:solidFill>
                          <a:effectLst/>
                        </a:rPr>
                        <a:t>- blockers should be withdrawn gradually </a:t>
                      </a:r>
                      <a:r>
                        <a:rPr lang="en-US" sz="2000" kern="1200" dirty="0" smtClean="0">
                          <a:solidFill>
                            <a:srgbClr val="A6A6A6"/>
                          </a:solidFill>
                          <a:effectLst/>
                        </a:rPr>
                        <a:t>(to avoid rebound hypertension)</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strike="noStrike" kern="1200" dirty="0" smtClean="0">
                          <a:effectLst/>
                        </a:rPr>
                        <a:t>Beta blockers cause retention of sodium and water. Diuretics can cause mild volume reduction that leads to an increase in renin secretion by the kidney. The rationale for combining beta blockers with diuretics is twofold: beta blockers blunt the increase in the plasma renin level that is induced by diuretics, and diuretics decrease the sodium and water retention that is caused by beta blockers.</a:t>
                      </a:r>
                      <a:endParaRPr lang="en-US" sz="2000" strike="noStrike"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18160">
                <a:tc gridSpan="5">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b="1" kern="1200" dirty="0" smtClean="0">
                          <a:solidFill>
                            <a:schemeClr val="lt1"/>
                          </a:solidFill>
                          <a:effectLst/>
                          <a:latin typeface="+mn-lt"/>
                          <a:ea typeface="+mn-ea"/>
                          <a:cs typeface="+mn-cs"/>
                        </a:rPr>
                        <a:t>α-adrenoceptor blockers </a:t>
                      </a:r>
                      <a:endParaRPr lang="en-US" sz="2000" dirty="0" smtClean="0">
                        <a:effectLst/>
                      </a:endParaRPr>
                    </a:p>
                  </a:txBody>
                  <a:tcPr anchor="ctr">
                    <a:solidFill>
                      <a:srgbClr val="FFAFFF"/>
                    </a:solidFill>
                  </a:tcPr>
                </a:tc>
                <a:tc hMerge="1">
                  <a:txBody>
                    <a:bodyPr/>
                    <a:lstStyle/>
                    <a:p>
                      <a:pPr algn="ctr"/>
                      <a:endParaRPr lang="en-US"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430306">
                <a:tc>
                  <a:txBody>
                    <a:bodyPr/>
                    <a:lstStyle/>
                    <a:p>
                      <a:pPr algn="ctr"/>
                      <a:r>
                        <a:rPr lang="en-US" sz="2000" dirty="0" smtClean="0">
                          <a:solidFill>
                            <a:schemeClr val="bg1"/>
                          </a:solidFill>
                        </a:rPr>
                        <a:t>Drugs</a:t>
                      </a:r>
                      <a:endParaRPr lang="en-US" sz="2000" dirty="0">
                        <a:solidFill>
                          <a:schemeClr val="bg1"/>
                        </a:solidFill>
                      </a:endParaRPr>
                    </a:p>
                  </a:txBody>
                  <a:tcPr anchor="ctr">
                    <a:solidFill>
                      <a:srgbClr val="F9D4FF"/>
                    </a:solidFill>
                  </a:tcPr>
                </a:tc>
                <a:tc gridSpan="2">
                  <a:txBody>
                    <a:bodyPr/>
                    <a:lstStyle/>
                    <a:p>
                      <a:pPr algn="ctr"/>
                      <a:r>
                        <a:rPr lang="en-US" sz="2000" dirty="0" smtClean="0">
                          <a:solidFill>
                            <a:schemeClr val="bg1"/>
                          </a:solidFill>
                        </a:rPr>
                        <a:t>Prazosin</a:t>
                      </a:r>
                      <a:endParaRPr lang="en-US" sz="2000" dirty="0">
                        <a:solidFill>
                          <a:schemeClr val="bg1"/>
                        </a:solidFill>
                      </a:endParaRPr>
                    </a:p>
                  </a:txBody>
                  <a:tcPr anchor="ctr">
                    <a:solidFill>
                      <a:srgbClr val="F9D4FF"/>
                    </a:solidFill>
                  </a:tcPr>
                </a:tc>
                <a:tc hMerge="1">
                  <a:txBody>
                    <a:bodyPr/>
                    <a:lstStyle/>
                    <a:p>
                      <a:endParaRPr lang="en-US"/>
                    </a:p>
                  </a:txBody>
                  <a:tcPr/>
                </a:tc>
                <a:tc gridSpan="2">
                  <a:txBody>
                    <a:bodyPr/>
                    <a:lstStyle/>
                    <a:p>
                      <a:pPr marL="0" algn="ctr" defTabSz="1782440" rtl="1" eaLnBrk="1" latinLnBrk="0" hangingPunct="1"/>
                      <a:r>
                        <a:rPr lang="en-US" sz="2000" dirty="0" smtClean="0">
                          <a:solidFill>
                            <a:schemeClr val="bg1"/>
                          </a:solidFill>
                        </a:rPr>
                        <a:t>Doxazosin </a:t>
                      </a:r>
                      <a:endParaRPr lang="en-US" sz="2000" dirty="0">
                        <a:solidFill>
                          <a:schemeClr val="bg1"/>
                        </a:solidFill>
                      </a:endParaRPr>
                    </a:p>
                  </a:txBody>
                  <a:tcPr anchor="ctr">
                    <a:solidFill>
                      <a:srgbClr val="F9D4FF"/>
                    </a:solidFill>
                  </a:tcPr>
                </a:tc>
                <a:tc hMerge="1">
                  <a:txBody>
                    <a:bodyPr/>
                    <a:lstStyle/>
                    <a:p>
                      <a:endParaRPr lang="en-US"/>
                    </a:p>
                  </a:txBody>
                  <a:tcPr/>
                </a:tc>
              </a:tr>
              <a:tr h="430306">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Site of effect</a:t>
                      </a:r>
                    </a:p>
                  </a:txBody>
                  <a:tcPr anchor="ctr">
                    <a:solidFill>
                      <a:schemeClr val="bg1"/>
                    </a:solidFill>
                  </a:tcPr>
                </a:tc>
                <a:tc gridSpan="4">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rPr>
                        <a:t> </a:t>
                      </a:r>
                      <a:r>
                        <a:rPr lang="en-US" sz="2000" b="0" kern="1200" dirty="0" smtClean="0">
                          <a:solidFill>
                            <a:schemeClr val="tx1"/>
                          </a:solidFill>
                          <a:effectLst/>
                          <a:latin typeface="+mn-lt"/>
                          <a:ea typeface="+mn-ea"/>
                          <a:cs typeface="+mn-cs"/>
                        </a:rPr>
                        <a:t>α- receptors in arterioles and </a:t>
                      </a:r>
                      <a:r>
                        <a:rPr lang="en-US" sz="2000" b="0" kern="1200" dirty="0" err="1" smtClean="0">
                          <a:solidFill>
                            <a:schemeClr val="tx1"/>
                          </a:solidFill>
                          <a:effectLst/>
                          <a:latin typeface="+mn-lt"/>
                          <a:ea typeface="+mn-ea"/>
                          <a:cs typeface="+mn-cs"/>
                        </a:rPr>
                        <a:t>venules</a:t>
                      </a:r>
                      <a:endParaRPr lang="en-US" sz="2000" b="0" dirty="0" smtClean="0">
                        <a:solidFill>
                          <a:schemeClr val="tx1"/>
                        </a:solidFill>
                      </a:endParaRPr>
                    </a:p>
                  </a:txBody>
                  <a:tcPr anchor="ctr">
                    <a:solidFill>
                      <a:schemeClr val="bg1"/>
                    </a:solidFill>
                  </a:tcPr>
                </a:tc>
                <a:tc hMerge="1">
                  <a:txBody>
                    <a:bodyPr/>
                    <a:lstStyle/>
                    <a:p>
                      <a:endParaRPr lang="en-US"/>
                    </a:p>
                  </a:txBody>
                  <a:tcPr/>
                </a:tc>
                <a:tc hMerge="1">
                  <a:txBody>
                    <a:bodyPr/>
                    <a:lstStyle/>
                    <a:p>
                      <a:pPr algn="ctr"/>
                      <a:endParaRPr lang="en-US" dirty="0"/>
                    </a:p>
                  </a:txBody>
                  <a:tcPr anchor="ctr"/>
                </a:tc>
                <a:tc hMerge="1">
                  <a:txBody>
                    <a:bodyPr/>
                    <a:lstStyle/>
                    <a:p>
                      <a:endParaRPr lang="en-US"/>
                    </a:p>
                  </a:txBody>
                  <a:tcPr/>
                </a:tc>
              </a:tr>
              <a:tr h="403411">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Mechanism of action</a:t>
                      </a:r>
                    </a:p>
                  </a:txBody>
                  <a:tcPr anchor="ctr">
                    <a:solidFill>
                      <a:srgbClr val="F9D4FF"/>
                    </a:solidFill>
                  </a:tcPr>
                </a:tc>
                <a:tc gridSpan="4">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Reduce blood pressure by decrease preload</a:t>
                      </a:r>
                      <a:r>
                        <a:rPr lang="en-US" sz="2000" baseline="0" dirty="0" smtClean="0"/>
                        <a:t> and afterload </a:t>
                      </a:r>
                      <a:endParaRPr lang="en-US" sz="2000" dirty="0" smtClean="0"/>
                    </a:p>
                  </a:txBody>
                  <a:tcPr anchor="ctr">
                    <a:solidFill>
                      <a:srgbClr val="F9D4FF"/>
                    </a:solidFill>
                  </a:tcPr>
                </a:tc>
                <a:tc hMerge="1">
                  <a:txBody>
                    <a:bodyPr/>
                    <a:lstStyle/>
                    <a:p>
                      <a:endParaRPr lang="en-US"/>
                    </a:p>
                  </a:txBody>
                  <a:tcPr/>
                </a:tc>
                <a:tc hMerge="1">
                  <a:txBody>
                    <a:bodyPr/>
                    <a:lstStyle/>
                    <a:p>
                      <a:pPr algn="ctr"/>
                      <a:endParaRPr lang="en-US" dirty="0"/>
                    </a:p>
                  </a:txBody>
                  <a:tcPr anchor="ctr"/>
                </a:tc>
                <a:tc hMerge="1">
                  <a:txBody>
                    <a:bodyPr/>
                    <a:lstStyle/>
                    <a:p>
                      <a:endParaRPr lang="en-US"/>
                    </a:p>
                  </a:txBody>
                  <a:tcPr/>
                </a:tc>
              </a:tr>
              <a:tr h="510989">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Duration of action</a:t>
                      </a:r>
                    </a:p>
                  </a:txBody>
                  <a:tcPr anchor="ctr">
                    <a:solidFill>
                      <a:schemeClr val="bg1"/>
                    </a:solidFill>
                  </a:tcPr>
                </a:tc>
                <a:tc gridSpan="2">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Short duration of action</a:t>
                      </a:r>
                    </a:p>
                  </a:txBody>
                  <a:tcPr anchor="ctr">
                    <a:solidFill>
                      <a:schemeClr val="bg1"/>
                    </a:solidFill>
                  </a:tcPr>
                </a:tc>
                <a:tc hMerge="1">
                  <a:txBody>
                    <a:bodyPr/>
                    <a:lstStyle/>
                    <a:p>
                      <a:endParaRPr lang="en-US"/>
                    </a:p>
                  </a:txBody>
                  <a:tcPr/>
                </a:tc>
                <a:tc gridSpan="2">
                  <a:txBody>
                    <a:bodyPr/>
                    <a:lstStyle/>
                    <a:p>
                      <a:pPr marL="0" marR="0" indent="0" algn="ctr" defTabSz="1782440" rtl="1" eaLnBrk="1" fontAlgn="auto" latinLnBrk="0" hangingPunct="1">
                        <a:lnSpc>
                          <a:spcPct val="100000"/>
                        </a:lnSpc>
                        <a:spcBef>
                          <a:spcPts val="0"/>
                        </a:spcBef>
                        <a:spcAft>
                          <a:spcPts val="0"/>
                        </a:spcAft>
                        <a:buClrTx/>
                        <a:buSzTx/>
                        <a:buFontTx/>
                        <a:buNone/>
                        <a:tabLst/>
                        <a:defRPr/>
                      </a:pPr>
                      <a:r>
                        <a:rPr lang="en-US" sz="2000" dirty="0" smtClean="0"/>
                        <a:t>Long</a:t>
                      </a:r>
                      <a:r>
                        <a:rPr lang="en-US" sz="2000" baseline="0" dirty="0" smtClean="0"/>
                        <a:t> duration of action, so it preferred</a:t>
                      </a:r>
                      <a:endParaRPr lang="en-US" sz="2000" dirty="0" smtClean="0"/>
                    </a:p>
                  </a:txBody>
                  <a:tcPr anchor="ctr">
                    <a:solidFill>
                      <a:schemeClr val="bg1"/>
                    </a:solidFill>
                  </a:tcPr>
                </a:tc>
                <a:tc hMerge="1">
                  <a:txBody>
                    <a:bodyPr/>
                    <a:lstStyle/>
                    <a:p>
                      <a:endParaRPr lang="en-US"/>
                    </a:p>
                  </a:txBody>
                  <a:tcPr/>
                </a:tc>
              </a:tr>
              <a:tr h="430305">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Side effect</a:t>
                      </a:r>
                    </a:p>
                  </a:txBody>
                  <a:tcPr anchor="ctr">
                    <a:solidFill>
                      <a:srgbClr val="F9D4FF"/>
                    </a:solidFill>
                  </a:tcPr>
                </a:tc>
                <a:tc gridSpan="2">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kern="1200" dirty="0" smtClean="0">
                          <a:solidFill>
                            <a:srgbClr val="FF0000"/>
                          </a:solidFill>
                          <a:effectLst/>
                          <a:latin typeface="+mn-lt"/>
                          <a:ea typeface="+mn-ea"/>
                          <a:cs typeface="+mn-cs"/>
                        </a:rPr>
                        <a:t>causes first dose hypotension &amp; postural hypotension </a:t>
                      </a:r>
                      <a:r>
                        <a:rPr lang="ar-SA" sz="2000" kern="1200" dirty="0" smtClean="0">
                          <a:solidFill>
                            <a:srgbClr val="FF0000"/>
                          </a:solidFill>
                          <a:effectLst/>
                          <a:latin typeface="+mn-lt"/>
                          <a:ea typeface="+mn-ea"/>
                          <a:cs typeface="+mn-cs"/>
                        </a:rPr>
                        <a:t>انخفاض الضغط لمن يوقف الشخص فجأة</a:t>
                      </a:r>
                      <a:endParaRPr lang="en-US" sz="2000" dirty="0" smtClean="0">
                        <a:solidFill>
                          <a:srgbClr val="FF0000"/>
                        </a:solidFill>
                        <a:effectLst/>
                      </a:endParaRPr>
                    </a:p>
                  </a:txBody>
                  <a:tcPr anchor="ctr">
                    <a:solidFill>
                      <a:srgbClr val="F9D4FF"/>
                    </a:solidFill>
                  </a:tcPr>
                </a:tc>
                <a:tc hMerge="1">
                  <a:txBody>
                    <a:bodyPr/>
                    <a:lstStyle/>
                    <a:p>
                      <a:endParaRPr lang="en-US"/>
                    </a:p>
                  </a:txBody>
                  <a:tcPr/>
                </a:tc>
                <a:tc gridSpan="2">
                  <a:txBody>
                    <a:bodyPr/>
                    <a:lstStyle/>
                    <a:p>
                      <a:pPr algn="ctr"/>
                      <a:r>
                        <a:rPr lang="en-US" sz="2000" dirty="0" smtClean="0"/>
                        <a:t>-</a:t>
                      </a:r>
                      <a:endParaRPr lang="en-US" sz="2000" dirty="0"/>
                    </a:p>
                  </a:txBody>
                  <a:tcPr anchor="ctr">
                    <a:solidFill>
                      <a:srgbClr val="F9D4FF"/>
                    </a:solidFill>
                  </a:tcPr>
                </a:tc>
                <a:tc hMerge="1">
                  <a:txBody>
                    <a:bodyPr/>
                    <a:lstStyle/>
                    <a:p>
                      <a:endParaRPr lang="en-US"/>
                    </a:p>
                  </a:txBody>
                  <a:tcPr/>
                </a:tc>
              </a:tr>
              <a:tr h="564777">
                <a:tc gridSpan="5">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Central acting</a:t>
                      </a:r>
                    </a:p>
                  </a:txBody>
                  <a:tcPr anchor="ctr">
                    <a:solidFill>
                      <a:srgbClr val="00B0F0"/>
                    </a:solidFill>
                  </a:tcPr>
                </a:tc>
                <a:tc hMerge="1">
                  <a:txBody>
                    <a:bodyPr/>
                    <a:lstStyle/>
                    <a:p>
                      <a:pPr algn="ctr"/>
                      <a:endParaRPr lang="en-US" sz="20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430306">
                <a:tc>
                  <a:txBody>
                    <a:bodyPr/>
                    <a:lstStyle/>
                    <a:p>
                      <a:pPr algn="ctr"/>
                      <a:r>
                        <a:rPr lang="en-US" sz="2000" b="0" dirty="0" smtClean="0"/>
                        <a:t>Drugs</a:t>
                      </a:r>
                      <a:endParaRPr lang="en-US" sz="2000" dirty="0"/>
                    </a:p>
                  </a:txBody>
                  <a:tcPr anchor="ctr">
                    <a:solidFill>
                      <a:srgbClr val="A3C7F0"/>
                    </a:solidFill>
                  </a:tcPr>
                </a:tc>
                <a:tc gridSpan="2">
                  <a:txBody>
                    <a:bodyPr/>
                    <a:lstStyle/>
                    <a:p>
                      <a:pPr algn="ctr"/>
                      <a:r>
                        <a:rPr lang="en-US" sz="2000" b="0" kern="1200" dirty="0" smtClean="0">
                          <a:solidFill>
                            <a:schemeClr val="dk1"/>
                          </a:solidFill>
                          <a:effectLst/>
                          <a:latin typeface="+mn-lt"/>
                          <a:ea typeface="+mn-ea"/>
                          <a:cs typeface="+mn-cs"/>
                        </a:rPr>
                        <a:t>Clonidine </a:t>
                      </a:r>
                      <a:endParaRPr lang="en-US" sz="2000" dirty="0"/>
                    </a:p>
                  </a:txBody>
                  <a:tcPr anchor="ctr">
                    <a:lnB w="12700" cap="flat" cmpd="sng" algn="ctr">
                      <a:noFill/>
                      <a:prstDash val="solid"/>
                      <a:round/>
                      <a:headEnd type="none" w="med" len="med"/>
                      <a:tailEnd type="none" w="med" len="med"/>
                    </a:lnB>
                    <a:solidFill>
                      <a:srgbClr val="A3C7F0"/>
                    </a:solidFill>
                  </a:tcPr>
                </a:tc>
                <a:tc hMerge="1">
                  <a:txBody>
                    <a:bodyPr/>
                    <a:lstStyle/>
                    <a:p>
                      <a:endParaRPr lang="en-US"/>
                    </a:p>
                  </a:txBody>
                  <a:tcPr/>
                </a:tc>
                <a:tc gridSpan="2">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b="0" dirty="0" smtClean="0">
                          <a:ln>
                            <a:noFill/>
                          </a:ln>
                          <a:solidFill>
                            <a:schemeClr val="tx1"/>
                          </a:solidFill>
                          <a:latin typeface="+mn-lt"/>
                        </a:rPr>
                        <a:t> </a:t>
                      </a:r>
                      <a:r>
                        <a:rPr lang="el-GR" sz="2000" b="0" dirty="0" smtClean="0">
                          <a:ln>
                            <a:noFill/>
                          </a:ln>
                          <a:solidFill>
                            <a:schemeClr val="tx1"/>
                          </a:solidFill>
                          <a:latin typeface="+mn-lt"/>
                        </a:rPr>
                        <a:t>α</a:t>
                      </a:r>
                      <a:r>
                        <a:rPr lang="en-US" sz="2000" b="0" dirty="0" smtClean="0">
                          <a:ln>
                            <a:noFill/>
                          </a:ln>
                          <a:solidFill>
                            <a:schemeClr val="tx1"/>
                          </a:solidFill>
                          <a:latin typeface="+mn-lt"/>
                        </a:rPr>
                        <a:t>- methyldopa</a:t>
                      </a:r>
                    </a:p>
                  </a:txBody>
                  <a:tcPr anchor="ctr">
                    <a:solidFill>
                      <a:srgbClr val="A3C7F0"/>
                    </a:solidFill>
                  </a:tcPr>
                </a:tc>
                <a:tc hMerge="1">
                  <a:txBody>
                    <a:bodyPr/>
                    <a:lstStyle/>
                    <a:p>
                      <a:endParaRPr lang="en-US"/>
                    </a:p>
                  </a:txBody>
                  <a:tcPr/>
                </a:tc>
              </a:tr>
              <a:tr h="914400">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Mechanism of action</a:t>
                      </a:r>
                    </a:p>
                  </a:txBody>
                  <a:tcPr anchor="ctr">
                    <a:lnR w="12700" cap="flat" cmpd="sng" algn="ctr">
                      <a:noFill/>
                      <a:prstDash val="solid"/>
                      <a:round/>
                      <a:headEnd type="none" w="med" len="med"/>
                      <a:tailEnd type="none" w="med" len="med"/>
                    </a:lnR>
                    <a:solidFill>
                      <a:schemeClr val="bg1"/>
                    </a:solidFill>
                  </a:tcPr>
                </a:tc>
                <a:tc gridSpan="2">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ln>
                            <a:noFill/>
                          </a:ln>
                          <a:solidFill>
                            <a:schemeClr val="tx1"/>
                          </a:solidFill>
                          <a:latin typeface="+mn-lt"/>
                        </a:rPr>
                        <a:t>α2-agonist, diminishes central adrenergic outflow &amp; </a:t>
                      </a:r>
                      <a:r>
                        <a:rPr lang="en-US" sz="2000" dirty="0" smtClean="0">
                          <a:ln>
                            <a:noFill/>
                          </a:ln>
                          <a:solidFill>
                            <a:schemeClr val="tx1"/>
                          </a:solidFill>
                          <a:latin typeface="+mn-lt"/>
                          <a:cs typeface="Times New Roman"/>
                        </a:rPr>
                        <a:t>↑ parasympathetic outflow</a:t>
                      </a:r>
                      <a:endParaRPr lang="en-US" sz="2000" dirty="0" smtClean="0">
                        <a:ln>
                          <a:noFill/>
                        </a:ln>
                        <a:solidFill>
                          <a:schemeClr val="tx1"/>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gridSpan="2">
                  <a:txBody>
                    <a:bodyPr/>
                    <a:lstStyle/>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dirty="0" smtClean="0">
                          <a:ln>
                            <a:noFill/>
                          </a:ln>
                          <a:solidFill>
                            <a:schemeClr val="tx1"/>
                          </a:solidFill>
                          <a:latin typeface="+mn-lt"/>
                        </a:rPr>
                        <a:t>An </a:t>
                      </a:r>
                      <a:r>
                        <a:rPr lang="el-GR" sz="2000" dirty="0" smtClean="0">
                          <a:ln>
                            <a:noFill/>
                          </a:ln>
                          <a:solidFill>
                            <a:schemeClr val="tx1"/>
                          </a:solidFill>
                          <a:latin typeface="+mn-lt"/>
                        </a:rPr>
                        <a:t>α</a:t>
                      </a:r>
                      <a:r>
                        <a:rPr lang="en-US" sz="2000" dirty="0" smtClean="0">
                          <a:ln>
                            <a:noFill/>
                          </a:ln>
                          <a:solidFill>
                            <a:schemeClr val="tx1"/>
                          </a:solidFill>
                          <a:latin typeface="+mn-lt"/>
                        </a:rPr>
                        <a:t>- 2 agonist, is converted to methyl noradrenaline centrally to diminish the adrenergic outflow from the CNS </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dirty="0" smtClean="0">
                          <a:ln>
                            <a:noFill/>
                          </a:ln>
                          <a:solidFill>
                            <a:schemeClr val="tx1"/>
                          </a:solidFill>
                          <a:latin typeface="+mn-lt"/>
                        </a:rPr>
                        <a:t>Lead to reduced total peripheral resistance, and a decrease in blood pressure</a:t>
                      </a:r>
                    </a:p>
                  </a:txBody>
                  <a:tcPr anchor="ctr">
                    <a:lnL w="12700" cap="flat" cmpd="sng" algn="ctr">
                      <a:noFill/>
                      <a:prstDash val="solid"/>
                      <a:round/>
                      <a:headEnd type="none" w="med" len="med"/>
                      <a:tailEnd type="none" w="med" len="med"/>
                    </a:lnL>
                    <a:solidFill>
                      <a:schemeClr val="bg1"/>
                    </a:solidFill>
                  </a:tcPr>
                </a:tc>
                <a:tc hMerge="1">
                  <a:txBody>
                    <a:bodyPr/>
                    <a:lstStyle/>
                    <a:p>
                      <a:endParaRPr lang="en-US"/>
                    </a:p>
                  </a:txBody>
                  <a:tcPr/>
                </a:tc>
              </a:tr>
              <a:tr h="796066">
                <a:tc>
                  <a:txBody>
                    <a:bodyPr/>
                    <a:lstStyle/>
                    <a:p>
                      <a:pPr algn="ctr"/>
                      <a:r>
                        <a:rPr lang="en-US" sz="2000" dirty="0" smtClean="0"/>
                        <a:t>Uses</a:t>
                      </a:r>
                      <a:endParaRPr lang="en-US" sz="2000" dirty="0"/>
                    </a:p>
                  </a:txBody>
                  <a:tcPr anchor="ctr">
                    <a:lnR w="12700" cap="flat" cmpd="sng" algn="ctr">
                      <a:noFill/>
                      <a:prstDash val="solid"/>
                      <a:round/>
                      <a:headEnd type="none" w="med" len="med"/>
                      <a:tailEnd type="none" w="med" len="med"/>
                    </a:lnR>
                    <a:solidFill>
                      <a:srgbClr val="A3C7F0"/>
                    </a:solidFill>
                  </a:tcPr>
                </a:tc>
                <a:tc gridSpan="2">
                  <a:txBody>
                    <a:bodyPr/>
                    <a:lstStyle/>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dirty="0" smtClean="0">
                          <a:ln>
                            <a:noFill/>
                          </a:ln>
                          <a:solidFill>
                            <a:schemeClr val="tx1"/>
                          </a:solidFill>
                          <a:latin typeface="+mn-lt"/>
                        </a:rPr>
                        <a:t>hypertension complicated by renal disease (because it Does not decrease renal blood flow or glomerular filtration)</a:t>
                      </a:r>
                    </a:p>
                    <a:p>
                      <a:pPr marL="342900" marR="0" indent="-342900" algn="l" defTabSz="1782440" rtl="0" eaLnBrk="1" fontAlgn="auto" latinLnBrk="0" hangingPunct="1">
                        <a:lnSpc>
                          <a:spcPct val="100000"/>
                        </a:lnSpc>
                        <a:spcBef>
                          <a:spcPts val="0"/>
                        </a:spcBef>
                        <a:spcAft>
                          <a:spcPts val="0"/>
                        </a:spcAft>
                        <a:buClrTx/>
                        <a:buSzTx/>
                        <a:buFont typeface="Arial" charset="0"/>
                        <a:buChar char="•"/>
                        <a:tabLst/>
                        <a:defRPr/>
                      </a:pPr>
                      <a:r>
                        <a:rPr lang="en-US" sz="2000" dirty="0" smtClean="0">
                          <a:ln>
                            <a:noFill/>
                          </a:ln>
                          <a:solidFill>
                            <a:schemeClr val="tx1"/>
                          </a:solidFill>
                          <a:latin typeface="+mn-lt"/>
                        </a:rPr>
                        <a:t>resistant hypertension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3C7F0"/>
                    </a:solidFill>
                  </a:tcPr>
                </a:tc>
                <a:tc hMerge="1">
                  <a:txBody>
                    <a:bodyPr/>
                    <a:lstStyle/>
                    <a:p>
                      <a:endParaRPr lang="en-US"/>
                    </a:p>
                  </a:txBody>
                  <a:tcPr/>
                </a:tc>
                <a:tc gridSpan="2">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ln>
                            <a:noFill/>
                          </a:ln>
                          <a:solidFill>
                            <a:srgbClr val="FF0000"/>
                          </a:solidFill>
                          <a:latin typeface="+mn-lt"/>
                        </a:rPr>
                        <a:t>first line treatment of hypertension in pregnancy</a:t>
                      </a:r>
                    </a:p>
                  </a:txBody>
                  <a:tcPr anchor="ctr">
                    <a:lnL w="12700" cap="flat" cmpd="sng" algn="ctr">
                      <a:noFill/>
                      <a:prstDash val="solid"/>
                      <a:round/>
                      <a:headEnd type="none" w="med" len="med"/>
                      <a:tailEnd type="none" w="med" len="med"/>
                    </a:lnL>
                    <a:solidFill>
                      <a:srgbClr val="A3C7F0"/>
                    </a:solidFill>
                  </a:tcPr>
                </a:tc>
                <a:tc hMerge="1">
                  <a:txBody>
                    <a:bodyPr/>
                    <a:lstStyle/>
                    <a:p>
                      <a:endParaRPr lang="en-US"/>
                    </a:p>
                  </a:txBody>
                  <a:tcPr/>
                </a:tc>
              </a:tr>
              <a:tr h="786373">
                <a:tc>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t>Adverse</a:t>
                      </a:r>
                      <a:r>
                        <a:rPr lang="en-US" sz="2000" baseline="0" dirty="0" smtClean="0"/>
                        <a:t> effect</a:t>
                      </a:r>
                      <a:endParaRPr lang="en-US" sz="2000" dirty="0" smtClean="0"/>
                    </a:p>
                  </a:txBody>
                  <a:tcPr anchor="ctr">
                    <a:lnR w="12700" cap="flat" cmpd="sng" algn="ctr">
                      <a:noFill/>
                      <a:prstDash val="solid"/>
                      <a:round/>
                      <a:headEnd type="none" w="med" len="med"/>
                      <a:tailEnd type="none" w="med" len="med"/>
                    </a:lnR>
                    <a:solidFill>
                      <a:schemeClr val="bg1"/>
                    </a:solidFill>
                  </a:tcPr>
                </a:tc>
                <a:tc gridSpan="2">
                  <a:txBody>
                    <a:bodyPr/>
                    <a:lstStyle/>
                    <a:p>
                      <a:pPr marL="0" marR="0" indent="0" algn="ctr" defTabSz="1782440" rtl="0" eaLnBrk="1" fontAlgn="auto" latinLnBrk="0" hangingPunct="1">
                        <a:lnSpc>
                          <a:spcPct val="100000"/>
                        </a:lnSpc>
                        <a:spcBef>
                          <a:spcPts val="0"/>
                        </a:spcBef>
                        <a:spcAft>
                          <a:spcPts val="0"/>
                        </a:spcAft>
                        <a:buClrTx/>
                        <a:buSzTx/>
                        <a:buFontTx/>
                        <a:buNone/>
                        <a:tabLst/>
                        <a:defRPr/>
                      </a:pPr>
                      <a:r>
                        <a:rPr lang="en-US" sz="2000" dirty="0" smtClean="0">
                          <a:ln>
                            <a:noFill/>
                          </a:ln>
                          <a:solidFill>
                            <a:srgbClr val="FF0000"/>
                          </a:solidFill>
                          <a:latin typeface="+mn-lt"/>
                        </a:rPr>
                        <a:t>Abrupt withdrawal may lead to rebound hypertension </a:t>
                      </a:r>
                      <a:r>
                        <a:rPr lang="en-US" sz="2000" dirty="0" smtClean="0">
                          <a:ln>
                            <a:noFill/>
                          </a:ln>
                          <a:solidFill>
                            <a:srgbClr val="A6A6A6"/>
                          </a:solidFill>
                          <a:latin typeface="+mn-lt"/>
                        </a:rPr>
                        <a:t>(more sever than in beta-blockers)</a:t>
                      </a:r>
                      <a:endParaRPr lang="en-US" sz="2000" dirty="0" smtClean="0">
                        <a:ln>
                          <a:noFill/>
                        </a:ln>
                        <a:solidFill>
                          <a:srgbClr val="FF0000"/>
                        </a:solidFill>
                        <a:latin typeface="+mn-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gridSpan="2">
                  <a:txBody>
                    <a:bodyPr/>
                    <a:lstStyle/>
                    <a:p>
                      <a:pPr algn="ctr"/>
                      <a:r>
                        <a:rPr lang="en-US" sz="2000" dirty="0" smtClean="0"/>
                        <a:t>-</a:t>
                      </a:r>
                      <a:endParaRPr lang="en-US" sz="2000" dirty="0"/>
                    </a:p>
                  </a:txBody>
                  <a:tcPr anchor="ctr">
                    <a:lnL w="12700" cap="flat" cmpd="sng" algn="ctr">
                      <a:noFill/>
                      <a:prstDash val="solid"/>
                      <a:round/>
                      <a:headEnd type="none" w="med" len="med"/>
                      <a:tailEnd type="none" w="med" len="med"/>
                    </a:lnL>
                    <a:solidFill>
                      <a:schemeClr val="bg1"/>
                    </a:solidFill>
                  </a:tcPr>
                </a:tc>
                <a:tc hMerge="1">
                  <a:txBody>
                    <a:bodyPr/>
                    <a:lstStyle/>
                    <a:p>
                      <a:endParaRPr lang="en-US"/>
                    </a:p>
                  </a:txBody>
                  <a:tcPr/>
                </a:tc>
              </a:tr>
            </a:tbl>
          </a:graphicData>
        </a:graphic>
      </p:graphicFrame>
      <p:cxnSp>
        <p:nvCxnSpPr>
          <p:cNvPr id="6" name="Straight Connector 5"/>
          <p:cNvCxnSpPr/>
          <p:nvPr/>
        </p:nvCxnSpPr>
        <p:spPr>
          <a:xfrm>
            <a:off x="14226988" y="8552330"/>
            <a:ext cx="0" cy="1021976"/>
          </a:xfrm>
          <a:prstGeom prst="line">
            <a:avLst/>
          </a:prstGeom>
          <a:ln>
            <a:solidFill>
              <a:srgbClr val="FFEAFF"/>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724400" y="7368988"/>
            <a:ext cx="8965" cy="2205318"/>
          </a:xfrm>
          <a:prstGeom prst="line">
            <a:avLst/>
          </a:prstGeom>
          <a:ln>
            <a:solidFill>
              <a:srgbClr val="FFEAFF"/>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33365" y="510988"/>
            <a:ext cx="0" cy="6373906"/>
          </a:xfrm>
          <a:prstGeom prst="line">
            <a:avLst/>
          </a:prstGeom>
          <a:ln w="571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33365" y="10112188"/>
            <a:ext cx="0" cy="3255253"/>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226988" y="10113085"/>
            <a:ext cx="0" cy="3255253"/>
          </a:xfrm>
          <a:prstGeom prst="line">
            <a:avLst/>
          </a:prstGeom>
          <a:ln>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125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137" y="877163"/>
            <a:ext cx="23766463" cy="1107996"/>
          </a:xfrm>
          <a:prstGeom prst="rect">
            <a:avLst/>
          </a:prstGeom>
          <a:noFill/>
        </p:spPr>
        <p:txBody>
          <a:bodyPr wrap="square" rtlCol="0">
            <a:spAutoFit/>
          </a:bodyPr>
          <a:lstStyle/>
          <a:p>
            <a:pPr marL="0" algn="ctr" defTabSz="457200" rtl="1" eaLnBrk="1" latinLnBrk="0" hangingPunct="1"/>
            <a:r>
              <a:rPr lang="en-US" sz="6600" b="1" u="sng" dirty="0">
                <a:solidFill>
                  <a:srgbClr val="0070C0"/>
                </a:solidFill>
              </a:rPr>
              <a:t>MCQs</a:t>
            </a:r>
          </a:p>
        </p:txBody>
      </p:sp>
      <p:sp>
        <p:nvSpPr>
          <p:cNvPr id="5" name="TextBox 4"/>
          <p:cNvSpPr txBox="1"/>
          <p:nvPr/>
        </p:nvSpPr>
        <p:spPr>
          <a:xfrm>
            <a:off x="161639" y="2466534"/>
            <a:ext cx="23604824" cy="9402574"/>
          </a:xfrm>
          <a:prstGeom prst="rect">
            <a:avLst/>
          </a:prstGeom>
          <a:noFill/>
        </p:spPr>
        <p:txBody>
          <a:bodyPr wrap="square" rtlCol="0">
            <a:spAutoFit/>
          </a:bodyPr>
          <a:lstStyle/>
          <a:p>
            <a:pPr fontAlgn="base"/>
            <a:r>
              <a:rPr lang="en-US" sz="2700" dirty="0">
                <a:solidFill>
                  <a:srgbClr val="0070C0"/>
                </a:solidFill>
              </a:rPr>
              <a:t>Q1</a:t>
            </a:r>
            <a:r>
              <a:rPr lang="en-US" sz="2700" dirty="0" smtClean="0">
                <a:solidFill>
                  <a:srgbClr val="0070C0"/>
                </a:solidFill>
              </a:rPr>
              <a:t>: A </a:t>
            </a:r>
            <a:r>
              <a:rPr lang="en-US" sz="2700" dirty="0">
                <a:solidFill>
                  <a:srgbClr val="0070C0"/>
                </a:solidFill>
              </a:rPr>
              <a:t>45-year-old man was just started on therapy for hypertension and developed a persistent, dry cough. Which drug is most likely responsible for this side effect?</a:t>
            </a:r>
          </a:p>
          <a:p>
            <a:pPr fontAlgn="base"/>
            <a:r>
              <a:rPr lang="en-US" sz="2400" dirty="0" smtClean="0"/>
              <a:t>                 A) </a:t>
            </a:r>
            <a:r>
              <a:rPr lang="en-US" sz="2400" dirty="0" err="1" smtClean="0"/>
              <a:t>Enalapril</a:t>
            </a:r>
            <a:r>
              <a:rPr lang="en-US" sz="2400" dirty="0" smtClean="0"/>
              <a:t>.                         B) Losartan.                                  C) </a:t>
            </a:r>
            <a:r>
              <a:rPr lang="en-US" sz="2400" dirty="0" err="1" smtClean="0"/>
              <a:t>Nifedipine</a:t>
            </a:r>
            <a:r>
              <a:rPr lang="en-US" sz="2400" dirty="0" smtClean="0"/>
              <a:t>.                                 D) Prazosin</a:t>
            </a:r>
            <a:r>
              <a:rPr lang="en-US" sz="2400" dirty="0"/>
              <a:t>.</a:t>
            </a:r>
          </a:p>
          <a:p>
            <a:r>
              <a:rPr lang="en-US" sz="2800" dirty="0" smtClean="0">
                <a:solidFill>
                  <a:srgbClr val="0070C0"/>
                </a:solidFill>
              </a:rPr>
              <a:t> </a:t>
            </a:r>
            <a:endParaRPr lang="en-US" sz="2800" dirty="0">
              <a:solidFill>
                <a:srgbClr val="0070C0"/>
              </a:solidFill>
            </a:endParaRPr>
          </a:p>
          <a:p>
            <a:pPr fontAlgn="base"/>
            <a:r>
              <a:rPr lang="en-US" sz="2700" dirty="0" smtClean="0">
                <a:solidFill>
                  <a:srgbClr val="0070C0"/>
                </a:solidFill>
              </a:rPr>
              <a:t>Q2: Which </a:t>
            </a:r>
            <a:r>
              <a:rPr lang="en-US" sz="2700" dirty="0">
                <a:solidFill>
                  <a:srgbClr val="0070C0"/>
                </a:solidFill>
              </a:rPr>
              <a:t>may cause reflex tachycardia and/or postural hypotension on initial administration?</a:t>
            </a:r>
          </a:p>
          <a:p>
            <a:pPr fontAlgn="base"/>
            <a:r>
              <a:rPr lang="en-US" dirty="0" smtClean="0"/>
              <a:t>                      </a:t>
            </a:r>
            <a:r>
              <a:rPr lang="en-US" sz="2400" dirty="0"/>
              <a:t>A) Atenolol.  </a:t>
            </a:r>
            <a:r>
              <a:rPr lang="en-US" sz="2400" dirty="0" smtClean="0"/>
              <a:t>                        </a:t>
            </a:r>
            <a:r>
              <a:rPr lang="en-US" sz="2400" dirty="0"/>
              <a:t>B) Hydrochlorothiazide.     </a:t>
            </a:r>
            <a:r>
              <a:rPr lang="en-US" sz="2400" dirty="0" smtClean="0"/>
              <a:t>         C</a:t>
            </a:r>
            <a:r>
              <a:rPr lang="en-US" sz="2400" dirty="0"/>
              <a:t>) Metoprolol.   </a:t>
            </a:r>
            <a:r>
              <a:rPr lang="en-US" sz="2400" dirty="0" smtClean="0"/>
              <a:t>                          </a:t>
            </a:r>
            <a:r>
              <a:rPr lang="en-US" sz="2400" dirty="0"/>
              <a:t>D) Prazosin.</a:t>
            </a:r>
          </a:p>
          <a:p>
            <a:endParaRPr lang="en-US" sz="2800" dirty="0"/>
          </a:p>
          <a:p>
            <a:pPr fontAlgn="base"/>
            <a:r>
              <a:rPr lang="en-US" sz="2700" dirty="0" smtClean="0">
                <a:solidFill>
                  <a:srgbClr val="0070C0"/>
                </a:solidFill>
              </a:rPr>
              <a:t>Q3: A </a:t>
            </a:r>
            <a:r>
              <a:rPr lang="en-US" sz="2700" dirty="0">
                <a:solidFill>
                  <a:srgbClr val="0070C0"/>
                </a:solidFill>
              </a:rPr>
              <a:t>48-year-old hypertensive patient has been successfully treated with a thiazide diuretic for the last 5 years. Over the last 3 months, his diastolic pressure has steadily increased, and he was started on an additional antihypertensive agent</a:t>
            </a:r>
            <a:r>
              <a:rPr lang="en-US" sz="2700" dirty="0" smtClean="0">
                <a:solidFill>
                  <a:srgbClr val="0070C0"/>
                </a:solidFill>
              </a:rPr>
              <a:t>. later</a:t>
            </a:r>
            <a:r>
              <a:rPr lang="en-US" sz="2700" dirty="0">
                <a:solidFill>
                  <a:srgbClr val="0070C0"/>
                </a:solidFill>
              </a:rPr>
              <a:t>, he complains of being unable to achieve an erection, Which is the likely second antihypertensive medication?</a:t>
            </a:r>
          </a:p>
          <a:p>
            <a:pPr fontAlgn="base"/>
            <a:r>
              <a:rPr lang="en-US" sz="2400" dirty="0" smtClean="0"/>
              <a:t>                  A</a:t>
            </a:r>
            <a:r>
              <a:rPr lang="en-US" sz="2400" dirty="0"/>
              <a:t>) Captopril.       </a:t>
            </a:r>
            <a:r>
              <a:rPr lang="en-US" sz="2400" dirty="0" smtClean="0"/>
              <a:t>                 B)Losartan</a:t>
            </a:r>
            <a:r>
              <a:rPr lang="en-US" sz="2400" dirty="0"/>
              <a:t>.  </a:t>
            </a:r>
            <a:r>
              <a:rPr lang="en-US" sz="2400" dirty="0" smtClean="0"/>
              <a:t>                                 </a:t>
            </a:r>
            <a:r>
              <a:rPr lang="en-US" sz="2400" dirty="0"/>
              <a:t>C) Metoprolol.  </a:t>
            </a:r>
            <a:r>
              <a:rPr lang="en-US" sz="2400" dirty="0" smtClean="0"/>
              <a:t>                           </a:t>
            </a:r>
            <a:r>
              <a:rPr lang="en-US" sz="2400" dirty="0"/>
              <a:t>D) </a:t>
            </a:r>
            <a:r>
              <a:rPr lang="en-US" sz="2400" dirty="0" err="1"/>
              <a:t>Minoxidil</a:t>
            </a:r>
            <a:r>
              <a:rPr lang="en-US" sz="2400" dirty="0"/>
              <a:t>.</a:t>
            </a:r>
          </a:p>
          <a:p>
            <a:endParaRPr lang="en-US" sz="2800" dirty="0">
              <a:solidFill>
                <a:srgbClr val="0070C0"/>
              </a:solidFill>
            </a:endParaRPr>
          </a:p>
          <a:p>
            <a:pPr fontAlgn="base"/>
            <a:r>
              <a:rPr lang="en-US" sz="2700" dirty="0" smtClean="0">
                <a:solidFill>
                  <a:srgbClr val="0070C0"/>
                </a:solidFill>
              </a:rPr>
              <a:t>Q4: A </a:t>
            </a:r>
            <a:r>
              <a:rPr lang="en-US" sz="2700" dirty="0">
                <a:solidFill>
                  <a:srgbClr val="0070C0"/>
                </a:solidFill>
              </a:rPr>
              <a:t>40-year-old male has recently been diagnosed with hypertension due to pressure readings of 165/100 mm Hg. He also has diabetes that is well controlled with oral hypoglycemic medications. Which is the best initial treatment regimen for treatment of hypertension in this patient?</a:t>
            </a:r>
          </a:p>
          <a:p>
            <a:pPr fontAlgn="base"/>
            <a:r>
              <a:rPr lang="en-US" sz="2400" dirty="0" smtClean="0"/>
              <a:t>                 A</a:t>
            </a:r>
            <a:r>
              <a:rPr lang="en-US" sz="2400" dirty="0"/>
              <a:t>) Metoprolol.      </a:t>
            </a:r>
            <a:r>
              <a:rPr lang="en-US" sz="2400" dirty="0" smtClean="0"/>
              <a:t>               </a:t>
            </a:r>
            <a:r>
              <a:rPr lang="en-US" sz="2400" dirty="0"/>
              <a:t>B) Furosemide.      </a:t>
            </a:r>
            <a:r>
              <a:rPr lang="en-US" sz="2400" dirty="0" smtClean="0"/>
              <a:t>                        C</a:t>
            </a:r>
            <a:r>
              <a:rPr lang="en-US" sz="2400" dirty="0"/>
              <a:t>) Lisinopril.    </a:t>
            </a:r>
            <a:r>
              <a:rPr lang="en-US" sz="2400" dirty="0" smtClean="0"/>
              <a:t>                             </a:t>
            </a:r>
            <a:r>
              <a:rPr lang="en-US" sz="2400" dirty="0"/>
              <a:t>D) Lisinopril and hydrochlorothiazide.</a:t>
            </a:r>
          </a:p>
          <a:p>
            <a:endParaRPr lang="en-US" sz="2800" dirty="0">
              <a:solidFill>
                <a:srgbClr val="0070C0"/>
              </a:solidFill>
            </a:endParaRPr>
          </a:p>
          <a:p>
            <a:pPr fontAlgn="base"/>
            <a:r>
              <a:rPr lang="en-US" sz="2700" dirty="0">
                <a:solidFill>
                  <a:srgbClr val="0070C0"/>
                </a:solidFill>
              </a:rPr>
              <a:t>Q5: A patient returns to her health care provider for routine monitoring 3 months after her hypertension regimen was modified. Labs reveal elevated serum potassium. Which is likely responsible for this hyperkalemia?</a:t>
            </a:r>
          </a:p>
          <a:p>
            <a:pPr fontAlgn="base"/>
            <a:r>
              <a:rPr lang="en-US" sz="2400" dirty="0" smtClean="0"/>
              <a:t>                 A</a:t>
            </a:r>
            <a:r>
              <a:rPr lang="en-US" sz="2400" dirty="0"/>
              <a:t>) </a:t>
            </a:r>
            <a:r>
              <a:rPr lang="en-US" sz="2400" dirty="0" err="1"/>
              <a:t>Chlorthalidone</a:t>
            </a:r>
            <a:r>
              <a:rPr lang="en-US" sz="2400" dirty="0"/>
              <a:t>.   </a:t>
            </a:r>
            <a:r>
              <a:rPr lang="en-US" sz="2400" dirty="0" smtClean="0"/>
              <a:t>           </a:t>
            </a:r>
            <a:r>
              <a:rPr lang="en-US" sz="2400" dirty="0"/>
              <a:t>B) Losartan.     </a:t>
            </a:r>
            <a:r>
              <a:rPr lang="en-US" sz="2400" dirty="0" smtClean="0"/>
              <a:t>                               C</a:t>
            </a:r>
            <a:r>
              <a:rPr lang="en-US" sz="2400" dirty="0"/>
              <a:t>) Furosemide.     </a:t>
            </a:r>
            <a:r>
              <a:rPr lang="en-US" sz="2400" dirty="0" smtClean="0"/>
              <a:t>                        D</a:t>
            </a:r>
            <a:r>
              <a:rPr lang="en-US" sz="2400" dirty="0"/>
              <a:t>) </a:t>
            </a:r>
            <a:r>
              <a:rPr lang="en-US" sz="2400" dirty="0" err="1"/>
              <a:t>Nifedipine</a:t>
            </a:r>
            <a:r>
              <a:rPr lang="en-US" sz="2400" dirty="0"/>
              <a:t>.</a:t>
            </a:r>
          </a:p>
          <a:p>
            <a:pPr fontAlgn="base"/>
            <a:endParaRPr lang="en-US" sz="2800" dirty="0" smtClean="0"/>
          </a:p>
          <a:p>
            <a:pPr fontAlgn="base"/>
            <a:r>
              <a:rPr lang="en-US" sz="2700" dirty="0">
                <a:solidFill>
                  <a:srgbClr val="0070C0"/>
                </a:solidFill>
              </a:rPr>
              <a:t>Q6: A 58-year-old female reports that she recently stopped taking her blood pressure medications because of swelling in her feet that began shortly after she started treatment. Which is most likely to cause peripheral edema?</a:t>
            </a:r>
          </a:p>
          <a:p>
            <a:pPr fontAlgn="base"/>
            <a:r>
              <a:rPr lang="en-US" sz="2400" dirty="0" smtClean="0"/>
              <a:t>                  A</a:t>
            </a:r>
            <a:r>
              <a:rPr lang="en-US" sz="2400" dirty="0"/>
              <a:t>) Atenolol.      </a:t>
            </a:r>
            <a:r>
              <a:rPr lang="en-US" sz="2400" dirty="0" smtClean="0"/>
              <a:t>                    </a:t>
            </a:r>
            <a:r>
              <a:rPr lang="en-US" sz="2400" dirty="0"/>
              <a:t>B) Clonidine.     </a:t>
            </a:r>
            <a:r>
              <a:rPr lang="en-US" sz="2400" dirty="0" smtClean="0"/>
              <a:t>                            </a:t>
            </a:r>
            <a:r>
              <a:rPr lang="en-US" sz="2400" dirty="0"/>
              <a:t>C) </a:t>
            </a:r>
            <a:r>
              <a:rPr lang="en-US" sz="2400" dirty="0" err="1"/>
              <a:t>Felodipine</a:t>
            </a:r>
            <a:r>
              <a:rPr lang="en-US" sz="2400" dirty="0"/>
              <a:t>.   </a:t>
            </a:r>
            <a:r>
              <a:rPr lang="en-US" sz="2400" dirty="0" smtClean="0"/>
              <a:t>                             </a:t>
            </a:r>
            <a:r>
              <a:rPr lang="en-US" sz="2400" dirty="0"/>
              <a:t>D) Hydralazine</a:t>
            </a:r>
            <a:r>
              <a:rPr lang="en-US" sz="2400" dirty="0" smtClean="0"/>
              <a:t>.</a:t>
            </a:r>
          </a:p>
          <a:p>
            <a:pPr fontAlgn="base"/>
            <a:endParaRPr lang="en-US" sz="2400" dirty="0" smtClean="0"/>
          </a:p>
        </p:txBody>
      </p:sp>
      <p:sp>
        <p:nvSpPr>
          <p:cNvPr id="7" name="مستطيل مستدير الزوايا 3"/>
          <p:cNvSpPr/>
          <p:nvPr/>
        </p:nvSpPr>
        <p:spPr>
          <a:xfrm rot="10800000">
            <a:off x="22328144" y="10842171"/>
            <a:ext cx="1371600" cy="2275622"/>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sym typeface="Wingdings"/>
              </a:rPr>
              <a:t>Answers</a:t>
            </a:r>
          </a:p>
          <a:p>
            <a:pPr algn="ctr"/>
            <a:r>
              <a:rPr lang="en-US" sz="2000" dirty="0" smtClean="0">
                <a:solidFill>
                  <a:schemeClr val="bg1">
                    <a:lumMod val="50000"/>
                  </a:schemeClr>
                </a:solidFill>
                <a:sym typeface="Wingdings"/>
              </a:rPr>
              <a:t>1:A</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2:D</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3:C</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4:D</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5:B</a:t>
            </a:r>
          </a:p>
          <a:p>
            <a:pPr algn="ctr"/>
            <a:r>
              <a:rPr lang="en-US" sz="2000" dirty="0" smtClean="0">
                <a:solidFill>
                  <a:schemeClr val="bg1">
                    <a:lumMod val="50000"/>
                  </a:schemeClr>
                </a:solidFill>
                <a:sym typeface="Wingdings"/>
              </a:rPr>
              <a:t>6:C</a:t>
            </a:r>
          </a:p>
        </p:txBody>
      </p:sp>
      <p:sp>
        <p:nvSpPr>
          <p:cNvPr id="8" name="مستطيل 2"/>
          <p:cNvSpPr/>
          <p:nvPr/>
        </p:nvSpPr>
        <p:spPr>
          <a:xfrm>
            <a:off x="13007295" y="230833"/>
            <a:ext cx="10517506" cy="1754326"/>
          </a:xfrm>
          <a:prstGeom prst="rect">
            <a:avLst/>
          </a:prstGeom>
        </p:spPr>
        <p:style>
          <a:lnRef idx="2">
            <a:schemeClr val="accent1"/>
          </a:lnRef>
          <a:fillRef idx="1003">
            <a:schemeClr val="lt2"/>
          </a:fillRef>
          <a:effectRef idx="0">
            <a:schemeClr val="accent1"/>
          </a:effectRef>
          <a:fontRef idx="minor">
            <a:schemeClr val="dk1"/>
          </a:fontRef>
        </p:style>
        <p:txBody>
          <a:bodyPr wrap="square">
            <a:spAutoFit/>
          </a:bodyPr>
          <a:lstStyle/>
          <a:p>
            <a:pPr algn="ctr" fontAlgn="base"/>
            <a:r>
              <a:rPr lang="en-US" sz="2800" b="1" u="sng" dirty="0">
                <a:solidFill>
                  <a:srgbClr val="C00000"/>
                </a:solidFill>
              </a:rPr>
              <a:t>Online Quiz ..</a:t>
            </a:r>
          </a:p>
          <a:p>
            <a:pPr marL="457200" indent="-457200" fontAlgn="ctr">
              <a:buClr>
                <a:schemeClr val="tx1"/>
              </a:buClr>
              <a:buFont typeface="Wingdings" charset="2"/>
              <a:buChar char="ü"/>
            </a:pPr>
            <a:r>
              <a:rPr lang="en-US" sz="2000" dirty="0" smtClean="0">
                <a:solidFill>
                  <a:srgbClr val="D85F7F"/>
                </a:solidFill>
                <a:latin typeface="inherit" charset="0"/>
                <a:hlinkClick r:id="rId2"/>
              </a:rPr>
              <a:t>https://www.onlineexambuilder.com/pharmacology-anti-hypertension-drugs/exam-141175</a:t>
            </a:r>
            <a:endParaRPr lang="en-US" sz="2000" dirty="0" smtClean="0">
              <a:solidFill>
                <a:srgbClr val="D85F7F"/>
              </a:solidFill>
              <a:latin typeface="inherit" charset="0"/>
            </a:endParaRPr>
          </a:p>
          <a:p>
            <a:pPr marL="457200" indent="-457200" algn="ctr" fontAlgn="ctr">
              <a:buFont typeface="Wingdings" charset="2"/>
              <a:buChar char="ü"/>
            </a:pPr>
            <a:endParaRPr lang="en-US" sz="2000" dirty="0">
              <a:solidFill>
                <a:srgbClr val="D85F7F"/>
              </a:solidFill>
              <a:latin typeface="inherit" charset="0"/>
            </a:endParaRPr>
          </a:p>
          <a:p>
            <a:pPr marL="457200" indent="-457200" fontAlgn="ctr">
              <a:buFont typeface="Wingdings" charset="2"/>
              <a:buChar char="ü"/>
            </a:pPr>
            <a:r>
              <a:rPr lang="en-US" sz="2000" dirty="0" smtClean="0">
                <a:hlinkClick r:id="rId3"/>
              </a:rPr>
              <a:t> https</a:t>
            </a:r>
            <a:r>
              <a:rPr lang="en-US" sz="2000" dirty="0">
                <a:hlinkClick r:id="rId3"/>
              </a:rPr>
              <a:t>://</a:t>
            </a:r>
            <a:r>
              <a:rPr lang="en-US" sz="2000" dirty="0" smtClean="0">
                <a:hlinkClick r:id="rId3"/>
              </a:rPr>
              <a:t>www.onlineexambuilder.com/pharmacology-anti-hypertension-drugs-2/exam-141205</a:t>
            </a:r>
            <a:endParaRPr lang="en-US" sz="2000" dirty="0" smtClean="0"/>
          </a:p>
          <a:p>
            <a:pPr marL="457200" indent="-457200" fontAlgn="ctr">
              <a:buFont typeface="Wingdings" charset="2"/>
              <a:buChar char="ü"/>
            </a:pPr>
            <a:endParaRPr lang="en-US" sz="2000" dirty="0">
              <a:latin typeface="inherit" charset="0"/>
            </a:endParaRPr>
          </a:p>
        </p:txBody>
      </p:sp>
    </p:spTree>
    <p:extLst>
      <p:ext uri="{BB962C8B-B14F-4D97-AF65-F5344CB8AC3E}">
        <p14:creationId xmlns:p14="http://schemas.microsoft.com/office/powerpoint/2010/main" val="837616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23766463" cy="923330"/>
          </a:xfrm>
          <a:prstGeom prst="rect">
            <a:avLst/>
          </a:prstGeom>
          <a:noFill/>
        </p:spPr>
        <p:txBody>
          <a:bodyPr wrap="square" rtlCol="0">
            <a:spAutoFit/>
          </a:bodyPr>
          <a:lstStyle/>
          <a:p>
            <a:pPr marL="0" algn="ctr" defTabSz="457200" rtl="1" eaLnBrk="1" latinLnBrk="0" hangingPunct="1"/>
            <a:r>
              <a:rPr lang="en-US" sz="5400" dirty="0" err="1">
                <a:solidFill>
                  <a:srgbClr val="0070C0"/>
                </a:solidFill>
              </a:rPr>
              <a:t>Cont</a:t>
            </a:r>
            <a:r>
              <a:rPr lang="mr-IN" sz="5400" dirty="0">
                <a:solidFill>
                  <a:srgbClr val="0070C0"/>
                </a:solidFill>
              </a:rPr>
              <a:t>…</a:t>
            </a:r>
            <a:r>
              <a:rPr lang="en-US" sz="5400" dirty="0">
                <a:solidFill>
                  <a:srgbClr val="0070C0"/>
                </a:solidFill>
              </a:rPr>
              <a:t>. MCQs</a:t>
            </a:r>
          </a:p>
        </p:txBody>
      </p:sp>
      <p:sp>
        <p:nvSpPr>
          <p:cNvPr id="3" name="TextBox 2"/>
          <p:cNvSpPr txBox="1"/>
          <p:nvPr/>
        </p:nvSpPr>
        <p:spPr>
          <a:xfrm>
            <a:off x="182881" y="923330"/>
            <a:ext cx="23583582" cy="10956846"/>
          </a:xfrm>
          <a:prstGeom prst="rect">
            <a:avLst/>
          </a:prstGeom>
          <a:noFill/>
        </p:spPr>
        <p:txBody>
          <a:bodyPr wrap="square" rtlCol="0">
            <a:spAutoFit/>
          </a:bodyPr>
          <a:lstStyle/>
          <a:p>
            <a:pPr fontAlgn="base"/>
            <a:r>
              <a:rPr lang="en-US" sz="2700" dirty="0">
                <a:solidFill>
                  <a:srgbClr val="0070C0"/>
                </a:solidFill>
              </a:rPr>
              <a:t>Q7: A hypertensive patient with a renal disease was prescribed clonidine, but stopped it abruptly. Which side effect will he experience?</a:t>
            </a:r>
          </a:p>
          <a:p>
            <a:pPr fontAlgn="base"/>
            <a:r>
              <a:rPr lang="en-US" sz="2400" dirty="0"/>
              <a:t>           A) Increased renal blood flow.          B) decrease glomerular filtration.      C) Rebound hypertension.              D) Severe hypotension.</a:t>
            </a:r>
          </a:p>
          <a:p>
            <a:pPr fontAlgn="base"/>
            <a:endParaRPr lang="en-US" sz="2700" dirty="0" smtClean="0">
              <a:solidFill>
                <a:srgbClr val="0070C0"/>
              </a:solidFill>
            </a:endParaRPr>
          </a:p>
          <a:p>
            <a:pPr fontAlgn="base"/>
            <a:r>
              <a:rPr lang="en-US" sz="2700" dirty="0" smtClean="0">
                <a:solidFill>
                  <a:srgbClr val="0070C0"/>
                </a:solidFill>
              </a:rPr>
              <a:t>Q8: </a:t>
            </a:r>
            <a:r>
              <a:rPr lang="en-US" sz="2700" dirty="0">
                <a:solidFill>
                  <a:srgbClr val="0070C0"/>
                </a:solidFill>
              </a:rPr>
              <a:t>A 50-year-old male with newly diagnosed hypertension. His comorbidities include diabetes and chronic hepatitis C infection with moderate liver impairment. He requires two drugs for initial treatment of his hypertension. Which should be prescribed in combination with a thiazide diuretic?</a:t>
            </a:r>
          </a:p>
          <a:p>
            <a:pPr fontAlgn="base"/>
            <a:r>
              <a:rPr lang="en-US" sz="2400" dirty="0" smtClean="0"/>
              <a:t>           A</a:t>
            </a:r>
            <a:r>
              <a:rPr lang="en-US" sz="2400" dirty="0"/>
              <a:t>) Furosemide.    </a:t>
            </a:r>
            <a:r>
              <a:rPr lang="en-US" sz="2400" dirty="0" smtClean="0"/>
              <a:t>                                 </a:t>
            </a:r>
            <a:r>
              <a:rPr lang="en-US" sz="2400" dirty="0"/>
              <a:t>B) Lisinopril.     </a:t>
            </a:r>
            <a:r>
              <a:rPr lang="en-US" sz="2400" dirty="0" smtClean="0"/>
              <a:t>                                      </a:t>
            </a:r>
            <a:r>
              <a:rPr lang="en-US" sz="2400" dirty="0"/>
              <a:t>C) Hydralazine.    </a:t>
            </a:r>
            <a:r>
              <a:rPr lang="en-US" sz="2400" dirty="0" smtClean="0"/>
              <a:t>                              D</a:t>
            </a:r>
            <a:r>
              <a:rPr lang="en-US" sz="2400" dirty="0"/>
              <a:t>) </a:t>
            </a:r>
            <a:r>
              <a:rPr lang="en-US" sz="2400" dirty="0" err="1" smtClean="0"/>
              <a:t>Diazoxide</a:t>
            </a:r>
            <a:r>
              <a:rPr lang="en-US" sz="2400" dirty="0" smtClean="0"/>
              <a:t>.</a:t>
            </a:r>
            <a:endParaRPr lang="en-US" sz="2400" dirty="0"/>
          </a:p>
          <a:p>
            <a:pPr marL="514350" indent="-514350">
              <a:buFont typeface="+mj-lt"/>
              <a:buAutoNum type="arabicPeriod" startAt="7"/>
            </a:pPr>
            <a:endParaRPr lang="en-US" sz="2800" dirty="0" smtClean="0">
              <a:solidFill>
                <a:srgbClr val="0070C0"/>
              </a:solidFill>
            </a:endParaRPr>
          </a:p>
          <a:p>
            <a:pPr fontAlgn="base"/>
            <a:r>
              <a:rPr lang="en-US" sz="2700" dirty="0" smtClean="0">
                <a:solidFill>
                  <a:srgbClr val="0070C0"/>
                </a:solidFill>
              </a:rPr>
              <a:t>Q9: </a:t>
            </a:r>
            <a:r>
              <a:rPr lang="en-US" sz="2700" dirty="0">
                <a:solidFill>
                  <a:srgbClr val="0070C0"/>
                </a:solidFill>
              </a:rPr>
              <a:t>A 35 year old male was suffering from hypertension, after taking this drug </a:t>
            </a:r>
            <a:r>
              <a:rPr lang="en-US" sz="2700" dirty="0" smtClean="0">
                <a:solidFill>
                  <a:srgbClr val="0070C0"/>
                </a:solidFill>
              </a:rPr>
              <a:t>he experienced </a:t>
            </a:r>
            <a:r>
              <a:rPr lang="en-US" sz="2700" dirty="0">
                <a:solidFill>
                  <a:srgbClr val="0070C0"/>
                </a:solidFill>
              </a:rPr>
              <a:t>cyanide poisoning. Which vasodilator did he take?</a:t>
            </a:r>
          </a:p>
          <a:p>
            <a:pPr fontAlgn="base"/>
            <a:r>
              <a:rPr lang="en-US" sz="2400" dirty="0" smtClean="0"/>
              <a:t>           A</a:t>
            </a:r>
            <a:r>
              <a:rPr lang="en-US" sz="2400" dirty="0"/>
              <a:t>) </a:t>
            </a:r>
            <a:r>
              <a:rPr lang="en-US" sz="2400" dirty="0" smtClean="0"/>
              <a:t>Hydralazine.                                    </a:t>
            </a:r>
            <a:r>
              <a:rPr lang="en-US" sz="2400" dirty="0"/>
              <a:t>B) </a:t>
            </a:r>
            <a:r>
              <a:rPr lang="en-US" sz="2400" dirty="0" err="1" smtClean="0"/>
              <a:t>Minoxidil</a:t>
            </a:r>
            <a:r>
              <a:rPr lang="en-US" sz="2400" dirty="0" smtClean="0"/>
              <a:t>.                                           </a:t>
            </a:r>
            <a:r>
              <a:rPr lang="en-US" sz="2400" dirty="0"/>
              <a:t>C) Sodium </a:t>
            </a:r>
            <a:r>
              <a:rPr lang="en-US" sz="2400" dirty="0" err="1" smtClean="0"/>
              <a:t>nitropusside</a:t>
            </a:r>
            <a:r>
              <a:rPr lang="en-US" sz="2400" dirty="0" smtClean="0"/>
              <a:t>.                   </a:t>
            </a:r>
            <a:r>
              <a:rPr lang="en-US" sz="2400" dirty="0"/>
              <a:t>D) </a:t>
            </a:r>
            <a:r>
              <a:rPr lang="en-US" sz="2400" dirty="0" err="1" smtClean="0"/>
              <a:t>Diazoxide</a:t>
            </a:r>
            <a:r>
              <a:rPr lang="en-US" sz="2400" dirty="0" smtClean="0"/>
              <a:t>.</a:t>
            </a:r>
            <a:endParaRPr lang="en-US" sz="2400" dirty="0"/>
          </a:p>
          <a:p>
            <a:pPr marL="1428750" lvl="2" indent="-514350">
              <a:buFont typeface="+mj-lt"/>
              <a:buAutoNum type="arabicPeriod" startAt="7"/>
            </a:pPr>
            <a:endParaRPr lang="en-US" sz="2800" dirty="0">
              <a:solidFill>
                <a:srgbClr val="0070C0"/>
              </a:solidFill>
            </a:endParaRPr>
          </a:p>
          <a:p>
            <a:pPr fontAlgn="base"/>
            <a:r>
              <a:rPr lang="en-US" sz="2700" dirty="0">
                <a:solidFill>
                  <a:srgbClr val="0070C0"/>
                </a:solidFill>
              </a:rPr>
              <a:t>Q10: A 24 year old pregnant lady came to the emergency room with hypertension, which is the first line anti-hypertensive drug in her case?</a:t>
            </a:r>
          </a:p>
          <a:p>
            <a:pPr fontAlgn="base"/>
            <a:r>
              <a:rPr lang="en-US" sz="2400" dirty="0" smtClean="0"/>
              <a:t>            A</a:t>
            </a:r>
            <a:r>
              <a:rPr lang="en-US" sz="2400" dirty="0"/>
              <a:t>) Prazosin      </a:t>
            </a:r>
            <a:r>
              <a:rPr lang="en-US" sz="2400" dirty="0" smtClean="0"/>
              <a:t>                                     B</a:t>
            </a:r>
            <a:r>
              <a:rPr lang="en-US" sz="2400" dirty="0"/>
              <a:t>) Clonidine.        </a:t>
            </a:r>
            <a:r>
              <a:rPr lang="en-US" sz="2400" dirty="0" smtClean="0"/>
              <a:t>                                   </a:t>
            </a:r>
            <a:r>
              <a:rPr lang="en-US" sz="2400" dirty="0"/>
              <a:t>C) </a:t>
            </a:r>
            <a:r>
              <a:rPr lang="en-US" sz="2400" dirty="0" err="1"/>
              <a:t>Propanolol</a:t>
            </a:r>
            <a:r>
              <a:rPr lang="en-US" sz="2400" dirty="0"/>
              <a:t>.           </a:t>
            </a:r>
            <a:r>
              <a:rPr lang="en-US" sz="2400" dirty="0" smtClean="0"/>
              <a:t>                        D</a:t>
            </a:r>
            <a:r>
              <a:rPr lang="en-US" sz="2400" dirty="0"/>
              <a:t>) Alpha methyl </a:t>
            </a:r>
            <a:r>
              <a:rPr lang="en-US" sz="2400" dirty="0" err="1" smtClean="0"/>
              <a:t>dopa</a:t>
            </a:r>
            <a:r>
              <a:rPr lang="en-US" sz="2400" dirty="0" smtClean="0"/>
              <a:t>.</a:t>
            </a:r>
            <a:endParaRPr lang="en-US" sz="2400" dirty="0"/>
          </a:p>
          <a:p>
            <a:r>
              <a:rPr lang="en-US" sz="2800" dirty="0" smtClean="0">
                <a:solidFill>
                  <a:srgbClr val="0070C0"/>
                </a:solidFill>
              </a:rPr>
              <a:t>	</a:t>
            </a:r>
          </a:p>
          <a:p>
            <a:pPr fontAlgn="base"/>
            <a:r>
              <a:rPr lang="en-US" sz="2700" dirty="0">
                <a:solidFill>
                  <a:srgbClr val="0070C0"/>
                </a:solidFill>
              </a:rPr>
              <a:t>Q11: A 30 year old female took this anti-hypertensive vasodilator then experienced extra hair growth over her body especially her chest and face . Which of the following drugs that most likely this patient used?</a:t>
            </a:r>
          </a:p>
          <a:p>
            <a:pPr fontAlgn="base"/>
            <a:r>
              <a:rPr lang="en-US" sz="2400" dirty="0" smtClean="0"/>
              <a:t>            A</a:t>
            </a:r>
            <a:r>
              <a:rPr lang="en-US" sz="2400" dirty="0"/>
              <a:t>) Hydralazine.   </a:t>
            </a:r>
            <a:r>
              <a:rPr lang="en-US" sz="2400" dirty="0" smtClean="0"/>
              <a:t>                                </a:t>
            </a:r>
            <a:r>
              <a:rPr lang="en-US" sz="2400" dirty="0"/>
              <a:t>B) Sodium </a:t>
            </a:r>
            <a:r>
              <a:rPr lang="en-US" sz="2400" dirty="0" err="1"/>
              <a:t>nitropusside</a:t>
            </a:r>
            <a:r>
              <a:rPr lang="en-US" sz="2400" dirty="0"/>
              <a:t>. </a:t>
            </a:r>
            <a:r>
              <a:rPr lang="en-US" sz="2400" dirty="0" smtClean="0"/>
              <a:t>                       </a:t>
            </a:r>
            <a:r>
              <a:rPr lang="en-US" sz="2400" dirty="0"/>
              <a:t>C) </a:t>
            </a:r>
            <a:r>
              <a:rPr lang="en-US" sz="2400" dirty="0" err="1"/>
              <a:t>Minoxidil</a:t>
            </a:r>
            <a:r>
              <a:rPr lang="en-US" sz="2400" dirty="0" smtClean="0"/>
              <a:t>.                                      </a:t>
            </a:r>
            <a:r>
              <a:rPr lang="en-US" sz="2400" dirty="0"/>
              <a:t>D) </a:t>
            </a:r>
            <a:r>
              <a:rPr lang="en-US" sz="2400" dirty="0" err="1"/>
              <a:t>Diazoxide</a:t>
            </a:r>
            <a:r>
              <a:rPr lang="en-US" sz="2400" dirty="0"/>
              <a:t>.</a:t>
            </a:r>
          </a:p>
          <a:p>
            <a:pPr marL="0" lvl="2" indent="-514350" fontAlgn="base">
              <a:buAutoNum type="alphaUcParenR"/>
            </a:pPr>
            <a:endParaRPr lang="en-US" sz="2700" dirty="0">
              <a:solidFill>
                <a:srgbClr val="0070C0"/>
              </a:solidFill>
            </a:endParaRPr>
          </a:p>
          <a:p>
            <a:pPr fontAlgn="base"/>
            <a:r>
              <a:rPr lang="en-US" sz="2700" dirty="0" smtClean="0">
                <a:solidFill>
                  <a:srgbClr val="0070C0"/>
                </a:solidFill>
              </a:rPr>
              <a:t>Q12: Pregnant </a:t>
            </a:r>
            <a:r>
              <a:rPr lang="en-US" sz="2700" dirty="0">
                <a:solidFill>
                  <a:srgbClr val="0070C0"/>
                </a:solidFill>
              </a:rPr>
              <a:t>women develop hypertension during her first pregnancy visited a doctor asking for a treatment for the hypertension and she was scared of the effect of hypertension on her child, Which one of the following is safe and can be used in her case </a:t>
            </a:r>
            <a:r>
              <a:rPr lang="en-US" sz="2700" dirty="0" smtClean="0">
                <a:solidFill>
                  <a:srgbClr val="0070C0"/>
                </a:solidFill>
              </a:rPr>
              <a:t>?</a:t>
            </a:r>
            <a:endParaRPr lang="en-US" sz="2800" dirty="0"/>
          </a:p>
          <a:p>
            <a:pPr fontAlgn="base"/>
            <a:r>
              <a:rPr lang="en-US" sz="2400" dirty="0" smtClean="0"/>
              <a:t>             A)Hydralazine</a:t>
            </a:r>
            <a:r>
              <a:rPr lang="en-US" sz="2400" dirty="0"/>
              <a:t>.  </a:t>
            </a:r>
            <a:r>
              <a:rPr lang="en-US" sz="2400" dirty="0" smtClean="0"/>
              <a:t>                                  </a:t>
            </a:r>
            <a:r>
              <a:rPr lang="en-US" sz="2400" dirty="0"/>
              <a:t>B) Alpha-methyl </a:t>
            </a:r>
            <a:r>
              <a:rPr lang="en-US" sz="2400" dirty="0" err="1"/>
              <a:t>dopa</a:t>
            </a:r>
            <a:r>
              <a:rPr lang="en-US" sz="2400" dirty="0"/>
              <a:t>.    </a:t>
            </a:r>
            <a:r>
              <a:rPr lang="en-US" sz="2400" dirty="0" smtClean="0"/>
              <a:t>                       C</a:t>
            </a:r>
            <a:r>
              <a:rPr lang="en-US" sz="2400" dirty="0"/>
              <a:t>) Labetalol.    </a:t>
            </a:r>
            <a:r>
              <a:rPr lang="en-US" sz="2400" dirty="0" smtClean="0"/>
              <a:t>                                  D</a:t>
            </a:r>
            <a:r>
              <a:rPr lang="en-US" sz="2400" dirty="0"/>
              <a:t>) All of </a:t>
            </a:r>
            <a:r>
              <a:rPr lang="en-US" sz="2400" dirty="0" smtClean="0"/>
              <a:t>them.</a:t>
            </a:r>
            <a:endParaRPr lang="en-US" sz="2400" dirty="0"/>
          </a:p>
          <a:p>
            <a:pPr marL="1428750" lvl="2" indent="-514350">
              <a:buAutoNum type="alphaUcParenR"/>
            </a:pPr>
            <a:endParaRPr lang="en-US" sz="2800" dirty="0" smtClean="0">
              <a:solidFill>
                <a:srgbClr val="0070C0"/>
              </a:solidFill>
            </a:endParaRPr>
          </a:p>
          <a:p>
            <a:pPr fontAlgn="base"/>
            <a:r>
              <a:rPr lang="en-US" sz="2700" dirty="0" smtClean="0">
                <a:solidFill>
                  <a:srgbClr val="0070C0"/>
                </a:solidFill>
              </a:rPr>
              <a:t>Q13: When </a:t>
            </a:r>
            <a:r>
              <a:rPr lang="en-US" sz="2700" dirty="0">
                <a:solidFill>
                  <a:srgbClr val="0070C0"/>
                </a:solidFill>
              </a:rPr>
              <a:t>we decided to treat a hypertensive patient with Clonidine, beside giving him this drug what do we have to</a:t>
            </a:r>
            <a:r>
              <a:rPr lang="en-US" sz="2700" dirty="0" smtClean="0">
                <a:solidFill>
                  <a:srgbClr val="0070C0"/>
                </a:solidFill>
              </a:rPr>
              <a:t>.....</a:t>
            </a:r>
          </a:p>
          <a:p>
            <a:pPr fontAlgn="base"/>
            <a:r>
              <a:rPr lang="en-US" sz="2400" dirty="0" smtClean="0"/>
              <a:t>A) Give </a:t>
            </a:r>
            <a:r>
              <a:rPr lang="en-US" sz="2400" dirty="0"/>
              <a:t>potassium </a:t>
            </a:r>
            <a:r>
              <a:rPr lang="en-US" sz="2400" dirty="0" smtClean="0"/>
              <a:t>syrup.                B)Give </a:t>
            </a:r>
            <a:r>
              <a:rPr lang="en-US" sz="2400" dirty="0"/>
              <a:t>Beta blocker drug to inhibit the reflex tachycardia. </a:t>
            </a:r>
            <a:r>
              <a:rPr lang="en-US" sz="2400" dirty="0" smtClean="0"/>
              <a:t>      C) </a:t>
            </a:r>
            <a:r>
              <a:rPr lang="en-US" sz="2400" dirty="0"/>
              <a:t>lower the dose gradually to avoid some adverse effect.  </a:t>
            </a:r>
            <a:r>
              <a:rPr lang="en-US" sz="2400" dirty="0" smtClean="0"/>
              <a:t>       D) all </a:t>
            </a:r>
            <a:r>
              <a:rPr lang="en-US" sz="2400" dirty="0"/>
              <a:t>of </a:t>
            </a:r>
            <a:r>
              <a:rPr lang="en-US" sz="2400" dirty="0" smtClean="0"/>
              <a:t>them.</a:t>
            </a:r>
            <a:endParaRPr lang="en-US" sz="2400" dirty="0"/>
          </a:p>
          <a:p>
            <a:pPr fontAlgn="base"/>
            <a:endParaRPr lang="en-US" sz="2400" dirty="0"/>
          </a:p>
          <a:p>
            <a:pPr fontAlgn="base"/>
            <a:r>
              <a:rPr lang="en-US" sz="2700" dirty="0">
                <a:solidFill>
                  <a:srgbClr val="0070C0"/>
                </a:solidFill>
              </a:rPr>
              <a:t>Q14: In the ER there is a patient with hypertensive crisis, What is the mechanism of action of the drug that should be given immediately in this situation?</a:t>
            </a:r>
          </a:p>
          <a:p>
            <a:pPr marL="457200" indent="-457200" fontAlgn="base">
              <a:buAutoNum type="alphaUcParenR"/>
            </a:pPr>
            <a:r>
              <a:rPr lang="en-US" sz="2400" dirty="0" smtClean="0"/>
              <a:t>Cause </a:t>
            </a:r>
            <a:r>
              <a:rPr lang="en-US" sz="2400" dirty="0"/>
              <a:t>sodium and water loss.     </a:t>
            </a:r>
            <a:r>
              <a:rPr lang="en-US" sz="2400" dirty="0" smtClean="0"/>
              <a:t>           </a:t>
            </a:r>
            <a:r>
              <a:rPr lang="en-US" sz="2400" dirty="0"/>
              <a:t>B) Opening of potassium channels.   </a:t>
            </a:r>
            <a:r>
              <a:rPr lang="en-US" sz="2400" dirty="0" smtClean="0"/>
              <a:t>  </a:t>
            </a:r>
            <a:r>
              <a:rPr lang="en-US" sz="2400" dirty="0"/>
              <a:t>C) Inhibit angiotensin II at its AT1 receptor site.       </a:t>
            </a:r>
            <a:r>
              <a:rPr lang="en-US" sz="2400" dirty="0" smtClean="0"/>
              <a:t>        D</a:t>
            </a:r>
            <a:r>
              <a:rPr lang="en-US" sz="2400" dirty="0"/>
              <a:t>) Release of nitric </a:t>
            </a:r>
            <a:r>
              <a:rPr lang="en-US" sz="2400" dirty="0" smtClean="0"/>
              <a:t>oxide.</a:t>
            </a:r>
          </a:p>
        </p:txBody>
      </p:sp>
      <p:sp>
        <p:nvSpPr>
          <p:cNvPr id="4" name="مستطيل مستدير الزوايا 3"/>
          <p:cNvSpPr/>
          <p:nvPr/>
        </p:nvSpPr>
        <p:spPr>
          <a:xfrm rot="10800000">
            <a:off x="22196551" y="9144689"/>
            <a:ext cx="1371600" cy="2735487"/>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sym typeface="Wingdings"/>
              </a:rPr>
              <a:t>Answers </a:t>
            </a:r>
            <a:endParaRPr lang="en-US" sz="2000" dirty="0" smtClean="0">
              <a:solidFill>
                <a:schemeClr val="bg1">
                  <a:lumMod val="50000"/>
                </a:schemeClr>
              </a:solidFill>
              <a:sym typeface="Wingdings"/>
            </a:endParaRPr>
          </a:p>
          <a:p>
            <a:pPr algn="ctr"/>
            <a:r>
              <a:rPr lang="en-US" sz="2000" dirty="0" smtClean="0">
                <a:solidFill>
                  <a:schemeClr val="bg1">
                    <a:lumMod val="50000"/>
                  </a:schemeClr>
                </a:solidFill>
                <a:sym typeface="Wingdings"/>
              </a:rPr>
              <a:t>7:C</a:t>
            </a:r>
          </a:p>
          <a:p>
            <a:pPr algn="ctr"/>
            <a:r>
              <a:rPr lang="en-US" sz="2000" dirty="0" smtClean="0">
                <a:solidFill>
                  <a:schemeClr val="bg1">
                    <a:lumMod val="50000"/>
                  </a:schemeClr>
                </a:solidFill>
                <a:sym typeface="Wingdings"/>
              </a:rPr>
              <a:t>8:B</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9:C</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10:D</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11:C</a:t>
            </a:r>
          </a:p>
          <a:p>
            <a:pPr algn="ctr"/>
            <a:r>
              <a:rPr lang="en-US" sz="2000" dirty="0" smtClean="0">
                <a:solidFill>
                  <a:schemeClr val="bg1">
                    <a:lumMod val="50000"/>
                  </a:schemeClr>
                </a:solidFill>
                <a:sym typeface="Wingdings"/>
              </a:rPr>
              <a:t>12:D</a:t>
            </a:r>
          </a:p>
          <a:p>
            <a:pPr algn="ctr"/>
            <a:r>
              <a:rPr lang="en-US" sz="2000" dirty="0" smtClean="0">
                <a:solidFill>
                  <a:schemeClr val="bg1">
                    <a:lumMod val="50000"/>
                  </a:schemeClr>
                </a:solidFill>
                <a:sym typeface="Wingdings"/>
              </a:rPr>
              <a:t>13:C</a:t>
            </a:r>
          </a:p>
          <a:p>
            <a:pPr algn="ctr"/>
            <a:r>
              <a:rPr lang="en-US" sz="2000" dirty="0" smtClean="0">
                <a:solidFill>
                  <a:schemeClr val="bg1">
                    <a:lumMod val="50000"/>
                  </a:schemeClr>
                </a:solidFill>
                <a:sym typeface="Wingdings"/>
              </a:rPr>
              <a:t>14:D</a:t>
            </a:r>
          </a:p>
        </p:txBody>
      </p:sp>
    </p:spTree>
    <p:extLst>
      <p:ext uri="{BB962C8B-B14F-4D97-AF65-F5344CB8AC3E}">
        <p14:creationId xmlns:p14="http://schemas.microsoft.com/office/powerpoint/2010/main" val="1060469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23766463" cy="923330"/>
          </a:xfrm>
          <a:prstGeom prst="rect">
            <a:avLst/>
          </a:prstGeom>
          <a:noFill/>
        </p:spPr>
        <p:txBody>
          <a:bodyPr wrap="square" rtlCol="0">
            <a:spAutoFit/>
          </a:bodyPr>
          <a:lstStyle/>
          <a:p>
            <a:pPr marL="0" algn="ctr" defTabSz="457200" rtl="1" eaLnBrk="1" latinLnBrk="0" hangingPunct="1"/>
            <a:r>
              <a:rPr lang="en-US" sz="5400" dirty="0" err="1">
                <a:solidFill>
                  <a:srgbClr val="0070C0"/>
                </a:solidFill>
              </a:rPr>
              <a:t>Cont</a:t>
            </a:r>
            <a:r>
              <a:rPr lang="mr-IN" sz="5400" dirty="0">
                <a:solidFill>
                  <a:srgbClr val="0070C0"/>
                </a:solidFill>
              </a:rPr>
              <a:t>…</a:t>
            </a:r>
            <a:r>
              <a:rPr lang="en-US" sz="5400" dirty="0">
                <a:solidFill>
                  <a:srgbClr val="0070C0"/>
                </a:solidFill>
              </a:rPr>
              <a:t>. MCQs</a:t>
            </a:r>
          </a:p>
        </p:txBody>
      </p:sp>
      <p:sp>
        <p:nvSpPr>
          <p:cNvPr id="3" name="TextBox 2"/>
          <p:cNvSpPr txBox="1"/>
          <p:nvPr/>
        </p:nvSpPr>
        <p:spPr>
          <a:xfrm>
            <a:off x="301349" y="1073518"/>
            <a:ext cx="23465114" cy="11557010"/>
          </a:xfrm>
          <a:prstGeom prst="rect">
            <a:avLst/>
          </a:prstGeom>
          <a:noFill/>
        </p:spPr>
        <p:txBody>
          <a:bodyPr wrap="square" rtlCol="0">
            <a:spAutoFit/>
          </a:bodyPr>
          <a:lstStyle/>
          <a:p>
            <a:pPr fontAlgn="base"/>
            <a:r>
              <a:rPr lang="en-US" sz="2700" dirty="0">
                <a:solidFill>
                  <a:srgbClr val="0070C0"/>
                </a:solidFill>
              </a:rPr>
              <a:t>Q15: A 23 years old male who is diabetic has hypertension. which one of the following vasodilator we will exclude it as anti-hypertensive drug in this case ?</a:t>
            </a:r>
          </a:p>
          <a:p>
            <a:pPr marL="457200" indent="-457200" fontAlgn="base">
              <a:buAutoNum type="alphaUcParenR"/>
            </a:pPr>
            <a:r>
              <a:rPr lang="en-US" sz="2400" dirty="0" smtClean="0"/>
              <a:t>Hydralazine</a:t>
            </a:r>
            <a:r>
              <a:rPr lang="en-US" sz="2400" dirty="0"/>
              <a:t>.                                               B) </a:t>
            </a:r>
            <a:r>
              <a:rPr lang="en-US" sz="2400" dirty="0" err="1"/>
              <a:t>Diazoxide</a:t>
            </a:r>
            <a:r>
              <a:rPr lang="en-US" sz="2400" dirty="0"/>
              <a:t>.                  </a:t>
            </a:r>
            <a:r>
              <a:rPr lang="en-US" sz="2400" dirty="0" smtClean="0"/>
              <a:t>       </a:t>
            </a:r>
            <a:r>
              <a:rPr lang="en-US" sz="2400" dirty="0"/>
              <a:t>C) </a:t>
            </a:r>
            <a:r>
              <a:rPr lang="en-US" sz="2400" dirty="0" err="1"/>
              <a:t>Minoxidil</a:t>
            </a:r>
            <a:r>
              <a:rPr lang="en-US" sz="2400" dirty="0"/>
              <a:t>.        </a:t>
            </a:r>
            <a:r>
              <a:rPr lang="en-US" sz="2400" dirty="0" smtClean="0"/>
              <a:t>                                           </a:t>
            </a:r>
            <a:r>
              <a:rPr lang="en-US" sz="2400" dirty="0"/>
              <a:t>D) Sodium </a:t>
            </a:r>
            <a:r>
              <a:rPr lang="en-US" sz="2400" dirty="0" err="1"/>
              <a:t>nitropruside</a:t>
            </a:r>
            <a:r>
              <a:rPr lang="en-US" sz="2400" dirty="0"/>
              <a:t> </a:t>
            </a:r>
            <a:endParaRPr lang="en-US" sz="2400" dirty="0" smtClean="0"/>
          </a:p>
          <a:p>
            <a:pPr marL="514350" indent="-514350" fontAlgn="base">
              <a:buAutoNum type="alphaUcParenR"/>
            </a:pPr>
            <a:endParaRPr lang="en-US" sz="2400" dirty="0">
              <a:solidFill>
                <a:srgbClr val="0070C0"/>
              </a:solidFill>
            </a:endParaRPr>
          </a:p>
          <a:p>
            <a:pPr fontAlgn="base"/>
            <a:r>
              <a:rPr lang="en-US" sz="2700" dirty="0" smtClean="0">
                <a:solidFill>
                  <a:srgbClr val="0070C0"/>
                </a:solidFill>
              </a:rPr>
              <a:t>Q16: In </a:t>
            </a:r>
            <a:r>
              <a:rPr lang="en-US" sz="2700" dirty="0">
                <a:solidFill>
                  <a:srgbClr val="0070C0"/>
                </a:solidFill>
              </a:rPr>
              <a:t>the ER there is a patient with hypertensive crisis, Which anti-hypertensive drug that can be given in this situation?</a:t>
            </a:r>
          </a:p>
          <a:p>
            <a:pPr fontAlgn="base"/>
            <a:r>
              <a:rPr lang="en-US" sz="2400" dirty="0" smtClean="0"/>
              <a:t>           A</a:t>
            </a:r>
            <a:r>
              <a:rPr lang="en-US" sz="2400" dirty="0"/>
              <a:t>) </a:t>
            </a:r>
            <a:r>
              <a:rPr lang="en-US" sz="2400" dirty="0" err="1"/>
              <a:t>Enalapril</a:t>
            </a:r>
            <a:r>
              <a:rPr lang="en-US" sz="2400" dirty="0"/>
              <a:t>.     </a:t>
            </a:r>
            <a:r>
              <a:rPr lang="en-US" sz="2400" dirty="0" smtClean="0"/>
              <a:t>                           </a:t>
            </a:r>
            <a:r>
              <a:rPr lang="en-US" sz="2400" dirty="0"/>
              <a:t>B) </a:t>
            </a:r>
            <a:r>
              <a:rPr lang="en-US" sz="2400" dirty="0" err="1"/>
              <a:t>Nicardipine</a:t>
            </a:r>
            <a:r>
              <a:rPr lang="en-US" sz="2400" dirty="0"/>
              <a:t>.      </a:t>
            </a:r>
            <a:r>
              <a:rPr lang="en-US" sz="2400" dirty="0" smtClean="0"/>
              <a:t>                         C</a:t>
            </a:r>
            <a:r>
              <a:rPr lang="en-US" sz="2400" dirty="0"/>
              <a:t>) Sodium nitroprusside.    </a:t>
            </a:r>
            <a:r>
              <a:rPr lang="en-US" sz="2400" dirty="0" smtClean="0"/>
              <a:t>                           </a:t>
            </a:r>
            <a:r>
              <a:rPr lang="en-US" sz="2400" dirty="0"/>
              <a:t>D) All of </a:t>
            </a:r>
            <a:r>
              <a:rPr lang="en-US" sz="2400" dirty="0" smtClean="0"/>
              <a:t>them.</a:t>
            </a:r>
            <a:endParaRPr lang="en-US" sz="2400" dirty="0"/>
          </a:p>
          <a:p>
            <a:pPr marL="1428750" lvl="2" indent="-514350">
              <a:buFont typeface="+mj-lt"/>
              <a:buAutoNum type="arabicPeriod" startAt="13"/>
            </a:pPr>
            <a:endParaRPr lang="en-US" sz="2800" dirty="0">
              <a:solidFill>
                <a:srgbClr val="0070C0"/>
              </a:solidFill>
            </a:endParaRPr>
          </a:p>
          <a:p>
            <a:pPr fontAlgn="base"/>
            <a:r>
              <a:rPr lang="en-US" sz="2700" dirty="0">
                <a:solidFill>
                  <a:srgbClr val="0070C0"/>
                </a:solidFill>
              </a:rPr>
              <a:t>Q17: A 49 years old male who has hypertension and edema due to renal insufficiency , His doctor prescribed a combination of anti-hypertensive drug which are ACE inhibitor and diuretics, Which one of the following Diuretics was prescribed in his case ?</a:t>
            </a:r>
          </a:p>
          <a:p>
            <a:pPr fontAlgn="base"/>
            <a:r>
              <a:rPr lang="en-US" sz="2400" dirty="0" smtClean="0"/>
              <a:t>            A</a:t>
            </a:r>
            <a:r>
              <a:rPr lang="en-US" sz="2400" dirty="0"/>
              <a:t>) Hydrochlorothiazide.     </a:t>
            </a:r>
            <a:r>
              <a:rPr lang="en-US" sz="2400" dirty="0" smtClean="0"/>
              <a:t>     B</a:t>
            </a:r>
            <a:r>
              <a:rPr lang="en-US" sz="2400" dirty="0"/>
              <a:t>) </a:t>
            </a:r>
            <a:r>
              <a:rPr lang="en-US" sz="2400" dirty="0" err="1"/>
              <a:t>Chlorthalidone</a:t>
            </a:r>
            <a:r>
              <a:rPr lang="en-US" sz="2400" dirty="0"/>
              <a:t>.      </a:t>
            </a:r>
            <a:r>
              <a:rPr lang="en-US" sz="2400" dirty="0" smtClean="0"/>
              <a:t>                   C</a:t>
            </a:r>
            <a:r>
              <a:rPr lang="en-US" sz="2400" dirty="0"/>
              <a:t>) Furosemide.   </a:t>
            </a:r>
            <a:r>
              <a:rPr lang="en-US" sz="2400" dirty="0" smtClean="0"/>
              <a:t>                                              </a:t>
            </a:r>
            <a:r>
              <a:rPr lang="en-US" sz="2400" dirty="0"/>
              <a:t>D) </a:t>
            </a:r>
            <a:r>
              <a:rPr lang="en-US" sz="2400" dirty="0" smtClean="0"/>
              <a:t>spironolactone.</a:t>
            </a:r>
            <a:endParaRPr lang="en-US" sz="2400" dirty="0"/>
          </a:p>
          <a:p>
            <a:pPr marL="514350" indent="-514350">
              <a:buFont typeface="+mj-lt"/>
              <a:buAutoNum type="arabicPeriod" startAt="13"/>
            </a:pPr>
            <a:endParaRPr lang="en-US" sz="2800" dirty="0">
              <a:solidFill>
                <a:srgbClr val="0070C0"/>
              </a:solidFill>
            </a:endParaRPr>
          </a:p>
          <a:p>
            <a:pPr fontAlgn="base"/>
            <a:r>
              <a:rPr lang="en-US" sz="2700" dirty="0">
                <a:solidFill>
                  <a:srgbClr val="0070C0"/>
                </a:solidFill>
              </a:rPr>
              <a:t>Q18: Which group of antihypertensive drugs should not be given to a diabetic patient if we want to avoid masking hypoglycemia symptoms?</a:t>
            </a:r>
          </a:p>
          <a:p>
            <a:pPr fontAlgn="base"/>
            <a:r>
              <a:rPr lang="en-US" sz="2400" dirty="0" smtClean="0"/>
              <a:t>A) Angiotensin </a:t>
            </a:r>
            <a:r>
              <a:rPr lang="en-US" sz="2400" dirty="0"/>
              <a:t>receptor </a:t>
            </a:r>
            <a:r>
              <a:rPr lang="en-US" sz="2400" dirty="0" smtClean="0"/>
              <a:t>Blockers.    B) Calcium </a:t>
            </a:r>
            <a:r>
              <a:rPr lang="en-US" sz="2400" dirty="0"/>
              <a:t>channel </a:t>
            </a:r>
            <a:r>
              <a:rPr lang="en-US" sz="2400" dirty="0" smtClean="0"/>
              <a:t>blockers.       C) β- </a:t>
            </a:r>
            <a:r>
              <a:rPr lang="en-US" sz="2400" dirty="0"/>
              <a:t>Adrenoceptor </a:t>
            </a:r>
            <a:r>
              <a:rPr lang="en-US" sz="2400" dirty="0" smtClean="0"/>
              <a:t>Blockers.                         D) α </a:t>
            </a:r>
            <a:r>
              <a:rPr lang="en-US" sz="2400" dirty="0"/>
              <a:t>- Adrenoceptor </a:t>
            </a:r>
            <a:r>
              <a:rPr lang="en-US" sz="2400" dirty="0" smtClean="0"/>
              <a:t>Blockers.</a:t>
            </a:r>
            <a:endParaRPr lang="en-US" sz="2400" dirty="0"/>
          </a:p>
          <a:p>
            <a:pPr marL="514350" indent="-514350">
              <a:buFont typeface="+mj-lt"/>
              <a:buAutoNum type="arabicPeriod" startAt="13"/>
            </a:pPr>
            <a:endParaRPr lang="en-US" sz="2800" dirty="0" smtClean="0">
              <a:solidFill>
                <a:srgbClr val="0070C0"/>
              </a:solidFill>
            </a:endParaRPr>
          </a:p>
          <a:p>
            <a:pPr fontAlgn="base"/>
            <a:r>
              <a:rPr lang="en-US" sz="2700" dirty="0">
                <a:solidFill>
                  <a:srgbClr val="0070C0"/>
                </a:solidFill>
              </a:rPr>
              <a:t>Q19: A 40-year-old female was just started on therapy for hypertension and developed a </a:t>
            </a:r>
            <a:r>
              <a:rPr lang="en-US" sz="2700" dirty="0" err="1">
                <a:solidFill>
                  <a:srgbClr val="0070C0"/>
                </a:solidFill>
              </a:rPr>
              <a:t>Dysgeusia</a:t>
            </a:r>
            <a:r>
              <a:rPr lang="en-US" sz="2700" dirty="0">
                <a:solidFill>
                  <a:srgbClr val="0070C0"/>
                </a:solidFill>
              </a:rPr>
              <a:t> which is a loss or altered taste. Which drug is most likely </a:t>
            </a:r>
            <a:endParaRPr lang="en-US" sz="2700" dirty="0" smtClean="0">
              <a:solidFill>
                <a:srgbClr val="0070C0"/>
              </a:solidFill>
            </a:endParaRPr>
          </a:p>
          <a:p>
            <a:pPr fontAlgn="base"/>
            <a:r>
              <a:rPr lang="en-US" sz="2700" dirty="0" smtClean="0">
                <a:solidFill>
                  <a:srgbClr val="0070C0"/>
                </a:solidFill>
              </a:rPr>
              <a:t>responsible </a:t>
            </a:r>
            <a:r>
              <a:rPr lang="en-US" sz="2700" dirty="0">
                <a:solidFill>
                  <a:srgbClr val="0070C0"/>
                </a:solidFill>
              </a:rPr>
              <a:t>for this side effect?</a:t>
            </a:r>
          </a:p>
          <a:p>
            <a:pPr fontAlgn="base"/>
            <a:r>
              <a:rPr lang="en-US" sz="2400" dirty="0" smtClean="0"/>
              <a:t>            A) Captopril.                              B) </a:t>
            </a:r>
            <a:r>
              <a:rPr lang="en-US" sz="2400" dirty="0" err="1" smtClean="0"/>
              <a:t>Lisonopril</a:t>
            </a:r>
            <a:r>
              <a:rPr lang="en-US" sz="2400" dirty="0" smtClean="0"/>
              <a:t>.                                    C) </a:t>
            </a:r>
            <a:r>
              <a:rPr lang="en-US" sz="2400" dirty="0" err="1" smtClean="0"/>
              <a:t>Enalapril</a:t>
            </a:r>
            <a:r>
              <a:rPr lang="en-US" sz="2400" dirty="0" smtClean="0"/>
              <a:t>.                                                       D) Ramipril.</a:t>
            </a:r>
            <a:endParaRPr lang="en-US" sz="2400" dirty="0"/>
          </a:p>
          <a:p>
            <a:pPr fontAlgn="base"/>
            <a:endParaRPr lang="en-US" sz="2800" dirty="0">
              <a:solidFill>
                <a:schemeClr val="accent2"/>
              </a:solidFill>
            </a:endParaRPr>
          </a:p>
          <a:p>
            <a:pPr fontAlgn="base"/>
            <a:r>
              <a:rPr lang="en-US" sz="2700" dirty="0">
                <a:solidFill>
                  <a:srgbClr val="0070C0"/>
                </a:solidFill>
              </a:rPr>
              <a:t>Q20: Which one of the following drug can't used for management of hypertension in pregnancy?</a:t>
            </a:r>
          </a:p>
          <a:p>
            <a:pPr fontAlgn="base"/>
            <a:r>
              <a:rPr lang="en-US" sz="2400" dirty="0" smtClean="0"/>
              <a:t>           A</a:t>
            </a:r>
            <a:r>
              <a:rPr lang="en-US" sz="2400" dirty="0"/>
              <a:t>) Hydralazine.    </a:t>
            </a:r>
            <a:r>
              <a:rPr lang="en-US" sz="2400" dirty="0" smtClean="0"/>
              <a:t>                        </a:t>
            </a:r>
            <a:r>
              <a:rPr lang="en-US" sz="2400" dirty="0"/>
              <a:t>B) Ramipril.     </a:t>
            </a:r>
            <a:r>
              <a:rPr lang="en-US" sz="2400" dirty="0" smtClean="0"/>
              <a:t>                               C</a:t>
            </a:r>
            <a:r>
              <a:rPr lang="en-US" sz="2400" dirty="0"/>
              <a:t>) </a:t>
            </a:r>
            <a:r>
              <a:rPr lang="en-US" sz="2400" dirty="0" err="1"/>
              <a:t>Chlorthliazide</a:t>
            </a:r>
            <a:r>
              <a:rPr lang="en-US" sz="2400" dirty="0"/>
              <a:t>.    </a:t>
            </a:r>
            <a:r>
              <a:rPr lang="en-US" sz="2400" dirty="0" smtClean="0"/>
              <a:t>                                           </a:t>
            </a:r>
            <a:r>
              <a:rPr lang="en-US" sz="2400" dirty="0"/>
              <a:t>D) Alpha methyl </a:t>
            </a:r>
            <a:r>
              <a:rPr lang="en-US" sz="2400" dirty="0" err="1"/>
              <a:t>dopa</a:t>
            </a:r>
            <a:r>
              <a:rPr lang="en-US" sz="2400" dirty="0" smtClean="0"/>
              <a:t>.</a:t>
            </a:r>
          </a:p>
          <a:p>
            <a:pPr fontAlgn="base"/>
            <a:endParaRPr lang="en-US" sz="2400" dirty="0"/>
          </a:p>
          <a:p>
            <a:pPr fontAlgn="base"/>
            <a:r>
              <a:rPr lang="en-US" sz="2700" dirty="0">
                <a:solidFill>
                  <a:srgbClr val="0070C0"/>
                </a:solidFill>
              </a:rPr>
              <a:t>Q21: A patient with sever hypertension was treated with the combination of anti-hypertensive drugs which are Hydralazine + hydrochlorothiazide + </a:t>
            </a:r>
            <a:r>
              <a:rPr lang="en-US" sz="2700" dirty="0" smtClean="0">
                <a:solidFill>
                  <a:srgbClr val="0070C0"/>
                </a:solidFill>
              </a:rPr>
              <a:t>metoprolol.</a:t>
            </a:r>
          </a:p>
          <a:p>
            <a:pPr fontAlgn="base"/>
            <a:r>
              <a:rPr lang="en-US" sz="2700" dirty="0" smtClean="0">
                <a:solidFill>
                  <a:srgbClr val="0070C0"/>
                </a:solidFill>
              </a:rPr>
              <a:t>Which </a:t>
            </a:r>
            <a:r>
              <a:rPr lang="en-US" sz="2700" dirty="0">
                <a:solidFill>
                  <a:srgbClr val="0070C0"/>
                </a:solidFill>
              </a:rPr>
              <a:t>one of following may happen as side effect?</a:t>
            </a:r>
          </a:p>
          <a:p>
            <a:pPr fontAlgn="base"/>
            <a:r>
              <a:rPr lang="en-US" sz="2400" dirty="0" smtClean="0"/>
              <a:t>            A) Constipation.                        B) Cyanide toxicity.                         C) Hyperglycemia.                                             D) lupus </a:t>
            </a:r>
            <a:r>
              <a:rPr lang="en-US" sz="2400" dirty="0"/>
              <a:t>erythematosus like syndrome. </a:t>
            </a:r>
            <a:endParaRPr lang="en-US" sz="2400" dirty="0" smtClean="0"/>
          </a:p>
          <a:p>
            <a:pPr fontAlgn="base"/>
            <a:endParaRPr lang="en-US" sz="2400" dirty="0"/>
          </a:p>
          <a:p>
            <a:pPr fontAlgn="base"/>
            <a:r>
              <a:rPr lang="en-US" sz="2700" dirty="0">
                <a:solidFill>
                  <a:srgbClr val="0070C0"/>
                </a:solidFill>
              </a:rPr>
              <a:t>Q22: A patient with renal artery stenosis had hypertension and he had been treated with antihypertensive drugs, Which of the following drugs </a:t>
            </a:r>
            <a:r>
              <a:rPr lang="en-US" sz="2700" dirty="0" smtClean="0">
                <a:solidFill>
                  <a:srgbClr val="0070C0"/>
                </a:solidFill>
              </a:rPr>
              <a:t>could be used ?</a:t>
            </a:r>
            <a:endParaRPr lang="en-US" sz="2700" dirty="0">
              <a:solidFill>
                <a:srgbClr val="0070C0"/>
              </a:solidFill>
            </a:endParaRPr>
          </a:p>
          <a:p>
            <a:pPr fontAlgn="base"/>
            <a:r>
              <a:rPr lang="en-US" sz="2400" dirty="0" smtClean="0"/>
              <a:t>            A) Captopril.                               B) Losartan.                                     C) Both </a:t>
            </a:r>
            <a:r>
              <a:rPr lang="en-US" sz="2400" dirty="0"/>
              <a:t>of </a:t>
            </a:r>
            <a:r>
              <a:rPr lang="en-US" sz="2400" dirty="0" smtClean="0"/>
              <a:t>them.                                                  D) Non </a:t>
            </a:r>
            <a:r>
              <a:rPr lang="en-US" sz="2400" dirty="0"/>
              <a:t>of </a:t>
            </a:r>
            <a:r>
              <a:rPr lang="en-US" sz="2400" dirty="0" smtClean="0"/>
              <a:t>them.</a:t>
            </a:r>
            <a:endParaRPr lang="en-US" sz="2400" dirty="0"/>
          </a:p>
          <a:p>
            <a:pPr fontAlgn="base"/>
            <a:endParaRPr lang="en-US" sz="2400" dirty="0"/>
          </a:p>
          <a:p>
            <a:pPr fontAlgn="base"/>
            <a:r>
              <a:rPr lang="en-US" sz="2400" dirty="0">
                <a:hlinkClick r:id="rId2" tooltip="Previous question"/>
              </a:rPr>
              <a:t/>
            </a:r>
            <a:br>
              <a:rPr lang="en-US" sz="2400" dirty="0">
                <a:hlinkClick r:id="rId2" tooltip="Previous question"/>
              </a:rPr>
            </a:br>
            <a:endParaRPr lang="en-US" sz="2400" dirty="0"/>
          </a:p>
        </p:txBody>
      </p:sp>
      <p:sp>
        <p:nvSpPr>
          <p:cNvPr id="4" name="مستطيل مستدير الزوايا 3"/>
          <p:cNvSpPr/>
          <p:nvPr/>
        </p:nvSpPr>
        <p:spPr>
          <a:xfrm rot="5400000">
            <a:off x="21521085" y="11350154"/>
            <a:ext cx="1273422" cy="2762946"/>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smtClean="0">
                <a:solidFill>
                  <a:schemeClr val="bg1">
                    <a:lumMod val="50000"/>
                  </a:schemeClr>
                </a:solidFill>
                <a:sym typeface="Wingdings"/>
              </a:rPr>
              <a:t>Answers</a:t>
            </a:r>
            <a:endParaRPr lang="en-US" sz="2000" dirty="0">
              <a:solidFill>
                <a:schemeClr val="bg1">
                  <a:lumMod val="50000"/>
                </a:schemeClr>
              </a:solidFill>
              <a:sym typeface="Wingdings"/>
            </a:endParaRPr>
          </a:p>
          <a:p>
            <a:pPr algn="ctr"/>
            <a:r>
              <a:rPr lang="en-US" sz="2000" dirty="0">
                <a:solidFill>
                  <a:schemeClr val="bg1">
                    <a:lumMod val="50000"/>
                  </a:schemeClr>
                </a:solidFill>
                <a:sym typeface="Wingdings"/>
              </a:rPr>
              <a:t>15:B </a:t>
            </a:r>
            <a:endParaRPr lang="en-US" sz="2000" dirty="0" smtClean="0">
              <a:solidFill>
                <a:schemeClr val="bg1">
                  <a:lumMod val="50000"/>
                </a:schemeClr>
              </a:solidFill>
              <a:sym typeface="Wingdings"/>
            </a:endParaRPr>
          </a:p>
          <a:p>
            <a:pPr algn="ctr"/>
            <a:r>
              <a:rPr lang="en-US" sz="2000" dirty="0" smtClean="0">
                <a:solidFill>
                  <a:schemeClr val="bg1">
                    <a:lumMod val="50000"/>
                  </a:schemeClr>
                </a:solidFill>
                <a:sym typeface="Wingdings"/>
              </a:rPr>
              <a:t>16:D</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17:C</a:t>
            </a:r>
          </a:p>
          <a:p>
            <a:pPr algn="ctr"/>
            <a:r>
              <a:rPr lang="en-US" sz="2000" dirty="0" smtClean="0">
                <a:solidFill>
                  <a:schemeClr val="bg1">
                    <a:lumMod val="50000"/>
                  </a:schemeClr>
                </a:solidFill>
                <a:sym typeface="Wingdings"/>
              </a:rPr>
              <a:t>18:C</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19:A</a:t>
            </a:r>
          </a:p>
          <a:p>
            <a:pPr algn="ctr"/>
            <a:r>
              <a:rPr lang="en-US" sz="2000" dirty="0" smtClean="0">
                <a:solidFill>
                  <a:schemeClr val="bg1">
                    <a:lumMod val="50000"/>
                  </a:schemeClr>
                </a:solidFill>
                <a:sym typeface="Wingdings"/>
              </a:rPr>
              <a:t>20:B</a:t>
            </a:r>
          </a:p>
          <a:p>
            <a:pPr algn="ctr"/>
            <a:r>
              <a:rPr lang="en-US" sz="2000" dirty="0" smtClean="0">
                <a:solidFill>
                  <a:schemeClr val="bg1">
                    <a:lumMod val="50000"/>
                  </a:schemeClr>
                </a:solidFill>
                <a:sym typeface="Wingdings"/>
              </a:rPr>
              <a:t>21:D</a:t>
            </a:r>
          </a:p>
          <a:p>
            <a:pPr algn="ctr"/>
            <a:r>
              <a:rPr lang="en-US" sz="2000" dirty="0" smtClean="0">
                <a:solidFill>
                  <a:schemeClr val="bg1">
                    <a:lumMod val="50000"/>
                  </a:schemeClr>
                </a:solidFill>
                <a:sym typeface="Wingdings"/>
              </a:rPr>
              <a:t>22:D</a:t>
            </a:r>
            <a:endParaRPr lang="en-US" sz="2000" dirty="0">
              <a:solidFill>
                <a:schemeClr val="bg1">
                  <a:lumMod val="50000"/>
                </a:schemeClr>
              </a:solidFill>
              <a:sym typeface="Wingdings"/>
            </a:endParaRPr>
          </a:p>
        </p:txBody>
      </p:sp>
    </p:spTree>
    <p:extLst>
      <p:ext uri="{BB962C8B-B14F-4D97-AF65-F5344CB8AC3E}">
        <p14:creationId xmlns:p14="http://schemas.microsoft.com/office/powerpoint/2010/main" val="1349831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539" y="1701185"/>
            <a:ext cx="21840092" cy="1569660"/>
          </a:xfrm>
          <a:prstGeom prst="rect">
            <a:avLst/>
          </a:prstGeom>
          <a:noFill/>
        </p:spPr>
        <p:txBody>
          <a:bodyPr wrap="square" rtlCol="0">
            <a:spAutoFit/>
          </a:bodyPr>
          <a:lstStyle/>
          <a:p>
            <a:r>
              <a:rPr lang="en-US" sz="4800" dirty="0"/>
              <a:t>A 45-year-old </a:t>
            </a:r>
            <a:r>
              <a:rPr lang="en-US" sz="4800" dirty="0" smtClean="0"/>
              <a:t>man who is diabetic </a:t>
            </a:r>
            <a:r>
              <a:rPr lang="en-US" sz="4800" dirty="0"/>
              <a:t>was just started on therapy for hypertension and developed a persistent, dry </a:t>
            </a:r>
            <a:r>
              <a:rPr lang="en-US" sz="4800" dirty="0" smtClean="0"/>
              <a:t>cough and </a:t>
            </a:r>
            <a:r>
              <a:rPr lang="en-US" sz="4800" dirty="0"/>
              <a:t>swelling of </a:t>
            </a:r>
            <a:r>
              <a:rPr lang="en-US" sz="4800" dirty="0" smtClean="0"/>
              <a:t>his nose &amp; tongue</a:t>
            </a:r>
            <a:r>
              <a:rPr lang="en-US" sz="4800" dirty="0"/>
              <a:t>. </a:t>
            </a:r>
          </a:p>
        </p:txBody>
      </p:sp>
      <p:sp>
        <p:nvSpPr>
          <p:cNvPr id="3" name="TextBox 2"/>
          <p:cNvSpPr txBox="1"/>
          <p:nvPr/>
        </p:nvSpPr>
        <p:spPr>
          <a:xfrm>
            <a:off x="527539" y="3789790"/>
            <a:ext cx="22402798" cy="7540526"/>
          </a:xfrm>
          <a:prstGeom prst="rect">
            <a:avLst/>
          </a:prstGeom>
          <a:noFill/>
        </p:spPr>
        <p:txBody>
          <a:bodyPr wrap="square" rtlCol="0">
            <a:spAutoFit/>
          </a:bodyPr>
          <a:lstStyle/>
          <a:p>
            <a:r>
              <a:rPr lang="en-US" sz="3600" dirty="0">
                <a:solidFill>
                  <a:srgbClr val="0070C0"/>
                </a:solidFill>
              </a:rPr>
              <a:t>Q1: Which group of anti-hypertensive drugs is most likely responsible for this side effect?</a:t>
            </a:r>
            <a:br>
              <a:rPr lang="en-US" sz="3600" dirty="0">
                <a:solidFill>
                  <a:srgbClr val="0070C0"/>
                </a:solidFill>
              </a:rPr>
            </a:br>
            <a:r>
              <a:rPr lang="en-US" sz="1400" dirty="0" smtClean="0">
                <a:solidFill>
                  <a:schemeClr val="bg1">
                    <a:lumMod val="65000"/>
                  </a:schemeClr>
                </a:solidFill>
              </a:rPr>
              <a:t>ACE inhibitor. Such as Captopril ,Lisinopril , Ramipril and </a:t>
            </a:r>
            <a:r>
              <a:rPr lang="en-US" sz="1400" dirty="0" err="1" smtClean="0">
                <a:solidFill>
                  <a:schemeClr val="bg1">
                    <a:lumMod val="65000"/>
                  </a:schemeClr>
                </a:solidFill>
              </a:rPr>
              <a:t>Enalapril</a:t>
            </a:r>
            <a:r>
              <a:rPr lang="en-US" sz="1400" dirty="0" smtClean="0">
                <a:solidFill>
                  <a:schemeClr val="bg1">
                    <a:lumMod val="65000"/>
                  </a:schemeClr>
                </a:solidFill>
              </a:rPr>
              <a:t>.</a:t>
            </a:r>
          </a:p>
          <a:p>
            <a:r>
              <a:rPr lang="en-US" sz="3600" dirty="0">
                <a:solidFill>
                  <a:srgbClr val="0070C0"/>
                </a:solidFill>
              </a:rPr>
              <a:t/>
            </a:r>
            <a:br>
              <a:rPr lang="en-US" sz="3600" dirty="0">
                <a:solidFill>
                  <a:srgbClr val="0070C0"/>
                </a:solidFill>
              </a:rPr>
            </a:br>
            <a:r>
              <a:rPr lang="en-US" sz="3600" dirty="0">
                <a:solidFill>
                  <a:srgbClr val="0070C0"/>
                </a:solidFill>
              </a:rPr>
              <a:t>Q2: What is the </a:t>
            </a:r>
            <a:r>
              <a:rPr lang="en-US" sz="3600" dirty="0" smtClean="0">
                <a:solidFill>
                  <a:srgbClr val="0070C0"/>
                </a:solidFill>
              </a:rPr>
              <a:t>mechanism </a:t>
            </a:r>
            <a:r>
              <a:rPr lang="en-US" sz="3600" dirty="0">
                <a:solidFill>
                  <a:srgbClr val="0070C0"/>
                </a:solidFill>
              </a:rPr>
              <a:t>of </a:t>
            </a:r>
            <a:r>
              <a:rPr lang="en-US" sz="3600" dirty="0" smtClean="0">
                <a:solidFill>
                  <a:srgbClr val="0070C0"/>
                </a:solidFill>
              </a:rPr>
              <a:t>action these drugs ?</a:t>
            </a:r>
            <a:endParaRPr lang="en-US" sz="3600" dirty="0">
              <a:solidFill>
                <a:srgbClr val="0070C0"/>
              </a:solidFill>
            </a:endParaRPr>
          </a:p>
          <a:p>
            <a:r>
              <a:rPr lang="en-US" sz="1400" dirty="0">
                <a:solidFill>
                  <a:schemeClr val="bg1">
                    <a:lumMod val="65000"/>
                  </a:schemeClr>
                </a:solidFill>
              </a:rPr>
              <a:t>ACE inhibitors decrease angiotensin II which is a </a:t>
            </a:r>
            <a:r>
              <a:rPr lang="en-US" sz="1400" dirty="0" smtClean="0">
                <a:solidFill>
                  <a:schemeClr val="bg1">
                    <a:lumMod val="65000"/>
                  </a:schemeClr>
                </a:solidFill>
              </a:rPr>
              <a:t>potent vasoconstrictor </a:t>
            </a:r>
            <a:r>
              <a:rPr lang="en-US" sz="1400" dirty="0">
                <a:solidFill>
                  <a:schemeClr val="bg1">
                    <a:lumMod val="65000"/>
                  </a:schemeClr>
                </a:solidFill>
              </a:rPr>
              <a:t>and increase bradykinin levels which is a vasodilator </a:t>
            </a:r>
            <a:r>
              <a:rPr lang="en-US" sz="1400" dirty="0" smtClean="0">
                <a:solidFill>
                  <a:schemeClr val="bg1">
                    <a:lumMod val="65000"/>
                  </a:schemeClr>
                </a:solidFill>
              </a:rPr>
              <a:t>and decrease Aldosterone level by </a:t>
            </a:r>
            <a:r>
              <a:rPr lang="en-US" sz="1400" dirty="0">
                <a:solidFill>
                  <a:schemeClr val="bg1">
                    <a:lumMod val="65000"/>
                  </a:schemeClr>
                </a:solidFill>
              </a:rPr>
              <a:t>inhibiting Angiotensin Converting Enzyme  (ACE).</a:t>
            </a:r>
          </a:p>
          <a:p>
            <a:r>
              <a:rPr lang="en-US" sz="3600" dirty="0"/>
              <a:t/>
            </a:r>
            <a:br>
              <a:rPr lang="en-US" sz="3600" dirty="0"/>
            </a:br>
            <a:r>
              <a:rPr lang="en-US" sz="3600" dirty="0" smtClean="0">
                <a:solidFill>
                  <a:srgbClr val="0070C0"/>
                </a:solidFill>
              </a:rPr>
              <a:t>Q3:If we know later that he has </a:t>
            </a:r>
            <a:r>
              <a:rPr lang="en-US" sz="3600" dirty="0" err="1">
                <a:solidFill>
                  <a:srgbClr val="0070C0"/>
                </a:solidFill>
              </a:rPr>
              <a:t>Dysgeusia</a:t>
            </a:r>
            <a:r>
              <a:rPr lang="en-US" sz="3600" dirty="0">
                <a:solidFill>
                  <a:srgbClr val="0070C0"/>
                </a:solidFill>
              </a:rPr>
              <a:t> </a:t>
            </a:r>
            <a:r>
              <a:rPr lang="en-US" sz="3600" dirty="0" smtClean="0">
                <a:solidFill>
                  <a:srgbClr val="0070C0"/>
                </a:solidFill>
              </a:rPr>
              <a:t>which is a loss </a:t>
            </a:r>
            <a:r>
              <a:rPr lang="en-US" sz="3600" dirty="0">
                <a:solidFill>
                  <a:srgbClr val="0070C0"/>
                </a:solidFill>
              </a:rPr>
              <a:t>or altered </a:t>
            </a:r>
            <a:r>
              <a:rPr lang="en-US" sz="3600" dirty="0" smtClean="0">
                <a:solidFill>
                  <a:srgbClr val="0070C0"/>
                </a:solidFill>
              </a:rPr>
              <a:t>taste, Name one drugs is responsible for that</a:t>
            </a:r>
            <a:r>
              <a:rPr lang="en-US" sz="3600" dirty="0">
                <a:solidFill>
                  <a:srgbClr val="0070C0"/>
                </a:solidFill>
              </a:rPr>
              <a:t> </a:t>
            </a:r>
            <a:r>
              <a:rPr lang="en-US" sz="3600" dirty="0" smtClean="0">
                <a:solidFill>
                  <a:srgbClr val="0070C0"/>
                </a:solidFill>
              </a:rPr>
              <a:t>?</a:t>
            </a:r>
            <a:r>
              <a:rPr lang="en-US" sz="3600" dirty="0">
                <a:solidFill>
                  <a:srgbClr val="0070C0"/>
                </a:solidFill>
              </a:rPr>
              <a:t> </a:t>
            </a:r>
            <a:r>
              <a:rPr lang="en-US" sz="3600" dirty="0"/>
              <a:t/>
            </a:r>
            <a:br>
              <a:rPr lang="en-US" sz="3600" dirty="0"/>
            </a:br>
            <a:r>
              <a:rPr lang="en-US" sz="1400" dirty="0" smtClean="0">
                <a:solidFill>
                  <a:schemeClr val="bg1">
                    <a:lumMod val="65000"/>
                  </a:schemeClr>
                </a:solidFill>
              </a:rPr>
              <a:t>Captopril</a:t>
            </a:r>
            <a:r>
              <a:rPr lang="en-US" dirty="0" smtClean="0">
                <a:solidFill>
                  <a:schemeClr val="bg1">
                    <a:lumMod val="65000"/>
                  </a:schemeClr>
                </a:solidFill>
              </a:rPr>
              <a:t>.</a:t>
            </a:r>
          </a:p>
          <a:p>
            <a:r>
              <a:rPr lang="en-US" sz="3600" dirty="0"/>
              <a:t/>
            </a:r>
            <a:br>
              <a:rPr lang="en-US" sz="3600" dirty="0"/>
            </a:br>
            <a:r>
              <a:rPr lang="en-US" sz="3600" dirty="0">
                <a:solidFill>
                  <a:srgbClr val="0070C0"/>
                </a:solidFill>
              </a:rPr>
              <a:t>Q4: What </a:t>
            </a:r>
            <a:r>
              <a:rPr lang="en-US" sz="3600" dirty="0" smtClean="0">
                <a:solidFill>
                  <a:srgbClr val="0070C0"/>
                </a:solidFill>
              </a:rPr>
              <a:t>other anti-hypertensive drug should </a:t>
            </a:r>
            <a:r>
              <a:rPr lang="en-US" sz="3600" dirty="0">
                <a:solidFill>
                  <a:srgbClr val="0070C0"/>
                </a:solidFill>
              </a:rPr>
              <a:t>be </a:t>
            </a:r>
            <a:r>
              <a:rPr lang="en-US" sz="3600" dirty="0" smtClean="0">
                <a:solidFill>
                  <a:srgbClr val="0070C0"/>
                </a:solidFill>
              </a:rPr>
              <a:t>prescribed for </a:t>
            </a:r>
            <a:r>
              <a:rPr lang="en-US" sz="3600" dirty="0">
                <a:solidFill>
                  <a:srgbClr val="0070C0"/>
                </a:solidFill>
              </a:rPr>
              <a:t>the patient </a:t>
            </a:r>
            <a:r>
              <a:rPr lang="en-US" sz="3600" dirty="0" smtClean="0">
                <a:solidFill>
                  <a:srgbClr val="0070C0"/>
                </a:solidFill>
              </a:rPr>
              <a:t>instead of these drugs?</a:t>
            </a:r>
            <a:r>
              <a:rPr lang="en-US" sz="3600" dirty="0"/>
              <a:t/>
            </a:r>
            <a:br>
              <a:rPr lang="en-US" sz="3600" dirty="0"/>
            </a:br>
            <a:r>
              <a:rPr lang="en-US" sz="1400" dirty="0">
                <a:solidFill>
                  <a:schemeClr val="bg1">
                    <a:lumMod val="65000"/>
                  </a:schemeClr>
                </a:solidFill>
              </a:rPr>
              <a:t>Angiotensin receptors blockers (ARBs</a:t>
            </a:r>
            <a:r>
              <a:rPr lang="en-US" sz="1400" dirty="0" smtClean="0">
                <a:solidFill>
                  <a:schemeClr val="bg1">
                    <a:lumMod val="65000"/>
                  </a:schemeClr>
                </a:solidFill>
              </a:rPr>
              <a:t>) such as Valsartan , Losartan ,Candesartan and Telmisartan.</a:t>
            </a:r>
            <a:endParaRPr lang="en-US" sz="1400" dirty="0">
              <a:solidFill>
                <a:schemeClr val="bg1">
                  <a:lumMod val="65000"/>
                </a:schemeClr>
              </a:solidFill>
            </a:endParaRPr>
          </a:p>
          <a:p>
            <a:r>
              <a:rPr lang="en-US" sz="3600" dirty="0"/>
              <a:t/>
            </a:r>
            <a:br>
              <a:rPr lang="en-US" sz="3600" dirty="0"/>
            </a:br>
            <a:r>
              <a:rPr lang="en-US" sz="3600" dirty="0" smtClean="0">
                <a:solidFill>
                  <a:srgbClr val="0070C0"/>
                </a:solidFill>
              </a:rPr>
              <a:t>Q5: </a:t>
            </a:r>
            <a:r>
              <a:rPr lang="en-US" sz="3600" dirty="0">
                <a:solidFill>
                  <a:srgbClr val="0070C0"/>
                </a:solidFill>
              </a:rPr>
              <a:t>Name </a:t>
            </a:r>
            <a:r>
              <a:rPr lang="en-US" sz="3600" dirty="0" smtClean="0">
                <a:solidFill>
                  <a:srgbClr val="0070C0"/>
                </a:solidFill>
              </a:rPr>
              <a:t>two contraindication of both drugs.</a:t>
            </a:r>
          </a:p>
          <a:p>
            <a:pPr marL="285750" indent="-285750">
              <a:buFont typeface="Arial" charset="0"/>
              <a:buChar char="•"/>
            </a:pPr>
            <a:r>
              <a:rPr lang="en-US" sz="1400" dirty="0">
                <a:solidFill>
                  <a:schemeClr val="bg1">
                    <a:lumMod val="65000"/>
                  </a:schemeClr>
                </a:solidFill>
              </a:rPr>
              <a:t>Pregnant women.</a:t>
            </a:r>
          </a:p>
          <a:p>
            <a:pPr marL="285750" indent="-285750">
              <a:buFont typeface="Arial" charset="0"/>
              <a:buChar char="•"/>
            </a:pPr>
            <a:r>
              <a:rPr lang="en-US" sz="1400" dirty="0">
                <a:solidFill>
                  <a:schemeClr val="bg1">
                    <a:lumMod val="65000"/>
                  </a:schemeClr>
                </a:solidFill>
              </a:rPr>
              <a:t>Patient with Renal artery stenosis</a:t>
            </a:r>
          </a:p>
          <a:p>
            <a:endParaRPr lang="en-US" sz="3600" dirty="0" smtClean="0">
              <a:solidFill>
                <a:srgbClr val="0070C0"/>
              </a:solidFill>
            </a:endParaRPr>
          </a:p>
          <a:p>
            <a:endParaRPr lang="en-US" sz="3600" dirty="0">
              <a:solidFill>
                <a:srgbClr val="0070C0"/>
              </a:solidFill>
            </a:endParaRPr>
          </a:p>
        </p:txBody>
      </p:sp>
      <p:sp>
        <p:nvSpPr>
          <p:cNvPr id="4" name="TextBox 3"/>
          <p:cNvSpPr txBox="1"/>
          <p:nvPr/>
        </p:nvSpPr>
        <p:spPr>
          <a:xfrm>
            <a:off x="0" y="78932"/>
            <a:ext cx="23766463" cy="1107996"/>
          </a:xfrm>
          <a:prstGeom prst="rect">
            <a:avLst/>
          </a:prstGeom>
          <a:noFill/>
        </p:spPr>
        <p:txBody>
          <a:bodyPr wrap="square" rtlCol="0">
            <a:spAutoFit/>
          </a:bodyPr>
          <a:lstStyle/>
          <a:p>
            <a:pPr algn="ctr"/>
            <a:r>
              <a:rPr lang="en-US" sz="6600" b="1" u="sng" dirty="0" smtClean="0">
                <a:solidFill>
                  <a:srgbClr val="0070C0"/>
                </a:solidFill>
              </a:rPr>
              <a:t>SAQ</a:t>
            </a:r>
            <a:endParaRPr lang="en-US" sz="6600" b="1" u="sng" dirty="0">
              <a:solidFill>
                <a:srgbClr val="0070C0"/>
              </a:solidFill>
            </a:endParaRPr>
          </a:p>
        </p:txBody>
      </p:sp>
    </p:spTree>
    <p:extLst>
      <p:ext uri="{BB962C8B-B14F-4D97-AF65-F5344CB8AC3E}">
        <p14:creationId xmlns:p14="http://schemas.microsoft.com/office/powerpoint/2010/main" val="596302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3509"/>
            <a:ext cx="23766463" cy="1107996"/>
          </a:xfrm>
          <a:prstGeom prst="rect">
            <a:avLst/>
          </a:prstGeom>
          <a:noFill/>
        </p:spPr>
        <p:txBody>
          <a:bodyPr wrap="square" rtlCol="0">
            <a:spAutoFit/>
          </a:bodyPr>
          <a:lstStyle/>
          <a:p>
            <a:pPr algn="ctr"/>
            <a:r>
              <a:rPr lang="en-US" sz="6600" b="1" u="sng" dirty="0">
                <a:solidFill>
                  <a:srgbClr val="0070C0"/>
                </a:solidFill>
              </a:rPr>
              <a:t>SAQ</a:t>
            </a:r>
          </a:p>
        </p:txBody>
      </p:sp>
      <p:sp>
        <p:nvSpPr>
          <p:cNvPr id="3" name="TextBox 2"/>
          <p:cNvSpPr txBox="1"/>
          <p:nvPr/>
        </p:nvSpPr>
        <p:spPr>
          <a:xfrm>
            <a:off x="1141594" y="1624094"/>
            <a:ext cx="19872575" cy="1569660"/>
          </a:xfrm>
          <a:prstGeom prst="rect">
            <a:avLst/>
          </a:prstGeom>
          <a:noFill/>
        </p:spPr>
        <p:txBody>
          <a:bodyPr wrap="square" rtlCol="0">
            <a:spAutoFit/>
          </a:bodyPr>
          <a:lstStyle/>
          <a:p>
            <a:pPr fontAlgn="base"/>
            <a:r>
              <a:rPr lang="en-US" sz="4800" dirty="0"/>
              <a:t>A 30 year old female took this anti-hypertensive </a:t>
            </a:r>
            <a:r>
              <a:rPr lang="en-US" sz="4800" dirty="0" smtClean="0"/>
              <a:t>drug, </a:t>
            </a:r>
            <a:r>
              <a:rPr lang="en-US" sz="4800" dirty="0"/>
              <a:t>after a while suddenly she notice a hair growth in </a:t>
            </a:r>
            <a:r>
              <a:rPr lang="en-US" sz="4800" dirty="0" smtClean="0"/>
              <a:t>her chest and face . </a:t>
            </a:r>
            <a:endParaRPr lang="en-US" sz="4800" dirty="0"/>
          </a:p>
        </p:txBody>
      </p:sp>
      <p:sp>
        <p:nvSpPr>
          <p:cNvPr id="4" name="TextBox 3"/>
          <p:cNvSpPr txBox="1"/>
          <p:nvPr/>
        </p:nvSpPr>
        <p:spPr>
          <a:xfrm>
            <a:off x="854211" y="3762104"/>
            <a:ext cx="22624869" cy="6432530"/>
          </a:xfrm>
          <a:prstGeom prst="rect">
            <a:avLst/>
          </a:prstGeom>
          <a:noFill/>
        </p:spPr>
        <p:txBody>
          <a:bodyPr wrap="square" rtlCol="0">
            <a:spAutoFit/>
          </a:bodyPr>
          <a:lstStyle/>
          <a:p>
            <a:r>
              <a:rPr lang="en-US" sz="3600" dirty="0" smtClean="0">
                <a:solidFill>
                  <a:srgbClr val="0070C0"/>
                </a:solidFill>
              </a:rPr>
              <a:t>Q1: Which group of anti hypertensive drugs did she take? </a:t>
            </a:r>
          </a:p>
          <a:p>
            <a:pPr lvl="3"/>
            <a:r>
              <a:rPr lang="en-US" sz="1400" dirty="0" smtClean="0">
                <a:solidFill>
                  <a:schemeClr val="bg1">
                    <a:lumMod val="50000"/>
                  </a:schemeClr>
                </a:solidFill>
              </a:rPr>
              <a:t>Vasodilators </a:t>
            </a:r>
            <a:endParaRPr lang="en-US" sz="1200" dirty="0" smtClean="0">
              <a:solidFill>
                <a:schemeClr val="bg1">
                  <a:lumMod val="50000"/>
                </a:schemeClr>
              </a:solidFill>
            </a:endParaRPr>
          </a:p>
          <a:p>
            <a:pPr lvl="3"/>
            <a:endParaRPr lang="en-US" sz="1200" dirty="0" smtClean="0">
              <a:solidFill>
                <a:schemeClr val="bg1">
                  <a:lumMod val="50000"/>
                </a:schemeClr>
              </a:solidFill>
            </a:endParaRPr>
          </a:p>
          <a:p>
            <a:r>
              <a:rPr lang="en-US" sz="3600" dirty="0" smtClean="0">
                <a:solidFill>
                  <a:srgbClr val="0070C0"/>
                </a:solidFill>
              </a:rPr>
              <a:t>Q2: Which drug of them is most likely used in her case ? </a:t>
            </a:r>
          </a:p>
          <a:p>
            <a:pPr lvl="3"/>
            <a:r>
              <a:rPr lang="en-US" sz="1400" dirty="0" err="1" smtClean="0">
                <a:solidFill>
                  <a:schemeClr val="bg1">
                    <a:lumMod val="50000"/>
                  </a:schemeClr>
                </a:solidFill>
              </a:rPr>
              <a:t>Minoxidil</a:t>
            </a:r>
            <a:endParaRPr lang="en-US" sz="1200" dirty="0" smtClean="0">
              <a:solidFill>
                <a:schemeClr val="bg1">
                  <a:lumMod val="50000"/>
                </a:schemeClr>
              </a:solidFill>
            </a:endParaRPr>
          </a:p>
          <a:p>
            <a:pPr lvl="3"/>
            <a:endParaRPr lang="en-US" sz="2800" dirty="0" smtClean="0">
              <a:solidFill>
                <a:schemeClr val="bg1">
                  <a:lumMod val="50000"/>
                </a:schemeClr>
              </a:solidFill>
            </a:endParaRPr>
          </a:p>
          <a:p>
            <a:r>
              <a:rPr lang="en-US" sz="3600" dirty="0" smtClean="0">
                <a:solidFill>
                  <a:srgbClr val="0070C0"/>
                </a:solidFill>
              </a:rPr>
              <a:t>Q3: What is the mechanism of action of this drug ? </a:t>
            </a:r>
          </a:p>
          <a:p>
            <a:pPr fontAlgn="t"/>
            <a:r>
              <a:rPr lang="en-US" sz="1400" dirty="0" err="1" smtClean="0">
                <a:solidFill>
                  <a:schemeClr val="bg1">
                    <a:lumMod val="50000"/>
                  </a:schemeClr>
                </a:solidFill>
              </a:rPr>
              <a:t>Arteriodilator</a:t>
            </a:r>
            <a:r>
              <a:rPr lang="en-US" sz="1400" dirty="0" smtClean="0">
                <a:solidFill>
                  <a:schemeClr val="bg1">
                    <a:lumMod val="50000"/>
                  </a:schemeClr>
                </a:solidFill>
              </a:rPr>
              <a:t> by Opening  of  potassium channels in smooth muscle membranes  which will lead to fall in BP which will activate the sympathetic system &amp; the RAAS.</a:t>
            </a:r>
          </a:p>
          <a:p>
            <a:pPr fontAlgn="t"/>
            <a:endParaRPr lang="en-US" dirty="0" smtClean="0"/>
          </a:p>
          <a:p>
            <a:pPr lvl="3"/>
            <a:endParaRPr lang="en-US" sz="1200" dirty="0" smtClean="0">
              <a:solidFill>
                <a:schemeClr val="bg1">
                  <a:lumMod val="50000"/>
                </a:schemeClr>
              </a:solidFill>
            </a:endParaRPr>
          </a:p>
          <a:p>
            <a:r>
              <a:rPr lang="en-US" sz="3600" dirty="0" smtClean="0">
                <a:solidFill>
                  <a:srgbClr val="0070C0"/>
                </a:solidFill>
              </a:rPr>
              <a:t>Q4:What are the most common adverse effects for this group of drugs ?</a:t>
            </a:r>
          </a:p>
          <a:p>
            <a:pPr marL="285750" indent="-285750">
              <a:buFont typeface="Arial" charset="0"/>
              <a:buChar char="•"/>
            </a:pPr>
            <a:r>
              <a:rPr lang="en-US" sz="1400" dirty="0" smtClean="0">
                <a:solidFill>
                  <a:schemeClr val="bg1">
                    <a:lumMod val="50000"/>
                  </a:schemeClr>
                </a:solidFill>
              </a:rPr>
              <a:t>Hypotension</a:t>
            </a:r>
          </a:p>
          <a:p>
            <a:pPr marL="285750" indent="-285750">
              <a:buFont typeface="Arial" charset="0"/>
              <a:buChar char="•"/>
            </a:pPr>
            <a:r>
              <a:rPr lang="en-US" sz="1400" dirty="0" smtClean="0">
                <a:solidFill>
                  <a:schemeClr val="bg1">
                    <a:lumMod val="50000"/>
                  </a:schemeClr>
                </a:solidFill>
              </a:rPr>
              <a:t>reflex tachycardia, palpitation</a:t>
            </a:r>
          </a:p>
          <a:p>
            <a:pPr marL="285750" indent="-285750">
              <a:buFont typeface="Arial" charset="0"/>
              <a:buChar char="•"/>
            </a:pPr>
            <a:r>
              <a:rPr lang="en-US" sz="1400" dirty="0" smtClean="0">
                <a:solidFill>
                  <a:schemeClr val="bg1">
                    <a:lumMod val="50000"/>
                  </a:schemeClr>
                </a:solidFill>
              </a:rPr>
              <a:t>salt and water retention  ( edema)</a:t>
            </a:r>
          </a:p>
          <a:p>
            <a:pPr marL="285750" indent="-285750">
              <a:buFont typeface="Arial" charset="0"/>
              <a:buChar char="•"/>
            </a:pPr>
            <a:endParaRPr lang="en-US" sz="1200" dirty="0" smtClean="0">
              <a:solidFill>
                <a:schemeClr val="bg1">
                  <a:lumMod val="50000"/>
                </a:schemeClr>
              </a:solidFill>
            </a:endParaRPr>
          </a:p>
          <a:p>
            <a:pPr marL="285750" indent="-285750">
              <a:buFont typeface="Arial" charset="0"/>
              <a:buChar char="•"/>
            </a:pPr>
            <a:endParaRPr lang="en-US" sz="1200" dirty="0" smtClean="0">
              <a:solidFill>
                <a:schemeClr val="bg1">
                  <a:lumMod val="50000"/>
                </a:schemeClr>
              </a:solidFill>
            </a:endParaRPr>
          </a:p>
          <a:p>
            <a:r>
              <a:rPr lang="en-US" sz="3600" dirty="0">
                <a:solidFill>
                  <a:srgbClr val="0070C0"/>
                </a:solidFill>
              </a:rPr>
              <a:t>Q5: </a:t>
            </a:r>
            <a:r>
              <a:rPr lang="en-US" sz="3600" dirty="0" smtClean="0">
                <a:solidFill>
                  <a:srgbClr val="0070C0"/>
                </a:solidFill>
              </a:rPr>
              <a:t>To avoid these adverse effects we can use these drug In combination with </a:t>
            </a:r>
            <a:r>
              <a:rPr lang="is-IS" sz="3600" dirty="0" smtClean="0">
                <a:solidFill>
                  <a:srgbClr val="0070C0"/>
                </a:solidFill>
              </a:rPr>
              <a:t>…..</a:t>
            </a:r>
          </a:p>
          <a:p>
            <a:r>
              <a:rPr lang="en-US" sz="1400" dirty="0">
                <a:solidFill>
                  <a:schemeClr val="bg1">
                    <a:lumMod val="50000"/>
                  </a:schemeClr>
                </a:solidFill>
              </a:rPr>
              <a:t>In combination with diuretics &amp; </a:t>
            </a:r>
            <a:r>
              <a:rPr lang="el-GR" sz="1400" dirty="0">
                <a:solidFill>
                  <a:schemeClr val="bg1">
                    <a:lumMod val="50000"/>
                  </a:schemeClr>
                </a:solidFill>
              </a:rPr>
              <a:t>β</a:t>
            </a:r>
            <a:r>
              <a:rPr lang="en-US" sz="1400" dirty="0">
                <a:solidFill>
                  <a:schemeClr val="bg1">
                    <a:lumMod val="50000"/>
                  </a:schemeClr>
                </a:solidFill>
              </a:rPr>
              <a:t>-blockers</a:t>
            </a:r>
            <a:r>
              <a:rPr lang="ar-SA" sz="1400" dirty="0">
                <a:solidFill>
                  <a:schemeClr val="bg1">
                    <a:lumMod val="50000"/>
                  </a:schemeClr>
                </a:solidFill>
              </a:rPr>
              <a:t> </a:t>
            </a:r>
            <a:r>
              <a:rPr lang="en-US" sz="1400" dirty="0" smtClean="0">
                <a:solidFill>
                  <a:schemeClr val="bg1">
                    <a:lumMod val="50000"/>
                  </a:schemeClr>
                </a:solidFill>
              </a:rPr>
              <a:t>to block the compensatory mechanism  .</a:t>
            </a:r>
          </a:p>
          <a:p>
            <a:pPr marL="285750" indent="-285750">
              <a:buFont typeface="Arial" charset="0"/>
              <a:buChar char="•"/>
            </a:pPr>
            <a:r>
              <a:rPr lang="en-US" sz="1400" dirty="0">
                <a:solidFill>
                  <a:schemeClr val="bg1">
                    <a:lumMod val="50000"/>
                  </a:schemeClr>
                </a:solidFill>
              </a:rPr>
              <a:t>reflex tachycardia, </a:t>
            </a:r>
            <a:r>
              <a:rPr lang="en-US" sz="1400" dirty="0" smtClean="0">
                <a:solidFill>
                  <a:schemeClr val="bg1">
                    <a:lumMod val="50000"/>
                  </a:schemeClr>
                </a:solidFill>
              </a:rPr>
              <a:t>palpitation  </a:t>
            </a:r>
            <a:r>
              <a:rPr lang="en-US" sz="1400" dirty="0" smtClean="0">
                <a:solidFill>
                  <a:schemeClr val="bg1">
                    <a:lumMod val="50000"/>
                  </a:schemeClr>
                </a:solidFill>
                <a:sym typeface="Wingdings"/>
              </a:rPr>
              <a:t> </a:t>
            </a:r>
            <a:r>
              <a:rPr lang="el-GR" sz="1400" dirty="0">
                <a:solidFill>
                  <a:schemeClr val="bg1">
                    <a:lumMod val="50000"/>
                  </a:schemeClr>
                </a:solidFill>
              </a:rPr>
              <a:t>β</a:t>
            </a:r>
            <a:r>
              <a:rPr lang="en-US" sz="1400" dirty="0">
                <a:solidFill>
                  <a:schemeClr val="bg1">
                    <a:lumMod val="50000"/>
                  </a:schemeClr>
                </a:solidFill>
              </a:rPr>
              <a:t>-blockers</a:t>
            </a:r>
            <a:r>
              <a:rPr lang="ar-SA" sz="1400" dirty="0">
                <a:solidFill>
                  <a:schemeClr val="bg1">
                    <a:lumMod val="50000"/>
                  </a:schemeClr>
                </a:solidFill>
              </a:rPr>
              <a:t> </a:t>
            </a:r>
            <a:endParaRPr lang="en-US" sz="1400" dirty="0">
              <a:solidFill>
                <a:schemeClr val="bg1">
                  <a:lumMod val="50000"/>
                </a:schemeClr>
              </a:solidFill>
            </a:endParaRPr>
          </a:p>
          <a:p>
            <a:pPr marL="285750" indent="-285750">
              <a:buFont typeface="Arial" charset="0"/>
              <a:buChar char="•"/>
            </a:pPr>
            <a:r>
              <a:rPr lang="en-US" sz="1400" dirty="0">
                <a:solidFill>
                  <a:schemeClr val="bg1">
                    <a:lumMod val="50000"/>
                  </a:schemeClr>
                </a:solidFill>
              </a:rPr>
              <a:t>salt and water retention  ( edema</a:t>
            </a:r>
            <a:r>
              <a:rPr lang="en-US" sz="1400" dirty="0" smtClean="0">
                <a:solidFill>
                  <a:schemeClr val="bg1">
                    <a:lumMod val="50000"/>
                  </a:schemeClr>
                </a:solidFill>
              </a:rPr>
              <a:t>) </a:t>
            </a:r>
            <a:r>
              <a:rPr lang="en-US" sz="1400" dirty="0" smtClean="0">
                <a:solidFill>
                  <a:schemeClr val="bg1">
                    <a:lumMod val="50000"/>
                  </a:schemeClr>
                </a:solidFill>
                <a:sym typeface="Wingdings"/>
              </a:rPr>
              <a:t> </a:t>
            </a:r>
            <a:r>
              <a:rPr lang="en-US" sz="1400" dirty="0">
                <a:solidFill>
                  <a:schemeClr val="bg1">
                    <a:lumMod val="50000"/>
                  </a:schemeClr>
                </a:solidFill>
              </a:rPr>
              <a:t>diuretics </a:t>
            </a:r>
          </a:p>
          <a:p>
            <a:endParaRPr lang="en-US" sz="1200" dirty="0">
              <a:solidFill>
                <a:schemeClr val="bg1">
                  <a:lumMod val="50000"/>
                </a:schemeClr>
              </a:solidFill>
            </a:endParaRPr>
          </a:p>
        </p:txBody>
      </p:sp>
    </p:spTree>
    <p:extLst>
      <p:ext uri="{BB962C8B-B14F-4D97-AF65-F5344CB8AC3E}">
        <p14:creationId xmlns:p14="http://schemas.microsoft.com/office/powerpoint/2010/main" val="1904647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TotalTime>
  <Words>2140</Words>
  <Application>Microsoft Macintosh PowerPoint</Application>
  <PresentationFormat>Custom</PresentationFormat>
  <Paragraphs>298</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Albertus</vt:lpstr>
      <vt:lpstr>Arial</vt:lpstr>
      <vt:lpstr>Calibri</vt:lpstr>
      <vt:lpstr>Calibri Light</vt:lpstr>
      <vt:lpstr>Courier New</vt:lpstr>
      <vt:lpstr>inherit</vt:lpstr>
      <vt:lpstr>Mangal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sh.a.13@outlook.com</cp:lastModifiedBy>
  <cp:revision>57</cp:revision>
  <dcterms:created xsi:type="dcterms:W3CDTF">2016-12-17T14:42:51Z</dcterms:created>
  <dcterms:modified xsi:type="dcterms:W3CDTF">2017-04-03T10:48:17Z</dcterms:modified>
</cp:coreProperties>
</file>