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 id="2147483936" r:id="rId2"/>
  </p:sldMasterIdLst>
  <p:notesMasterIdLst>
    <p:notesMasterId r:id="rId33"/>
  </p:notesMasterIdLst>
  <p:sldIdLst>
    <p:sldId id="415" r:id="rId3"/>
    <p:sldId id="388" r:id="rId4"/>
    <p:sldId id="417" r:id="rId5"/>
    <p:sldId id="436" r:id="rId6"/>
    <p:sldId id="416" r:id="rId7"/>
    <p:sldId id="438" r:id="rId8"/>
    <p:sldId id="450" r:id="rId9"/>
    <p:sldId id="420" r:id="rId10"/>
    <p:sldId id="421" r:id="rId11"/>
    <p:sldId id="423" r:id="rId12"/>
    <p:sldId id="435" r:id="rId13"/>
    <p:sldId id="424" r:id="rId14"/>
    <p:sldId id="425" r:id="rId15"/>
    <p:sldId id="433" r:id="rId16"/>
    <p:sldId id="447" r:id="rId17"/>
    <p:sldId id="440" r:id="rId18"/>
    <p:sldId id="432" r:id="rId19"/>
    <p:sldId id="434" r:id="rId20"/>
    <p:sldId id="441" r:id="rId21"/>
    <p:sldId id="442" r:id="rId22"/>
    <p:sldId id="426" r:id="rId23"/>
    <p:sldId id="427" r:id="rId24"/>
    <p:sldId id="428" r:id="rId25"/>
    <p:sldId id="439" r:id="rId26"/>
    <p:sldId id="430" r:id="rId27"/>
    <p:sldId id="431" r:id="rId28"/>
    <p:sldId id="449" r:id="rId29"/>
    <p:sldId id="444" r:id="rId30"/>
    <p:sldId id="446" r:id="rId31"/>
    <p:sldId id="413" r:id="rId32"/>
  </p:sldIdLst>
  <p:sldSz cx="12188825" cy="6858000"/>
  <p:notesSz cx="6858000" cy="9144000"/>
  <p:defaultTextStyle>
    <a:defPPr>
      <a:defRPr lang="en-US"/>
    </a:defPPr>
    <a:lvl1pPr marL="0" algn="l" defTabSz="1015898" rtl="0" eaLnBrk="1" latinLnBrk="0" hangingPunct="1">
      <a:defRPr sz="2000" kern="1200">
        <a:solidFill>
          <a:schemeClr val="tx1"/>
        </a:solidFill>
        <a:latin typeface="+mn-lt"/>
        <a:ea typeface="+mn-ea"/>
        <a:cs typeface="+mn-cs"/>
      </a:defRPr>
    </a:lvl1pPr>
    <a:lvl2pPr marL="507949" algn="l" defTabSz="1015898" rtl="0" eaLnBrk="1" latinLnBrk="0" hangingPunct="1">
      <a:defRPr sz="2000" kern="1200">
        <a:solidFill>
          <a:schemeClr val="tx1"/>
        </a:solidFill>
        <a:latin typeface="+mn-lt"/>
        <a:ea typeface="+mn-ea"/>
        <a:cs typeface="+mn-cs"/>
      </a:defRPr>
    </a:lvl2pPr>
    <a:lvl3pPr marL="1015898" algn="l" defTabSz="1015898" rtl="0" eaLnBrk="1" latinLnBrk="0" hangingPunct="1">
      <a:defRPr sz="2000" kern="1200">
        <a:solidFill>
          <a:schemeClr val="tx1"/>
        </a:solidFill>
        <a:latin typeface="+mn-lt"/>
        <a:ea typeface="+mn-ea"/>
        <a:cs typeface="+mn-cs"/>
      </a:defRPr>
    </a:lvl3pPr>
    <a:lvl4pPr marL="1523848" algn="l" defTabSz="1015898" rtl="0" eaLnBrk="1" latinLnBrk="0" hangingPunct="1">
      <a:defRPr sz="2000" kern="1200">
        <a:solidFill>
          <a:schemeClr val="tx1"/>
        </a:solidFill>
        <a:latin typeface="+mn-lt"/>
        <a:ea typeface="+mn-ea"/>
        <a:cs typeface="+mn-cs"/>
      </a:defRPr>
    </a:lvl4pPr>
    <a:lvl5pPr marL="2031797" algn="l" defTabSz="1015898" rtl="0" eaLnBrk="1" latinLnBrk="0" hangingPunct="1">
      <a:defRPr sz="2000" kern="1200">
        <a:solidFill>
          <a:schemeClr val="tx1"/>
        </a:solidFill>
        <a:latin typeface="+mn-lt"/>
        <a:ea typeface="+mn-ea"/>
        <a:cs typeface="+mn-cs"/>
      </a:defRPr>
    </a:lvl5pPr>
    <a:lvl6pPr marL="2539746" algn="l" defTabSz="1015898" rtl="0" eaLnBrk="1" latinLnBrk="0" hangingPunct="1">
      <a:defRPr sz="2000" kern="1200">
        <a:solidFill>
          <a:schemeClr val="tx1"/>
        </a:solidFill>
        <a:latin typeface="+mn-lt"/>
        <a:ea typeface="+mn-ea"/>
        <a:cs typeface="+mn-cs"/>
      </a:defRPr>
    </a:lvl6pPr>
    <a:lvl7pPr marL="3047695" algn="l" defTabSz="1015898" rtl="0" eaLnBrk="1" latinLnBrk="0" hangingPunct="1">
      <a:defRPr sz="2000" kern="1200">
        <a:solidFill>
          <a:schemeClr val="tx1"/>
        </a:solidFill>
        <a:latin typeface="+mn-lt"/>
        <a:ea typeface="+mn-ea"/>
        <a:cs typeface="+mn-cs"/>
      </a:defRPr>
    </a:lvl7pPr>
    <a:lvl8pPr marL="3555644" algn="l" defTabSz="1015898" rtl="0" eaLnBrk="1" latinLnBrk="0" hangingPunct="1">
      <a:defRPr sz="2000" kern="1200">
        <a:solidFill>
          <a:schemeClr val="tx1"/>
        </a:solidFill>
        <a:latin typeface="+mn-lt"/>
        <a:ea typeface="+mn-ea"/>
        <a:cs typeface="+mn-cs"/>
      </a:defRPr>
    </a:lvl8pPr>
    <a:lvl9pPr marL="4063594" algn="l" defTabSz="1015898"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B3DC"/>
    <a:srgbClr val="CC0000"/>
    <a:srgbClr val="FF8AD8"/>
    <a:srgbClr val="993300"/>
    <a:srgbClr val="660033"/>
    <a:srgbClr val="A954AB"/>
    <a:srgbClr val="CCFFFF"/>
    <a:srgbClr val="933B95"/>
    <a:srgbClr val="990000"/>
    <a:srgbClr val="D6EA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87" autoAdjust="0"/>
    <p:restoredTop sz="94316" autoAdjust="0"/>
  </p:normalViewPr>
  <p:slideViewPr>
    <p:cSldViewPr>
      <p:cViewPr>
        <p:scale>
          <a:sx n="89" d="100"/>
          <a:sy n="89" d="100"/>
        </p:scale>
        <p:origin x="864" y="-128"/>
      </p:cViewPr>
      <p:guideLst>
        <p:guide orient="horz" pos="2160"/>
        <p:guide pos="2880"/>
        <p:guide pos="3839"/>
      </p:guideLst>
    </p:cSldViewPr>
  </p:slideViewPr>
  <p:notesTextViewPr>
    <p:cViewPr>
      <p:scale>
        <a:sx n="1" d="1"/>
        <a:sy n="1" d="1"/>
      </p:scale>
      <p:origin x="0" y="0"/>
    </p:cViewPr>
  </p:notesTextViewPr>
  <p:sorterViewPr>
    <p:cViewPr>
      <p:scale>
        <a:sx n="100" d="100"/>
        <a:sy n="100" d="100"/>
      </p:scale>
      <p:origin x="0" y="6"/>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notesMaster" Target="notesMasters/notesMaster1.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FDFF91-1CCB-744D-BE3B-7C24227ADE75}" type="doc">
      <dgm:prSet loTypeId="urn:microsoft.com/office/officeart/2005/8/layout/hierarchy1" loCatId="" qsTypeId="urn:microsoft.com/office/officeart/2005/8/quickstyle/simple1" qsCatId="simple" csTypeId="urn:microsoft.com/office/officeart/2005/8/colors/colorful1" csCatId="colorful" phldr="1"/>
      <dgm:spPr/>
      <dgm:t>
        <a:bodyPr/>
        <a:lstStyle/>
        <a:p>
          <a:endParaRPr lang="en-US"/>
        </a:p>
      </dgm:t>
    </dgm:pt>
    <dgm:pt modelId="{C2C913DD-369D-0E4F-8BE2-BFCAB1F6CDC4}">
      <dgm:prSet phldrT="[Text]" custT="1"/>
      <dgm:spPr/>
      <dgm:t>
        <a:bodyPr/>
        <a:lstStyle/>
        <a:p>
          <a:r>
            <a:rPr lang="en-US" sz="2000" b="1" dirty="0"/>
            <a:t>Circulatory Shock</a:t>
          </a:r>
        </a:p>
      </dgm:t>
    </dgm:pt>
    <dgm:pt modelId="{BA9C1710-120F-8E4D-A7F6-B33234BB6CFD}" type="parTrans" cxnId="{9A354925-E505-1C46-92E2-076FD11E26D5}">
      <dgm:prSet/>
      <dgm:spPr/>
      <dgm:t>
        <a:bodyPr/>
        <a:lstStyle/>
        <a:p>
          <a:endParaRPr lang="en-US" sz="2000"/>
        </a:p>
      </dgm:t>
    </dgm:pt>
    <dgm:pt modelId="{6F5E8029-D920-9346-9D3D-612CD264F96C}" type="sibTrans" cxnId="{9A354925-E505-1C46-92E2-076FD11E26D5}">
      <dgm:prSet/>
      <dgm:spPr/>
      <dgm:t>
        <a:bodyPr/>
        <a:lstStyle/>
        <a:p>
          <a:endParaRPr lang="en-US" sz="2000"/>
        </a:p>
      </dgm:t>
    </dgm:pt>
    <dgm:pt modelId="{8500A9F2-C0ED-304F-B76C-6FC0F728E24C}">
      <dgm:prSet phldrT="[Text]" custT="1"/>
      <dgm:spPr/>
      <dgm:t>
        <a:bodyPr/>
        <a:lstStyle/>
        <a:p>
          <a:r>
            <a:rPr lang="en-US" sz="2000" b="1" dirty="0"/>
            <a:t>Low output shock</a:t>
          </a:r>
        </a:p>
      </dgm:t>
    </dgm:pt>
    <dgm:pt modelId="{65B6AD9C-6C08-F547-B79A-982EACD1CC9E}" type="parTrans" cxnId="{6398B80B-FFDC-9442-BDFC-BAF4B663569D}">
      <dgm:prSet/>
      <dgm:spPr/>
      <dgm:t>
        <a:bodyPr/>
        <a:lstStyle/>
        <a:p>
          <a:endParaRPr lang="en-US" sz="2000"/>
        </a:p>
      </dgm:t>
    </dgm:pt>
    <dgm:pt modelId="{B043628E-875D-8747-986C-6160948936FA}" type="sibTrans" cxnId="{6398B80B-FFDC-9442-BDFC-BAF4B663569D}">
      <dgm:prSet/>
      <dgm:spPr/>
      <dgm:t>
        <a:bodyPr/>
        <a:lstStyle/>
        <a:p>
          <a:endParaRPr lang="en-US" sz="2000"/>
        </a:p>
      </dgm:t>
    </dgm:pt>
    <dgm:pt modelId="{ACE177DB-6BB1-7C4D-9A5B-4205A5BFE941}">
      <dgm:prSet phldrT="[Text]" custT="1"/>
      <dgm:spPr/>
      <dgm:t>
        <a:bodyPr/>
        <a:lstStyle/>
        <a:p>
          <a:r>
            <a:rPr lang="en-US" sz="2000" dirty="0"/>
            <a:t>Hypovolemic</a:t>
          </a:r>
        </a:p>
      </dgm:t>
    </dgm:pt>
    <dgm:pt modelId="{22C1AD15-46FE-DC4E-8B49-CB7925F0F2C4}" type="parTrans" cxnId="{A9B0F8D2-5277-2D40-9E21-F07592CDB3B2}">
      <dgm:prSet/>
      <dgm:spPr/>
      <dgm:t>
        <a:bodyPr/>
        <a:lstStyle/>
        <a:p>
          <a:endParaRPr lang="en-US" sz="2000"/>
        </a:p>
      </dgm:t>
    </dgm:pt>
    <dgm:pt modelId="{D0F419A0-E713-D047-84B6-16689C6445CF}" type="sibTrans" cxnId="{A9B0F8D2-5277-2D40-9E21-F07592CDB3B2}">
      <dgm:prSet/>
      <dgm:spPr/>
      <dgm:t>
        <a:bodyPr/>
        <a:lstStyle/>
        <a:p>
          <a:endParaRPr lang="en-US" sz="2000"/>
        </a:p>
      </dgm:t>
    </dgm:pt>
    <dgm:pt modelId="{41F67F6E-CB06-3E44-9493-B9C41288CED3}">
      <dgm:prSet phldrT="[Text]" custT="1"/>
      <dgm:spPr/>
      <dgm:t>
        <a:bodyPr/>
        <a:lstStyle/>
        <a:p>
          <a:r>
            <a:rPr lang="en-US" sz="2000" dirty="0"/>
            <a:t>Cardiogenic</a:t>
          </a:r>
        </a:p>
      </dgm:t>
    </dgm:pt>
    <dgm:pt modelId="{827EA4B0-F6CE-B944-BA39-45310290A5AB}" type="parTrans" cxnId="{B2E6324F-1EEF-4C47-B219-63165DC7C661}">
      <dgm:prSet/>
      <dgm:spPr/>
      <dgm:t>
        <a:bodyPr/>
        <a:lstStyle/>
        <a:p>
          <a:endParaRPr lang="en-US" sz="2000"/>
        </a:p>
      </dgm:t>
    </dgm:pt>
    <dgm:pt modelId="{9DA07B33-DE83-134A-98FB-C339AF490E3F}" type="sibTrans" cxnId="{B2E6324F-1EEF-4C47-B219-63165DC7C661}">
      <dgm:prSet/>
      <dgm:spPr/>
      <dgm:t>
        <a:bodyPr/>
        <a:lstStyle/>
        <a:p>
          <a:endParaRPr lang="en-US" sz="2000"/>
        </a:p>
      </dgm:t>
    </dgm:pt>
    <dgm:pt modelId="{87DB228D-C0E8-D04B-BAA2-C1606FE3DACF}">
      <dgm:prSet phldrT="[Text]" custT="1"/>
      <dgm:spPr/>
      <dgm:t>
        <a:bodyPr/>
        <a:lstStyle/>
        <a:p>
          <a:r>
            <a:rPr lang="en-US" sz="2000" b="1" dirty="0"/>
            <a:t>High/Normal output shock</a:t>
          </a:r>
        </a:p>
      </dgm:t>
    </dgm:pt>
    <dgm:pt modelId="{8C869E53-AE9A-B64F-AC82-035206C9A122}" type="parTrans" cxnId="{D3592439-8ACD-6E44-B75A-BAA4B6E6E3C5}">
      <dgm:prSet/>
      <dgm:spPr/>
      <dgm:t>
        <a:bodyPr/>
        <a:lstStyle/>
        <a:p>
          <a:endParaRPr lang="en-US" sz="2000"/>
        </a:p>
      </dgm:t>
    </dgm:pt>
    <dgm:pt modelId="{EB829E1C-CF04-1A4F-876E-490B47D0F247}" type="sibTrans" cxnId="{D3592439-8ACD-6E44-B75A-BAA4B6E6E3C5}">
      <dgm:prSet/>
      <dgm:spPr/>
      <dgm:t>
        <a:bodyPr/>
        <a:lstStyle/>
        <a:p>
          <a:endParaRPr lang="en-US" sz="2000"/>
        </a:p>
      </dgm:t>
    </dgm:pt>
    <dgm:pt modelId="{4868F7F9-E8D5-AD4C-AF40-912E07A74F6E}">
      <dgm:prSet phldrT="[Text]" custT="1"/>
      <dgm:spPr/>
      <dgm:t>
        <a:bodyPr/>
        <a:lstStyle/>
        <a:p>
          <a:r>
            <a:rPr lang="en-US" sz="2000" dirty="0"/>
            <a:t>Distributive</a:t>
          </a:r>
        </a:p>
      </dgm:t>
    </dgm:pt>
    <dgm:pt modelId="{CC6C12D0-DC7A-FD4F-918C-FD884571B7EF}" type="parTrans" cxnId="{66F7A919-D6DE-4D49-9F6C-5A32C83E3847}">
      <dgm:prSet/>
      <dgm:spPr/>
      <dgm:t>
        <a:bodyPr/>
        <a:lstStyle/>
        <a:p>
          <a:endParaRPr lang="en-US" sz="2000"/>
        </a:p>
      </dgm:t>
    </dgm:pt>
    <dgm:pt modelId="{E66BCA58-ABDC-CC4B-9705-65B6CE0508C2}" type="sibTrans" cxnId="{66F7A919-D6DE-4D49-9F6C-5A32C83E3847}">
      <dgm:prSet/>
      <dgm:spPr/>
      <dgm:t>
        <a:bodyPr/>
        <a:lstStyle/>
        <a:p>
          <a:pPr rtl="0"/>
          <a:endParaRPr lang="en-US" sz="2000"/>
        </a:p>
      </dgm:t>
    </dgm:pt>
    <dgm:pt modelId="{90C034FA-4181-9A48-9410-6F2BAE64EC77}">
      <dgm:prSet custT="1"/>
      <dgm:spPr/>
      <dgm:t>
        <a:bodyPr/>
        <a:lstStyle/>
        <a:p>
          <a:r>
            <a:rPr lang="en-US" sz="2000" dirty="0"/>
            <a:t>Obstructive</a:t>
          </a:r>
        </a:p>
      </dgm:t>
    </dgm:pt>
    <dgm:pt modelId="{CCD3B703-DB9F-0D4A-8578-98A268C6925D}" type="parTrans" cxnId="{C196EB21-052E-C64B-84B6-262F60BBC343}">
      <dgm:prSet/>
      <dgm:spPr/>
      <dgm:t>
        <a:bodyPr/>
        <a:lstStyle/>
        <a:p>
          <a:endParaRPr lang="en-US" sz="2000"/>
        </a:p>
      </dgm:t>
    </dgm:pt>
    <dgm:pt modelId="{4B8F3D2D-3E86-0243-95D9-0783AB1A73E9}" type="sibTrans" cxnId="{C196EB21-052E-C64B-84B6-262F60BBC343}">
      <dgm:prSet/>
      <dgm:spPr/>
      <dgm:t>
        <a:bodyPr/>
        <a:lstStyle/>
        <a:p>
          <a:endParaRPr lang="en-US" sz="2000"/>
        </a:p>
      </dgm:t>
    </dgm:pt>
    <dgm:pt modelId="{4E0EE5AB-7D12-344B-B32D-64E3DA4230A4}">
      <dgm:prSet custT="1"/>
      <dgm:spPr/>
      <dgm:t>
        <a:bodyPr/>
        <a:lstStyle/>
        <a:p>
          <a:pPr algn="ctr"/>
          <a:r>
            <a:rPr lang="en-US" sz="1600" baseline="0" dirty="0" err="1" smtClean="0"/>
            <a:t>Vasogenic</a:t>
          </a:r>
          <a:r>
            <a:rPr lang="en-US" sz="1600" baseline="0" dirty="0" smtClean="0"/>
            <a:t>: Septic/ toxic, Anaphylactic,</a:t>
          </a:r>
          <a:r>
            <a:rPr lang="en-US" sz="1600" dirty="0" smtClean="0"/>
            <a:t> Psychogenic</a:t>
          </a:r>
          <a:r>
            <a:rPr lang="en-US" sz="1600" baseline="0" dirty="0" smtClean="0"/>
            <a:t> </a:t>
          </a:r>
        </a:p>
        <a:p>
          <a:pPr algn="ctr"/>
          <a:r>
            <a:rPr lang="en-US" sz="1600" baseline="0" dirty="0" smtClean="0"/>
            <a:t>Spinal: neurogenic </a:t>
          </a:r>
          <a:endParaRPr lang="en-US" sz="1600" dirty="0"/>
        </a:p>
      </dgm:t>
    </dgm:pt>
    <dgm:pt modelId="{C389880F-47E9-EE45-9EEE-F292290DBC59}" type="parTrans" cxnId="{8E0C2384-01AC-4B44-AEE7-AAB49ABBF656}">
      <dgm:prSet/>
      <dgm:spPr/>
      <dgm:t>
        <a:bodyPr/>
        <a:lstStyle/>
        <a:p>
          <a:endParaRPr lang="en-US" sz="2000"/>
        </a:p>
      </dgm:t>
    </dgm:pt>
    <dgm:pt modelId="{79BAF376-AC5D-8E46-A8B8-EF0431444254}" type="sibTrans" cxnId="{8E0C2384-01AC-4B44-AEE7-AAB49ABBF656}">
      <dgm:prSet/>
      <dgm:spPr/>
      <dgm:t>
        <a:bodyPr/>
        <a:lstStyle/>
        <a:p>
          <a:endParaRPr lang="en-US" sz="2000"/>
        </a:p>
      </dgm:t>
    </dgm:pt>
    <dgm:pt modelId="{0549874B-79E4-C24A-8E52-E6E09730F3B4}">
      <dgm:prSet custT="1"/>
      <dgm:spPr/>
      <dgm:t>
        <a:bodyPr/>
        <a:lstStyle/>
        <a:p>
          <a:pPr algn="l"/>
          <a:r>
            <a:rPr lang="en-US" sz="1800" dirty="0"/>
            <a:t>- Is associated with loss of 40% or more of left ventricle myocardial function</a:t>
          </a:r>
          <a:r>
            <a:rPr lang="en-US" sz="1800" dirty="0" smtClean="0"/>
            <a:t>. </a:t>
          </a:r>
          <a:endParaRPr lang="en-US" sz="1800" dirty="0"/>
        </a:p>
        <a:p>
          <a:pPr algn="l"/>
          <a:r>
            <a:rPr lang="en-US" sz="1800" dirty="0"/>
            <a:t>- Mortality rate: 60%-90%</a:t>
          </a:r>
        </a:p>
      </dgm:t>
    </dgm:pt>
    <dgm:pt modelId="{17D9ACA7-6858-5C48-ADC4-BDAEC63F8AE7}" type="parTrans" cxnId="{513D6219-16C1-6B45-B0E7-F036FEE885B8}">
      <dgm:prSet/>
      <dgm:spPr/>
      <dgm:t>
        <a:bodyPr/>
        <a:lstStyle/>
        <a:p>
          <a:endParaRPr lang="en-US"/>
        </a:p>
      </dgm:t>
    </dgm:pt>
    <dgm:pt modelId="{53841271-FEF6-C84D-8484-1B009940C6E5}" type="sibTrans" cxnId="{513D6219-16C1-6B45-B0E7-F036FEE885B8}">
      <dgm:prSet/>
      <dgm:spPr/>
      <dgm:t>
        <a:bodyPr/>
        <a:lstStyle/>
        <a:p>
          <a:endParaRPr lang="en-US"/>
        </a:p>
      </dgm:t>
    </dgm:pt>
    <dgm:pt modelId="{4B5D2D08-2E20-CC41-A21A-9DFC80C43F02}" type="pres">
      <dgm:prSet presAssocID="{DAFDFF91-1CCB-744D-BE3B-7C24227ADE75}" presName="hierChild1" presStyleCnt="0">
        <dgm:presLayoutVars>
          <dgm:chPref val="1"/>
          <dgm:dir/>
          <dgm:animOne val="branch"/>
          <dgm:animLvl val="lvl"/>
          <dgm:resizeHandles/>
        </dgm:presLayoutVars>
      </dgm:prSet>
      <dgm:spPr/>
      <dgm:t>
        <a:bodyPr/>
        <a:lstStyle/>
        <a:p>
          <a:endParaRPr lang="en-US"/>
        </a:p>
      </dgm:t>
    </dgm:pt>
    <dgm:pt modelId="{B851DF3C-2907-D54F-94CF-2634F021C4CE}" type="pres">
      <dgm:prSet presAssocID="{C2C913DD-369D-0E4F-8BE2-BFCAB1F6CDC4}" presName="hierRoot1" presStyleCnt="0"/>
      <dgm:spPr/>
      <dgm:t>
        <a:bodyPr/>
        <a:lstStyle/>
        <a:p>
          <a:endParaRPr lang="en-US"/>
        </a:p>
      </dgm:t>
    </dgm:pt>
    <dgm:pt modelId="{C96A770B-1860-2740-A961-22340400657B}" type="pres">
      <dgm:prSet presAssocID="{C2C913DD-369D-0E4F-8BE2-BFCAB1F6CDC4}" presName="composite" presStyleCnt="0"/>
      <dgm:spPr/>
      <dgm:t>
        <a:bodyPr/>
        <a:lstStyle/>
        <a:p>
          <a:endParaRPr lang="en-US"/>
        </a:p>
      </dgm:t>
    </dgm:pt>
    <dgm:pt modelId="{090EE158-1535-394E-8046-F7C5B5A42FBE}" type="pres">
      <dgm:prSet presAssocID="{C2C913DD-369D-0E4F-8BE2-BFCAB1F6CDC4}" presName="background" presStyleLbl="node0" presStyleIdx="0" presStyleCnt="1"/>
      <dgm:spPr/>
      <dgm:t>
        <a:bodyPr/>
        <a:lstStyle/>
        <a:p>
          <a:endParaRPr lang="en-US"/>
        </a:p>
      </dgm:t>
    </dgm:pt>
    <dgm:pt modelId="{1FFD0BB3-1076-E545-8370-76CB98AA8922}" type="pres">
      <dgm:prSet presAssocID="{C2C913DD-369D-0E4F-8BE2-BFCAB1F6CDC4}" presName="text" presStyleLbl="fgAcc0" presStyleIdx="0" presStyleCnt="1" custScaleX="156102" custScaleY="73760" custLinFactNeighborX="-53480" custLinFactNeighborY="4501">
        <dgm:presLayoutVars>
          <dgm:chPref val="3"/>
        </dgm:presLayoutVars>
      </dgm:prSet>
      <dgm:spPr/>
      <dgm:t>
        <a:bodyPr/>
        <a:lstStyle/>
        <a:p>
          <a:endParaRPr lang="en-US"/>
        </a:p>
      </dgm:t>
    </dgm:pt>
    <dgm:pt modelId="{53FE8628-B697-F54A-A39A-B46C69104600}" type="pres">
      <dgm:prSet presAssocID="{C2C913DD-369D-0E4F-8BE2-BFCAB1F6CDC4}" presName="hierChild2" presStyleCnt="0"/>
      <dgm:spPr/>
      <dgm:t>
        <a:bodyPr/>
        <a:lstStyle/>
        <a:p>
          <a:endParaRPr lang="en-US"/>
        </a:p>
      </dgm:t>
    </dgm:pt>
    <dgm:pt modelId="{60B237BB-4B97-7F48-825B-C0D83C6A237D}" type="pres">
      <dgm:prSet presAssocID="{65B6AD9C-6C08-F547-B79A-982EACD1CC9E}" presName="Name10" presStyleLbl="parChTrans1D2" presStyleIdx="0" presStyleCnt="2"/>
      <dgm:spPr/>
      <dgm:t>
        <a:bodyPr/>
        <a:lstStyle/>
        <a:p>
          <a:endParaRPr lang="en-US"/>
        </a:p>
      </dgm:t>
    </dgm:pt>
    <dgm:pt modelId="{C3844557-A4DA-CF49-BB49-6EE90620EAE2}" type="pres">
      <dgm:prSet presAssocID="{8500A9F2-C0ED-304F-B76C-6FC0F728E24C}" presName="hierRoot2" presStyleCnt="0"/>
      <dgm:spPr/>
      <dgm:t>
        <a:bodyPr/>
        <a:lstStyle/>
        <a:p>
          <a:endParaRPr lang="en-US"/>
        </a:p>
      </dgm:t>
    </dgm:pt>
    <dgm:pt modelId="{6C3A10B0-2771-B94C-815F-4F908CC85A96}" type="pres">
      <dgm:prSet presAssocID="{8500A9F2-C0ED-304F-B76C-6FC0F728E24C}" presName="composite2" presStyleCnt="0"/>
      <dgm:spPr/>
      <dgm:t>
        <a:bodyPr/>
        <a:lstStyle/>
        <a:p>
          <a:endParaRPr lang="en-US"/>
        </a:p>
      </dgm:t>
    </dgm:pt>
    <dgm:pt modelId="{343254D1-5D27-A449-A77B-5B1AAB8FCF27}" type="pres">
      <dgm:prSet presAssocID="{8500A9F2-C0ED-304F-B76C-6FC0F728E24C}" presName="background2" presStyleLbl="node2" presStyleIdx="0" presStyleCnt="2"/>
      <dgm:spPr/>
      <dgm:t>
        <a:bodyPr/>
        <a:lstStyle/>
        <a:p>
          <a:endParaRPr lang="en-US"/>
        </a:p>
      </dgm:t>
    </dgm:pt>
    <dgm:pt modelId="{D3E88735-6D97-FC48-A3FB-35BF0BB090E2}" type="pres">
      <dgm:prSet presAssocID="{8500A9F2-C0ED-304F-B76C-6FC0F728E24C}" presName="text2" presStyleLbl="fgAcc2" presStyleIdx="0" presStyleCnt="2" custScaleX="159789" custScaleY="68159" custLinFactX="-32541" custLinFactNeighborX="-100000" custLinFactNeighborY="-4002">
        <dgm:presLayoutVars>
          <dgm:chPref val="3"/>
        </dgm:presLayoutVars>
      </dgm:prSet>
      <dgm:spPr/>
      <dgm:t>
        <a:bodyPr/>
        <a:lstStyle/>
        <a:p>
          <a:endParaRPr lang="en-US"/>
        </a:p>
      </dgm:t>
    </dgm:pt>
    <dgm:pt modelId="{2E0A9D1A-080E-7941-B25F-3132B3EA8B62}" type="pres">
      <dgm:prSet presAssocID="{8500A9F2-C0ED-304F-B76C-6FC0F728E24C}" presName="hierChild3" presStyleCnt="0"/>
      <dgm:spPr/>
      <dgm:t>
        <a:bodyPr/>
        <a:lstStyle/>
        <a:p>
          <a:endParaRPr lang="en-US"/>
        </a:p>
      </dgm:t>
    </dgm:pt>
    <dgm:pt modelId="{6DEFE713-C146-2040-AA9E-49B39069BA32}" type="pres">
      <dgm:prSet presAssocID="{22C1AD15-46FE-DC4E-8B49-CB7925F0F2C4}" presName="Name17" presStyleLbl="parChTrans1D3" presStyleIdx="0" presStyleCnt="4"/>
      <dgm:spPr/>
      <dgm:t>
        <a:bodyPr/>
        <a:lstStyle/>
        <a:p>
          <a:endParaRPr lang="en-US"/>
        </a:p>
      </dgm:t>
    </dgm:pt>
    <dgm:pt modelId="{EB294CAF-814D-7D48-BE5D-F4275E742B6E}" type="pres">
      <dgm:prSet presAssocID="{ACE177DB-6BB1-7C4D-9A5B-4205A5BFE941}" presName="hierRoot3" presStyleCnt="0"/>
      <dgm:spPr/>
      <dgm:t>
        <a:bodyPr/>
        <a:lstStyle/>
        <a:p>
          <a:endParaRPr lang="en-US"/>
        </a:p>
      </dgm:t>
    </dgm:pt>
    <dgm:pt modelId="{2207EDC1-51E0-9244-8E4E-4F5ADE5AC8A0}" type="pres">
      <dgm:prSet presAssocID="{ACE177DB-6BB1-7C4D-9A5B-4205A5BFE941}" presName="composite3" presStyleCnt="0"/>
      <dgm:spPr/>
      <dgm:t>
        <a:bodyPr/>
        <a:lstStyle/>
        <a:p>
          <a:endParaRPr lang="en-US"/>
        </a:p>
      </dgm:t>
    </dgm:pt>
    <dgm:pt modelId="{D9B686C2-C3BB-924E-B70A-B13D38A28870}" type="pres">
      <dgm:prSet presAssocID="{ACE177DB-6BB1-7C4D-9A5B-4205A5BFE941}" presName="background3" presStyleLbl="node3" presStyleIdx="0" presStyleCnt="4"/>
      <dgm:spPr/>
      <dgm:t>
        <a:bodyPr/>
        <a:lstStyle/>
        <a:p>
          <a:endParaRPr lang="en-US"/>
        </a:p>
      </dgm:t>
    </dgm:pt>
    <dgm:pt modelId="{55ADE2A8-AF43-9346-B333-28C821F6492B}" type="pres">
      <dgm:prSet presAssocID="{ACE177DB-6BB1-7C4D-9A5B-4205A5BFE941}" presName="text3" presStyleLbl="fgAcc3" presStyleIdx="0" presStyleCnt="4" custScaleX="115163" custScaleY="80502" custLinFactNeighborX="-71180" custLinFactNeighborY="-1304">
        <dgm:presLayoutVars>
          <dgm:chPref val="3"/>
        </dgm:presLayoutVars>
      </dgm:prSet>
      <dgm:spPr/>
      <dgm:t>
        <a:bodyPr/>
        <a:lstStyle/>
        <a:p>
          <a:endParaRPr lang="en-US"/>
        </a:p>
      </dgm:t>
    </dgm:pt>
    <dgm:pt modelId="{0D113767-8B65-2A46-AB27-1E156D7145C3}" type="pres">
      <dgm:prSet presAssocID="{ACE177DB-6BB1-7C4D-9A5B-4205A5BFE941}" presName="hierChild4" presStyleCnt="0"/>
      <dgm:spPr/>
      <dgm:t>
        <a:bodyPr/>
        <a:lstStyle/>
        <a:p>
          <a:endParaRPr lang="en-US"/>
        </a:p>
      </dgm:t>
    </dgm:pt>
    <dgm:pt modelId="{6145AEF4-8E3C-9F4A-9C68-45BD2633AB39}" type="pres">
      <dgm:prSet presAssocID="{827EA4B0-F6CE-B944-BA39-45310290A5AB}" presName="Name17" presStyleLbl="parChTrans1D3" presStyleIdx="1" presStyleCnt="4"/>
      <dgm:spPr/>
      <dgm:t>
        <a:bodyPr/>
        <a:lstStyle/>
        <a:p>
          <a:endParaRPr lang="en-US"/>
        </a:p>
      </dgm:t>
    </dgm:pt>
    <dgm:pt modelId="{CC8A52CE-E6BF-6641-953D-4D8C59576381}" type="pres">
      <dgm:prSet presAssocID="{41F67F6E-CB06-3E44-9493-B9C41288CED3}" presName="hierRoot3" presStyleCnt="0"/>
      <dgm:spPr/>
      <dgm:t>
        <a:bodyPr/>
        <a:lstStyle/>
        <a:p>
          <a:endParaRPr lang="en-US"/>
        </a:p>
      </dgm:t>
    </dgm:pt>
    <dgm:pt modelId="{30EB50B8-7FC2-AE48-8743-E380C54B5998}" type="pres">
      <dgm:prSet presAssocID="{41F67F6E-CB06-3E44-9493-B9C41288CED3}" presName="composite3" presStyleCnt="0"/>
      <dgm:spPr/>
      <dgm:t>
        <a:bodyPr/>
        <a:lstStyle/>
        <a:p>
          <a:endParaRPr lang="en-US"/>
        </a:p>
      </dgm:t>
    </dgm:pt>
    <dgm:pt modelId="{D3F00193-52BB-6842-A2C3-C1BE52D5148C}" type="pres">
      <dgm:prSet presAssocID="{41F67F6E-CB06-3E44-9493-B9C41288CED3}" presName="background3" presStyleLbl="node3" presStyleIdx="1" presStyleCnt="4"/>
      <dgm:spPr/>
      <dgm:t>
        <a:bodyPr/>
        <a:lstStyle/>
        <a:p>
          <a:endParaRPr lang="en-US"/>
        </a:p>
      </dgm:t>
    </dgm:pt>
    <dgm:pt modelId="{AF6A0A47-4149-CA49-BB0E-C5A163F2DCB5}" type="pres">
      <dgm:prSet presAssocID="{41F67F6E-CB06-3E44-9493-B9C41288CED3}" presName="text3" presStyleLbl="fgAcc3" presStyleIdx="1" presStyleCnt="4" custScaleX="102030" custScaleY="80891" custLinFactNeighborX="-74287" custLinFactNeighborY="-1772">
        <dgm:presLayoutVars>
          <dgm:chPref val="3"/>
        </dgm:presLayoutVars>
      </dgm:prSet>
      <dgm:spPr/>
      <dgm:t>
        <a:bodyPr/>
        <a:lstStyle/>
        <a:p>
          <a:endParaRPr lang="en-US"/>
        </a:p>
      </dgm:t>
    </dgm:pt>
    <dgm:pt modelId="{1B8D7ECA-A010-734B-998F-32610857D3A7}" type="pres">
      <dgm:prSet presAssocID="{41F67F6E-CB06-3E44-9493-B9C41288CED3}" presName="hierChild4" presStyleCnt="0"/>
      <dgm:spPr/>
      <dgm:t>
        <a:bodyPr/>
        <a:lstStyle/>
        <a:p>
          <a:endParaRPr lang="en-US"/>
        </a:p>
      </dgm:t>
    </dgm:pt>
    <dgm:pt modelId="{49B7DE5C-FE21-1546-9325-0BC6395DC737}" type="pres">
      <dgm:prSet presAssocID="{17D9ACA7-6858-5C48-ADC4-BDAEC63F8AE7}" presName="Name23" presStyleLbl="parChTrans1D4" presStyleIdx="0" presStyleCnt="2"/>
      <dgm:spPr/>
      <dgm:t>
        <a:bodyPr/>
        <a:lstStyle/>
        <a:p>
          <a:endParaRPr lang="en-US"/>
        </a:p>
      </dgm:t>
    </dgm:pt>
    <dgm:pt modelId="{4CF17491-DA9E-2248-AD53-070BC831DC4A}" type="pres">
      <dgm:prSet presAssocID="{0549874B-79E4-C24A-8E52-E6E09730F3B4}" presName="hierRoot4" presStyleCnt="0"/>
      <dgm:spPr/>
      <dgm:t>
        <a:bodyPr/>
        <a:lstStyle/>
        <a:p>
          <a:endParaRPr lang="en-US"/>
        </a:p>
      </dgm:t>
    </dgm:pt>
    <dgm:pt modelId="{8A9432D2-F19C-524A-977D-F8828D7100B8}" type="pres">
      <dgm:prSet presAssocID="{0549874B-79E4-C24A-8E52-E6E09730F3B4}" presName="composite4" presStyleCnt="0"/>
      <dgm:spPr/>
      <dgm:t>
        <a:bodyPr/>
        <a:lstStyle/>
        <a:p>
          <a:endParaRPr lang="en-US"/>
        </a:p>
      </dgm:t>
    </dgm:pt>
    <dgm:pt modelId="{BD25C58F-CB1C-7E45-BE5F-3593514125E7}" type="pres">
      <dgm:prSet presAssocID="{0549874B-79E4-C24A-8E52-E6E09730F3B4}" presName="background4" presStyleLbl="node4" presStyleIdx="0" presStyleCnt="2"/>
      <dgm:spPr/>
      <dgm:t>
        <a:bodyPr/>
        <a:lstStyle/>
        <a:p>
          <a:endParaRPr lang="en-US"/>
        </a:p>
      </dgm:t>
    </dgm:pt>
    <dgm:pt modelId="{1525B103-7B74-6747-A96F-76918F1E3F70}" type="pres">
      <dgm:prSet presAssocID="{0549874B-79E4-C24A-8E52-E6E09730F3B4}" presName="text4" presStyleLbl="fgAcc4" presStyleIdx="0" presStyleCnt="2" custScaleX="287034" custScaleY="119431" custLinFactNeighborX="-60408" custLinFactNeighborY="-8323">
        <dgm:presLayoutVars>
          <dgm:chPref val="3"/>
        </dgm:presLayoutVars>
      </dgm:prSet>
      <dgm:spPr/>
      <dgm:t>
        <a:bodyPr/>
        <a:lstStyle/>
        <a:p>
          <a:endParaRPr lang="en-US"/>
        </a:p>
      </dgm:t>
    </dgm:pt>
    <dgm:pt modelId="{016DD3DB-5D87-AA4A-AE7C-DB0196FA89B6}" type="pres">
      <dgm:prSet presAssocID="{0549874B-79E4-C24A-8E52-E6E09730F3B4}" presName="hierChild5" presStyleCnt="0"/>
      <dgm:spPr/>
      <dgm:t>
        <a:bodyPr/>
        <a:lstStyle/>
        <a:p>
          <a:endParaRPr lang="en-US"/>
        </a:p>
      </dgm:t>
    </dgm:pt>
    <dgm:pt modelId="{F0D32185-29B1-5443-8630-F65639DF9BE0}" type="pres">
      <dgm:prSet presAssocID="{CCD3B703-DB9F-0D4A-8578-98A268C6925D}" presName="Name17" presStyleLbl="parChTrans1D3" presStyleIdx="2" presStyleCnt="4"/>
      <dgm:spPr/>
      <dgm:t>
        <a:bodyPr/>
        <a:lstStyle/>
        <a:p>
          <a:endParaRPr lang="en-US"/>
        </a:p>
      </dgm:t>
    </dgm:pt>
    <dgm:pt modelId="{C3695EE5-C177-3247-B9A7-70E7D4F0034D}" type="pres">
      <dgm:prSet presAssocID="{90C034FA-4181-9A48-9410-6F2BAE64EC77}" presName="hierRoot3" presStyleCnt="0"/>
      <dgm:spPr/>
      <dgm:t>
        <a:bodyPr/>
        <a:lstStyle/>
        <a:p>
          <a:endParaRPr lang="en-US"/>
        </a:p>
      </dgm:t>
    </dgm:pt>
    <dgm:pt modelId="{E1DCFE15-F015-E642-9882-6D4370F39633}" type="pres">
      <dgm:prSet presAssocID="{90C034FA-4181-9A48-9410-6F2BAE64EC77}" presName="composite3" presStyleCnt="0"/>
      <dgm:spPr/>
      <dgm:t>
        <a:bodyPr/>
        <a:lstStyle/>
        <a:p>
          <a:endParaRPr lang="en-US"/>
        </a:p>
      </dgm:t>
    </dgm:pt>
    <dgm:pt modelId="{0B743E91-9353-A841-9533-DF1B43B54FDB}" type="pres">
      <dgm:prSet presAssocID="{90C034FA-4181-9A48-9410-6F2BAE64EC77}" presName="background3" presStyleLbl="node3" presStyleIdx="2" presStyleCnt="4"/>
      <dgm:spPr/>
      <dgm:t>
        <a:bodyPr/>
        <a:lstStyle/>
        <a:p>
          <a:endParaRPr lang="en-US"/>
        </a:p>
      </dgm:t>
    </dgm:pt>
    <dgm:pt modelId="{868FC245-5FAA-2A44-8E8B-C365CA0BBC1E}" type="pres">
      <dgm:prSet presAssocID="{90C034FA-4181-9A48-9410-6F2BAE64EC77}" presName="text3" presStyleLbl="fgAcc3" presStyleIdx="2" presStyleCnt="4" custScaleX="101598" custScaleY="80891" custLinFactNeighborX="-79456" custLinFactNeighborY="1191">
        <dgm:presLayoutVars>
          <dgm:chPref val="3"/>
        </dgm:presLayoutVars>
      </dgm:prSet>
      <dgm:spPr/>
      <dgm:t>
        <a:bodyPr/>
        <a:lstStyle/>
        <a:p>
          <a:endParaRPr lang="en-US"/>
        </a:p>
      </dgm:t>
    </dgm:pt>
    <dgm:pt modelId="{493AC449-7CAF-1345-8DC7-EDB56EE7C404}" type="pres">
      <dgm:prSet presAssocID="{90C034FA-4181-9A48-9410-6F2BAE64EC77}" presName="hierChild4" presStyleCnt="0"/>
      <dgm:spPr/>
      <dgm:t>
        <a:bodyPr/>
        <a:lstStyle/>
        <a:p>
          <a:endParaRPr lang="en-US"/>
        </a:p>
      </dgm:t>
    </dgm:pt>
    <dgm:pt modelId="{BFDF31FA-9229-5648-A69A-7DFBD7A41E55}" type="pres">
      <dgm:prSet presAssocID="{8C869E53-AE9A-B64F-AC82-035206C9A122}" presName="Name10" presStyleLbl="parChTrans1D2" presStyleIdx="1" presStyleCnt="2"/>
      <dgm:spPr/>
      <dgm:t>
        <a:bodyPr/>
        <a:lstStyle/>
        <a:p>
          <a:endParaRPr lang="en-US"/>
        </a:p>
      </dgm:t>
    </dgm:pt>
    <dgm:pt modelId="{66992AE7-448F-6E44-82E5-355DE7669698}" type="pres">
      <dgm:prSet presAssocID="{87DB228D-C0E8-D04B-BAA2-C1606FE3DACF}" presName="hierRoot2" presStyleCnt="0"/>
      <dgm:spPr/>
      <dgm:t>
        <a:bodyPr/>
        <a:lstStyle/>
        <a:p>
          <a:endParaRPr lang="en-US"/>
        </a:p>
      </dgm:t>
    </dgm:pt>
    <dgm:pt modelId="{747E3B6B-2023-C441-A544-D599F9A06354}" type="pres">
      <dgm:prSet presAssocID="{87DB228D-C0E8-D04B-BAA2-C1606FE3DACF}" presName="composite2" presStyleCnt="0"/>
      <dgm:spPr/>
      <dgm:t>
        <a:bodyPr/>
        <a:lstStyle/>
        <a:p>
          <a:endParaRPr lang="en-US"/>
        </a:p>
      </dgm:t>
    </dgm:pt>
    <dgm:pt modelId="{E088D028-4F81-C94C-AAB9-D8A76CA40634}" type="pres">
      <dgm:prSet presAssocID="{87DB228D-C0E8-D04B-BAA2-C1606FE3DACF}" presName="background2" presStyleLbl="node2" presStyleIdx="1" presStyleCnt="2"/>
      <dgm:spPr/>
      <dgm:t>
        <a:bodyPr/>
        <a:lstStyle/>
        <a:p>
          <a:endParaRPr lang="en-US"/>
        </a:p>
      </dgm:t>
    </dgm:pt>
    <dgm:pt modelId="{39544E8C-E4C5-6543-840C-432083B5F204}" type="pres">
      <dgm:prSet presAssocID="{87DB228D-C0E8-D04B-BAA2-C1606FE3DACF}" presName="text2" presStyleLbl="fgAcc2" presStyleIdx="1" presStyleCnt="2" custScaleX="215684" custScaleY="84836" custLinFactNeighborX="908" custLinFactNeighborY="-2528">
        <dgm:presLayoutVars>
          <dgm:chPref val="3"/>
        </dgm:presLayoutVars>
      </dgm:prSet>
      <dgm:spPr/>
      <dgm:t>
        <a:bodyPr/>
        <a:lstStyle/>
        <a:p>
          <a:endParaRPr lang="en-US"/>
        </a:p>
      </dgm:t>
    </dgm:pt>
    <dgm:pt modelId="{61BFCCB3-11BF-824B-9E8F-E6E6B142F236}" type="pres">
      <dgm:prSet presAssocID="{87DB228D-C0E8-D04B-BAA2-C1606FE3DACF}" presName="hierChild3" presStyleCnt="0"/>
      <dgm:spPr/>
      <dgm:t>
        <a:bodyPr/>
        <a:lstStyle/>
        <a:p>
          <a:endParaRPr lang="en-US"/>
        </a:p>
      </dgm:t>
    </dgm:pt>
    <dgm:pt modelId="{22B4E49D-957D-6543-BE51-D156E033B303}" type="pres">
      <dgm:prSet presAssocID="{CC6C12D0-DC7A-FD4F-918C-FD884571B7EF}" presName="Name17" presStyleLbl="parChTrans1D3" presStyleIdx="3" presStyleCnt="4"/>
      <dgm:spPr/>
      <dgm:t>
        <a:bodyPr/>
        <a:lstStyle/>
        <a:p>
          <a:endParaRPr lang="en-US"/>
        </a:p>
      </dgm:t>
    </dgm:pt>
    <dgm:pt modelId="{7AF141A7-08F2-2545-A994-91A9DEB28464}" type="pres">
      <dgm:prSet presAssocID="{4868F7F9-E8D5-AD4C-AF40-912E07A74F6E}" presName="hierRoot3" presStyleCnt="0"/>
      <dgm:spPr/>
      <dgm:t>
        <a:bodyPr/>
        <a:lstStyle/>
        <a:p>
          <a:endParaRPr lang="en-US"/>
        </a:p>
      </dgm:t>
    </dgm:pt>
    <dgm:pt modelId="{3C58C51F-C6C2-5144-9733-959669ECE5EB}" type="pres">
      <dgm:prSet presAssocID="{4868F7F9-E8D5-AD4C-AF40-912E07A74F6E}" presName="composite3" presStyleCnt="0"/>
      <dgm:spPr/>
      <dgm:t>
        <a:bodyPr/>
        <a:lstStyle/>
        <a:p>
          <a:endParaRPr lang="en-US"/>
        </a:p>
      </dgm:t>
    </dgm:pt>
    <dgm:pt modelId="{1B9CC6D6-21B2-0A4F-BAF0-EC3E1B4C2ADA}" type="pres">
      <dgm:prSet presAssocID="{4868F7F9-E8D5-AD4C-AF40-912E07A74F6E}" presName="background3" presStyleLbl="node3" presStyleIdx="3" presStyleCnt="4"/>
      <dgm:spPr/>
      <dgm:t>
        <a:bodyPr/>
        <a:lstStyle/>
        <a:p>
          <a:endParaRPr lang="en-US"/>
        </a:p>
      </dgm:t>
    </dgm:pt>
    <dgm:pt modelId="{C0A790FD-37F7-B148-B8F2-A22F8BE64FF1}" type="pres">
      <dgm:prSet presAssocID="{4868F7F9-E8D5-AD4C-AF40-912E07A74F6E}" presName="text3" presStyleLbl="fgAcc3" presStyleIdx="3" presStyleCnt="4" custScaleX="101949" custScaleY="80891" custLinFactNeighborX="-1001" custLinFactNeighborY="-24704">
        <dgm:presLayoutVars>
          <dgm:chPref val="3"/>
        </dgm:presLayoutVars>
      </dgm:prSet>
      <dgm:spPr/>
      <dgm:t>
        <a:bodyPr/>
        <a:lstStyle/>
        <a:p>
          <a:endParaRPr lang="en-US"/>
        </a:p>
      </dgm:t>
    </dgm:pt>
    <dgm:pt modelId="{1BF0B335-8A2D-6946-8F1F-DA3ACCB22CC2}" type="pres">
      <dgm:prSet presAssocID="{4868F7F9-E8D5-AD4C-AF40-912E07A74F6E}" presName="hierChild4" presStyleCnt="0"/>
      <dgm:spPr/>
      <dgm:t>
        <a:bodyPr/>
        <a:lstStyle/>
        <a:p>
          <a:endParaRPr lang="en-US"/>
        </a:p>
      </dgm:t>
    </dgm:pt>
    <dgm:pt modelId="{5C44D664-02BB-D84E-8D2E-0C2788F0E977}" type="pres">
      <dgm:prSet presAssocID="{C389880F-47E9-EE45-9EEE-F292290DBC59}" presName="Name23" presStyleLbl="parChTrans1D4" presStyleIdx="1" presStyleCnt="2"/>
      <dgm:spPr/>
      <dgm:t>
        <a:bodyPr/>
        <a:lstStyle/>
        <a:p>
          <a:endParaRPr lang="en-US"/>
        </a:p>
      </dgm:t>
    </dgm:pt>
    <dgm:pt modelId="{47552AC0-C9ED-634D-A731-0C5036807C4F}" type="pres">
      <dgm:prSet presAssocID="{4E0EE5AB-7D12-344B-B32D-64E3DA4230A4}" presName="hierRoot4" presStyleCnt="0"/>
      <dgm:spPr/>
      <dgm:t>
        <a:bodyPr/>
        <a:lstStyle/>
        <a:p>
          <a:endParaRPr lang="en-US"/>
        </a:p>
      </dgm:t>
    </dgm:pt>
    <dgm:pt modelId="{AD915BF2-4B34-084C-BA23-275C260BB8A8}" type="pres">
      <dgm:prSet presAssocID="{4E0EE5AB-7D12-344B-B32D-64E3DA4230A4}" presName="composite4" presStyleCnt="0"/>
      <dgm:spPr/>
      <dgm:t>
        <a:bodyPr/>
        <a:lstStyle/>
        <a:p>
          <a:endParaRPr lang="en-US"/>
        </a:p>
      </dgm:t>
    </dgm:pt>
    <dgm:pt modelId="{B506540C-2279-BF49-AA32-221771A637F3}" type="pres">
      <dgm:prSet presAssocID="{4E0EE5AB-7D12-344B-B32D-64E3DA4230A4}" presName="background4" presStyleLbl="node4" presStyleIdx="1" presStyleCnt="2"/>
      <dgm:spPr/>
      <dgm:t>
        <a:bodyPr/>
        <a:lstStyle/>
        <a:p>
          <a:endParaRPr lang="en-US"/>
        </a:p>
      </dgm:t>
    </dgm:pt>
    <dgm:pt modelId="{59E736F7-A42B-BF42-96A4-0A1E97AFA8A4}" type="pres">
      <dgm:prSet presAssocID="{4E0EE5AB-7D12-344B-B32D-64E3DA4230A4}" presName="text4" presStyleLbl="fgAcc4" presStyleIdx="1" presStyleCnt="2" custScaleX="246819" custScaleY="125450" custLinFactNeighborX="-1001" custLinFactNeighborY="-41802">
        <dgm:presLayoutVars>
          <dgm:chPref val="3"/>
        </dgm:presLayoutVars>
      </dgm:prSet>
      <dgm:spPr/>
      <dgm:t>
        <a:bodyPr/>
        <a:lstStyle/>
        <a:p>
          <a:endParaRPr lang="en-US"/>
        </a:p>
      </dgm:t>
    </dgm:pt>
    <dgm:pt modelId="{265166E7-B92C-4C4B-88DB-227880534D49}" type="pres">
      <dgm:prSet presAssocID="{4E0EE5AB-7D12-344B-B32D-64E3DA4230A4}" presName="hierChild5" presStyleCnt="0"/>
      <dgm:spPr/>
      <dgm:t>
        <a:bodyPr/>
        <a:lstStyle/>
        <a:p>
          <a:endParaRPr lang="en-US"/>
        </a:p>
      </dgm:t>
    </dgm:pt>
  </dgm:ptLst>
  <dgm:cxnLst>
    <dgm:cxn modelId="{A9B0F8D2-5277-2D40-9E21-F07592CDB3B2}" srcId="{8500A9F2-C0ED-304F-B76C-6FC0F728E24C}" destId="{ACE177DB-6BB1-7C4D-9A5B-4205A5BFE941}" srcOrd="0" destOrd="0" parTransId="{22C1AD15-46FE-DC4E-8B49-CB7925F0F2C4}" sibTransId="{D0F419A0-E713-D047-84B6-16689C6445CF}"/>
    <dgm:cxn modelId="{5DC77F7C-DB65-5C44-8AFB-549BAF99D94F}" type="presOf" srcId="{CC6C12D0-DC7A-FD4F-918C-FD884571B7EF}" destId="{22B4E49D-957D-6543-BE51-D156E033B303}" srcOrd="0" destOrd="0" presId="urn:microsoft.com/office/officeart/2005/8/layout/hierarchy1"/>
    <dgm:cxn modelId="{EB36AA29-AC67-C849-BA78-6B1688BD3A52}" type="presOf" srcId="{C389880F-47E9-EE45-9EEE-F292290DBC59}" destId="{5C44D664-02BB-D84E-8D2E-0C2788F0E977}" srcOrd="0" destOrd="0" presId="urn:microsoft.com/office/officeart/2005/8/layout/hierarchy1"/>
    <dgm:cxn modelId="{66F7A919-D6DE-4D49-9F6C-5A32C83E3847}" srcId="{87DB228D-C0E8-D04B-BAA2-C1606FE3DACF}" destId="{4868F7F9-E8D5-AD4C-AF40-912E07A74F6E}" srcOrd="0" destOrd="0" parTransId="{CC6C12D0-DC7A-FD4F-918C-FD884571B7EF}" sibTransId="{E66BCA58-ABDC-CC4B-9705-65B6CE0508C2}"/>
    <dgm:cxn modelId="{24F14AF4-5759-8B46-9E1B-B4EB026B1188}" type="presOf" srcId="{DAFDFF91-1CCB-744D-BE3B-7C24227ADE75}" destId="{4B5D2D08-2E20-CC41-A21A-9DFC80C43F02}" srcOrd="0" destOrd="0" presId="urn:microsoft.com/office/officeart/2005/8/layout/hierarchy1"/>
    <dgm:cxn modelId="{513D6219-16C1-6B45-B0E7-F036FEE885B8}" srcId="{41F67F6E-CB06-3E44-9493-B9C41288CED3}" destId="{0549874B-79E4-C24A-8E52-E6E09730F3B4}" srcOrd="0" destOrd="0" parTransId="{17D9ACA7-6858-5C48-ADC4-BDAEC63F8AE7}" sibTransId="{53841271-FEF6-C84D-8484-1B009940C6E5}"/>
    <dgm:cxn modelId="{160C57CC-726F-3646-905A-E9FA5E86BCD8}" type="presOf" srcId="{0549874B-79E4-C24A-8E52-E6E09730F3B4}" destId="{1525B103-7B74-6747-A96F-76918F1E3F70}" srcOrd="0" destOrd="0" presId="urn:microsoft.com/office/officeart/2005/8/layout/hierarchy1"/>
    <dgm:cxn modelId="{7EA84694-44F3-854A-8553-29A2EEC28F60}" type="presOf" srcId="{4E0EE5AB-7D12-344B-B32D-64E3DA4230A4}" destId="{59E736F7-A42B-BF42-96A4-0A1E97AFA8A4}" srcOrd="0" destOrd="0" presId="urn:microsoft.com/office/officeart/2005/8/layout/hierarchy1"/>
    <dgm:cxn modelId="{55FF0668-3BD3-1946-B564-A93CC161054E}" type="presOf" srcId="{90C034FA-4181-9A48-9410-6F2BAE64EC77}" destId="{868FC245-5FAA-2A44-8E8B-C365CA0BBC1E}" srcOrd="0" destOrd="0" presId="urn:microsoft.com/office/officeart/2005/8/layout/hierarchy1"/>
    <dgm:cxn modelId="{7B64C3B8-5884-0B49-BB54-2F6FFD85C418}" type="presOf" srcId="{41F67F6E-CB06-3E44-9493-B9C41288CED3}" destId="{AF6A0A47-4149-CA49-BB0E-C5A163F2DCB5}" srcOrd="0" destOrd="0" presId="urn:microsoft.com/office/officeart/2005/8/layout/hierarchy1"/>
    <dgm:cxn modelId="{8E0C2384-01AC-4B44-AEE7-AAB49ABBF656}" srcId="{4868F7F9-E8D5-AD4C-AF40-912E07A74F6E}" destId="{4E0EE5AB-7D12-344B-B32D-64E3DA4230A4}" srcOrd="0" destOrd="0" parTransId="{C389880F-47E9-EE45-9EEE-F292290DBC59}" sibTransId="{79BAF376-AC5D-8E46-A8B8-EF0431444254}"/>
    <dgm:cxn modelId="{9A354925-E505-1C46-92E2-076FD11E26D5}" srcId="{DAFDFF91-1CCB-744D-BE3B-7C24227ADE75}" destId="{C2C913DD-369D-0E4F-8BE2-BFCAB1F6CDC4}" srcOrd="0" destOrd="0" parTransId="{BA9C1710-120F-8E4D-A7F6-B33234BB6CFD}" sibTransId="{6F5E8029-D920-9346-9D3D-612CD264F96C}"/>
    <dgm:cxn modelId="{2FC73A69-F776-C340-AE96-2F75311A8D76}" type="presOf" srcId="{C2C913DD-369D-0E4F-8BE2-BFCAB1F6CDC4}" destId="{1FFD0BB3-1076-E545-8370-76CB98AA8922}" srcOrd="0" destOrd="0" presId="urn:microsoft.com/office/officeart/2005/8/layout/hierarchy1"/>
    <dgm:cxn modelId="{C196EB21-052E-C64B-84B6-262F60BBC343}" srcId="{8500A9F2-C0ED-304F-B76C-6FC0F728E24C}" destId="{90C034FA-4181-9A48-9410-6F2BAE64EC77}" srcOrd="2" destOrd="0" parTransId="{CCD3B703-DB9F-0D4A-8578-98A268C6925D}" sibTransId="{4B8F3D2D-3E86-0243-95D9-0783AB1A73E9}"/>
    <dgm:cxn modelId="{6398B80B-FFDC-9442-BDFC-BAF4B663569D}" srcId="{C2C913DD-369D-0E4F-8BE2-BFCAB1F6CDC4}" destId="{8500A9F2-C0ED-304F-B76C-6FC0F728E24C}" srcOrd="0" destOrd="0" parTransId="{65B6AD9C-6C08-F547-B79A-982EACD1CC9E}" sibTransId="{B043628E-875D-8747-986C-6160948936FA}"/>
    <dgm:cxn modelId="{F88F3F85-FBDC-DC4F-AA33-C7A94BA9536A}" type="presOf" srcId="{65B6AD9C-6C08-F547-B79A-982EACD1CC9E}" destId="{60B237BB-4B97-7F48-825B-C0D83C6A237D}" srcOrd="0" destOrd="0" presId="urn:microsoft.com/office/officeart/2005/8/layout/hierarchy1"/>
    <dgm:cxn modelId="{C5032577-7E2C-5746-808D-8952C0CAD771}" type="presOf" srcId="{87DB228D-C0E8-D04B-BAA2-C1606FE3DACF}" destId="{39544E8C-E4C5-6543-840C-432083B5F204}" srcOrd="0" destOrd="0" presId="urn:microsoft.com/office/officeart/2005/8/layout/hierarchy1"/>
    <dgm:cxn modelId="{C5441CD5-D652-074D-B59F-072425D8F5B7}" type="presOf" srcId="{CCD3B703-DB9F-0D4A-8578-98A268C6925D}" destId="{F0D32185-29B1-5443-8630-F65639DF9BE0}" srcOrd="0" destOrd="0" presId="urn:microsoft.com/office/officeart/2005/8/layout/hierarchy1"/>
    <dgm:cxn modelId="{8DCD4844-D289-E84A-82FF-D5E9D90648BE}" type="presOf" srcId="{8500A9F2-C0ED-304F-B76C-6FC0F728E24C}" destId="{D3E88735-6D97-FC48-A3FB-35BF0BB090E2}" srcOrd="0" destOrd="0" presId="urn:microsoft.com/office/officeart/2005/8/layout/hierarchy1"/>
    <dgm:cxn modelId="{B2E6324F-1EEF-4C47-B219-63165DC7C661}" srcId="{8500A9F2-C0ED-304F-B76C-6FC0F728E24C}" destId="{41F67F6E-CB06-3E44-9493-B9C41288CED3}" srcOrd="1" destOrd="0" parTransId="{827EA4B0-F6CE-B944-BA39-45310290A5AB}" sibTransId="{9DA07B33-DE83-134A-98FB-C339AF490E3F}"/>
    <dgm:cxn modelId="{D3592439-8ACD-6E44-B75A-BAA4B6E6E3C5}" srcId="{C2C913DD-369D-0E4F-8BE2-BFCAB1F6CDC4}" destId="{87DB228D-C0E8-D04B-BAA2-C1606FE3DACF}" srcOrd="1" destOrd="0" parTransId="{8C869E53-AE9A-B64F-AC82-035206C9A122}" sibTransId="{EB829E1C-CF04-1A4F-876E-490B47D0F247}"/>
    <dgm:cxn modelId="{9B7F8E8C-987F-6141-BD31-94F4BD75020F}" type="presOf" srcId="{17D9ACA7-6858-5C48-ADC4-BDAEC63F8AE7}" destId="{49B7DE5C-FE21-1546-9325-0BC6395DC737}" srcOrd="0" destOrd="0" presId="urn:microsoft.com/office/officeart/2005/8/layout/hierarchy1"/>
    <dgm:cxn modelId="{5D964312-8D78-3241-963E-F6D1F2F6BD34}" type="presOf" srcId="{22C1AD15-46FE-DC4E-8B49-CB7925F0F2C4}" destId="{6DEFE713-C146-2040-AA9E-49B39069BA32}" srcOrd="0" destOrd="0" presId="urn:microsoft.com/office/officeart/2005/8/layout/hierarchy1"/>
    <dgm:cxn modelId="{90E4991E-894D-EE4B-A9E4-FE6FE6432F15}" type="presOf" srcId="{4868F7F9-E8D5-AD4C-AF40-912E07A74F6E}" destId="{C0A790FD-37F7-B148-B8F2-A22F8BE64FF1}" srcOrd="0" destOrd="0" presId="urn:microsoft.com/office/officeart/2005/8/layout/hierarchy1"/>
    <dgm:cxn modelId="{01E848ED-03D5-2341-9213-3D78A8E5DCBB}" type="presOf" srcId="{ACE177DB-6BB1-7C4D-9A5B-4205A5BFE941}" destId="{55ADE2A8-AF43-9346-B333-28C821F6492B}" srcOrd="0" destOrd="0" presId="urn:microsoft.com/office/officeart/2005/8/layout/hierarchy1"/>
    <dgm:cxn modelId="{3E16EE9E-867A-E845-9883-C407529AF044}" type="presOf" srcId="{827EA4B0-F6CE-B944-BA39-45310290A5AB}" destId="{6145AEF4-8E3C-9F4A-9C68-45BD2633AB39}" srcOrd="0" destOrd="0" presId="urn:microsoft.com/office/officeart/2005/8/layout/hierarchy1"/>
    <dgm:cxn modelId="{6AEC01B8-27C8-B641-BBF4-46A163D494DB}" type="presOf" srcId="{8C869E53-AE9A-B64F-AC82-035206C9A122}" destId="{BFDF31FA-9229-5648-A69A-7DFBD7A41E55}" srcOrd="0" destOrd="0" presId="urn:microsoft.com/office/officeart/2005/8/layout/hierarchy1"/>
    <dgm:cxn modelId="{7D3134B2-3C76-F946-AD56-8D5F9D57120F}" type="presParOf" srcId="{4B5D2D08-2E20-CC41-A21A-9DFC80C43F02}" destId="{B851DF3C-2907-D54F-94CF-2634F021C4CE}" srcOrd="0" destOrd="0" presId="urn:microsoft.com/office/officeart/2005/8/layout/hierarchy1"/>
    <dgm:cxn modelId="{1F6F9ADF-B398-4444-B9DC-FF67F08F4A80}" type="presParOf" srcId="{B851DF3C-2907-D54F-94CF-2634F021C4CE}" destId="{C96A770B-1860-2740-A961-22340400657B}" srcOrd="0" destOrd="0" presId="urn:microsoft.com/office/officeart/2005/8/layout/hierarchy1"/>
    <dgm:cxn modelId="{3E681CEA-ED3F-AC44-991B-0B8471667DE1}" type="presParOf" srcId="{C96A770B-1860-2740-A961-22340400657B}" destId="{090EE158-1535-394E-8046-F7C5B5A42FBE}" srcOrd="0" destOrd="0" presId="urn:microsoft.com/office/officeart/2005/8/layout/hierarchy1"/>
    <dgm:cxn modelId="{56329A89-CDB0-1B4A-A1C3-DFE1AB7DEFF8}" type="presParOf" srcId="{C96A770B-1860-2740-A961-22340400657B}" destId="{1FFD0BB3-1076-E545-8370-76CB98AA8922}" srcOrd="1" destOrd="0" presId="urn:microsoft.com/office/officeart/2005/8/layout/hierarchy1"/>
    <dgm:cxn modelId="{35169674-7409-0B4F-B2BD-3157015B8A3D}" type="presParOf" srcId="{B851DF3C-2907-D54F-94CF-2634F021C4CE}" destId="{53FE8628-B697-F54A-A39A-B46C69104600}" srcOrd="1" destOrd="0" presId="urn:microsoft.com/office/officeart/2005/8/layout/hierarchy1"/>
    <dgm:cxn modelId="{A3D6238C-8493-0B43-865E-CC162FBF341E}" type="presParOf" srcId="{53FE8628-B697-F54A-A39A-B46C69104600}" destId="{60B237BB-4B97-7F48-825B-C0D83C6A237D}" srcOrd="0" destOrd="0" presId="urn:microsoft.com/office/officeart/2005/8/layout/hierarchy1"/>
    <dgm:cxn modelId="{2D985B78-E6D3-9B43-88B9-638ECB3B5075}" type="presParOf" srcId="{53FE8628-B697-F54A-A39A-B46C69104600}" destId="{C3844557-A4DA-CF49-BB49-6EE90620EAE2}" srcOrd="1" destOrd="0" presId="urn:microsoft.com/office/officeart/2005/8/layout/hierarchy1"/>
    <dgm:cxn modelId="{1A326E1A-86F1-6648-96ED-673A42360F06}" type="presParOf" srcId="{C3844557-A4DA-CF49-BB49-6EE90620EAE2}" destId="{6C3A10B0-2771-B94C-815F-4F908CC85A96}" srcOrd="0" destOrd="0" presId="urn:microsoft.com/office/officeart/2005/8/layout/hierarchy1"/>
    <dgm:cxn modelId="{F3CA7B71-8FE0-4B43-9405-C0E96A4A709D}" type="presParOf" srcId="{6C3A10B0-2771-B94C-815F-4F908CC85A96}" destId="{343254D1-5D27-A449-A77B-5B1AAB8FCF27}" srcOrd="0" destOrd="0" presId="urn:microsoft.com/office/officeart/2005/8/layout/hierarchy1"/>
    <dgm:cxn modelId="{4190A8FF-0A90-F04C-8A77-FBB4D8371094}" type="presParOf" srcId="{6C3A10B0-2771-B94C-815F-4F908CC85A96}" destId="{D3E88735-6D97-FC48-A3FB-35BF0BB090E2}" srcOrd="1" destOrd="0" presId="urn:microsoft.com/office/officeart/2005/8/layout/hierarchy1"/>
    <dgm:cxn modelId="{F5F3AD12-2A28-904C-B53E-86D75E33A159}" type="presParOf" srcId="{C3844557-A4DA-CF49-BB49-6EE90620EAE2}" destId="{2E0A9D1A-080E-7941-B25F-3132B3EA8B62}" srcOrd="1" destOrd="0" presId="urn:microsoft.com/office/officeart/2005/8/layout/hierarchy1"/>
    <dgm:cxn modelId="{0A3A01E4-3D6B-9F40-BFE5-9C3BAFB070F6}" type="presParOf" srcId="{2E0A9D1A-080E-7941-B25F-3132B3EA8B62}" destId="{6DEFE713-C146-2040-AA9E-49B39069BA32}" srcOrd="0" destOrd="0" presId="urn:microsoft.com/office/officeart/2005/8/layout/hierarchy1"/>
    <dgm:cxn modelId="{FDAE006C-8979-F147-978F-C55A57FB327B}" type="presParOf" srcId="{2E0A9D1A-080E-7941-B25F-3132B3EA8B62}" destId="{EB294CAF-814D-7D48-BE5D-F4275E742B6E}" srcOrd="1" destOrd="0" presId="urn:microsoft.com/office/officeart/2005/8/layout/hierarchy1"/>
    <dgm:cxn modelId="{EA1157EE-9789-D049-98EB-71A8C6DD2C00}" type="presParOf" srcId="{EB294CAF-814D-7D48-BE5D-F4275E742B6E}" destId="{2207EDC1-51E0-9244-8E4E-4F5ADE5AC8A0}" srcOrd="0" destOrd="0" presId="urn:microsoft.com/office/officeart/2005/8/layout/hierarchy1"/>
    <dgm:cxn modelId="{50C060BC-944B-A542-AF87-9FCC5D4ACAA3}" type="presParOf" srcId="{2207EDC1-51E0-9244-8E4E-4F5ADE5AC8A0}" destId="{D9B686C2-C3BB-924E-B70A-B13D38A28870}" srcOrd="0" destOrd="0" presId="urn:microsoft.com/office/officeart/2005/8/layout/hierarchy1"/>
    <dgm:cxn modelId="{233A9973-18CB-BB46-93A5-8BBB83719870}" type="presParOf" srcId="{2207EDC1-51E0-9244-8E4E-4F5ADE5AC8A0}" destId="{55ADE2A8-AF43-9346-B333-28C821F6492B}" srcOrd="1" destOrd="0" presId="urn:microsoft.com/office/officeart/2005/8/layout/hierarchy1"/>
    <dgm:cxn modelId="{EBD33CA4-ACE5-BF4D-87FA-8DED2FA9364B}" type="presParOf" srcId="{EB294CAF-814D-7D48-BE5D-F4275E742B6E}" destId="{0D113767-8B65-2A46-AB27-1E156D7145C3}" srcOrd="1" destOrd="0" presId="urn:microsoft.com/office/officeart/2005/8/layout/hierarchy1"/>
    <dgm:cxn modelId="{25AC8B21-B74F-9F40-BCFD-46AC5BF0C32F}" type="presParOf" srcId="{2E0A9D1A-080E-7941-B25F-3132B3EA8B62}" destId="{6145AEF4-8E3C-9F4A-9C68-45BD2633AB39}" srcOrd="2" destOrd="0" presId="urn:microsoft.com/office/officeart/2005/8/layout/hierarchy1"/>
    <dgm:cxn modelId="{558B2DF3-58D9-AA4A-AA1F-FF8721923ABA}" type="presParOf" srcId="{2E0A9D1A-080E-7941-B25F-3132B3EA8B62}" destId="{CC8A52CE-E6BF-6641-953D-4D8C59576381}" srcOrd="3" destOrd="0" presId="urn:microsoft.com/office/officeart/2005/8/layout/hierarchy1"/>
    <dgm:cxn modelId="{CE8A3709-A6B7-9F49-8E62-36A53A3BC71C}" type="presParOf" srcId="{CC8A52CE-E6BF-6641-953D-4D8C59576381}" destId="{30EB50B8-7FC2-AE48-8743-E380C54B5998}" srcOrd="0" destOrd="0" presId="urn:microsoft.com/office/officeart/2005/8/layout/hierarchy1"/>
    <dgm:cxn modelId="{BA1A20DC-57DE-4D46-AE98-551689894C14}" type="presParOf" srcId="{30EB50B8-7FC2-AE48-8743-E380C54B5998}" destId="{D3F00193-52BB-6842-A2C3-C1BE52D5148C}" srcOrd="0" destOrd="0" presId="urn:microsoft.com/office/officeart/2005/8/layout/hierarchy1"/>
    <dgm:cxn modelId="{AF931485-5075-454C-AC9F-1828B5E7FAD8}" type="presParOf" srcId="{30EB50B8-7FC2-AE48-8743-E380C54B5998}" destId="{AF6A0A47-4149-CA49-BB0E-C5A163F2DCB5}" srcOrd="1" destOrd="0" presId="urn:microsoft.com/office/officeart/2005/8/layout/hierarchy1"/>
    <dgm:cxn modelId="{BAA0200F-5748-A243-8D84-690F2C57CDB8}" type="presParOf" srcId="{CC8A52CE-E6BF-6641-953D-4D8C59576381}" destId="{1B8D7ECA-A010-734B-998F-32610857D3A7}" srcOrd="1" destOrd="0" presId="urn:microsoft.com/office/officeart/2005/8/layout/hierarchy1"/>
    <dgm:cxn modelId="{620F57C2-33DF-D140-AD10-81C9D863F8A1}" type="presParOf" srcId="{1B8D7ECA-A010-734B-998F-32610857D3A7}" destId="{49B7DE5C-FE21-1546-9325-0BC6395DC737}" srcOrd="0" destOrd="0" presId="urn:microsoft.com/office/officeart/2005/8/layout/hierarchy1"/>
    <dgm:cxn modelId="{48D8D094-EDFE-0149-A43B-D420595FC7FF}" type="presParOf" srcId="{1B8D7ECA-A010-734B-998F-32610857D3A7}" destId="{4CF17491-DA9E-2248-AD53-070BC831DC4A}" srcOrd="1" destOrd="0" presId="urn:microsoft.com/office/officeart/2005/8/layout/hierarchy1"/>
    <dgm:cxn modelId="{31D73B47-3780-F14D-8288-2D8D9E70DFC8}" type="presParOf" srcId="{4CF17491-DA9E-2248-AD53-070BC831DC4A}" destId="{8A9432D2-F19C-524A-977D-F8828D7100B8}" srcOrd="0" destOrd="0" presId="urn:microsoft.com/office/officeart/2005/8/layout/hierarchy1"/>
    <dgm:cxn modelId="{10247FE1-EEBD-074A-8F03-FE351453B4AB}" type="presParOf" srcId="{8A9432D2-F19C-524A-977D-F8828D7100B8}" destId="{BD25C58F-CB1C-7E45-BE5F-3593514125E7}" srcOrd="0" destOrd="0" presId="urn:microsoft.com/office/officeart/2005/8/layout/hierarchy1"/>
    <dgm:cxn modelId="{8BC4DA88-C311-DC44-B940-9DDBF6BDC3F4}" type="presParOf" srcId="{8A9432D2-F19C-524A-977D-F8828D7100B8}" destId="{1525B103-7B74-6747-A96F-76918F1E3F70}" srcOrd="1" destOrd="0" presId="urn:microsoft.com/office/officeart/2005/8/layout/hierarchy1"/>
    <dgm:cxn modelId="{0AC16BED-E577-B346-A53D-C4B31685D160}" type="presParOf" srcId="{4CF17491-DA9E-2248-AD53-070BC831DC4A}" destId="{016DD3DB-5D87-AA4A-AE7C-DB0196FA89B6}" srcOrd="1" destOrd="0" presId="urn:microsoft.com/office/officeart/2005/8/layout/hierarchy1"/>
    <dgm:cxn modelId="{429E1F7B-0592-7344-9B1E-12764693F9B1}" type="presParOf" srcId="{2E0A9D1A-080E-7941-B25F-3132B3EA8B62}" destId="{F0D32185-29B1-5443-8630-F65639DF9BE0}" srcOrd="4" destOrd="0" presId="urn:microsoft.com/office/officeart/2005/8/layout/hierarchy1"/>
    <dgm:cxn modelId="{8C5A667C-02FB-4043-95D7-4DF30D7F99F1}" type="presParOf" srcId="{2E0A9D1A-080E-7941-B25F-3132B3EA8B62}" destId="{C3695EE5-C177-3247-B9A7-70E7D4F0034D}" srcOrd="5" destOrd="0" presId="urn:microsoft.com/office/officeart/2005/8/layout/hierarchy1"/>
    <dgm:cxn modelId="{685A568E-5127-5947-B278-B79EF8F4226C}" type="presParOf" srcId="{C3695EE5-C177-3247-B9A7-70E7D4F0034D}" destId="{E1DCFE15-F015-E642-9882-6D4370F39633}" srcOrd="0" destOrd="0" presId="urn:microsoft.com/office/officeart/2005/8/layout/hierarchy1"/>
    <dgm:cxn modelId="{48E67D12-A5B6-3543-82B7-EB2BE60487E9}" type="presParOf" srcId="{E1DCFE15-F015-E642-9882-6D4370F39633}" destId="{0B743E91-9353-A841-9533-DF1B43B54FDB}" srcOrd="0" destOrd="0" presId="urn:microsoft.com/office/officeart/2005/8/layout/hierarchy1"/>
    <dgm:cxn modelId="{A5F42F2C-E6C9-4C45-B287-36DFFA9A8ACC}" type="presParOf" srcId="{E1DCFE15-F015-E642-9882-6D4370F39633}" destId="{868FC245-5FAA-2A44-8E8B-C365CA0BBC1E}" srcOrd="1" destOrd="0" presId="urn:microsoft.com/office/officeart/2005/8/layout/hierarchy1"/>
    <dgm:cxn modelId="{C7240C43-405B-5549-8060-F87D6E70EFC8}" type="presParOf" srcId="{C3695EE5-C177-3247-B9A7-70E7D4F0034D}" destId="{493AC449-7CAF-1345-8DC7-EDB56EE7C404}" srcOrd="1" destOrd="0" presId="urn:microsoft.com/office/officeart/2005/8/layout/hierarchy1"/>
    <dgm:cxn modelId="{3991D85D-EBC7-1442-8DFC-276A5CA4FAED}" type="presParOf" srcId="{53FE8628-B697-F54A-A39A-B46C69104600}" destId="{BFDF31FA-9229-5648-A69A-7DFBD7A41E55}" srcOrd="2" destOrd="0" presId="urn:microsoft.com/office/officeart/2005/8/layout/hierarchy1"/>
    <dgm:cxn modelId="{FFB8153C-99BE-CC4C-A382-A815081F2B52}" type="presParOf" srcId="{53FE8628-B697-F54A-A39A-B46C69104600}" destId="{66992AE7-448F-6E44-82E5-355DE7669698}" srcOrd="3" destOrd="0" presId="urn:microsoft.com/office/officeart/2005/8/layout/hierarchy1"/>
    <dgm:cxn modelId="{EA486EEE-73C9-3B45-8DAC-3CA903B3A7A0}" type="presParOf" srcId="{66992AE7-448F-6E44-82E5-355DE7669698}" destId="{747E3B6B-2023-C441-A544-D599F9A06354}" srcOrd="0" destOrd="0" presId="urn:microsoft.com/office/officeart/2005/8/layout/hierarchy1"/>
    <dgm:cxn modelId="{F19B4D13-FE9B-5943-9B30-1E0510DE4F97}" type="presParOf" srcId="{747E3B6B-2023-C441-A544-D599F9A06354}" destId="{E088D028-4F81-C94C-AAB9-D8A76CA40634}" srcOrd="0" destOrd="0" presId="urn:microsoft.com/office/officeart/2005/8/layout/hierarchy1"/>
    <dgm:cxn modelId="{4ECA22DE-90DD-1C48-9FB6-6DB018A32016}" type="presParOf" srcId="{747E3B6B-2023-C441-A544-D599F9A06354}" destId="{39544E8C-E4C5-6543-840C-432083B5F204}" srcOrd="1" destOrd="0" presId="urn:microsoft.com/office/officeart/2005/8/layout/hierarchy1"/>
    <dgm:cxn modelId="{D58FC3B7-7822-A04D-BC66-78D68E903CB3}" type="presParOf" srcId="{66992AE7-448F-6E44-82E5-355DE7669698}" destId="{61BFCCB3-11BF-824B-9E8F-E6E6B142F236}" srcOrd="1" destOrd="0" presId="urn:microsoft.com/office/officeart/2005/8/layout/hierarchy1"/>
    <dgm:cxn modelId="{1D5B74A8-6913-574B-BA40-A9261D0AD143}" type="presParOf" srcId="{61BFCCB3-11BF-824B-9E8F-E6E6B142F236}" destId="{22B4E49D-957D-6543-BE51-D156E033B303}" srcOrd="0" destOrd="0" presId="urn:microsoft.com/office/officeart/2005/8/layout/hierarchy1"/>
    <dgm:cxn modelId="{3E2B4543-EAAF-9B44-BE37-1F17754A6BF7}" type="presParOf" srcId="{61BFCCB3-11BF-824B-9E8F-E6E6B142F236}" destId="{7AF141A7-08F2-2545-A994-91A9DEB28464}" srcOrd="1" destOrd="0" presId="urn:microsoft.com/office/officeart/2005/8/layout/hierarchy1"/>
    <dgm:cxn modelId="{76B4CB5C-0C46-FE49-ACEA-281A677F853B}" type="presParOf" srcId="{7AF141A7-08F2-2545-A994-91A9DEB28464}" destId="{3C58C51F-C6C2-5144-9733-959669ECE5EB}" srcOrd="0" destOrd="0" presId="urn:microsoft.com/office/officeart/2005/8/layout/hierarchy1"/>
    <dgm:cxn modelId="{7D5ECCE0-15C9-B444-9656-794DC334298C}" type="presParOf" srcId="{3C58C51F-C6C2-5144-9733-959669ECE5EB}" destId="{1B9CC6D6-21B2-0A4F-BAF0-EC3E1B4C2ADA}" srcOrd="0" destOrd="0" presId="urn:microsoft.com/office/officeart/2005/8/layout/hierarchy1"/>
    <dgm:cxn modelId="{75B90337-2A77-114A-9B2C-F4A296A55610}" type="presParOf" srcId="{3C58C51F-C6C2-5144-9733-959669ECE5EB}" destId="{C0A790FD-37F7-B148-B8F2-A22F8BE64FF1}" srcOrd="1" destOrd="0" presId="urn:microsoft.com/office/officeart/2005/8/layout/hierarchy1"/>
    <dgm:cxn modelId="{90E0372A-F18F-3440-AC71-CEA12FDDB235}" type="presParOf" srcId="{7AF141A7-08F2-2545-A994-91A9DEB28464}" destId="{1BF0B335-8A2D-6946-8F1F-DA3ACCB22CC2}" srcOrd="1" destOrd="0" presId="urn:microsoft.com/office/officeart/2005/8/layout/hierarchy1"/>
    <dgm:cxn modelId="{4843B80B-F0E3-F743-B3AB-3D672346E52B}" type="presParOf" srcId="{1BF0B335-8A2D-6946-8F1F-DA3ACCB22CC2}" destId="{5C44D664-02BB-D84E-8D2E-0C2788F0E977}" srcOrd="0" destOrd="0" presId="urn:microsoft.com/office/officeart/2005/8/layout/hierarchy1"/>
    <dgm:cxn modelId="{6BDB1A1D-4FC9-0C48-AC47-99E687595A14}" type="presParOf" srcId="{1BF0B335-8A2D-6946-8F1F-DA3ACCB22CC2}" destId="{47552AC0-C9ED-634D-A731-0C5036807C4F}" srcOrd="1" destOrd="0" presId="urn:microsoft.com/office/officeart/2005/8/layout/hierarchy1"/>
    <dgm:cxn modelId="{D05DE1DE-D9EC-164B-B5DD-32EC0C10004E}" type="presParOf" srcId="{47552AC0-C9ED-634D-A731-0C5036807C4F}" destId="{AD915BF2-4B34-084C-BA23-275C260BB8A8}" srcOrd="0" destOrd="0" presId="urn:microsoft.com/office/officeart/2005/8/layout/hierarchy1"/>
    <dgm:cxn modelId="{9E050E7F-17E6-764B-9D1C-A3024DB1294E}" type="presParOf" srcId="{AD915BF2-4B34-084C-BA23-275C260BB8A8}" destId="{B506540C-2279-BF49-AA32-221771A637F3}" srcOrd="0" destOrd="0" presId="urn:microsoft.com/office/officeart/2005/8/layout/hierarchy1"/>
    <dgm:cxn modelId="{3E468C50-0117-844B-AAE5-EFC22B9C810D}" type="presParOf" srcId="{AD915BF2-4B34-084C-BA23-275C260BB8A8}" destId="{59E736F7-A42B-BF42-96A4-0A1E97AFA8A4}" srcOrd="1" destOrd="0" presId="urn:microsoft.com/office/officeart/2005/8/layout/hierarchy1"/>
    <dgm:cxn modelId="{265D8414-5860-624B-A1EE-2367E4CC2411}" type="presParOf" srcId="{47552AC0-C9ED-634D-A731-0C5036807C4F}" destId="{265166E7-B92C-4C4B-88DB-227880534D4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5C4F1E-8760-479E-9974-783D92A407BA}" type="doc">
      <dgm:prSet loTypeId="urn:microsoft.com/office/officeart/2005/8/layout/process5" loCatId="process" qsTypeId="urn:microsoft.com/office/officeart/2005/8/quickstyle/simple1" qsCatId="simple" csTypeId="urn:microsoft.com/office/officeart/2005/8/colors/accent4_1" csCatId="accent4" phldr="1"/>
      <dgm:spPr/>
      <dgm:t>
        <a:bodyPr/>
        <a:lstStyle/>
        <a:p>
          <a:pPr rtl="1"/>
          <a:endParaRPr lang="ar-SA"/>
        </a:p>
      </dgm:t>
    </dgm:pt>
    <dgm:pt modelId="{4B1D3676-59D6-409B-A0B6-CC9284A09186}">
      <dgm:prSet phldrT="[Text]" custT="1"/>
      <dgm:spPr/>
      <dgm:t>
        <a:bodyPr/>
        <a:lstStyle/>
        <a:p>
          <a:pPr algn="ctr" rtl="1"/>
          <a:r>
            <a:rPr lang="en-GB" sz="2000" dirty="0"/>
            <a:t>Reduce capillary perfusion </a:t>
          </a:r>
          <a:endParaRPr lang="ar-SA" sz="2000" dirty="0"/>
        </a:p>
      </dgm:t>
    </dgm:pt>
    <dgm:pt modelId="{3ACBE693-DCE7-48E0-B104-C101BC3FC0D5}" type="parTrans" cxnId="{AC8450FF-9B19-4815-8863-86042A1983F7}">
      <dgm:prSet/>
      <dgm:spPr/>
      <dgm:t>
        <a:bodyPr/>
        <a:lstStyle/>
        <a:p>
          <a:pPr algn="ctr" rtl="1"/>
          <a:endParaRPr lang="ar-SA" sz="2400"/>
        </a:p>
      </dgm:t>
    </dgm:pt>
    <dgm:pt modelId="{72ECD16D-06CC-4556-98CE-203DC1D3011F}" type="sibTrans" cxnId="{AC8450FF-9B19-4815-8863-86042A1983F7}">
      <dgm:prSet custT="1"/>
      <dgm:spPr/>
      <dgm:t>
        <a:bodyPr/>
        <a:lstStyle/>
        <a:p>
          <a:pPr algn="ctr" rtl="1"/>
          <a:endParaRPr lang="ar-SA" sz="1800"/>
        </a:p>
      </dgm:t>
    </dgm:pt>
    <dgm:pt modelId="{31EC0C88-0800-4978-8B2A-A105A8569B70}">
      <dgm:prSet phldrT="[Text]" custT="1"/>
      <dgm:spPr/>
      <dgm:t>
        <a:bodyPr/>
        <a:lstStyle/>
        <a:p>
          <a:pPr algn="ctr" rtl="1"/>
          <a:r>
            <a:rPr lang="en-GB" sz="2000" dirty="0"/>
            <a:t>Inadequate tissue oxygen</a:t>
          </a:r>
          <a:endParaRPr lang="ar-SA" sz="2000" dirty="0"/>
        </a:p>
      </dgm:t>
    </dgm:pt>
    <dgm:pt modelId="{301D68A8-653E-4335-B049-19C13CF8EE57}" type="parTrans" cxnId="{E0C2BC1B-554A-4911-9005-BBAC3EF04F84}">
      <dgm:prSet/>
      <dgm:spPr/>
      <dgm:t>
        <a:bodyPr/>
        <a:lstStyle/>
        <a:p>
          <a:pPr algn="ctr" rtl="1"/>
          <a:endParaRPr lang="ar-SA" sz="2400"/>
        </a:p>
      </dgm:t>
    </dgm:pt>
    <dgm:pt modelId="{ECDF6043-B806-4C2E-BC11-5881114489D7}" type="sibTrans" cxnId="{E0C2BC1B-554A-4911-9005-BBAC3EF04F84}">
      <dgm:prSet custT="1"/>
      <dgm:spPr/>
      <dgm:t>
        <a:bodyPr/>
        <a:lstStyle/>
        <a:p>
          <a:pPr algn="ctr" rtl="1"/>
          <a:endParaRPr lang="ar-SA" sz="1800"/>
        </a:p>
      </dgm:t>
    </dgm:pt>
    <dgm:pt modelId="{A25F757F-BA69-4490-98CC-20BD3EA5C6B3}">
      <dgm:prSet phldrT="[Text]" custT="1"/>
      <dgm:spPr/>
      <dgm:t>
        <a:bodyPr/>
        <a:lstStyle/>
        <a:p>
          <a:pPr algn="ctr" rtl="1"/>
          <a:endParaRPr lang="en-GB" sz="2000" dirty="0"/>
        </a:p>
        <a:p>
          <a:pPr algn="ctr" rtl="1"/>
          <a:r>
            <a:rPr lang="en-GB" sz="2000" dirty="0"/>
            <a:t>Shift to anaerobic metabolism </a:t>
          </a:r>
          <a:endParaRPr lang="ar-SA" sz="2000" dirty="0"/>
        </a:p>
      </dgm:t>
    </dgm:pt>
    <dgm:pt modelId="{DB2AFD22-C104-4175-90BC-B239A2418938}" type="parTrans" cxnId="{0DC7B0C6-6E5D-48B5-93FE-D31CEC342FD8}">
      <dgm:prSet/>
      <dgm:spPr/>
      <dgm:t>
        <a:bodyPr/>
        <a:lstStyle/>
        <a:p>
          <a:pPr algn="ctr" rtl="1"/>
          <a:endParaRPr lang="ar-SA" sz="2400"/>
        </a:p>
      </dgm:t>
    </dgm:pt>
    <dgm:pt modelId="{50C36063-CA32-4761-B66C-5547FA83F643}" type="sibTrans" cxnId="{0DC7B0C6-6E5D-48B5-93FE-D31CEC342FD8}">
      <dgm:prSet custT="1"/>
      <dgm:spPr/>
      <dgm:t>
        <a:bodyPr/>
        <a:lstStyle/>
        <a:p>
          <a:pPr algn="ctr" rtl="1"/>
          <a:endParaRPr lang="ar-SA" sz="1800"/>
        </a:p>
      </dgm:t>
    </dgm:pt>
    <dgm:pt modelId="{6EE9B6D1-80B7-45DC-A362-51CD29952AF3}">
      <dgm:prSet custT="1"/>
      <dgm:spPr/>
      <dgm:t>
        <a:bodyPr/>
        <a:lstStyle/>
        <a:p>
          <a:pPr algn="ctr" rtl="1"/>
          <a:endParaRPr lang="ar-SA" sz="1600"/>
        </a:p>
      </dgm:t>
    </dgm:pt>
    <dgm:pt modelId="{0AC0866D-1843-4634-B2BB-6B92865E2365}" type="parTrans" cxnId="{0A0DB61F-366F-42B1-A89C-EA6D60AF55B7}">
      <dgm:prSet/>
      <dgm:spPr/>
      <dgm:t>
        <a:bodyPr/>
        <a:lstStyle/>
        <a:p>
          <a:pPr algn="ctr" rtl="1"/>
          <a:endParaRPr lang="ar-SA" sz="2400"/>
        </a:p>
      </dgm:t>
    </dgm:pt>
    <dgm:pt modelId="{95DB9177-8D84-4485-B66A-ADEEF40DAA33}" type="sibTrans" cxnId="{0A0DB61F-366F-42B1-A89C-EA6D60AF55B7}">
      <dgm:prSet/>
      <dgm:spPr/>
      <dgm:t>
        <a:bodyPr/>
        <a:lstStyle/>
        <a:p>
          <a:pPr algn="ctr" rtl="1"/>
          <a:endParaRPr lang="ar-SA" sz="2400"/>
        </a:p>
      </dgm:t>
    </dgm:pt>
    <dgm:pt modelId="{81C0F833-B379-438E-9F0D-9FE481CB2E0C}">
      <dgm:prSet custT="1"/>
      <dgm:spPr/>
      <dgm:t>
        <a:bodyPr/>
        <a:lstStyle/>
        <a:p>
          <a:pPr algn="ctr" rtl="1"/>
          <a:r>
            <a:rPr lang="en-GB" sz="2000" dirty="0"/>
            <a:t>Metabolic acidosis </a:t>
          </a:r>
          <a:endParaRPr lang="ar-SA" sz="2000" dirty="0"/>
        </a:p>
      </dgm:t>
    </dgm:pt>
    <dgm:pt modelId="{327E3DAB-3245-459B-A236-16C9613B542E}" type="parTrans" cxnId="{C9DCE15A-0880-42D4-A77F-5EE633087125}">
      <dgm:prSet/>
      <dgm:spPr/>
      <dgm:t>
        <a:bodyPr/>
        <a:lstStyle/>
        <a:p>
          <a:pPr algn="ctr" rtl="1"/>
          <a:endParaRPr lang="ar-SA" sz="2400"/>
        </a:p>
      </dgm:t>
    </dgm:pt>
    <dgm:pt modelId="{45095EB4-AEDC-4022-8403-4C5E29A41B90}" type="sibTrans" cxnId="{C9DCE15A-0880-42D4-A77F-5EE633087125}">
      <dgm:prSet custT="1"/>
      <dgm:spPr/>
      <dgm:t>
        <a:bodyPr/>
        <a:lstStyle/>
        <a:p>
          <a:pPr algn="ctr" rtl="1"/>
          <a:endParaRPr lang="ar-SA" sz="1800"/>
        </a:p>
      </dgm:t>
    </dgm:pt>
    <dgm:pt modelId="{2DDC3760-EBED-4138-9E59-73AB9AF734A9}">
      <dgm:prSet custT="1"/>
      <dgm:spPr/>
      <dgm:t>
        <a:bodyPr/>
        <a:lstStyle/>
        <a:p>
          <a:pPr algn="ctr" rtl="1"/>
          <a:r>
            <a:rPr lang="en-GB" sz="2000" dirty="0"/>
            <a:t>Release of free radical and oxidative stress </a:t>
          </a:r>
        </a:p>
        <a:p>
          <a:pPr algn="ctr" rtl="1"/>
          <a:r>
            <a:rPr lang="en-GB" sz="2000" dirty="0" smtClean="0"/>
            <a:t>- Reactive Oxygen Species</a:t>
          </a:r>
        </a:p>
        <a:p>
          <a:pPr algn="ctr" rtl="1"/>
          <a:r>
            <a:rPr lang="en-GB" sz="2000" dirty="0" smtClean="0"/>
            <a:t>(ROS)</a:t>
          </a:r>
          <a:endParaRPr lang="ar-SA" sz="2000" dirty="0"/>
        </a:p>
      </dgm:t>
    </dgm:pt>
    <dgm:pt modelId="{76508A80-AF85-4154-BC99-CA5E6060114B}" type="parTrans" cxnId="{7EF1382B-2BFA-4D44-BAB4-530999D5A100}">
      <dgm:prSet/>
      <dgm:spPr/>
      <dgm:t>
        <a:bodyPr/>
        <a:lstStyle/>
        <a:p>
          <a:pPr algn="ctr" rtl="1"/>
          <a:endParaRPr lang="ar-SA" sz="2400"/>
        </a:p>
      </dgm:t>
    </dgm:pt>
    <dgm:pt modelId="{0DE88F97-C365-4EE1-BDE5-73AA7E0F548C}" type="sibTrans" cxnId="{7EF1382B-2BFA-4D44-BAB4-530999D5A100}">
      <dgm:prSet custT="1"/>
      <dgm:spPr/>
      <dgm:t>
        <a:bodyPr/>
        <a:lstStyle/>
        <a:p>
          <a:pPr algn="ctr" rtl="1"/>
          <a:endParaRPr lang="ar-SA" sz="1800"/>
        </a:p>
      </dgm:t>
    </dgm:pt>
    <dgm:pt modelId="{CB6DD209-75CF-465F-ADEE-B51485234DEA}">
      <dgm:prSet custT="1"/>
      <dgm:spPr/>
      <dgm:t>
        <a:bodyPr/>
        <a:lstStyle/>
        <a:p>
          <a:pPr algn="ctr" rtl="1"/>
          <a:r>
            <a:rPr lang="en-GB" sz="2000" dirty="0"/>
            <a:t>Tissue damage </a:t>
          </a:r>
          <a:endParaRPr lang="ar-SA" sz="2000" dirty="0"/>
        </a:p>
      </dgm:t>
    </dgm:pt>
    <dgm:pt modelId="{1B0A15C5-292D-47A2-9A38-7CAB609CDE92}" type="parTrans" cxnId="{85189507-2248-4F5C-B03C-76154E9CDC7D}">
      <dgm:prSet/>
      <dgm:spPr/>
      <dgm:t>
        <a:bodyPr/>
        <a:lstStyle/>
        <a:p>
          <a:pPr algn="ctr" rtl="1"/>
          <a:endParaRPr lang="ar-SA" sz="2400"/>
        </a:p>
      </dgm:t>
    </dgm:pt>
    <dgm:pt modelId="{C7C8416F-62B0-4C4F-A924-48475579440F}" type="sibTrans" cxnId="{85189507-2248-4F5C-B03C-76154E9CDC7D}">
      <dgm:prSet custT="1"/>
      <dgm:spPr/>
      <dgm:t>
        <a:bodyPr/>
        <a:lstStyle/>
        <a:p>
          <a:pPr algn="ctr" rtl="1"/>
          <a:endParaRPr lang="ar-SA" sz="1800"/>
        </a:p>
      </dgm:t>
    </dgm:pt>
    <dgm:pt modelId="{553FE486-8D22-48F0-8E56-DFC1BE18157C}">
      <dgm:prSet custT="1"/>
      <dgm:spPr/>
      <dgm:t>
        <a:bodyPr/>
        <a:lstStyle/>
        <a:p>
          <a:pPr algn="ctr" rtl="1"/>
          <a:r>
            <a:rPr lang="en-GB" sz="2000" dirty="0"/>
            <a:t>Apoptosis</a:t>
          </a:r>
        </a:p>
        <a:p>
          <a:pPr algn="ctr" rtl="1"/>
          <a:r>
            <a:rPr lang="en-GB" sz="2000" dirty="0">
              <a:solidFill>
                <a:schemeClr val="bg1">
                  <a:lumMod val="75000"/>
                </a:schemeClr>
              </a:solidFill>
            </a:rPr>
            <a:t>(</a:t>
          </a:r>
          <a:r>
            <a:rPr lang="en-GB" sz="2000" dirty="0" smtClean="0">
              <a:solidFill>
                <a:schemeClr val="bg1">
                  <a:lumMod val="75000"/>
                </a:schemeClr>
              </a:solidFill>
            </a:rPr>
            <a:t>programed </a:t>
          </a:r>
          <a:r>
            <a:rPr lang="en-GB" sz="2000" dirty="0">
              <a:solidFill>
                <a:schemeClr val="bg1">
                  <a:lumMod val="75000"/>
                </a:schemeClr>
              </a:solidFill>
            </a:rPr>
            <a:t>cell death)</a:t>
          </a:r>
          <a:endParaRPr lang="ar-SA" sz="2000" dirty="0">
            <a:solidFill>
              <a:schemeClr val="bg1">
                <a:lumMod val="75000"/>
              </a:schemeClr>
            </a:solidFill>
          </a:endParaRPr>
        </a:p>
      </dgm:t>
    </dgm:pt>
    <dgm:pt modelId="{B817A40D-1248-4773-9B49-3FCC80355477}" type="parTrans" cxnId="{093F71D7-E250-4B8D-9395-0D36080FA8CD}">
      <dgm:prSet/>
      <dgm:spPr/>
      <dgm:t>
        <a:bodyPr/>
        <a:lstStyle/>
        <a:p>
          <a:pPr algn="ctr" rtl="1"/>
          <a:endParaRPr lang="ar-SA" sz="2400"/>
        </a:p>
      </dgm:t>
    </dgm:pt>
    <dgm:pt modelId="{3FBBCDE6-0626-4BA7-952B-B1F5F7BD67A2}" type="sibTrans" cxnId="{093F71D7-E250-4B8D-9395-0D36080FA8CD}">
      <dgm:prSet/>
      <dgm:spPr/>
      <dgm:t>
        <a:bodyPr/>
        <a:lstStyle/>
        <a:p>
          <a:pPr algn="ctr" rtl="1"/>
          <a:endParaRPr lang="ar-SA" sz="2400"/>
        </a:p>
      </dgm:t>
    </dgm:pt>
    <dgm:pt modelId="{8AF9B401-9ABF-4E5C-BE56-4F82B6952742}" type="pres">
      <dgm:prSet presAssocID="{685C4F1E-8760-479E-9974-783D92A407BA}" presName="diagram" presStyleCnt="0">
        <dgm:presLayoutVars>
          <dgm:dir/>
          <dgm:resizeHandles val="exact"/>
        </dgm:presLayoutVars>
      </dgm:prSet>
      <dgm:spPr/>
      <dgm:t>
        <a:bodyPr/>
        <a:lstStyle/>
        <a:p>
          <a:endParaRPr lang="en-US"/>
        </a:p>
      </dgm:t>
    </dgm:pt>
    <dgm:pt modelId="{01888686-B577-48B7-AFFD-F65EA7E51646}" type="pres">
      <dgm:prSet presAssocID="{4B1D3676-59D6-409B-A0B6-CC9284A09186}" presName="node" presStyleLbl="node1" presStyleIdx="0" presStyleCnt="7">
        <dgm:presLayoutVars>
          <dgm:bulletEnabled val="1"/>
        </dgm:presLayoutVars>
      </dgm:prSet>
      <dgm:spPr/>
      <dgm:t>
        <a:bodyPr/>
        <a:lstStyle/>
        <a:p>
          <a:endParaRPr lang="en-US"/>
        </a:p>
      </dgm:t>
    </dgm:pt>
    <dgm:pt modelId="{AE35A8FF-8C06-4B4F-A613-2D930455EFA9}" type="pres">
      <dgm:prSet presAssocID="{72ECD16D-06CC-4556-98CE-203DC1D3011F}" presName="sibTrans" presStyleLbl="sibTrans2D1" presStyleIdx="0" presStyleCnt="6"/>
      <dgm:spPr/>
      <dgm:t>
        <a:bodyPr/>
        <a:lstStyle/>
        <a:p>
          <a:endParaRPr lang="en-US"/>
        </a:p>
      </dgm:t>
    </dgm:pt>
    <dgm:pt modelId="{FA84F4B6-628C-4F5A-8F71-3D0230806DEA}" type="pres">
      <dgm:prSet presAssocID="{72ECD16D-06CC-4556-98CE-203DC1D3011F}" presName="connectorText" presStyleLbl="sibTrans2D1" presStyleIdx="0" presStyleCnt="6"/>
      <dgm:spPr/>
      <dgm:t>
        <a:bodyPr/>
        <a:lstStyle/>
        <a:p>
          <a:endParaRPr lang="en-US"/>
        </a:p>
      </dgm:t>
    </dgm:pt>
    <dgm:pt modelId="{428E3F5D-4EB1-4640-AF19-C89835E90674}" type="pres">
      <dgm:prSet presAssocID="{31EC0C88-0800-4978-8B2A-A105A8569B70}" presName="node" presStyleLbl="node1" presStyleIdx="1" presStyleCnt="7">
        <dgm:presLayoutVars>
          <dgm:bulletEnabled val="1"/>
        </dgm:presLayoutVars>
      </dgm:prSet>
      <dgm:spPr/>
      <dgm:t>
        <a:bodyPr/>
        <a:lstStyle/>
        <a:p>
          <a:endParaRPr lang="en-US"/>
        </a:p>
      </dgm:t>
    </dgm:pt>
    <dgm:pt modelId="{4FCE348C-2BF1-4FB3-85CC-67DEC52C022C}" type="pres">
      <dgm:prSet presAssocID="{ECDF6043-B806-4C2E-BC11-5881114489D7}" presName="sibTrans" presStyleLbl="sibTrans2D1" presStyleIdx="1" presStyleCnt="6"/>
      <dgm:spPr/>
      <dgm:t>
        <a:bodyPr/>
        <a:lstStyle/>
        <a:p>
          <a:endParaRPr lang="en-US"/>
        </a:p>
      </dgm:t>
    </dgm:pt>
    <dgm:pt modelId="{1D16EBB2-724F-4944-A105-ECACBA730761}" type="pres">
      <dgm:prSet presAssocID="{ECDF6043-B806-4C2E-BC11-5881114489D7}" presName="connectorText" presStyleLbl="sibTrans2D1" presStyleIdx="1" presStyleCnt="6"/>
      <dgm:spPr/>
      <dgm:t>
        <a:bodyPr/>
        <a:lstStyle/>
        <a:p>
          <a:endParaRPr lang="en-US"/>
        </a:p>
      </dgm:t>
    </dgm:pt>
    <dgm:pt modelId="{D969F5E1-0D2F-44FC-9653-2B8390DE828C}" type="pres">
      <dgm:prSet presAssocID="{A25F757F-BA69-4490-98CC-20BD3EA5C6B3}" presName="node" presStyleLbl="node1" presStyleIdx="2" presStyleCnt="7">
        <dgm:presLayoutVars>
          <dgm:bulletEnabled val="1"/>
        </dgm:presLayoutVars>
      </dgm:prSet>
      <dgm:spPr/>
      <dgm:t>
        <a:bodyPr/>
        <a:lstStyle/>
        <a:p>
          <a:endParaRPr lang="en-US"/>
        </a:p>
      </dgm:t>
    </dgm:pt>
    <dgm:pt modelId="{CD30E4D1-0FDD-4474-A2E6-A3F3FA64E5C0}" type="pres">
      <dgm:prSet presAssocID="{50C36063-CA32-4761-B66C-5547FA83F643}" presName="sibTrans" presStyleLbl="sibTrans2D1" presStyleIdx="2" presStyleCnt="6"/>
      <dgm:spPr/>
      <dgm:t>
        <a:bodyPr/>
        <a:lstStyle/>
        <a:p>
          <a:endParaRPr lang="en-US"/>
        </a:p>
      </dgm:t>
    </dgm:pt>
    <dgm:pt modelId="{2F2CEF8B-3E01-4496-8516-F6E91E2700D6}" type="pres">
      <dgm:prSet presAssocID="{50C36063-CA32-4761-B66C-5547FA83F643}" presName="connectorText" presStyleLbl="sibTrans2D1" presStyleIdx="2" presStyleCnt="6"/>
      <dgm:spPr/>
      <dgm:t>
        <a:bodyPr/>
        <a:lstStyle/>
        <a:p>
          <a:endParaRPr lang="en-US"/>
        </a:p>
      </dgm:t>
    </dgm:pt>
    <dgm:pt modelId="{1A267DCF-F849-4F59-A480-AB729DCB4BDC}" type="pres">
      <dgm:prSet presAssocID="{81C0F833-B379-438E-9F0D-9FE481CB2E0C}" presName="node" presStyleLbl="node1" presStyleIdx="3" presStyleCnt="7">
        <dgm:presLayoutVars>
          <dgm:bulletEnabled val="1"/>
        </dgm:presLayoutVars>
      </dgm:prSet>
      <dgm:spPr/>
      <dgm:t>
        <a:bodyPr/>
        <a:lstStyle/>
        <a:p>
          <a:endParaRPr lang="en-US"/>
        </a:p>
      </dgm:t>
    </dgm:pt>
    <dgm:pt modelId="{35C9DF4A-F564-4EAA-8449-0D20CB3E9FDF}" type="pres">
      <dgm:prSet presAssocID="{45095EB4-AEDC-4022-8403-4C5E29A41B90}" presName="sibTrans" presStyleLbl="sibTrans2D1" presStyleIdx="3" presStyleCnt="6"/>
      <dgm:spPr/>
      <dgm:t>
        <a:bodyPr/>
        <a:lstStyle/>
        <a:p>
          <a:endParaRPr lang="en-US"/>
        </a:p>
      </dgm:t>
    </dgm:pt>
    <dgm:pt modelId="{C336CBB4-438E-4E52-B2C0-12176907AACB}" type="pres">
      <dgm:prSet presAssocID="{45095EB4-AEDC-4022-8403-4C5E29A41B90}" presName="connectorText" presStyleLbl="sibTrans2D1" presStyleIdx="3" presStyleCnt="6"/>
      <dgm:spPr/>
      <dgm:t>
        <a:bodyPr/>
        <a:lstStyle/>
        <a:p>
          <a:endParaRPr lang="en-US"/>
        </a:p>
      </dgm:t>
    </dgm:pt>
    <dgm:pt modelId="{F1EF3221-2633-4E99-8709-0C2F2FE41774}" type="pres">
      <dgm:prSet presAssocID="{2DDC3760-EBED-4138-9E59-73AB9AF734A9}" presName="node" presStyleLbl="node1" presStyleIdx="4" presStyleCnt="7" custScaleX="222992" custScaleY="88502">
        <dgm:presLayoutVars>
          <dgm:bulletEnabled val="1"/>
        </dgm:presLayoutVars>
      </dgm:prSet>
      <dgm:spPr/>
      <dgm:t>
        <a:bodyPr/>
        <a:lstStyle/>
        <a:p>
          <a:endParaRPr lang="en-US"/>
        </a:p>
      </dgm:t>
    </dgm:pt>
    <dgm:pt modelId="{635FE2FC-CBB3-4CC9-9533-FA59CE9C04F2}" type="pres">
      <dgm:prSet presAssocID="{0DE88F97-C365-4EE1-BDE5-73AA7E0F548C}" presName="sibTrans" presStyleLbl="sibTrans2D1" presStyleIdx="4" presStyleCnt="6"/>
      <dgm:spPr/>
      <dgm:t>
        <a:bodyPr/>
        <a:lstStyle/>
        <a:p>
          <a:endParaRPr lang="en-US"/>
        </a:p>
      </dgm:t>
    </dgm:pt>
    <dgm:pt modelId="{C553B924-EA28-4183-A1D6-8C7D2ED6ABE0}" type="pres">
      <dgm:prSet presAssocID="{0DE88F97-C365-4EE1-BDE5-73AA7E0F548C}" presName="connectorText" presStyleLbl="sibTrans2D1" presStyleIdx="4" presStyleCnt="6"/>
      <dgm:spPr/>
      <dgm:t>
        <a:bodyPr/>
        <a:lstStyle/>
        <a:p>
          <a:endParaRPr lang="en-US"/>
        </a:p>
      </dgm:t>
    </dgm:pt>
    <dgm:pt modelId="{D6701C7E-62CB-47BC-9531-01859A8BA186}" type="pres">
      <dgm:prSet presAssocID="{CB6DD209-75CF-465F-ADEE-B51485234DEA}" presName="node" presStyleLbl="node1" presStyleIdx="5" presStyleCnt="7">
        <dgm:presLayoutVars>
          <dgm:bulletEnabled val="1"/>
        </dgm:presLayoutVars>
      </dgm:prSet>
      <dgm:spPr/>
      <dgm:t>
        <a:bodyPr/>
        <a:lstStyle/>
        <a:p>
          <a:endParaRPr lang="en-US"/>
        </a:p>
      </dgm:t>
    </dgm:pt>
    <dgm:pt modelId="{22C1662F-BFBE-4D46-AAA6-3563C2DDA4F4}" type="pres">
      <dgm:prSet presAssocID="{C7C8416F-62B0-4C4F-A924-48475579440F}" presName="sibTrans" presStyleLbl="sibTrans2D1" presStyleIdx="5" presStyleCnt="6"/>
      <dgm:spPr/>
      <dgm:t>
        <a:bodyPr/>
        <a:lstStyle/>
        <a:p>
          <a:endParaRPr lang="en-US"/>
        </a:p>
      </dgm:t>
    </dgm:pt>
    <dgm:pt modelId="{E17F251C-5BF3-4408-86AD-D6AF0DFC7C59}" type="pres">
      <dgm:prSet presAssocID="{C7C8416F-62B0-4C4F-A924-48475579440F}" presName="connectorText" presStyleLbl="sibTrans2D1" presStyleIdx="5" presStyleCnt="6"/>
      <dgm:spPr/>
      <dgm:t>
        <a:bodyPr/>
        <a:lstStyle/>
        <a:p>
          <a:endParaRPr lang="en-US"/>
        </a:p>
      </dgm:t>
    </dgm:pt>
    <dgm:pt modelId="{1CB0403A-875B-454B-8D04-FD26C7200F24}" type="pres">
      <dgm:prSet presAssocID="{553FE486-8D22-48F0-8E56-DFC1BE18157C}" presName="node" presStyleLbl="node1" presStyleIdx="6" presStyleCnt="7">
        <dgm:presLayoutVars>
          <dgm:bulletEnabled val="1"/>
        </dgm:presLayoutVars>
      </dgm:prSet>
      <dgm:spPr/>
      <dgm:t>
        <a:bodyPr/>
        <a:lstStyle/>
        <a:p>
          <a:endParaRPr lang="en-US"/>
        </a:p>
      </dgm:t>
    </dgm:pt>
  </dgm:ptLst>
  <dgm:cxnLst>
    <dgm:cxn modelId="{53C5D6E8-3363-4797-A5FF-0D03E2773A30}" type="presOf" srcId="{6EE9B6D1-80B7-45DC-A362-51CD29952AF3}" destId="{D969F5E1-0D2F-44FC-9653-2B8390DE828C}" srcOrd="0" destOrd="1" presId="urn:microsoft.com/office/officeart/2005/8/layout/process5"/>
    <dgm:cxn modelId="{85189507-2248-4F5C-B03C-76154E9CDC7D}" srcId="{685C4F1E-8760-479E-9974-783D92A407BA}" destId="{CB6DD209-75CF-465F-ADEE-B51485234DEA}" srcOrd="5" destOrd="0" parTransId="{1B0A15C5-292D-47A2-9A38-7CAB609CDE92}" sibTransId="{C7C8416F-62B0-4C4F-A924-48475579440F}"/>
    <dgm:cxn modelId="{90FDD9A1-5C1E-41ED-9C6F-447BD8EEBB6D}" type="presOf" srcId="{553FE486-8D22-48F0-8E56-DFC1BE18157C}" destId="{1CB0403A-875B-454B-8D04-FD26C7200F24}" srcOrd="0" destOrd="0" presId="urn:microsoft.com/office/officeart/2005/8/layout/process5"/>
    <dgm:cxn modelId="{C9DCE15A-0880-42D4-A77F-5EE633087125}" srcId="{685C4F1E-8760-479E-9974-783D92A407BA}" destId="{81C0F833-B379-438E-9F0D-9FE481CB2E0C}" srcOrd="3" destOrd="0" parTransId="{327E3DAB-3245-459B-A236-16C9613B542E}" sibTransId="{45095EB4-AEDC-4022-8403-4C5E29A41B90}"/>
    <dgm:cxn modelId="{28442F4A-01B9-4E3B-B755-0A0BD97FCF7D}" type="presOf" srcId="{4B1D3676-59D6-409B-A0B6-CC9284A09186}" destId="{01888686-B577-48B7-AFFD-F65EA7E51646}" srcOrd="0" destOrd="0" presId="urn:microsoft.com/office/officeart/2005/8/layout/process5"/>
    <dgm:cxn modelId="{B77530B7-A299-425B-8ACD-4530916E242B}" type="presOf" srcId="{ECDF6043-B806-4C2E-BC11-5881114489D7}" destId="{1D16EBB2-724F-4944-A105-ECACBA730761}" srcOrd="1" destOrd="0" presId="urn:microsoft.com/office/officeart/2005/8/layout/process5"/>
    <dgm:cxn modelId="{AC8450FF-9B19-4815-8863-86042A1983F7}" srcId="{685C4F1E-8760-479E-9974-783D92A407BA}" destId="{4B1D3676-59D6-409B-A0B6-CC9284A09186}" srcOrd="0" destOrd="0" parTransId="{3ACBE693-DCE7-48E0-B104-C101BC3FC0D5}" sibTransId="{72ECD16D-06CC-4556-98CE-203DC1D3011F}"/>
    <dgm:cxn modelId="{D4CD1266-9334-4069-ACA9-766DD1607942}" type="presOf" srcId="{72ECD16D-06CC-4556-98CE-203DC1D3011F}" destId="{AE35A8FF-8C06-4B4F-A613-2D930455EFA9}" srcOrd="0" destOrd="0" presId="urn:microsoft.com/office/officeart/2005/8/layout/process5"/>
    <dgm:cxn modelId="{EC7120A2-B322-4160-A3AB-0CE01BA291D8}" type="presOf" srcId="{C7C8416F-62B0-4C4F-A924-48475579440F}" destId="{E17F251C-5BF3-4408-86AD-D6AF0DFC7C59}" srcOrd="1" destOrd="0" presId="urn:microsoft.com/office/officeart/2005/8/layout/process5"/>
    <dgm:cxn modelId="{A49754D7-F5AD-4AC3-B0F8-1B82697AF0FC}" type="presOf" srcId="{CB6DD209-75CF-465F-ADEE-B51485234DEA}" destId="{D6701C7E-62CB-47BC-9531-01859A8BA186}" srcOrd="0" destOrd="0" presId="urn:microsoft.com/office/officeart/2005/8/layout/process5"/>
    <dgm:cxn modelId="{0E780961-AB86-4527-9956-4254FEF17F82}" type="presOf" srcId="{685C4F1E-8760-479E-9974-783D92A407BA}" destId="{8AF9B401-9ABF-4E5C-BE56-4F82B6952742}" srcOrd="0" destOrd="0" presId="urn:microsoft.com/office/officeart/2005/8/layout/process5"/>
    <dgm:cxn modelId="{0A0DB61F-366F-42B1-A89C-EA6D60AF55B7}" srcId="{A25F757F-BA69-4490-98CC-20BD3EA5C6B3}" destId="{6EE9B6D1-80B7-45DC-A362-51CD29952AF3}" srcOrd="0" destOrd="0" parTransId="{0AC0866D-1843-4634-B2BB-6B92865E2365}" sibTransId="{95DB9177-8D84-4485-B66A-ADEEF40DAA33}"/>
    <dgm:cxn modelId="{0DC7B0C6-6E5D-48B5-93FE-D31CEC342FD8}" srcId="{685C4F1E-8760-479E-9974-783D92A407BA}" destId="{A25F757F-BA69-4490-98CC-20BD3EA5C6B3}" srcOrd="2" destOrd="0" parTransId="{DB2AFD22-C104-4175-90BC-B239A2418938}" sibTransId="{50C36063-CA32-4761-B66C-5547FA83F643}"/>
    <dgm:cxn modelId="{E0C2BC1B-554A-4911-9005-BBAC3EF04F84}" srcId="{685C4F1E-8760-479E-9974-783D92A407BA}" destId="{31EC0C88-0800-4978-8B2A-A105A8569B70}" srcOrd="1" destOrd="0" parTransId="{301D68A8-653E-4335-B049-19C13CF8EE57}" sibTransId="{ECDF6043-B806-4C2E-BC11-5881114489D7}"/>
    <dgm:cxn modelId="{BC46D1EF-5419-432E-89A3-4B7EB1E734E3}" type="presOf" srcId="{81C0F833-B379-438E-9F0D-9FE481CB2E0C}" destId="{1A267DCF-F849-4F59-A480-AB729DCB4BDC}" srcOrd="0" destOrd="0" presId="urn:microsoft.com/office/officeart/2005/8/layout/process5"/>
    <dgm:cxn modelId="{093F71D7-E250-4B8D-9395-0D36080FA8CD}" srcId="{685C4F1E-8760-479E-9974-783D92A407BA}" destId="{553FE486-8D22-48F0-8E56-DFC1BE18157C}" srcOrd="6" destOrd="0" parTransId="{B817A40D-1248-4773-9B49-3FCC80355477}" sibTransId="{3FBBCDE6-0626-4BA7-952B-B1F5F7BD67A2}"/>
    <dgm:cxn modelId="{7C957D9D-A2A3-4BAF-AF5B-8741150CA054}" type="presOf" srcId="{C7C8416F-62B0-4C4F-A924-48475579440F}" destId="{22C1662F-BFBE-4D46-AAA6-3563C2DDA4F4}" srcOrd="0" destOrd="0" presId="urn:microsoft.com/office/officeart/2005/8/layout/process5"/>
    <dgm:cxn modelId="{DE756625-8746-4C59-874B-8ECDDA3EDEE4}" type="presOf" srcId="{A25F757F-BA69-4490-98CC-20BD3EA5C6B3}" destId="{D969F5E1-0D2F-44FC-9653-2B8390DE828C}" srcOrd="0" destOrd="0" presId="urn:microsoft.com/office/officeart/2005/8/layout/process5"/>
    <dgm:cxn modelId="{7EF1382B-2BFA-4D44-BAB4-530999D5A100}" srcId="{685C4F1E-8760-479E-9974-783D92A407BA}" destId="{2DDC3760-EBED-4138-9E59-73AB9AF734A9}" srcOrd="4" destOrd="0" parTransId="{76508A80-AF85-4154-BC99-CA5E6060114B}" sibTransId="{0DE88F97-C365-4EE1-BDE5-73AA7E0F548C}"/>
    <dgm:cxn modelId="{FD77BDF7-20B1-415D-8D05-E1940931C0FB}" type="presOf" srcId="{50C36063-CA32-4761-B66C-5547FA83F643}" destId="{CD30E4D1-0FDD-4474-A2E6-A3F3FA64E5C0}" srcOrd="0" destOrd="0" presId="urn:microsoft.com/office/officeart/2005/8/layout/process5"/>
    <dgm:cxn modelId="{681EE460-232B-4DEC-8C54-466DEC18A557}" type="presOf" srcId="{45095EB4-AEDC-4022-8403-4C5E29A41B90}" destId="{35C9DF4A-F564-4EAA-8449-0D20CB3E9FDF}" srcOrd="0" destOrd="0" presId="urn:microsoft.com/office/officeart/2005/8/layout/process5"/>
    <dgm:cxn modelId="{822AA155-E998-40F8-8AD3-6493C31AA9D2}" type="presOf" srcId="{ECDF6043-B806-4C2E-BC11-5881114489D7}" destId="{4FCE348C-2BF1-4FB3-85CC-67DEC52C022C}" srcOrd="0" destOrd="0" presId="urn:microsoft.com/office/officeart/2005/8/layout/process5"/>
    <dgm:cxn modelId="{910DCC98-26E5-442A-8DFF-4066C155B71F}" type="presOf" srcId="{2DDC3760-EBED-4138-9E59-73AB9AF734A9}" destId="{F1EF3221-2633-4E99-8709-0C2F2FE41774}" srcOrd="0" destOrd="0" presId="urn:microsoft.com/office/officeart/2005/8/layout/process5"/>
    <dgm:cxn modelId="{8B95D584-BCB4-41DC-8315-A013840F7B71}" type="presOf" srcId="{0DE88F97-C365-4EE1-BDE5-73AA7E0F548C}" destId="{C553B924-EA28-4183-A1D6-8C7D2ED6ABE0}" srcOrd="1" destOrd="0" presId="urn:microsoft.com/office/officeart/2005/8/layout/process5"/>
    <dgm:cxn modelId="{D968D35C-BB5A-4C52-9F12-A5181B9AD609}" type="presOf" srcId="{45095EB4-AEDC-4022-8403-4C5E29A41B90}" destId="{C336CBB4-438E-4E52-B2C0-12176907AACB}" srcOrd="1" destOrd="0" presId="urn:microsoft.com/office/officeart/2005/8/layout/process5"/>
    <dgm:cxn modelId="{F19D269E-EBA1-449A-A666-0BB30515038D}" type="presOf" srcId="{72ECD16D-06CC-4556-98CE-203DC1D3011F}" destId="{FA84F4B6-628C-4F5A-8F71-3D0230806DEA}" srcOrd="1" destOrd="0" presId="urn:microsoft.com/office/officeart/2005/8/layout/process5"/>
    <dgm:cxn modelId="{A8E79C5D-B9C3-4BB4-8A7D-E69406CFDD66}" type="presOf" srcId="{31EC0C88-0800-4978-8B2A-A105A8569B70}" destId="{428E3F5D-4EB1-4640-AF19-C89835E90674}" srcOrd="0" destOrd="0" presId="urn:microsoft.com/office/officeart/2005/8/layout/process5"/>
    <dgm:cxn modelId="{3DB7ABC2-3D8C-4F5F-B8FC-85942CDCFE6F}" type="presOf" srcId="{50C36063-CA32-4761-B66C-5547FA83F643}" destId="{2F2CEF8B-3E01-4496-8516-F6E91E2700D6}" srcOrd="1" destOrd="0" presId="urn:microsoft.com/office/officeart/2005/8/layout/process5"/>
    <dgm:cxn modelId="{20F48A3C-A233-4949-B7AE-FA7A1464A0EB}" type="presOf" srcId="{0DE88F97-C365-4EE1-BDE5-73AA7E0F548C}" destId="{635FE2FC-CBB3-4CC9-9533-FA59CE9C04F2}" srcOrd="0" destOrd="0" presId="urn:microsoft.com/office/officeart/2005/8/layout/process5"/>
    <dgm:cxn modelId="{CEAFA5BD-EB87-44D9-AA61-0DCA2E73D3D2}" type="presParOf" srcId="{8AF9B401-9ABF-4E5C-BE56-4F82B6952742}" destId="{01888686-B577-48B7-AFFD-F65EA7E51646}" srcOrd="0" destOrd="0" presId="urn:microsoft.com/office/officeart/2005/8/layout/process5"/>
    <dgm:cxn modelId="{1DAFC62C-AFC6-458D-86AF-4099DB5D760D}" type="presParOf" srcId="{8AF9B401-9ABF-4E5C-BE56-4F82B6952742}" destId="{AE35A8FF-8C06-4B4F-A613-2D930455EFA9}" srcOrd="1" destOrd="0" presId="urn:microsoft.com/office/officeart/2005/8/layout/process5"/>
    <dgm:cxn modelId="{E0229D5D-FBA5-4A84-A1CC-810EE3965408}" type="presParOf" srcId="{AE35A8FF-8C06-4B4F-A613-2D930455EFA9}" destId="{FA84F4B6-628C-4F5A-8F71-3D0230806DEA}" srcOrd="0" destOrd="0" presId="urn:microsoft.com/office/officeart/2005/8/layout/process5"/>
    <dgm:cxn modelId="{DB08E332-D76B-49DB-9A10-4F9EB189E1BB}" type="presParOf" srcId="{8AF9B401-9ABF-4E5C-BE56-4F82B6952742}" destId="{428E3F5D-4EB1-4640-AF19-C89835E90674}" srcOrd="2" destOrd="0" presId="urn:microsoft.com/office/officeart/2005/8/layout/process5"/>
    <dgm:cxn modelId="{BB0BB4E5-665E-4880-A78B-9F1D819A7DB4}" type="presParOf" srcId="{8AF9B401-9ABF-4E5C-BE56-4F82B6952742}" destId="{4FCE348C-2BF1-4FB3-85CC-67DEC52C022C}" srcOrd="3" destOrd="0" presId="urn:microsoft.com/office/officeart/2005/8/layout/process5"/>
    <dgm:cxn modelId="{028BDA3A-ED18-4DF3-BBB1-C6EC73172204}" type="presParOf" srcId="{4FCE348C-2BF1-4FB3-85CC-67DEC52C022C}" destId="{1D16EBB2-724F-4944-A105-ECACBA730761}" srcOrd="0" destOrd="0" presId="urn:microsoft.com/office/officeart/2005/8/layout/process5"/>
    <dgm:cxn modelId="{DA33C1C4-8AC1-4D3A-9C2C-84418235E51D}" type="presParOf" srcId="{8AF9B401-9ABF-4E5C-BE56-4F82B6952742}" destId="{D969F5E1-0D2F-44FC-9653-2B8390DE828C}" srcOrd="4" destOrd="0" presId="urn:microsoft.com/office/officeart/2005/8/layout/process5"/>
    <dgm:cxn modelId="{921B0B3C-91E8-42D2-9766-D96F2D63A58C}" type="presParOf" srcId="{8AF9B401-9ABF-4E5C-BE56-4F82B6952742}" destId="{CD30E4D1-0FDD-4474-A2E6-A3F3FA64E5C0}" srcOrd="5" destOrd="0" presId="urn:microsoft.com/office/officeart/2005/8/layout/process5"/>
    <dgm:cxn modelId="{EE732354-63AD-40BF-9383-D32B50D6BF26}" type="presParOf" srcId="{CD30E4D1-0FDD-4474-A2E6-A3F3FA64E5C0}" destId="{2F2CEF8B-3E01-4496-8516-F6E91E2700D6}" srcOrd="0" destOrd="0" presId="urn:microsoft.com/office/officeart/2005/8/layout/process5"/>
    <dgm:cxn modelId="{A6772071-1034-4F82-92F2-1D9F32FD86B3}" type="presParOf" srcId="{8AF9B401-9ABF-4E5C-BE56-4F82B6952742}" destId="{1A267DCF-F849-4F59-A480-AB729DCB4BDC}" srcOrd="6" destOrd="0" presId="urn:microsoft.com/office/officeart/2005/8/layout/process5"/>
    <dgm:cxn modelId="{52CC4F1E-F0BE-4AF3-ADFD-D997D6B3262C}" type="presParOf" srcId="{8AF9B401-9ABF-4E5C-BE56-4F82B6952742}" destId="{35C9DF4A-F564-4EAA-8449-0D20CB3E9FDF}" srcOrd="7" destOrd="0" presId="urn:microsoft.com/office/officeart/2005/8/layout/process5"/>
    <dgm:cxn modelId="{D05E9E9C-0810-496D-9E8A-9FCF001118D3}" type="presParOf" srcId="{35C9DF4A-F564-4EAA-8449-0D20CB3E9FDF}" destId="{C336CBB4-438E-4E52-B2C0-12176907AACB}" srcOrd="0" destOrd="0" presId="urn:microsoft.com/office/officeart/2005/8/layout/process5"/>
    <dgm:cxn modelId="{C979CB0B-DD88-46A1-9E68-521FFC7E9BA7}" type="presParOf" srcId="{8AF9B401-9ABF-4E5C-BE56-4F82B6952742}" destId="{F1EF3221-2633-4E99-8709-0C2F2FE41774}" srcOrd="8" destOrd="0" presId="urn:microsoft.com/office/officeart/2005/8/layout/process5"/>
    <dgm:cxn modelId="{21AA5069-3E31-4E49-A8D3-86DAF2E79116}" type="presParOf" srcId="{8AF9B401-9ABF-4E5C-BE56-4F82B6952742}" destId="{635FE2FC-CBB3-4CC9-9533-FA59CE9C04F2}" srcOrd="9" destOrd="0" presId="urn:microsoft.com/office/officeart/2005/8/layout/process5"/>
    <dgm:cxn modelId="{79F5BC9C-CDE2-42A5-AEB5-CECE78782E6E}" type="presParOf" srcId="{635FE2FC-CBB3-4CC9-9533-FA59CE9C04F2}" destId="{C553B924-EA28-4183-A1D6-8C7D2ED6ABE0}" srcOrd="0" destOrd="0" presId="urn:microsoft.com/office/officeart/2005/8/layout/process5"/>
    <dgm:cxn modelId="{836C6173-D686-4DC4-B555-FE135848A60D}" type="presParOf" srcId="{8AF9B401-9ABF-4E5C-BE56-4F82B6952742}" destId="{D6701C7E-62CB-47BC-9531-01859A8BA186}" srcOrd="10" destOrd="0" presId="urn:microsoft.com/office/officeart/2005/8/layout/process5"/>
    <dgm:cxn modelId="{BD0F0716-A210-4E9B-98A7-0E487A561151}" type="presParOf" srcId="{8AF9B401-9ABF-4E5C-BE56-4F82B6952742}" destId="{22C1662F-BFBE-4D46-AAA6-3563C2DDA4F4}" srcOrd="11" destOrd="0" presId="urn:microsoft.com/office/officeart/2005/8/layout/process5"/>
    <dgm:cxn modelId="{49AA5692-EC5C-471C-92E0-E0BA413BB774}" type="presParOf" srcId="{22C1662F-BFBE-4D46-AAA6-3563C2DDA4F4}" destId="{E17F251C-5BF3-4408-86AD-D6AF0DFC7C59}" srcOrd="0" destOrd="0" presId="urn:microsoft.com/office/officeart/2005/8/layout/process5"/>
    <dgm:cxn modelId="{F7CC229F-19DE-4901-9D2B-6CA2D119D829}" type="presParOf" srcId="{8AF9B401-9ABF-4E5C-BE56-4F82B6952742}" destId="{1CB0403A-875B-454B-8D04-FD26C7200F24}" srcOrd="12"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19D366-D7AF-4374-A16B-7F9460992F8B}" type="doc">
      <dgm:prSet loTypeId="urn:microsoft.com/office/officeart/2005/8/layout/process5" loCatId="process" qsTypeId="urn:microsoft.com/office/officeart/2005/8/quickstyle/simple1" qsCatId="simple" csTypeId="urn:microsoft.com/office/officeart/2005/8/colors/accent4_1" csCatId="accent4" phldr="1"/>
      <dgm:spPr/>
      <dgm:t>
        <a:bodyPr/>
        <a:lstStyle/>
        <a:p>
          <a:pPr rtl="1"/>
          <a:endParaRPr lang="ar-SA"/>
        </a:p>
      </dgm:t>
    </dgm:pt>
    <dgm:pt modelId="{E9841CF1-B6B2-4049-BB63-E9FE698415FC}">
      <dgm:prSet phldrT="[Text]"/>
      <dgm:spPr/>
      <dgm:t>
        <a:bodyPr/>
        <a:lstStyle/>
        <a:p>
          <a:pPr rtl="1"/>
          <a:r>
            <a:rPr lang="en-GB" dirty="0"/>
            <a:t>Spasm of pre-post capillary sphincters</a:t>
          </a:r>
          <a:endParaRPr lang="ar-SA" dirty="0"/>
        </a:p>
      </dgm:t>
    </dgm:pt>
    <dgm:pt modelId="{3E0FB440-0BDF-4F6D-AAFB-27F03D57C12D}" type="parTrans" cxnId="{13A2A0E8-9E2E-42D6-A4C8-81185E34320C}">
      <dgm:prSet/>
      <dgm:spPr/>
      <dgm:t>
        <a:bodyPr/>
        <a:lstStyle/>
        <a:p>
          <a:pPr rtl="1"/>
          <a:endParaRPr lang="ar-SA"/>
        </a:p>
      </dgm:t>
    </dgm:pt>
    <dgm:pt modelId="{6F29A2E3-F3B0-4F21-AB05-D7CA6CC7997E}" type="sibTrans" cxnId="{13A2A0E8-9E2E-42D6-A4C8-81185E34320C}">
      <dgm:prSet/>
      <dgm:spPr/>
      <dgm:t>
        <a:bodyPr/>
        <a:lstStyle/>
        <a:p>
          <a:pPr rtl="1"/>
          <a:endParaRPr lang="ar-SA"/>
        </a:p>
      </dgm:t>
    </dgm:pt>
    <dgm:pt modelId="{439C1825-6317-4E46-867A-86218F8BCB9C}">
      <dgm:prSet phldrT="[Text]"/>
      <dgm:spPr/>
      <dgm:t>
        <a:bodyPr/>
        <a:lstStyle/>
        <a:p>
          <a:pPr rtl="1"/>
          <a:r>
            <a:rPr lang="en-GB" dirty="0"/>
            <a:t>Hypoxic tissue damage</a:t>
          </a:r>
        </a:p>
        <a:p>
          <a:pPr rtl="1"/>
          <a:r>
            <a:rPr lang="en-GB" dirty="0"/>
            <a:t>(oxidative stress)</a:t>
          </a:r>
          <a:endParaRPr lang="ar-SA" dirty="0"/>
        </a:p>
      </dgm:t>
    </dgm:pt>
    <dgm:pt modelId="{BEACBAE6-AC19-4551-9706-29F54094C7D4}" type="parTrans" cxnId="{7463C3CF-349D-4578-BBD9-8820A2389A1D}">
      <dgm:prSet/>
      <dgm:spPr/>
      <dgm:t>
        <a:bodyPr/>
        <a:lstStyle/>
        <a:p>
          <a:pPr rtl="1"/>
          <a:endParaRPr lang="ar-SA"/>
        </a:p>
      </dgm:t>
    </dgm:pt>
    <dgm:pt modelId="{CA35D01A-48BD-4309-8834-3CAF29D60E21}" type="sibTrans" cxnId="{7463C3CF-349D-4578-BBD9-8820A2389A1D}">
      <dgm:prSet/>
      <dgm:spPr/>
      <dgm:t>
        <a:bodyPr/>
        <a:lstStyle/>
        <a:p>
          <a:pPr rtl="1"/>
          <a:endParaRPr lang="ar-SA"/>
        </a:p>
      </dgm:t>
    </dgm:pt>
    <dgm:pt modelId="{38DDC037-81EE-4CA4-BFA6-FBFD3CE8F93C}">
      <dgm:prSet phldrT="[Text]"/>
      <dgm:spPr/>
      <dgm:t>
        <a:bodyPr/>
        <a:lstStyle/>
        <a:p>
          <a:pPr rtl="1"/>
          <a:r>
            <a:rPr lang="en-GB" dirty="0"/>
            <a:t>Anaerobic metabolism </a:t>
          </a:r>
        </a:p>
        <a:p>
          <a:pPr rtl="1"/>
          <a:r>
            <a:rPr lang="en-GB" dirty="0"/>
            <a:t>( anaerobic  glycolysis) </a:t>
          </a:r>
          <a:endParaRPr lang="ar-SA" dirty="0"/>
        </a:p>
      </dgm:t>
    </dgm:pt>
    <dgm:pt modelId="{3ABB63E5-23D2-457E-8523-83CE85FB1F43}" type="parTrans" cxnId="{EE12023A-EDCC-4810-9A7D-62B9365C3C91}">
      <dgm:prSet/>
      <dgm:spPr/>
      <dgm:t>
        <a:bodyPr/>
        <a:lstStyle/>
        <a:p>
          <a:pPr rtl="1"/>
          <a:endParaRPr lang="ar-SA"/>
        </a:p>
      </dgm:t>
    </dgm:pt>
    <dgm:pt modelId="{88211866-6408-43C7-9C30-6FFCE2081684}" type="sibTrans" cxnId="{EE12023A-EDCC-4810-9A7D-62B9365C3C91}">
      <dgm:prSet/>
      <dgm:spPr/>
      <dgm:t>
        <a:bodyPr/>
        <a:lstStyle/>
        <a:p>
          <a:pPr rtl="1"/>
          <a:endParaRPr lang="ar-SA"/>
        </a:p>
      </dgm:t>
    </dgm:pt>
    <dgm:pt modelId="{C515EC19-5EC1-4A79-845F-B2E67933A6B6}">
      <dgm:prSet phldrT="[Text]"/>
      <dgm:spPr/>
      <dgm:t>
        <a:bodyPr/>
        <a:lstStyle/>
        <a:p>
          <a:pPr rtl="1"/>
          <a:r>
            <a:rPr lang="en-GB" dirty="0"/>
            <a:t>Lactic acid production </a:t>
          </a:r>
          <a:endParaRPr lang="ar-SA" dirty="0"/>
        </a:p>
      </dgm:t>
    </dgm:pt>
    <dgm:pt modelId="{9EFC96BC-68AB-4DC5-AC3C-4AA6E88EEE6A}" type="parTrans" cxnId="{C8404A98-2B80-4756-9CC3-C9696C3DA862}">
      <dgm:prSet/>
      <dgm:spPr/>
      <dgm:t>
        <a:bodyPr/>
        <a:lstStyle/>
        <a:p>
          <a:pPr rtl="1"/>
          <a:endParaRPr lang="ar-SA"/>
        </a:p>
      </dgm:t>
    </dgm:pt>
    <dgm:pt modelId="{47A34283-38BC-428E-9EDB-E03426F94F50}" type="sibTrans" cxnId="{C8404A98-2B80-4756-9CC3-C9696C3DA862}">
      <dgm:prSet/>
      <dgm:spPr/>
      <dgm:t>
        <a:bodyPr/>
        <a:lstStyle/>
        <a:p>
          <a:pPr rtl="1"/>
          <a:endParaRPr lang="ar-SA"/>
        </a:p>
      </dgm:t>
    </dgm:pt>
    <dgm:pt modelId="{DBDF7A4A-108E-4996-BD03-8F601E62C4C9}">
      <dgm:prSet phldrT="[Text]"/>
      <dgm:spPr/>
      <dgm:t>
        <a:bodyPr/>
        <a:lstStyle/>
        <a:p>
          <a:pPr rtl="1"/>
          <a:r>
            <a:rPr lang="en-GB" dirty="0"/>
            <a:t>Metabolic acidosis </a:t>
          </a:r>
        </a:p>
        <a:p>
          <a:pPr rtl="1"/>
          <a:r>
            <a:rPr lang="en-GB" dirty="0"/>
            <a:t>(intracellular acidosis)</a:t>
          </a:r>
          <a:endParaRPr lang="ar-SA" dirty="0"/>
        </a:p>
      </dgm:t>
    </dgm:pt>
    <dgm:pt modelId="{4741FE17-62FA-4AC1-B8A8-F3B991B96759}" type="parTrans" cxnId="{E7799A80-DD96-4B66-B4E8-238391906092}">
      <dgm:prSet/>
      <dgm:spPr/>
      <dgm:t>
        <a:bodyPr/>
        <a:lstStyle/>
        <a:p>
          <a:pPr rtl="1"/>
          <a:endParaRPr lang="ar-SA"/>
        </a:p>
      </dgm:t>
    </dgm:pt>
    <dgm:pt modelId="{EFE345B8-EFBD-42E6-9671-A411722DBE19}" type="sibTrans" cxnId="{E7799A80-DD96-4B66-B4E8-238391906092}">
      <dgm:prSet/>
      <dgm:spPr/>
      <dgm:t>
        <a:bodyPr/>
        <a:lstStyle/>
        <a:p>
          <a:pPr rtl="1"/>
          <a:endParaRPr lang="ar-SA"/>
        </a:p>
      </dgm:t>
    </dgm:pt>
    <dgm:pt modelId="{FC5F85B8-6259-478A-8937-F16A72395DBB}">
      <dgm:prSet/>
      <dgm:spPr/>
      <dgm:t>
        <a:bodyPr/>
        <a:lstStyle/>
        <a:p>
          <a:pPr rtl="1"/>
          <a:r>
            <a:rPr lang="en-GB" dirty="0"/>
            <a:t>Failure of Na/k pump </a:t>
          </a:r>
        </a:p>
        <a:p>
          <a:pPr rtl="1"/>
          <a:r>
            <a:rPr lang="en-GB" dirty="0"/>
            <a:t>( </a:t>
          </a:r>
          <a:r>
            <a:rPr lang="en-GB" dirty="0" smtClean="0"/>
            <a:t>   Na </a:t>
          </a:r>
          <a:r>
            <a:rPr lang="en-GB" dirty="0"/>
            <a:t>&amp; Ca inside the </a:t>
          </a:r>
          <a:r>
            <a:rPr lang="en-GB" dirty="0" smtClean="0"/>
            <a:t>cell)</a:t>
          </a:r>
          <a:endParaRPr lang="ar-SA" dirty="0"/>
        </a:p>
      </dgm:t>
    </dgm:pt>
    <dgm:pt modelId="{D55D795B-CD9C-44EC-9F79-C6018E7C4E74}" type="parTrans" cxnId="{4068490C-9E95-4079-9D21-E28B12E04F40}">
      <dgm:prSet/>
      <dgm:spPr/>
      <dgm:t>
        <a:bodyPr/>
        <a:lstStyle/>
        <a:p>
          <a:pPr rtl="1"/>
          <a:endParaRPr lang="ar-SA"/>
        </a:p>
      </dgm:t>
    </dgm:pt>
    <dgm:pt modelId="{3612D35F-2864-4B00-A35A-8A9A684ADECB}" type="sibTrans" cxnId="{4068490C-9E95-4079-9D21-E28B12E04F40}">
      <dgm:prSet/>
      <dgm:spPr/>
      <dgm:t>
        <a:bodyPr/>
        <a:lstStyle/>
        <a:p>
          <a:pPr rtl="1"/>
          <a:endParaRPr lang="ar-SA"/>
        </a:p>
      </dgm:t>
    </dgm:pt>
    <dgm:pt modelId="{A8A97513-3286-4AF5-B5D7-7A8348922197}">
      <dgm:prSet/>
      <dgm:spPr/>
      <dgm:t>
        <a:bodyPr/>
        <a:lstStyle/>
        <a:p>
          <a:pPr rtl="1"/>
          <a:r>
            <a:rPr lang="en-GB" dirty="0"/>
            <a:t>Lysosomes, nuclear membranes &amp; mitochondrial breakdown </a:t>
          </a:r>
          <a:endParaRPr lang="ar-SA" dirty="0"/>
        </a:p>
      </dgm:t>
    </dgm:pt>
    <dgm:pt modelId="{D824796F-D428-410F-9615-D3FC4FCCAAEA}" type="parTrans" cxnId="{9FF95767-BBB7-4CC9-8B08-D1BC55E4E69D}">
      <dgm:prSet/>
      <dgm:spPr/>
      <dgm:t>
        <a:bodyPr/>
        <a:lstStyle/>
        <a:p>
          <a:pPr rtl="1"/>
          <a:endParaRPr lang="ar-SA"/>
        </a:p>
      </dgm:t>
    </dgm:pt>
    <dgm:pt modelId="{E0768F3D-B2A4-4C8E-990B-D78A8C36EE5D}" type="sibTrans" cxnId="{9FF95767-BBB7-4CC9-8B08-D1BC55E4E69D}">
      <dgm:prSet/>
      <dgm:spPr/>
      <dgm:t>
        <a:bodyPr/>
        <a:lstStyle/>
        <a:p>
          <a:pPr rtl="1"/>
          <a:endParaRPr lang="ar-SA"/>
        </a:p>
      </dgm:t>
    </dgm:pt>
    <dgm:pt modelId="{1AD564B0-1998-4033-8667-7C58D9513733}" type="pres">
      <dgm:prSet presAssocID="{2B19D366-D7AF-4374-A16B-7F9460992F8B}" presName="diagram" presStyleCnt="0">
        <dgm:presLayoutVars>
          <dgm:dir/>
          <dgm:resizeHandles val="exact"/>
        </dgm:presLayoutVars>
      </dgm:prSet>
      <dgm:spPr/>
      <dgm:t>
        <a:bodyPr/>
        <a:lstStyle/>
        <a:p>
          <a:endParaRPr lang="en-US"/>
        </a:p>
      </dgm:t>
    </dgm:pt>
    <dgm:pt modelId="{1A2F8961-3360-4CFD-9199-60D24C55C0BB}" type="pres">
      <dgm:prSet presAssocID="{E9841CF1-B6B2-4049-BB63-E9FE698415FC}" presName="node" presStyleLbl="node1" presStyleIdx="0" presStyleCnt="7">
        <dgm:presLayoutVars>
          <dgm:bulletEnabled val="1"/>
        </dgm:presLayoutVars>
      </dgm:prSet>
      <dgm:spPr/>
      <dgm:t>
        <a:bodyPr/>
        <a:lstStyle/>
        <a:p>
          <a:endParaRPr lang="en-US"/>
        </a:p>
      </dgm:t>
    </dgm:pt>
    <dgm:pt modelId="{7BC95018-7F01-4BF3-8592-A37D6D214247}" type="pres">
      <dgm:prSet presAssocID="{6F29A2E3-F3B0-4F21-AB05-D7CA6CC7997E}" presName="sibTrans" presStyleLbl="sibTrans2D1" presStyleIdx="0" presStyleCnt="6"/>
      <dgm:spPr/>
      <dgm:t>
        <a:bodyPr/>
        <a:lstStyle/>
        <a:p>
          <a:endParaRPr lang="en-US"/>
        </a:p>
      </dgm:t>
    </dgm:pt>
    <dgm:pt modelId="{D8FB9047-04A3-4B04-A4A8-9DFAADEC9B5F}" type="pres">
      <dgm:prSet presAssocID="{6F29A2E3-F3B0-4F21-AB05-D7CA6CC7997E}" presName="connectorText" presStyleLbl="sibTrans2D1" presStyleIdx="0" presStyleCnt="6"/>
      <dgm:spPr/>
      <dgm:t>
        <a:bodyPr/>
        <a:lstStyle/>
        <a:p>
          <a:endParaRPr lang="en-US"/>
        </a:p>
      </dgm:t>
    </dgm:pt>
    <dgm:pt modelId="{5517A012-D247-44FA-B625-A57FE0AB6B2B}" type="pres">
      <dgm:prSet presAssocID="{439C1825-6317-4E46-867A-86218F8BCB9C}" presName="node" presStyleLbl="node1" presStyleIdx="1" presStyleCnt="7">
        <dgm:presLayoutVars>
          <dgm:bulletEnabled val="1"/>
        </dgm:presLayoutVars>
      </dgm:prSet>
      <dgm:spPr/>
      <dgm:t>
        <a:bodyPr/>
        <a:lstStyle/>
        <a:p>
          <a:endParaRPr lang="en-US"/>
        </a:p>
      </dgm:t>
    </dgm:pt>
    <dgm:pt modelId="{E11B422F-ECED-4203-85D2-7C81B0AE007B}" type="pres">
      <dgm:prSet presAssocID="{CA35D01A-48BD-4309-8834-3CAF29D60E21}" presName="sibTrans" presStyleLbl="sibTrans2D1" presStyleIdx="1" presStyleCnt="6"/>
      <dgm:spPr/>
      <dgm:t>
        <a:bodyPr/>
        <a:lstStyle/>
        <a:p>
          <a:endParaRPr lang="en-US"/>
        </a:p>
      </dgm:t>
    </dgm:pt>
    <dgm:pt modelId="{B3D4267B-07E4-4D65-9534-75F839F42645}" type="pres">
      <dgm:prSet presAssocID="{CA35D01A-48BD-4309-8834-3CAF29D60E21}" presName="connectorText" presStyleLbl="sibTrans2D1" presStyleIdx="1" presStyleCnt="6"/>
      <dgm:spPr/>
      <dgm:t>
        <a:bodyPr/>
        <a:lstStyle/>
        <a:p>
          <a:endParaRPr lang="en-US"/>
        </a:p>
      </dgm:t>
    </dgm:pt>
    <dgm:pt modelId="{E1450981-574F-413A-96AF-72E3830AD347}" type="pres">
      <dgm:prSet presAssocID="{38DDC037-81EE-4CA4-BFA6-FBFD3CE8F93C}" presName="node" presStyleLbl="node1" presStyleIdx="2" presStyleCnt="7">
        <dgm:presLayoutVars>
          <dgm:bulletEnabled val="1"/>
        </dgm:presLayoutVars>
      </dgm:prSet>
      <dgm:spPr/>
      <dgm:t>
        <a:bodyPr/>
        <a:lstStyle/>
        <a:p>
          <a:endParaRPr lang="en-US"/>
        </a:p>
      </dgm:t>
    </dgm:pt>
    <dgm:pt modelId="{37718719-9B2B-4240-B84F-18BB4D0ACDBB}" type="pres">
      <dgm:prSet presAssocID="{88211866-6408-43C7-9C30-6FFCE2081684}" presName="sibTrans" presStyleLbl="sibTrans2D1" presStyleIdx="2" presStyleCnt="6"/>
      <dgm:spPr/>
      <dgm:t>
        <a:bodyPr/>
        <a:lstStyle/>
        <a:p>
          <a:endParaRPr lang="en-US"/>
        </a:p>
      </dgm:t>
    </dgm:pt>
    <dgm:pt modelId="{88CC78B1-E7F6-4D05-AC49-EC342706D749}" type="pres">
      <dgm:prSet presAssocID="{88211866-6408-43C7-9C30-6FFCE2081684}" presName="connectorText" presStyleLbl="sibTrans2D1" presStyleIdx="2" presStyleCnt="6"/>
      <dgm:spPr/>
      <dgm:t>
        <a:bodyPr/>
        <a:lstStyle/>
        <a:p>
          <a:endParaRPr lang="en-US"/>
        </a:p>
      </dgm:t>
    </dgm:pt>
    <dgm:pt modelId="{B9DF4CF1-997D-45F0-B3BF-C4E608E60144}" type="pres">
      <dgm:prSet presAssocID="{C515EC19-5EC1-4A79-845F-B2E67933A6B6}" presName="node" presStyleLbl="node1" presStyleIdx="3" presStyleCnt="7">
        <dgm:presLayoutVars>
          <dgm:bulletEnabled val="1"/>
        </dgm:presLayoutVars>
      </dgm:prSet>
      <dgm:spPr/>
      <dgm:t>
        <a:bodyPr/>
        <a:lstStyle/>
        <a:p>
          <a:endParaRPr lang="en-US"/>
        </a:p>
      </dgm:t>
    </dgm:pt>
    <dgm:pt modelId="{9E4DF766-1869-4D84-BCD5-72987DF3C3BF}" type="pres">
      <dgm:prSet presAssocID="{47A34283-38BC-428E-9EDB-E03426F94F50}" presName="sibTrans" presStyleLbl="sibTrans2D1" presStyleIdx="3" presStyleCnt="6"/>
      <dgm:spPr/>
      <dgm:t>
        <a:bodyPr/>
        <a:lstStyle/>
        <a:p>
          <a:endParaRPr lang="en-US"/>
        </a:p>
      </dgm:t>
    </dgm:pt>
    <dgm:pt modelId="{0E2B8C1A-27F5-45D5-A0CD-B4E31BE3D6EB}" type="pres">
      <dgm:prSet presAssocID="{47A34283-38BC-428E-9EDB-E03426F94F50}" presName="connectorText" presStyleLbl="sibTrans2D1" presStyleIdx="3" presStyleCnt="6"/>
      <dgm:spPr/>
      <dgm:t>
        <a:bodyPr/>
        <a:lstStyle/>
        <a:p>
          <a:endParaRPr lang="en-US"/>
        </a:p>
      </dgm:t>
    </dgm:pt>
    <dgm:pt modelId="{F28F3B96-B291-40D3-9B07-3FF5A6A2248E}" type="pres">
      <dgm:prSet presAssocID="{DBDF7A4A-108E-4996-BD03-8F601E62C4C9}" presName="node" presStyleLbl="node1" presStyleIdx="4" presStyleCnt="7">
        <dgm:presLayoutVars>
          <dgm:bulletEnabled val="1"/>
        </dgm:presLayoutVars>
      </dgm:prSet>
      <dgm:spPr/>
      <dgm:t>
        <a:bodyPr/>
        <a:lstStyle/>
        <a:p>
          <a:endParaRPr lang="en-US"/>
        </a:p>
      </dgm:t>
    </dgm:pt>
    <dgm:pt modelId="{AFB5B6B0-CA21-4CFC-81EA-1D3E61523BE6}" type="pres">
      <dgm:prSet presAssocID="{EFE345B8-EFBD-42E6-9671-A411722DBE19}" presName="sibTrans" presStyleLbl="sibTrans2D1" presStyleIdx="4" presStyleCnt="6"/>
      <dgm:spPr/>
      <dgm:t>
        <a:bodyPr/>
        <a:lstStyle/>
        <a:p>
          <a:endParaRPr lang="en-US"/>
        </a:p>
      </dgm:t>
    </dgm:pt>
    <dgm:pt modelId="{51F0BEAB-D64C-4813-A934-B34441F35793}" type="pres">
      <dgm:prSet presAssocID="{EFE345B8-EFBD-42E6-9671-A411722DBE19}" presName="connectorText" presStyleLbl="sibTrans2D1" presStyleIdx="4" presStyleCnt="6"/>
      <dgm:spPr/>
      <dgm:t>
        <a:bodyPr/>
        <a:lstStyle/>
        <a:p>
          <a:endParaRPr lang="en-US"/>
        </a:p>
      </dgm:t>
    </dgm:pt>
    <dgm:pt modelId="{A1DAEA02-9B40-424E-9D19-C13ADEAB7972}" type="pres">
      <dgm:prSet presAssocID="{FC5F85B8-6259-478A-8937-F16A72395DBB}" presName="node" presStyleLbl="node1" presStyleIdx="5" presStyleCnt="7">
        <dgm:presLayoutVars>
          <dgm:bulletEnabled val="1"/>
        </dgm:presLayoutVars>
      </dgm:prSet>
      <dgm:spPr/>
      <dgm:t>
        <a:bodyPr/>
        <a:lstStyle/>
        <a:p>
          <a:endParaRPr lang="en-US"/>
        </a:p>
      </dgm:t>
    </dgm:pt>
    <dgm:pt modelId="{3EBA03C9-D3E6-412E-AEB4-69302D4B1DD2}" type="pres">
      <dgm:prSet presAssocID="{3612D35F-2864-4B00-A35A-8A9A684ADECB}" presName="sibTrans" presStyleLbl="sibTrans2D1" presStyleIdx="5" presStyleCnt="6"/>
      <dgm:spPr/>
      <dgm:t>
        <a:bodyPr/>
        <a:lstStyle/>
        <a:p>
          <a:endParaRPr lang="en-US"/>
        </a:p>
      </dgm:t>
    </dgm:pt>
    <dgm:pt modelId="{251134C1-32A6-4508-A395-1398173A11C5}" type="pres">
      <dgm:prSet presAssocID="{3612D35F-2864-4B00-A35A-8A9A684ADECB}" presName="connectorText" presStyleLbl="sibTrans2D1" presStyleIdx="5" presStyleCnt="6"/>
      <dgm:spPr/>
      <dgm:t>
        <a:bodyPr/>
        <a:lstStyle/>
        <a:p>
          <a:endParaRPr lang="en-US"/>
        </a:p>
      </dgm:t>
    </dgm:pt>
    <dgm:pt modelId="{26DCA26C-1DA0-4CD5-B510-6CAD8E8C5023}" type="pres">
      <dgm:prSet presAssocID="{A8A97513-3286-4AF5-B5D7-7A8348922197}" presName="node" presStyleLbl="node1" presStyleIdx="6" presStyleCnt="7">
        <dgm:presLayoutVars>
          <dgm:bulletEnabled val="1"/>
        </dgm:presLayoutVars>
      </dgm:prSet>
      <dgm:spPr/>
      <dgm:t>
        <a:bodyPr/>
        <a:lstStyle/>
        <a:p>
          <a:endParaRPr lang="en-US"/>
        </a:p>
      </dgm:t>
    </dgm:pt>
  </dgm:ptLst>
  <dgm:cxnLst>
    <dgm:cxn modelId="{7B510E2F-5820-42AD-8E97-C3CC49620184}" type="presOf" srcId="{439C1825-6317-4E46-867A-86218F8BCB9C}" destId="{5517A012-D247-44FA-B625-A57FE0AB6B2B}" srcOrd="0" destOrd="0" presId="urn:microsoft.com/office/officeart/2005/8/layout/process5"/>
    <dgm:cxn modelId="{C8404A98-2B80-4756-9CC3-C9696C3DA862}" srcId="{2B19D366-D7AF-4374-A16B-7F9460992F8B}" destId="{C515EC19-5EC1-4A79-845F-B2E67933A6B6}" srcOrd="3" destOrd="0" parTransId="{9EFC96BC-68AB-4DC5-AC3C-4AA6E88EEE6A}" sibTransId="{47A34283-38BC-428E-9EDB-E03426F94F50}"/>
    <dgm:cxn modelId="{4068490C-9E95-4079-9D21-E28B12E04F40}" srcId="{2B19D366-D7AF-4374-A16B-7F9460992F8B}" destId="{FC5F85B8-6259-478A-8937-F16A72395DBB}" srcOrd="5" destOrd="0" parTransId="{D55D795B-CD9C-44EC-9F79-C6018E7C4E74}" sibTransId="{3612D35F-2864-4B00-A35A-8A9A684ADECB}"/>
    <dgm:cxn modelId="{E7CE8097-0F17-42A9-B429-855F8C7EFDD9}" type="presOf" srcId="{FC5F85B8-6259-478A-8937-F16A72395DBB}" destId="{A1DAEA02-9B40-424E-9D19-C13ADEAB7972}" srcOrd="0" destOrd="0" presId="urn:microsoft.com/office/officeart/2005/8/layout/process5"/>
    <dgm:cxn modelId="{EE8CCD70-EA36-4A0B-A538-71C3C02B12B8}" type="presOf" srcId="{EFE345B8-EFBD-42E6-9671-A411722DBE19}" destId="{AFB5B6B0-CA21-4CFC-81EA-1D3E61523BE6}" srcOrd="0" destOrd="0" presId="urn:microsoft.com/office/officeart/2005/8/layout/process5"/>
    <dgm:cxn modelId="{EE12023A-EDCC-4810-9A7D-62B9365C3C91}" srcId="{2B19D366-D7AF-4374-A16B-7F9460992F8B}" destId="{38DDC037-81EE-4CA4-BFA6-FBFD3CE8F93C}" srcOrd="2" destOrd="0" parTransId="{3ABB63E5-23D2-457E-8523-83CE85FB1F43}" sibTransId="{88211866-6408-43C7-9C30-6FFCE2081684}"/>
    <dgm:cxn modelId="{0B263E94-BEE5-4D90-B6A1-00DC56D33D01}" type="presOf" srcId="{2B19D366-D7AF-4374-A16B-7F9460992F8B}" destId="{1AD564B0-1998-4033-8667-7C58D9513733}" srcOrd="0" destOrd="0" presId="urn:microsoft.com/office/officeart/2005/8/layout/process5"/>
    <dgm:cxn modelId="{17A2052C-543B-4801-8C23-A1CFD6B07B06}" type="presOf" srcId="{88211866-6408-43C7-9C30-6FFCE2081684}" destId="{88CC78B1-E7F6-4D05-AC49-EC342706D749}" srcOrd="1" destOrd="0" presId="urn:microsoft.com/office/officeart/2005/8/layout/process5"/>
    <dgm:cxn modelId="{1B926CBC-54A0-4D31-B610-DB340DC2CD6B}" type="presOf" srcId="{3612D35F-2864-4B00-A35A-8A9A684ADECB}" destId="{3EBA03C9-D3E6-412E-AEB4-69302D4B1DD2}" srcOrd="0" destOrd="0" presId="urn:microsoft.com/office/officeart/2005/8/layout/process5"/>
    <dgm:cxn modelId="{8D03E822-C99E-4FFF-A210-8909A28855F0}" type="presOf" srcId="{CA35D01A-48BD-4309-8834-3CAF29D60E21}" destId="{E11B422F-ECED-4203-85D2-7C81B0AE007B}" srcOrd="0" destOrd="0" presId="urn:microsoft.com/office/officeart/2005/8/layout/process5"/>
    <dgm:cxn modelId="{C23E203F-2560-4A6B-A5C4-48357BAA9966}" type="presOf" srcId="{6F29A2E3-F3B0-4F21-AB05-D7CA6CC7997E}" destId="{7BC95018-7F01-4BF3-8592-A37D6D214247}" srcOrd="0" destOrd="0" presId="urn:microsoft.com/office/officeart/2005/8/layout/process5"/>
    <dgm:cxn modelId="{3C87AB0A-E85C-43BC-9089-D4E163390481}" type="presOf" srcId="{38DDC037-81EE-4CA4-BFA6-FBFD3CE8F93C}" destId="{E1450981-574F-413A-96AF-72E3830AD347}" srcOrd="0" destOrd="0" presId="urn:microsoft.com/office/officeart/2005/8/layout/process5"/>
    <dgm:cxn modelId="{EFA524AD-52B4-4E13-8DB2-C238941BA718}" type="presOf" srcId="{88211866-6408-43C7-9C30-6FFCE2081684}" destId="{37718719-9B2B-4240-B84F-18BB4D0ACDBB}" srcOrd="0" destOrd="0" presId="urn:microsoft.com/office/officeart/2005/8/layout/process5"/>
    <dgm:cxn modelId="{EFFC920A-C690-486A-A60E-57CD94B7BBE6}" type="presOf" srcId="{47A34283-38BC-428E-9EDB-E03426F94F50}" destId="{0E2B8C1A-27F5-45D5-A0CD-B4E31BE3D6EB}" srcOrd="1" destOrd="0" presId="urn:microsoft.com/office/officeart/2005/8/layout/process5"/>
    <dgm:cxn modelId="{D6A7CCDB-A166-427B-A19C-FB13DAAAC78C}" type="presOf" srcId="{3612D35F-2864-4B00-A35A-8A9A684ADECB}" destId="{251134C1-32A6-4508-A395-1398173A11C5}" srcOrd="1" destOrd="0" presId="urn:microsoft.com/office/officeart/2005/8/layout/process5"/>
    <dgm:cxn modelId="{2077631C-D920-4DE0-B6C0-D7D24151CF15}" type="presOf" srcId="{DBDF7A4A-108E-4996-BD03-8F601E62C4C9}" destId="{F28F3B96-B291-40D3-9B07-3FF5A6A2248E}" srcOrd="0" destOrd="0" presId="urn:microsoft.com/office/officeart/2005/8/layout/process5"/>
    <dgm:cxn modelId="{13A2A0E8-9E2E-42D6-A4C8-81185E34320C}" srcId="{2B19D366-D7AF-4374-A16B-7F9460992F8B}" destId="{E9841CF1-B6B2-4049-BB63-E9FE698415FC}" srcOrd="0" destOrd="0" parTransId="{3E0FB440-0BDF-4F6D-AAFB-27F03D57C12D}" sibTransId="{6F29A2E3-F3B0-4F21-AB05-D7CA6CC7997E}"/>
    <dgm:cxn modelId="{9FF95767-BBB7-4CC9-8B08-D1BC55E4E69D}" srcId="{2B19D366-D7AF-4374-A16B-7F9460992F8B}" destId="{A8A97513-3286-4AF5-B5D7-7A8348922197}" srcOrd="6" destOrd="0" parTransId="{D824796F-D428-410F-9615-D3FC4FCCAAEA}" sibTransId="{E0768F3D-B2A4-4C8E-990B-D78A8C36EE5D}"/>
    <dgm:cxn modelId="{286E350A-E811-4956-AEBD-51E3BD779370}" type="presOf" srcId="{CA35D01A-48BD-4309-8834-3CAF29D60E21}" destId="{B3D4267B-07E4-4D65-9534-75F839F42645}" srcOrd="1" destOrd="0" presId="urn:microsoft.com/office/officeart/2005/8/layout/process5"/>
    <dgm:cxn modelId="{841C81AE-4479-4623-B6F7-96FDA6CB7EDA}" type="presOf" srcId="{C515EC19-5EC1-4A79-845F-B2E67933A6B6}" destId="{B9DF4CF1-997D-45F0-B3BF-C4E608E60144}" srcOrd="0" destOrd="0" presId="urn:microsoft.com/office/officeart/2005/8/layout/process5"/>
    <dgm:cxn modelId="{E2B65DDD-C2DA-48F8-939D-01265A32B080}" type="presOf" srcId="{6F29A2E3-F3B0-4F21-AB05-D7CA6CC7997E}" destId="{D8FB9047-04A3-4B04-A4A8-9DFAADEC9B5F}" srcOrd="1" destOrd="0" presId="urn:microsoft.com/office/officeart/2005/8/layout/process5"/>
    <dgm:cxn modelId="{A6DA0D04-E0D9-46F0-9C57-D44A9CCF18FE}" type="presOf" srcId="{E9841CF1-B6B2-4049-BB63-E9FE698415FC}" destId="{1A2F8961-3360-4CFD-9199-60D24C55C0BB}" srcOrd="0" destOrd="0" presId="urn:microsoft.com/office/officeart/2005/8/layout/process5"/>
    <dgm:cxn modelId="{4E491176-35F6-4A73-8363-4D4BE216A45B}" type="presOf" srcId="{47A34283-38BC-428E-9EDB-E03426F94F50}" destId="{9E4DF766-1869-4D84-BCD5-72987DF3C3BF}" srcOrd="0" destOrd="0" presId="urn:microsoft.com/office/officeart/2005/8/layout/process5"/>
    <dgm:cxn modelId="{F321C0BB-84DB-496E-B032-CD6674134995}" type="presOf" srcId="{EFE345B8-EFBD-42E6-9671-A411722DBE19}" destId="{51F0BEAB-D64C-4813-A934-B34441F35793}" srcOrd="1" destOrd="0" presId="urn:microsoft.com/office/officeart/2005/8/layout/process5"/>
    <dgm:cxn modelId="{B2B144C4-1C11-43BF-B210-32D653491D46}" type="presOf" srcId="{A8A97513-3286-4AF5-B5D7-7A8348922197}" destId="{26DCA26C-1DA0-4CD5-B510-6CAD8E8C5023}" srcOrd="0" destOrd="0" presId="urn:microsoft.com/office/officeart/2005/8/layout/process5"/>
    <dgm:cxn modelId="{E7799A80-DD96-4B66-B4E8-238391906092}" srcId="{2B19D366-D7AF-4374-A16B-7F9460992F8B}" destId="{DBDF7A4A-108E-4996-BD03-8F601E62C4C9}" srcOrd="4" destOrd="0" parTransId="{4741FE17-62FA-4AC1-B8A8-F3B991B96759}" sibTransId="{EFE345B8-EFBD-42E6-9671-A411722DBE19}"/>
    <dgm:cxn modelId="{7463C3CF-349D-4578-BBD9-8820A2389A1D}" srcId="{2B19D366-D7AF-4374-A16B-7F9460992F8B}" destId="{439C1825-6317-4E46-867A-86218F8BCB9C}" srcOrd="1" destOrd="0" parTransId="{BEACBAE6-AC19-4551-9706-29F54094C7D4}" sibTransId="{CA35D01A-48BD-4309-8834-3CAF29D60E21}"/>
    <dgm:cxn modelId="{77D3298B-1671-41D7-8552-AB05AF881AB0}" type="presParOf" srcId="{1AD564B0-1998-4033-8667-7C58D9513733}" destId="{1A2F8961-3360-4CFD-9199-60D24C55C0BB}" srcOrd="0" destOrd="0" presId="urn:microsoft.com/office/officeart/2005/8/layout/process5"/>
    <dgm:cxn modelId="{4058B144-AEFA-4CAF-A19A-0F4652B1B413}" type="presParOf" srcId="{1AD564B0-1998-4033-8667-7C58D9513733}" destId="{7BC95018-7F01-4BF3-8592-A37D6D214247}" srcOrd="1" destOrd="0" presId="urn:microsoft.com/office/officeart/2005/8/layout/process5"/>
    <dgm:cxn modelId="{667E90B3-F347-4FE8-8FE6-EABA35835360}" type="presParOf" srcId="{7BC95018-7F01-4BF3-8592-A37D6D214247}" destId="{D8FB9047-04A3-4B04-A4A8-9DFAADEC9B5F}" srcOrd="0" destOrd="0" presId="urn:microsoft.com/office/officeart/2005/8/layout/process5"/>
    <dgm:cxn modelId="{59CDD5E7-81C9-4002-A9EA-610C703BA637}" type="presParOf" srcId="{1AD564B0-1998-4033-8667-7C58D9513733}" destId="{5517A012-D247-44FA-B625-A57FE0AB6B2B}" srcOrd="2" destOrd="0" presId="urn:microsoft.com/office/officeart/2005/8/layout/process5"/>
    <dgm:cxn modelId="{61032639-5046-4951-A478-084F8264170E}" type="presParOf" srcId="{1AD564B0-1998-4033-8667-7C58D9513733}" destId="{E11B422F-ECED-4203-85D2-7C81B0AE007B}" srcOrd="3" destOrd="0" presId="urn:microsoft.com/office/officeart/2005/8/layout/process5"/>
    <dgm:cxn modelId="{7DBA0E17-BCC4-4B31-9922-E382861B2482}" type="presParOf" srcId="{E11B422F-ECED-4203-85D2-7C81B0AE007B}" destId="{B3D4267B-07E4-4D65-9534-75F839F42645}" srcOrd="0" destOrd="0" presId="urn:microsoft.com/office/officeart/2005/8/layout/process5"/>
    <dgm:cxn modelId="{BDA33515-C6A4-4A23-B73B-DF98E22133CD}" type="presParOf" srcId="{1AD564B0-1998-4033-8667-7C58D9513733}" destId="{E1450981-574F-413A-96AF-72E3830AD347}" srcOrd="4" destOrd="0" presId="urn:microsoft.com/office/officeart/2005/8/layout/process5"/>
    <dgm:cxn modelId="{2F1029A6-DFEA-4CBF-87EC-0FF76F0DAD73}" type="presParOf" srcId="{1AD564B0-1998-4033-8667-7C58D9513733}" destId="{37718719-9B2B-4240-B84F-18BB4D0ACDBB}" srcOrd="5" destOrd="0" presId="urn:microsoft.com/office/officeart/2005/8/layout/process5"/>
    <dgm:cxn modelId="{BD8A3FA6-D764-4D69-84E9-4F20774C2DFB}" type="presParOf" srcId="{37718719-9B2B-4240-B84F-18BB4D0ACDBB}" destId="{88CC78B1-E7F6-4D05-AC49-EC342706D749}" srcOrd="0" destOrd="0" presId="urn:microsoft.com/office/officeart/2005/8/layout/process5"/>
    <dgm:cxn modelId="{7C25D5F0-8732-41FE-9326-A5799CF44DE6}" type="presParOf" srcId="{1AD564B0-1998-4033-8667-7C58D9513733}" destId="{B9DF4CF1-997D-45F0-B3BF-C4E608E60144}" srcOrd="6" destOrd="0" presId="urn:microsoft.com/office/officeart/2005/8/layout/process5"/>
    <dgm:cxn modelId="{732D5C4B-44DA-41FB-9AB7-93CCE69D7C3C}" type="presParOf" srcId="{1AD564B0-1998-4033-8667-7C58D9513733}" destId="{9E4DF766-1869-4D84-BCD5-72987DF3C3BF}" srcOrd="7" destOrd="0" presId="urn:microsoft.com/office/officeart/2005/8/layout/process5"/>
    <dgm:cxn modelId="{DDBAFFC2-00E3-41BE-BA71-C2C93E392D3C}" type="presParOf" srcId="{9E4DF766-1869-4D84-BCD5-72987DF3C3BF}" destId="{0E2B8C1A-27F5-45D5-A0CD-B4E31BE3D6EB}" srcOrd="0" destOrd="0" presId="urn:microsoft.com/office/officeart/2005/8/layout/process5"/>
    <dgm:cxn modelId="{601C8C0B-7652-4694-90D1-63F395D485F3}" type="presParOf" srcId="{1AD564B0-1998-4033-8667-7C58D9513733}" destId="{F28F3B96-B291-40D3-9B07-3FF5A6A2248E}" srcOrd="8" destOrd="0" presId="urn:microsoft.com/office/officeart/2005/8/layout/process5"/>
    <dgm:cxn modelId="{10046F85-AC7A-4400-AF5F-FCC085A5E059}" type="presParOf" srcId="{1AD564B0-1998-4033-8667-7C58D9513733}" destId="{AFB5B6B0-CA21-4CFC-81EA-1D3E61523BE6}" srcOrd="9" destOrd="0" presId="urn:microsoft.com/office/officeart/2005/8/layout/process5"/>
    <dgm:cxn modelId="{EEBC5A71-4BB3-417D-B910-F2620B6D6810}" type="presParOf" srcId="{AFB5B6B0-CA21-4CFC-81EA-1D3E61523BE6}" destId="{51F0BEAB-D64C-4813-A934-B34441F35793}" srcOrd="0" destOrd="0" presId="urn:microsoft.com/office/officeart/2005/8/layout/process5"/>
    <dgm:cxn modelId="{553A3EF8-0B75-4437-8976-F46A70AF47C2}" type="presParOf" srcId="{1AD564B0-1998-4033-8667-7C58D9513733}" destId="{A1DAEA02-9B40-424E-9D19-C13ADEAB7972}" srcOrd="10" destOrd="0" presId="urn:microsoft.com/office/officeart/2005/8/layout/process5"/>
    <dgm:cxn modelId="{5F704F5F-2D5C-4CFB-A69D-600213BF8B17}" type="presParOf" srcId="{1AD564B0-1998-4033-8667-7C58D9513733}" destId="{3EBA03C9-D3E6-412E-AEB4-69302D4B1DD2}" srcOrd="11" destOrd="0" presId="urn:microsoft.com/office/officeart/2005/8/layout/process5"/>
    <dgm:cxn modelId="{8FDFA058-4773-48A7-B2E5-0F934E777AD4}" type="presParOf" srcId="{3EBA03C9-D3E6-412E-AEB4-69302D4B1DD2}" destId="{251134C1-32A6-4508-A395-1398173A11C5}" srcOrd="0" destOrd="0" presId="urn:microsoft.com/office/officeart/2005/8/layout/process5"/>
    <dgm:cxn modelId="{C6B36388-39CB-40E9-AAB6-5871AB8A2CF6}" type="presParOf" srcId="{1AD564B0-1998-4033-8667-7C58D9513733}" destId="{26DCA26C-1DA0-4CD5-B510-6CAD8E8C5023}" srcOrd="12"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435F25F-2B45-4A64-9507-17F495C5ABB3}" type="doc">
      <dgm:prSet loTypeId="urn:microsoft.com/office/officeart/2005/8/layout/process5" loCatId="process" qsTypeId="urn:microsoft.com/office/officeart/2005/8/quickstyle/simple1" qsCatId="simple" csTypeId="urn:microsoft.com/office/officeart/2005/8/colors/accent4_1" csCatId="accent4" phldr="1"/>
      <dgm:spPr/>
      <dgm:t>
        <a:bodyPr/>
        <a:lstStyle/>
        <a:p>
          <a:pPr rtl="1"/>
          <a:endParaRPr lang="ar-SA"/>
        </a:p>
      </dgm:t>
    </dgm:pt>
    <dgm:pt modelId="{F95FD287-557D-4843-9763-ECF7B4897399}">
      <dgm:prSet phldrT="[Text]"/>
      <dgm:spPr/>
      <dgm:t>
        <a:bodyPr/>
        <a:lstStyle/>
        <a:p>
          <a:pPr rtl="1"/>
          <a:r>
            <a:rPr lang="en-GB" dirty="0">
              <a:solidFill>
                <a:srgbClr val="FF0000"/>
              </a:solidFill>
            </a:rPr>
            <a:t>Pre</a:t>
          </a:r>
          <a:r>
            <a:rPr lang="en-GB" dirty="0"/>
            <a:t>capillary sphincters dilate</a:t>
          </a:r>
        </a:p>
        <a:p>
          <a:pPr rtl="1"/>
          <a:r>
            <a:rPr lang="en-GB" dirty="0" err="1"/>
            <a:t>Venules</a:t>
          </a:r>
          <a:r>
            <a:rPr lang="en-GB" dirty="0"/>
            <a:t> are still constricted. </a:t>
          </a:r>
          <a:endParaRPr lang="ar-SA" dirty="0"/>
        </a:p>
      </dgm:t>
    </dgm:pt>
    <dgm:pt modelId="{CD330BD9-BCA7-4576-94AA-2BB4A10912FE}" type="parTrans" cxnId="{E40DC13C-AD6E-4D5C-8353-CAD8690E6F68}">
      <dgm:prSet/>
      <dgm:spPr/>
      <dgm:t>
        <a:bodyPr/>
        <a:lstStyle/>
        <a:p>
          <a:pPr rtl="1"/>
          <a:endParaRPr lang="ar-SA"/>
        </a:p>
      </dgm:t>
    </dgm:pt>
    <dgm:pt modelId="{A627DE34-FC9F-40E2-8A8F-02046CD4819F}" type="sibTrans" cxnId="{E40DC13C-AD6E-4D5C-8353-CAD8690E6F68}">
      <dgm:prSet/>
      <dgm:spPr/>
      <dgm:t>
        <a:bodyPr/>
        <a:lstStyle/>
        <a:p>
          <a:pPr rtl="1"/>
          <a:endParaRPr lang="ar-SA"/>
        </a:p>
      </dgm:t>
    </dgm:pt>
    <dgm:pt modelId="{2A9E5020-AC69-4093-BC1A-E5AC0B528FA9}">
      <dgm:prSet phldrT="[Text]"/>
      <dgm:spPr/>
      <dgm:t>
        <a:bodyPr/>
        <a:lstStyle/>
        <a:p>
          <a:pPr rtl="1"/>
          <a:r>
            <a:rPr lang="en-GB" dirty="0"/>
            <a:t>Blood stagnation in capillaries. </a:t>
          </a:r>
          <a:endParaRPr lang="ar-SA" dirty="0"/>
        </a:p>
      </dgm:t>
    </dgm:pt>
    <dgm:pt modelId="{0BCF6880-820F-4E0A-A41E-73D5052D7177}" type="parTrans" cxnId="{D604469E-A34C-411E-8F21-D6B91EDF1939}">
      <dgm:prSet/>
      <dgm:spPr/>
      <dgm:t>
        <a:bodyPr/>
        <a:lstStyle/>
        <a:p>
          <a:pPr rtl="1"/>
          <a:endParaRPr lang="ar-SA"/>
        </a:p>
      </dgm:t>
    </dgm:pt>
    <dgm:pt modelId="{812773C5-3297-4793-9756-5260D76A00C8}" type="sibTrans" cxnId="{D604469E-A34C-411E-8F21-D6B91EDF1939}">
      <dgm:prSet/>
      <dgm:spPr/>
      <dgm:t>
        <a:bodyPr/>
        <a:lstStyle/>
        <a:p>
          <a:pPr rtl="1"/>
          <a:endParaRPr lang="ar-SA"/>
        </a:p>
      </dgm:t>
    </dgm:pt>
    <dgm:pt modelId="{7728D1D0-2764-49EA-83A4-6568112C2C65}">
      <dgm:prSet phldrT="[Text]" custT="1"/>
      <dgm:spPr/>
      <dgm:t>
        <a:bodyPr/>
        <a:lstStyle/>
        <a:p>
          <a:pPr algn="ctr" defTabSz="666750" rtl="1"/>
          <a:r>
            <a:rPr lang="en-GB" sz="1200" kern="1200" dirty="0"/>
            <a:t>Hypoxia continue +Fluid leaves extra vascular compartment. </a:t>
          </a:r>
        </a:p>
        <a:p>
          <a:pPr marL="0" algn="ctr" defTabSz="914363" rtl="0" eaLnBrk="1" latinLnBrk="0" hangingPunct="1"/>
          <a:r>
            <a:rPr lang="en-GB" sz="1200" kern="1200" dirty="0">
              <a:solidFill>
                <a:srgbClr val="DDE9EC">
                  <a:lumMod val="50000"/>
                </a:srgbClr>
              </a:solidFill>
              <a:latin typeface="+mn-lt"/>
              <a:ea typeface="+mn-ea"/>
              <a:cs typeface="+mn-cs"/>
            </a:rPr>
            <a:t>(which will drain in lymphatic vessel)</a:t>
          </a:r>
          <a:endParaRPr lang="ar-SA" sz="1200" kern="1200" dirty="0">
            <a:solidFill>
              <a:srgbClr val="DDE9EC">
                <a:lumMod val="50000"/>
              </a:srgbClr>
            </a:solidFill>
            <a:latin typeface="+mn-lt"/>
            <a:ea typeface="+mn-ea"/>
            <a:cs typeface="+mn-cs"/>
          </a:endParaRPr>
        </a:p>
      </dgm:t>
    </dgm:pt>
    <dgm:pt modelId="{29998470-30D4-4522-A9EB-BE7536F7D1F3}" type="parTrans" cxnId="{FDBE5EDC-6AD4-4EE0-B297-BBD4A22600EB}">
      <dgm:prSet/>
      <dgm:spPr/>
      <dgm:t>
        <a:bodyPr/>
        <a:lstStyle/>
        <a:p>
          <a:pPr rtl="1"/>
          <a:endParaRPr lang="ar-SA"/>
        </a:p>
      </dgm:t>
    </dgm:pt>
    <dgm:pt modelId="{37A865E6-AEE2-4D3F-93BA-67FEF2BB01A3}" type="sibTrans" cxnId="{FDBE5EDC-6AD4-4EE0-B297-BBD4A22600EB}">
      <dgm:prSet/>
      <dgm:spPr/>
      <dgm:t>
        <a:bodyPr/>
        <a:lstStyle/>
        <a:p>
          <a:pPr rtl="1"/>
          <a:endParaRPr lang="ar-SA"/>
        </a:p>
      </dgm:t>
    </dgm:pt>
    <dgm:pt modelId="{17C2240E-9676-48E0-8325-6B2D1261A5C0}">
      <dgm:prSet phldrT="[Text]"/>
      <dgm:spPr/>
      <dgm:t>
        <a:bodyPr/>
        <a:lstStyle/>
        <a:p>
          <a:pPr rtl="1"/>
          <a:r>
            <a:rPr lang="en-GB" dirty="0"/>
            <a:t>Further reduction in circulating blood volume.</a:t>
          </a:r>
        </a:p>
        <a:p>
          <a:pPr rtl="1"/>
          <a:r>
            <a:rPr lang="ar-SA" dirty="0" err="1"/>
            <a:t>بيقل</a:t>
          </a:r>
          <a:r>
            <a:rPr lang="ar-SA" dirty="0"/>
            <a:t> الفوليوم </a:t>
          </a:r>
          <a:r>
            <a:rPr lang="ar-SA" dirty="0" err="1"/>
            <a:t>لانه</a:t>
          </a:r>
          <a:r>
            <a:rPr lang="ar-SA" dirty="0"/>
            <a:t> يروح </a:t>
          </a:r>
          <a:r>
            <a:rPr lang="ar-SA" dirty="0" err="1"/>
            <a:t>للمفاتيك</a:t>
          </a:r>
          <a:r>
            <a:rPr lang="ar-SA" dirty="0"/>
            <a:t> </a:t>
          </a:r>
          <a:r>
            <a:rPr lang="en-GB" dirty="0"/>
            <a:t> </a:t>
          </a:r>
          <a:endParaRPr lang="ar-SA" dirty="0"/>
        </a:p>
      </dgm:t>
    </dgm:pt>
    <dgm:pt modelId="{E0733856-0CE3-40BC-B1EF-BF8231F3EBAB}" type="parTrans" cxnId="{022181F3-47CD-4FF8-A5F2-5F8D9D39659B}">
      <dgm:prSet/>
      <dgm:spPr/>
      <dgm:t>
        <a:bodyPr/>
        <a:lstStyle/>
        <a:p>
          <a:pPr rtl="1"/>
          <a:endParaRPr lang="ar-SA"/>
        </a:p>
      </dgm:t>
    </dgm:pt>
    <dgm:pt modelId="{B9EE2707-D9B0-454D-8461-93D08960C9E2}" type="sibTrans" cxnId="{022181F3-47CD-4FF8-A5F2-5F8D9D39659B}">
      <dgm:prSet/>
      <dgm:spPr/>
      <dgm:t>
        <a:bodyPr/>
        <a:lstStyle/>
        <a:p>
          <a:pPr rtl="1"/>
          <a:endParaRPr lang="ar-SA"/>
        </a:p>
      </dgm:t>
    </dgm:pt>
    <dgm:pt modelId="{E6D80ACB-7E03-4765-BC17-48F13F765022}" type="pres">
      <dgm:prSet presAssocID="{F435F25F-2B45-4A64-9507-17F495C5ABB3}" presName="diagram" presStyleCnt="0">
        <dgm:presLayoutVars>
          <dgm:dir/>
          <dgm:resizeHandles val="exact"/>
        </dgm:presLayoutVars>
      </dgm:prSet>
      <dgm:spPr/>
      <dgm:t>
        <a:bodyPr/>
        <a:lstStyle/>
        <a:p>
          <a:endParaRPr lang="en-US"/>
        </a:p>
      </dgm:t>
    </dgm:pt>
    <dgm:pt modelId="{D2452BEE-1A86-4B91-8B60-26A188B3A48C}" type="pres">
      <dgm:prSet presAssocID="{F95FD287-557D-4843-9763-ECF7B4897399}" presName="node" presStyleLbl="node1" presStyleIdx="0" presStyleCnt="4" custLinFactNeighborX="14045" custLinFactNeighborY="1041">
        <dgm:presLayoutVars>
          <dgm:bulletEnabled val="1"/>
        </dgm:presLayoutVars>
      </dgm:prSet>
      <dgm:spPr/>
      <dgm:t>
        <a:bodyPr/>
        <a:lstStyle/>
        <a:p>
          <a:endParaRPr lang="en-US"/>
        </a:p>
      </dgm:t>
    </dgm:pt>
    <dgm:pt modelId="{9B182F1C-B82F-4107-B5E7-B23A651AADB5}" type="pres">
      <dgm:prSet presAssocID="{A627DE34-FC9F-40E2-8A8F-02046CD4819F}" presName="sibTrans" presStyleLbl="sibTrans2D1" presStyleIdx="0" presStyleCnt="3"/>
      <dgm:spPr/>
      <dgm:t>
        <a:bodyPr/>
        <a:lstStyle/>
        <a:p>
          <a:endParaRPr lang="en-US"/>
        </a:p>
      </dgm:t>
    </dgm:pt>
    <dgm:pt modelId="{B82F3135-4E96-481E-B4F1-2A171ED22BDD}" type="pres">
      <dgm:prSet presAssocID="{A627DE34-FC9F-40E2-8A8F-02046CD4819F}" presName="connectorText" presStyleLbl="sibTrans2D1" presStyleIdx="0" presStyleCnt="3"/>
      <dgm:spPr/>
      <dgm:t>
        <a:bodyPr/>
        <a:lstStyle/>
        <a:p>
          <a:endParaRPr lang="en-US"/>
        </a:p>
      </dgm:t>
    </dgm:pt>
    <dgm:pt modelId="{F8707E3B-7176-4774-9769-5B615EF1AF83}" type="pres">
      <dgm:prSet presAssocID="{2A9E5020-AC69-4093-BC1A-E5AC0B528FA9}" presName="node" presStyleLbl="node1" presStyleIdx="1" presStyleCnt="4" custScaleX="79191">
        <dgm:presLayoutVars>
          <dgm:bulletEnabled val="1"/>
        </dgm:presLayoutVars>
      </dgm:prSet>
      <dgm:spPr/>
      <dgm:t>
        <a:bodyPr/>
        <a:lstStyle/>
        <a:p>
          <a:endParaRPr lang="en-US"/>
        </a:p>
      </dgm:t>
    </dgm:pt>
    <dgm:pt modelId="{56EF23D2-50D3-4283-B564-7B4E067B241C}" type="pres">
      <dgm:prSet presAssocID="{812773C5-3297-4793-9756-5260D76A00C8}" presName="sibTrans" presStyleLbl="sibTrans2D1" presStyleIdx="1" presStyleCnt="3"/>
      <dgm:spPr/>
      <dgm:t>
        <a:bodyPr/>
        <a:lstStyle/>
        <a:p>
          <a:endParaRPr lang="en-US"/>
        </a:p>
      </dgm:t>
    </dgm:pt>
    <dgm:pt modelId="{C83E8168-58CF-4D93-AC92-557D34757FB9}" type="pres">
      <dgm:prSet presAssocID="{812773C5-3297-4793-9756-5260D76A00C8}" presName="connectorText" presStyleLbl="sibTrans2D1" presStyleIdx="1" presStyleCnt="3"/>
      <dgm:spPr/>
      <dgm:t>
        <a:bodyPr/>
        <a:lstStyle/>
        <a:p>
          <a:endParaRPr lang="en-US"/>
        </a:p>
      </dgm:t>
    </dgm:pt>
    <dgm:pt modelId="{B91FC50B-E79E-43E3-BA0E-F4242C14A711}" type="pres">
      <dgm:prSet presAssocID="{7728D1D0-2764-49EA-83A4-6568112C2C65}" presName="node" presStyleLbl="node1" presStyleIdx="2" presStyleCnt="4">
        <dgm:presLayoutVars>
          <dgm:bulletEnabled val="1"/>
        </dgm:presLayoutVars>
      </dgm:prSet>
      <dgm:spPr/>
      <dgm:t>
        <a:bodyPr/>
        <a:lstStyle/>
        <a:p>
          <a:endParaRPr lang="en-US"/>
        </a:p>
      </dgm:t>
    </dgm:pt>
    <dgm:pt modelId="{D4C18067-7E15-4940-A2BD-00FDAE46F042}" type="pres">
      <dgm:prSet presAssocID="{37A865E6-AEE2-4D3F-93BA-67FEF2BB01A3}" presName="sibTrans" presStyleLbl="sibTrans2D1" presStyleIdx="2" presStyleCnt="3"/>
      <dgm:spPr/>
      <dgm:t>
        <a:bodyPr/>
        <a:lstStyle/>
        <a:p>
          <a:endParaRPr lang="en-US"/>
        </a:p>
      </dgm:t>
    </dgm:pt>
    <dgm:pt modelId="{4AFB5BD4-83E8-4ECF-AB4D-2EE07B3D7D7F}" type="pres">
      <dgm:prSet presAssocID="{37A865E6-AEE2-4D3F-93BA-67FEF2BB01A3}" presName="connectorText" presStyleLbl="sibTrans2D1" presStyleIdx="2" presStyleCnt="3"/>
      <dgm:spPr/>
      <dgm:t>
        <a:bodyPr/>
        <a:lstStyle/>
        <a:p>
          <a:endParaRPr lang="en-US"/>
        </a:p>
      </dgm:t>
    </dgm:pt>
    <dgm:pt modelId="{D8089295-59C3-498A-8589-93DB936E6B81}" type="pres">
      <dgm:prSet presAssocID="{17C2240E-9676-48E0-8325-6B2D1261A5C0}" presName="node" presStyleLbl="node1" presStyleIdx="3" presStyleCnt="4">
        <dgm:presLayoutVars>
          <dgm:bulletEnabled val="1"/>
        </dgm:presLayoutVars>
      </dgm:prSet>
      <dgm:spPr/>
      <dgm:t>
        <a:bodyPr/>
        <a:lstStyle/>
        <a:p>
          <a:endParaRPr lang="en-US"/>
        </a:p>
      </dgm:t>
    </dgm:pt>
  </dgm:ptLst>
  <dgm:cxnLst>
    <dgm:cxn modelId="{24C4EA17-44A9-CA4C-A1BB-35B6E4973625}" type="presOf" srcId="{37A865E6-AEE2-4D3F-93BA-67FEF2BB01A3}" destId="{4AFB5BD4-83E8-4ECF-AB4D-2EE07B3D7D7F}" srcOrd="1" destOrd="0" presId="urn:microsoft.com/office/officeart/2005/8/layout/process5"/>
    <dgm:cxn modelId="{E40DC13C-AD6E-4D5C-8353-CAD8690E6F68}" srcId="{F435F25F-2B45-4A64-9507-17F495C5ABB3}" destId="{F95FD287-557D-4843-9763-ECF7B4897399}" srcOrd="0" destOrd="0" parTransId="{CD330BD9-BCA7-4576-94AA-2BB4A10912FE}" sibTransId="{A627DE34-FC9F-40E2-8A8F-02046CD4819F}"/>
    <dgm:cxn modelId="{0039D50D-2CB0-4446-B4A2-CD6A25222A3B}" type="presOf" srcId="{812773C5-3297-4793-9756-5260D76A00C8}" destId="{C83E8168-58CF-4D93-AC92-557D34757FB9}" srcOrd="1" destOrd="0" presId="urn:microsoft.com/office/officeart/2005/8/layout/process5"/>
    <dgm:cxn modelId="{E401FC88-5857-494B-AD13-32FABDD6881C}" type="presOf" srcId="{F95FD287-557D-4843-9763-ECF7B4897399}" destId="{D2452BEE-1A86-4B91-8B60-26A188B3A48C}" srcOrd="0" destOrd="0" presId="urn:microsoft.com/office/officeart/2005/8/layout/process5"/>
    <dgm:cxn modelId="{69E8B453-42CB-474A-9394-EF120921749C}" type="presOf" srcId="{812773C5-3297-4793-9756-5260D76A00C8}" destId="{56EF23D2-50D3-4283-B564-7B4E067B241C}" srcOrd="0" destOrd="0" presId="urn:microsoft.com/office/officeart/2005/8/layout/process5"/>
    <dgm:cxn modelId="{F2E23137-B559-0A4F-BE65-B823FB9353AF}" type="presOf" srcId="{A627DE34-FC9F-40E2-8A8F-02046CD4819F}" destId="{B82F3135-4E96-481E-B4F1-2A171ED22BDD}" srcOrd="1" destOrd="0" presId="urn:microsoft.com/office/officeart/2005/8/layout/process5"/>
    <dgm:cxn modelId="{D70D4D33-F6B7-4943-B5F2-57B063924DF6}" type="presOf" srcId="{F435F25F-2B45-4A64-9507-17F495C5ABB3}" destId="{E6D80ACB-7E03-4765-BC17-48F13F765022}" srcOrd="0" destOrd="0" presId="urn:microsoft.com/office/officeart/2005/8/layout/process5"/>
    <dgm:cxn modelId="{8AA3563D-8B21-0A4B-997E-1AE632BF5234}" type="presOf" srcId="{7728D1D0-2764-49EA-83A4-6568112C2C65}" destId="{B91FC50B-E79E-43E3-BA0E-F4242C14A711}" srcOrd="0" destOrd="0" presId="urn:microsoft.com/office/officeart/2005/8/layout/process5"/>
    <dgm:cxn modelId="{022181F3-47CD-4FF8-A5F2-5F8D9D39659B}" srcId="{F435F25F-2B45-4A64-9507-17F495C5ABB3}" destId="{17C2240E-9676-48E0-8325-6B2D1261A5C0}" srcOrd="3" destOrd="0" parTransId="{E0733856-0CE3-40BC-B1EF-BF8231F3EBAB}" sibTransId="{B9EE2707-D9B0-454D-8461-93D08960C9E2}"/>
    <dgm:cxn modelId="{FDBE5EDC-6AD4-4EE0-B297-BBD4A22600EB}" srcId="{F435F25F-2B45-4A64-9507-17F495C5ABB3}" destId="{7728D1D0-2764-49EA-83A4-6568112C2C65}" srcOrd="2" destOrd="0" parTransId="{29998470-30D4-4522-A9EB-BE7536F7D1F3}" sibTransId="{37A865E6-AEE2-4D3F-93BA-67FEF2BB01A3}"/>
    <dgm:cxn modelId="{D604469E-A34C-411E-8F21-D6B91EDF1939}" srcId="{F435F25F-2B45-4A64-9507-17F495C5ABB3}" destId="{2A9E5020-AC69-4093-BC1A-E5AC0B528FA9}" srcOrd="1" destOrd="0" parTransId="{0BCF6880-820F-4E0A-A41E-73D5052D7177}" sibTransId="{812773C5-3297-4793-9756-5260D76A00C8}"/>
    <dgm:cxn modelId="{3C66AEC1-CD24-884D-9CD3-18F9B2E0AA68}" type="presOf" srcId="{2A9E5020-AC69-4093-BC1A-E5AC0B528FA9}" destId="{F8707E3B-7176-4774-9769-5B615EF1AF83}" srcOrd="0" destOrd="0" presId="urn:microsoft.com/office/officeart/2005/8/layout/process5"/>
    <dgm:cxn modelId="{19AE7B88-651D-A440-B41C-F9EB9BEC89DD}" type="presOf" srcId="{17C2240E-9676-48E0-8325-6B2D1261A5C0}" destId="{D8089295-59C3-498A-8589-93DB936E6B81}" srcOrd="0" destOrd="0" presId="urn:microsoft.com/office/officeart/2005/8/layout/process5"/>
    <dgm:cxn modelId="{F828EE0B-951B-3C4D-8798-7B3572BD7ADB}" type="presOf" srcId="{37A865E6-AEE2-4D3F-93BA-67FEF2BB01A3}" destId="{D4C18067-7E15-4940-A2BD-00FDAE46F042}" srcOrd="0" destOrd="0" presId="urn:microsoft.com/office/officeart/2005/8/layout/process5"/>
    <dgm:cxn modelId="{A24CA463-417E-6A40-829F-1EF8A47823F0}" type="presOf" srcId="{A627DE34-FC9F-40E2-8A8F-02046CD4819F}" destId="{9B182F1C-B82F-4107-B5E7-B23A651AADB5}" srcOrd="0" destOrd="0" presId="urn:microsoft.com/office/officeart/2005/8/layout/process5"/>
    <dgm:cxn modelId="{77F27CEA-FE39-1F40-B860-8E4F40FE08DF}" type="presParOf" srcId="{E6D80ACB-7E03-4765-BC17-48F13F765022}" destId="{D2452BEE-1A86-4B91-8B60-26A188B3A48C}" srcOrd="0" destOrd="0" presId="urn:microsoft.com/office/officeart/2005/8/layout/process5"/>
    <dgm:cxn modelId="{F5AB32B7-9067-D04A-8A76-5222D2375B61}" type="presParOf" srcId="{E6D80ACB-7E03-4765-BC17-48F13F765022}" destId="{9B182F1C-B82F-4107-B5E7-B23A651AADB5}" srcOrd="1" destOrd="0" presId="urn:microsoft.com/office/officeart/2005/8/layout/process5"/>
    <dgm:cxn modelId="{D60A010C-5029-D947-BC7F-0FF9782FC10C}" type="presParOf" srcId="{9B182F1C-B82F-4107-B5E7-B23A651AADB5}" destId="{B82F3135-4E96-481E-B4F1-2A171ED22BDD}" srcOrd="0" destOrd="0" presId="urn:microsoft.com/office/officeart/2005/8/layout/process5"/>
    <dgm:cxn modelId="{795A3369-3029-EC45-9F70-4EE5AD4505DF}" type="presParOf" srcId="{E6D80ACB-7E03-4765-BC17-48F13F765022}" destId="{F8707E3B-7176-4774-9769-5B615EF1AF83}" srcOrd="2" destOrd="0" presId="urn:microsoft.com/office/officeart/2005/8/layout/process5"/>
    <dgm:cxn modelId="{517551C6-E4B9-0442-8F81-E081F9ED7E38}" type="presParOf" srcId="{E6D80ACB-7E03-4765-BC17-48F13F765022}" destId="{56EF23D2-50D3-4283-B564-7B4E067B241C}" srcOrd="3" destOrd="0" presId="urn:microsoft.com/office/officeart/2005/8/layout/process5"/>
    <dgm:cxn modelId="{5096683A-7C3E-2D4A-A616-2B701ADF8AB8}" type="presParOf" srcId="{56EF23D2-50D3-4283-B564-7B4E067B241C}" destId="{C83E8168-58CF-4D93-AC92-557D34757FB9}" srcOrd="0" destOrd="0" presId="urn:microsoft.com/office/officeart/2005/8/layout/process5"/>
    <dgm:cxn modelId="{3B5031C3-7061-A447-9470-FC2560A7D9A0}" type="presParOf" srcId="{E6D80ACB-7E03-4765-BC17-48F13F765022}" destId="{B91FC50B-E79E-43E3-BA0E-F4242C14A711}" srcOrd="4" destOrd="0" presId="urn:microsoft.com/office/officeart/2005/8/layout/process5"/>
    <dgm:cxn modelId="{B5FB1473-6373-AC44-9FB8-C4ED572F0736}" type="presParOf" srcId="{E6D80ACB-7E03-4765-BC17-48F13F765022}" destId="{D4C18067-7E15-4940-A2BD-00FDAE46F042}" srcOrd="5" destOrd="0" presId="urn:microsoft.com/office/officeart/2005/8/layout/process5"/>
    <dgm:cxn modelId="{04555523-D919-8845-8D2E-76AF20E8C5B1}" type="presParOf" srcId="{D4C18067-7E15-4940-A2BD-00FDAE46F042}" destId="{4AFB5BD4-83E8-4ECF-AB4D-2EE07B3D7D7F}" srcOrd="0" destOrd="0" presId="urn:microsoft.com/office/officeart/2005/8/layout/process5"/>
    <dgm:cxn modelId="{46843730-2329-9A4B-A9C6-DF926AE6FC0F}" type="presParOf" srcId="{E6D80ACB-7E03-4765-BC17-48F13F765022}" destId="{D8089295-59C3-498A-8589-93DB936E6B81}" srcOrd="6" destOrd="0" presId="urn:microsoft.com/office/officeart/2005/8/layout/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0593274-45C1-4F15-95BE-1369214CF39A}" type="doc">
      <dgm:prSet loTypeId="urn:microsoft.com/office/officeart/2005/8/layout/process1" loCatId="process" qsTypeId="urn:microsoft.com/office/officeart/2005/8/quickstyle/simple1" qsCatId="simple" csTypeId="urn:microsoft.com/office/officeart/2005/8/colors/accent4_1" csCatId="accent4" phldr="1"/>
      <dgm:spPr/>
    </dgm:pt>
    <dgm:pt modelId="{5190B746-B9F0-4D56-AAF5-8D144E3F9176}">
      <dgm:prSet phldrT="[Text]" custT="1"/>
      <dgm:spPr/>
      <dgm:t>
        <a:bodyPr/>
        <a:lstStyle/>
        <a:p>
          <a:pPr rtl="1"/>
          <a:r>
            <a:rPr lang="en-GB" sz="1600" dirty="0"/>
            <a:t>depression of vasomotor </a:t>
          </a:r>
          <a:r>
            <a:rPr lang="en-GB" sz="1600" dirty="0" err="1"/>
            <a:t>center</a:t>
          </a:r>
          <a:endParaRPr lang="en-GB" sz="1600" dirty="0"/>
        </a:p>
        <a:p>
          <a:pPr rtl="1"/>
          <a:r>
            <a:rPr lang="en-GB" sz="1600" dirty="0"/>
            <a:t>(sympathetic) </a:t>
          </a:r>
          <a:endParaRPr lang="ar-SA" sz="1600" dirty="0"/>
        </a:p>
      </dgm:t>
    </dgm:pt>
    <dgm:pt modelId="{8F804F9B-8337-4051-9F1B-22A2E0D1D983}" type="parTrans" cxnId="{C4B43B6C-9B1A-4F58-BE23-7A843DC9EC2D}">
      <dgm:prSet/>
      <dgm:spPr/>
      <dgm:t>
        <a:bodyPr/>
        <a:lstStyle/>
        <a:p>
          <a:pPr rtl="1"/>
          <a:endParaRPr lang="ar-SA"/>
        </a:p>
      </dgm:t>
    </dgm:pt>
    <dgm:pt modelId="{500D904D-CB87-44E7-AFEB-448F1A8592CA}" type="sibTrans" cxnId="{C4B43B6C-9B1A-4F58-BE23-7A843DC9EC2D}">
      <dgm:prSet/>
      <dgm:spPr/>
      <dgm:t>
        <a:bodyPr/>
        <a:lstStyle/>
        <a:p>
          <a:pPr rtl="1"/>
          <a:endParaRPr lang="ar-SA"/>
        </a:p>
      </dgm:t>
    </dgm:pt>
    <dgm:pt modelId="{22F4A235-F7EA-4EC5-83BC-087A3ACB2980}">
      <dgm:prSet phldrT="[Text]" custT="1"/>
      <dgm:spPr/>
      <dgm:t>
        <a:bodyPr/>
        <a:lstStyle/>
        <a:p>
          <a:pPr rtl="1"/>
          <a:r>
            <a:rPr lang="en-GB" sz="1800" dirty="0"/>
            <a:t>vasodilation+    HR</a:t>
          </a:r>
          <a:endParaRPr lang="ar-SA" dirty="0"/>
        </a:p>
      </dgm:t>
    </dgm:pt>
    <dgm:pt modelId="{542B3C60-6DB8-48BD-A2BC-7EA5DE4C3C89}" type="parTrans" cxnId="{DE312C66-67FE-4D75-88E5-B50B3831E20F}">
      <dgm:prSet/>
      <dgm:spPr/>
      <dgm:t>
        <a:bodyPr/>
        <a:lstStyle/>
        <a:p>
          <a:pPr rtl="1"/>
          <a:endParaRPr lang="ar-SA"/>
        </a:p>
      </dgm:t>
    </dgm:pt>
    <dgm:pt modelId="{CCD7AEB2-20D4-4E8B-9EA6-1F532D65A1A3}" type="sibTrans" cxnId="{DE312C66-67FE-4D75-88E5-B50B3831E20F}">
      <dgm:prSet/>
      <dgm:spPr/>
      <dgm:t>
        <a:bodyPr/>
        <a:lstStyle/>
        <a:p>
          <a:pPr rtl="1"/>
          <a:endParaRPr lang="ar-SA"/>
        </a:p>
      </dgm:t>
    </dgm:pt>
    <dgm:pt modelId="{F1F81EE6-9674-4576-B87B-52FC06B229FC}">
      <dgm:prSet phldrT="[Text]" custT="1"/>
      <dgm:spPr/>
      <dgm:t>
        <a:bodyPr/>
        <a:lstStyle/>
        <a:p>
          <a:pPr marL="0" marR="0" indent="0" defTabSz="914400" rtl="1" eaLnBrk="1" fontAlgn="auto" latinLnBrk="0" hangingPunct="1">
            <a:lnSpc>
              <a:spcPct val="100000"/>
            </a:lnSpc>
            <a:spcBef>
              <a:spcPts val="0"/>
            </a:spcBef>
            <a:spcAft>
              <a:spcPts val="0"/>
            </a:spcAft>
            <a:buClrTx/>
            <a:buSzTx/>
            <a:buFontTx/>
            <a:buNone/>
            <a:tabLst/>
            <a:defRPr/>
          </a:pPr>
          <a:r>
            <a:rPr lang="en-GB" sz="1800" dirty="0"/>
            <a:t>further decrease in blood pressure  </a:t>
          </a:r>
          <a:endParaRPr lang="ar-SA" sz="1800" dirty="0"/>
        </a:p>
        <a:p>
          <a:pPr rtl="1">
            <a:lnSpc>
              <a:spcPct val="90000"/>
            </a:lnSpc>
            <a:spcBef>
              <a:spcPct val="0"/>
            </a:spcBef>
            <a:spcAft>
              <a:spcPct val="35000"/>
            </a:spcAft>
          </a:pPr>
          <a:endParaRPr lang="ar-SA" dirty="0"/>
        </a:p>
      </dgm:t>
    </dgm:pt>
    <dgm:pt modelId="{F38B5341-B2A1-4B60-A2D7-F1F03DAAF8E9}" type="parTrans" cxnId="{BA58340B-2FE4-483A-B8A1-89E24F5AC601}">
      <dgm:prSet/>
      <dgm:spPr/>
      <dgm:t>
        <a:bodyPr/>
        <a:lstStyle/>
        <a:p>
          <a:pPr rtl="1"/>
          <a:endParaRPr lang="ar-SA"/>
        </a:p>
      </dgm:t>
    </dgm:pt>
    <dgm:pt modelId="{8F5EFE39-1EFA-4E7F-B80F-ED4D358FFEF6}" type="sibTrans" cxnId="{BA58340B-2FE4-483A-B8A1-89E24F5AC601}">
      <dgm:prSet/>
      <dgm:spPr/>
      <dgm:t>
        <a:bodyPr/>
        <a:lstStyle/>
        <a:p>
          <a:pPr rtl="1"/>
          <a:endParaRPr lang="ar-SA"/>
        </a:p>
      </dgm:t>
    </dgm:pt>
    <dgm:pt modelId="{B3CE8F2D-63A1-4377-A496-E963ED2A45C7}" type="pres">
      <dgm:prSet presAssocID="{F0593274-45C1-4F15-95BE-1369214CF39A}" presName="Name0" presStyleCnt="0">
        <dgm:presLayoutVars>
          <dgm:dir/>
          <dgm:resizeHandles val="exact"/>
        </dgm:presLayoutVars>
      </dgm:prSet>
      <dgm:spPr/>
    </dgm:pt>
    <dgm:pt modelId="{511CB4E4-58DB-4655-96C3-3BE4E8056A7F}" type="pres">
      <dgm:prSet presAssocID="{5190B746-B9F0-4D56-AAF5-8D144E3F9176}" presName="node" presStyleLbl="node1" presStyleIdx="0" presStyleCnt="3">
        <dgm:presLayoutVars>
          <dgm:bulletEnabled val="1"/>
        </dgm:presLayoutVars>
      </dgm:prSet>
      <dgm:spPr/>
      <dgm:t>
        <a:bodyPr/>
        <a:lstStyle/>
        <a:p>
          <a:endParaRPr lang="en-US"/>
        </a:p>
      </dgm:t>
    </dgm:pt>
    <dgm:pt modelId="{2C1264CD-2307-4191-A169-AE30F56764EB}" type="pres">
      <dgm:prSet presAssocID="{500D904D-CB87-44E7-AFEB-448F1A8592CA}" presName="sibTrans" presStyleLbl="sibTrans2D1" presStyleIdx="0" presStyleCnt="2"/>
      <dgm:spPr/>
      <dgm:t>
        <a:bodyPr/>
        <a:lstStyle/>
        <a:p>
          <a:endParaRPr lang="en-US"/>
        </a:p>
      </dgm:t>
    </dgm:pt>
    <dgm:pt modelId="{024440D6-B8F3-47DE-875B-2AA352E0300F}" type="pres">
      <dgm:prSet presAssocID="{500D904D-CB87-44E7-AFEB-448F1A8592CA}" presName="connectorText" presStyleLbl="sibTrans2D1" presStyleIdx="0" presStyleCnt="2"/>
      <dgm:spPr/>
      <dgm:t>
        <a:bodyPr/>
        <a:lstStyle/>
        <a:p>
          <a:endParaRPr lang="en-US"/>
        </a:p>
      </dgm:t>
    </dgm:pt>
    <dgm:pt modelId="{C79CA896-406E-4CCA-82CC-5062BD97464A}" type="pres">
      <dgm:prSet presAssocID="{22F4A235-F7EA-4EC5-83BC-087A3ACB2980}" presName="node" presStyleLbl="node1" presStyleIdx="1" presStyleCnt="3">
        <dgm:presLayoutVars>
          <dgm:bulletEnabled val="1"/>
        </dgm:presLayoutVars>
      </dgm:prSet>
      <dgm:spPr/>
      <dgm:t>
        <a:bodyPr/>
        <a:lstStyle/>
        <a:p>
          <a:endParaRPr lang="en-US"/>
        </a:p>
      </dgm:t>
    </dgm:pt>
    <dgm:pt modelId="{84C9E427-B331-40C0-A28B-F024F41CFC7F}" type="pres">
      <dgm:prSet presAssocID="{CCD7AEB2-20D4-4E8B-9EA6-1F532D65A1A3}" presName="sibTrans" presStyleLbl="sibTrans2D1" presStyleIdx="1" presStyleCnt="2"/>
      <dgm:spPr/>
      <dgm:t>
        <a:bodyPr/>
        <a:lstStyle/>
        <a:p>
          <a:endParaRPr lang="en-US"/>
        </a:p>
      </dgm:t>
    </dgm:pt>
    <dgm:pt modelId="{7C239A93-B76D-433C-A680-9E2A74E0EB4E}" type="pres">
      <dgm:prSet presAssocID="{CCD7AEB2-20D4-4E8B-9EA6-1F532D65A1A3}" presName="connectorText" presStyleLbl="sibTrans2D1" presStyleIdx="1" presStyleCnt="2"/>
      <dgm:spPr/>
      <dgm:t>
        <a:bodyPr/>
        <a:lstStyle/>
        <a:p>
          <a:endParaRPr lang="en-US"/>
        </a:p>
      </dgm:t>
    </dgm:pt>
    <dgm:pt modelId="{08CACAB3-0C53-48D1-B08B-D6D1FFC0CBAC}" type="pres">
      <dgm:prSet presAssocID="{F1F81EE6-9674-4576-B87B-52FC06B229FC}" presName="node" presStyleLbl="node1" presStyleIdx="2" presStyleCnt="3">
        <dgm:presLayoutVars>
          <dgm:bulletEnabled val="1"/>
        </dgm:presLayoutVars>
      </dgm:prSet>
      <dgm:spPr/>
      <dgm:t>
        <a:bodyPr/>
        <a:lstStyle/>
        <a:p>
          <a:endParaRPr lang="en-US"/>
        </a:p>
      </dgm:t>
    </dgm:pt>
  </dgm:ptLst>
  <dgm:cxnLst>
    <dgm:cxn modelId="{C4B43B6C-9B1A-4F58-BE23-7A843DC9EC2D}" srcId="{F0593274-45C1-4F15-95BE-1369214CF39A}" destId="{5190B746-B9F0-4D56-AAF5-8D144E3F9176}" srcOrd="0" destOrd="0" parTransId="{8F804F9B-8337-4051-9F1B-22A2E0D1D983}" sibTransId="{500D904D-CB87-44E7-AFEB-448F1A8592CA}"/>
    <dgm:cxn modelId="{F8DBE311-1195-194C-B2BE-90CDEBDBF0E7}" type="presOf" srcId="{F1F81EE6-9674-4576-B87B-52FC06B229FC}" destId="{08CACAB3-0C53-48D1-B08B-D6D1FFC0CBAC}" srcOrd="0" destOrd="0" presId="urn:microsoft.com/office/officeart/2005/8/layout/process1"/>
    <dgm:cxn modelId="{92550DD8-9FC4-274A-BEAA-A75695764E1B}" type="presOf" srcId="{F0593274-45C1-4F15-95BE-1369214CF39A}" destId="{B3CE8F2D-63A1-4377-A496-E963ED2A45C7}" srcOrd="0" destOrd="0" presId="urn:microsoft.com/office/officeart/2005/8/layout/process1"/>
    <dgm:cxn modelId="{4C884CE6-D65C-4A42-8E34-E7D0795A9D99}" type="presOf" srcId="{CCD7AEB2-20D4-4E8B-9EA6-1F532D65A1A3}" destId="{7C239A93-B76D-433C-A680-9E2A74E0EB4E}" srcOrd="1" destOrd="0" presId="urn:microsoft.com/office/officeart/2005/8/layout/process1"/>
    <dgm:cxn modelId="{BA58340B-2FE4-483A-B8A1-89E24F5AC601}" srcId="{F0593274-45C1-4F15-95BE-1369214CF39A}" destId="{F1F81EE6-9674-4576-B87B-52FC06B229FC}" srcOrd="2" destOrd="0" parTransId="{F38B5341-B2A1-4B60-A2D7-F1F03DAAF8E9}" sibTransId="{8F5EFE39-1EFA-4E7F-B80F-ED4D358FFEF6}"/>
    <dgm:cxn modelId="{4C912855-4A20-2042-94DE-B0FC950BE413}" type="presOf" srcId="{500D904D-CB87-44E7-AFEB-448F1A8592CA}" destId="{024440D6-B8F3-47DE-875B-2AA352E0300F}" srcOrd="1" destOrd="0" presId="urn:microsoft.com/office/officeart/2005/8/layout/process1"/>
    <dgm:cxn modelId="{E62C6174-72C1-6E4C-A771-BD1B58B4BFC9}" type="presOf" srcId="{5190B746-B9F0-4D56-AAF5-8D144E3F9176}" destId="{511CB4E4-58DB-4655-96C3-3BE4E8056A7F}" srcOrd="0" destOrd="0" presId="urn:microsoft.com/office/officeart/2005/8/layout/process1"/>
    <dgm:cxn modelId="{AD51D0D2-B7A4-F54C-A99A-4B7C1804713F}" type="presOf" srcId="{22F4A235-F7EA-4EC5-83BC-087A3ACB2980}" destId="{C79CA896-406E-4CCA-82CC-5062BD97464A}" srcOrd="0" destOrd="0" presId="urn:microsoft.com/office/officeart/2005/8/layout/process1"/>
    <dgm:cxn modelId="{DE312C66-67FE-4D75-88E5-B50B3831E20F}" srcId="{F0593274-45C1-4F15-95BE-1369214CF39A}" destId="{22F4A235-F7EA-4EC5-83BC-087A3ACB2980}" srcOrd="1" destOrd="0" parTransId="{542B3C60-6DB8-48BD-A2BC-7EA5DE4C3C89}" sibTransId="{CCD7AEB2-20D4-4E8B-9EA6-1F532D65A1A3}"/>
    <dgm:cxn modelId="{4241D7FB-038D-684E-A0D1-484CED0B4FA7}" type="presOf" srcId="{CCD7AEB2-20D4-4E8B-9EA6-1F532D65A1A3}" destId="{84C9E427-B331-40C0-A28B-F024F41CFC7F}" srcOrd="0" destOrd="0" presId="urn:microsoft.com/office/officeart/2005/8/layout/process1"/>
    <dgm:cxn modelId="{9C855515-A4A6-0B40-8429-BAB8E894FE34}" type="presOf" srcId="{500D904D-CB87-44E7-AFEB-448F1A8592CA}" destId="{2C1264CD-2307-4191-A169-AE30F56764EB}" srcOrd="0" destOrd="0" presId="urn:microsoft.com/office/officeart/2005/8/layout/process1"/>
    <dgm:cxn modelId="{FF0E33A5-DBEE-E646-ADA5-6A680F4EFE6F}" type="presParOf" srcId="{B3CE8F2D-63A1-4377-A496-E963ED2A45C7}" destId="{511CB4E4-58DB-4655-96C3-3BE4E8056A7F}" srcOrd="0" destOrd="0" presId="urn:microsoft.com/office/officeart/2005/8/layout/process1"/>
    <dgm:cxn modelId="{A9F502A2-F03C-B94C-92C6-072BBE208279}" type="presParOf" srcId="{B3CE8F2D-63A1-4377-A496-E963ED2A45C7}" destId="{2C1264CD-2307-4191-A169-AE30F56764EB}" srcOrd="1" destOrd="0" presId="urn:microsoft.com/office/officeart/2005/8/layout/process1"/>
    <dgm:cxn modelId="{A64CBEE5-78D1-8B44-BF89-59C65CEDE1DA}" type="presParOf" srcId="{2C1264CD-2307-4191-A169-AE30F56764EB}" destId="{024440D6-B8F3-47DE-875B-2AA352E0300F}" srcOrd="0" destOrd="0" presId="urn:microsoft.com/office/officeart/2005/8/layout/process1"/>
    <dgm:cxn modelId="{9D551E95-66A0-5142-9403-11DDA8C4EA37}" type="presParOf" srcId="{B3CE8F2D-63A1-4377-A496-E963ED2A45C7}" destId="{C79CA896-406E-4CCA-82CC-5062BD97464A}" srcOrd="2" destOrd="0" presId="urn:microsoft.com/office/officeart/2005/8/layout/process1"/>
    <dgm:cxn modelId="{C91B93EC-BC00-E843-9037-63425B66AD77}" type="presParOf" srcId="{B3CE8F2D-63A1-4377-A496-E963ED2A45C7}" destId="{84C9E427-B331-40C0-A28B-F024F41CFC7F}" srcOrd="3" destOrd="0" presId="urn:microsoft.com/office/officeart/2005/8/layout/process1"/>
    <dgm:cxn modelId="{2BBF9F5D-D8DF-4045-9E11-803ECDEEB68F}" type="presParOf" srcId="{84C9E427-B331-40C0-A28B-F024F41CFC7F}" destId="{7C239A93-B76D-433C-A680-9E2A74E0EB4E}" srcOrd="0" destOrd="0" presId="urn:microsoft.com/office/officeart/2005/8/layout/process1"/>
    <dgm:cxn modelId="{18EA6A5C-1B9A-E842-8A76-AAE1A11601E6}" type="presParOf" srcId="{B3CE8F2D-63A1-4377-A496-E963ED2A45C7}" destId="{08CACAB3-0C53-48D1-B08B-D6D1FFC0CBAC}"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3D5D4C4-6B07-1144-9603-2B75B07C1FE5}" type="doc">
      <dgm:prSet loTypeId="urn:microsoft.com/office/officeart/2005/8/layout/hierarchy1" loCatId="" qsTypeId="urn:microsoft.com/office/officeart/2005/8/quickstyle/simple1" qsCatId="simple" csTypeId="urn:microsoft.com/office/officeart/2005/8/colors/colorful1" csCatId="colorful" phldr="1"/>
      <dgm:spPr/>
      <dgm:t>
        <a:bodyPr/>
        <a:lstStyle/>
        <a:p>
          <a:endParaRPr lang="en-US"/>
        </a:p>
      </dgm:t>
    </dgm:pt>
    <dgm:pt modelId="{792A861E-7127-124C-B30C-8417AE0D65D9}">
      <dgm:prSet phldrT="[Text]" custT="1"/>
      <dgm:spPr/>
      <dgm:t>
        <a:bodyPr/>
        <a:lstStyle/>
        <a:p>
          <a:r>
            <a:rPr lang="en-US" sz="1100" b="1" dirty="0" smtClean="0"/>
            <a:t>Regulation of BP</a:t>
          </a:r>
          <a:endParaRPr lang="en-US" sz="1100" b="1" dirty="0"/>
        </a:p>
      </dgm:t>
    </dgm:pt>
    <dgm:pt modelId="{A464B8BB-A3DC-C443-8E94-64544B38A301}" type="parTrans" cxnId="{B47C2052-165B-6246-998F-C7F8D11C5449}">
      <dgm:prSet/>
      <dgm:spPr/>
      <dgm:t>
        <a:bodyPr/>
        <a:lstStyle/>
        <a:p>
          <a:endParaRPr lang="en-US"/>
        </a:p>
      </dgm:t>
    </dgm:pt>
    <dgm:pt modelId="{F6991652-4F2D-0F47-84B7-34FF2F1D7586}" type="sibTrans" cxnId="{B47C2052-165B-6246-998F-C7F8D11C5449}">
      <dgm:prSet/>
      <dgm:spPr/>
      <dgm:t>
        <a:bodyPr/>
        <a:lstStyle/>
        <a:p>
          <a:endParaRPr lang="en-US"/>
        </a:p>
      </dgm:t>
    </dgm:pt>
    <dgm:pt modelId="{4168267F-6975-6847-ADC3-9255B8C8B254}">
      <dgm:prSet phldrT="[Text]"/>
      <dgm:spPr/>
      <dgm:t>
        <a:bodyPr/>
        <a:lstStyle/>
        <a:p>
          <a:r>
            <a:rPr lang="en-US" dirty="0" smtClean="0"/>
            <a:t>Short term mechanisms </a:t>
          </a:r>
          <a:endParaRPr lang="en-US" dirty="0"/>
        </a:p>
      </dgm:t>
    </dgm:pt>
    <dgm:pt modelId="{BD8FD2BC-AE37-014D-A9EA-409F03837B71}" type="parTrans" cxnId="{5FD1A21D-81F9-454B-B3CB-BD84A3E1E932}">
      <dgm:prSet/>
      <dgm:spPr/>
      <dgm:t>
        <a:bodyPr/>
        <a:lstStyle/>
        <a:p>
          <a:endParaRPr lang="en-US"/>
        </a:p>
      </dgm:t>
    </dgm:pt>
    <dgm:pt modelId="{4F944514-A6EC-6A49-A77A-3843083786A9}" type="sibTrans" cxnId="{5FD1A21D-81F9-454B-B3CB-BD84A3E1E932}">
      <dgm:prSet/>
      <dgm:spPr/>
      <dgm:t>
        <a:bodyPr/>
        <a:lstStyle/>
        <a:p>
          <a:endParaRPr lang="en-US"/>
        </a:p>
      </dgm:t>
    </dgm:pt>
    <dgm:pt modelId="{11A0373B-E79D-2E4B-AD99-3DADF917424D}">
      <dgm:prSet phldrT="[Text]"/>
      <dgm:spPr/>
      <dgm:t>
        <a:bodyPr/>
        <a:lstStyle/>
        <a:p>
          <a:r>
            <a:rPr lang="en-US" dirty="0" smtClean="0"/>
            <a:t>Baroreceptor reflex</a:t>
          </a:r>
          <a:endParaRPr lang="en-US" dirty="0"/>
        </a:p>
      </dgm:t>
    </dgm:pt>
    <dgm:pt modelId="{3BDE68D8-A894-DB4B-A653-A05E0CF2519F}" type="parTrans" cxnId="{9B3F1112-DACB-4348-A256-A2D3F2A79725}">
      <dgm:prSet/>
      <dgm:spPr/>
      <dgm:t>
        <a:bodyPr/>
        <a:lstStyle/>
        <a:p>
          <a:endParaRPr lang="en-US"/>
        </a:p>
      </dgm:t>
    </dgm:pt>
    <dgm:pt modelId="{E52A97BF-4EC2-7A46-BC40-8ED66D1F4B11}" type="sibTrans" cxnId="{9B3F1112-DACB-4348-A256-A2D3F2A79725}">
      <dgm:prSet/>
      <dgm:spPr/>
      <dgm:t>
        <a:bodyPr/>
        <a:lstStyle/>
        <a:p>
          <a:endParaRPr lang="en-US"/>
        </a:p>
      </dgm:t>
    </dgm:pt>
    <dgm:pt modelId="{2F3DBEE4-7F57-D94A-AA4B-7062A2C9C19D}">
      <dgm:prSet phldrT="[Text]"/>
      <dgm:spPr/>
      <dgm:t>
        <a:bodyPr/>
        <a:lstStyle/>
        <a:p>
          <a:r>
            <a:rPr lang="en-US" dirty="0" smtClean="0"/>
            <a:t>CNS ischemic response</a:t>
          </a:r>
          <a:endParaRPr lang="en-US" dirty="0"/>
        </a:p>
      </dgm:t>
    </dgm:pt>
    <dgm:pt modelId="{F63C49AF-1A4D-714A-9253-EBDB32401078}" type="parTrans" cxnId="{FFB74F07-E0CE-8047-A610-8BB843520051}">
      <dgm:prSet/>
      <dgm:spPr/>
      <dgm:t>
        <a:bodyPr/>
        <a:lstStyle/>
        <a:p>
          <a:endParaRPr lang="en-US"/>
        </a:p>
      </dgm:t>
    </dgm:pt>
    <dgm:pt modelId="{5F1C0792-63C2-4242-8973-7F3389BAE6CB}" type="sibTrans" cxnId="{FFB74F07-E0CE-8047-A610-8BB843520051}">
      <dgm:prSet/>
      <dgm:spPr/>
      <dgm:t>
        <a:bodyPr/>
        <a:lstStyle/>
        <a:p>
          <a:endParaRPr lang="en-US"/>
        </a:p>
      </dgm:t>
    </dgm:pt>
    <dgm:pt modelId="{2B44476D-248E-7542-86D5-D9BB113F9BA4}">
      <dgm:prSet phldrT="[Text]"/>
      <dgm:spPr/>
      <dgm:t>
        <a:bodyPr/>
        <a:lstStyle/>
        <a:p>
          <a:r>
            <a:rPr lang="en-US" dirty="0" smtClean="0"/>
            <a:t>Intermediate and long term mechanisms </a:t>
          </a:r>
          <a:endParaRPr lang="en-US" dirty="0"/>
        </a:p>
      </dgm:t>
    </dgm:pt>
    <dgm:pt modelId="{72EB2DB0-40A2-6941-AA53-94999947BF91}" type="parTrans" cxnId="{BE3D35B3-DE19-0C4C-8366-C48C248A36B5}">
      <dgm:prSet/>
      <dgm:spPr/>
      <dgm:t>
        <a:bodyPr/>
        <a:lstStyle/>
        <a:p>
          <a:endParaRPr lang="en-US"/>
        </a:p>
      </dgm:t>
    </dgm:pt>
    <dgm:pt modelId="{F451B219-F004-1145-8092-614D52FD5D29}" type="sibTrans" cxnId="{BE3D35B3-DE19-0C4C-8366-C48C248A36B5}">
      <dgm:prSet/>
      <dgm:spPr/>
      <dgm:t>
        <a:bodyPr/>
        <a:lstStyle/>
        <a:p>
          <a:endParaRPr lang="en-US"/>
        </a:p>
      </dgm:t>
    </dgm:pt>
    <dgm:pt modelId="{7695B42F-F85C-5D47-8085-C55627FFB624}">
      <dgm:prSet phldrT="[Text]"/>
      <dgm:spPr/>
      <dgm:t>
        <a:bodyPr/>
        <a:lstStyle/>
        <a:p>
          <a:r>
            <a:rPr lang="en-US" dirty="0" smtClean="0"/>
            <a:t>Hormonal</a:t>
          </a:r>
          <a:endParaRPr lang="en-US" dirty="0"/>
        </a:p>
      </dgm:t>
    </dgm:pt>
    <dgm:pt modelId="{844132C0-54F2-7748-BE87-51B9EB6F2FF2}" type="parTrans" cxnId="{5FF22719-07C0-E645-992A-B4A605C95E4E}">
      <dgm:prSet/>
      <dgm:spPr/>
      <dgm:t>
        <a:bodyPr/>
        <a:lstStyle/>
        <a:p>
          <a:endParaRPr lang="en-US"/>
        </a:p>
      </dgm:t>
    </dgm:pt>
    <dgm:pt modelId="{D57279DF-E9AF-2649-8968-674C9C64B0F2}" type="sibTrans" cxnId="{5FF22719-07C0-E645-992A-B4A605C95E4E}">
      <dgm:prSet/>
      <dgm:spPr/>
      <dgm:t>
        <a:bodyPr/>
        <a:lstStyle/>
        <a:p>
          <a:pPr rtl="0"/>
          <a:endParaRPr lang="en-US"/>
        </a:p>
      </dgm:t>
    </dgm:pt>
    <dgm:pt modelId="{6ED1DE60-1F71-8849-80C0-D6DDAE176B5C}">
      <dgm:prSet/>
      <dgm:spPr/>
      <dgm:t>
        <a:bodyPr/>
        <a:lstStyle/>
        <a:p>
          <a:r>
            <a:rPr lang="en-US" dirty="0" smtClean="0"/>
            <a:t>Renal</a:t>
          </a:r>
          <a:endParaRPr lang="en-US" dirty="0"/>
        </a:p>
      </dgm:t>
    </dgm:pt>
    <dgm:pt modelId="{A2A348DC-170E-BE4C-B34A-C36E54A7AD52}" type="parTrans" cxnId="{AD026795-0D5F-1745-8609-5052E7A9B63D}">
      <dgm:prSet/>
      <dgm:spPr/>
      <dgm:t>
        <a:bodyPr/>
        <a:lstStyle/>
        <a:p>
          <a:endParaRPr lang="en-US"/>
        </a:p>
      </dgm:t>
    </dgm:pt>
    <dgm:pt modelId="{521665D5-BCAB-8E4D-9C78-3384A1A6B133}" type="sibTrans" cxnId="{AD026795-0D5F-1745-8609-5052E7A9B63D}">
      <dgm:prSet/>
      <dgm:spPr/>
      <dgm:t>
        <a:bodyPr/>
        <a:lstStyle/>
        <a:p>
          <a:endParaRPr lang="en-US"/>
        </a:p>
      </dgm:t>
    </dgm:pt>
    <dgm:pt modelId="{E3D2E1C3-E320-194D-BE87-68A0DB1BA6CC}">
      <dgm:prSet/>
      <dgm:spPr/>
      <dgm:t>
        <a:bodyPr/>
        <a:lstStyle/>
        <a:p>
          <a:r>
            <a:rPr lang="en-US" dirty="0" smtClean="0"/>
            <a:t>Catecholamines</a:t>
          </a:r>
          <a:endParaRPr lang="en-US" dirty="0"/>
        </a:p>
      </dgm:t>
    </dgm:pt>
    <dgm:pt modelId="{AD8119D7-8F4E-AB41-9CC2-16A0D64C30AF}" type="parTrans" cxnId="{41DAFBC0-79FA-434C-BF57-653C7C147E7E}">
      <dgm:prSet/>
      <dgm:spPr/>
      <dgm:t>
        <a:bodyPr/>
        <a:lstStyle/>
        <a:p>
          <a:endParaRPr lang="en-US"/>
        </a:p>
      </dgm:t>
    </dgm:pt>
    <dgm:pt modelId="{5493D0D1-FE0E-5E4E-AA9B-DDC36EDFB437}" type="sibTrans" cxnId="{41DAFBC0-79FA-434C-BF57-653C7C147E7E}">
      <dgm:prSet/>
      <dgm:spPr/>
      <dgm:t>
        <a:bodyPr/>
        <a:lstStyle/>
        <a:p>
          <a:endParaRPr lang="en-US"/>
        </a:p>
      </dgm:t>
    </dgm:pt>
    <dgm:pt modelId="{F506381A-1884-2B48-9357-E980BD5D8BC3}">
      <dgm:prSet/>
      <dgm:spPr/>
      <dgm:t>
        <a:bodyPr/>
        <a:lstStyle/>
        <a:p>
          <a:r>
            <a:rPr lang="en-US" dirty="0" smtClean="0"/>
            <a:t>ADH</a:t>
          </a:r>
          <a:endParaRPr lang="en-US" dirty="0"/>
        </a:p>
      </dgm:t>
    </dgm:pt>
    <dgm:pt modelId="{BFC919BB-E705-184E-B5E9-438562372CB5}" type="parTrans" cxnId="{AFC3F921-ABB1-4447-9261-05DA3C1866F5}">
      <dgm:prSet/>
      <dgm:spPr/>
      <dgm:t>
        <a:bodyPr/>
        <a:lstStyle/>
        <a:p>
          <a:endParaRPr lang="en-US"/>
        </a:p>
      </dgm:t>
    </dgm:pt>
    <dgm:pt modelId="{6CBA5D13-27F4-DA48-9959-12E5BDDC3303}" type="sibTrans" cxnId="{AFC3F921-ABB1-4447-9261-05DA3C1866F5}">
      <dgm:prSet/>
      <dgm:spPr/>
      <dgm:t>
        <a:bodyPr/>
        <a:lstStyle/>
        <a:p>
          <a:endParaRPr lang="en-US"/>
        </a:p>
      </dgm:t>
    </dgm:pt>
    <dgm:pt modelId="{B384AF0E-9C1D-DE45-AC97-0E7F5CC13E22}">
      <dgm:prSet/>
      <dgm:spPr/>
      <dgm:t>
        <a:bodyPr/>
        <a:lstStyle/>
        <a:p>
          <a:r>
            <a:rPr lang="en-US" dirty="0" smtClean="0"/>
            <a:t>Chemoreceptor reflex</a:t>
          </a:r>
          <a:endParaRPr lang="en-US" dirty="0"/>
        </a:p>
      </dgm:t>
    </dgm:pt>
    <dgm:pt modelId="{C3D71E26-9807-6342-94F6-3475D7F8DC31}" type="parTrans" cxnId="{3011F133-D164-2B49-8686-F96717087297}">
      <dgm:prSet/>
      <dgm:spPr/>
      <dgm:t>
        <a:bodyPr/>
        <a:lstStyle/>
        <a:p>
          <a:endParaRPr lang="en-US"/>
        </a:p>
      </dgm:t>
    </dgm:pt>
    <dgm:pt modelId="{720BB2AC-0E48-954F-8C07-053E2501C34E}" type="sibTrans" cxnId="{3011F133-D164-2B49-8686-F96717087297}">
      <dgm:prSet/>
      <dgm:spPr/>
      <dgm:t>
        <a:bodyPr/>
        <a:lstStyle/>
        <a:p>
          <a:endParaRPr lang="en-US"/>
        </a:p>
      </dgm:t>
    </dgm:pt>
    <dgm:pt modelId="{918E3335-849D-F643-B61D-2AAA10E89547}">
      <dgm:prSet/>
      <dgm:spPr/>
      <dgm:t>
        <a:bodyPr/>
        <a:lstStyle/>
        <a:p>
          <a:r>
            <a:rPr lang="en-US" dirty="0" smtClean="0"/>
            <a:t>Atrial reflexes</a:t>
          </a:r>
          <a:endParaRPr lang="en-US" dirty="0"/>
        </a:p>
      </dgm:t>
    </dgm:pt>
    <dgm:pt modelId="{570D36FB-65E2-E140-A348-3FCEA3E6B8C8}" type="parTrans" cxnId="{7884E2A5-45B5-FB45-BCC7-A34085D8258D}">
      <dgm:prSet/>
      <dgm:spPr/>
      <dgm:t>
        <a:bodyPr/>
        <a:lstStyle/>
        <a:p>
          <a:endParaRPr lang="en-US"/>
        </a:p>
      </dgm:t>
    </dgm:pt>
    <dgm:pt modelId="{F3DD7353-E333-2344-A794-3B28C339DD25}" type="sibTrans" cxnId="{7884E2A5-45B5-FB45-BCC7-A34085D8258D}">
      <dgm:prSet/>
      <dgm:spPr/>
      <dgm:t>
        <a:bodyPr/>
        <a:lstStyle/>
        <a:p>
          <a:endParaRPr lang="en-US"/>
        </a:p>
      </dgm:t>
    </dgm:pt>
    <dgm:pt modelId="{2C612B3D-069D-BD48-B543-2006FA0A4CF8}">
      <dgm:prSet custT="1"/>
      <dgm:spPr/>
      <dgm:t>
        <a:bodyPr/>
        <a:lstStyle/>
        <a:p>
          <a:r>
            <a:rPr lang="en-US" sz="1100" b="1" dirty="0" smtClean="0"/>
            <a:t>Other </a:t>
          </a:r>
          <a:endParaRPr lang="en-US" sz="1100" b="1" dirty="0"/>
        </a:p>
      </dgm:t>
    </dgm:pt>
    <dgm:pt modelId="{26528322-393E-B848-A690-502B55018265}" type="parTrans" cxnId="{632E2228-94C8-D841-ACAA-51F9C8F552D2}">
      <dgm:prSet/>
      <dgm:spPr/>
      <dgm:t>
        <a:bodyPr/>
        <a:lstStyle/>
        <a:p>
          <a:endParaRPr lang="en-US"/>
        </a:p>
      </dgm:t>
    </dgm:pt>
    <dgm:pt modelId="{FA435847-133C-2B4A-B7F3-F987C51D30B1}" type="sibTrans" cxnId="{632E2228-94C8-D841-ACAA-51F9C8F552D2}">
      <dgm:prSet/>
      <dgm:spPr/>
      <dgm:t>
        <a:bodyPr/>
        <a:lstStyle/>
        <a:p>
          <a:endParaRPr lang="en-US"/>
        </a:p>
      </dgm:t>
    </dgm:pt>
    <dgm:pt modelId="{6E6485A8-727F-554B-9F3F-100BAEA16B53}">
      <dgm:prSet/>
      <dgm:spPr/>
      <dgm:t>
        <a:bodyPr/>
        <a:lstStyle/>
        <a:p>
          <a:r>
            <a:rPr lang="en-US" dirty="0" smtClean="0"/>
            <a:t>Capillary shift </a:t>
          </a:r>
          <a:endParaRPr lang="en-US" dirty="0"/>
        </a:p>
      </dgm:t>
    </dgm:pt>
    <dgm:pt modelId="{E56F8B98-94E7-D14C-84CA-957EA6FF717B}" type="parTrans" cxnId="{ADAB9731-5F0D-7346-BD23-52AA6743A4C2}">
      <dgm:prSet/>
      <dgm:spPr/>
      <dgm:t>
        <a:bodyPr/>
        <a:lstStyle/>
        <a:p>
          <a:endParaRPr lang="en-US"/>
        </a:p>
      </dgm:t>
    </dgm:pt>
    <dgm:pt modelId="{201AA37F-EC0E-484B-88E7-A51F1C46E977}" type="sibTrans" cxnId="{ADAB9731-5F0D-7346-BD23-52AA6743A4C2}">
      <dgm:prSet/>
      <dgm:spPr/>
      <dgm:t>
        <a:bodyPr/>
        <a:lstStyle/>
        <a:p>
          <a:endParaRPr lang="en-US"/>
        </a:p>
      </dgm:t>
    </dgm:pt>
    <dgm:pt modelId="{38D20902-01BD-5A4C-87F8-A95E44ADC33C}">
      <dgm:prSet/>
      <dgm:spPr/>
      <dgm:t>
        <a:bodyPr/>
        <a:lstStyle/>
        <a:p>
          <a:r>
            <a:rPr lang="en-US" dirty="0" smtClean="0"/>
            <a:t>Increased 2,3 DPG</a:t>
          </a:r>
          <a:endParaRPr lang="en-US" dirty="0"/>
        </a:p>
      </dgm:t>
    </dgm:pt>
    <dgm:pt modelId="{2116BEB3-A0A7-3A4E-B893-76F18456AECF}" type="parTrans" cxnId="{5FE0C88F-EFC6-5541-A368-402B5BEF36FA}">
      <dgm:prSet/>
      <dgm:spPr/>
      <dgm:t>
        <a:bodyPr/>
        <a:lstStyle/>
        <a:p>
          <a:endParaRPr lang="en-US"/>
        </a:p>
      </dgm:t>
    </dgm:pt>
    <dgm:pt modelId="{1E79C507-103B-EA40-93F5-302F2BFFAAD0}" type="sibTrans" cxnId="{5FE0C88F-EFC6-5541-A368-402B5BEF36FA}">
      <dgm:prSet/>
      <dgm:spPr/>
      <dgm:t>
        <a:bodyPr/>
        <a:lstStyle/>
        <a:p>
          <a:endParaRPr lang="en-US"/>
        </a:p>
      </dgm:t>
    </dgm:pt>
    <dgm:pt modelId="{1ED3090B-36B2-134C-9602-6E48178BBACD}">
      <dgm:prSet/>
      <dgm:spPr/>
      <dgm:t>
        <a:bodyPr/>
        <a:lstStyle/>
        <a:p>
          <a:r>
            <a:rPr lang="en-US" dirty="0" smtClean="0"/>
            <a:t>Restoration of plasma volume</a:t>
          </a:r>
          <a:endParaRPr lang="en-US" dirty="0"/>
        </a:p>
      </dgm:t>
    </dgm:pt>
    <dgm:pt modelId="{5211D675-AE0B-D445-9168-A62BF9068ED4}" type="parTrans" cxnId="{542293FF-C371-E140-BC81-0B65118D05FA}">
      <dgm:prSet/>
      <dgm:spPr/>
      <dgm:t>
        <a:bodyPr/>
        <a:lstStyle/>
        <a:p>
          <a:endParaRPr lang="en-US"/>
        </a:p>
      </dgm:t>
    </dgm:pt>
    <dgm:pt modelId="{C53C4695-1F8E-214E-9DC5-6FB9B829DA7E}" type="sibTrans" cxnId="{542293FF-C371-E140-BC81-0B65118D05FA}">
      <dgm:prSet/>
      <dgm:spPr/>
      <dgm:t>
        <a:bodyPr/>
        <a:lstStyle/>
        <a:p>
          <a:endParaRPr lang="en-US"/>
        </a:p>
      </dgm:t>
    </dgm:pt>
    <dgm:pt modelId="{87A73075-2000-A24F-AEAC-4368B57F8944}">
      <dgm:prSet/>
      <dgm:spPr/>
      <dgm:t>
        <a:bodyPr/>
        <a:lstStyle/>
        <a:p>
          <a:r>
            <a:rPr lang="en-US" dirty="0" smtClean="0"/>
            <a:t>Restoration of RBCs</a:t>
          </a:r>
          <a:endParaRPr lang="en-US" dirty="0"/>
        </a:p>
      </dgm:t>
    </dgm:pt>
    <dgm:pt modelId="{BC149DA1-FD65-4B44-BCD5-CE44B1F44239}" type="parTrans" cxnId="{4FB8BCE1-625D-A849-96FE-CBC83D66C080}">
      <dgm:prSet/>
      <dgm:spPr/>
      <dgm:t>
        <a:bodyPr/>
        <a:lstStyle/>
        <a:p>
          <a:endParaRPr lang="en-US"/>
        </a:p>
      </dgm:t>
    </dgm:pt>
    <dgm:pt modelId="{23761C8A-3373-DA46-B2D1-3E196FD43895}" type="sibTrans" cxnId="{4FB8BCE1-625D-A849-96FE-CBC83D66C080}">
      <dgm:prSet/>
      <dgm:spPr/>
      <dgm:t>
        <a:bodyPr/>
        <a:lstStyle/>
        <a:p>
          <a:endParaRPr lang="en-US"/>
        </a:p>
      </dgm:t>
    </dgm:pt>
    <dgm:pt modelId="{6A6EAF93-4CDA-2543-A964-8F1EAA78AACE}">
      <dgm:prSet/>
      <dgm:spPr/>
      <dgm:t>
        <a:bodyPr/>
        <a:lstStyle/>
        <a:p>
          <a:r>
            <a:rPr lang="en-US" dirty="0" smtClean="0"/>
            <a:t>Restoration of plasma proteins</a:t>
          </a:r>
          <a:endParaRPr lang="en-US" dirty="0"/>
        </a:p>
      </dgm:t>
    </dgm:pt>
    <dgm:pt modelId="{7926F19B-A1B6-464D-9767-810AA5CE3DFC}" type="parTrans" cxnId="{1360A216-AAED-8A4D-A377-64F5C3530177}">
      <dgm:prSet/>
      <dgm:spPr/>
      <dgm:t>
        <a:bodyPr/>
        <a:lstStyle/>
        <a:p>
          <a:endParaRPr lang="en-US"/>
        </a:p>
      </dgm:t>
    </dgm:pt>
    <dgm:pt modelId="{6B0B7435-7427-EB4D-A16E-1F006303CB58}" type="sibTrans" cxnId="{1360A216-AAED-8A4D-A377-64F5C3530177}">
      <dgm:prSet/>
      <dgm:spPr/>
      <dgm:t>
        <a:bodyPr/>
        <a:lstStyle/>
        <a:p>
          <a:endParaRPr lang="en-US"/>
        </a:p>
      </dgm:t>
    </dgm:pt>
    <dgm:pt modelId="{7FD6814B-2297-B042-8BC3-BFD66DD935E1}" type="pres">
      <dgm:prSet presAssocID="{33D5D4C4-6B07-1144-9603-2B75B07C1FE5}" presName="hierChild1" presStyleCnt="0">
        <dgm:presLayoutVars>
          <dgm:chPref val="1"/>
          <dgm:dir/>
          <dgm:animOne val="branch"/>
          <dgm:animLvl val="lvl"/>
          <dgm:resizeHandles/>
        </dgm:presLayoutVars>
      </dgm:prSet>
      <dgm:spPr/>
      <dgm:t>
        <a:bodyPr/>
        <a:lstStyle/>
        <a:p>
          <a:endParaRPr lang="en-US"/>
        </a:p>
      </dgm:t>
    </dgm:pt>
    <dgm:pt modelId="{5FC540FA-317E-334D-A6AF-9C5C201E0C26}" type="pres">
      <dgm:prSet presAssocID="{792A861E-7127-124C-B30C-8417AE0D65D9}" presName="hierRoot1" presStyleCnt="0"/>
      <dgm:spPr/>
      <dgm:t>
        <a:bodyPr/>
        <a:lstStyle/>
        <a:p>
          <a:endParaRPr lang="en-US"/>
        </a:p>
      </dgm:t>
    </dgm:pt>
    <dgm:pt modelId="{881099FF-7CDB-274B-89D8-05D0617DCFC3}" type="pres">
      <dgm:prSet presAssocID="{792A861E-7127-124C-B30C-8417AE0D65D9}" presName="composite" presStyleCnt="0"/>
      <dgm:spPr/>
      <dgm:t>
        <a:bodyPr/>
        <a:lstStyle/>
        <a:p>
          <a:endParaRPr lang="en-US"/>
        </a:p>
      </dgm:t>
    </dgm:pt>
    <dgm:pt modelId="{BA987910-B768-A545-AEA2-2CCFBDFA4BF9}" type="pres">
      <dgm:prSet presAssocID="{792A861E-7127-124C-B30C-8417AE0D65D9}" presName="background" presStyleLbl="node0" presStyleIdx="0" presStyleCnt="2"/>
      <dgm:spPr/>
      <dgm:t>
        <a:bodyPr/>
        <a:lstStyle/>
        <a:p>
          <a:endParaRPr lang="en-US"/>
        </a:p>
      </dgm:t>
    </dgm:pt>
    <dgm:pt modelId="{8766C171-82C2-5C43-8CDF-1F72C859FD38}" type="pres">
      <dgm:prSet presAssocID="{792A861E-7127-124C-B30C-8417AE0D65D9}" presName="text" presStyleLbl="fgAcc0" presStyleIdx="0" presStyleCnt="2">
        <dgm:presLayoutVars>
          <dgm:chPref val="3"/>
        </dgm:presLayoutVars>
      </dgm:prSet>
      <dgm:spPr/>
      <dgm:t>
        <a:bodyPr/>
        <a:lstStyle/>
        <a:p>
          <a:endParaRPr lang="en-US"/>
        </a:p>
      </dgm:t>
    </dgm:pt>
    <dgm:pt modelId="{9E488C04-F7C0-C747-868E-6716392D1215}" type="pres">
      <dgm:prSet presAssocID="{792A861E-7127-124C-B30C-8417AE0D65D9}" presName="hierChild2" presStyleCnt="0"/>
      <dgm:spPr/>
      <dgm:t>
        <a:bodyPr/>
        <a:lstStyle/>
        <a:p>
          <a:endParaRPr lang="en-US"/>
        </a:p>
      </dgm:t>
    </dgm:pt>
    <dgm:pt modelId="{8AC1BB90-3F90-2F4D-B37B-4A1DF33A175B}" type="pres">
      <dgm:prSet presAssocID="{BD8FD2BC-AE37-014D-A9EA-409F03837B71}" presName="Name10" presStyleLbl="parChTrans1D2" presStyleIdx="0" presStyleCnt="7"/>
      <dgm:spPr/>
      <dgm:t>
        <a:bodyPr/>
        <a:lstStyle/>
        <a:p>
          <a:endParaRPr lang="en-US"/>
        </a:p>
      </dgm:t>
    </dgm:pt>
    <dgm:pt modelId="{749D9B4D-CBFF-134B-BC37-798D40EBDDAA}" type="pres">
      <dgm:prSet presAssocID="{4168267F-6975-6847-ADC3-9255B8C8B254}" presName="hierRoot2" presStyleCnt="0"/>
      <dgm:spPr/>
      <dgm:t>
        <a:bodyPr/>
        <a:lstStyle/>
        <a:p>
          <a:endParaRPr lang="en-US"/>
        </a:p>
      </dgm:t>
    </dgm:pt>
    <dgm:pt modelId="{70A53DC6-D625-9B4B-9368-89970A226E70}" type="pres">
      <dgm:prSet presAssocID="{4168267F-6975-6847-ADC3-9255B8C8B254}" presName="composite2" presStyleCnt="0"/>
      <dgm:spPr/>
      <dgm:t>
        <a:bodyPr/>
        <a:lstStyle/>
        <a:p>
          <a:endParaRPr lang="en-US"/>
        </a:p>
      </dgm:t>
    </dgm:pt>
    <dgm:pt modelId="{10315845-283E-9247-8FCA-2FF912BFFA69}" type="pres">
      <dgm:prSet presAssocID="{4168267F-6975-6847-ADC3-9255B8C8B254}" presName="background2" presStyleLbl="node2" presStyleIdx="0" presStyleCnt="7"/>
      <dgm:spPr/>
      <dgm:t>
        <a:bodyPr/>
        <a:lstStyle/>
        <a:p>
          <a:endParaRPr lang="en-US"/>
        </a:p>
      </dgm:t>
    </dgm:pt>
    <dgm:pt modelId="{C8C6DAB3-FCD7-134B-873D-70F8E1CF1597}" type="pres">
      <dgm:prSet presAssocID="{4168267F-6975-6847-ADC3-9255B8C8B254}" presName="text2" presStyleLbl="fgAcc2" presStyleIdx="0" presStyleCnt="7">
        <dgm:presLayoutVars>
          <dgm:chPref val="3"/>
        </dgm:presLayoutVars>
      </dgm:prSet>
      <dgm:spPr/>
      <dgm:t>
        <a:bodyPr/>
        <a:lstStyle/>
        <a:p>
          <a:endParaRPr lang="en-US"/>
        </a:p>
      </dgm:t>
    </dgm:pt>
    <dgm:pt modelId="{66BCB483-BA37-4D45-AC7B-E442E2E247C5}" type="pres">
      <dgm:prSet presAssocID="{4168267F-6975-6847-ADC3-9255B8C8B254}" presName="hierChild3" presStyleCnt="0"/>
      <dgm:spPr/>
      <dgm:t>
        <a:bodyPr/>
        <a:lstStyle/>
        <a:p>
          <a:endParaRPr lang="en-US"/>
        </a:p>
      </dgm:t>
    </dgm:pt>
    <dgm:pt modelId="{84098D71-5E03-3645-885A-7B1B5A4FE500}" type="pres">
      <dgm:prSet presAssocID="{3BDE68D8-A894-DB4B-A653-A05E0CF2519F}" presName="Name17" presStyleLbl="parChTrans1D3" presStyleIdx="0" presStyleCnt="6"/>
      <dgm:spPr/>
      <dgm:t>
        <a:bodyPr/>
        <a:lstStyle/>
        <a:p>
          <a:endParaRPr lang="en-US"/>
        </a:p>
      </dgm:t>
    </dgm:pt>
    <dgm:pt modelId="{166E2B5A-4518-3E49-BE03-AC76FB5AD15F}" type="pres">
      <dgm:prSet presAssocID="{11A0373B-E79D-2E4B-AD99-3DADF917424D}" presName="hierRoot3" presStyleCnt="0"/>
      <dgm:spPr/>
      <dgm:t>
        <a:bodyPr/>
        <a:lstStyle/>
        <a:p>
          <a:endParaRPr lang="en-US"/>
        </a:p>
      </dgm:t>
    </dgm:pt>
    <dgm:pt modelId="{DECFF67F-FF3D-414A-9AEE-C02778EAA978}" type="pres">
      <dgm:prSet presAssocID="{11A0373B-E79D-2E4B-AD99-3DADF917424D}" presName="composite3" presStyleCnt="0"/>
      <dgm:spPr/>
      <dgm:t>
        <a:bodyPr/>
        <a:lstStyle/>
        <a:p>
          <a:endParaRPr lang="en-US"/>
        </a:p>
      </dgm:t>
    </dgm:pt>
    <dgm:pt modelId="{A29B152A-08F2-7647-8CBC-6B045611AEA5}" type="pres">
      <dgm:prSet presAssocID="{11A0373B-E79D-2E4B-AD99-3DADF917424D}" presName="background3" presStyleLbl="node3" presStyleIdx="0" presStyleCnt="6"/>
      <dgm:spPr/>
      <dgm:t>
        <a:bodyPr/>
        <a:lstStyle/>
        <a:p>
          <a:endParaRPr lang="en-US"/>
        </a:p>
      </dgm:t>
    </dgm:pt>
    <dgm:pt modelId="{8188825E-4982-7E4B-94CE-FBFCA35C18D8}" type="pres">
      <dgm:prSet presAssocID="{11A0373B-E79D-2E4B-AD99-3DADF917424D}" presName="text3" presStyleLbl="fgAcc3" presStyleIdx="0" presStyleCnt="6">
        <dgm:presLayoutVars>
          <dgm:chPref val="3"/>
        </dgm:presLayoutVars>
      </dgm:prSet>
      <dgm:spPr/>
      <dgm:t>
        <a:bodyPr/>
        <a:lstStyle/>
        <a:p>
          <a:endParaRPr lang="en-US"/>
        </a:p>
      </dgm:t>
    </dgm:pt>
    <dgm:pt modelId="{BB1431A4-0176-1E4A-A6A3-300C79EEF607}" type="pres">
      <dgm:prSet presAssocID="{11A0373B-E79D-2E4B-AD99-3DADF917424D}" presName="hierChild4" presStyleCnt="0"/>
      <dgm:spPr/>
      <dgm:t>
        <a:bodyPr/>
        <a:lstStyle/>
        <a:p>
          <a:endParaRPr lang="en-US"/>
        </a:p>
      </dgm:t>
    </dgm:pt>
    <dgm:pt modelId="{77A7436E-B648-CF44-8C4B-C55064204100}" type="pres">
      <dgm:prSet presAssocID="{C3D71E26-9807-6342-94F6-3475D7F8DC31}" presName="Name17" presStyleLbl="parChTrans1D3" presStyleIdx="1" presStyleCnt="6"/>
      <dgm:spPr/>
      <dgm:t>
        <a:bodyPr/>
        <a:lstStyle/>
        <a:p>
          <a:endParaRPr lang="en-US"/>
        </a:p>
      </dgm:t>
    </dgm:pt>
    <dgm:pt modelId="{BBBCCB65-B243-FF4D-BB3D-0275D431B88C}" type="pres">
      <dgm:prSet presAssocID="{B384AF0E-9C1D-DE45-AC97-0E7F5CC13E22}" presName="hierRoot3" presStyleCnt="0"/>
      <dgm:spPr/>
      <dgm:t>
        <a:bodyPr/>
        <a:lstStyle/>
        <a:p>
          <a:endParaRPr lang="en-US"/>
        </a:p>
      </dgm:t>
    </dgm:pt>
    <dgm:pt modelId="{5C9FA581-A5D0-DD46-A361-1D4C34093A9F}" type="pres">
      <dgm:prSet presAssocID="{B384AF0E-9C1D-DE45-AC97-0E7F5CC13E22}" presName="composite3" presStyleCnt="0"/>
      <dgm:spPr/>
      <dgm:t>
        <a:bodyPr/>
        <a:lstStyle/>
        <a:p>
          <a:endParaRPr lang="en-US"/>
        </a:p>
      </dgm:t>
    </dgm:pt>
    <dgm:pt modelId="{4F017820-E01C-5941-828F-CC549279A5CD}" type="pres">
      <dgm:prSet presAssocID="{B384AF0E-9C1D-DE45-AC97-0E7F5CC13E22}" presName="background3" presStyleLbl="node3" presStyleIdx="1" presStyleCnt="6"/>
      <dgm:spPr/>
      <dgm:t>
        <a:bodyPr/>
        <a:lstStyle/>
        <a:p>
          <a:endParaRPr lang="en-US"/>
        </a:p>
      </dgm:t>
    </dgm:pt>
    <dgm:pt modelId="{54F18CC2-7F3D-CD46-BEFA-CD9EB5356EC0}" type="pres">
      <dgm:prSet presAssocID="{B384AF0E-9C1D-DE45-AC97-0E7F5CC13E22}" presName="text3" presStyleLbl="fgAcc3" presStyleIdx="1" presStyleCnt="6">
        <dgm:presLayoutVars>
          <dgm:chPref val="3"/>
        </dgm:presLayoutVars>
      </dgm:prSet>
      <dgm:spPr/>
      <dgm:t>
        <a:bodyPr/>
        <a:lstStyle/>
        <a:p>
          <a:endParaRPr lang="en-US"/>
        </a:p>
      </dgm:t>
    </dgm:pt>
    <dgm:pt modelId="{6602ACB1-EFAF-E246-B8F3-6C13A69B20D8}" type="pres">
      <dgm:prSet presAssocID="{B384AF0E-9C1D-DE45-AC97-0E7F5CC13E22}" presName="hierChild4" presStyleCnt="0"/>
      <dgm:spPr/>
      <dgm:t>
        <a:bodyPr/>
        <a:lstStyle/>
        <a:p>
          <a:endParaRPr lang="en-US"/>
        </a:p>
      </dgm:t>
    </dgm:pt>
    <dgm:pt modelId="{966B6403-39E6-694E-B009-81C28C209E4A}" type="pres">
      <dgm:prSet presAssocID="{F63C49AF-1A4D-714A-9253-EBDB32401078}" presName="Name17" presStyleLbl="parChTrans1D3" presStyleIdx="2" presStyleCnt="6"/>
      <dgm:spPr/>
      <dgm:t>
        <a:bodyPr/>
        <a:lstStyle/>
        <a:p>
          <a:endParaRPr lang="en-US"/>
        </a:p>
      </dgm:t>
    </dgm:pt>
    <dgm:pt modelId="{7EF23D2C-32A7-8A40-A7BD-CF4D5D97B6DB}" type="pres">
      <dgm:prSet presAssocID="{2F3DBEE4-7F57-D94A-AA4B-7062A2C9C19D}" presName="hierRoot3" presStyleCnt="0"/>
      <dgm:spPr/>
      <dgm:t>
        <a:bodyPr/>
        <a:lstStyle/>
        <a:p>
          <a:endParaRPr lang="en-US"/>
        </a:p>
      </dgm:t>
    </dgm:pt>
    <dgm:pt modelId="{DC2F06E9-FD58-7D46-8E9D-665F1C9EDCF3}" type="pres">
      <dgm:prSet presAssocID="{2F3DBEE4-7F57-D94A-AA4B-7062A2C9C19D}" presName="composite3" presStyleCnt="0"/>
      <dgm:spPr/>
      <dgm:t>
        <a:bodyPr/>
        <a:lstStyle/>
        <a:p>
          <a:endParaRPr lang="en-US"/>
        </a:p>
      </dgm:t>
    </dgm:pt>
    <dgm:pt modelId="{3DEAD7A3-0F93-5543-A6FC-85CDA18513EB}" type="pres">
      <dgm:prSet presAssocID="{2F3DBEE4-7F57-D94A-AA4B-7062A2C9C19D}" presName="background3" presStyleLbl="node3" presStyleIdx="2" presStyleCnt="6"/>
      <dgm:spPr/>
      <dgm:t>
        <a:bodyPr/>
        <a:lstStyle/>
        <a:p>
          <a:endParaRPr lang="en-US"/>
        </a:p>
      </dgm:t>
    </dgm:pt>
    <dgm:pt modelId="{7887822E-B217-0544-9851-ADC351B3C1D8}" type="pres">
      <dgm:prSet presAssocID="{2F3DBEE4-7F57-D94A-AA4B-7062A2C9C19D}" presName="text3" presStyleLbl="fgAcc3" presStyleIdx="2" presStyleCnt="6">
        <dgm:presLayoutVars>
          <dgm:chPref val="3"/>
        </dgm:presLayoutVars>
      </dgm:prSet>
      <dgm:spPr/>
      <dgm:t>
        <a:bodyPr/>
        <a:lstStyle/>
        <a:p>
          <a:endParaRPr lang="en-US"/>
        </a:p>
      </dgm:t>
    </dgm:pt>
    <dgm:pt modelId="{CF03922D-1E92-EA41-8FB0-200B9F85B494}" type="pres">
      <dgm:prSet presAssocID="{2F3DBEE4-7F57-D94A-AA4B-7062A2C9C19D}" presName="hierChild4" presStyleCnt="0"/>
      <dgm:spPr/>
      <dgm:t>
        <a:bodyPr/>
        <a:lstStyle/>
        <a:p>
          <a:endParaRPr lang="en-US"/>
        </a:p>
      </dgm:t>
    </dgm:pt>
    <dgm:pt modelId="{DE4AFDBD-E618-E146-A865-3B4B3BDE31D8}" type="pres">
      <dgm:prSet presAssocID="{570D36FB-65E2-E140-A348-3FCEA3E6B8C8}" presName="Name17" presStyleLbl="parChTrans1D3" presStyleIdx="3" presStyleCnt="6"/>
      <dgm:spPr/>
      <dgm:t>
        <a:bodyPr/>
        <a:lstStyle/>
        <a:p>
          <a:endParaRPr lang="en-US"/>
        </a:p>
      </dgm:t>
    </dgm:pt>
    <dgm:pt modelId="{E513C997-56B9-9C4B-85C1-9B0E244C58EA}" type="pres">
      <dgm:prSet presAssocID="{918E3335-849D-F643-B61D-2AAA10E89547}" presName="hierRoot3" presStyleCnt="0"/>
      <dgm:spPr/>
      <dgm:t>
        <a:bodyPr/>
        <a:lstStyle/>
        <a:p>
          <a:endParaRPr lang="en-US"/>
        </a:p>
      </dgm:t>
    </dgm:pt>
    <dgm:pt modelId="{190A0088-E572-8C4A-9551-B59625A4E536}" type="pres">
      <dgm:prSet presAssocID="{918E3335-849D-F643-B61D-2AAA10E89547}" presName="composite3" presStyleCnt="0"/>
      <dgm:spPr/>
      <dgm:t>
        <a:bodyPr/>
        <a:lstStyle/>
        <a:p>
          <a:endParaRPr lang="en-US"/>
        </a:p>
      </dgm:t>
    </dgm:pt>
    <dgm:pt modelId="{1AA77FF2-284B-2C49-981A-1535BE7C757A}" type="pres">
      <dgm:prSet presAssocID="{918E3335-849D-F643-B61D-2AAA10E89547}" presName="background3" presStyleLbl="node3" presStyleIdx="3" presStyleCnt="6"/>
      <dgm:spPr/>
      <dgm:t>
        <a:bodyPr/>
        <a:lstStyle/>
        <a:p>
          <a:endParaRPr lang="en-US"/>
        </a:p>
      </dgm:t>
    </dgm:pt>
    <dgm:pt modelId="{4009CB82-C68D-9D49-BC0B-F5297697DB8F}" type="pres">
      <dgm:prSet presAssocID="{918E3335-849D-F643-B61D-2AAA10E89547}" presName="text3" presStyleLbl="fgAcc3" presStyleIdx="3" presStyleCnt="6">
        <dgm:presLayoutVars>
          <dgm:chPref val="3"/>
        </dgm:presLayoutVars>
      </dgm:prSet>
      <dgm:spPr/>
      <dgm:t>
        <a:bodyPr/>
        <a:lstStyle/>
        <a:p>
          <a:endParaRPr lang="en-US"/>
        </a:p>
      </dgm:t>
    </dgm:pt>
    <dgm:pt modelId="{BC275865-B523-2743-B8E6-88D009788DED}" type="pres">
      <dgm:prSet presAssocID="{918E3335-849D-F643-B61D-2AAA10E89547}" presName="hierChild4" presStyleCnt="0"/>
      <dgm:spPr/>
      <dgm:t>
        <a:bodyPr/>
        <a:lstStyle/>
        <a:p>
          <a:endParaRPr lang="en-US"/>
        </a:p>
      </dgm:t>
    </dgm:pt>
    <dgm:pt modelId="{DEB564CC-D193-3D44-8354-68719594351E}" type="pres">
      <dgm:prSet presAssocID="{72EB2DB0-40A2-6941-AA53-94999947BF91}" presName="Name10" presStyleLbl="parChTrans1D2" presStyleIdx="1" presStyleCnt="7"/>
      <dgm:spPr/>
      <dgm:t>
        <a:bodyPr/>
        <a:lstStyle/>
        <a:p>
          <a:endParaRPr lang="en-US"/>
        </a:p>
      </dgm:t>
    </dgm:pt>
    <dgm:pt modelId="{5106219D-262D-7148-A31C-DB4866E64792}" type="pres">
      <dgm:prSet presAssocID="{2B44476D-248E-7542-86D5-D9BB113F9BA4}" presName="hierRoot2" presStyleCnt="0"/>
      <dgm:spPr/>
      <dgm:t>
        <a:bodyPr/>
        <a:lstStyle/>
        <a:p>
          <a:endParaRPr lang="en-US"/>
        </a:p>
      </dgm:t>
    </dgm:pt>
    <dgm:pt modelId="{DF294C44-AD50-124F-B52F-6FF493C96DFE}" type="pres">
      <dgm:prSet presAssocID="{2B44476D-248E-7542-86D5-D9BB113F9BA4}" presName="composite2" presStyleCnt="0"/>
      <dgm:spPr/>
      <dgm:t>
        <a:bodyPr/>
        <a:lstStyle/>
        <a:p>
          <a:endParaRPr lang="en-US"/>
        </a:p>
      </dgm:t>
    </dgm:pt>
    <dgm:pt modelId="{8276A16E-2246-894E-963E-5AA7CB05852C}" type="pres">
      <dgm:prSet presAssocID="{2B44476D-248E-7542-86D5-D9BB113F9BA4}" presName="background2" presStyleLbl="node2" presStyleIdx="1" presStyleCnt="7"/>
      <dgm:spPr/>
      <dgm:t>
        <a:bodyPr/>
        <a:lstStyle/>
        <a:p>
          <a:endParaRPr lang="en-US"/>
        </a:p>
      </dgm:t>
    </dgm:pt>
    <dgm:pt modelId="{6BF0774A-EEE9-2941-B9F1-6D096CDB2C28}" type="pres">
      <dgm:prSet presAssocID="{2B44476D-248E-7542-86D5-D9BB113F9BA4}" presName="text2" presStyleLbl="fgAcc2" presStyleIdx="1" presStyleCnt="7">
        <dgm:presLayoutVars>
          <dgm:chPref val="3"/>
        </dgm:presLayoutVars>
      </dgm:prSet>
      <dgm:spPr/>
      <dgm:t>
        <a:bodyPr/>
        <a:lstStyle/>
        <a:p>
          <a:endParaRPr lang="en-US"/>
        </a:p>
      </dgm:t>
    </dgm:pt>
    <dgm:pt modelId="{DDF249D8-CD1A-394F-A6D1-408061D5372F}" type="pres">
      <dgm:prSet presAssocID="{2B44476D-248E-7542-86D5-D9BB113F9BA4}" presName="hierChild3" presStyleCnt="0"/>
      <dgm:spPr/>
      <dgm:t>
        <a:bodyPr/>
        <a:lstStyle/>
        <a:p>
          <a:endParaRPr lang="en-US"/>
        </a:p>
      </dgm:t>
    </dgm:pt>
    <dgm:pt modelId="{5DADCD3A-B2C4-6140-8728-CEE8F8305D42}" type="pres">
      <dgm:prSet presAssocID="{844132C0-54F2-7748-BE87-51B9EB6F2FF2}" presName="Name17" presStyleLbl="parChTrans1D3" presStyleIdx="4" presStyleCnt="6"/>
      <dgm:spPr/>
      <dgm:t>
        <a:bodyPr/>
        <a:lstStyle/>
        <a:p>
          <a:endParaRPr lang="en-US"/>
        </a:p>
      </dgm:t>
    </dgm:pt>
    <dgm:pt modelId="{688F5CEE-E58B-F94B-8612-5FACB3C32F43}" type="pres">
      <dgm:prSet presAssocID="{7695B42F-F85C-5D47-8085-C55627FFB624}" presName="hierRoot3" presStyleCnt="0"/>
      <dgm:spPr/>
      <dgm:t>
        <a:bodyPr/>
        <a:lstStyle/>
        <a:p>
          <a:endParaRPr lang="en-US"/>
        </a:p>
      </dgm:t>
    </dgm:pt>
    <dgm:pt modelId="{BDDB26DD-6D34-E642-9B12-589C98D5ED81}" type="pres">
      <dgm:prSet presAssocID="{7695B42F-F85C-5D47-8085-C55627FFB624}" presName="composite3" presStyleCnt="0"/>
      <dgm:spPr/>
      <dgm:t>
        <a:bodyPr/>
        <a:lstStyle/>
        <a:p>
          <a:endParaRPr lang="en-US"/>
        </a:p>
      </dgm:t>
    </dgm:pt>
    <dgm:pt modelId="{39ED0A09-A2AA-3C4E-BAE1-8A269D7802B5}" type="pres">
      <dgm:prSet presAssocID="{7695B42F-F85C-5D47-8085-C55627FFB624}" presName="background3" presStyleLbl="node3" presStyleIdx="4" presStyleCnt="6"/>
      <dgm:spPr/>
      <dgm:t>
        <a:bodyPr/>
        <a:lstStyle/>
        <a:p>
          <a:endParaRPr lang="en-US"/>
        </a:p>
      </dgm:t>
    </dgm:pt>
    <dgm:pt modelId="{8616B500-CE91-7D4C-A26A-49A4FA8A0925}" type="pres">
      <dgm:prSet presAssocID="{7695B42F-F85C-5D47-8085-C55627FFB624}" presName="text3" presStyleLbl="fgAcc3" presStyleIdx="4" presStyleCnt="6">
        <dgm:presLayoutVars>
          <dgm:chPref val="3"/>
        </dgm:presLayoutVars>
      </dgm:prSet>
      <dgm:spPr/>
      <dgm:t>
        <a:bodyPr/>
        <a:lstStyle/>
        <a:p>
          <a:endParaRPr lang="en-US"/>
        </a:p>
      </dgm:t>
    </dgm:pt>
    <dgm:pt modelId="{F96B49EE-A980-614B-A680-C10449660DED}" type="pres">
      <dgm:prSet presAssocID="{7695B42F-F85C-5D47-8085-C55627FFB624}" presName="hierChild4" presStyleCnt="0"/>
      <dgm:spPr/>
      <dgm:t>
        <a:bodyPr/>
        <a:lstStyle/>
        <a:p>
          <a:endParaRPr lang="en-US"/>
        </a:p>
      </dgm:t>
    </dgm:pt>
    <dgm:pt modelId="{3172745B-E7C3-094D-A3C6-06029B0D98DC}" type="pres">
      <dgm:prSet presAssocID="{AD8119D7-8F4E-AB41-9CC2-16A0D64C30AF}" presName="Name23" presStyleLbl="parChTrans1D4" presStyleIdx="0" presStyleCnt="2"/>
      <dgm:spPr/>
      <dgm:t>
        <a:bodyPr/>
        <a:lstStyle/>
        <a:p>
          <a:endParaRPr lang="en-US"/>
        </a:p>
      </dgm:t>
    </dgm:pt>
    <dgm:pt modelId="{198BF9EB-06DB-824A-BDA4-94AFF1098C4B}" type="pres">
      <dgm:prSet presAssocID="{E3D2E1C3-E320-194D-BE87-68A0DB1BA6CC}" presName="hierRoot4" presStyleCnt="0"/>
      <dgm:spPr/>
      <dgm:t>
        <a:bodyPr/>
        <a:lstStyle/>
        <a:p>
          <a:endParaRPr lang="en-US"/>
        </a:p>
      </dgm:t>
    </dgm:pt>
    <dgm:pt modelId="{9EED14A3-AE20-854E-9A4A-4B13AE2BA6D0}" type="pres">
      <dgm:prSet presAssocID="{E3D2E1C3-E320-194D-BE87-68A0DB1BA6CC}" presName="composite4" presStyleCnt="0"/>
      <dgm:spPr/>
      <dgm:t>
        <a:bodyPr/>
        <a:lstStyle/>
        <a:p>
          <a:endParaRPr lang="en-US"/>
        </a:p>
      </dgm:t>
    </dgm:pt>
    <dgm:pt modelId="{5D6310AC-C727-744F-9636-6E1462C4FA6B}" type="pres">
      <dgm:prSet presAssocID="{E3D2E1C3-E320-194D-BE87-68A0DB1BA6CC}" presName="background4" presStyleLbl="node4" presStyleIdx="0" presStyleCnt="2"/>
      <dgm:spPr/>
      <dgm:t>
        <a:bodyPr/>
        <a:lstStyle/>
        <a:p>
          <a:endParaRPr lang="en-US"/>
        </a:p>
      </dgm:t>
    </dgm:pt>
    <dgm:pt modelId="{DFE7F94B-878C-FD44-BDA4-35AF2965D682}" type="pres">
      <dgm:prSet presAssocID="{E3D2E1C3-E320-194D-BE87-68A0DB1BA6CC}" presName="text4" presStyleLbl="fgAcc4" presStyleIdx="0" presStyleCnt="2">
        <dgm:presLayoutVars>
          <dgm:chPref val="3"/>
        </dgm:presLayoutVars>
      </dgm:prSet>
      <dgm:spPr/>
      <dgm:t>
        <a:bodyPr/>
        <a:lstStyle/>
        <a:p>
          <a:endParaRPr lang="en-US"/>
        </a:p>
      </dgm:t>
    </dgm:pt>
    <dgm:pt modelId="{F92B45D1-0389-4D40-AFEB-0F114122BC3E}" type="pres">
      <dgm:prSet presAssocID="{E3D2E1C3-E320-194D-BE87-68A0DB1BA6CC}" presName="hierChild5" presStyleCnt="0"/>
      <dgm:spPr/>
      <dgm:t>
        <a:bodyPr/>
        <a:lstStyle/>
        <a:p>
          <a:endParaRPr lang="en-US"/>
        </a:p>
      </dgm:t>
    </dgm:pt>
    <dgm:pt modelId="{98EB8B06-3C11-004C-978E-BF35DA69119E}" type="pres">
      <dgm:prSet presAssocID="{BFC919BB-E705-184E-B5E9-438562372CB5}" presName="Name23" presStyleLbl="parChTrans1D4" presStyleIdx="1" presStyleCnt="2"/>
      <dgm:spPr/>
      <dgm:t>
        <a:bodyPr/>
        <a:lstStyle/>
        <a:p>
          <a:endParaRPr lang="en-US"/>
        </a:p>
      </dgm:t>
    </dgm:pt>
    <dgm:pt modelId="{37D2A8FF-21F7-B940-8A83-219A3544EE87}" type="pres">
      <dgm:prSet presAssocID="{F506381A-1884-2B48-9357-E980BD5D8BC3}" presName="hierRoot4" presStyleCnt="0"/>
      <dgm:spPr/>
      <dgm:t>
        <a:bodyPr/>
        <a:lstStyle/>
        <a:p>
          <a:endParaRPr lang="en-US"/>
        </a:p>
      </dgm:t>
    </dgm:pt>
    <dgm:pt modelId="{146222C2-9A0D-EF4A-9310-D8DAE1464736}" type="pres">
      <dgm:prSet presAssocID="{F506381A-1884-2B48-9357-E980BD5D8BC3}" presName="composite4" presStyleCnt="0"/>
      <dgm:spPr/>
      <dgm:t>
        <a:bodyPr/>
        <a:lstStyle/>
        <a:p>
          <a:endParaRPr lang="en-US"/>
        </a:p>
      </dgm:t>
    </dgm:pt>
    <dgm:pt modelId="{DF3997AC-A3FF-074A-84CE-6244075962DB}" type="pres">
      <dgm:prSet presAssocID="{F506381A-1884-2B48-9357-E980BD5D8BC3}" presName="background4" presStyleLbl="node4" presStyleIdx="1" presStyleCnt="2"/>
      <dgm:spPr/>
      <dgm:t>
        <a:bodyPr/>
        <a:lstStyle/>
        <a:p>
          <a:endParaRPr lang="en-US"/>
        </a:p>
      </dgm:t>
    </dgm:pt>
    <dgm:pt modelId="{CEFFDA76-B625-DD4B-863A-B5986ED97DDB}" type="pres">
      <dgm:prSet presAssocID="{F506381A-1884-2B48-9357-E980BD5D8BC3}" presName="text4" presStyleLbl="fgAcc4" presStyleIdx="1" presStyleCnt="2">
        <dgm:presLayoutVars>
          <dgm:chPref val="3"/>
        </dgm:presLayoutVars>
      </dgm:prSet>
      <dgm:spPr/>
      <dgm:t>
        <a:bodyPr/>
        <a:lstStyle/>
        <a:p>
          <a:endParaRPr lang="en-US"/>
        </a:p>
      </dgm:t>
    </dgm:pt>
    <dgm:pt modelId="{14F0E873-9A0A-4E4B-B853-C55FCD5E55DE}" type="pres">
      <dgm:prSet presAssocID="{F506381A-1884-2B48-9357-E980BD5D8BC3}" presName="hierChild5" presStyleCnt="0"/>
      <dgm:spPr/>
      <dgm:t>
        <a:bodyPr/>
        <a:lstStyle/>
        <a:p>
          <a:endParaRPr lang="en-US"/>
        </a:p>
      </dgm:t>
    </dgm:pt>
    <dgm:pt modelId="{944D07CA-0A66-6747-9EF0-83882027A746}" type="pres">
      <dgm:prSet presAssocID="{A2A348DC-170E-BE4C-B34A-C36E54A7AD52}" presName="Name17" presStyleLbl="parChTrans1D3" presStyleIdx="5" presStyleCnt="6"/>
      <dgm:spPr/>
      <dgm:t>
        <a:bodyPr/>
        <a:lstStyle/>
        <a:p>
          <a:endParaRPr lang="en-US"/>
        </a:p>
      </dgm:t>
    </dgm:pt>
    <dgm:pt modelId="{61CDC57D-3C3A-0043-9157-26CEB8A090B9}" type="pres">
      <dgm:prSet presAssocID="{6ED1DE60-1F71-8849-80C0-D6DDAE176B5C}" presName="hierRoot3" presStyleCnt="0"/>
      <dgm:spPr/>
      <dgm:t>
        <a:bodyPr/>
        <a:lstStyle/>
        <a:p>
          <a:endParaRPr lang="en-US"/>
        </a:p>
      </dgm:t>
    </dgm:pt>
    <dgm:pt modelId="{78785B04-E202-0B47-A67F-EA61A7DCC462}" type="pres">
      <dgm:prSet presAssocID="{6ED1DE60-1F71-8849-80C0-D6DDAE176B5C}" presName="composite3" presStyleCnt="0"/>
      <dgm:spPr/>
      <dgm:t>
        <a:bodyPr/>
        <a:lstStyle/>
        <a:p>
          <a:endParaRPr lang="en-US"/>
        </a:p>
      </dgm:t>
    </dgm:pt>
    <dgm:pt modelId="{28B5D739-3F30-114B-A5C8-4C3AAB7E129E}" type="pres">
      <dgm:prSet presAssocID="{6ED1DE60-1F71-8849-80C0-D6DDAE176B5C}" presName="background3" presStyleLbl="node3" presStyleIdx="5" presStyleCnt="6"/>
      <dgm:spPr/>
      <dgm:t>
        <a:bodyPr/>
        <a:lstStyle/>
        <a:p>
          <a:endParaRPr lang="en-US"/>
        </a:p>
      </dgm:t>
    </dgm:pt>
    <dgm:pt modelId="{C7F009BA-C080-1B4A-89F7-A7F8198171EC}" type="pres">
      <dgm:prSet presAssocID="{6ED1DE60-1F71-8849-80C0-D6DDAE176B5C}" presName="text3" presStyleLbl="fgAcc3" presStyleIdx="5" presStyleCnt="6">
        <dgm:presLayoutVars>
          <dgm:chPref val="3"/>
        </dgm:presLayoutVars>
      </dgm:prSet>
      <dgm:spPr/>
      <dgm:t>
        <a:bodyPr/>
        <a:lstStyle/>
        <a:p>
          <a:endParaRPr lang="en-US"/>
        </a:p>
      </dgm:t>
    </dgm:pt>
    <dgm:pt modelId="{8AB3743E-18DD-054D-9A37-7F89D99A19F4}" type="pres">
      <dgm:prSet presAssocID="{6ED1DE60-1F71-8849-80C0-D6DDAE176B5C}" presName="hierChild4" presStyleCnt="0"/>
      <dgm:spPr/>
      <dgm:t>
        <a:bodyPr/>
        <a:lstStyle/>
        <a:p>
          <a:endParaRPr lang="en-US"/>
        </a:p>
      </dgm:t>
    </dgm:pt>
    <dgm:pt modelId="{D0D3D6E2-3689-0740-B63C-2BFE0B47F3F3}" type="pres">
      <dgm:prSet presAssocID="{2C612B3D-069D-BD48-B543-2006FA0A4CF8}" presName="hierRoot1" presStyleCnt="0"/>
      <dgm:spPr/>
      <dgm:t>
        <a:bodyPr/>
        <a:lstStyle/>
        <a:p>
          <a:endParaRPr lang="en-US"/>
        </a:p>
      </dgm:t>
    </dgm:pt>
    <dgm:pt modelId="{24E35333-ED4E-5744-A775-49C71C3AAA26}" type="pres">
      <dgm:prSet presAssocID="{2C612B3D-069D-BD48-B543-2006FA0A4CF8}" presName="composite" presStyleCnt="0"/>
      <dgm:spPr/>
      <dgm:t>
        <a:bodyPr/>
        <a:lstStyle/>
        <a:p>
          <a:endParaRPr lang="en-US"/>
        </a:p>
      </dgm:t>
    </dgm:pt>
    <dgm:pt modelId="{49131691-63AD-A248-A31E-8F5E62161113}" type="pres">
      <dgm:prSet presAssocID="{2C612B3D-069D-BD48-B543-2006FA0A4CF8}" presName="background" presStyleLbl="node0" presStyleIdx="1" presStyleCnt="2"/>
      <dgm:spPr/>
      <dgm:t>
        <a:bodyPr/>
        <a:lstStyle/>
        <a:p>
          <a:endParaRPr lang="en-US"/>
        </a:p>
      </dgm:t>
    </dgm:pt>
    <dgm:pt modelId="{99CC747D-02CE-8045-B9CF-56B6C053789C}" type="pres">
      <dgm:prSet presAssocID="{2C612B3D-069D-BD48-B543-2006FA0A4CF8}" presName="text" presStyleLbl="fgAcc0" presStyleIdx="1" presStyleCnt="2">
        <dgm:presLayoutVars>
          <dgm:chPref val="3"/>
        </dgm:presLayoutVars>
      </dgm:prSet>
      <dgm:spPr/>
      <dgm:t>
        <a:bodyPr/>
        <a:lstStyle/>
        <a:p>
          <a:endParaRPr lang="en-US"/>
        </a:p>
      </dgm:t>
    </dgm:pt>
    <dgm:pt modelId="{27E088A0-48A9-9E48-B1BF-48CFBC6AD44A}" type="pres">
      <dgm:prSet presAssocID="{2C612B3D-069D-BD48-B543-2006FA0A4CF8}" presName="hierChild2" presStyleCnt="0"/>
      <dgm:spPr/>
      <dgm:t>
        <a:bodyPr/>
        <a:lstStyle/>
        <a:p>
          <a:endParaRPr lang="en-US"/>
        </a:p>
      </dgm:t>
    </dgm:pt>
    <dgm:pt modelId="{83FA228E-C5EB-754A-9FFC-5984F4E1C07A}" type="pres">
      <dgm:prSet presAssocID="{E56F8B98-94E7-D14C-84CA-957EA6FF717B}" presName="Name10" presStyleLbl="parChTrans1D2" presStyleIdx="2" presStyleCnt="7"/>
      <dgm:spPr/>
      <dgm:t>
        <a:bodyPr/>
        <a:lstStyle/>
        <a:p>
          <a:endParaRPr lang="en-US"/>
        </a:p>
      </dgm:t>
    </dgm:pt>
    <dgm:pt modelId="{12F7EBDA-49C4-BF4C-9DE5-685451D612DD}" type="pres">
      <dgm:prSet presAssocID="{6E6485A8-727F-554B-9F3F-100BAEA16B53}" presName="hierRoot2" presStyleCnt="0"/>
      <dgm:spPr/>
      <dgm:t>
        <a:bodyPr/>
        <a:lstStyle/>
        <a:p>
          <a:endParaRPr lang="en-US"/>
        </a:p>
      </dgm:t>
    </dgm:pt>
    <dgm:pt modelId="{1FE3C8C6-EC88-3F4D-84FE-1AD885495E8B}" type="pres">
      <dgm:prSet presAssocID="{6E6485A8-727F-554B-9F3F-100BAEA16B53}" presName="composite2" presStyleCnt="0"/>
      <dgm:spPr/>
      <dgm:t>
        <a:bodyPr/>
        <a:lstStyle/>
        <a:p>
          <a:endParaRPr lang="en-US"/>
        </a:p>
      </dgm:t>
    </dgm:pt>
    <dgm:pt modelId="{8BBED9AB-5573-4D45-A642-A1A65D7C350C}" type="pres">
      <dgm:prSet presAssocID="{6E6485A8-727F-554B-9F3F-100BAEA16B53}" presName="background2" presStyleLbl="node2" presStyleIdx="2" presStyleCnt="7"/>
      <dgm:spPr/>
      <dgm:t>
        <a:bodyPr/>
        <a:lstStyle/>
        <a:p>
          <a:endParaRPr lang="en-US"/>
        </a:p>
      </dgm:t>
    </dgm:pt>
    <dgm:pt modelId="{733B21A0-D3FB-594B-A361-9B1AF25A7B08}" type="pres">
      <dgm:prSet presAssocID="{6E6485A8-727F-554B-9F3F-100BAEA16B53}" presName="text2" presStyleLbl="fgAcc2" presStyleIdx="2" presStyleCnt="7">
        <dgm:presLayoutVars>
          <dgm:chPref val="3"/>
        </dgm:presLayoutVars>
      </dgm:prSet>
      <dgm:spPr/>
      <dgm:t>
        <a:bodyPr/>
        <a:lstStyle/>
        <a:p>
          <a:endParaRPr lang="en-US"/>
        </a:p>
      </dgm:t>
    </dgm:pt>
    <dgm:pt modelId="{806E4FAC-7D3B-B749-AD43-2D0307B204D3}" type="pres">
      <dgm:prSet presAssocID="{6E6485A8-727F-554B-9F3F-100BAEA16B53}" presName="hierChild3" presStyleCnt="0"/>
      <dgm:spPr/>
      <dgm:t>
        <a:bodyPr/>
        <a:lstStyle/>
        <a:p>
          <a:endParaRPr lang="en-US"/>
        </a:p>
      </dgm:t>
    </dgm:pt>
    <dgm:pt modelId="{60644785-92B7-7D47-AA61-CC8BDFEF814F}" type="pres">
      <dgm:prSet presAssocID="{2116BEB3-A0A7-3A4E-B893-76F18456AECF}" presName="Name10" presStyleLbl="parChTrans1D2" presStyleIdx="3" presStyleCnt="7"/>
      <dgm:spPr/>
      <dgm:t>
        <a:bodyPr/>
        <a:lstStyle/>
        <a:p>
          <a:endParaRPr lang="en-US"/>
        </a:p>
      </dgm:t>
    </dgm:pt>
    <dgm:pt modelId="{6BF58F13-ED24-124B-B7C0-A77EC13486D6}" type="pres">
      <dgm:prSet presAssocID="{38D20902-01BD-5A4C-87F8-A95E44ADC33C}" presName="hierRoot2" presStyleCnt="0"/>
      <dgm:spPr/>
      <dgm:t>
        <a:bodyPr/>
        <a:lstStyle/>
        <a:p>
          <a:endParaRPr lang="en-US"/>
        </a:p>
      </dgm:t>
    </dgm:pt>
    <dgm:pt modelId="{A4ACC8D1-080B-F241-BCED-EABB13FB3491}" type="pres">
      <dgm:prSet presAssocID="{38D20902-01BD-5A4C-87F8-A95E44ADC33C}" presName="composite2" presStyleCnt="0"/>
      <dgm:spPr/>
      <dgm:t>
        <a:bodyPr/>
        <a:lstStyle/>
        <a:p>
          <a:endParaRPr lang="en-US"/>
        </a:p>
      </dgm:t>
    </dgm:pt>
    <dgm:pt modelId="{59B0EAB4-9C0D-4D41-AEB2-6AD79692D9A0}" type="pres">
      <dgm:prSet presAssocID="{38D20902-01BD-5A4C-87F8-A95E44ADC33C}" presName="background2" presStyleLbl="node2" presStyleIdx="3" presStyleCnt="7"/>
      <dgm:spPr/>
      <dgm:t>
        <a:bodyPr/>
        <a:lstStyle/>
        <a:p>
          <a:endParaRPr lang="en-US"/>
        </a:p>
      </dgm:t>
    </dgm:pt>
    <dgm:pt modelId="{61DE3E8E-9959-7940-AB8B-CFCDBA7F2A0C}" type="pres">
      <dgm:prSet presAssocID="{38D20902-01BD-5A4C-87F8-A95E44ADC33C}" presName="text2" presStyleLbl="fgAcc2" presStyleIdx="3" presStyleCnt="7">
        <dgm:presLayoutVars>
          <dgm:chPref val="3"/>
        </dgm:presLayoutVars>
      </dgm:prSet>
      <dgm:spPr/>
      <dgm:t>
        <a:bodyPr/>
        <a:lstStyle/>
        <a:p>
          <a:endParaRPr lang="en-US"/>
        </a:p>
      </dgm:t>
    </dgm:pt>
    <dgm:pt modelId="{BD5CDEC0-C5A9-8D44-A9E9-F7BCCFDEA33A}" type="pres">
      <dgm:prSet presAssocID="{38D20902-01BD-5A4C-87F8-A95E44ADC33C}" presName="hierChild3" presStyleCnt="0"/>
      <dgm:spPr/>
      <dgm:t>
        <a:bodyPr/>
        <a:lstStyle/>
        <a:p>
          <a:endParaRPr lang="en-US"/>
        </a:p>
      </dgm:t>
    </dgm:pt>
    <dgm:pt modelId="{C6A3381E-5490-8549-8394-70EEE8F7CF58}" type="pres">
      <dgm:prSet presAssocID="{5211D675-AE0B-D445-9168-A62BF9068ED4}" presName="Name10" presStyleLbl="parChTrans1D2" presStyleIdx="4" presStyleCnt="7"/>
      <dgm:spPr/>
      <dgm:t>
        <a:bodyPr/>
        <a:lstStyle/>
        <a:p>
          <a:endParaRPr lang="en-US"/>
        </a:p>
      </dgm:t>
    </dgm:pt>
    <dgm:pt modelId="{87A4E5BD-DA57-2246-A851-6BC919438DD5}" type="pres">
      <dgm:prSet presAssocID="{1ED3090B-36B2-134C-9602-6E48178BBACD}" presName="hierRoot2" presStyleCnt="0"/>
      <dgm:spPr/>
      <dgm:t>
        <a:bodyPr/>
        <a:lstStyle/>
        <a:p>
          <a:endParaRPr lang="en-US"/>
        </a:p>
      </dgm:t>
    </dgm:pt>
    <dgm:pt modelId="{20A6F2F8-9555-854A-89C3-CDFDAC73BDBE}" type="pres">
      <dgm:prSet presAssocID="{1ED3090B-36B2-134C-9602-6E48178BBACD}" presName="composite2" presStyleCnt="0"/>
      <dgm:spPr/>
      <dgm:t>
        <a:bodyPr/>
        <a:lstStyle/>
        <a:p>
          <a:endParaRPr lang="en-US"/>
        </a:p>
      </dgm:t>
    </dgm:pt>
    <dgm:pt modelId="{9457F739-67F1-4246-BEB2-97A51A2AB2F8}" type="pres">
      <dgm:prSet presAssocID="{1ED3090B-36B2-134C-9602-6E48178BBACD}" presName="background2" presStyleLbl="node2" presStyleIdx="4" presStyleCnt="7"/>
      <dgm:spPr/>
      <dgm:t>
        <a:bodyPr/>
        <a:lstStyle/>
        <a:p>
          <a:endParaRPr lang="en-US"/>
        </a:p>
      </dgm:t>
    </dgm:pt>
    <dgm:pt modelId="{2A53AC69-3274-7741-973B-8E1FD697438A}" type="pres">
      <dgm:prSet presAssocID="{1ED3090B-36B2-134C-9602-6E48178BBACD}" presName="text2" presStyleLbl="fgAcc2" presStyleIdx="4" presStyleCnt="7">
        <dgm:presLayoutVars>
          <dgm:chPref val="3"/>
        </dgm:presLayoutVars>
      </dgm:prSet>
      <dgm:spPr/>
      <dgm:t>
        <a:bodyPr/>
        <a:lstStyle/>
        <a:p>
          <a:endParaRPr lang="en-US"/>
        </a:p>
      </dgm:t>
    </dgm:pt>
    <dgm:pt modelId="{26FC62DA-D9B8-D740-8284-A07073C4E836}" type="pres">
      <dgm:prSet presAssocID="{1ED3090B-36B2-134C-9602-6E48178BBACD}" presName="hierChild3" presStyleCnt="0"/>
      <dgm:spPr/>
      <dgm:t>
        <a:bodyPr/>
        <a:lstStyle/>
        <a:p>
          <a:endParaRPr lang="en-US"/>
        </a:p>
      </dgm:t>
    </dgm:pt>
    <dgm:pt modelId="{D598EC99-B5F2-694C-A081-E9F84E824930}" type="pres">
      <dgm:prSet presAssocID="{7926F19B-A1B6-464D-9767-810AA5CE3DFC}" presName="Name10" presStyleLbl="parChTrans1D2" presStyleIdx="5" presStyleCnt="7"/>
      <dgm:spPr/>
      <dgm:t>
        <a:bodyPr/>
        <a:lstStyle/>
        <a:p>
          <a:endParaRPr lang="en-US"/>
        </a:p>
      </dgm:t>
    </dgm:pt>
    <dgm:pt modelId="{A5E71FD9-2599-A94F-903B-FFAA0801648D}" type="pres">
      <dgm:prSet presAssocID="{6A6EAF93-4CDA-2543-A964-8F1EAA78AACE}" presName="hierRoot2" presStyleCnt="0"/>
      <dgm:spPr/>
      <dgm:t>
        <a:bodyPr/>
        <a:lstStyle/>
        <a:p>
          <a:endParaRPr lang="en-US"/>
        </a:p>
      </dgm:t>
    </dgm:pt>
    <dgm:pt modelId="{EB814B77-251B-6E46-97E9-58D288A5CE11}" type="pres">
      <dgm:prSet presAssocID="{6A6EAF93-4CDA-2543-A964-8F1EAA78AACE}" presName="composite2" presStyleCnt="0"/>
      <dgm:spPr/>
      <dgm:t>
        <a:bodyPr/>
        <a:lstStyle/>
        <a:p>
          <a:endParaRPr lang="en-US"/>
        </a:p>
      </dgm:t>
    </dgm:pt>
    <dgm:pt modelId="{3E403452-37B8-0941-ADA1-2945941D9752}" type="pres">
      <dgm:prSet presAssocID="{6A6EAF93-4CDA-2543-A964-8F1EAA78AACE}" presName="background2" presStyleLbl="node2" presStyleIdx="5" presStyleCnt="7"/>
      <dgm:spPr/>
      <dgm:t>
        <a:bodyPr/>
        <a:lstStyle/>
        <a:p>
          <a:endParaRPr lang="en-US"/>
        </a:p>
      </dgm:t>
    </dgm:pt>
    <dgm:pt modelId="{71B727C6-1156-F343-A094-F9A4416AC076}" type="pres">
      <dgm:prSet presAssocID="{6A6EAF93-4CDA-2543-A964-8F1EAA78AACE}" presName="text2" presStyleLbl="fgAcc2" presStyleIdx="5" presStyleCnt="7">
        <dgm:presLayoutVars>
          <dgm:chPref val="3"/>
        </dgm:presLayoutVars>
      </dgm:prSet>
      <dgm:spPr/>
      <dgm:t>
        <a:bodyPr/>
        <a:lstStyle/>
        <a:p>
          <a:endParaRPr lang="en-US"/>
        </a:p>
      </dgm:t>
    </dgm:pt>
    <dgm:pt modelId="{356F7C9E-54D5-6D4B-91F0-293914E41E13}" type="pres">
      <dgm:prSet presAssocID="{6A6EAF93-4CDA-2543-A964-8F1EAA78AACE}" presName="hierChild3" presStyleCnt="0"/>
      <dgm:spPr/>
      <dgm:t>
        <a:bodyPr/>
        <a:lstStyle/>
        <a:p>
          <a:endParaRPr lang="en-US"/>
        </a:p>
      </dgm:t>
    </dgm:pt>
    <dgm:pt modelId="{89F62593-0C44-3C48-9C44-19D4E95F6ED4}" type="pres">
      <dgm:prSet presAssocID="{BC149DA1-FD65-4B44-BCD5-CE44B1F44239}" presName="Name10" presStyleLbl="parChTrans1D2" presStyleIdx="6" presStyleCnt="7"/>
      <dgm:spPr/>
      <dgm:t>
        <a:bodyPr/>
        <a:lstStyle/>
        <a:p>
          <a:endParaRPr lang="en-US"/>
        </a:p>
      </dgm:t>
    </dgm:pt>
    <dgm:pt modelId="{E386160C-D31F-2744-BAE4-700527A54200}" type="pres">
      <dgm:prSet presAssocID="{87A73075-2000-A24F-AEAC-4368B57F8944}" presName="hierRoot2" presStyleCnt="0"/>
      <dgm:spPr/>
      <dgm:t>
        <a:bodyPr/>
        <a:lstStyle/>
        <a:p>
          <a:endParaRPr lang="en-US"/>
        </a:p>
      </dgm:t>
    </dgm:pt>
    <dgm:pt modelId="{BF14794E-94AB-6A4A-894F-66F3059D39DE}" type="pres">
      <dgm:prSet presAssocID="{87A73075-2000-A24F-AEAC-4368B57F8944}" presName="composite2" presStyleCnt="0"/>
      <dgm:spPr/>
      <dgm:t>
        <a:bodyPr/>
        <a:lstStyle/>
        <a:p>
          <a:endParaRPr lang="en-US"/>
        </a:p>
      </dgm:t>
    </dgm:pt>
    <dgm:pt modelId="{372E21C2-14DE-884B-88C1-0EED297ABEED}" type="pres">
      <dgm:prSet presAssocID="{87A73075-2000-A24F-AEAC-4368B57F8944}" presName="background2" presStyleLbl="node2" presStyleIdx="6" presStyleCnt="7"/>
      <dgm:spPr/>
      <dgm:t>
        <a:bodyPr/>
        <a:lstStyle/>
        <a:p>
          <a:endParaRPr lang="en-US"/>
        </a:p>
      </dgm:t>
    </dgm:pt>
    <dgm:pt modelId="{CE7BB3B0-48F5-1E49-B2D8-A98B80405117}" type="pres">
      <dgm:prSet presAssocID="{87A73075-2000-A24F-AEAC-4368B57F8944}" presName="text2" presStyleLbl="fgAcc2" presStyleIdx="6" presStyleCnt="7">
        <dgm:presLayoutVars>
          <dgm:chPref val="3"/>
        </dgm:presLayoutVars>
      </dgm:prSet>
      <dgm:spPr/>
      <dgm:t>
        <a:bodyPr/>
        <a:lstStyle/>
        <a:p>
          <a:endParaRPr lang="en-US"/>
        </a:p>
      </dgm:t>
    </dgm:pt>
    <dgm:pt modelId="{B8238DC9-BB59-4B47-8BA9-C90B2DB93553}" type="pres">
      <dgm:prSet presAssocID="{87A73075-2000-A24F-AEAC-4368B57F8944}" presName="hierChild3" presStyleCnt="0"/>
      <dgm:spPr/>
      <dgm:t>
        <a:bodyPr/>
        <a:lstStyle/>
        <a:p>
          <a:endParaRPr lang="en-US"/>
        </a:p>
      </dgm:t>
    </dgm:pt>
  </dgm:ptLst>
  <dgm:cxnLst>
    <dgm:cxn modelId="{ADAB9731-5F0D-7346-BD23-52AA6743A4C2}" srcId="{2C612B3D-069D-BD48-B543-2006FA0A4CF8}" destId="{6E6485A8-727F-554B-9F3F-100BAEA16B53}" srcOrd="0" destOrd="0" parTransId="{E56F8B98-94E7-D14C-84CA-957EA6FF717B}" sibTransId="{201AA37F-EC0E-484B-88E7-A51F1C46E977}"/>
    <dgm:cxn modelId="{67FA7156-C719-BF46-A024-845F003F405A}" type="presOf" srcId="{2F3DBEE4-7F57-D94A-AA4B-7062A2C9C19D}" destId="{7887822E-B217-0544-9851-ADC351B3C1D8}" srcOrd="0" destOrd="0" presId="urn:microsoft.com/office/officeart/2005/8/layout/hierarchy1"/>
    <dgm:cxn modelId="{9B3F1112-DACB-4348-A256-A2D3F2A79725}" srcId="{4168267F-6975-6847-ADC3-9255B8C8B254}" destId="{11A0373B-E79D-2E4B-AD99-3DADF917424D}" srcOrd="0" destOrd="0" parTransId="{3BDE68D8-A894-DB4B-A653-A05E0CF2519F}" sibTransId="{E52A97BF-4EC2-7A46-BC40-8ED66D1F4B11}"/>
    <dgm:cxn modelId="{E298B27E-F034-474E-9BE4-75D796B3C9BF}" type="presOf" srcId="{6A6EAF93-4CDA-2543-A964-8F1EAA78AACE}" destId="{71B727C6-1156-F343-A094-F9A4416AC076}" srcOrd="0" destOrd="0" presId="urn:microsoft.com/office/officeart/2005/8/layout/hierarchy1"/>
    <dgm:cxn modelId="{A0B0742A-0CA1-1C48-B364-27AE461D1D98}" type="presOf" srcId="{5211D675-AE0B-D445-9168-A62BF9068ED4}" destId="{C6A3381E-5490-8549-8394-70EEE8F7CF58}" srcOrd="0" destOrd="0" presId="urn:microsoft.com/office/officeart/2005/8/layout/hierarchy1"/>
    <dgm:cxn modelId="{18B67D73-F739-7A4F-AFA9-4DE69A168D8D}" type="presOf" srcId="{E3D2E1C3-E320-194D-BE87-68A0DB1BA6CC}" destId="{DFE7F94B-878C-FD44-BDA4-35AF2965D682}" srcOrd="0" destOrd="0" presId="urn:microsoft.com/office/officeart/2005/8/layout/hierarchy1"/>
    <dgm:cxn modelId="{BE3D35B3-DE19-0C4C-8366-C48C248A36B5}" srcId="{792A861E-7127-124C-B30C-8417AE0D65D9}" destId="{2B44476D-248E-7542-86D5-D9BB113F9BA4}" srcOrd="1" destOrd="0" parTransId="{72EB2DB0-40A2-6941-AA53-94999947BF91}" sibTransId="{F451B219-F004-1145-8092-614D52FD5D29}"/>
    <dgm:cxn modelId="{CAF303A7-4F75-354E-832A-9BC8612A6266}" type="presOf" srcId="{BFC919BB-E705-184E-B5E9-438562372CB5}" destId="{98EB8B06-3C11-004C-978E-BF35DA69119E}" srcOrd="0" destOrd="0" presId="urn:microsoft.com/office/officeart/2005/8/layout/hierarchy1"/>
    <dgm:cxn modelId="{0FBAEEE1-E271-494E-ADC3-ED7368A69F40}" type="presOf" srcId="{6ED1DE60-1F71-8849-80C0-D6DDAE176B5C}" destId="{C7F009BA-C080-1B4A-89F7-A7F8198171EC}" srcOrd="0" destOrd="0" presId="urn:microsoft.com/office/officeart/2005/8/layout/hierarchy1"/>
    <dgm:cxn modelId="{140ADE84-5C63-5142-81AC-9C779725F519}" type="presOf" srcId="{2C612B3D-069D-BD48-B543-2006FA0A4CF8}" destId="{99CC747D-02CE-8045-B9CF-56B6C053789C}" srcOrd="0" destOrd="0" presId="urn:microsoft.com/office/officeart/2005/8/layout/hierarchy1"/>
    <dgm:cxn modelId="{FFB74F07-E0CE-8047-A610-8BB843520051}" srcId="{4168267F-6975-6847-ADC3-9255B8C8B254}" destId="{2F3DBEE4-7F57-D94A-AA4B-7062A2C9C19D}" srcOrd="2" destOrd="0" parTransId="{F63C49AF-1A4D-714A-9253-EBDB32401078}" sibTransId="{5F1C0792-63C2-4242-8973-7F3389BAE6CB}"/>
    <dgm:cxn modelId="{5FF22719-07C0-E645-992A-B4A605C95E4E}" srcId="{2B44476D-248E-7542-86D5-D9BB113F9BA4}" destId="{7695B42F-F85C-5D47-8085-C55627FFB624}" srcOrd="0" destOrd="0" parTransId="{844132C0-54F2-7748-BE87-51B9EB6F2FF2}" sibTransId="{D57279DF-E9AF-2649-8968-674C9C64B0F2}"/>
    <dgm:cxn modelId="{DEA12384-6EB9-0C47-9C71-FFECFF3DAD74}" type="presOf" srcId="{C3D71E26-9807-6342-94F6-3475D7F8DC31}" destId="{77A7436E-B648-CF44-8C4B-C55064204100}" srcOrd="0" destOrd="0" presId="urn:microsoft.com/office/officeart/2005/8/layout/hierarchy1"/>
    <dgm:cxn modelId="{632E2228-94C8-D841-ACAA-51F9C8F552D2}" srcId="{33D5D4C4-6B07-1144-9603-2B75B07C1FE5}" destId="{2C612B3D-069D-BD48-B543-2006FA0A4CF8}" srcOrd="1" destOrd="0" parTransId="{26528322-393E-B848-A690-502B55018265}" sibTransId="{FA435847-133C-2B4A-B7F3-F987C51D30B1}"/>
    <dgm:cxn modelId="{64E8AAFB-7CC7-6D4A-ACD8-48F1A5C706C5}" type="presOf" srcId="{570D36FB-65E2-E140-A348-3FCEA3E6B8C8}" destId="{DE4AFDBD-E618-E146-A865-3B4B3BDE31D8}" srcOrd="0" destOrd="0" presId="urn:microsoft.com/office/officeart/2005/8/layout/hierarchy1"/>
    <dgm:cxn modelId="{A2FD89DD-23C7-8C48-A6FB-15A016F68956}" type="presOf" srcId="{7695B42F-F85C-5D47-8085-C55627FFB624}" destId="{8616B500-CE91-7D4C-A26A-49A4FA8A0925}" srcOrd="0" destOrd="0" presId="urn:microsoft.com/office/officeart/2005/8/layout/hierarchy1"/>
    <dgm:cxn modelId="{B47C2052-165B-6246-998F-C7F8D11C5449}" srcId="{33D5D4C4-6B07-1144-9603-2B75B07C1FE5}" destId="{792A861E-7127-124C-B30C-8417AE0D65D9}" srcOrd="0" destOrd="0" parTransId="{A464B8BB-A3DC-C443-8E94-64544B38A301}" sibTransId="{F6991652-4F2D-0F47-84B7-34FF2F1D7586}"/>
    <dgm:cxn modelId="{32852586-2E4A-1F40-AB68-1C432602B5DB}" type="presOf" srcId="{87A73075-2000-A24F-AEAC-4368B57F8944}" destId="{CE7BB3B0-48F5-1E49-B2D8-A98B80405117}" srcOrd="0" destOrd="0" presId="urn:microsoft.com/office/officeart/2005/8/layout/hierarchy1"/>
    <dgm:cxn modelId="{AFD6A196-FC9B-D04C-AC4D-8CACD1F512A0}" type="presOf" srcId="{4168267F-6975-6847-ADC3-9255B8C8B254}" destId="{C8C6DAB3-FCD7-134B-873D-70F8E1CF1597}" srcOrd="0" destOrd="0" presId="urn:microsoft.com/office/officeart/2005/8/layout/hierarchy1"/>
    <dgm:cxn modelId="{E85A406C-D467-4545-A31C-F8A647561519}" type="presOf" srcId="{2B44476D-248E-7542-86D5-D9BB113F9BA4}" destId="{6BF0774A-EEE9-2941-B9F1-6D096CDB2C28}" srcOrd="0" destOrd="0" presId="urn:microsoft.com/office/officeart/2005/8/layout/hierarchy1"/>
    <dgm:cxn modelId="{CCEDE7BA-81CF-8A40-AE93-2D2F713A3E3F}" type="presOf" srcId="{BD8FD2BC-AE37-014D-A9EA-409F03837B71}" destId="{8AC1BB90-3F90-2F4D-B37B-4A1DF33A175B}" srcOrd="0" destOrd="0" presId="urn:microsoft.com/office/officeart/2005/8/layout/hierarchy1"/>
    <dgm:cxn modelId="{CBBC12E3-FD52-7B49-8247-B6527C2800A2}" type="presOf" srcId="{BC149DA1-FD65-4B44-BCD5-CE44B1F44239}" destId="{89F62593-0C44-3C48-9C44-19D4E95F6ED4}" srcOrd="0" destOrd="0" presId="urn:microsoft.com/office/officeart/2005/8/layout/hierarchy1"/>
    <dgm:cxn modelId="{1B0D20DA-B01A-3F49-A6AF-9099C91AE037}" type="presOf" srcId="{7926F19B-A1B6-464D-9767-810AA5CE3DFC}" destId="{D598EC99-B5F2-694C-A081-E9F84E824930}" srcOrd="0" destOrd="0" presId="urn:microsoft.com/office/officeart/2005/8/layout/hierarchy1"/>
    <dgm:cxn modelId="{990B3EED-7836-CE4F-BC95-657E40D2BB05}" type="presOf" srcId="{F506381A-1884-2B48-9357-E980BD5D8BC3}" destId="{CEFFDA76-B625-DD4B-863A-B5986ED97DDB}" srcOrd="0" destOrd="0" presId="urn:microsoft.com/office/officeart/2005/8/layout/hierarchy1"/>
    <dgm:cxn modelId="{5FD1A21D-81F9-454B-B3CB-BD84A3E1E932}" srcId="{792A861E-7127-124C-B30C-8417AE0D65D9}" destId="{4168267F-6975-6847-ADC3-9255B8C8B254}" srcOrd="0" destOrd="0" parTransId="{BD8FD2BC-AE37-014D-A9EA-409F03837B71}" sibTransId="{4F944514-A6EC-6A49-A77A-3843083786A9}"/>
    <dgm:cxn modelId="{B6C6B2DC-3F9A-8243-A492-B843716BAF2E}" type="presOf" srcId="{33D5D4C4-6B07-1144-9603-2B75B07C1FE5}" destId="{7FD6814B-2297-B042-8BC3-BFD66DD935E1}" srcOrd="0" destOrd="0" presId="urn:microsoft.com/office/officeart/2005/8/layout/hierarchy1"/>
    <dgm:cxn modelId="{74172F47-A0ED-0540-AB85-A9A3674B904B}" type="presOf" srcId="{38D20902-01BD-5A4C-87F8-A95E44ADC33C}" destId="{61DE3E8E-9959-7940-AB8B-CFCDBA7F2A0C}" srcOrd="0" destOrd="0" presId="urn:microsoft.com/office/officeart/2005/8/layout/hierarchy1"/>
    <dgm:cxn modelId="{294E6F53-78E3-424E-80BD-382FE5C093AD}" type="presOf" srcId="{AD8119D7-8F4E-AB41-9CC2-16A0D64C30AF}" destId="{3172745B-E7C3-094D-A3C6-06029B0D98DC}" srcOrd="0" destOrd="0" presId="urn:microsoft.com/office/officeart/2005/8/layout/hierarchy1"/>
    <dgm:cxn modelId="{41DAFBC0-79FA-434C-BF57-653C7C147E7E}" srcId="{7695B42F-F85C-5D47-8085-C55627FFB624}" destId="{E3D2E1C3-E320-194D-BE87-68A0DB1BA6CC}" srcOrd="0" destOrd="0" parTransId="{AD8119D7-8F4E-AB41-9CC2-16A0D64C30AF}" sibTransId="{5493D0D1-FE0E-5E4E-AA9B-DDC36EDFB437}"/>
    <dgm:cxn modelId="{9FF24EB3-28DF-C94E-9CB1-A9A28ED29EFD}" type="presOf" srcId="{918E3335-849D-F643-B61D-2AAA10E89547}" destId="{4009CB82-C68D-9D49-BC0B-F5297697DB8F}" srcOrd="0" destOrd="0" presId="urn:microsoft.com/office/officeart/2005/8/layout/hierarchy1"/>
    <dgm:cxn modelId="{6B7BC481-2F6B-6740-8F06-271D7B69FE45}" type="presOf" srcId="{11A0373B-E79D-2E4B-AD99-3DADF917424D}" destId="{8188825E-4982-7E4B-94CE-FBFCA35C18D8}" srcOrd="0" destOrd="0" presId="urn:microsoft.com/office/officeart/2005/8/layout/hierarchy1"/>
    <dgm:cxn modelId="{4FB8BCE1-625D-A849-96FE-CBC83D66C080}" srcId="{2C612B3D-069D-BD48-B543-2006FA0A4CF8}" destId="{87A73075-2000-A24F-AEAC-4368B57F8944}" srcOrd="4" destOrd="0" parTransId="{BC149DA1-FD65-4B44-BCD5-CE44B1F44239}" sibTransId="{23761C8A-3373-DA46-B2D1-3E196FD43895}"/>
    <dgm:cxn modelId="{4E874F32-1E26-7C45-8F0B-36A24CA540E5}" type="presOf" srcId="{B384AF0E-9C1D-DE45-AC97-0E7F5CC13E22}" destId="{54F18CC2-7F3D-CD46-BEFA-CD9EB5356EC0}" srcOrd="0" destOrd="0" presId="urn:microsoft.com/office/officeart/2005/8/layout/hierarchy1"/>
    <dgm:cxn modelId="{AFC3F921-ABB1-4447-9261-05DA3C1866F5}" srcId="{7695B42F-F85C-5D47-8085-C55627FFB624}" destId="{F506381A-1884-2B48-9357-E980BD5D8BC3}" srcOrd="1" destOrd="0" parTransId="{BFC919BB-E705-184E-B5E9-438562372CB5}" sibTransId="{6CBA5D13-27F4-DA48-9959-12E5BDDC3303}"/>
    <dgm:cxn modelId="{4485E44F-5DDF-AC40-BE7A-890A483D0198}" type="presOf" srcId="{792A861E-7127-124C-B30C-8417AE0D65D9}" destId="{8766C171-82C2-5C43-8CDF-1F72C859FD38}" srcOrd="0" destOrd="0" presId="urn:microsoft.com/office/officeart/2005/8/layout/hierarchy1"/>
    <dgm:cxn modelId="{7884E2A5-45B5-FB45-BCC7-A34085D8258D}" srcId="{4168267F-6975-6847-ADC3-9255B8C8B254}" destId="{918E3335-849D-F643-B61D-2AAA10E89547}" srcOrd="3" destOrd="0" parTransId="{570D36FB-65E2-E140-A348-3FCEA3E6B8C8}" sibTransId="{F3DD7353-E333-2344-A794-3B28C339DD25}"/>
    <dgm:cxn modelId="{3011F133-D164-2B49-8686-F96717087297}" srcId="{4168267F-6975-6847-ADC3-9255B8C8B254}" destId="{B384AF0E-9C1D-DE45-AC97-0E7F5CC13E22}" srcOrd="1" destOrd="0" parTransId="{C3D71E26-9807-6342-94F6-3475D7F8DC31}" sibTransId="{720BB2AC-0E48-954F-8C07-053E2501C34E}"/>
    <dgm:cxn modelId="{BF0319FA-915E-284D-9C81-1D321C356D11}" type="presOf" srcId="{1ED3090B-36B2-134C-9602-6E48178BBACD}" destId="{2A53AC69-3274-7741-973B-8E1FD697438A}" srcOrd="0" destOrd="0" presId="urn:microsoft.com/office/officeart/2005/8/layout/hierarchy1"/>
    <dgm:cxn modelId="{5FE0C88F-EFC6-5541-A368-402B5BEF36FA}" srcId="{2C612B3D-069D-BD48-B543-2006FA0A4CF8}" destId="{38D20902-01BD-5A4C-87F8-A95E44ADC33C}" srcOrd="1" destOrd="0" parTransId="{2116BEB3-A0A7-3A4E-B893-76F18456AECF}" sibTransId="{1E79C507-103B-EA40-93F5-302F2BFFAAD0}"/>
    <dgm:cxn modelId="{542293FF-C371-E140-BC81-0B65118D05FA}" srcId="{2C612B3D-069D-BD48-B543-2006FA0A4CF8}" destId="{1ED3090B-36B2-134C-9602-6E48178BBACD}" srcOrd="2" destOrd="0" parTransId="{5211D675-AE0B-D445-9168-A62BF9068ED4}" sibTransId="{C53C4695-1F8E-214E-9DC5-6FB9B829DA7E}"/>
    <dgm:cxn modelId="{01C3B073-A3F2-8B40-AC62-D59F478C5D13}" type="presOf" srcId="{E56F8B98-94E7-D14C-84CA-957EA6FF717B}" destId="{83FA228E-C5EB-754A-9FFC-5984F4E1C07A}" srcOrd="0" destOrd="0" presId="urn:microsoft.com/office/officeart/2005/8/layout/hierarchy1"/>
    <dgm:cxn modelId="{08B8549A-9FBD-7D40-AB0C-7C04AA4FA7C7}" type="presOf" srcId="{2116BEB3-A0A7-3A4E-B893-76F18456AECF}" destId="{60644785-92B7-7D47-AA61-CC8BDFEF814F}" srcOrd="0" destOrd="0" presId="urn:microsoft.com/office/officeart/2005/8/layout/hierarchy1"/>
    <dgm:cxn modelId="{B6C16BFB-E58B-ED42-BE1C-1CC41905AB1F}" type="presOf" srcId="{72EB2DB0-40A2-6941-AA53-94999947BF91}" destId="{DEB564CC-D193-3D44-8354-68719594351E}" srcOrd="0" destOrd="0" presId="urn:microsoft.com/office/officeart/2005/8/layout/hierarchy1"/>
    <dgm:cxn modelId="{1CB8684E-7C84-854D-BD2E-90940B8FE280}" type="presOf" srcId="{A2A348DC-170E-BE4C-B34A-C36E54A7AD52}" destId="{944D07CA-0A66-6747-9EF0-83882027A746}" srcOrd="0" destOrd="0" presId="urn:microsoft.com/office/officeart/2005/8/layout/hierarchy1"/>
    <dgm:cxn modelId="{AD026795-0D5F-1745-8609-5052E7A9B63D}" srcId="{2B44476D-248E-7542-86D5-D9BB113F9BA4}" destId="{6ED1DE60-1F71-8849-80C0-D6DDAE176B5C}" srcOrd="1" destOrd="0" parTransId="{A2A348DC-170E-BE4C-B34A-C36E54A7AD52}" sibTransId="{521665D5-BCAB-8E4D-9C78-3384A1A6B133}"/>
    <dgm:cxn modelId="{1360A216-AAED-8A4D-A377-64F5C3530177}" srcId="{2C612B3D-069D-BD48-B543-2006FA0A4CF8}" destId="{6A6EAF93-4CDA-2543-A964-8F1EAA78AACE}" srcOrd="3" destOrd="0" parTransId="{7926F19B-A1B6-464D-9767-810AA5CE3DFC}" sibTransId="{6B0B7435-7427-EB4D-A16E-1F006303CB58}"/>
    <dgm:cxn modelId="{E01F86F1-2EF2-3247-A147-5996C0BC660E}" type="presOf" srcId="{844132C0-54F2-7748-BE87-51B9EB6F2FF2}" destId="{5DADCD3A-B2C4-6140-8728-CEE8F8305D42}" srcOrd="0" destOrd="0" presId="urn:microsoft.com/office/officeart/2005/8/layout/hierarchy1"/>
    <dgm:cxn modelId="{CD6FC321-EC71-ED40-AFA1-5D8F276194AE}" type="presOf" srcId="{F63C49AF-1A4D-714A-9253-EBDB32401078}" destId="{966B6403-39E6-694E-B009-81C28C209E4A}" srcOrd="0" destOrd="0" presId="urn:microsoft.com/office/officeart/2005/8/layout/hierarchy1"/>
    <dgm:cxn modelId="{CE76AF51-66D0-DB45-904C-F480B93D1A8C}" type="presOf" srcId="{3BDE68D8-A894-DB4B-A653-A05E0CF2519F}" destId="{84098D71-5E03-3645-885A-7B1B5A4FE500}" srcOrd="0" destOrd="0" presId="urn:microsoft.com/office/officeart/2005/8/layout/hierarchy1"/>
    <dgm:cxn modelId="{133E1D22-0F13-584A-9847-B3A0B0AE6234}" type="presOf" srcId="{6E6485A8-727F-554B-9F3F-100BAEA16B53}" destId="{733B21A0-D3FB-594B-A361-9B1AF25A7B08}" srcOrd="0" destOrd="0" presId="urn:microsoft.com/office/officeart/2005/8/layout/hierarchy1"/>
    <dgm:cxn modelId="{0316A1FC-21E5-7E4D-9515-366BF0C6CE26}" type="presParOf" srcId="{7FD6814B-2297-B042-8BC3-BFD66DD935E1}" destId="{5FC540FA-317E-334D-A6AF-9C5C201E0C26}" srcOrd="0" destOrd="0" presId="urn:microsoft.com/office/officeart/2005/8/layout/hierarchy1"/>
    <dgm:cxn modelId="{09662101-D51E-154C-B284-6422AC65920F}" type="presParOf" srcId="{5FC540FA-317E-334D-A6AF-9C5C201E0C26}" destId="{881099FF-7CDB-274B-89D8-05D0617DCFC3}" srcOrd="0" destOrd="0" presId="urn:microsoft.com/office/officeart/2005/8/layout/hierarchy1"/>
    <dgm:cxn modelId="{B1F278CC-388A-C847-B075-8F8A3EF2DF3B}" type="presParOf" srcId="{881099FF-7CDB-274B-89D8-05D0617DCFC3}" destId="{BA987910-B768-A545-AEA2-2CCFBDFA4BF9}" srcOrd="0" destOrd="0" presId="urn:microsoft.com/office/officeart/2005/8/layout/hierarchy1"/>
    <dgm:cxn modelId="{1FD6F540-8FC7-AF4A-99BE-09198B09A69D}" type="presParOf" srcId="{881099FF-7CDB-274B-89D8-05D0617DCFC3}" destId="{8766C171-82C2-5C43-8CDF-1F72C859FD38}" srcOrd="1" destOrd="0" presId="urn:microsoft.com/office/officeart/2005/8/layout/hierarchy1"/>
    <dgm:cxn modelId="{728A9F98-98DA-5145-ACE2-7D2ACABA749B}" type="presParOf" srcId="{5FC540FA-317E-334D-A6AF-9C5C201E0C26}" destId="{9E488C04-F7C0-C747-868E-6716392D1215}" srcOrd="1" destOrd="0" presId="urn:microsoft.com/office/officeart/2005/8/layout/hierarchy1"/>
    <dgm:cxn modelId="{51736394-BD10-D140-85A2-529D7DDFEEFF}" type="presParOf" srcId="{9E488C04-F7C0-C747-868E-6716392D1215}" destId="{8AC1BB90-3F90-2F4D-B37B-4A1DF33A175B}" srcOrd="0" destOrd="0" presId="urn:microsoft.com/office/officeart/2005/8/layout/hierarchy1"/>
    <dgm:cxn modelId="{72F9C872-7790-4245-B92B-DF7C4A681F6C}" type="presParOf" srcId="{9E488C04-F7C0-C747-868E-6716392D1215}" destId="{749D9B4D-CBFF-134B-BC37-798D40EBDDAA}" srcOrd="1" destOrd="0" presId="urn:microsoft.com/office/officeart/2005/8/layout/hierarchy1"/>
    <dgm:cxn modelId="{6FDB0DDB-9F84-9B4E-BFFD-A81D7B067BB9}" type="presParOf" srcId="{749D9B4D-CBFF-134B-BC37-798D40EBDDAA}" destId="{70A53DC6-D625-9B4B-9368-89970A226E70}" srcOrd="0" destOrd="0" presId="urn:microsoft.com/office/officeart/2005/8/layout/hierarchy1"/>
    <dgm:cxn modelId="{147643D0-973D-9D43-A13F-346827B2D038}" type="presParOf" srcId="{70A53DC6-D625-9B4B-9368-89970A226E70}" destId="{10315845-283E-9247-8FCA-2FF912BFFA69}" srcOrd="0" destOrd="0" presId="urn:microsoft.com/office/officeart/2005/8/layout/hierarchy1"/>
    <dgm:cxn modelId="{807BE8EE-A0BD-364F-BB7E-23D974F12C54}" type="presParOf" srcId="{70A53DC6-D625-9B4B-9368-89970A226E70}" destId="{C8C6DAB3-FCD7-134B-873D-70F8E1CF1597}" srcOrd="1" destOrd="0" presId="urn:microsoft.com/office/officeart/2005/8/layout/hierarchy1"/>
    <dgm:cxn modelId="{FB5B8851-3A75-6640-B32F-C2D9E65D3279}" type="presParOf" srcId="{749D9B4D-CBFF-134B-BC37-798D40EBDDAA}" destId="{66BCB483-BA37-4D45-AC7B-E442E2E247C5}" srcOrd="1" destOrd="0" presId="urn:microsoft.com/office/officeart/2005/8/layout/hierarchy1"/>
    <dgm:cxn modelId="{41DF2810-74B6-EB48-B112-2A3E0366E0FC}" type="presParOf" srcId="{66BCB483-BA37-4D45-AC7B-E442E2E247C5}" destId="{84098D71-5E03-3645-885A-7B1B5A4FE500}" srcOrd="0" destOrd="0" presId="urn:microsoft.com/office/officeart/2005/8/layout/hierarchy1"/>
    <dgm:cxn modelId="{0842D6F1-D3BA-D04D-8284-640F9329EF00}" type="presParOf" srcId="{66BCB483-BA37-4D45-AC7B-E442E2E247C5}" destId="{166E2B5A-4518-3E49-BE03-AC76FB5AD15F}" srcOrd="1" destOrd="0" presId="urn:microsoft.com/office/officeart/2005/8/layout/hierarchy1"/>
    <dgm:cxn modelId="{DBDCA7A0-55CD-784A-B2BB-7E556BA75C5C}" type="presParOf" srcId="{166E2B5A-4518-3E49-BE03-AC76FB5AD15F}" destId="{DECFF67F-FF3D-414A-9AEE-C02778EAA978}" srcOrd="0" destOrd="0" presId="urn:microsoft.com/office/officeart/2005/8/layout/hierarchy1"/>
    <dgm:cxn modelId="{D9AB32D4-6B0E-D84B-ACC6-08D946EB2E70}" type="presParOf" srcId="{DECFF67F-FF3D-414A-9AEE-C02778EAA978}" destId="{A29B152A-08F2-7647-8CBC-6B045611AEA5}" srcOrd="0" destOrd="0" presId="urn:microsoft.com/office/officeart/2005/8/layout/hierarchy1"/>
    <dgm:cxn modelId="{8723FAD3-576E-E74C-B7CD-7917249BB0EF}" type="presParOf" srcId="{DECFF67F-FF3D-414A-9AEE-C02778EAA978}" destId="{8188825E-4982-7E4B-94CE-FBFCA35C18D8}" srcOrd="1" destOrd="0" presId="urn:microsoft.com/office/officeart/2005/8/layout/hierarchy1"/>
    <dgm:cxn modelId="{1391DFA3-F3DD-0D43-954E-27533E7AC7E1}" type="presParOf" srcId="{166E2B5A-4518-3E49-BE03-AC76FB5AD15F}" destId="{BB1431A4-0176-1E4A-A6A3-300C79EEF607}" srcOrd="1" destOrd="0" presId="urn:microsoft.com/office/officeart/2005/8/layout/hierarchy1"/>
    <dgm:cxn modelId="{9E4748AD-DFC2-6742-A441-43215BA33C5B}" type="presParOf" srcId="{66BCB483-BA37-4D45-AC7B-E442E2E247C5}" destId="{77A7436E-B648-CF44-8C4B-C55064204100}" srcOrd="2" destOrd="0" presId="urn:microsoft.com/office/officeart/2005/8/layout/hierarchy1"/>
    <dgm:cxn modelId="{8E1D2C9E-1369-FA44-AE3D-F595FBA4AF10}" type="presParOf" srcId="{66BCB483-BA37-4D45-AC7B-E442E2E247C5}" destId="{BBBCCB65-B243-FF4D-BB3D-0275D431B88C}" srcOrd="3" destOrd="0" presId="urn:microsoft.com/office/officeart/2005/8/layout/hierarchy1"/>
    <dgm:cxn modelId="{003219C0-A3D4-6E48-9A44-3D9AD6A9BAC6}" type="presParOf" srcId="{BBBCCB65-B243-FF4D-BB3D-0275D431B88C}" destId="{5C9FA581-A5D0-DD46-A361-1D4C34093A9F}" srcOrd="0" destOrd="0" presId="urn:microsoft.com/office/officeart/2005/8/layout/hierarchy1"/>
    <dgm:cxn modelId="{DABD3D24-C931-0F46-A7A8-58A38FBD7122}" type="presParOf" srcId="{5C9FA581-A5D0-DD46-A361-1D4C34093A9F}" destId="{4F017820-E01C-5941-828F-CC549279A5CD}" srcOrd="0" destOrd="0" presId="urn:microsoft.com/office/officeart/2005/8/layout/hierarchy1"/>
    <dgm:cxn modelId="{BACDE7AF-F59B-A24A-872B-9DE0F0130BC5}" type="presParOf" srcId="{5C9FA581-A5D0-DD46-A361-1D4C34093A9F}" destId="{54F18CC2-7F3D-CD46-BEFA-CD9EB5356EC0}" srcOrd="1" destOrd="0" presId="urn:microsoft.com/office/officeart/2005/8/layout/hierarchy1"/>
    <dgm:cxn modelId="{3613551B-C099-F04E-AEBF-5AFF0C390C6C}" type="presParOf" srcId="{BBBCCB65-B243-FF4D-BB3D-0275D431B88C}" destId="{6602ACB1-EFAF-E246-B8F3-6C13A69B20D8}" srcOrd="1" destOrd="0" presId="urn:microsoft.com/office/officeart/2005/8/layout/hierarchy1"/>
    <dgm:cxn modelId="{32EABC53-3EF7-6C46-8917-3CFA98CFAD57}" type="presParOf" srcId="{66BCB483-BA37-4D45-AC7B-E442E2E247C5}" destId="{966B6403-39E6-694E-B009-81C28C209E4A}" srcOrd="4" destOrd="0" presId="urn:microsoft.com/office/officeart/2005/8/layout/hierarchy1"/>
    <dgm:cxn modelId="{32A4F024-E573-4949-85D9-1EF167E5D75B}" type="presParOf" srcId="{66BCB483-BA37-4D45-AC7B-E442E2E247C5}" destId="{7EF23D2C-32A7-8A40-A7BD-CF4D5D97B6DB}" srcOrd="5" destOrd="0" presId="urn:microsoft.com/office/officeart/2005/8/layout/hierarchy1"/>
    <dgm:cxn modelId="{C7015008-BD1E-E24D-A5F3-DE3B7E7DA21C}" type="presParOf" srcId="{7EF23D2C-32A7-8A40-A7BD-CF4D5D97B6DB}" destId="{DC2F06E9-FD58-7D46-8E9D-665F1C9EDCF3}" srcOrd="0" destOrd="0" presId="urn:microsoft.com/office/officeart/2005/8/layout/hierarchy1"/>
    <dgm:cxn modelId="{FBA1E6EF-8267-CF44-99B8-C211E386CC26}" type="presParOf" srcId="{DC2F06E9-FD58-7D46-8E9D-665F1C9EDCF3}" destId="{3DEAD7A3-0F93-5543-A6FC-85CDA18513EB}" srcOrd="0" destOrd="0" presId="urn:microsoft.com/office/officeart/2005/8/layout/hierarchy1"/>
    <dgm:cxn modelId="{51E4658F-1B3B-D847-8726-2238FFB1696E}" type="presParOf" srcId="{DC2F06E9-FD58-7D46-8E9D-665F1C9EDCF3}" destId="{7887822E-B217-0544-9851-ADC351B3C1D8}" srcOrd="1" destOrd="0" presId="urn:microsoft.com/office/officeart/2005/8/layout/hierarchy1"/>
    <dgm:cxn modelId="{9AB0A589-4128-3F48-B0ED-1F3B682457E8}" type="presParOf" srcId="{7EF23D2C-32A7-8A40-A7BD-CF4D5D97B6DB}" destId="{CF03922D-1E92-EA41-8FB0-200B9F85B494}" srcOrd="1" destOrd="0" presId="urn:microsoft.com/office/officeart/2005/8/layout/hierarchy1"/>
    <dgm:cxn modelId="{DD168DE8-BAF7-4E4F-A50A-769BCC957227}" type="presParOf" srcId="{66BCB483-BA37-4D45-AC7B-E442E2E247C5}" destId="{DE4AFDBD-E618-E146-A865-3B4B3BDE31D8}" srcOrd="6" destOrd="0" presId="urn:microsoft.com/office/officeart/2005/8/layout/hierarchy1"/>
    <dgm:cxn modelId="{66254AF7-2EB5-9646-A708-A3AAFADD164A}" type="presParOf" srcId="{66BCB483-BA37-4D45-AC7B-E442E2E247C5}" destId="{E513C997-56B9-9C4B-85C1-9B0E244C58EA}" srcOrd="7" destOrd="0" presId="urn:microsoft.com/office/officeart/2005/8/layout/hierarchy1"/>
    <dgm:cxn modelId="{E86CB585-1EA0-A746-B361-C9DDCBF98F84}" type="presParOf" srcId="{E513C997-56B9-9C4B-85C1-9B0E244C58EA}" destId="{190A0088-E572-8C4A-9551-B59625A4E536}" srcOrd="0" destOrd="0" presId="urn:microsoft.com/office/officeart/2005/8/layout/hierarchy1"/>
    <dgm:cxn modelId="{4F1523FB-636A-0D47-9B2E-F6288F220D85}" type="presParOf" srcId="{190A0088-E572-8C4A-9551-B59625A4E536}" destId="{1AA77FF2-284B-2C49-981A-1535BE7C757A}" srcOrd="0" destOrd="0" presId="urn:microsoft.com/office/officeart/2005/8/layout/hierarchy1"/>
    <dgm:cxn modelId="{A22C6258-D9AE-D843-9131-5598A487C055}" type="presParOf" srcId="{190A0088-E572-8C4A-9551-B59625A4E536}" destId="{4009CB82-C68D-9D49-BC0B-F5297697DB8F}" srcOrd="1" destOrd="0" presId="urn:microsoft.com/office/officeart/2005/8/layout/hierarchy1"/>
    <dgm:cxn modelId="{35E5B5A9-8929-374D-B471-756E4FE24511}" type="presParOf" srcId="{E513C997-56B9-9C4B-85C1-9B0E244C58EA}" destId="{BC275865-B523-2743-B8E6-88D009788DED}" srcOrd="1" destOrd="0" presId="urn:microsoft.com/office/officeart/2005/8/layout/hierarchy1"/>
    <dgm:cxn modelId="{6EB3756D-1702-244F-BEE3-0316AF3B36EE}" type="presParOf" srcId="{9E488C04-F7C0-C747-868E-6716392D1215}" destId="{DEB564CC-D193-3D44-8354-68719594351E}" srcOrd="2" destOrd="0" presId="urn:microsoft.com/office/officeart/2005/8/layout/hierarchy1"/>
    <dgm:cxn modelId="{ACAFBD8B-1170-F641-A3EC-01883BD2544E}" type="presParOf" srcId="{9E488C04-F7C0-C747-868E-6716392D1215}" destId="{5106219D-262D-7148-A31C-DB4866E64792}" srcOrd="3" destOrd="0" presId="urn:microsoft.com/office/officeart/2005/8/layout/hierarchy1"/>
    <dgm:cxn modelId="{EC740E06-AA84-7E4B-A71D-5D7C30D4BA5C}" type="presParOf" srcId="{5106219D-262D-7148-A31C-DB4866E64792}" destId="{DF294C44-AD50-124F-B52F-6FF493C96DFE}" srcOrd="0" destOrd="0" presId="urn:microsoft.com/office/officeart/2005/8/layout/hierarchy1"/>
    <dgm:cxn modelId="{7930339A-3A34-4D43-8010-B17A6170DC69}" type="presParOf" srcId="{DF294C44-AD50-124F-B52F-6FF493C96DFE}" destId="{8276A16E-2246-894E-963E-5AA7CB05852C}" srcOrd="0" destOrd="0" presId="urn:microsoft.com/office/officeart/2005/8/layout/hierarchy1"/>
    <dgm:cxn modelId="{76E72806-EC1E-D64E-8856-E2BB6B0C7F04}" type="presParOf" srcId="{DF294C44-AD50-124F-B52F-6FF493C96DFE}" destId="{6BF0774A-EEE9-2941-B9F1-6D096CDB2C28}" srcOrd="1" destOrd="0" presId="urn:microsoft.com/office/officeart/2005/8/layout/hierarchy1"/>
    <dgm:cxn modelId="{AAE0571E-DD2E-5F4C-A76E-889333FFAA62}" type="presParOf" srcId="{5106219D-262D-7148-A31C-DB4866E64792}" destId="{DDF249D8-CD1A-394F-A6D1-408061D5372F}" srcOrd="1" destOrd="0" presId="urn:microsoft.com/office/officeart/2005/8/layout/hierarchy1"/>
    <dgm:cxn modelId="{046A40E0-1C6D-3E45-9969-FF0976A17F7D}" type="presParOf" srcId="{DDF249D8-CD1A-394F-A6D1-408061D5372F}" destId="{5DADCD3A-B2C4-6140-8728-CEE8F8305D42}" srcOrd="0" destOrd="0" presId="urn:microsoft.com/office/officeart/2005/8/layout/hierarchy1"/>
    <dgm:cxn modelId="{C2EAD1C6-5C61-3149-9A52-7942195B0248}" type="presParOf" srcId="{DDF249D8-CD1A-394F-A6D1-408061D5372F}" destId="{688F5CEE-E58B-F94B-8612-5FACB3C32F43}" srcOrd="1" destOrd="0" presId="urn:microsoft.com/office/officeart/2005/8/layout/hierarchy1"/>
    <dgm:cxn modelId="{411DAAEA-9363-274B-A441-BBA11275B6C4}" type="presParOf" srcId="{688F5CEE-E58B-F94B-8612-5FACB3C32F43}" destId="{BDDB26DD-6D34-E642-9B12-589C98D5ED81}" srcOrd="0" destOrd="0" presId="urn:microsoft.com/office/officeart/2005/8/layout/hierarchy1"/>
    <dgm:cxn modelId="{1749ED18-7CEC-F346-BF3A-5C7DB5984AAD}" type="presParOf" srcId="{BDDB26DD-6D34-E642-9B12-589C98D5ED81}" destId="{39ED0A09-A2AA-3C4E-BAE1-8A269D7802B5}" srcOrd="0" destOrd="0" presId="urn:microsoft.com/office/officeart/2005/8/layout/hierarchy1"/>
    <dgm:cxn modelId="{2916A6FF-B633-3148-A135-B0E94139C8D0}" type="presParOf" srcId="{BDDB26DD-6D34-E642-9B12-589C98D5ED81}" destId="{8616B500-CE91-7D4C-A26A-49A4FA8A0925}" srcOrd="1" destOrd="0" presId="urn:microsoft.com/office/officeart/2005/8/layout/hierarchy1"/>
    <dgm:cxn modelId="{D61EAFCF-A53A-5A49-9EEE-C947FC02CFB8}" type="presParOf" srcId="{688F5CEE-E58B-F94B-8612-5FACB3C32F43}" destId="{F96B49EE-A980-614B-A680-C10449660DED}" srcOrd="1" destOrd="0" presId="urn:microsoft.com/office/officeart/2005/8/layout/hierarchy1"/>
    <dgm:cxn modelId="{1C93C85F-C56A-674D-8DF5-D5A9B54746E5}" type="presParOf" srcId="{F96B49EE-A980-614B-A680-C10449660DED}" destId="{3172745B-E7C3-094D-A3C6-06029B0D98DC}" srcOrd="0" destOrd="0" presId="urn:microsoft.com/office/officeart/2005/8/layout/hierarchy1"/>
    <dgm:cxn modelId="{3ACD10CB-A5EC-EB43-BF48-51C45878EB9E}" type="presParOf" srcId="{F96B49EE-A980-614B-A680-C10449660DED}" destId="{198BF9EB-06DB-824A-BDA4-94AFF1098C4B}" srcOrd="1" destOrd="0" presId="urn:microsoft.com/office/officeart/2005/8/layout/hierarchy1"/>
    <dgm:cxn modelId="{9D571E7E-9F1D-8C4C-8FF1-B93F37B71876}" type="presParOf" srcId="{198BF9EB-06DB-824A-BDA4-94AFF1098C4B}" destId="{9EED14A3-AE20-854E-9A4A-4B13AE2BA6D0}" srcOrd="0" destOrd="0" presId="urn:microsoft.com/office/officeart/2005/8/layout/hierarchy1"/>
    <dgm:cxn modelId="{4C698A68-0792-FC48-B60D-E8B57F7D0989}" type="presParOf" srcId="{9EED14A3-AE20-854E-9A4A-4B13AE2BA6D0}" destId="{5D6310AC-C727-744F-9636-6E1462C4FA6B}" srcOrd="0" destOrd="0" presId="urn:microsoft.com/office/officeart/2005/8/layout/hierarchy1"/>
    <dgm:cxn modelId="{06EE789E-0AE4-9345-97FE-58505D8841B5}" type="presParOf" srcId="{9EED14A3-AE20-854E-9A4A-4B13AE2BA6D0}" destId="{DFE7F94B-878C-FD44-BDA4-35AF2965D682}" srcOrd="1" destOrd="0" presId="urn:microsoft.com/office/officeart/2005/8/layout/hierarchy1"/>
    <dgm:cxn modelId="{87E6329C-F5CA-2045-BF1D-90474E7EE5D3}" type="presParOf" srcId="{198BF9EB-06DB-824A-BDA4-94AFF1098C4B}" destId="{F92B45D1-0389-4D40-AFEB-0F114122BC3E}" srcOrd="1" destOrd="0" presId="urn:microsoft.com/office/officeart/2005/8/layout/hierarchy1"/>
    <dgm:cxn modelId="{81A954AB-F024-674A-BB30-62980CC4C23E}" type="presParOf" srcId="{F96B49EE-A980-614B-A680-C10449660DED}" destId="{98EB8B06-3C11-004C-978E-BF35DA69119E}" srcOrd="2" destOrd="0" presId="urn:microsoft.com/office/officeart/2005/8/layout/hierarchy1"/>
    <dgm:cxn modelId="{0F892C27-4982-7B46-9476-1AD50AF5D1C4}" type="presParOf" srcId="{F96B49EE-A980-614B-A680-C10449660DED}" destId="{37D2A8FF-21F7-B940-8A83-219A3544EE87}" srcOrd="3" destOrd="0" presId="urn:microsoft.com/office/officeart/2005/8/layout/hierarchy1"/>
    <dgm:cxn modelId="{DA090CB4-BBB1-C84C-B89F-F8B2D323DE96}" type="presParOf" srcId="{37D2A8FF-21F7-B940-8A83-219A3544EE87}" destId="{146222C2-9A0D-EF4A-9310-D8DAE1464736}" srcOrd="0" destOrd="0" presId="urn:microsoft.com/office/officeart/2005/8/layout/hierarchy1"/>
    <dgm:cxn modelId="{ABF7FC9F-9C09-904D-8A55-3955121C8C46}" type="presParOf" srcId="{146222C2-9A0D-EF4A-9310-D8DAE1464736}" destId="{DF3997AC-A3FF-074A-84CE-6244075962DB}" srcOrd="0" destOrd="0" presId="urn:microsoft.com/office/officeart/2005/8/layout/hierarchy1"/>
    <dgm:cxn modelId="{22368E1B-E7D9-874A-8666-4D3B2472F212}" type="presParOf" srcId="{146222C2-9A0D-EF4A-9310-D8DAE1464736}" destId="{CEFFDA76-B625-DD4B-863A-B5986ED97DDB}" srcOrd="1" destOrd="0" presId="urn:microsoft.com/office/officeart/2005/8/layout/hierarchy1"/>
    <dgm:cxn modelId="{D1E0B08D-3D68-0D46-891E-F8DDF1E0B72E}" type="presParOf" srcId="{37D2A8FF-21F7-B940-8A83-219A3544EE87}" destId="{14F0E873-9A0A-4E4B-B853-C55FCD5E55DE}" srcOrd="1" destOrd="0" presId="urn:microsoft.com/office/officeart/2005/8/layout/hierarchy1"/>
    <dgm:cxn modelId="{2F88D270-5DE9-8E4D-A4C0-22430CA35421}" type="presParOf" srcId="{DDF249D8-CD1A-394F-A6D1-408061D5372F}" destId="{944D07CA-0A66-6747-9EF0-83882027A746}" srcOrd="2" destOrd="0" presId="urn:microsoft.com/office/officeart/2005/8/layout/hierarchy1"/>
    <dgm:cxn modelId="{7EF86904-6C1F-A242-BFAC-205D479028D4}" type="presParOf" srcId="{DDF249D8-CD1A-394F-A6D1-408061D5372F}" destId="{61CDC57D-3C3A-0043-9157-26CEB8A090B9}" srcOrd="3" destOrd="0" presId="urn:microsoft.com/office/officeart/2005/8/layout/hierarchy1"/>
    <dgm:cxn modelId="{15CD5EFA-5A2C-1746-B0F6-ED2150425DFC}" type="presParOf" srcId="{61CDC57D-3C3A-0043-9157-26CEB8A090B9}" destId="{78785B04-E202-0B47-A67F-EA61A7DCC462}" srcOrd="0" destOrd="0" presId="urn:microsoft.com/office/officeart/2005/8/layout/hierarchy1"/>
    <dgm:cxn modelId="{3AAB2CCB-4A58-6842-BC3B-60D0A60E9555}" type="presParOf" srcId="{78785B04-E202-0B47-A67F-EA61A7DCC462}" destId="{28B5D739-3F30-114B-A5C8-4C3AAB7E129E}" srcOrd="0" destOrd="0" presId="urn:microsoft.com/office/officeart/2005/8/layout/hierarchy1"/>
    <dgm:cxn modelId="{4549F913-8C99-874A-9BB6-62D63462456E}" type="presParOf" srcId="{78785B04-E202-0B47-A67F-EA61A7DCC462}" destId="{C7F009BA-C080-1B4A-89F7-A7F8198171EC}" srcOrd="1" destOrd="0" presId="urn:microsoft.com/office/officeart/2005/8/layout/hierarchy1"/>
    <dgm:cxn modelId="{7C205A46-34AD-FC42-B003-2220E1705678}" type="presParOf" srcId="{61CDC57D-3C3A-0043-9157-26CEB8A090B9}" destId="{8AB3743E-18DD-054D-9A37-7F89D99A19F4}" srcOrd="1" destOrd="0" presId="urn:microsoft.com/office/officeart/2005/8/layout/hierarchy1"/>
    <dgm:cxn modelId="{5280063B-5E10-0843-BC10-877869E694C2}" type="presParOf" srcId="{7FD6814B-2297-B042-8BC3-BFD66DD935E1}" destId="{D0D3D6E2-3689-0740-B63C-2BFE0B47F3F3}" srcOrd="1" destOrd="0" presId="urn:microsoft.com/office/officeart/2005/8/layout/hierarchy1"/>
    <dgm:cxn modelId="{8AC7D751-8A36-2D4D-B74E-DF1C23C92FA7}" type="presParOf" srcId="{D0D3D6E2-3689-0740-B63C-2BFE0B47F3F3}" destId="{24E35333-ED4E-5744-A775-49C71C3AAA26}" srcOrd="0" destOrd="0" presId="urn:microsoft.com/office/officeart/2005/8/layout/hierarchy1"/>
    <dgm:cxn modelId="{5CB6BBF4-ED88-CB4D-BFCB-BF096F93C94D}" type="presParOf" srcId="{24E35333-ED4E-5744-A775-49C71C3AAA26}" destId="{49131691-63AD-A248-A31E-8F5E62161113}" srcOrd="0" destOrd="0" presId="urn:microsoft.com/office/officeart/2005/8/layout/hierarchy1"/>
    <dgm:cxn modelId="{487DE788-6993-5847-B911-AD07ED6D4B01}" type="presParOf" srcId="{24E35333-ED4E-5744-A775-49C71C3AAA26}" destId="{99CC747D-02CE-8045-B9CF-56B6C053789C}" srcOrd="1" destOrd="0" presId="urn:microsoft.com/office/officeart/2005/8/layout/hierarchy1"/>
    <dgm:cxn modelId="{5C40F9CC-C5B4-0449-8CA9-124B68A2051E}" type="presParOf" srcId="{D0D3D6E2-3689-0740-B63C-2BFE0B47F3F3}" destId="{27E088A0-48A9-9E48-B1BF-48CFBC6AD44A}" srcOrd="1" destOrd="0" presId="urn:microsoft.com/office/officeart/2005/8/layout/hierarchy1"/>
    <dgm:cxn modelId="{295850E6-C678-3145-94FA-9028F2F0722C}" type="presParOf" srcId="{27E088A0-48A9-9E48-B1BF-48CFBC6AD44A}" destId="{83FA228E-C5EB-754A-9FFC-5984F4E1C07A}" srcOrd="0" destOrd="0" presId="urn:microsoft.com/office/officeart/2005/8/layout/hierarchy1"/>
    <dgm:cxn modelId="{55F6BA31-E93F-294B-8734-AEC2CFE69B93}" type="presParOf" srcId="{27E088A0-48A9-9E48-B1BF-48CFBC6AD44A}" destId="{12F7EBDA-49C4-BF4C-9DE5-685451D612DD}" srcOrd="1" destOrd="0" presId="urn:microsoft.com/office/officeart/2005/8/layout/hierarchy1"/>
    <dgm:cxn modelId="{CDF275B9-B8FC-3E4F-9880-17715C07A08C}" type="presParOf" srcId="{12F7EBDA-49C4-BF4C-9DE5-685451D612DD}" destId="{1FE3C8C6-EC88-3F4D-84FE-1AD885495E8B}" srcOrd="0" destOrd="0" presId="urn:microsoft.com/office/officeart/2005/8/layout/hierarchy1"/>
    <dgm:cxn modelId="{4C357365-F539-BA49-A1B4-4DBA41B73ED6}" type="presParOf" srcId="{1FE3C8C6-EC88-3F4D-84FE-1AD885495E8B}" destId="{8BBED9AB-5573-4D45-A642-A1A65D7C350C}" srcOrd="0" destOrd="0" presId="urn:microsoft.com/office/officeart/2005/8/layout/hierarchy1"/>
    <dgm:cxn modelId="{BD54869A-9D9C-B743-8EB2-CCC746B51E37}" type="presParOf" srcId="{1FE3C8C6-EC88-3F4D-84FE-1AD885495E8B}" destId="{733B21A0-D3FB-594B-A361-9B1AF25A7B08}" srcOrd="1" destOrd="0" presId="urn:microsoft.com/office/officeart/2005/8/layout/hierarchy1"/>
    <dgm:cxn modelId="{E33E20DD-BCA1-8849-808F-0217CFD453C4}" type="presParOf" srcId="{12F7EBDA-49C4-BF4C-9DE5-685451D612DD}" destId="{806E4FAC-7D3B-B749-AD43-2D0307B204D3}" srcOrd="1" destOrd="0" presId="urn:microsoft.com/office/officeart/2005/8/layout/hierarchy1"/>
    <dgm:cxn modelId="{9318B152-C299-2944-88CD-626DBAE062B0}" type="presParOf" srcId="{27E088A0-48A9-9E48-B1BF-48CFBC6AD44A}" destId="{60644785-92B7-7D47-AA61-CC8BDFEF814F}" srcOrd="2" destOrd="0" presId="urn:microsoft.com/office/officeart/2005/8/layout/hierarchy1"/>
    <dgm:cxn modelId="{BBD84F52-B8C6-044F-A016-D120E60099C3}" type="presParOf" srcId="{27E088A0-48A9-9E48-B1BF-48CFBC6AD44A}" destId="{6BF58F13-ED24-124B-B7C0-A77EC13486D6}" srcOrd="3" destOrd="0" presId="urn:microsoft.com/office/officeart/2005/8/layout/hierarchy1"/>
    <dgm:cxn modelId="{DEC2A5DB-DA63-CB4B-B329-9DE82BDA8CC8}" type="presParOf" srcId="{6BF58F13-ED24-124B-B7C0-A77EC13486D6}" destId="{A4ACC8D1-080B-F241-BCED-EABB13FB3491}" srcOrd="0" destOrd="0" presId="urn:microsoft.com/office/officeart/2005/8/layout/hierarchy1"/>
    <dgm:cxn modelId="{63FA3AEC-7BD8-AF41-8A8A-953828ED45E9}" type="presParOf" srcId="{A4ACC8D1-080B-F241-BCED-EABB13FB3491}" destId="{59B0EAB4-9C0D-4D41-AEB2-6AD79692D9A0}" srcOrd="0" destOrd="0" presId="urn:microsoft.com/office/officeart/2005/8/layout/hierarchy1"/>
    <dgm:cxn modelId="{7F95AEA5-0D8F-9B40-B4CD-DF488727D0A2}" type="presParOf" srcId="{A4ACC8D1-080B-F241-BCED-EABB13FB3491}" destId="{61DE3E8E-9959-7940-AB8B-CFCDBA7F2A0C}" srcOrd="1" destOrd="0" presId="urn:microsoft.com/office/officeart/2005/8/layout/hierarchy1"/>
    <dgm:cxn modelId="{FDA46129-A055-0145-9C8B-BAE9E7977644}" type="presParOf" srcId="{6BF58F13-ED24-124B-B7C0-A77EC13486D6}" destId="{BD5CDEC0-C5A9-8D44-A9E9-F7BCCFDEA33A}" srcOrd="1" destOrd="0" presId="urn:microsoft.com/office/officeart/2005/8/layout/hierarchy1"/>
    <dgm:cxn modelId="{DF16F723-FD5C-E04E-8133-786727999F19}" type="presParOf" srcId="{27E088A0-48A9-9E48-B1BF-48CFBC6AD44A}" destId="{C6A3381E-5490-8549-8394-70EEE8F7CF58}" srcOrd="4" destOrd="0" presId="urn:microsoft.com/office/officeart/2005/8/layout/hierarchy1"/>
    <dgm:cxn modelId="{B297F52C-7AE6-1047-AE2B-8205DB2E83D3}" type="presParOf" srcId="{27E088A0-48A9-9E48-B1BF-48CFBC6AD44A}" destId="{87A4E5BD-DA57-2246-A851-6BC919438DD5}" srcOrd="5" destOrd="0" presId="urn:microsoft.com/office/officeart/2005/8/layout/hierarchy1"/>
    <dgm:cxn modelId="{2FA6F8F8-095E-A34A-A9F1-C3F3023CEB70}" type="presParOf" srcId="{87A4E5BD-DA57-2246-A851-6BC919438DD5}" destId="{20A6F2F8-9555-854A-89C3-CDFDAC73BDBE}" srcOrd="0" destOrd="0" presId="urn:microsoft.com/office/officeart/2005/8/layout/hierarchy1"/>
    <dgm:cxn modelId="{F0E18F7C-FBDD-D246-83AD-9C2F9C64621E}" type="presParOf" srcId="{20A6F2F8-9555-854A-89C3-CDFDAC73BDBE}" destId="{9457F739-67F1-4246-BEB2-97A51A2AB2F8}" srcOrd="0" destOrd="0" presId="urn:microsoft.com/office/officeart/2005/8/layout/hierarchy1"/>
    <dgm:cxn modelId="{445EB59A-A063-8F45-B0B2-9EBC6C03A754}" type="presParOf" srcId="{20A6F2F8-9555-854A-89C3-CDFDAC73BDBE}" destId="{2A53AC69-3274-7741-973B-8E1FD697438A}" srcOrd="1" destOrd="0" presId="urn:microsoft.com/office/officeart/2005/8/layout/hierarchy1"/>
    <dgm:cxn modelId="{AA2DF84E-2130-8A46-B588-DFED14DE4308}" type="presParOf" srcId="{87A4E5BD-DA57-2246-A851-6BC919438DD5}" destId="{26FC62DA-D9B8-D740-8284-A07073C4E836}" srcOrd="1" destOrd="0" presId="urn:microsoft.com/office/officeart/2005/8/layout/hierarchy1"/>
    <dgm:cxn modelId="{DD15C489-C536-7E42-9CE8-FD48FE278B9E}" type="presParOf" srcId="{27E088A0-48A9-9E48-B1BF-48CFBC6AD44A}" destId="{D598EC99-B5F2-694C-A081-E9F84E824930}" srcOrd="6" destOrd="0" presId="urn:microsoft.com/office/officeart/2005/8/layout/hierarchy1"/>
    <dgm:cxn modelId="{4E2F9BC0-5FFB-8D4C-81A1-6FFC38800BBD}" type="presParOf" srcId="{27E088A0-48A9-9E48-B1BF-48CFBC6AD44A}" destId="{A5E71FD9-2599-A94F-903B-FFAA0801648D}" srcOrd="7" destOrd="0" presId="urn:microsoft.com/office/officeart/2005/8/layout/hierarchy1"/>
    <dgm:cxn modelId="{1085D01A-146B-1649-A6E8-8E648E4F2854}" type="presParOf" srcId="{A5E71FD9-2599-A94F-903B-FFAA0801648D}" destId="{EB814B77-251B-6E46-97E9-58D288A5CE11}" srcOrd="0" destOrd="0" presId="urn:microsoft.com/office/officeart/2005/8/layout/hierarchy1"/>
    <dgm:cxn modelId="{40FCD576-9F3A-2B4F-9F32-2588F302C7EB}" type="presParOf" srcId="{EB814B77-251B-6E46-97E9-58D288A5CE11}" destId="{3E403452-37B8-0941-ADA1-2945941D9752}" srcOrd="0" destOrd="0" presId="urn:microsoft.com/office/officeart/2005/8/layout/hierarchy1"/>
    <dgm:cxn modelId="{5FF77ADB-B604-7D4F-A130-7B31514CE0B7}" type="presParOf" srcId="{EB814B77-251B-6E46-97E9-58D288A5CE11}" destId="{71B727C6-1156-F343-A094-F9A4416AC076}" srcOrd="1" destOrd="0" presId="urn:microsoft.com/office/officeart/2005/8/layout/hierarchy1"/>
    <dgm:cxn modelId="{FB341875-2B78-704D-8827-F0309465FC56}" type="presParOf" srcId="{A5E71FD9-2599-A94F-903B-FFAA0801648D}" destId="{356F7C9E-54D5-6D4B-91F0-293914E41E13}" srcOrd="1" destOrd="0" presId="urn:microsoft.com/office/officeart/2005/8/layout/hierarchy1"/>
    <dgm:cxn modelId="{82FFE195-E285-824C-A901-57FD5F27BB70}" type="presParOf" srcId="{27E088A0-48A9-9E48-B1BF-48CFBC6AD44A}" destId="{89F62593-0C44-3C48-9C44-19D4E95F6ED4}" srcOrd="8" destOrd="0" presId="urn:microsoft.com/office/officeart/2005/8/layout/hierarchy1"/>
    <dgm:cxn modelId="{B2A0D498-C8BC-5E46-A533-7C17E5576451}" type="presParOf" srcId="{27E088A0-48A9-9E48-B1BF-48CFBC6AD44A}" destId="{E386160C-D31F-2744-BAE4-700527A54200}" srcOrd="9" destOrd="0" presId="urn:microsoft.com/office/officeart/2005/8/layout/hierarchy1"/>
    <dgm:cxn modelId="{1861C1F6-948A-7B49-BFBB-6A97175E4A53}" type="presParOf" srcId="{E386160C-D31F-2744-BAE4-700527A54200}" destId="{BF14794E-94AB-6A4A-894F-66F3059D39DE}" srcOrd="0" destOrd="0" presId="urn:microsoft.com/office/officeart/2005/8/layout/hierarchy1"/>
    <dgm:cxn modelId="{B1691063-5A47-834A-85CD-284823A16AFF}" type="presParOf" srcId="{BF14794E-94AB-6A4A-894F-66F3059D39DE}" destId="{372E21C2-14DE-884B-88C1-0EED297ABEED}" srcOrd="0" destOrd="0" presId="urn:microsoft.com/office/officeart/2005/8/layout/hierarchy1"/>
    <dgm:cxn modelId="{F566A0BB-1A49-974F-9E67-2AECE64E129D}" type="presParOf" srcId="{BF14794E-94AB-6A4A-894F-66F3059D39DE}" destId="{CE7BB3B0-48F5-1E49-B2D8-A98B80405117}" srcOrd="1" destOrd="0" presId="urn:microsoft.com/office/officeart/2005/8/layout/hierarchy1"/>
    <dgm:cxn modelId="{4ABBB170-D472-8645-BFC2-7785E3F4A95C}" type="presParOf" srcId="{E386160C-D31F-2744-BAE4-700527A54200}" destId="{B8238DC9-BB59-4B47-8BA9-C90B2DB9355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D677007-6CDE-412B-AA20-F9A7C094E703}" type="doc">
      <dgm:prSet loTypeId="urn:microsoft.com/office/officeart/2009/3/layout/HorizontalOrganizationChart" loCatId="hierarchy" qsTypeId="urn:microsoft.com/office/officeart/2005/8/quickstyle/simple1" qsCatId="simple" csTypeId="urn:microsoft.com/office/officeart/2005/8/colors/accent4_1" csCatId="accent4" phldr="1"/>
      <dgm:spPr/>
      <dgm:t>
        <a:bodyPr/>
        <a:lstStyle/>
        <a:p>
          <a:pPr rtl="1"/>
          <a:endParaRPr lang="ar-SA"/>
        </a:p>
      </dgm:t>
    </dgm:pt>
    <dgm:pt modelId="{ED0B18F7-8703-41E1-BF01-844E3F204F09}">
      <dgm:prSet phldrT="[Text]" custT="1"/>
      <dgm:spPr/>
      <dgm:t>
        <a:bodyPr/>
        <a:lstStyle/>
        <a:p>
          <a:pPr rtl="1"/>
          <a:r>
            <a:rPr lang="en-GB" sz="1600" dirty="0"/>
            <a:t>Compensatory mechanism </a:t>
          </a:r>
          <a:endParaRPr lang="ar-SA" sz="1600" dirty="0"/>
        </a:p>
      </dgm:t>
    </dgm:pt>
    <dgm:pt modelId="{2671E2F6-FCA6-46B3-AB7C-6F2CEB3418B9}" type="parTrans" cxnId="{6B124553-868E-4C96-BA84-B760B3E43A4C}">
      <dgm:prSet/>
      <dgm:spPr/>
      <dgm:t>
        <a:bodyPr/>
        <a:lstStyle/>
        <a:p>
          <a:pPr rtl="1"/>
          <a:endParaRPr lang="ar-SA" sz="2400"/>
        </a:p>
      </dgm:t>
    </dgm:pt>
    <dgm:pt modelId="{2369BC04-E3D1-4C87-B850-57ADF3DCC04A}" type="sibTrans" cxnId="{6B124553-868E-4C96-BA84-B760B3E43A4C}">
      <dgm:prSet/>
      <dgm:spPr/>
      <dgm:t>
        <a:bodyPr/>
        <a:lstStyle/>
        <a:p>
          <a:pPr rtl="1"/>
          <a:endParaRPr lang="ar-SA" sz="2400"/>
        </a:p>
      </dgm:t>
    </dgm:pt>
    <dgm:pt modelId="{91F97174-F3BC-4431-BE92-C04E0D2F0325}">
      <dgm:prSet phldrT="[Text]" custT="1"/>
      <dgm:spPr/>
      <dgm:t>
        <a:bodyPr/>
        <a:lstStyle/>
        <a:p>
          <a:pPr rtl="1"/>
          <a:r>
            <a:rPr lang="en-GB" sz="1600" dirty="0"/>
            <a:t>Sympathetic stimulation </a:t>
          </a:r>
          <a:endParaRPr lang="ar-SA" sz="1600" dirty="0"/>
        </a:p>
      </dgm:t>
    </dgm:pt>
    <dgm:pt modelId="{5FEBEACB-D166-4EEB-846B-51CC54969E77}" type="parTrans" cxnId="{C6D5F625-A6DF-4329-9150-B4E2B6976E40}">
      <dgm:prSet/>
      <dgm:spPr/>
      <dgm:t>
        <a:bodyPr/>
        <a:lstStyle/>
        <a:p>
          <a:pPr rtl="1"/>
          <a:endParaRPr lang="ar-SA" sz="2400"/>
        </a:p>
      </dgm:t>
    </dgm:pt>
    <dgm:pt modelId="{E333CDD4-DAD1-49BF-9E21-4C7CEBB559D6}" type="sibTrans" cxnId="{C6D5F625-A6DF-4329-9150-B4E2B6976E40}">
      <dgm:prSet/>
      <dgm:spPr/>
      <dgm:t>
        <a:bodyPr/>
        <a:lstStyle/>
        <a:p>
          <a:pPr rtl="1"/>
          <a:endParaRPr lang="ar-SA" sz="2400"/>
        </a:p>
      </dgm:t>
    </dgm:pt>
    <dgm:pt modelId="{DC239670-1B4B-46D7-AC68-7C09877A93FE}">
      <dgm:prSet phldrT="[Text]" custT="1"/>
      <dgm:spPr/>
      <dgm:t>
        <a:bodyPr/>
        <a:lstStyle/>
        <a:p>
          <a:pPr rtl="1"/>
          <a:r>
            <a:rPr lang="en-GB" sz="1600" dirty="0"/>
            <a:t>Release of antidiuretic </a:t>
          </a:r>
          <a:endParaRPr lang="ar-SA" sz="1600" dirty="0"/>
        </a:p>
        <a:p>
          <a:pPr rtl="1"/>
          <a:r>
            <a:rPr lang="en-GB" sz="1600" dirty="0"/>
            <a:t>hormone (vasopressin)</a:t>
          </a:r>
          <a:endParaRPr lang="ar-SA" sz="1600" dirty="0"/>
        </a:p>
      </dgm:t>
    </dgm:pt>
    <dgm:pt modelId="{F89D5C38-371F-4159-BAE6-DD3685EFB826}" type="parTrans" cxnId="{6611C060-0044-4D70-B02C-606DF2C4383E}">
      <dgm:prSet/>
      <dgm:spPr/>
      <dgm:t>
        <a:bodyPr/>
        <a:lstStyle/>
        <a:p>
          <a:pPr rtl="1"/>
          <a:endParaRPr lang="ar-SA" sz="2400"/>
        </a:p>
      </dgm:t>
    </dgm:pt>
    <dgm:pt modelId="{F02AD0CF-4239-4013-A400-0912266C7E41}" type="sibTrans" cxnId="{6611C060-0044-4D70-B02C-606DF2C4383E}">
      <dgm:prSet/>
      <dgm:spPr/>
      <dgm:t>
        <a:bodyPr/>
        <a:lstStyle/>
        <a:p>
          <a:pPr rtl="1"/>
          <a:endParaRPr lang="ar-SA" sz="2400"/>
        </a:p>
      </dgm:t>
    </dgm:pt>
    <dgm:pt modelId="{42421806-3D5A-4A97-8F89-6F36045C46DF}">
      <dgm:prSet phldrT="[Text]" custT="1"/>
      <dgm:spPr/>
      <dgm:t>
        <a:bodyPr/>
        <a:lstStyle/>
        <a:p>
          <a:pPr rtl="1"/>
          <a:r>
            <a:rPr lang="en-GB" sz="1600" dirty="0"/>
            <a:t>Plasma protein synthesis </a:t>
          </a:r>
          <a:endParaRPr lang="ar-SA" sz="1600" dirty="0"/>
        </a:p>
      </dgm:t>
    </dgm:pt>
    <dgm:pt modelId="{8CAA6514-D03D-4C6A-A0D5-C51022BB75E2}" type="parTrans" cxnId="{9787962A-5840-4F56-9335-ADD3AA43E825}">
      <dgm:prSet/>
      <dgm:spPr/>
      <dgm:t>
        <a:bodyPr/>
        <a:lstStyle/>
        <a:p>
          <a:pPr rtl="1"/>
          <a:endParaRPr lang="ar-SA" sz="2400"/>
        </a:p>
      </dgm:t>
    </dgm:pt>
    <dgm:pt modelId="{344E5EE4-2169-400F-A0B1-44B4FB5B6370}" type="sibTrans" cxnId="{9787962A-5840-4F56-9335-ADD3AA43E825}">
      <dgm:prSet/>
      <dgm:spPr/>
      <dgm:t>
        <a:bodyPr/>
        <a:lstStyle/>
        <a:p>
          <a:pPr rtl="1"/>
          <a:endParaRPr lang="ar-SA" sz="2400"/>
        </a:p>
      </dgm:t>
    </dgm:pt>
    <dgm:pt modelId="{E46E109F-D442-4661-96A5-A7BA1DB2A5F1}">
      <dgm:prSet custT="1"/>
      <dgm:spPr/>
      <dgm:t>
        <a:bodyPr/>
        <a:lstStyle/>
        <a:p>
          <a:pPr rtl="1"/>
          <a:r>
            <a:rPr lang="en-GB" sz="1600" dirty="0"/>
            <a:t>Renin-Angiotensin mechanism stimulation </a:t>
          </a:r>
          <a:endParaRPr lang="ar-SA" sz="1600" dirty="0"/>
        </a:p>
      </dgm:t>
    </dgm:pt>
    <dgm:pt modelId="{546956EF-7809-475F-94FC-C74A59A61C3C}" type="parTrans" cxnId="{DF2C594D-C427-49A3-9775-B6B5E1BD401D}">
      <dgm:prSet/>
      <dgm:spPr/>
      <dgm:t>
        <a:bodyPr/>
        <a:lstStyle/>
        <a:p>
          <a:pPr rtl="1"/>
          <a:endParaRPr lang="ar-SA" sz="2400"/>
        </a:p>
      </dgm:t>
    </dgm:pt>
    <dgm:pt modelId="{88CECD85-D169-4BBB-9D41-C3B14A1A392D}" type="sibTrans" cxnId="{DF2C594D-C427-49A3-9775-B6B5E1BD401D}">
      <dgm:prSet/>
      <dgm:spPr/>
      <dgm:t>
        <a:bodyPr/>
        <a:lstStyle/>
        <a:p>
          <a:pPr rtl="1"/>
          <a:endParaRPr lang="ar-SA" sz="2400"/>
        </a:p>
      </dgm:t>
    </dgm:pt>
    <dgm:pt modelId="{3124DE08-336D-42EF-AE37-14094DDCAB0F}">
      <dgm:prSet custT="1"/>
      <dgm:spPr/>
      <dgm:t>
        <a:bodyPr/>
        <a:lstStyle/>
        <a:p>
          <a:pPr rtl="1"/>
          <a:r>
            <a:rPr lang="en-GB" sz="1600" dirty="0"/>
            <a:t>Water </a:t>
          </a:r>
          <a:r>
            <a:rPr lang="en-GB" sz="1600" dirty="0" smtClean="0"/>
            <a:t>retention</a:t>
          </a:r>
          <a:endParaRPr lang="en-GB" sz="1600" dirty="0"/>
        </a:p>
      </dgm:t>
    </dgm:pt>
    <dgm:pt modelId="{6D6829D5-DCE8-495A-BECD-C8B76595DA3F}" type="parTrans" cxnId="{003FD56E-EF88-4259-99BA-E0AAD2A971D9}">
      <dgm:prSet/>
      <dgm:spPr/>
      <dgm:t>
        <a:bodyPr/>
        <a:lstStyle/>
        <a:p>
          <a:pPr rtl="1"/>
          <a:endParaRPr lang="ar-SA" sz="2400"/>
        </a:p>
      </dgm:t>
    </dgm:pt>
    <dgm:pt modelId="{224DCEC1-E9E3-4176-B05B-CA808DCF4890}" type="sibTrans" cxnId="{003FD56E-EF88-4259-99BA-E0AAD2A971D9}">
      <dgm:prSet/>
      <dgm:spPr/>
      <dgm:t>
        <a:bodyPr/>
        <a:lstStyle/>
        <a:p>
          <a:pPr rtl="1"/>
          <a:endParaRPr lang="ar-SA" sz="2400"/>
        </a:p>
      </dgm:t>
    </dgm:pt>
    <dgm:pt modelId="{39E36CBD-AC8C-4BD2-AD5F-810797637093}">
      <dgm:prSet custT="1"/>
      <dgm:spPr/>
      <dgm:t>
        <a:bodyPr/>
        <a:lstStyle/>
        <a:p>
          <a:pPr rtl="1"/>
          <a:r>
            <a:rPr lang="en-GB" sz="1600" dirty="0"/>
            <a:t>Vasoconstriction and thirst stimulation  </a:t>
          </a:r>
          <a:endParaRPr lang="ar-SA" sz="1600" dirty="0"/>
        </a:p>
      </dgm:t>
    </dgm:pt>
    <dgm:pt modelId="{681D5859-9498-4833-9732-F1382943469E}" type="parTrans" cxnId="{9100E19C-A138-436A-8F40-C7E419332E78}">
      <dgm:prSet/>
      <dgm:spPr/>
      <dgm:t>
        <a:bodyPr/>
        <a:lstStyle/>
        <a:p>
          <a:pPr rtl="1"/>
          <a:endParaRPr lang="ar-SA" sz="2400"/>
        </a:p>
      </dgm:t>
    </dgm:pt>
    <dgm:pt modelId="{E667942E-02D8-41E6-B286-834F9599EC31}" type="sibTrans" cxnId="{9100E19C-A138-436A-8F40-C7E419332E78}">
      <dgm:prSet/>
      <dgm:spPr/>
      <dgm:t>
        <a:bodyPr/>
        <a:lstStyle/>
        <a:p>
          <a:pPr rtl="1"/>
          <a:endParaRPr lang="ar-SA" sz="2400"/>
        </a:p>
      </dgm:t>
    </dgm:pt>
    <dgm:pt modelId="{1A5859BF-7A16-43B8-88C1-4C9F245A50F7}">
      <dgm:prSet custT="1"/>
      <dgm:spPr/>
      <dgm:t>
        <a:bodyPr/>
        <a:lstStyle/>
        <a:p>
          <a:pPr rtl="1"/>
          <a:r>
            <a:rPr lang="en-GB" sz="1600" dirty="0"/>
            <a:t>Fluid shift mechanism </a:t>
          </a:r>
          <a:endParaRPr lang="ar-SA" sz="1600" dirty="0"/>
        </a:p>
      </dgm:t>
    </dgm:pt>
    <dgm:pt modelId="{0BB9700D-745B-4C1C-BB5B-E359B5DF4776}" type="parTrans" cxnId="{143D276B-7E15-4D86-A4EF-6469FB8B6265}">
      <dgm:prSet/>
      <dgm:spPr/>
      <dgm:t>
        <a:bodyPr/>
        <a:lstStyle/>
        <a:p>
          <a:pPr rtl="1"/>
          <a:endParaRPr lang="ar-SA" sz="2400"/>
        </a:p>
      </dgm:t>
    </dgm:pt>
    <dgm:pt modelId="{BEAE602C-AC75-4E2D-BE3B-2A684784021A}" type="sibTrans" cxnId="{143D276B-7E15-4D86-A4EF-6469FB8B6265}">
      <dgm:prSet/>
      <dgm:spPr/>
      <dgm:t>
        <a:bodyPr/>
        <a:lstStyle/>
        <a:p>
          <a:pPr rtl="1"/>
          <a:endParaRPr lang="ar-SA" sz="2400"/>
        </a:p>
      </dgm:t>
    </dgm:pt>
    <dgm:pt modelId="{4ED5C744-7B95-47AB-AED8-611C2C866CFE}">
      <dgm:prSet custT="1"/>
      <dgm:spPr/>
      <dgm:t>
        <a:bodyPr/>
        <a:lstStyle/>
        <a:p>
          <a:pPr rtl="1"/>
          <a:r>
            <a:rPr lang="en-GB" sz="1600" dirty="0">
              <a:solidFill>
                <a:srgbClr val="7030A0"/>
              </a:solidFill>
            </a:rPr>
            <a:t>Chemoreceptors</a:t>
          </a:r>
          <a:r>
            <a:rPr lang="en-GB" sz="1600" dirty="0"/>
            <a:t> reflex by acidosis </a:t>
          </a:r>
          <a:endParaRPr lang="ar-SA" sz="1600" dirty="0"/>
        </a:p>
      </dgm:t>
    </dgm:pt>
    <dgm:pt modelId="{01653693-77EF-406F-A2F8-347E403C1325}" type="parTrans" cxnId="{B7F88E85-070E-43B3-A063-A6E6EAD2C94E}">
      <dgm:prSet/>
      <dgm:spPr/>
      <dgm:t>
        <a:bodyPr/>
        <a:lstStyle/>
        <a:p>
          <a:pPr rtl="1"/>
          <a:endParaRPr lang="ar-SA" sz="2400"/>
        </a:p>
      </dgm:t>
    </dgm:pt>
    <dgm:pt modelId="{6A29AA75-1DDD-430B-ACBE-9EBD4CB867E0}" type="sibTrans" cxnId="{B7F88E85-070E-43B3-A063-A6E6EAD2C94E}">
      <dgm:prSet/>
      <dgm:spPr/>
      <dgm:t>
        <a:bodyPr/>
        <a:lstStyle/>
        <a:p>
          <a:pPr rtl="1"/>
          <a:endParaRPr lang="ar-SA" sz="2400"/>
        </a:p>
      </dgm:t>
    </dgm:pt>
    <dgm:pt modelId="{19ECB867-C242-40E3-AB5C-0759A50BA30D}">
      <dgm:prSet custT="1"/>
      <dgm:spPr/>
      <dgm:t>
        <a:bodyPr/>
        <a:lstStyle/>
        <a:p>
          <a:pPr marL="0" marR="0" indent="0" defTabSz="914400" rtl="1" eaLnBrk="1" fontAlgn="auto" latinLnBrk="0" hangingPunct="1">
            <a:lnSpc>
              <a:spcPct val="100000"/>
            </a:lnSpc>
            <a:spcBef>
              <a:spcPts val="0"/>
            </a:spcBef>
            <a:spcAft>
              <a:spcPts val="0"/>
            </a:spcAft>
            <a:buClrTx/>
            <a:buSzTx/>
            <a:buFontTx/>
            <a:buNone/>
            <a:tabLst/>
            <a:defRPr/>
          </a:pPr>
          <a:r>
            <a:rPr lang="en-GB" sz="1600" dirty="0">
              <a:solidFill>
                <a:srgbClr val="C00000"/>
              </a:solidFill>
            </a:rPr>
            <a:t>Baroreceptor reflex </a:t>
          </a:r>
          <a:r>
            <a:rPr lang="en-GB" sz="1600" dirty="0"/>
            <a:t>by decreased blood pressure </a:t>
          </a:r>
          <a:endParaRPr lang="ar-SA" sz="1600" dirty="0"/>
        </a:p>
        <a:p>
          <a:pPr defTabSz="488950" rtl="1">
            <a:lnSpc>
              <a:spcPct val="90000"/>
            </a:lnSpc>
            <a:spcBef>
              <a:spcPct val="0"/>
            </a:spcBef>
            <a:spcAft>
              <a:spcPct val="35000"/>
            </a:spcAft>
          </a:pPr>
          <a:endParaRPr lang="ar-SA" sz="1600" dirty="0"/>
        </a:p>
      </dgm:t>
    </dgm:pt>
    <dgm:pt modelId="{1FAF4A71-5322-4332-BA7E-CE3A7A45D17A}" type="parTrans" cxnId="{B67D25D5-CC61-4899-8EEE-EE404D19C0EA}">
      <dgm:prSet/>
      <dgm:spPr/>
      <dgm:t>
        <a:bodyPr/>
        <a:lstStyle/>
        <a:p>
          <a:pPr rtl="1"/>
          <a:endParaRPr lang="ar-SA" sz="2400"/>
        </a:p>
      </dgm:t>
    </dgm:pt>
    <dgm:pt modelId="{423FA2CE-E272-4743-ABA2-A5F040DD87A3}" type="sibTrans" cxnId="{B67D25D5-CC61-4899-8EEE-EE404D19C0EA}">
      <dgm:prSet/>
      <dgm:spPr/>
      <dgm:t>
        <a:bodyPr/>
        <a:lstStyle/>
        <a:p>
          <a:pPr rtl="1"/>
          <a:endParaRPr lang="ar-SA" sz="2400"/>
        </a:p>
      </dgm:t>
    </dgm:pt>
    <dgm:pt modelId="{E02972A7-1AC9-4478-BAE0-84849749F363}">
      <dgm:prSet custT="1"/>
      <dgm:spPr/>
      <dgm:t>
        <a:bodyPr/>
        <a:lstStyle/>
        <a:p>
          <a:pPr rtl="1"/>
          <a:r>
            <a:rPr lang="en-GB" sz="1600" dirty="0"/>
            <a:t>Aldosterone: Na &amp; water retention</a:t>
          </a:r>
          <a:endParaRPr lang="ar-SA" sz="1600" dirty="0"/>
        </a:p>
      </dgm:t>
    </dgm:pt>
    <dgm:pt modelId="{8EA771E3-6096-4391-B8F0-991EE9B8FF91}" type="parTrans" cxnId="{A4D713A0-EF36-4D9B-A9C5-F54EE8170BE8}">
      <dgm:prSet/>
      <dgm:spPr/>
      <dgm:t>
        <a:bodyPr/>
        <a:lstStyle/>
        <a:p>
          <a:pPr rtl="1"/>
          <a:endParaRPr lang="ar-SA" sz="2400"/>
        </a:p>
      </dgm:t>
    </dgm:pt>
    <dgm:pt modelId="{E4E495B0-1088-4240-922E-BD3EBD2C7FCC}" type="sibTrans" cxnId="{A4D713A0-EF36-4D9B-A9C5-F54EE8170BE8}">
      <dgm:prSet/>
      <dgm:spPr/>
      <dgm:t>
        <a:bodyPr/>
        <a:lstStyle/>
        <a:p>
          <a:pPr rtl="1"/>
          <a:endParaRPr lang="ar-SA" sz="2400"/>
        </a:p>
      </dgm:t>
    </dgm:pt>
    <dgm:pt modelId="{4C14BE0D-02E7-4333-9CC3-070FD2156283}">
      <dgm:prSet custT="1"/>
      <dgm:spPr/>
      <dgm:t>
        <a:bodyPr/>
        <a:lstStyle/>
        <a:p>
          <a:pPr rtl="1"/>
          <a:r>
            <a:rPr lang="en-GB" sz="1600" dirty="0"/>
            <a:t>Angiotensin II +III: powerful vasoconstrictors </a:t>
          </a:r>
          <a:endParaRPr lang="ar-SA" sz="1600" dirty="0"/>
        </a:p>
      </dgm:t>
    </dgm:pt>
    <dgm:pt modelId="{B0C11EDF-29BC-4845-9E73-6FA85DE8F1F3}" type="parTrans" cxnId="{45D74853-FF31-4115-BEDD-325E75BC4390}">
      <dgm:prSet/>
      <dgm:spPr/>
      <dgm:t>
        <a:bodyPr/>
        <a:lstStyle/>
        <a:p>
          <a:pPr rtl="1"/>
          <a:endParaRPr lang="ar-SA" sz="2400"/>
        </a:p>
      </dgm:t>
    </dgm:pt>
    <dgm:pt modelId="{53D31C00-16F4-4D2F-8EB6-EDE5CB0EE89F}" type="sibTrans" cxnId="{45D74853-FF31-4115-BEDD-325E75BC4390}">
      <dgm:prSet/>
      <dgm:spPr/>
      <dgm:t>
        <a:bodyPr/>
        <a:lstStyle/>
        <a:p>
          <a:pPr rtl="1"/>
          <a:endParaRPr lang="ar-SA" sz="2400"/>
        </a:p>
      </dgm:t>
    </dgm:pt>
    <dgm:pt modelId="{DFCB81A1-5BAB-4610-954E-B02B0F4174E2}" type="pres">
      <dgm:prSet presAssocID="{2D677007-6CDE-412B-AA20-F9A7C094E703}" presName="hierChild1" presStyleCnt="0">
        <dgm:presLayoutVars>
          <dgm:orgChart val="1"/>
          <dgm:chPref val="1"/>
          <dgm:dir/>
          <dgm:animOne val="branch"/>
          <dgm:animLvl val="lvl"/>
          <dgm:resizeHandles/>
        </dgm:presLayoutVars>
      </dgm:prSet>
      <dgm:spPr/>
      <dgm:t>
        <a:bodyPr/>
        <a:lstStyle/>
        <a:p>
          <a:endParaRPr lang="en-US"/>
        </a:p>
      </dgm:t>
    </dgm:pt>
    <dgm:pt modelId="{1FDC295F-29C3-4B76-97D2-AC4406DAFFB8}" type="pres">
      <dgm:prSet presAssocID="{ED0B18F7-8703-41E1-BF01-844E3F204F09}" presName="hierRoot1" presStyleCnt="0">
        <dgm:presLayoutVars>
          <dgm:hierBranch val="init"/>
        </dgm:presLayoutVars>
      </dgm:prSet>
      <dgm:spPr/>
    </dgm:pt>
    <dgm:pt modelId="{A31991A7-EC4A-49C4-A9CB-3EBEF3A3F92A}" type="pres">
      <dgm:prSet presAssocID="{ED0B18F7-8703-41E1-BF01-844E3F204F09}" presName="rootComposite1" presStyleCnt="0"/>
      <dgm:spPr/>
    </dgm:pt>
    <dgm:pt modelId="{35D319A8-C751-4777-A776-B861F142FCDA}" type="pres">
      <dgm:prSet presAssocID="{ED0B18F7-8703-41E1-BF01-844E3F204F09}" presName="rootText1" presStyleLbl="node0" presStyleIdx="0" presStyleCnt="1" custScaleX="143827" custScaleY="126536">
        <dgm:presLayoutVars>
          <dgm:chPref val="3"/>
        </dgm:presLayoutVars>
      </dgm:prSet>
      <dgm:spPr/>
      <dgm:t>
        <a:bodyPr/>
        <a:lstStyle/>
        <a:p>
          <a:endParaRPr lang="en-US"/>
        </a:p>
      </dgm:t>
    </dgm:pt>
    <dgm:pt modelId="{55EF6705-FF92-45D6-8D39-A63C88C88DAE}" type="pres">
      <dgm:prSet presAssocID="{ED0B18F7-8703-41E1-BF01-844E3F204F09}" presName="rootConnector1" presStyleLbl="node1" presStyleIdx="0" presStyleCnt="0"/>
      <dgm:spPr/>
      <dgm:t>
        <a:bodyPr/>
        <a:lstStyle/>
        <a:p>
          <a:endParaRPr lang="en-US"/>
        </a:p>
      </dgm:t>
    </dgm:pt>
    <dgm:pt modelId="{6A99A2C7-0323-449A-BE19-8F4E543257D4}" type="pres">
      <dgm:prSet presAssocID="{ED0B18F7-8703-41E1-BF01-844E3F204F09}" presName="hierChild2" presStyleCnt="0"/>
      <dgm:spPr/>
    </dgm:pt>
    <dgm:pt modelId="{1FC8B555-A628-4F49-AA18-B1E908309523}" type="pres">
      <dgm:prSet presAssocID="{5FEBEACB-D166-4EEB-846B-51CC54969E77}" presName="Name64" presStyleLbl="parChTrans1D2" presStyleIdx="0" presStyleCnt="5"/>
      <dgm:spPr/>
      <dgm:t>
        <a:bodyPr/>
        <a:lstStyle/>
        <a:p>
          <a:endParaRPr lang="en-US"/>
        </a:p>
      </dgm:t>
    </dgm:pt>
    <dgm:pt modelId="{8FF078AD-7AB3-4779-9852-2CF2BDFDF515}" type="pres">
      <dgm:prSet presAssocID="{91F97174-F3BC-4431-BE92-C04E0D2F0325}" presName="hierRoot2" presStyleCnt="0">
        <dgm:presLayoutVars>
          <dgm:hierBranch val="init"/>
        </dgm:presLayoutVars>
      </dgm:prSet>
      <dgm:spPr/>
    </dgm:pt>
    <dgm:pt modelId="{DAE32DC8-D3CE-4CD7-91E6-42FB533067F7}" type="pres">
      <dgm:prSet presAssocID="{91F97174-F3BC-4431-BE92-C04E0D2F0325}" presName="rootComposite" presStyleCnt="0"/>
      <dgm:spPr/>
    </dgm:pt>
    <dgm:pt modelId="{CFF0F004-A305-413F-A464-05615B800D2A}" type="pres">
      <dgm:prSet presAssocID="{91F97174-F3BC-4431-BE92-C04E0D2F0325}" presName="rootText" presStyleLbl="node2" presStyleIdx="0" presStyleCnt="5" custScaleX="172908">
        <dgm:presLayoutVars>
          <dgm:chPref val="3"/>
        </dgm:presLayoutVars>
      </dgm:prSet>
      <dgm:spPr/>
      <dgm:t>
        <a:bodyPr/>
        <a:lstStyle/>
        <a:p>
          <a:endParaRPr lang="en-US"/>
        </a:p>
      </dgm:t>
    </dgm:pt>
    <dgm:pt modelId="{0FB145A5-D746-4F89-8C92-E0CAD85FCA0D}" type="pres">
      <dgm:prSet presAssocID="{91F97174-F3BC-4431-BE92-C04E0D2F0325}" presName="rootConnector" presStyleLbl="node2" presStyleIdx="0" presStyleCnt="5"/>
      <dgm:spPr/>
      <dgm:t>
        <a:bodyPr/>
        <a:lstStyle/>
        <a:p>
          <a:endParaRPr lang="en-US"/>
        </a:p>
      </dgm:t>
    </dgm:pt>
    <dgm:pt modelId="{A04F5A5B-385B-4C18-92C9-F5D48B2B88E3}" type="pres">
      <dgm:prSet presAssocID="{91F97174-F3BC-4431-BE92-C04E0D2F0325}" presName="hierChild4" presStyleCnt="0"/>
      <dgm:spPr/>
    </dgm:pt>
    <dgm:pt modelId="{BDD93EA9-477C-4108-AF51-EF983D8FCCA5}" type="pres">
      <dgm:prSet presAssocID="{1FAF4A71-5322-4332-BA7E-CE3A7A45D17A}" presName="Name64" presStyleLbl="parChTrans1D3" presStyleIdx="0" presStyleCnt="6"/>
      <dgm:spPr/>
      <dgm:t>
        <a:bodyPr/>
        <a:lstStyle/>
        <a:p>
          <a:endParaRPr lang="en-US"/>
        </a:p>
      </dgm:t>
    </dgm:pt>
    <dgm:pt modelId="{8D042864-BD04-4528-B036-AF218B39D7B4}" type="pres">
      <dgm:prSet presAssocID="{19ECB867-C242-40E3-AB5C-0759A50BA30D}" presName="hierRoot2" presStyleCnt="0">
        <dgm:presLayoutVars>
          <dgm:hierBranch val="init"/>
        </dgm:presLayoutVars>
      </dgm:prSet>
      <dgm:spPr/>
    </dgm:pt>
    <dgm:pt modelId="{884BAF52-5036-40A5-8103-274F655004ED}" type="pres">
      <dgm:prSet presAssocID="{19ECB867-C242-40E3-AB5C-0759A50BA30D}" presName="rootComposite" presStyleCnt="0"/>
      <dgm:spPr/>
    </dgm:pt>
    <dgm:pt modelId="{633FE682-39E1-4AA6-AA54-6519B9000D9F}" type="pres">
      <dgm:prSet presAssocID="{19ECB867-C242-40E3-AB5C-0759A50BA30D}" presName="rootText" presStyleLbl="node3" presStyleIdx="0" presStyleCnt="6" custScaleX="292115">
        <dgm:presLayoutVars>
          <dgm:chPref val="3"/>
        </dgm:presLayoutVars>
      </dgm:prSet>
      <dgm:spPr/>
      <dgm:t>
        <a:bodyPr/>
        <a:lstStyle/>
        <a:p>
          <a:endParaRPr lang="en-US"/>
        </a:p>
      </dgm:t>
    </dgm:pt>
    <dgm:pt modelId="{A752F2EA-0913-4A75-8E23-3B1C096D3219}" type="pres">
      <dgm:prSet presAssocID="{19ECB867-C242-40E3-AB5C-0759A50BA30D}" presName="rootConnector" presStyleLbl="node3" presStyleIdx="0" presStyleCnt="6"/>
      <dgm:spPr/>
      <dgm:t>
        <a:bodyPr/>
        <a:lstStyle/>
        <a:p>
          <a:endParaRPr lang="en-US"/>
        </a:p>
      </dgm:t>
    </dgm:pt>
    <dgm:pt modelId="{730F6F4A-CF53-4E14-B7E5-FB423A0E51EB}" type="pres">
      <dgm:prSet presAssocID="{19ECB867-C242-40E3-AB5C-0759A50BA30D}" presName="hierChild4" presStyleCnt="0"/>
      <dgm:spPr/>
    </dgm:pt>
    <dgm:pt modelId="{9BDD1EF5-5C5D-461E-9F10-62EEB5B90749}" type="pres">
      <dgm:prSet presAssocID="{19ECB867-C242-40E3-AB5C-0759A50BA30D}" presName="hierChild5" presStyleCnt="0"/>
      <dgm:spPr/>
    </dgm:pt>
    <dgm:pt modelId="{F6343AFA-73FD-4A46-9AFC-C8437466277A}" type="pres">
      <dgm:prSet presAssocID="{01653693-77EF-406F-A2F8-347E403C1325}" presName="Name64" presStyleLbl="parChTrans1D3" presStyleIdx="1" presStyleCnt="6"/>
      <dgm:spPr/>
      <dgm:t>
        <a:bodyPr/>
        <a:lstStyle/>
        <a:p>
          <a:endParaRPr lang="en-US"/>
        </a:p>
      </dgm:t>
    </dgm:pt>
    <dgm:pt modelId="{A0D57FB2-A99B-4721-9CAC-993DCB70C4E0}" type="pres">
      <dgm:prSet presAssocID="{4ED5C744-7B95-47AB-AED8-611C2C866CFE}" presName="hierRoot2" presStyleCnt="0">
        <dgm:presLayoutVars>
          <dgm:hierBranch val="init"/>
        </dgm:presLayoutVars>
      </dgm:prSet>
      <dgm:spPr/>
    </dgm:pt>
    <dgm:pt modelId="{A999344A-2382-4B4C-A387-159E7DD44D24}" type="pres">
      <dgm:prSet presAssocID="{4ED5C744-7B95-47AB-AED8-611C2C866CFE}" presName="rootComposite" presStyleCnt="0"/>
      <dgm:spPr/>
    </dgm:pt>
    <dgm:pt modelId="{34E32FC4-ED24-41F6-850B-2075680912B2}" type="pres">
      <dgm:prSet presAssocID="{4ED5C744-7B95-47AB-AED8-611C2C866CFE}" presName="rootText" presStyleLbl="node3" presStyleIdx="1" presStyleCnt="6" custScaleX="292115">
        <dgm:presLayoutVars>
          <dgm:chPref val="3"/>
        </dgm:presLayoutVars>
      </dgm:prSet>
      <dgm:spPr/>
      <dgm:t>
        <a:bodyPr/>
        <a:lstStyle/>
        <a:p>
          <a:endParaRPr lang="en-US"/>
        </a:p>
      </dgm:t>
    </dgm:pt>
    <dgm:pt modelId="{5845156E-E31A-4A9E-8576-9B988A0210CB}" type="pres">
      <dgm:prSet presAssocID="{4ED5C744-7B95-47AB-AED8-611C2C866CFE}" presName="rootConnector" presStyleLbl="node3" presStyleIdx="1" presStyleCnt="6"/>
      <dgm:spPr/>
      <dgm:t>
        <a:bodyPr/>
        <a:lstStyle/>
        <a:p>
          <a:endParaRPr lang="en-US"/>
        </a:p>
      </dgm:t>
    </dgm:pt>
    <dgm:pt modelId="{EA00F167-F966-40E1-A8B5-97FFE9C8CCDA}" type="pres">
      <dgm:prSet presAssocID="{4ED5C744-7B95-47AB-AED8-611C2C866CFE}" presName="hierChild4" presStyleCnt="0"/>
      <dgm:spPr/>
    </dgm:pt>
    <dgm:pt modelId="{12CD3D7F-4CF0-4F73-A856-97F6524ACD52}" type="pres">
      <dgm:prSet presAssocID="{4ED5C744-7B95-47AB-AED8-611C2C866CFE}" presName="hierChild5" presStyleCnt="0"/>
      <dgm:spPr/>
    </dgm:pt>
    <dgm:pt modelId="{C5A87F86-1C59-4557-9B9B-9E331D2CB03F}" type="pres">
      <dgm:prSet presAssocID="{91F97174-F3BC-4431-BE92-C04E0D2F0325}" presName="hierChild5" presStyleCnt="0"/>
      <dgm:spPr/>
    </dgm:pt>
    <dgm:pt modelId="{576FFB78-4111-498D-8737-F50E3741EE1F}" type="pres">
      <dgm:prSet presAssocID="{546956EF-7809-475F-94FC-C74A59A61C3C}" presName="Name64" presStyleLbl="parChTrans1D2" presStyleIdx="1" presStyleCnt="5"/>
      <dgm:spPr/>
      <dgm:t>
        <a:bodyPr/>
        <a:lstStyle/>
        <a:p>
          <a:endParaRPr lang="en-US"/>
        </a:p>
      </dgm:t>
    </dgm:pt>
    <dgm:pt modelId="{542BA402-9565-421C-871C-FB76BC4B8F2E}" type="pres">
      <dgm:prSet presAssocID="{E46E109F-D442-4661-96A5-A7BA1DB2A5F1}" presName="hierRoot2" presStyleCnt="0">
        <dgm:presLayoutVars>
          <dgm:hierBranch val="init"/>
        </dgm:presLayoutVars>
      </dgm:prSet>
      <dgm:spPr/>
    </dgm:pt>
    <dgm:pt modelId="{04EDF32B-AE49-4DBA-90AA-D1E29030CE50}" type="pres">
      <dgm:prSet presAssocID="{E46E109F-D442-4661-96A5-A7BA1DB2A5F1}" presName="rootComposite" presStyleCnt="0"/>
      <dgm:spPr/>
    </dgm:pt>
    <dgm:pt modelId="{73585C35-DD47-46FF-9212-00881561C12A}" type="pres">
      <dgm:prSet presAssocID="{E46E109F-D442-4661-96A5-A7BA1DB2A5F1}" presName="rootText" presStyleLbl="node2" presStyleIdx="1" presStyleCnt="5" custScaleX="168807">
        <dgm:presLayoutVars>
          <dgm:chPref val="3"/>
        </dgm:presLayoutVars>
      </dgm:prSet>
      <dgm:spPr/>
      <dgm:t>
        <a:bodyPr/>
        <a:lstStyle/>
        <a:p>
          <a:endParaRPr lang="en-US"/>
        </a:p>
      </dgm:t>
    </dgm:pt>
    <dgm:pt modelId="{237CB4EC-856E-43EC-A20F-A14AC35C3D9D}" type="pres">
      <dgm:prSet presAssocID="{E46E109F-D442-4661-96A5-A7BA1DB2A5F1}" presName="rootConnector" presStyleLbl="node2" presStyleIdx="1" presStyleCnt="5"/>
      <dgm:spPr/>
      <dgm:t>
        <a:bodyPr/>
        <a:lstStyle/>
        <a:p>
          <a:endParaRPr lang="en-US"/>
        </a:p>
      </dgm:t>
    </dgm:pt>
    <dgm:pt modelId="{F29C432E-9DAA-4771-BAFA-B753B88436FB}" type="pres">
      <dgm:prSet presAssocID="{E46E109F-D442-4661-96A5-A7BA1DB2A5F1}" presName="hierChild4" presStyleCnt="0"/>
      <dgm:spPr/>
    </dgm:pt>
    <dgm:pt modelId="{BF42330B-247E-4B17-9023-1EAD4675E0D2}" type="pres">
      <dgm:prSet presAssocID="{B0C11EDF-29BC-4845-9E73-6FA85DE8F1F3}" presName="Name64" presStyleLbl="parChTrans1D3" presStyleIdx="2" presStyleCnt="6"/>
      <dgm:spPr/>
      <dgm:t>
        <a:bodyPr/>
        <a:lstStyle/>
        <a:p>
          <a:endParaRPr lang="en-US"/>
        </a:p>
      </dgm:t>
    </dgm:pt>
    <dgm:pt modelId="{1263971B-2940-465B-A96D-BCFC47AF9BE1}" type="pres">
      <dgm:prSet presAssocID="{4C14BE0D-02E7-4333-9CC3-070FD2156283}" presName="hierRoot2" presStyleCnt="0">
        <dgm:presLayoutVars>
          <dgm:hierBranch val="init"/>
        </dgm:presLayoutVars>
      </dgm:prSet>
      <dgm:spPr/>
    </dgm:pt>
    <dgm:pt modelId="{42005C2E-EFFB-4879-AB6D-F9301CB71E31}" type="pres">
      <dgm:prSet presAssocID="{4C14BE0D-02E7-4333-9CC3-070FD2156283}" presName="rootComposite" presStyleCnt="0"/>
      <dgm:spPr/>
    </dgm:pt>
    <dgm:pt modelId="{A7FD54C6-2295-4695-BCB6-62EBD5CEE0DB}" type="pres">
      <dgm:prSet presAssocID="{4C14BE0D-02E7-4333-9CC3-070FD2156283}" presName="rootText" presStyleLbl="node3" presStyleIdx="2" presStyleCnt="6" custScaleX="258128">
        <dgm:presLayoutVars>
          <dgm:chPref val="3"/>
        </dgm:presLayoutVars>
      </dgm:prSet>
      <dgm:spPr/>
      <dgm:t>
        <a:bodyPr/>
        <a:lstStyle/>
        <a:p>
          <a:endParaRPr lang="en-US"/>
        </a:p>
      </dgm:t>
    </dgm:pt>
    <dgm:pt modelId="{11BBAD42-899C-4D83-842B-27BBC5C282F8}" type="pres">
      <dgm:prSet presAssocID="{4C14BE0D-02E7-4333-9CC3-070FD2156283}" presName="rootConnector" presStyleLbl="node3" presStyleIdx="2" presStyleCnt="6"/>
      <dgm:spPr/>
      <dgm:t>
        <a:bodyPr/>
        <a:lstStyle/>
        <a:p>
          <a:endParaRPr lang="en-US"/>
        </a:p>
      </dgm:t>
    </dgm:pt>
    <dgm:pt modelId="{CAD2E88F-139D-4F21-BC4D-ECCF9EDEEB3A}" type="pres">
      <dgm:prSet presAssocID="{4C14BE0D-02E7-4333-9CC3-070FD2156283}" presName="hierChild4" presStyleCnt="0"/>
      <dgm:spPr/>
    </dgm:pt>
    <dgm:pt modelId="{A6484D2C-E5E2-432E-B577-29B5CEA55691}" type="pres">
      <dgm:prSet presAssocID="{4C14BE0D-02E7-4333-9CC3-070FD2156283}" presName="hierChild5" presStyleCnt="0"/>
      <dgm:spPr/>
    </dgm:pt>
    <dgm:pt modelId="{C3633A9A-F248-49E5-A2B9-DB3CE2633A6B}" type="pres">
      <dgm:prSet presAssocID="{8EA771E3-6096-4391-B8F0-991EE9B8FF91}" presName="Name64" presStyleLbl="parChTrans1D3" presStyleIdx="3" presStyleCnt="6"/>
      <dgm:spPr/>
      <dgm:t>
        <a:bodyPr/>
        <a:lstStyle/>
        <a:p>
          <a:endParaRPr lang="en-US"/>
        </a:p>
      </dgm:t>
    </dgm:pt>
    <dgm:pt modelId="{F3ABCED5-B7E7-482D-B94F-905ED42C0447}" type="pres">
      <dgm:prSet presAssocID="{E02972A7-1AC9-4478-BAE0-84849749F363}" presName="hierRoot2" presStyleCnt="0">
        <dgm:presLayoutVars>
          <dgm:hierBranch val="init"/>
        </dgm:presLayoutVars>
      </dgm:prSet>
      <dgm:spPr/>
    </dgm:pt>
    <dgm:pt modelId="{D5C22BBE-9B84-44B1-AF42-05A147E61475}" type="pres">
      <dgm:prSet presAssocID="{E02972A7-1AC9-4478-BAE0-84849749F363}" presName="rootComposite" presStyleCnt="0"/>
      <dgm:spPr/>
    </dgm:pt>
    <dgm:pt modelId="{70A2C2A4-ABEC-4B2C-A89E-41CA26840B1A}" type="pres">
      <dgm:prSet presAssocID="{E02972A7-1AC9-4478-BAE0-84849749F363}" presName="rootText" presStyleLbl="node3" presStyleIdx="3" presStyleCnt="6" custScaleX="258128">
        <dgm:presLayoutVars>
          <dgm:chPref val="3"/>
        </dgm:presLayoutVars>
      </dgm:prSet>
      <dgm:spPr/>
      <dgm:t>
        <a:bodyPr/>
        <a:lstStyle/>
        <a:p>
          <a:endParaRPr lang="en-US"/>
        </a:p>
      </dgm:t>
    </dgm:pt>
    <dgm:pt modelId="{0511111E-0897-45F1-80B4-4F6AEA73C1AB}" type="pres">
      <dgm:prSet presAssocID="{E02972A7-1AC9-4478-BAE0-84849749F363}" presName="rootConnector" presStyleLbl="node3" presStyleIdx="3" presStyleCnt="6"/>
      <dgm:spPr/>
      <dgm:t>
        <a:bodyPr/>
        <a:lstStyle/>
        <a:p>
          <a:endParaRPr lang="en-US"/>
        </a:p>
      </dgm:t>
    </dgm:pt>
    <dgm:pt modelId="{EC14509C-407C-4336-AA5A-EDCF95BA0DC8}" type="pres">
      <dgm:prSet presAssocID="{E02972A7-1AC9-4478-BAE0-84849749F363}" presName="hierChild4" presStyleCnt="0"/>
      <dgm:spPr/>
    </dgm:pt>
    <dgm:pt modelId="{A1C61DA1-8D06-4314-8B6E-FEC90E3CF598}" type="pres">
      <dgm:prSet presAssocID="{E02972A7-1AC9-4478-BAE0-84849749F363}" presName="hierChild5" presStyleCnt="0"/>
      <dgm:spPr/>
    </dgm:pt>
    <dgm:pt modelId="{BBA63A46-FE6F-446C-9025-8647AB6452DF}" type="pres">
      <dgm:prSet presAssocID="{E46E109F-D442-4661-96A5-A7BA1DB2A5F1}" presName="hierChild5" presStyleCnt="0"/>
      <dgm:spPr/>
    </dgm:pt>
    <dgm:pt modelId="{BE604F29-8C62-4CC2-8715-BC685B6C9B41}" type="pres">
      <dgm:prSet presAssocID="{F89D5C38-371F-4159-BAE6-DD3685EFB826}" presName="Name64" presStyleLbl="parChTrans1D2" presStyleIdx="2" presStyleCnt="5"/>
      <dgm:spPr/>
      <dgm:t>
        <a:bodyPr/>
        <a:lstStyle/>
        <a:p>
          <a:endParaRPr lang="en-US"/>
        </a:p>
      </dgm:t>
    </dgm:pt>
    <dgm:pt modelId="{CFA0AA3D-7F67-4E52-ACA6-5A7506F6F129}" type="pres">
      <dgm:prSet presAssocID="{DC239670-1B4B-46D7-AC68-7C09877A93FE}" presName="hierRoot2" presStyleCnt="0">
        <dgm:presLayoutVars>
          <dgm:hierBranch val="init"/>
        </dgm:presLayoutVars>
      </dgm:prSet>
      <dgm:spPr/>
    </dgm:pt>
    <dgm:pt modelId="{66613D51-3A51-4D4E-9163-03EB869748CB}" type="pres">
      <dgm:prSet presAssocID="{DC239670-1B4B-46D7-AC68-7C09877A93FE}" presName="rootComposite" presStyleCnt="0"/>
      <dgm:spPr/>
    </dgm:pt>
    <dgm:pt modelId="{CCC2AF01-DA55-424A-A2F3-60568C9858E3}" type="pres">
      <dgm:prSet presAssocID="{DC239670-1B4B-46D7-AC68-7C09877A93FE}" presName="rootText" presStyleLbl="node2" presStyleIdx="2" presStyleCnt="5" custScaleX="171978" custScaleY="129494">
        <dgm:presLayoutVars>
          <dgm:chPref val="3"/>
        </dgm:presLayoutVars>
      </dgm:prSet>
      <dgm:spPr/>
      <dgm:t>
        <a:bodyPr/>
        <a:lstStyle/>
        <a:p>
          <a:endParaRPr lang="en-US"/>
        </a:p>
      </dgm:t>
    </dgm:pt>
    <dgm:pt modelId="{D0F7CC3F-8A7F-4F1F-94F9-88910ECACCA7}" type="pres">
      <dgm:prSet presAssocID="{DC239670-1B4B-46D7-AC68-7C09877A93FE}" presName="rootConnector" presStyleLbl="node2" presStyleIdx="2" presStyleCnt="5"/>
      <dgm:spPr/>
      <dgm:t>
        <a:bodyPr/>
        <a:lstStyle/>
        <a:p>
          <a:endParaRPr lang="en-US"/>
        </a:p>
      </dgm:t>
    </dgm:pt>
    <dgm:pt modelId="{6F9C173E-BA6C-4B33-AD70-1FE2A0EDAE82}" type="pres">
      <dgm:prSet presAssocID="{DC239670-1B4B-46D7-AC68-7C09877A93FE}" presName="hierChild4" presStyleCnt="0"/>
      <dgm:spPr/>
    </dgm:pt>
    <dgm:pt modelId="{A8A95E56-8C5F-4CB3-AE52-554A9D5EA6BF}" type="pres">
      <dgm:prSet presAssocID="{6D6829D5-DCE8-495A-BECD-C8B76595DA3F}" presName="Name64" presStyleLbl="parChTrans1D3" presStyleIdx="4" presStyleCnt="6"/>
      <dgm:spPr/>
      <dgm:t>
        <a:bodyPr/>
        <a:lstStyle/>
        <a:p>
          <a:endParaRPr lang="en-US"/>
        </a:p>
      </dgm:t>
    </dgm:pt>
    <dgm:pt modelId="{E037981D-D262-4C8B-AB39-A8AA9A3769DF}" type="pres">
      <dgm:prSet presAssocID="{3124DE08-336D-42EF-AE37-14094DDCAB0F}" presName="hierRoot2" presStyleCnt="0">
        <dgm:presLayoutVars>
          <dgm:hierBranch val="init"/>
        </dgm:presLayoutVars>
      </dgm:prSet>
      <dgm:spPr/>
    </dgm:pt>
    <dgm:pt modelId="{9A3A99CE-0122-40D5-81D7-A83AD2763D04}" type="pres">
      <dgm:prSet presAssocID="{3124DE08-336D-42EF-AE37-14094DDCAB0F}" presName="rootComposite" presStyleCnt="0"/>
      <dgm:spPr/>
    </dgm:pt>
    <dgm:pt modelId="{412D4511-CAB3-44D0-9876-B856A32A9DA2}" type="pres">
      <dgm:prSet presAssocID="{3124DE08-336D-42EF-AE37-14094DDCAB0F}" presName="rootText" presStyleLbl="node3" presStyleIdx="4" presStyleCnt="6" custScaleX="182486">
        <dgm:presLayoutVars>
          <dgm:chPref val="3"/>
        </dgm:presLayoutVars>
      </dgm:prSet>
      <dgm:spPr/>
      <dgm:t>
        <a:bodyPr/>
        <a:lstStyle/>
        <a:p>
          <a:endParaRPr lang="en-US"/>
        </a:p>
      </dgm:t>
    </dgm:pt>
    <dgm:pt modelId="{9C787FA0-4E5A-453F-9847-C3296201554C}" type="pres">
      <dgm:prSet presAssocID="{3124DE08-336D-42EF-AE37-14094DDCAB0F}" presName="rootConnector" presStyleLbl="node3" presStyleIdx="4" presStyleCnt="6"/>
      <dgm:spPr/>
      <dgm:t>
        <a:bodyPr/>
        <a:lstStyle/>
        <a:p>
          <a:endParaRPr lang="en-US"/>
        </a:p>
      </dgm:t>
    </dgm:pt>
    <dgm:pt modelId="{362EED8C-BA72-4154-8AF6-210B63603D4A}" type="pres">
      <dgm:prSet presAssocID="{3124DE08-336D-42EF-AE37-14094DDCAB0F}" presName="hierChild4" presStyleCnt="0"/>
      <dgm:spPr/>
    </dgm:pt>
    <dgm:pt modelId="{F3F82FB9-993D-4297-B7FC-0AEEB899EA8A}" type="pres">
      <dgm:prSet presAssocID="{3124DE08-336D-42EF-AE37-14094DDCAB0F}" presName="hierChild5" presStyleCnt="0"/>
      <dgm:spPr/>
    </dgm:pt>
    <dgm:pt modelId="{32D18B5E-E6CF-4A8D-B0EC-20391011D801}" type="pres">
      <dgm:prSet presAssocID="{681D5859-9498-4833-9732-F1382943469E}" presName="Name64" presStyleLbl="parChTrans1D3" presStyleIdx="5" presStyleCnt="6"/>
      <dgm:spPr/>
      <dgm:t>
        <a:bodyPr/>
        <a:lstStyle/>
        <a:p>
          <a:endParaRPr lang="en-US"/>
        </a:p>
      </dgm:t>
    </dgm:pt>
    <dgm:pt modelId="{7FE37FB9-FDC5-4BF4-80FB-C6B48FB768FB}" type="pres">
      <dgm:prSet presAssocID="{39E36CBD-AC8C-4BD2-AD5F-810797637093}" presName="hierRoot2" presStyleCnt="0">
        <dgm:presLayoutVars>
          <dgm:hierBranch val="init"/>
        </dgm:presLayoutVars>
      </dgm:prSet>
      <dgm:spPr/>
    </dgm:pt>
    <dgm:pt modelId="{8E4C26ED-9EB4-4EB2-B2B7-0258628F9375}" type="pres">
      <dgm:prSet presAssocID="{39E36CBD-AC8C-4BD2-AD5F-810797637093}" presName="rootComposite" presStyleCnt="0"/>
      <dgm:spPr/>
    </dgm:pt>
    <dgm:pt modelId="{FC7FECC1-65E3-4F97-B983-CAE836EB3FA4}" type="pres">
      <dgm:prSet presAssocID="{39E36CBD-AC8C-4BD2-AD5F-810797637093}" presName="rootText" presStyleLbl="node3" presStyleIdx="5" presStyleCnt="6" custScaleX="185098">
        <dgm:presLayoutVars>
          <dgm:chPref val="3"/>
        </dgm:presLayoutVars>
      </dgm:prSet>
      <dgm:spPr/>
      <dgm:t>
        <a:bodyPr/>
        <a:lstStyle/>
        <a:p>
          <a:endParaRPr lang="en-US"/>
        </a:p>
      </dgm:t>
    </dgm:pt>
    <dgm:pt modelId="{103D41AC-D951-41DC-806E-17D7D5B37AA2}" type="pres">
      <dgm:prSet presAssocID="{39E36CBD-AC8C-4BD2-AD5F-810797637093}" presName="rootConnector" presStyleLbl="node3" presStyleIdx="5" presStyleCnt="6"/>
      <dgm:spPr/>
      <dgm:t>
        <a:bodyPr/>
        <a:lstStyle/>
        <a:p>
          <a:endParaRPr lang="en-US"/>
        </a:p>
      </dgm:t>
    </dgm:pt>
    <dgm:pt modelId="{F8749B29-EF1F-4676-8461-A071936409E1}" type="pres">
      <dgm:prSet presAssocID="{39E36CBD-AC8C-4BD2-AD5F-810797637093}" presName="hierChild4" presStyleCnt="0"/>
      <dgm:spPr/>
    </dgm:pt>
    <dgm:pt modelId="{539F4CCB-168A-4EAF-8FAB-05101351DCAF}" type="pres">
      <dgm:prSet presAssocID="{39E36CBD-AC8C-4BD2-AD5F-810797637093}" presName="hierChild5" presStyleCnt="0"/>
      <dgm:spPr/>
    </dgm:pt>
    <dgm:pt modelId="{57833972-8DED-4AE2-A2E3-89ADD44E2E77}" type="pres">
      <dgm:prSet presAssocID="{DC239670-1B4B-46D7-AC68-7C09877A93FE}" presName="hierChild5" presStyleCnt="0"/>
      <dgm:spPr/>
    </dgm:pt>
    <dgm:pt modelId="{3DFCF19E-E5A6-4C86-BB42-ACB47AC6D9EA}" type="pres">
      <dgm:prSet presAssocID="{8CAA6514-D03D-4C6A-A0D5-C51022BB75E2}" presName="Name64" presStyleLbl="parChTrans1D2" presStyleIdx="3" presStyleCnt="5"/>
      <dgm:spPr/>
      <dgm:t>
        <a:bodyPr/>
        <a:lstStyle/>
        <a:p>
          <a:endParaRPr lang="en-US"/>
        </a:p>
      </dgm:t>
    </dgm:pt>
    <dgm:pt modelId="{DF6B09E4-66C1-4DD3-BEBD-280A797DE772}" type="pres">
      <dgm:prSet presAssocID="{42421806-3D5A-4A97-8F89-6F36045C46DF}" presName="hierRoot2" presStyleCnt="0">
        <dgm:presLayoutVars>
          <dgm:hierBranch val="init"/>
        </dgm:presLayoutVars>
      </dgm:prSet>
      <dgm:spPr/>
    </dgm:pt>
    <dgm:pt modelId="{84AAC8B1-FCB6-498C-A19B-3516BD47603B}" type="pres">
      <dgm:prSet presAssocID="{42421806-3D5A-4A97-8F89-6F36045C46DF}" presName="rootComposite" presStyleCnt="0"/>
      <dgm:spPr/>
    </dgm:pt>
    <dgm:pt modelId="{66932E09-CEE4-46DD-BD80-39875892DD1C}" type="pres">
      <dgm:prSet presAssocID="{42421806-3D5A-4A97-8F89-6F36045C46DF}" presName="rootText" presStyleLbl="node2" presStyleIdx="3" presStyleCnt="5" custScaleX="167144">
        <dgm:presLayoutVars>
          <dgm:chPref val="3"/>
        </dgm:presLayoutVars>
      </dgm:prSet>
      <dgm:spPr/>
      <dgm:t>
        <a:bodyPr/>
        <a:lstStyle/>
        <a:p>
          <a:endParaRPr lang="en-US"/>
        </a:p>
      </dgm:t>
    </dgm:pt>
    <dgm:pt modelId="{9CEEDA0F-D974-4670-81E0-4C9F1A4C5BE1}" type="pres">
      <dgm:prSet presAssocID="{42421806-3D5A-4A97-8F89-6F36045C46DF}" presName="rootConnector" presStyleLbl="node2" presStyleIdx="3" presStyleCnt="5"/>
      <dgm:spPr/>
      <dgm:t>
        <a:bodyPr/>
        <a:lstStyle/>
        <a:p>
          <a:endParaRPr lang="en-US"/>
        </a:p>
      </dgm:t>
    </dgm:pt>
    <dgm:pt modelId="{B8481CD6-71C7-4499-91E4-82BD5E7B26B1}" type="pres">
      <dgm:prSet presAssocID="{42421806-3D5A-4A97-8F89-6F36045C46DF}" presName="hierChild4" presStyleCnt="0"/>
      <dgm:spPr/>
    </dgm:pt>
    <dgm:pt modelId="{6294C088-DAD4-4D25-A2E2-A5E3B19B1653}" type="pres">
      <dgm:prSet presAssocID="{42421806-3D5A-4A97-8F89-6F36045C46DF}" presName="hierChild5" presStyleCnt="0"/>
      <dgm:spPr/>
    </dgm:pt>
    <dgm:pt modelId="{DA21934D-786E-448B-B662-10778078150E}" type="pres">
      <dgm:prSet presAssocID="{0BB9700D-745B-4C1C-BB5B-E359B5DF4776}" presName="Name64" presStyleLbl="parChTrans1D2" presStyleIdx="4" presStyleCnt="5"/>
      <dgm:spPr/>
      <dgm:t>
        <a:bodyPr/>
        <a:lstStyle/>
        <a:p>
          <a:endParaRPr lang="en-US"/>
        </a:p>
      </dgm:t>
    </dgm:pt>
    <dgm:pt modelId="{802B792A-99DB-40B1-8315-033F1774BF4C}" type="pres">
      <dgm:prSet presAssocID="{1A5859BF-7A16-43B8-88C1-4C9F245A50F7}" presName="hierRoot2" presStyleCnt="0">
        <dgm:presLayoutVars>
          <dgm:hierBranch val="init"/>
        </dgm:presLayoutVars>
      </dgm:prSet>
      <dgm:spPr/>
    </dgm:pt>
    <dgm:pt modelId="{69305631-2F5C-4490-8633-240C92F28DBD}" type="pres">
      <dgm:prSet presAssocID="{1A5859BF-7A16-43B8-88C1-4C9F245A50F7}" presName="rootComposite" presStyleCnt="0"/>
      <dgm:spPr/>
    </dgm:pt>
    <dgm:pt modelId="{16AE9529-729D-4714-91BD-584AE26461C9}" type="pres">
      <dgm:prSet presAssocID="{1A5859BF-7A16-43B8-88C1-4C9F245A50F7}" presName="rootText" presStyleLbl="node2" presStyleIdx="4" presStyleCnt="5" custScaleX="167144">
        <dgm:presLayoutVars>
          <dgm:chPref val="3"/>
        </dgm:presLayoutVars>
      </dgm:prSet>
      <dgm:spPr/>
      <dgm:t>
        <a:bodyPr/>
        <a:lstStyle/>
        <a:p>
          <a:endParaRPr lang="en-US"/>
        </a:p>
      </dgm:t>
    </dgm:pt>
    <dgm:pt modelId="{3C7CE408-166B-45AC-8FE2-ACC1E3E7A35B}" type="pres">
      <dgm:prSet presAssocID="{1A5859BF-7A16-43B8-88C1-4C9F245A50F7}" presName="rootConnector" presStyleLbl="node2" presStyleIdx="4" presStyleCnt="5"/>
      <dgm:spPr/>
      <dgm:t>
        <a:bodyPr/>
        <a:lstStyle/>
        <a:p>
          <a:endParaRPr lang="en-US"/>
        </a:p>
      </dgm:t>
    </dgm:pt>
    <dgm:pt modelId="{2C630D49-7B26-462F-ABED-F397C5137824}" type="pres">
      <dgm:prSet presAssocID="{1A5859BF-7A16-43B8-88C1-4C9F245A50F7}" presName="hierChild4" presStyleCnt="0"/>
      <dgm:spPr/>
    </dgm:pt>
    <dgm:pt modelId="{834FE89E-0CEA-4B1A-9D5C-85405BFA33F0}" type="pres">
      <dgm:prSet presAssocID="{1A5859BF-7A16-43B8-88C1-4C9F245A50F7}" presName="hierChild5" presStyleCnt="0"/>
      <dgm:spPr/>
    </dgm:pt>
    <dgm:pt modelId="{EE00DC34-0444-44BC-910A-4F1A08C40213}" type="pres">
      <dgm:prSet presAssocID="{ED0B18F7-8703-41E1-BF01-844E3F204F09}" presName="hierChild3" presStyleCnt="0"/>
      <dgm:spPr/>
    </dgm:pt>
  </dgm:ptLst>
  <dgm:cxnLst>
    <dgm:cxn modelId="{65B2F907-B258-40E4-898F-0BCC61C144CE}" type="presOf" srcId="{8CAA6514-D03D-4C6A-A0D5-C51022BB75E2}" destId="{3DFCF19E-E5A6-4C86-BB42-ACB47AC6D9EA}" srcOrd="0" destOrd="0" presId="urn:microsoft.com/office/officeart/2009/3/layout/HorizontalOrganizationChart"/>
    <dgm:cxn modelId="{FEC2B955-0D44-4A82-B9B2-2F9F2A294034}" type="presOf" srcId="{19ECB867-C242-40E3-AB5C-0759A50BA30D}" destId="{633FE682-39E1-4AA6-AA54-6519B9000D9F}" srcOrd="0" destOrd="0" presId="urn:microsoft.com/office/officeart/2009/3/layout/HorizontalOrganizationChart"/>
    <dgm:cxn modelId="{87669952-A327-4275-ABD9-539B037D506D}" type="presOf" srcId="{4C14BE0D-02E7-4333-9CC3-070FD2156283}" destId="{A7FD54C6-2295-4695-BCB6-62EBD5CEE0DB}" srcOrd="0" destOrd="0" presId="urn:microsoft.com/office/officeart/2009/3/layout/HorizontalOrganizationChart"/>
    <dgm:cxn modelId="{EEA45281-CB16-4BAE-8669-61C685BE1A10}" type="presOf" srcId="{1A5859BF-7A16-43B8-88C1-4C9F245A50F7}" destId="{3C7CE408-166B-45AC-8FE2-ACC1E3E7A35B}" srcOrd="1" destOrd="0" presId="urn:microsoft.com/office/officeart/2009/3/layout/HorizontalOrganizationChart"/>
    <dgm:cxn modelId="{6AB8349E-58D6-498D-8BE6-B6AE2F8112AE}" type="presOf" srcId="{DC239670-1B4B-46D7-AC68-7C09877A93FE}" destId="{CCC2AF01-DA55-424A-A2F3-60568C9858E3}" srcOrd="0" destOrd="0" presId="urn:microsoft.com/office/officeart/2009/3/layout/HorizontalOrganizationChart"/>
    <dgm:cxn modelId="{58661F77-1CCB-4A10-B0DD-CC9B1854E209}" type="presOf" srcId="{E46E109F-D442-4661-96A5-A7BA1DB2A5F1}" destId="{237CB4EC-856E-43EC-A20F-A14AC35C3D9D}" srcOrd="1" destOrd="0" presId="urn:microsoft.com/office/officeart/2009/3/layout/HorizontalOrganizationChart"/>
    <dgm:cxn modelId="{DF2C594D-C427-49A3-9775-B6B5E1BD401D}" srcId="{ED0B18F7-8703-41E1-BF01-844E3F204F09}" destId="{E46E109F-D442-4661-96A5-A7BA1DB2A5F1}" srcOrd="1" destOrd="0" parTransId="{546956EF-7809-475F-94FC-C74A59A61C3C}" sibTransId="{88CECD85-D169-4BBB-9D41-C3B14A1A392D}"/>
    <dgm:cxn modelId="{E8D3CBE8-9440-49CD-9F04-972706FE22B4}" type="presOf" srcId="{6D6829D5-DCE8-495A-BECD-C8B76595DA3F}" destId="{A8A95E56-8C5F-4CB3-AE52-554A9D5EA6BF}" srcOrd="0" destOrd="0" presId="urn:microsoft.com/office/officeart/2009/3/layout/HorizontalOrganizationChart"/>
    <dgm:cxn modelId="{9100E19C-A138-436A-8F40-C7E419332E78}" srcId="{DC239670-1B4B-46D7-AC68-7C09877A93FE}" destId="{39E36CBD-AC8C-4BD2-AD5F-810797637093}" srcOrd="1" destOrd="0" parTransId="{681D5859-9498-4833-9732-F1382943469E}" sibTransId="{E667942E-02D8-41E6-B286-834F9599EC31}"/>
    <dgm:cxn modelId="{CD71E822-37F3-4BDD-9D8D-9DB631C3A28B}" type="presOf" srcId="{39E36CBD-AC8C-4BD2-AD5F-810797637093}" destId="{103D41AC-D951-41DC-806E-17D7D5B37AA2}" srcOrd="1" destOrd="0" presId="urn:microsoft.com/office/officeart/2009/3/layout/HorizontalOrganizationChart"/>
    <dgm:cxn modelId="{A4D713A0-EF36-4D9B-A9C5-F54EE8170BE8}" srcId="{E46E109F-D442-4661-96A5-A7BA1DB2A5F1}" destId="{E02972A7-1AC9-4478-BAE0-84849749F363}" srcOrd="1" destOrd="0" parTransId="{8EA771E3-6096-4391-B8F0-991EE9B8FF91}" sibTransId="{E4E495B0-1088-4240-922E-BD3EBD2C7FCC}"/>
    <dgm:cxn modelId="{2BF09E36-8857-4F67-A102-078D590DA97E}" type="presOf" srcId="{E02972A7-1AC9-4478-BAE0-84849749F363}" destId="{70A2C2A4-ABEC-4B2C-A89E-41CA26840B1A}" srcOrd="0" destOrd="0" presId="urn:microsoft.com/office/officeart/2009/3/layout/HorizontalOrganizationChart"/>
    <dgm:cxn modelId="{6611C060-0044-4D70-B02C-606DF2C4383E}" srcId="{ED0B18F7-8703-41E1-BF01-844E3F204F09}" destId="{DC239670-1B4B-46D7-AC68-7C09877A93FE}" srcOrd="2" destOrd="0" parTransId="{F89D5C38-371F-4159-BAE6-DD3685EFB826}" sibTransId="{F02AD0CF-4239-4013-A400-0912266C7E41}"/>
    <dgm:cxn modelId="{B875E846-289C-4EDC-A3F4-160A7FCB5776}" type="presOf" srcId="{5FEBEACB-D166-4EEB-846B-51CC54969E77}" destId="{1FC8B555-A628-4F49-AA18-B1E908309523}" srcOrd="0" destOrd="0" presId="urn:microsoft.com/office/officeart/2009/3/layout/HorizontalOrganizationChart"/>
    <dgm:cxn modelId="{DC9B00B8-8777-4D4C-81CC-038E42597114}" type="presOf" srcId="{91F97174-F3BC-4431-BE92-C04E0D2F0325}" destId="{0FB145A5-D746-4F89-8C92-E0CAD85FCA0D}" srcOrd="1" destOrd="0" presId="urn:microsoft.com/office/officeart/2009/3/layout/HorizontalOrganizationChart"/>
    <dgm:cxn modelId="{D8ACD255-3DD7-499A-B0FA-C02E16D2B2AC}" type="presOf" srcId="{2D677007-6CDE-412B-AA20-F9A7C094E703}" destId="{DFCB81A1-5BAB-4610-954E-B02B0F4174E2}" srcOrd="0" destOrd="0" presId="urn:microsoft.com/office/officeart/2009/3/layout/HorizontalOrganizationChart"/>
    <dgm:cxn modelId="{0B211A45-863C-4C8F-AA3C-B209600D06D1}" type="presOf" srcId="{1A5859BF-7A16-43B8-88C1-4C9F245A50F7}" destId="{16AE9529-729D-4714-91BD-584AE26461C9}" srcOrd="0" destOrd="0" presId="urn:microsoft.com/office/officeart/2009/3/layout/HorizontalOrganizationChart"/>
    <dgm:cxn modelId="{0B50ADF4-C1D5-46A9-8A3D-8B044F23DBA9}" type="presOf" srcId="{DC239670-1B4B-46D7-AC68-7C09877A93FE}" destId="{D0F7CC3F-8A7F-4F1F-94F9-88910ECACCA7}" srcOrd="1" destOrd="0" presId="urn:microsoft.com/office/officeart/2009/3/layout/HorizontalOrganizationChart"/>
    <dgm:cxn modelId="{E7874D72-3C43-41C2-8EA5-77CD7494984F}" type="presOf" srcId="{0BB9700D-745B-4C1C-BB5B-E359B5DF4776}" destId="{DA21934D-786E-448B-B662-10778078150E}" srcOrd="0" destOrd="0" presId="urn:microsoft.com/office/officeart/2009/3/layout/HorizontalOrganizationChart"/>
    <dgm:cxn modelId="{F56867F5-A599-4F7A-9481-611ACCD2E77D}" type="presOf" srcId="{19ECB867-C242-40E3-AB5C-0759A50BA30D}" destId="{A752F2EA-0913-4A75-8E23-3B1C096D3219}" srcOrd="1" destOrd="0" presId="urn:microsoft.com/office/officeart/2009/3/layout/HorizontalOrganizationChart"/>
    <dgm:cxn modelId="{0CA93D01-12F3-40C5-A67A-93A341C05518}" type="presOf" srcId="{39E36CBD-AC8C-4BD2-AD5F-810797637093}" destId="{FC7FECC1-65E3-4F97-B983-CAE836EB3FA4}" srcOrd="0" destOrd="0" presId="urn:microsoft.com/office/officeart/2009/3/layout/HorizontalOrganizationChart"/>
    <dgm:cxn modelId="{9B7F6B6B-67C1-4B4D-BDBA-67FADC4DCDA8}" type="presOf" srcId="{8EA771E3-6096-4391-B8F0-991EE9B8FF91}" destId="{C3633A9A-F248-49E5-A2B9-DB3CE2633A6B}" srcOrd="0" destOrd="0" presId="urn:microsoft.com/office/officeart/2009/3/layout/HorizontalOrganizationChart"/>
    <dgm:cxn modelId="{2C4145CA-FA98-4AFC-A25C-28ADB8FB0E2B}" type="presOf" srcId="{E46E109F-D442-4661-96A5-A7BA1DB2A5F1}" destId="{73585C35-DD47-46FF-9212-00881561C12A}" srcOrd="0" destOrd="0" presId="urn:microsoft.com/office/officeart/2009/3/layout/HorizontalOrganizationChart"/>
    <dgm:cxn modelId="{9787962A-5840-4F56-9335-ADD3AA43E825}" srcId="{ED0B18F7-8703-41E1-BF01-844E3F204F09}" destId="{42421806-3D5A-4A97-8F89-6F36045C46DF}" srcOrd="3" destOrd="0" parTransId="{8CAA6514-D03D-4C6A-A0D5-C51022BB75E2}" sibTransId="{344E5EE4-2169-400F-A0B1-44B4FB5B6370}"/>
    <dgm:cxn modelId="{B4CBD232-B4D1-448B-A26E-64A2BD58E48B}" type="presOf" srcId="{4ED5C744-7B95-47AB-AED8-611C2C866CFE}" destId="{34E32FC4-ED24-41F6-850B-2075680912B2}" srcOrd="0" destOrd="0" presId="urn:microsoft.com/office/officeart/2009/3/layout/HorizontalOrganizationChart"/>
    <dgm:cxn modelId="{B7F88E85-070E-43B3-A063-A6E6EAD2C94E}" srcId="{91F97174-F3BC-4431-BE92-C04E0D2F0325}" destId="{4ED5C744-7B95-47AB-AED8-611C2C866CFE}" srcOrd="1" destOrd="0" parTransId="{01653693-77EF-406F-A2F8-347E403C1325}" sibTransId="{6A29AA75-1DDD-430B-ACBE-9EBD4CB867E0}"/>
    <dgm:cxn modelId="{45D74853-FF31-4115-BEDD-325E75BC4390}" srcId="{E46E109F-D442-4661-96A5-A7BA1DB2A5F1}" destId="{4C14BE0D-02E7-4333-9CC3-070FD2156283}" srcOrd="0" destOrd="0" parTransId="{B0C11EDF-29BC-4845-9E73-6FA85DE8F1F3}" sibTransId="{53D31C00-16F4-4D2F-8EB6-EDE5CB0EE89F}"/>
    <dgm:cxn modelId="{143D276B-7E15-4D86-A4EF-6469FB8B6265}" srcId="{ED0B18F7-8703-41E1-BF01-844E3F204F09}" destId="{1A5859BF-7A16-43B8-88C1-4C9F245A50F7}" srcOrd="4" destOrd="0" parTransId="{0BB9700D-745B-4C1C-BB5B-E359B5DF4776}" sibTransId="{BEAE602C-AC75-4E2D-BE3B-2A684784021A}"/>
    <dgm:cxn modelId="{23CB2537-E576-4F55-9C29-6D8405745436}" type="presOf" srcId="{1FAF4A71-5322-4332-BA7E-CE3A7A45D17A}" destId="{BDD93EA9-477C-4108-AF51-EF983D8FCCA5}" srcOrd="0" destOrd="0" presId="urn:microsoft.com/office/officeart/2009/3/layout/HorizontalOrganizationChart"/>
    <dgm:cxn modelId="{553EAABC-BD14-4D5D-974E-BB65A81E4DA0}" type="presOf" srcId="{01653693-77EF-406F-A2F8-347E403C1325}" destId="{F6343AFA-73FD-4A46-9AFC-C8437466277A}" srcOrd="0" destOrd="0" presId="urn:microsoft.com/office/officeart/2009/3/layout/HorizontalOrganizationChart"/>
    <dgm:cxn modelId="{C6D5F625-A6DF-4329-9150-B4E2B6976E40}" srcId="{ED0B18F7-8703-41E1-BF01-844E3F204F09}" destId="{91F97174-F3BC-4431-BE92-C04E0D2F0325}" srcOrd="0" destOrd="0" parTransId="{5FEBEACB-D166-4EEB-846B-51CC54969E77}" sibTransId="{E333CDD4-DAD1-49BF-9E21-4C7CEBB559D6}"/>
    <dgm:cxn modelId="{9090453C-00BC-46E2-A8BC-2F16887BA260}" type="presOf" srcId="{3124DE08-336D-42EF-AE37-14094DDCAB0F}" destId="{412D4511-CAB3-44D0-9876-B856A32A9DA2}" srcOrd="0" destOrd="0" presId="urn:microsoft.com/office/officeart/2009/3/layout/HorizontalOrganizationChart"/>
    <dgm:cxn modelId="{6B124553-868E-4C96-BA84-B760B3E43A4C}" srcId="{2D677007-6CDE-412B-AA20-F9A7C094E703}" destId="{ED0B18F7-8703-41E1-BF01-844E3F204F09}" srcOrd="0" destOrd="0" parTransId="{2671E2F6-FCA6-46B3-AB7C-6F2CEB3418B9}" sibTransId="{2369BC04-E3D1-4C87-B850-57ADF3DCC04A}"/>
    <dgm:cxn modelId="{F37C95D1-8D19-45A2-B4E5-D5328958E3D3}" type="presOf" srcId="{E02972A7-1AC9-4478-BAE0-84849749F363}" destId="{0511111E-0897-45F1-80B4-4F6AEA73C1AB}" srcOrd="1" destOrd="0" presId="urn:microsoft.com/office/officeart/2009/3/layout/HorizontalOrganizationChart"/>
    <dgm:cxn modelId="{F8460FCB-BB3C-4D8B-9D87-2A4AB966245C}" type="presOf" srcId="{4C14BE0D-02E7-4333-9CC3-070FD2156283}" destId="{11BBAD42-899C-4D83-842B-27BBC5C282F8}" srcOrd="1" destOrd="0" presId="urn:microsoft.com/office/officeart/2009/3/layout/HorizontalOrganizationChart"/>
    <dgm:cxn modelId="{44E14188-499F-4BD3-8DA6-A57CA7EB5288}" type="presOf" srcId="{42421806-3D5A-4A97-8F89-6F36045C46DF}" destId="{9CEEDA0F-D974-4670-81E0-4C9F1A4C5BE1}" srcOrd="1" destOrd="0" presId="urn:microsoft.com/office/officeart/2009/3/layout/HorizontalOrganizationChart"/>
    <dgm:cxn modelId="{CBD2E6F5-A5A2-4113-BEC5-7D7A338AB453}" type="presOf" srcId="{91F97174-F3BC-4431-BE92-C04E0D2F0325}" destId="{CFF0F004-A305-413F-A464-05615B800D2A}" srcOrd="0" destOrd="0" presId="urn:microsoft.com/office/officeart/2009/3/layout/HorizontalOrganizationChart"/>
    <dgm:cxn modelId="{003FD56E-EF88-4259-99BA-E0AAD2A971D9}" srcId="{DC239670-1B4B-46D7-AC68-7C09877A93FE}" destId="{3124DE08-336D-42EF-AE37-14094DDCAB0F}" srcOrd="0" destOrd="0" parTransId="{6D6829D5-DCE8-495A-BECD-C8B76595DA3F}" sibTransId="{224DCEC1-E9E3-4176-B05B-CA808DCF4890}"/>
    <dgm:cxn modelId="{AE084FFB-85FE-47EF-BB51-D7E5FAD929BA}" type="presOf" srcId="{42421806-3D5A-4A97-8F89-6F36045C46DF}" destId="{66932E09-CEE4-46DD-BD80-39875892DD1C}" srcOrd="0" destOrd="0" presId="urn:microsoft.com/office/officeart/2009/3/layout/HorizontalOrganizationChart"/>
    <dgm:cxn modelId="{64537777-5CDC-4B01-9FDC-E7CB15C2F40D}" type="presOf" srcId="{B0C11EDF-29BC-4845-9E73-6FA85DE8F1F3}" destId="{BF42330B-247E-4B17-9023-1EAD4675E0D2}" srcOrd="0" destOrd="0" presId="urn:microsoft.com/office/officeart/2009/3/layout/HorizontalOrganizationChart"/>
    <dgm:cxn modelId="{F129E7D4-D81E-4532-B8D6-09CA7D2D0ED2}" type="presOf" srcId="{681D5859-9498-4833-9732-F1382943469E}" destId="{32D18B5E-E6CF-4A8D-B0EC-20391011D801}" srcOrd="0" destOrd="0" presId="urn:microsoft.com/office/officeart/2009/3/layout/HorizontalOrganizationChart"/>
    <dgm:cxn modelId="{6A6482FC-7671-4492-9761-E435660B795A}" type="presOf" srcId="{546956EF-7809-475F-94FC-C74A59A61C3C}" destId="{576FFB78-4111-498D-8737-F50E3741EE1F}" srcOrd="0" destOrd="0" presId="urn:microsoft.com/office/officeart/2009/3/layout/HorizontalOrganizationChart"/>
    <dgm:cxn modelId="{2998E8DE-FEDD-49C2-B4E9-3A0FD84924EB}" type="presOf" srcId="{ED0B18F7-8703-41E1-BF01-844E3F204F09}" destId="{35D319A8-C751-4777-A776-B861F142FCDA}" srcOrd="0" destOrd="0" presId="urn:microsoft.com/office/officeart/2009/3/layout/HorizontalOrganizationChart"/>
    <dgm:cxn modelId="{00C9AA9B-686B-4A84-B9F6-6780B2497030}" type="presOf" srcId="{ED0B18F7-8703-41E1-BF01-844E3F204F09}" destId="{55EF6705-FF92-45D6-8D39-A63C88C88DAE}" srcOrd="1" destOrd="0" presId="urn:microsoft.com/office/officeart/2009/3/layout/HorizontalOrganizationChart"/>
    <dgm:cxn modelId="{B67D25D5-CC61-4899-8EEE-EE404D19C0EA}" srcId="{91F97174-F3BC-4431-BE92-C04E0D2F0325}" destId="{19ECB867-C242-40E3-AB5C-0759A50BA30D}" srcOrd="0" destOrd="0" parTransId="{1FAF4A71-5322-4332-BA7E-CE3A7A45D17A}" sibTransId="{423FA2CE-E272-4743-ABA2-A5F040DD87A3}"/>
    <dgm:cxn modelId="{67CDFECA-F18B-48B8-B689-AF0BD41901C4}" type="presOf" srcId="{F89D5C38-371F-4159-BAE6-DD3685EFB826}" destId="{BE604F29-8C62-4CC2-8715-BC685B6C9B41}" srcOrd="0" destOrd="0" presId="urn:microsoft.com/office/officeart/2009/3/layout/HorizontalOrganizationChart"/>
    <dgm:cxn modelId="{6B048D03-BF94-475A-84D9-D628104D2160}" type="presOf" srcId="{4ED5C744-7B95-47AB-AED8-611C2C866CFE}" destId="{5845156E-E31A-4A9E-8576-9B988A0210CB}" srcOrd="1" destOrd="0" presId="urn:microsoft.com/office/officeart/2009/3/layout/HorizontalOrganizationChart"/>
    <dgm:cxn modelId="{E965DC57-A848-426E-B8CB-5A6DE5A58094}" type="presOf" srcId="{3124DE08-336D-42EF-AE37-14094DDCAB0F}" destId="{9C787FA0-4E5A-453F-9847-C3296201554C}" srcOrd="1" destOrd="0" presId="urn:microsoft.com/office/officeart/2009/3/layout/HorizontalOrganizationChart"/>
    <dgm:cxn modelId="{D27C2DA6-5515-4C2F-A46E-7BE43F5383A2}" type="presParOf" srcId="{DFCB81A1-5BAB-4610-954E-B02B0F4174E2}" destId="{1FDC295F-29C3-4B76-97D2-AC4406DAFFB8}" srcOrd="0" destOrd="0" presId="urn:microsoft.com/office/officeart/2009/3/layout/HorizontalOrganizationChart"/>
    <dgm:cxn modelId="{83149310-CA87-420D-9024-DD6B54569BC8}" type="presParOf" srcId="{1FDC295F-29C3-4B76-97D2-AC4406DAFFB8}" destId="{A31991A7-EC4A-49C4-A9CB-3EBEF3A3F92A}" srcOrd="0" destOrd="0" presId="urn:microsoft.com/office/officeart/2009/3/layout/HorizontalOrganizationChart"/>
    <dgm:cxn modelId="{AE7B53DD-D580-4948-B0C8-269849558ABD}" type="presParOf" srcId="{A31991A7-EC4A-49C4-A9CB-3EBEF3A3F92A}" destId="{35D319A8-C751-4777-A776-B861F142FCDA}" srcOrd="0" destOrd="0" presId="urn:microsoft.com/office/officeart/2009/3/layout/HorizontalOrganizationChart"/>
    <dgm:cxn modelId="{419DCECA-991C-4D1D-BF37-1810A93BF913}" type="presParOf" srcId="{A31991A7-EC4A-49C4-A9CB-3EBEF3A3F92A}" destId="{55EF6705-FF92-45D6-8D39-A63C88C88DAE}" srcOrd="1" destOrd="0" presId="urn:microsoft.com/office/officeart/2009/3/layout/HorizontalOrganizationChart"/>
    <dgm:cxn modelId="{5E63ACC7-1761-4EA9-97C5-9C480B034CDD}" type="presParOf" srcId="{1FDC295F-29C3-4B76-97D2-AC4406DAFFB8}" destId="{6A99A2C7-0323-449A-BE19-8F4E543257D4}" srcOrd="1" destOrd="0" presId="urn:microsoft.com/office/officeart/2009/3/layout/HorizontalOrganizationChart"/>
    <dgm:cxn modelId="{0E383619-AC39-4D45-BB51-E43E0AF9032C}" type="presParOf" srcId="{6A99A2C7-0323-449A-BE19-8F4E543257D4}" destId="{1FC8B555-A628-4F49-AA18-B1E908309523}" srcOrd="0" destOrd="0" presId="urn:microsoft.com/office/officeart/2009/3/layout/HorizontalOrganizationChart"/>
    <dgm:cxn modelId="{8B866CC3-2740-44CB-B6EE-75CF058D5D2E}" type="presParOf" srcId="{6A99A2C7-0323-449A-BE19-8F4E543257D4}" destId="{8FF078AD-7AB3-4779-9852-2CF2BDFDF515}" srcOrd="1" destOrd="0" presId="urn:microsoft.com/office/officeart/2009/3/layout/HorizontalOrganizationChart"/>
    <dgm:cxn modelId="{9FACAC2A-9E03-4A09-88DB-29300B13F951}" type="presParOf" srcId="{8FF078AD-7AB3-4779-9852-2CF2BDFDF515}" destId="{DAE32DC8-D3CE-4CD7-91E6-42FB533067F7}" srcOrd="0" destOrd="0" presId="urn:microsoft.com/office/officeart/2009/3/layout/HorizontalOrganizationChart"/>
    <dgm:cxn modelId="{CDC28524-24D8-406A-9A7A-B0735375A527}" type="presParOf" srcId="{DAE32DC8-D3CE-4CD7-91E6-42FB533067F7}" destId="{CFF0F004-A305-413F-A464-05615B800D2A}" srcOrd="0" destOrd="0" presId="urn:microsoft.com/office/officeart/2009/3/layout/HorizontalOrganizationChart"/>
    <dgm:cxn modelId="{C7D5E831-7216-4F52-9BBB-A4C2940E124D}" type="presParOf" srcId="{DAE32DC8-D3CE-4CD7-91E6-42FB533067F7}" destId="{0FB145A5-D746-4F89-8C92-E0CAD85FCA0D}" srcOrd="1" destOrd="0" presId="urn:microsoft.com/office/officeart/2009/3/layout/HorizontalOrganizationChart"/>
    <dgm:cxn modelId="{C8073BB8-3C9A-4705-9920-2D165D5DF7BC}" type="presParOf" srcId="{8FF078AD-7AB3-4779-9852-2CF2BDFDF515}" destId="{A04F5A5B-385B-4C18-92C9-F5D48B2B88E3}" srcOrd="1" destOrd="0" presId="urn:microsoft.com/office/officeart/2009/3/layout/HorizontalOrganizationChart"/>
    <dgm:cxn modelId="{2999F3E0-00E6-4858-88ED-AE1E71FFEF49}" type="presParOf" srcId="{A04F5A5B-385B-4C18-92C9-F5D48B2B88E3}" destId="{BDD93EA9-477C-4108-AF51-EF983D8FCCA5}" srcOrd="0" destOrd="0" presId="urn:microsoft.com/office/officeart/2009/3/layout/HorizontalOrganizationChart"/>
    <dgm:cxn modelId="{B849B205-DAAA-48A5-84AF-0B6FD12EF0DE}" type="presParOf" srcId="{A04F5A5B-385B-4C18-92C9-F5D48B2B88E3}" destId="{8D042864-BD04-4528-B036-AF218B39D7B4}" srcOrd="1" destOrd="0" presId="urn:microsoft.com/office/officeart/2009/3/layout/HorizontalOrganizationChart"/>
    <dgm:cxn modelId="{B3BB9227-141B-4A92-AAB8-6195391453C5}" type="presParOf" srcId="{8D042864-BD04-4528-B036-AF218B39D7B4}" destId="{884BAF52-5036-40A5-8103-274F655004ED}" srcOrd="0" destOrd="0" presId="urn:microsoft.com/office/officeart/2009/3/layout/HorizontalOrganizationChart"/>
    <dgm:cxn modelId="{079C3A2A-2C10-4349-888B-FFB76D987DE4}" type="presParOf" srcId="{884BAF52-5036-40A5-8103-274F655004ED}" destId="{633FE682-39E1-4AA6-AA54-6519B9000D9F}" srcOrd="0" destOrd="0" presId="urn:microsoft.com/office/officeart/2009/3/layout/HorizontalOrganizationChart"/>
    <dgm:cxn modelId="{7C0F3E8A-9179-4DDB-B3E6-3585AD952872}" type="presParOf" srcId="{884BAF52-5036-40A5-8103-274F655004ED}" destId="{A752F2EA-0913-4A75-8E23-3B1C096D3219}" srcOrd="1" destOrd="0" presId="urn:microsoft.com/office/officeart/2009/3/layout/HorizontalOrganizationChart"/>
    <dgm:cxn modelId="{B49D41C6-EE95-48EB-961C-565928DE2D62}" type="presParOf" srcId="{8D042864-BD04-4528-B036-AF218B39D7B4}" destId="{730F6F4A-CF53-4E14-B7E5-FB423A0E51EB}" srcOrd="1" destOrd="0" presId="urn:microsoft.com/office/officeart/2009/3/layout/HorizontalOrganizationChart"/>
    <dgm:cxn modelId="{9F1AC77B-8277-4E31-988F-DE1DD075FFB1}" type="presParOf" srcId="{8D042864-BD04-4528-B036-AF218B39D7B4}" destId="{9BDD1EF5-5C5D-461E-9F10-62EEB5B90749}" srcOrd="2" destOrd="0" presId="urn:microsoft.com/office/officeart/2009/3/layout/HorizontalOrganizationChart"/>
    <dgm:cxn modelId="{4AA59C0A-FD48-41C4-93FF-7C5B5C0D6194}" type="presParOf" srcId="{A04F5A5B-385B-4C18-92C9-F5D48B2B88E3}" destId="{F6343AFA-73FD-4A46-9AFC-C8437466277A}" srcOrd="2" destOrd="0" presId="urn:microsoft.com/office/officeart/2009/3/layout/HorizontalOrganizationChart"/>
    <dgm:cxn modelId="{3D511C32-EAA9-4F2F-9BD7-EC3EEFB715EC}" type="presParOf" srcId="{A04F5A5B-385B-4C18-92C9-F5D48B2B88E3}" destId="{A0D57FB2-A99B-4721-9CAC-993DCB70C4E0}" srcOrd="3" destOrd="0" presId="urn:microsoft.com/office/officeart/2009/3/layout/HorizontalOrganizationChart"/>
    <dgm:cxn modelId="{2314B46F-3C83-43D2-B982-CE52E535CB01}" type="presParOf" srcId="{A0D57FB2-A99B-4721-9CAC-993DCB70C4E0}" destId="{A999344A-2382-4B4C-A387-159E7DD44D24}" srcOrd="0" destOrd="0" presId="urn:microsoft.com/office/officeart/2009/3/layout/HorizontalOrganizationChart"/>
    <dgm:cxn modelId="{10B0BD55-4180-4DCD-A46E-0648D4D977AA}" type="presParOf" srcId="{A999344A-2382-4B4C-A387-159E7DD44D24}" destId="{34E32FC4-ED24-41F6-850B-2075680912B2}" srcOrd="0" destOrd="0" presId="urn:microsoft.com/office/officeart/2009/3/layout/HorizontalOrganizationChart"/>
    <dgm:cxn modelId="{E1D6D962-AA36-4142-8F54-96B56881106A}" type="presParOf" srcId="{A999344A-2382-4B4C-A387-159E7DD44D24}" destId="{5845156E-E31A-4A9E-8576-9B988A0210CB}" srcOrd="1" destOrd="0" presId="urn:microsoft.com/office/officeart/2009/3/layout/HorizontalOrganizationChart"/>
    <dgm:cxn modelId="{04D07E00-8B34-416E-A678-D2571213E129}" type="presParOf" srcId="{A0D57FB2-A99B-4721-9CAC-993DCB70C4E0}" destId="{EA00F167-F966-40E1-A8B5-97FFE9C8CCDA}" srcOrd="1" destOrd="0" presId="urn:microsoft.com/office/officeart/2009/3/layout/HorizontalOrganizationChart"/>
    <dgm:cxn modelId="{F5AB7F55-AB91-4036-A56C-D4042EDB8AFC}" type="presParOf" srcId="{A0D57FB2-A99B-4721-9CAC-993DCB70C4E0}" destId="{12CD3D7F-4CF0-4F73-A856-97F6524ACD52}" srcOrd="2" destOrd="0" presId="urn:microsoft.com/office/officeart/2009/3/layout/HorizontalOrganizationChart"/>
    <dgm:cxn modelId="{7211E3EE-7A16-4B4F-8EA8-3B5F9B723EDA}" type="presParOf" srcId="{8FF078AD-7AB3-4779-9852-2CF2BDFDF515}" destId="{C5A87F86-1C59-4557-9B9B-9E331D2CB03F}" srcOrd="2" destOrd="0" presId="urn:microsoft.com/office/officeart/2009/3/layout/HorizontalOrganizationChart"/>
    <dgm:cxn modelId="{9D166DFC-1D56-44BB-BA24-86C1C6A2F2BA}" type="presParOf" srcId="{6A99A2C7-0323-449A-BE19-8F4E543257D4}" destId="{576FFB78-4111-498D-8737-F50E3741EE1F}" srcOrd="2" destOrd="0" presId="urn:microsoft.com/office/officeart/2009/3/layout/HorizontalOrganizationChart"/>
    <dgm:cxn modelId="{142078A6-7E77-4022-88DA-C9B1DD825AD5}" type="presParOf" srcId="{6A99A2C7-0323-449A-BE19-8F4E543257D4}" destId="{542BA402-9565-421C-871C-FB76BC4B8F2E}" srcOrd="3" destOrd="0" presId="urn:microsoft.com/office/officeart/2009/3/layout/HorizontalOrganizationChart"/>
    <dgm:cxn modelId="{BFF5E5A1-B6E6-4E49-8017-672071A96D68}" type="presParOf" srcId="{542BA402-9565-421C-871C-FB76BC4B8F2E}" destId="{04EDF32B-AE49-4DBA-90AA-D1E29030CE50}" srcOrd="0" destOrd="0" presId="urn:microsoft.com/office/officeart/2009/3/layout/HorizontalOrganizationChart"/>
    <dgm:cxn modelId="{4D9E6EC3-42E7-4AE0-96DE-C94AA0783591}" type="presParOf" srcId="{04EDF32B-AE49-4DBA-90AA-D1E29030CE50}" destId="{73585C35-DD47-46FF-9212-00881561C12A}" srcOrd="0" destOrd="0" presId="urn:microsoft.com/office/officeart/2009/3/layout/HorizontalOrganizationChart"/>
    <dgm:cxn modelId="{9D6AB160-285D-44E6-A32D-AFB4BCC47168}" type="presParOf" srcId="{04EDF32B-AE49-4DBA-90AA-D1E29030CE50}" destId="{237CB4EC-856E-43EC-A20F-A14AC35C3D9D}" srcOrd="1" destOrd="0" presId="urn:microsoft.com/office/officeart/2009/3/layout/HorizontalOrganizationChart"/>
    <dgm:cxn modelId="{C6596AEA-ECF3-4B03-9B81-797F85030DE7}" type="presParOf" srcId="{542BA402-9565-421C-871C-FB76BC4B8F2E}" destId="{F29C432E-9DAA-4771-BAFA-B753B88436FB}" srcOrd="1" destOrd="0" presId="urn:microsoft.com/office/officeart/2009/3/layout/HorizontalOrganizationChart"/>
    <dgm:cxn modelId="{72E33131-80B6-4F53-8D05-2F437FDA0F45}" type="presParOf" srcId="{F29C432E-9DAA-4771-BAFA-B753B88436FB}" destId="{BF42330B-247E-4B17-9023-1EAD4675E0D2}" srcOrd="0" destOrd="0" presId="urn:microsoft.com/office/officeart/2009/3/layout/HorizontalOrganizationChart"/>
    <dgm:cxn modelId="{19866FE8-6174-4319-8626-7BA960B066BC}" type="presParOf" srcId="{F29C432E-9DAA-4771-BAFA-B753B88436FB}" destId="{1263971B-2940-465B-A96D-BCFC47AF9BE1}" srcOrd="1" destOrd="0" presId="urn:microsoft.com/office/officeart/2009/3/layout/HorizontalOrganizationChart"/>
    <dgm:cxn modelId="{B2B0AB6B-4D43-41E4-AA57-74AEDA7D94B8}" type="presParOf" srcId="{1263971B-2940-465B-A96D-BCFC47AF9BE1}" destId="{42005C2E-EFFB-4879-AB6D-F9301CB71E31}" srcOrd="0" destOrd="0" presId="urn:microsoft.com/office/officeart/2009/3/layout/HorizontalOrganizationChart"/>
    <dgm:cxn modelId="{08DC32AB-5E57-4B15-BAE4-1BC77F7A1815}" type="presParOf" srcId="{42005C2E-EFFB-4879-AB6D-F9301CB71E31}" destId="{A7FD54C6-2295-4695-BCB6-62EBD5CEE0DB}" srcOrd="0" destOrd="0" presId="urn:microsoft.com/office/officeart/2009/3/layout/HorizontalOrganizationChart"/>
    <dgm:cxn modelId="{B5103C36-86B7-47A3-AF5A-17D6BC6553E4}" type="presParOf" srcId="{42005C2E-EFFB-4879-AB6D-F9301CB71E31}" destId="{11BBAD42-899C-4D83-842B-27BBC5C282F8}" srcOrd="1" destOrd="0" presId="urn:microsoft.com/office/officeart/2009/3/layout/HorizontalOrganizationChart"/>
    <dgm:cxn modelId="{EDA4E343-0567-4E6C-8DEA-90A0931BA8FB}" type="presParOf" srcId="{1263971B-2940-465B-A96D-BCFC47AF9BE1}" destId="{CAD2E88F-139D-4F21-BC4D-ECCF9EDEEB3A}" srcOrd="1" destOrd="0" presId="urn:microsoft.com/office/officeart/2009/3/layout/HorizontalOrganizationChart"/>
    <dgm:cxn modelId="{F5E096DF-7331-43BF-8873-ABE48D8A37D3}" type="presParOf" srcId="{1263971B-2940-465B-A96D-BCFC47AF9BE1}" destId="{A6484D2C-E5E2-432E-B577-29B5CEA55691}" srcOrd="2" destOrd="0" presId="urn:microsoft.com/office/officeart/2009/3/layout/HorizontalOrganizationChart"/>
    <dgm:cxn modelId="{281A8B5D-FF14-42AE-A108-6766502C3C98}" type="presParOf" srcId="{F29C432E-9DAA-4771-BAFA-B753B88436FB}" destId="{C3633A9A-F248-49E5-A2B9-DB3CE2633A6B}" srcOrd="2" destOrd="0" presId="urn:microsoft.com/office/officeart/2009/3/layout/HorizontalOrganizationChart"/>
    <dgm:cxn modelId="{E4DDC421-057F-452D-B6D5-20FB5290E324}" type="presParOf" srcId="{F29C432E-9DAA-4771-BAFA-B753B88436FB}" destId="{F3ABCED5-B7E7-482D-B94F-905ED42C0447}" srcOrd="3" destOrd="0" presId="urn:microsoft.com/office/officeart/2009/3/layout/HorizontalOrganizationChart"/>
    <dgm:cxn modelId="{0A5A23A8-33E0-45E8-B1AD-A7601AD383B2}" type="presParOf" srcId="{F3ABCED5-B7E7-482D-B94F-905ED42C0447}" destId="{D5C22BBE-9B84-44B1-AF42-05A147E61475}" srcOrd="0" destOrd="0" presId="urn:microsoft.com/office/officeart/2009/3/layout/HorizontalOrganizationChart"/>
    <dgm:cxn modelId="{090A188C-C26F-443E-9473-18F7237E0C25}" type="presParOf" srcId="{D5C22BBE-9B84-44B1-AF42-05A147E61475}" destId="{70A2C2A4-ABEC-4B2C-A89E-41CA26840B1A}" srcOrd="0" destOrd="0" presId="urn:microsoft.com/office/officeart/2009/3/layout/HorizontalOrganizationChart"/>
    <dgm:cxn modelId="{08FA54AC-AF9A-4E9E-B0F0-F4E1BF89F4B3}" type="presParOf" srcId="{D5C22BBE-9B84-44B1-AF42-05A147E61475}" destId="{0511111E-0897-45F1-80B4-4F6AEA73C1AB}" srcOrd="1" destOrd="0" presId="urn:microsoft.com/office/officeart/2009/3/layout/HorizontalOrganizationChart"/>
    <dgm:cxn modelId="{B1155270-D9B3-49AE-8E75-729ED824108E}" type="presParOf" srcId="{F3ABCED5-B7E7-482D-B94F-905ED42C0447}" destId="{EC14509C-407C-4336-AA5A-EDCF95BA0DC8}" srcOrd="1" destOrd="0" presId="urn:microsoft.com/office/officeart/2009/3/layout/HorizontalOrganizationChart"/>
    <dgm:cxn modelId="{CCAE628C-8BC4-4F13-9E91-4E8FCD33FBAF}" type="presParOf" srcId="{F3ABCED5-B7E7-482D-B94F-905ED42C0447}" destId="{A1C61DA1-8D06-4314-8B6E-FEC90E3CF598}" srcOrd="2" destOrd="0" presId="urn:microsoft.com/office/officeart/2009/3/layout/HorizontalOrganizationChart"/>
    <dgm:cxn modelId="{F58C2A9E-4CD5-4B08-9161-C38B2F2CC7CB}" type="presParOf" srcId="{542BA402-9565-421C-871C-FB76BC4B8F2E}" destId="{BBA63A46-FE6F-446C-9025-8647AB6452DF}" srcOrd="2" destOrd="0" presId="urn:microsoft.com/office/officeart/2009/3/layout/HorizontalOrganizationChart"/>
    <dgm:cxn modelId="{9F8675EE-9027-40A7-8686-911FD0DB590D}" type="presParOf" srcId="{6A99A2C7-0323-449A-BE19-8F4E543257D4}" destId="{BE604F29-8C62-4CC2-8715-BC685B6C9B41}" srcOrd="4" destOrd="0" presId="urn:microsoft.com/office/officeart/2009/3/layout/HorizontalOrganizationChart"/>
    <dgm:cxn modelId="{7ACA5BAC-D280-434C-ADF5-C5E5D1894FE1}" type="presParOf" srcId="{6A99A2C7-0323-449A-BE19-8F4E543257D4}" destId="{CFA0AA3D-7F67-4E52-ACA6-5A7506F6F129}" srcOrd="5" destOrd="0" presId="urn:microsoft.com/office/officeart/2009/3/layout/HorizontalOrganizationChart"/>
    <dgm:cxn modelId="{FCECD9A1-EC50-4C1D-A2F5-26A566392B47}" type="presParOf" srcId="{CFA0AA3D-7F67-4E52-ACA6-5A7506F6F129}" destId="{66613D51-3A51-4D4E-9163-03EB869748CB}" srcOrd="0" destOrd="0" presId="urn:microsoft.com/office/officeart/2009/3/layout/HorizontalOrganizationChart"/>
    <dgm:cxn modelId="{6A840D87-33CA-45C0-BEAE-E8457EDD61AB}" type="presParOf" srcId="{66613D51-3A51-4D4E-9163-03EB869748CB}" destId="{CCC2AF01-DA55-424A-A2F3-60568C9858E3}" srcOrd="0" destOrd="0" presId="urn:microsoft.com/office/officeart/2009/3/layout/HorizontalOrganizationChart"/>
    <dgm:cxn modelId="{2DCF9FDC-A9D1-444C-89B4-C799DBFC7C54}" type="presParOf" srcId="{66613D51-3A51-4D4E-9163-03EB869748CB}" destId="{D0F7CC3F-8A7F-4F1F-94F9-88910ECACCA7}" srcOrd="1" destOrd="0" presId="urn:microsoft.com/office/officeart/2009/3/layout/HorizontalOrganizationChart"/>
    <dgm:cxn modelId="{BDD01B21-25D2-45A5-853A-0FAA7FC25165}" type="presParOf" srcId="{CFA0AA3D-7F67-4E52-ACA6-5A7506F6F129}" destId="{6F9C173E-BA6C-4B33-AD70-1FE2A0EDAE82}" srcOrd="1" destOrd="0" presId="urn:microsoft.com/office/officeart/2009/3/layout/HorizontalOrganizationChart"/>
    <dgm:cxn modelId="{0BF77D68-4070-4A38-B1A7-A86C749FD93A}" type="presParOf" srcId="{6F9C173E-BA6C-4B33-AD70-1FE2A0EDAE82}" destId="{A8A95E56-8C5F-4CB3-AE52-554A9D5EA6BF}" srcOrd="0" destOrd="0" presId="urn:microsoft.com/office/officeart/2009/3/layout/HorizontalOrganizationChart"/>
    <dgm:cxn modelId="{50E6F330-E778-415F-89A2-3B765DF8C1CF}" type="presParOf" srcId="{6F9C173E-BA6C-4B33-AD70-1FE2A0EDAE82}" destId="{E037981D-D262-4C8B-AB39-A8AA9A3769DF}" srcOrd="1" destOrd="0" presId="urn:microsoft.com/office/officeart/2009/3/layout/HorizontalOrganizationChart"/>
    <dgm:cxn modelId="{8BCC85A2-6239-475C-9373-58F215660A3A}" type="presParOf" srcId="{E037981D-D262-4C8B-AB39-A8AA9A3769DF}" destId="{9A3A99CE-0122-40D5-81D7-A83AD2763D04}" srcOrd="0" destOrd="0" presId="urn:microsoft.com/office/officeart/2009/3/layout/HorizontalOrganizationChart"/>
    <dgm:cxn modelId="{EA5B9F08-C37B-4E8F-8CD4-595B33C25F2D}" type="presParOf" srcId="{9A3A99CE-0122-40D5-81D7-A83AD2763D04}" destId="{412D4511-CAB3-44D0-9876-B856A32A9DA2}" srcOrd="0" destOrd="0" presId="urn:microsoft.com/office/officeart/2009/3/layout/HorizontalOrganizationChart"/>
    <dgm:cxn modelId="{4CCF0416-545C-40CC-A605-9B2803A78D7E}" type="presParOf" srcId="{9A3A99CE-0122-40D5-81D7-A83AD2763D04}" destId="{9C787FA0-4E5A-453F-9847-C3296201554C}" srcOrd="1" destOrd="0" presId="urn:microsoft.com/office/officeart/2009/3/layout/HorizontalOrganizationChart"/>
    <dgm:cxn modelId="{EC65F57D-5A3B-438C-B65F-8A7AAC57DC65}" type="presParOf" srcId="{E037981D-D262-4C8B-AB39-A8AA9A3769DF}" destId="{362EED8C-BA72-4154-8AF6-210B63603D4A}" srcOrd="1" destOrd="0" presId="urn:microsoft.com/office/officeart/2009/3/layout/HorizontalOrganizationChart"/>
    <dgm:cxn modelId="{4CC6BC21-5733-47B5-8E42-44D7B2689B80}" type="presParOf" srcId="{E037981D-D262-4C8B-AB39-A8AA9A3769DF}" destId="{F3F82FB9-993D-4297-B7FC-0AEEB899EA8A}" srcOrd="2" destOrd="0" presId="urn:microsoft.com/office/officeart/2009/3/layout/HorizontalOrganizationChart"/>
    <dgm:cxn modelId="{3D7F0876-0760-46BB-8262-C661EC99E21F}" type="presParOf" srcId="{6F9C173E-BA6C-4B33-AD70-1FE2A0EDAE82}" destId="{32D18B5E-E6CF-4A8D-B0EC-20391011D801}" srcOrd="2" destOrd="0" presId="urn:microsoft.com/office/officeart/2009/3/layout/HorizontalOrganizationChart"/>
    <dgm:cxn modelId="{A5C8EDE1-6CC2-4AD3-812E-CE7659950B3F}" type="presParOf" srcId="{6F9C173E-BA6C-4B33-AD70-1FE2A0EDAE82}" destId="{7FE37FB9-FDC5-4BF4-80FB-C6B48FB768FB}" srcOrd="3" destOrd="0" presId="urn:microsoft.com/office/officeart/2009/3/layout/HorizontalOrganizationChart"/>
    <dgm:cxn modelId="{F257C70B-4FDF-43D1-9D83-33CEBD3922E1}" type="presParOf" srcId="{7FE37FB9-FDC5-4BF4-80FB-C6B48FB768FB}" destId="{8E4C26ED-9EB4-4EB2-B2B7-0258628F9375}" srcOrd="0" destOrd="0" presId="urn:microsoft.com/office/officeart/2009/3/layout/HorizontalOrganizationChart"/>
    <dgm:cxn modelId="{4260CD85-F195-4F7D-B1E2-6192DD4EA0DC}" type="presParOf" srcId="{8E4C26ED-9EB4-4EB2-B2B7-0258628F9375}" destId="{FC7FECC1-65E3-4F97-B983-CAE836EB3FA4}" srcOrd="0" destOrd="0" presId="urn:microsoft.com/office/officeart/2009/3/layout/HorizontalOrganizationChart"/>
    <dgm:cxn modelId="{4FD987E4-CF14-4494-81E2-2F7971506009}" type="presParOf" srcId="{8E4C26ED-9EB4-4EB2-B2B7-0258628F9375}" destId="{103D41AC-D951-41DC-806E-17D7D5B37AA2}" srcOrd="1" destOrd="0" presId="urn:microsoft.com/office/officeart/2009/3/layout/HorizontalOrganizationChart"/>
    <dgm:cxn modelId="{B5EA5DC5-A1D2-46C7-ACE8-8170C7EBFBA1}" type="presParOf" srcId="{7FE37FB9-FDC5-4BF4-80FB-C6B48FB768FB}" destId="{F8749B29-EF1F-4676-8461-A071936409E1}" srcOrd="1" destOrd="0" presId="urn:microsoft.com/office/officeart/2009/3/layout/HorizontalOrganizationChart"/>
    <dgm:cxn modelId="{7435D8F2-C0DC-431F-A24C-E205988502E9}" type="presParOf" srcId="{7FE37FB9-FDC5-4BF4-80FB-C6B48FB768FB}" destId="{539F4CCB-168A-4EAF-8FAB-05101351DCAF}" srcOrd="2" destOrd="0" presId="urn:microsoft.com/office/officeart/2009/3/layout/HorizontalOrganizationChart"/>
    <dgm:cxn modelId="{7015B885-9F2D-4809-AE23-6A09C532E7D5}" type="presParOf" srcId="{CFA0AA3D-7F67-4E52-ACA6-5A7506F6F129}" destId="{57833972-8DED-4AE2-A2E3-89ADD44E2E77}" srcOrd="2" destOrd="0" presId="urn:microsoft.com/office/officeart/2009/3/layout/HorizontalOrganizationChart"/>
    <dgm:cxn modelId="{E08DE72F-8A35-4C29-9CEF-78A092F9CF1D}" type="presParOf" srcId="{6A99A2C7-0323-449A-BE19-8F4E543257D4}" destId="{3DFCF19E-E5A6-4C86-BB42-ACB47AC6D9EA}" srcOrd="6" destOrd="0" presId="urn:microsoft.com/office/officeart/2009/3/layout/HorizontalOrganizationChart"/>
    <dgm:cxn modelId="{8EFF6ADB-CFA5-4352-ADB6-E943A3612454}" type="presParOf" srcId="{6A99A2C7-0323-449A-BE19-8F4E543257D4}" destId="{DF6B09E4-66C1-4DD3-BEBD-280A797DE772}" srcOrd="7" destOrd="0" presId="urn:microsoft.com/office/officeart/2009/3/layout/HorizontalOrganizationChart"/>
    <dgm:cxn modelId="{5D73281A-B0E3-4ECD-8251-680189B36F33}" type="presParOf" srcId="{DF6B09E4-66C1-4DD3-BEBD-280A797DE772}" destId="{84AAC8B1-FCB6-498C-A19B-3516BD47603B}" srcOrd="0" destOrd="0" presId="urn:microsoft.com/office/officeart/2009/3/layout/HorizontalOrganizationChart"/>
    <dgm:cxn modelId="{2AD8B101-9CCE-4D98-A566-FADD25B35139}" type="presParOf" srcId="{84AAC8B1-FCB6-498C-A19B-3516BD47603B}" destId="{66932E09-CEE4-46DD-BD80-39875892DD1C}" srcOrd="0" destOrd="0" presId="urn:microsoft.com/office/officeart/2009/3/layout/HorizontalOrganizationChart"/>
    <dgm:cxn modelId="{ADFA0779-CF7A-4601-A31E-AD2F350965CE}" type="presParOf" srcId="{84AAC8B1-FCB6-498C-A19B-3516BD47603B}" destId="{9CEEDA0F-D974-4670-81E0-4C9F1A4C5BE1}" srcOrd="1" destOrd="0" presId="urn:microsoft.com/office/officeart/2009/3/layout/HorizontalOrganizationChart"/>
    <dgm:cxn modelId="{B3A658D8-E99D-474E-9358-745663EFE026}" type="presParOf" srcId="{DF6B09E4-66C1-4DD3-BEBD-280A797DE772}" destId="{B8481CD6-71C7-4499-91E4-82BD5E7B26B1}" srcOrd="1" destOrd="0" presId="urn:microsoft.com/office/officeart/2009/3/layout/HorizontalOrganizationChart"/>
    <dgm:cxn modelId="{C9148272-C2D7-4B2D-A4EB-752E2A6DDF7D}" type="presParOf" srcId="{DF6B09E4-66C1-4DD3-BEBD-280A797DE772}" destId="{6294C088-DAD4-4D25-A2E2-A5E3B19B1653}" srcOrd="2" destOrd="0" presId="urn:microsoft.com/office/officeart/2009/3/layout/HorizontalOrganizationChart"/>
    <dgm:cxn modelId="{A132AC75-492F-4AE4-A099-4ED4B5CC87FB}" type="presParOf" srcId="{6A99A2C7-0323-449A-BE19-8F4E543257D4}" destId="{DA21934D-786E-448B-B662-10778078150E}" srcOrd="8" destOrd="0" presId="urn:microsoft.com/office/officeart/2009/3/layout/HorizontalOrganizationChart"/>
    <dgm:cxn modelId="{6B8A217E-D022-4C80-8BFE-0D07E920A2C4}" type="presParOf" srcId="{6A99A2C7-0323-449A-BE19-8F4E543257D4}" destId="{802B792A-99DB-40B1-8315-033F1774BF4C}" srcOrd="9" destOrd="0" presId="urn:microsoft.com/office/officeart/2009/3/layout/HorizontalOrganizationChart"/>
    <dgm:cxn modelId="{98249569-A090-4210-BFD6-0E5F612B8B5E}" type="presParOf" srcId="{802B792A-99DB-40B1-8315-033F1774BF4C}" destId="{69305631-2F5C-4490-8633-240C92F28DBD}" srcOrd="0" destOrd="0" presId="urn:microsoft.com/office/officeart/2009/3/layout/HorizontalOrganizationChart"/>
    <dgm:cxn modelId="{10FB613F-6B27-47E5-B956-3DA3A0CE60BE}" type="presParOf" srcId="{69305631-2F5C-4490-8633-240C92F28DBD}" destId="{16AE9529-729D-4714-91BD-584AE26461C9}" srcOrd="0" destOrd="0" presId="urn:microsoft.com/office/officeart/2009/3/layout/HorizontalOrganizationChart"/>
    <dgm:cxn modelId="{0DC29CB1-A82C-4C0E-BD89-4F6E3769865C}" type="presParOf" srcId="{69305631-2F5C-4490-8633-240C92F28DBD}" destId="{3C7CE408-166B-45AC-8FE2-ACC1E3E7A35B}" srcOrd="1" destOrd="0" presId="urn:microsoft.com/office/officeart/2009/3/layout/HorizontalOrganizationChart"/>
    <dgm:cxn modelId="{0FB7583D-8E13-4DBB-A096-B68239121872}" type="presParOf" srcId="{802B792A-99DB-40B1-8315-033F1774BF4C}" destId="{2C630D49-7B26-462F-ABED-F397C5137824}" srcOrd="1" destOrd="0" presId="urn:microsoft.com/office/officeart/2009/3/layout/HorizontalOrganizationChart"/>
    <dgm:cxn modelId="{AA512D9C-936F-48CA-BCA0-368C8D85EB43}" type="presParOf" srcId="{802B792A-99DB-40B1-8315-033F1774BF4C}" destId="{834FE89E-0CEA-4B1A-9D5C-85405BFA33F0}" srcOrd="2" destOrd="0" presId="urn:microsoft.com/office/officeart/2009/3/layout/HorizontalOrganizationChart"/>
    <dgm:cxn modelId="{DA82549C-0B54-4AE6-87A3-9E55EBA45B79}" type="presParOf" srcId="{1FDC295F-29C3-4B76-97D2-AC4406DAFFB8}" destId="{EE00DC34-0444-44BC-910A-4F1A08C40213}"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4A0B35C-A408-4ADC-BE3F-E543E8883A38}"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n-US"/>
        </a:p>
      </dgm:t>
    </dgm:pt>
    <dgm:pt modelId="{A8B09076-4CFE-4E85-B149-E1FCAC3BC5C2}">
      <dgm:prSet phldrT="[نص]" custT="1"/>
      <dgm:spPr/>
      <dgm:t>
        <a:bodyPr/>
        <a:lstStyle/>
        <a:p>
          <a:r>
            <a:rPr lang="en-US" sz="1800" dirty="0"/>
            <a:t>Reversible shock: (Compensated)</a:t>
          </a:r>
        </a:p>
      </dgm:t>
    </dgm:pt>
    <dgm:pt modelId="{59EFEE6B-3910-439E-8A2C-49EB06A77FF1}" type="parTrans" cxnId="{196B0F87-3BF5-499B-A0CF-09D6D1323435}">
      <dgm:prSet/>
      <dgm:spPr/>
      <dgm:t>
        <a:bodyPr/>
        <a:lstStyle/>
        <a:p>
          <a:endParaRPr lang="en-US" sz="1400"/>
        </a:p>
      </dgm:t>
    </dgm:pt>
    <dgm:pt modelId="{B37026A4-557A-4697-94FD-30B0A0125592}" type="sibTrans" cxnId="{196B0F87-3BF5-499B-A0CF-09D6D1323435}">
      <dgm:prSet/>
      <dgm:spPr/>
      <dgm:t>
        <a:bodyPr/>
        <a:lstStyle/>
        <a:p>
          <a:endParaRPr lang="en-US" sz="1400"/>
        </a:p>
      </dgm:t>
    </dgm:pt>
    <dgm:pt modelId="{6336987A-C198-4CCD-BA62-4D76277833F8}">
      <dgm:prSet phldrT="[نص]" custT="1"/>
      <dgm:spPr/>
      <dgm:t>
        <a:bodyPr/>
        <a:lstStyle/>
        <a:p>
          <a:r>
            <a:rPr lang="en-US" sz="1800" dirty="0"/>
            <a:t>Changes can be reversed by compensatory mechanism</a:t>
          </a:r>
        </a:p>
      </dgm:t>
    </dgm:pt>
    <dgm:pt modelId="{BF7B9A89-C5B5-4801-8D9B-584F57BB236A}" type="parTrans" cxnId="{F7D930C1-F1D3-4E71-ADF6-C5A607945F86}">
      <dgm:prSet/>
      <dgm:spPr/>
      <dgm:t>
        <a:bodyPr/>
        <a:lstStyle/>
        <a:p>
          <a:endParaRPr lang="en-US" sz="1400"/>
        </a:p>
      </dgm:t>
    </dgm:pt>
    <dgm:pt modelId="{0F786466-3771-4B05-80B5-DD21172DF951}" type="sibTrans" cxnId="{F7D930C1-F1D3-4E71-ADF6-C5A607945F86}">
      <dgm:prSet/>
      <dgm:spPr/>
      <dgm:t>
        <a:bodyPr/>
        <a:lstStyle/>
        <a:p>
          <a:endParaRPr lang="en-US" sz="1400"/>
        </a:p>
      </dgm:t>
    </dgm:pt>
    <dgm:pt modelId="{B814FE08-131F-4194-9348-DD4B695DE1B8}">
      <dgm:prSet phldrT="[نص]" custT="1"/>
      <dgm:spPr/>
      <dgm:t>
        <a:bodyPr/>
        <a:lstStyle/>
        <a:p>
          <a:r>
            <a:rPr lang="en-US" sz="1800" dirty="0"/>
            <a:t>Progressive</a:t>
          </a:r>
        </a:p>
      </dgm:t>
    </dgm:pt>
    <dgm:pt modelId="{8D4FD1AA-2A81-4624-9131-293F67CECDE2}" type="parTrans" cxnId="{189A0BBF-58E5-4495-A081-4BEF5B44D438}">
      <dgm:prSet/>
      <dgm:spPr/>
      <dgm:t>
        <a:bodyPr/>
        <a:lstStyle/>
        <a:p>
          <a:endParaRPr lang="en-US" sz="1400"/>
        </a:p>
      </dgm:t>
    </dgm:pt>
    <dgm:pt modelId="{6610147B-2823-4261-AC7B-8C00B2068156}" type="sibTrans" cxnId="{189A0BBF-58E5-4495-A081-4BEF5B44D438}">
      <dgm:prSet/>
      <dgm:spPr/>
      <dgm:t>
        <a:bodyPr/>
        <a:lstStyle/>
        <a:p>
          <a:endParaRPr lang="en-US" sz="1400"/>
        </a:p>
      </dgm:t>
    </dgm:pt>
    <dgm:pt modelId="{1FBA6C00-A71B-4BD9-8847-097518208A73}">
      <dgm:prSet phldrT="[نص]" custT="1"/>
      <dgm:spPr/>
      <dgm:t>
        <a:bodyPr/>
        <a:lstStyle/>
        <a:p>
          <a:r>
            <a:rPr lang="en-US" sz="1800" dirty="0"/>
            <a:t>Defense mechanisms begin to fall.</a:t>
          </a:r>
        </a:p>
      </dgm:t>
    </dgm:pt>
    <dgm:pt modelId="{3C65767A-B0CE-45E7-8EF8-203AD7987FAD}" type="parTrans" cxnId="{AD797515-6C2B-4FA8-8BA3-B7A5B0EAFA67}">
      <dgm:prSet/>
      <dgm:spPr/>
      <dgm:t>
        <a:bodyPr/>
        <a:lstStyle/>
        <a:p>
          <a:endParaRPr lang="en-US" sz="1400"/>
        </a:p>
      </dgm:t>
    </dgm:pt>
    <dgm:pt modelId="{34C9C705-97B4-4D7D-B40B-A036D9D0B16C}" type="sibTrans" cxnId="{AD797515-6C2B-4FA8-8BA3-B7A5B0EAFA67}">
      <dgm:prSet/>
      <dgm:spPr/>
      <dgm:t>
        <a:bodyPr/>
        <a:lstStyle/>
        <a:p>
          <a:endParaRPr lang="en-US" sz="1400"/>
        </a:p>
      </dgm:t>
    </dgm:pt>
    <dgm:pt modelId="{7827EC48-C8F8-49DC-BA02-4947B8682166}">
      <dgm:prSet custT="1"/>
      <dgm:spPr/>
      <dgm:t>
        <a:bodyPr/>
        <a:lstStyle/>
        <a:p>
          <a:r>
            <a:rPr lang="en-US" sz="1800" dirty="0"/>
            <a:t>(</a:t>
          </a:r>
          <a:r>
            <a:rPr lang="en-US" sz="1800" dirty="0" err="1"/>
            <a:t>neurohormonal</a:t>
          </a:r>
          <a:r>
            <a:rPr lang="en-US" sz="1800" dirty="0"/>
            <a:t> activation) or by treatment.</a:t>
          </a:r>
        </a:p>
      </dgm:t>
    </dgm:pt>
    <dgm:pt modelId="{51E9D297-C517-40C9-983A-A849E670FEA1}" type="parTrans" cxnId="{3E5960FC-1BBC-4E7E-AD7C-D026CA52B19C}">
      <dgm:prSet/>
      <dgm:spPr/>
      <dgm:t>
        <a:bodyPr/>
        <a:lstStyle/>
        <a:p>
          <a:endParaRPr lang="en-US" sz="1400"/>
        </a:p>
      </dgm:t>
    </dgm:pt>
    <dgm:pt modelId="{D71344D5-E368-4712-A8C3-53120A855E4A}" type="sibTrans" cxnId="{3E5960FC-1BBC-4E7E-AD7C-D026CA52B19C}">
      <dgm:prSet/>
      <dgm:spPr/>
      <dgm:t>
        <a:bodyPr/>
        <a:lstStyle/>
        <a:p>
          <a:endParaRPr lang="en-US" sz="1400"/>
        </a:p>
      </dgm:t>
    </dgm:pt>
    <dgm:pt modelId="{65863551-9C72-4D50-81C8-63DCA4DE1BC3}">
      <dgm:prSet custT="1"/>
      <dgm:spPr/>
      <dgm:t>
        <a:bodyPr/>
        <a:lstStyle/>
        <a:p>
          <a:r>
            <a:rPr lang="en-US" sz="1800" dirty="0"/>
            <a:t>Defense mechanisms are successful in maintaining perfusion.</a:t>
          </a:r>
        </a:p>
      </dgm:t>
    </dgm:pt>
    <dgm:pt modelId="{77EAA5AE-9AEA-4039-B121-AC17B0F70340}" type="parTrans" cxnId="{F1724866-73A5-4DB9-88DA-5F817F4C54CD}">
      <dgm:prSet/>
      <dgm:spPr/>
      <dgm:t>
        <a:bodyPr/>
        <a:lstStyle/>
        <a:p>
          <a:endParaRPr lang="en-US" sz="1400"/>
        </a:p>
      </dgm:t>
    </dgm:pt>
    <dgm:pt modelId="{B3F3C0F5-B78F-4745-80E8-A4003E690886}" type="sibTrans" cxnId="{F1724866-73A5-4DB9-88DA-5F817F4C54CD}">
      <dgm:prSet/>
      <dgm:spPr/>
      <dgm:t>
        <a:bodyPr/>
        <a:lstStyle/>
        <a:p>
          <a:endParaRPr lang="en-US" sz="1400"/>
        </a:p>
      </dgm:t>
    </dgm:pt>
    <dgm:pt modelId="{D924158F-23C8-4D04-9294-561CE6386E37}">
      <dgm:prSet custT="1"/>
      <dgm:spPr/>
      <dgm:t>
        <a:bodyPr/>
        <a:lstStyle/>
        <a:p>
          <a:r>
            <a:rPr lang="en-US" sz="1800" dirty="0"/>
            <a:t>Multi-organ failure.</a:t>
          </a:r>
        </a:p>
      </dgm:t>
    </dgm:pt>
    <dgm:pt modelId="{1F0EAF49-B775-4AD3-9070-971591403A70}" type="parTrans" cxnId="{37528AFA-F66A-46BD-B0B0-C89DCFBDD3A8}">
      <dgm:prSet/>
      <dgm:spPr/>
      <dgm:t>
        <a:bodyPr/>
        <a:lstStyle/>
        <a:p>
          <a:endParaRPr lang="en-US" sz="1400"/>
        </a:p>
      </dgm:t>
    </dgm:pt>
    <dgm:pt modelId="{9E93AF98-A59E-475E-8A69-31CF3B6A953F}" type="sibTrans" cxnId="{37528AFA-F66A-46BD-B0B0-C89DCFBDD3A8}">
      <dgm:prSet/>
      <dgm:spPr/>
      <dgm:t>
        <a:bodyPr/>
        <a:lstStyle/>
        <a:p>
          <a:endParaRPr lang="en-US" sz="1400"/>
        </a:p>
      </dgm:t>
    </dgm:pt>
    <dgm:pt modelId="{53C43F1F-85A0-4D7E-A1DA-A1663B39FBA9}">
      <dgm:prSet custT="1"/>
      <dgm:spPr/>
      <dgm:t>
        <a:bodyPr/>
        <a:lstStyle/>
        <a:p>
          <a:r>
            <a:rPr lang="en-US" sz="1800"/>
            <a:t>Irreversible shock:</a:t>
          </a:r>
          <a:endParaRPr lang="en-US" sz="1800" dirty="0"/>
        </a:p>
      </dgm:t>
    </dgm:pt>
    <dgm:pt modelId="{196488BA-021B-45DF-90AC-88D14D33C7BA}" type="parTrans" cxnId="{7B47FA0C-1277-45D4-9A7E-74D803FBC90B}">
      <dgm:prSet/>
      <dgm:spPr/>
      <dgm:t>
        <a:bodyPr/>
        <a:lstStyle/>
        <a:p>
          <a:endParaRPr lang="en-US" sz="1400"/>
        </a:p>
      </dgm:t>
    </dgm:pt>
    <dgm:pt modelId="{58B569BD-EF7F-4A85-BDC0-9415624E28B3}" type="sibTrans" cxnId="{7B47FA0C-1277-45D4-9A7E-74D803FBC90B}">
      <dgm:prSet/>
      <dgm:spPr/>
      <dgm:t>
        <a:bodyPr/>
        <a:lstStyle/>
        <a:p>
          <a:endParaRPr lang="en-US" sz="1400"/>
        </a:p>
      </dgm:t>
    </dgm:pt>
    <dgm:pt modelId="{76CF3F5C-D299-4232-994F-1D7B6117C48B}">
      <dgm:prSet custT="1"/>
      <dgm:spPr/>
      <dgm:t>
        <a:bodyPr/>
        <a:lstStyle/>
        <a:p>
          <a:r>
            <a:rPr lang="en-US" sz="1800"/>
            <a:t>Complete failure of compensatory mechanisms.</a:t>
          </a:r>
        </a:p>
      </dgm:t>
    </dgm:pt>
    <dgm:pt modelId="{A85274E3-A2B6-4EA7-AAFB-21FDA10F74CA}" type="parTrans" cxnId="{9FD007A7-E1C1-4ABB-A719-CFF79147E5E6}">
      <dgm:prSet/>
      <dgm:spPr/>
      <dgm:t>
        <a:bodyPr/>
        <a:lstStyle/>
        <a:p>
          <a:endParaRPr lang="en-US" sz="1400"/>
        </a:p>
      </dgm:t>
    </dgm:pt>
    <dgm:pt modelId="{7E5AA851-9FE5-433B-8E77-342E3C8FA6D8}" type="sibTrans" cxnId="{9FD007A7-E1C1-4ABB-A719-CFF79147E5E6}">
      <dgm:prSet/>
      <dgm:spPr/>
      <dgm:t>
        <a:bodyPr/>
        <a:lstStyle/>
        <a:p>
          <a:endParaRPr lang="en-US" sz="1400"/>
        </a:p>
      </dgm:t>
    </dgm:pt>
    <dgm:pt modelId="{02B367B4-5B45-4D3E-B04F-E2BA4B200104}">
      <dgm:prSet custT="1"/>
      <dgm:spPr/>
      <dgm:t>
        <a:bodyPr/>
        <a:lstStyle/>
        <a:p>
          <a:r>
            <a:rPr lang="en-US" sz="1800" dirty="0"/>
            <a:t>Can lead to </a:t>
          </a:r>
          <a:r>
            <a:rPr lang="en-US" sz="1800" dirty="0">
              <a:solidFill>
                <a:srgbClr val="C00000"/>
              </a:solidFill>
            </a:rPr>
            <a:t>death</a:t>
          </a:r>
          <a:r>
            <a:rPr lang="en-US" sz="1800" dirty="0"/>
            <a:t>.</a:t>
          </a:r>
        </a:p>
      </dgm:t>
    </dgm:pt>
    <dgm:pt modelId="{282BC623-6A6F-4E07-9BB3-A2DA331AF0A2}" type="parTrans" cxnId="{84F970F7-0952-49A8-839C-2FC8F9BA8EBA}">
      <dgm:prSet/>
      <dgm:spPr/>
      <dgm:t>
        <a:bodyPr/>
        <a:lstStyle/>
        <a:p>
          <a:endParaRPr lang="en-US" sz="1400"/>
        </a:p>
      </dgm:t>
    </dgm:pt>
    <dgm:pt modelId="{C5B2EEA1-78E7-4C7D-94AE-D07BE3FA9278}" type="sibTrans" cxnId="{84F970F7-0952-49A8-839C-2FC8F9BA8EBA}">
      <dgm:prSet/>
      <dgm:spPr/>
      <dgm:t>
        <a:bodyPr/>
        <a:lstStyle/>
        <a:p>
          <a:endParaRPr lang="en-US" sz="1400"/>
        </a:p>
      </dgm:t>
    </dgm:pt>
    <dgm:pt modelId="{C839C25B-6DB9-4F42-884B-C7BDB41EDEF9}">
      <dgm:prSet custT="1"/>
      <dgm:spPr/>
      <dgm:t>
        <a:bodyPr/>
        <a:lstStyle/>
        <a:p>
          <a:r>
            <a:rPr lang="en-US" sz="1800" dirty="0"/>
            <a:t>Non-progressive</a:t>
          </a:r>
        </a:p>
      </dgm:t>
    </dgm:pt>
    <dgm:pt modelId="{B550215D-A5FD-4F34-AB97-FFF6813295F0}" type="parTrans" cxnId="{EA642290-48AE-4D58-985A-55FAE0354A73}">
      <dgm:prSet/>
      <dgm:spPr/>
      <dgm:t>
        <a:bodyPr/>
        <a:lstStyle/>
        <a:p>
          <a:endParaRPr lang="en-US" sz="1400"/>
        </a:p>
      </dgm:t>
    </dgm:pt>
    <dgm:pt modelId="{0359032A-D74E-4A16-8828-B55D387CC94A}" type="sibTrans" cxnId="{EA642290-48AE-4D58-985A-55FAE0354A73}">
      <dgm:prSet/>
      <dgm:spPr/>
      <dgm:t>
        <a:bodyPr/>
        <a:lstStyle/>
        <a:p>
          <a:endParaRPr lang="en-US" sz="1400"/>
        </a:p>
      </dgm:t>
    </dgm:pt>
    <dgm:pt modelId="{06BD74FE-6F3D-4311-B850-CF8EF26FC01E}" type="pres">
      <dgm:prSet presAssocID="{84A0B35C-A408-4ADC-BE3F-E543E8883A38}" presName="Name0" presStyleCnt="0">
        <dgm:presLayoutVars>
          <dgm:dir/>
          <dgm:animLvl val="lvl"/>
          <dgm:resizeHandles val="exact"/>
        </dgm:presLayoutVars>
      </dgm:prSet>
      <dgm:spPr/>
      <dgm:t>
        <a:bodyPr/>
        <a:lstStyle/>
        <a:p>
          <a:endParaRPr lang="en-US"/>
        </a:p>
      </dgm:t>
    </dgm:pt>
    <dgm:pt modelId="{E815A44B-6071-476C-B248-3F726720EF1C}" type="pres">
      <dgm:prSet presAssocID="{A8B09076-4CFE-4E85-B149-E1FCAC3BC5C2}" presName="composite" presStyleCnt="0"/>
      <dgm:spPr/>
    </dgm:pt>
    <dgm:pt modelId="{5072D19F-B076-45D0-BB94-ED493FBB62A4}" type="pres">
      <dgm:prSet presAssocID="{A8B09076-4CFE-4E85-B149-E1FCAC3BC5C2}" presName="parTx" presStyleLbl="alignNode1" presStyleIdx="0" presStyleCnt="3">
        <dgm:presLayoutVars>
          <dgm:chMax val="0"/>
          <dgm:chPref val="0"/>
          <dgm:bulletEnabled val="1"/>
        </dgm:presLayoutVars>
      </dgm:prSet>
      <dgm:spPr/>
      <dgm:t>
        <a:bodyPr/>
        <a:lstStyle/>
        <a:p>
          <a:endParaRPr lang="en-US"/>
        </a:p>
      </dgm:t>
    </dgm:pt>
    <dgm:pt modelId="{2810EC44-CC71-458F-8FAD-8B2FCB543627}" type="pres">
      <dgm:prSet presAssocID="{A8B09076-4CFE-4E85-B149-E1FCAC3BC5C2}" presName="desTx" presStyleLbl="alignAccFollowNode1" presStyleIdx="0" presStyleCnt="3">
        <dgm:presLayoutVars>
          <dgm:bulletEnabled val="1"/>
        </dgm:presLayoutVars>
      </dgm:prSet>
      <dgm:spPr/>
      <dgm:t>
        <a:bodyPr/>
        <a:lstStyle/>
        <a:p>
          <a:endParaRPr lang="en-US"/>
        </a:p>
      </dgm:t>
    </dgm:pt>
    <dgm:pt modelId="{4F4F9CBD-AE01-4493-86DA-99FC46574517}" type="pres">
      <dgm:prSet presAssocID="{B37026A4-557A-4697-94FD-30B0A0125592}" presName="space" presStyleCnt="0"/>
      <dgm:spPr/>
    </dgm:pt>
    <dgm:pt modelId="{204BAC6C-66A1-4347-9B91-63EE35000830}" type="pres">
      <dgm:prSet presAssocID="{B814FE08-131F-4194-9348-DD4B695DE1B8}" presName="composite" presStyleCnt="0"/>
      <dgm:spPr/>
    </dgm:pt>
    <dgm:pt modelId="{B046FBE1-556C-41A0-AEA5-A5164F55343B}" type="pres">
      <dgm:prSet presAssocID="{B814FE08-131F-4194-9348-DD4B695DE1B8}" presName="parTx" presStyleLbl="alignNode1" presStyleIdx="1" presStyleCnt="3">
        <dgm:presLayoutVars>
          <dgm:chMax val="0"/>
          <dgm:chPref val="0"/>
          <dgm:bulletEnabled val="1"/>
        </dgm:presLayoutVars>
      </dgm:prSet>
      <dgm:spPr/>
      <dgm:t>
        <a:bodyPr/>
        <a:lstStyle/>
        <a:p>
          <a:endParaRPr lang="en-US"/>
        </a:p>
      </dgm:t>
    </dgm:pt>
    <dgm:pt modelId="{8459A46E-253D-4E1A-9542-79151F7EA274}" type="pres">
      <dgm:prSet presAssocID="{B814FE08-131F-4194-9348-DD4B695DE1B8}" presName="desTx" presStyleLbl="alignAccFollowNode1" presStyleIdx="1" presStyleCnt="3">
        <dgm:presLayoutVars>
          <dgm:bulletEnabled val="1"/>
        </dgm:presLayoutVars>
      </dgm:prSet>
      <dgm:spPr/>
      <dgm:t>
        <a:bodyPr/>
        <a:lstStyle/>
        <a:p>
          <a:endParaRPr lang="en-US"/>
        </a:p>
      </dgm:t>
    </dgm:pt>
    <dgm:pt modelId="{1C5A98E1-2812-4C60-9B15-34112EBFA074}" type="pres">
      <dgm:prSet presAssocID="{6610147B-2823-4261-AC7B-8C00B2068156}" presName="space" presStyleCnt="0"/>
      <dgm:spPr/>
    </dgm:pt>
    <dgm:pt modelId="{7C3969AC-5785-4C17-A541-BB677EAD32D0}" type="pres">
      <dgm:prSet presAssocID="{53C43F1F-85A0-4D7E-A1DA-A1663B39FBA9}" presName="composite" presStyleCnt="0"/>
      <dgm:spPr/>
    </dgm:pt>
    <dgm:pt modelId="{8FD204FD-7D91-4CB9-B34E-4937ABC12610}" type="pres">
      <dgm:prSet presAssocID="{53C43F1F-85A0-4D7E-A1DA-A1663B39FBA9}" presName="parTx" presStyleLbl="alignNode1" presStyleIdx="2" presStyleCnt="3" custLinFactNeighborX="-309" custLinFactNeighborY="-1704">
        <dgm:presLayoutVars>
          <dgm:chMax val="0"/>
          <dgm:chPref val="0"/>
          <dgm:bulletEnabled val="1"/>
        </dgm:presLayoutVars>
      </dgm:prSet>
      <dgm:spPr/>
      <dgm:t>
        <a:bodyPr/>
        <a:lstStyle/>
        <a:p>
          <a:endParaRPr lang="en-US"/>
        </a:p>
      </dgm:t>
    </dgm:pt>
    <dgm:pt modelId="{B3885454-4072-4319-A90A-26BB22999F09}" type="pres">
      <dgm:prSet presAssocID="{53C43F1F-85A0-4D7E-A1DA-A1663B39FBA9}" presName="desTx" presStyleLbl="alignAccFollowNode1" presStyleIdx="2" presStyleCnt="3">
        <dgm:presLayoutVars>
          <dgm:bulletEnabled val="1"/>
        </dgm:presLayoutVars>
      </dgm:prSet>
      <dgm:spPr/>
      <dgm:t>
        <a:bodyPr/>
        <a:lstStyle/>
        <a:p>
          <a:endParaRPr lang="en-US"/>
        </a:p>
      </dgm:t>
    </dgm:pt>
  </dgm:ptLst>
  <dgm:cxnLst>
    <dgm:cxn modelId="{AD797515-6C2B-4FA8-8BA3-B7A5B0EAFA67}" srcId="{B814FE08-131F-4194-9348-DD4B695DE1B8}" destId="{1FBA6C00-A71B-4BD9-8847-097518208A73}" srcOrd="0" destOrd="0" parTransId="{3C65767A-B0CE-45E7-8EF8-203AD7987FAD}" sibTransId="{34C9C705-97B4-4D7D-B40B-A036D9D0B16C}"/>
    <dgm:cxn modelId="{3E5960FC-1BBC-4E7E-AD7C-D026CA52B19C}" srcId="{A8B09076-4CFE-4E85-B149-E1FCAC3BC5C2}" destId="{7827EC48-C8F8-49DC-BA02-4947B8682166}" srcOrd="1" destOrd="0" parTransId="{51E9D297-C517-40C9-983A-A849E670FEA1}" sibTransId="{D71344D5-E368-4712-A8C3-53120A855E4A}"/>
    <dgm:cxn modelId="{84F970F7-0952-49A8-839C-2FC8F9BA8EBA}" srcId="{53C43F1F-85A0-4D7E-A1DA-A1663B39FBA9}" destId="{02B367B4-5B45-4D3E-B04F-E2BA4B200104}" srcOrd="1" destOrd="0" parTransId="{282BC623-6A6F-4E07-9BB3-A2DA331AF0A2}" sibTransId="{C5B2EEA1-78E7-4C7D-94AE-D07BE3FA9278}"/>
    <dgm:cxn modelId="{8FB5B035-77AD-4A13-9AE2-94EBC1289379}" type="presOf" srcId="{76CF3F5C-D299-4232-994F-1D7B6117C48B}" destId="{B3885454-4072-4319-A90A-26BB22999F09}" srcOrd="0" destOrd="0" presId="urn:microsoft.com/office/officeart/2005/8/layout/hList1"/>
    <dgm:cxn modelId="{C4E51741-389C-4F06-9FA8-7BE37DD9DE26}" type="presOf" srcId="{65863551-9C72-4D50-81C8-63DCA4DE1BC3}" destId="{2810EC44-CC71-458F-8FAD-8B2FCB543627}" srcOrd="0" destOrd="2" presId="urn:microsoft.com/office/officeart/2005/8/layout/hList1"/>
    <dgm:cxn modelId="{9FD007A7-E1C1-4ABB-A719-CFF79147E5E6}" srcId="{53C43F1F-85A0-4D7E-A1DA-A1663B39FBA9}" destId="{76CF3F5C-D299-4232-994F-1D7B6117C48B}" srcOrd="0" destOrd="0" parTransId="{A85274E3-A2B6-4EA7-AAFB-21FDA10F74CA}" sibTransId="{7E5AA851-9FE5-433B-8E77-342E3C8FA6D8}"/>
    <dgm:cxn modelId="{9748A53C-C034-4B98-B813-11A80AEDECC0}" type="presOf" srcId="{1FBA6C00-A71B-4BD9-8847-097518208A73}" destId="{8459A46E-253D-4E1A-9542-79151F7EA274}" srcOrd="0" destOrd="0" presId="urn:microsoft.com/office/officeart/2005/8/layout/hList1"/>
    <dgm:cxn modelId="{7B47FA0C-1277-45D4-9A7E-74D803FBC90B}" srcId="{84A0B35C-A408-4ADC-BE3F-E543E8883A38}" destId="{53C43F1F-85A0-4D7E-A1DA-A1663B39FBA9}" srcOrd="2" destOrd="0" parTransId="{196488BA-021B-45DF-90AC-88D14D33C7BA}" sibTransId="{58B569BD-EF7F-4A85-BDC0-9415624E28B3}"/>
    <dgm:cxn modelId="{14A58F3E-A31C-4F2D-8F20-8B2699E48582}" type="presOf" srcId="{7827EC48-C8F8-49DC-BA02-4947B8682166}" destId="{2810EC44-CC71-458F-8FAD-8B2FCB543627}" srcOrd="0" destOrd="1" presId="urn:microsoft.com/office/officeart/2005/8/layout/hList1"/>
    <dgm:cxn modelId="{F7D930C1-F1D3-4E71-ADF6-C5A607945F86}" srcId="{A8B09076-4CFE-4E85-B149-E1FCAC3BC5C2}" destId="{6336987A-C198-4CCD-BA62-4D76277833F8}" srcOrd="0" destOrd="0" parTransId="{BF7B9A89-C5B5-4801-8D9B-584F57BB236A}" sibTransId="{0F786466-3771-4B05-80B5-DD21172DF951}"/>
    <dgm:cxn modelId="{EA642290-48AE-4D58-985A-55FAE0354A73}" srcId="{A8B09076-4CFE-4E85-B149-E1FCAC3BC5C2}" destId="{C839C25B-6DB9-4F42-884B-C7BDB41EDEF9}" srcOrd="3" destOrd="0" parTransId="{B550215D-A5FD-4F34-AB97-FFF6813295F0}" sibTransId="{0359032A-D74E-4A16-8828-B55D387CC94A}"/>
    <dgm:cxn modelId="{5950E437-D9D5-4A83-A301-0B9093229FEA}" type="presOf" srcId="{6336987A-C198-4CCD-BA62-4D76277833F8}" destId="{2810EC44-CC71-458F-8FAD-8B2FCB543627}" srcOrd="0" destOrd="0" presId="urn:microsoft.com/office/officeart/2005/8/layout/hList1"/>
    <dgm:cxn modelId="{02C6ADC8-296D-4310-8AB3-11D769C45DA1}" type="presOf" srcId="{B814FE08-131F-4194-9348-DD4B695DE1B8}" destId="{B046FBE1-556C-41A0-AEA5-A5164F55343B}" srcOrd="0" destOrd="0" presId="urn:microsoft.com/office/officeart/2005/8/layout/hList1"/>
    <dgm:cxn modelId="{45D7AA69-DB55-4696-A6FD-09E97A26B4D7}" type="presOf" srcId="{A8B09076-4CFE-4E85-B149-E1FCAC3BC5C2}" destId="{5072D19F-B076-45D0-BB94-ED493FBB62A4}" srcOrd="0" destOrd="0" presId="urn:microsoft.com/office/officeart/2005/8/layout/hList1"/>
    <dgm:cxn modelId="{5244CC5D-B2C0-4940-BDEF-8801475921E0}" type="presOf" srcId="{D924158F-23C8-4D04-9294-561CE6386E37}" destId="{8459A46E-253D-4E1A-9542-79151F7EA274}" srcOrd="0" destOrd="1" presId="urn:microsoft.com/office/officeart/2005/8/layout/hList1"/>
    <dgm:cxn modelId="{196B0F87-3BF5-499B-A0CF-09D6D1323435}" srcId="{84A0B35C-A408-4ADC-BE3F-E543E8883A38}" destId="{A8B09076-4CFE-4E85-B149-E1FCAC3BC5C2}" srcOrd="0" destOrd="0" parTransId="{59EFEE6B-3910-439E-8A2C-49EB06A77FF1}" sibTransId="{B37026A4-557A-4697-94FD-30B0A0125592}"/>
    <dgm:cxn modelId="{189A0BBF-58E5-4495-A081-4BEF5B44D438}" srcId="{84A0B35C-A408-4ADC-BE3F-E543E8883A38}" destId="{B814FE08-131F-4194-9348-DD4B695DE1B8}" srcOrd="1" destOrd="0" parTransId="{8D4FD1AA-2A81-4624-9131-293F67CECDE2}" sibTransId="{6610147B-2823-4261-AC7B-8C00B2068156}"/>
    <dgm:cxn modelId="{F1724866-73A5-4DB9-88DA-5F817F4C54CD}" srcId="{A8B09076-4CFE-4E85-B149-E1FCAC3BC5C2}" destId="{65863551-9C72-4D50-81C8-63DCA4DE1BC3}" srcOrd="2" destOrd="0" parTransId="{77EAA5AE-9AEA-4039-B121-AC17B0F70340}" sibTransId="{B3F3C0F5-B78F-4745-80E8-A4003E690886}"/>
    <dgm:cxn modelId="{37528AFA-F66A-46BD-B0B0-C89DCFBDD3A8}" srcId="{B814FE08-131F-4194-9348-DD4B695DE1B8}" destId="{D924158F-23C8-4D04-9294-561CE6386E37}" srcOrd="1" destOrd="0" parTransId="{1F0EAF49-B775-4AD3-9070-971591403A70}" sibTransId="{9E93AF98-A59E-475E-8A69-31CF3B6A953F}"/>
    <dgm:cxn modelId="{41D3C43E-048D-4D42-B54D-83979FB8F5E6}" type="presOf" srcId="{84A0B35C-A408-4ADC-BE3F-E543E8883A38}" destId="{06BD74FE-6F3D-4311-B850-CF8EF26FC01E}" srcOrd="0" destOrd="0" presId="urn:microsoft.com/office/officeart/2005/8/layout/hList1"/>
    <dgm:cxn modelId="{CEE81CA9-13DD-494F-A12E-A6AB45179975}" type="presOf" srcId="{53C43F1F-85A0-4D7E-A1DA-A1663B39FBA9}" destId="{8FD204FD-7D91-4CB9-B34E-4937ABC12610}" srcOrd="0" destOrd="0" presId="urn:microsoft.com/office/officeart/2005/8/layout/hList1"/>
    <dgm:cxn modelId="{35878B48-BA7C-4992-BD9C-86787C4335CE}" type="presOf" srcId="{C839C25B-6DB9-4F42-884B-C7BDB41EDEF9}" destId="{2810EC44-CC71-458F-8FAD-8B2FCB543627}" srcOrd="0" destOrd="3" presId="urn:microsoft.com/office/officeart/2005/8/layout/hList1"/>
    <dgm:cxn modelId="{289A6D05-CD07-4C8C-9743-86221CBDB9A6}" type="presOf" srcId="{02B367B4-5B45-4D3E-B04F-E2BA4B200104}" destId="{B3885454-4072-4319-A90A-26BB22999F09}" srcOrd="0" destOrd="1" presId="urn:microsoft.com/office/officeart/2005/8/layout/hList1"/>
    <dgm:cxn modelId="{298C3C99-BCFC-47D5-A65A-4EAA6DE67F09}" type="presParOf" srcId="{06BD74FE-6F3D-4311-B850-CF8EF26FC01E}" destId="{E815A44B-6071-476C-B248-3F726720EF1C}" srcOrd="0" destOrd="0" presId="urn:microsoft.com/office/officeart/2005/8/layout/hList1"/>
    <dgm:cxn modelId="{BD8C3069-305E-48AF-8ED0-A1FDD39B8F49}" type="presParOf" srcId="{E815A44B-6071-476C-B248-3F726720EF1C}" destId="{5072D19F-B076-45D0-BB94-ED493FBB62A4}" srcOrd="0" destOrd="0" presId="urn:microsoft.com/office/officeart/2005/8/layout/hList1"/>
    <dgm:cxn modelId="{C33481EA-DD5B-4C8B-93F1-89CF8C8314D3}" type="presParOf" srcId="{E815A44B-6071-476C-B248-3F726720EF1C}" destId="{2810EC44-CC71-458F-8FAD-8B2FCB543627}" srcOrd="1" destOrd="0" presId="urn:microsoft.com/office/officeart/2005/8/layout/hList1"/>
    <dgm:cxn modelId="{0C907F57-0AB5-4B0F-9B2E-F08037011F7A}" type="presParOf" srcId="{06BD74FE-6F3D-4311-B850-CF8EF26FC01E}" destId="{4F4F9CBD-AE01-4493-86DA-99FC46574517}" srcOrd="1" destOrd="0" presId="urn:microsoft.com/office/officeart/2005/8/layout/hList1"/>
    <dgm:cxn modelId="{52EE3FE5-62D3-4975-A49B-BD3224373496}" type="presParOf" srcId="{06BD74FE-6F3D-4311-B850-CF8EF26FC01E}" destId="{204BAC6C-66A1-4347-9B91-63EE35000830}" srcOrd="2" destOrd="0" presId="urn:microsoft.com/office/officeart/2005/8/layout/hList1"/>
    <dgm:cxn modelId="{F278E7B0-A144-42C8-A93A-28CCEA1F810C}" type="presParOf" srcId="{204BAC6C-66A1-4347-9B91-63EE35000830}" destId="{B046FBE1-556C-41A0-AEA5-A5164F55343B}" srcOrd="0" destOrd="0" presId="urn:microsoft.com/office/officeart/2005/8/layout/hList1"/>
    <dgm:cxn modelId="{0AF34D27-9A10-4321-A425-92534DCDC919}" type="presParOf" srcId="{204BAC6C-66A1-4347-9B91-63EE35000830}" destId="{8459A46E-253D-4E1A-9542-79151F7EA274}" srcOrd="1" destOrd="0" presId="urn:microsoft.com/office/officeart/2005/8/layout/hList1"/>
    <dgm:cxn modelId="{AA6A0962-46B7-4C05-9245-55DCA17BA76A}" type="presParOf" srcId="{06BD74FE-6F3D-4311-B850-CF8EF26FC01E}" destId="{1C5A98E1-2812-4C60-9B15-34112EBFA074}" srcOrd="3" destOrd="0" presId="urn:microsoft.com/office/officeart/2005/8/layout/hList1"/>
    <dgm:cxn modelId="{FCAA6066-CA5D-45B5-96EE-B7A9B800DF6B}" type="presParOf" srcId="{06BD74FE-6F3D-4311-B850-CF8EF26FC01E}" destId="{7C3969AC-5785-4C17-A541-BB677EAD32D0}" srcOrd="4" destOrd="0" presId="urn:microsoft.com/office/officeart/2005/8/layout/hList1"/>
    <dgm:cxn modelId="{E614C15E-0EEB-4B98-9027-464C9105A846}" type="presParOf" srcId="{7C3969AC-5785-4C17-A541-BB677EAD32D0}" destId="{8FD204FD-7D91-4CB9-B34E-4937ABC12610}" srcOrd="0" destOrd="0" presId="urn:microsoft.com/office/officeart/2005/8/layout/hList1"/>
    <dgm:cxn modelId="{D73A7742-A436-4843-A845-572EA7E80160}" type="presParOf" srcId="{7C3969AC-5785-4C17-A541-BB677EAD32D0}" destId="{B3885454-4072-4319-A90A-26BB22999F0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9597FA3-E25E-47AB-A98B-20E85E3FE1E1}" type="doc">
      <dgm:prSet loTypeId="urn:microsoft.com/office/officeart/2009/layout/CircleArrowProcess" loCatId="cycle" qsTypeId="urn:microsoft.com/office/officeart/2005/8/quickstyle/simple1" qsCatId="simple" csTypeId="urn:microsoft.com/office/officeart/2005/8/colors/colorful1" csCatId="colorful" phldr="1"/>
      <dgm:spPr/>
      <dgm:t>
        <a:bodyPr/>
        <a:lstStyle/>
        <a:p>
          <a:endParaRPr lang="en-US"/>
        </a:p>
      </dgm:t>
    </dgm:pt>
    <dgm:pt modelId="{A492A62E-00F8-4DFD-8982-637DE0FEE639}">
      <dgm:prSet phldrT="[نص]" custT="1"/>
      <dgm:spPr/>
      <dgm:t>
        <a:bodyPr/>
        <a:lstStyle/>
        <a:p>
          <a:r>
            <a:rPr lang="en-US" sz="1600" b="1" dirty="0"/>
            <a:t>Shock Stimulus</a:t>
          </a:r>
        </a:p>
      </dgm:t>
    </dgm:pt>
    <dgm:pt modelId="{6EA8A867-EF37-4D2C-B6E3-B2156D911E5B}" type="parTrans" cxnId="{1B750921-0D4E-4B2D-AAD4-772FAA43BD61}">
      <dgm:prSet/>
      <dgm:spPr/>
      <dgm:t>
        <a:bodyPr/>
        <a:lstStyle/>
        <a:p>
          <a:endParaRPr lang="en-US"/>
        </a:p>
      </dgm:t>
    </dgm:pt>
    <dgm:pt modelId="{8E72DB42-9A1C-4E11-90EA-2996FCAA8CE1}" type="sibTrans" cxnId="{1B750921-0D4E-4B2D-AAD4-772FAA43BD61}">
      <dgm:prSet/>
      <dgm:spPr/>
      <dgm:t>
        <a:bodyPr/>
        <a:lstStyle/>
        <a:p>
          <a:endParaRPr lang="en-US"/>
        </a:p>
      </dgm:t>
    </dgm:pt>
    <dgm:pt modelId="{8F8339E0-99FE-4042-B528-DF99AEEC7B3E}">
      <dgm:prSet custT="1"/>
      <dgm:spPr/>
      <dgm:t>
        <a:bodyPr/>
        <a:lstStyle/>
        <a:p>
          <a:r>
            <a:rPr lang="en-US" sz="1600" b="1" dirty="0">
              <a:solidFill>
                <a:srgbClr val="FF0000"/>
              </a:solidFill>
            </a:rPr>
            <a:t>Irreversible Shock</a:t>
          </a:r>
        </a:p>
      </dgm:t>
    </dgm:pt>
    <dgm:pt modelId="{487DF915-A2CD-4DA9-9218-A1C45DF8C630}" type="parTrans" cxnId="{AB636B8B-FE52-4B3B-9ABC-096DB00EAC34}">
      <dgm:prSet/>
      <dgm:spPr/>
      <dgm:t>
        <a:bodyPr/>
        <a:lstStyle/>
        <a:p>
          <a:endParaRPr lang="en-US"/>
        </a:p>
      </dgm:t>
    </dgm:pt>
    <dgm:pt modelId="{23AB06AC-88FD-4278-8E65-E92278B28A15}" type="sibTrans" cxnId="{AB636B8B-FE52-4B3B-9ABC-096DB00EAC34}">
      <dgm:prSet/>
      <dgm:spPr/>
      <dgm:t>
        <a:bodyPr/>
        <a:lstStyle/>
        <a:p>
          <a:endParaRPr lang="en-US"/>
        </a:p>
      </dgm:t>
    </dgm:pt>
    <dgm:pt modelId="{4B27B223-F5E8-4681-93F6-A85DCC61FD8D}">
      <dgm:prSet custT="1"/>
      <dgm:spPr/>
      <dgm:t>
        <a:bodyPr/>
        <a:lstStyle/>
        <a:p>
          <a:r>
            <a:rPr lang="en-US" sz="1600" b="0" dirty="0"/>
            <a:t>Splitting of Plasma Proteins</a:t>
          </a:r>
        </a:p>
      </dgm:t>
    </dgm:pt>
    <dgm:pt modelId="{669A664E-0086-498D-9284-F5091E24243C}" type="parTrans" cxnId="{D6713815-151B-4022-8AB8-C26A9B6D30A7}">
      <dgm:prSet/>
      <dgm:spPr/>
      <dgm:t>
        <a:bodyPr/>
        <a:lstStyle/>
        <a:p>
          <a:endParaRPr lang="en-US"/>
        </a:p>
      </dgm:t>
    </dgm:pt>
    <dgm:pt modelId="{0724ED56-BE8A-43DD-BA00-CD6691DF3DF0}" type="sibTrans" cxnId="{D6713815-151B-4022-8AB8-C26A9B6D30A7}">
      <dgm:prSet/>
      <dgm:spPr/>
      <dgm:t>
        <a:bodyPr/>
        <a:lstStyle/>
        <a:p>
          <a:endParaRPr lang="en-US"/>
        </a:p>
      </dgm:t>
    </dgm:pt>
    <dgm:pt modelId="{B63FFD21-03C7-4987-8BC8-F1CBA3B2A71C}">
      <dgm:prSet custT="1"/>
      <dgm:spPr/>
      <dgm:t>
        <a:bodyPr/>
        <a:lstStyle/>
        <a:p>
          <a:r>
            <a:rPr lang="en-US" sz="1600" b="0" dirty="0"/>
            <a:t>Lysosomal Activation, Release Proteases  </a:t>
          </a:r>
        </a:p>
      </dgm:t>
    </dgm:pt>
    <dgm:pt modelId="{37FB1C74-293F-437A-B77D-C4367E622874}" type="parTrans" cxnId="{A862192A-C6C6-4004-8536-2142AF224CE2}">
      <dgm:prSet/>
      <dgm:spPr/>
      <dgm:t>
        <a:bodyPr/>
        <a:lstStyle/>
        <a:p>
          <a:endParaRPr lang="en-US"/>
        </a:p>
      </dgm:t>
    </dgm:pt>
    <dgm:pt modelId="{D81B67C0-166C-4618-9DF1-E255E7C89B67}" type="sibTrans" cxnId="{A862192A-C6C6-4004-8536-2142AF224CE2}">
      <dgm:prSet/>
      <dgm:spPr/>
      <dgm:t>
        <a:bodyPr/>
        <a:lstStyle/>
        <a:p>
          <a:endParaRPr lang="en-US"/>
        </a:p>
      </dgm:t>
    </dgm:pt>
    <dgm:pt modelId="{081A0B04-AFBF-4D2A-BE3F-BFD610816183}">
      <dgm:prSet custT="1"/>
      <dgm:spPr/>
      <dgm:t>
        <a:bodyPr/>
        <a:lstStyle/>
        <a:p>
          <a:r>
            <a:rPr lang="en-US" sz="1600" b="0" dirty="0"/>
            <a:t>Vasoactive Peptides, Amines, etc.</a:t>
          </a:r>
        </a:p>
      </dgm:t>
    </dgm:pt>
    <dgm:pt modelId="{2E564B9B-3D48-4A73-A0F4-E0E6BAE1E99A}" type="parTrans" cxnId="{F3EB3A21-6921-4734-9699-C7A56BDE19F1}">
      <dgm:prSet/>
      <dgm:spPr/>
      <dgm:t>
        <a:bodyPr/>
        <a:lstStyle/>
        <a:p>
          <a:endParaRPr lang="en-US"/>
        </a:p>
      </dgm:t>
    </dgm:pt>
    <dgm:pt modelId="{ED0FCC6A-E656-46A7-8C68-F46216F29E6C}" type="sibTrans" cxnId="{F3EB3A21-6921-4734-9699-C7A56BDE19F1}">
      <dgm:prSet/>
      <dgm:spPr/>
      <dgm:t>
        <a:bodyPr/>
        <a:lstStyle/>
        <a:p>
          <a:endParaRPr lang="en-US"/>
        </a:p>
      </dgm:t>
    </dgm:pt>
    <dgm:pt modelId="{B67F364C-AB10-498D-AB78-2DC02204A979}">
      <dgm:prSet custT="1"/>
      <dgm:spPr/>
      <dgm:t>
        <a:bodyPr/>
        <a:lstStyle/>
        <a:p>
          <a:r>
            <a:rPr lang="en-US" sz="1600" b="0" dirty="0"/>
            <a:t>Hypotension, Fluid Loss  </a:t>
          </a:r>
        </a:p>
      </dgm:t>
    </dgm:pt>
    <dgm:pt modelId="{E9EF0421-3ECF-4BEC-A423-FC98B22C77C8}" type="parTrans" cxnId="{0F503F0B-44A0-44EB-AD4C-D276B86482ED}">
      <dgm:prSet/>
      <dgm:spPr/>
      <dgm:t>
        <a:bodyPr/>
        <a:lstStyle/>
        <a:p>
          <a:endParaRPr lang="en-US"/>
        </a:p>
      </dgm:t>
    </dgm:pt>
    <dgm:pt modelId="{57571B90-7DF1-4AF6-BC2C-7F4C89F2C4F3}" type="sibTrans" cxnId="{0F503F0B-44A0-44EB-AD4C-D276B86482ED}">
      <dgm:prSet/>
      <dgm:spPr/>
      <dgm:t>
        <a:bodyPr/>
        <a:lstStyle/>
        <a:p>
          <a:endParaRPr lang="en-US"/>
        </a:p>
      </dgm:t>
    </dgm:pt>
    <dgm:pt modelId="{22A6047D-438C-4F71-A191-3BCC43F55DDC}" type="pres">
      <dgm:prSet presAssocID="{A9597FA3-E25E-47AB-A98B-20E85E3FE1E1}" presName="Name0" presStyleCnt="0">
        <dgm:presLayoutVars>
          <dgm:chMax val="7"/>
          <dgm:chPref val="7"/>
          <dgm:dir/>
          <dgm:animLvl val="lvl"/>
        </dgm:presLayoutVars>
      </dgm:prSet>
      <dgm:spPr/>
      <dgm:t>
        <a:bodyPr/>
        <a:lstStyle/>
        <a:p>
          <a:endParaRPr lang="en-US"/>
        </a:p>
      </dgm:t>
    </dgm:pt>
    <dgm:pt modelId="{78B05B48-39FF-49CA-8B2E-2D0A90E2219B}" type="pres">
      <dgm:prSet presAssocID="{A492A62E-00F8-4DFD-8982-637DE0FEE639}" presName="Accent1" presStyleCnt="0"/>
      <dgm:spPr/>
    </dgm:pt>
    <dgm:pt modelId="{0781A2EE-057F-4A61-8015-0D511DC7BC9D}" type="pres">
      <dgm:prSet presAssocID="{A492A62E-00F8-4DFD-8982-637DE0FEE639}" presName="Accent" presStyleLbl="node1" presStyleIdx="0" presStyleCnt="6" custScaleX="130446"/>
      <dgm:spPr/>
    </dgm:pt>
    <dgm:pt modelId="{9D9789C7-8F43-44E6-B408-F09880A7B4A3}" type="pres">
      <dgm:prSet presAssocID="{A492A62E-00F8-4DFD-8982-637DE0FEE639}" presName="Parent1" presStyleLbl="revTx" presStyleIdx="0" presStyleCnt="6" custScaleX="128624">
        <dgm:presLayoutVars>
          <dgm:chMax val="1"/>
          <dgm:chPref val="1"/>
          <dgm:bulletEnabled val="1"/>
        </dgm:presLayoutVars>
      </dgm:prSet>
      <dgm:spPr/>
      <dgm:t>
        <a:bodyPr/>
        <a:lstStyle/>
        <a:p>
          <a:endParaRPr lang="en-US"/>
        </a:p>
      </dgm:t>
    </dgm:pt>
    <dgm:pt modelId="{7680502C-13BC-44F3-A132-4F5C35D93974}" type="pres">
      <dgm:prSet presAssocID="{B63FFD21-03C7-4987-8BC8-F1CBA3B2A71C}" presName="Accent2" presStyleCnt="0"/>
      <dgm:spPr/>
    </dgm:pt>
    <dgm:pt modelId="{88D0DD86-0591-48DD-9968-FC903E6596DC}" type="pres">
      <dgm:prSet presAssocID="{B63FFD21-03C7-4987-8BC8-F1CBA3B2A71C}" presName="Accent" presStyleLbl="node1" presStyleIdx="1" presStyleCnt="6" custScaleX="130162"/>
      <dgm:spPr/>
    </dgm:pt>
    <dgm:pt modelId="{B4F6E1C7-6DD8-477D-B032-3880A0841066}" type="pres">
      <dgm:prSet presAssocID="{B63FFD21-03C7-4987-8BC8-F1CBA3B2A71C}" presName="Parent2" presStyleLbl="revTx" presStyleIdx="1" presStyleCnt="6" custScaleX="225052" custLinFactNeighborX="32895" custLinFactNeighborY="-5816">
        <dgm:presLayoutVars>
          <dgm:chMax val="1"/>
          <dgm:chPref val="1"/>
          <dgm:bulletEnabled val="1"/>
        </dgm:presLayoutVars>
      </dgm:prSet>
      <dgm:spPr/>
      <dgm:t>
        <a:bodyPr/>
        <a:lstStyle/>
        <a:p>
          <a:endParaRPr lang="en-US"/>
        </a:p>
      </dgm:t>
    </dgm:pt>
    <dgm:pt modelId="{CEC0F2B3-5FFF-48C5-9A0D-E113EDC6D0C5}" type="pres">
      <dgm:prSet presAssocID="{4B27B223-F5E8-4681-93F6-A85DCC61FD8D}" presName="Accent3" presStyleCnt="0"/>
      <dgm:spPr/>
    </dgm:pt>
    <dgm:pt modelId="{3799BB68-24C7-480D-803F-A6A8201159C3}" type="pres">
      <dgm:prSet presAssocID="{4B27B223-F5E8-4681-93F6-A85DCC61FD8D}" presName="Accent" presStyleLbl="node1" presStyleIdx="2" presStyleCnt="6" custScaleX="152472"/>
      <dgm:spPr/>
    </dgm:pt>
    <dgm:pt modelId="{0DEE358C-9F9C-469C-B799-25EB305B16C5}" type="pres">
      <dgm:prSet presAssocID="{4B27B223-F5E8-4681-93F6-A85DCC61FD8D}" presName="Parent3" presStyleLbl="revTx" presStyleIdx="2" presStyleCnt="6" custScaleX="201113" custLinFactNeighborY="12352">
        <dgm:presLayoutVars>
          <dgm:chMax val="1"/>
          <dgm:chPref val="1"/>
          <dgm:bulletEnabled val="1"/>
        </dgm:presLayoutVars>
      </dgm:prSet>
      <dgm:spPr/>
      <dgm:t>
        <a:bodyPr/>
        <a:lstStyle/>
        <a:p>
          <a:endParaRPr lang="en-US"/>
        </a:p>
      </dgm:t>
    </dgm:pt>
    <dgm:pt modelId="{12FF4AD6-C8E1-4FC9-94BA-02B24B7141C4}" type="pres">
      <dgm:prSet presAssocID="{081A0B04-AFBF-4D2A-BE3F-BFD610816183}" presName="Accent4" presStyleCnt="0"/>
      <dgm:spPr/>
    </dgm:pt>
    <dgm:pt modelId="{E0476CB0-09E4-4FE6-8999-411BB0A98896}" type="pres">
      <dgm:prSet presAssocID="{081A0B04-AFBF-4D2A-BE3F-BFD610816183}" presName="Accent" presStyleLbl="node1" presStyleIdx="3" presStyleCnt="6" custScaleX="135130"/>
      <dgm:spPr/>
    </dgm:pt>
    <dgm:pt modelId="{753A4A09-BD03-4F0D-A442-19E5DF87159B}" type="pres">
      <dgm:prSet presAssocID="{081A0B04-AFBF-4D2A-BE3F-BFD610816183}" presName="Parent4" presStyleLbl="revTx" presStyleIdx="3" presStyleCnt="6" custScaleX="225052" custLinFactNeighborX="27225" custLinFactNeighborY="-1691">
        <dgm:presLayoutVars>
          <dgm:chMax val="1"/>
          <dgm:chPref val="1"/>
          <dgm:bulletEnabled val="1"/>
        </dgm:presLayoutVars>
      </dgm:prSet>
      <dgm:spPr/>
      <dgm:t>
        <a:bodyPr/>
        <a:lstStyle/>
        <a:p>
          <a:endParaRPr lang="en-US"/>
        </a:p>
      </dgm:t>
    </dgm:pt>
    <dgm:pt modelId="{9ACBFA26-4D55-4AD8-B9EA-F79B18E822FE}" type="pres">
      <dgm:prSet presAssocID="{B67F364C-AB10-498D-AB78-2DC02204A979}" presName="Accent5" presStyleCnt="0"/>
      <dgm:spPr/>
    </dgm:pt>
    <dgm:pt modelId="{28F31770-24D3-4FB7-8747-7D7B876EC48E}" type="pres">
      <dgm:prSet presAssocID="{B67F364C-AB10-498D-AB78-2DC02204A979}" presName="Accent" presStyleLbl="node1" presStyleIdx="4" presStyleCnt="6" custScaleX="140560"/>
      <dgm:spPr/>
    </dgm:pt>
    <dgm:pt modelId="{9053681D-93BA-4729-8DAC-9F53F80D0E1A}" type="pres">
      <dgm:prSet presAssocID="{B67F364C-AB10-498D-AB78-2DC02204A979}" presName="Parent5" presStyleLbl="revTx" presStyleIdx="4" presStyleCnt="6" custScaleX="161330" custLinFactNeighborX="1786" custLinFactNeighborY="9643">
        <dgm:presLayoutVars>
          <dgm:chMax val="1"/>
          <dgm:chPref val="1"/>
          <dgm:bulletEnabled val="1"/>
        </dgm:presLayoutVars>
      </dgm:prSet>
      <dgm:spPr/>
      <dgm:t>
        <a:bodyPr/>
        <a:lstStyle/>
        <a:p>
          <a:endParaRPr lang="en-US"/>
        </a:p>
      </dgm:t>
    </dgm:pt>
    <dgm:pt modelId="{E7870B20-3E13-4E19-88F7-3911B14690DA}" type="pres">
      <dgm:prSet presAssocID="{8F8339E0-99FE-4042-B528-DF99AEEC7B3E}" presName="Accent6" presStyleCnt="0"/>
      <dgm:spPr/>
    </dgm:pt>
    <dgm:pt modelId="{E1E3A5A7-6C46-47C2-AC0F-41F73FE18379}" type="pres">
      <dgm:prSet presAssocID="{8F8339E0-99FE-4042-B528-DF99AEEC7B3E}" presName="Accent" presStyleLbl="node1" presStyleIdx="5" presStyleCnt="6" custScaleX="148604"/>
      <dgm:spPr/>
    </dgm:pt>
    <dgm:pt modelId="{92D117FA-5249-438E-9758-0843CC54F0F3}" type="pres">
      <dgm:prSet presAssocID="{8F8339E0-99FE-4042-B528-DF99AEEC7B3E}" presName="Parent6" presStyleLbl="revTx" presStyleIdx="5" presStyleCnt="6" custScaleX="191757">
        <dgm:presLayoutVars>
          <dgm:chMax val="1"/>
          <dgm:chPref val="1"/>
          <dgm:bulletEnabled val="1"/>
        </dgm:presLayoutVars>
      </dgm:prSet>
      <dgm:spPr/>
      <dgm:t>
        <a:bodyPr/>
        <a:lstStyle/>
        <a:p>
          <a:endParaRPr lang="en-US"/>
        </a:p>
      </dgm:t>
    </dgm:pt>
  </dgm:ptLst>
  <dgm:cxnLst>
    <dgm:cxn modelId="{C4EB9EAF-DE80-43BB-AF1D-ADE0C8F44FAC}" type="presOf" srcId="{8F8339E0-99FE-4042-B528-DF99AEEC7B3E}" destId="{92D117FA-5249-438E-9758-0843CC54F0F3}" srcOrd="0" destOrd="0" presId="urn:microsoft.com/office/officeart/2009/layout/CircleArrowProcess"/>
    <dgm:cxn modelId="{1B750921-0D4E-4B2D-AAD4-772FAA43BD61}" srcId="{A9597FA3-E25E-47AB-A98B-20E85E3FE1E1}" destId="{A492A62E-00F8-4DFD-8982-637DE0FEE639}" srcOrd="0" destOrd="0" parTransId="{6EA8A867-EF37-4D2C-B6E3-B2156D911E5B}" sibTransId="{8E72DB42-9A1C-4E11-90EA-2996FCAA8CE1}"/>
    <dgm:cxn modelId="{0F38DF8B-DE44-4ABC-A938-CAA85ED35333}" type="presOf" srcId="{4B27B223-F5E8-4681-93F6-A85DCC61FD8D}" destId="{0DEE358C-9F9C-469C-B799-25EB305B16C5}" srcOrd="0" destOrd="0" presId="urn:microsoft.com/office/officeart/2009/layout/CircleArrowProcess"/>
    <dgm:cxn modelId="{C8520DC3-A6B1-4C8B-ABEB-CEB36CD7A78F}" type="presOf" srcId="{A9597FA3-E25E-47AB-A98B-20E85E3FE1E1}" destId="{22A6047D-438C-4F71-A191-3BCC43F55DDC}" srcOrd="0" destOrd="0" presId="urn:microsoft.com/office/officeart/2009/layout/CircleArrowProcess"/>
    <dgm:cxn modelId="{6BE0859B-ACC7-44B4-A8B9-151EE20C2913}" type="presOf" srcId="{081A0B04-AFBF-4D2A-BE3F-BFD610816183}" destId="{753A4A09-BD03-4F0D-A442-19E5DF87159B}" srcOrd="0" destOrd="0" presId="urn:microsoft.com/office/officeart/2009/layout/CircleArrowProcess"/>
    <dgm:cxn modelId="{2E567339-AF4F-4C92-95F8-D0F38CE3EED6}" type="presOf" srcId="{A492A62E-00F8-4DFD-8982-637DE0FEE639}" destId="{9D9789C7-8F43-44E6-B408-F09880A7B4A3}" srcOrd="0" destOrd="0" presId="urn:microsoft.com/office/officeart/2009/layout/CircleArrowProcess"/>
    <dgm:cxn modelId="{AE787028-5FA1-49E4-9B07-026F56D44CA1}" type="presOf" srcId="{B67F364C-AB10-498D-AB78-2DC02204A979}" destId="{9053681D-93BA-4729-8DAC-9F53F80D0E1A}" srcOrd="0" destOrd="0" presId="urn:microsoft.com/office/officeart/2009/layout/CircleArrowProcess"/>
    <dgm:cxn modelId="{D6713815-151B-4022-8AB8-C26A9B6D30A7}" srcId="{A9597FA3-E25E-47AB-A98B-20E85E3FE1E1}" destId="{4B27B223-F5E8-4681-93F6-A85DCC61FD8D}" srcOrd="2" destOrd="0" parTransId="{669A664E-0086-498D-9284-F5091E24243C}" sibTransId="{0724ED56-BE8A-43DD-BA00-CD6691DF3DF0}"/>
    <dgm:cxn modelId="{AB636B8B-FE52-4B3B-9ABC-096DB00EAC34}" srcId="{A9597FA3-E25E-47AB-A98B-20E85E3FE1E1}" destId="{8F8339E0-99FE-4042-B528-DF99AEEC7B3E}" srcOrd="5" destOrd="0" parTransId="{487DF915-A2CD-4DA9-9218-A1C45DF8C630}" sibTransId="{23AB06AC-88FD-4278-8E65-E92278B28A15}"/>
    <dgm:cxn modelId="{A862192A-C6C6-4004-8536-2142AF224CE2}" srcId="{A9597FA3-E25E-47AB-A98B-20E85E3FE1E1}" destId="{B63FFD21-03C7-4987-8BC8-F1CBA3B2A71C}" srcOrd="1" destOrd="0" parTransId="{37FB1C74-293F-437A-B77D-C4367E622874}" sibTransId="{D81B67C0-166C-4618-9DF1-E255E7C89B67}"/>
    <dgm:cxn modelId="{F3EB3A21-6921-4734-9699-C7A56BDE19F1}" srcId="{A9597FA3-E25E-47AB-A98B-20E85E3FE1E1}" destId="{081A0B04-AFBF-4D2A-BE3F-BFD610816183}" srcOrd="3" destOrd="0" parTransId="{2E564B9B-3D48-4A73-A0F4-E0E6BAE1E99A}" sibTransId="{ED0FCC6A-E656-46A7-8C68-F46216F29E6C}"/>
    <dgm:cxn modelId="{9CF1FA29-4E19-46AE-B91A-0AEDE1E689B5}" type="presOf" srcId="{B63FFD21-03C7-4987-8BC8-F1CBA3B2A71C}" destId="{B4F6E1C7-6DD8-477D-B032-3880A0841066}" srcOrd="0" destOrd="0" presId="urn:microsoft.com/office/officeart/2009/layout/CircleArrowProcess"/>
    <dgm:cxn modelId="{0F503F0B-44A0-44EB-AD4C-D276B86482ED}" srcId="{A9597FA3-E25E-47AB-A98B-20E85E3FE1E1}" destId="{B67F364C-AB10-498D-AB78-2DC02204A979}" srcOrd="4" destOrd="0" parTransId="{E9EF0421-3ECF-4BEC-A423-FC98B22C77C8}" sibTransId="{57571B90-7DF1-4AF6-BC2C-7F4C89F2C4F3}"/>
    <dgm:cxn modelId="{266D7CAC-CDC6-4665-8F4B-045D8594E303}" type="presParOf" srcId="{22A6047D-438C-4F71-A191-3BCC43F55DDC}" destId="{78B05B48-39FF-49CA-8B2E-2D0A90E2219B}" srcOrd="0" destOrd="0" presId="urn:microsoft.com/office/officeart/2009/layout/CircleArrowProcess"/>
    <dgm:cxn modelId="{5BE219EB-9F0F-47C6-AD0B-D15FF80B2E63}" type="presParOf" srcId="{78B05B48-39FF-49CA-8B2E-2D0A90E2219B}" destId="{0781A2EE-057F-4A61-8015-0D511DC7BC9D}" srcOrd="0" destOrd="0" presId="urn:microsoft.com/office/officeart/2009/layout/CircleArrowProcess"/>
    <dgm:cxn modelId="{77E980AC-2BE8-475F-A3C6-4A7A9573397A}" type="presParOf" srcId="{22A6047D-438C-4F71-A191-3BCC43F55DDC}" destId="{9D9789C7-8F43-44E6-B408-F09880A7B4A3}" srcOrd="1" destOrd="0" presId="urn:microsoft.com/office/officeart/2009/layout/CircleArrowProcess"/>
    <dgm:cxn modelId="{DD09EEFC-44BD-4CE9-BEFC-A7704D4AE4C1}" type="presParOf" srcId="{22A6047D-438C-4F71-A191-3BCC43F55DDC}" destId="{7680502C-13BC-44F3-A132-4F5C35D93974}" srcOrd="2" destOrd="0" presId="urn:microsoft.com/office/officeart/2009/layout/CircleArrowProcess"/>
    <dgm:cxn modelId="{FCD6BDC2-08F4-423C-8002-26D577F71835}" type="presParOf" srcId="{7680502C-13BC-44F3-A132-4F5C35D93974}" destId="{88D0DD86-0591-48DD-9968-FC903E6596DC}" srcOrd="0" destOrd="0" presId="urn:microsoft.com/office/officeart/2009/layout/CircleArrowProcess"/>
    <dgm:cxn modelId="{B6AA4A7D-D97B-4C82-AE2D-67F772BF9F7D}" type="presParOf" srcId="{22A6047D-438C-4F71-A191-3BCC43F55DDC}" destId="{B4F6E1C7-6DD8-477D-B032-3880A0841066}" srcOrd="3" destOrd="0" presId="urn:microsoft.com/office/officeart/2009/layout/CircleArrowProcess"/>
    <dgm:cxn modelId="{8EE12F34-F06A-47DE-A361-9B1BB75F58E9}" type="presParOf" srcId="{22A6047D-438C-4F71-A191-3BCC43F55DDC}" destId="{CEC0F2B3-5FFF-48C5-9A0D-E113EDC6D0C5}" srcOrd="4" destOrd="0" presId="urn:microsoft.com/office/officeart/2009/layout/CircleArrowProcess"/>
    <dgm:cxn modelId="{94F92D72-9774-4B8A-8EED-1ADC245F87C1}" type="presParOf" srcId="{CEC0F2B3-5FFF-48C5-9A0D-E113EDC6D0C5}" destId="{3799BB68-24C7-480D-803F-A6A8201159C3}" srcOrd="0" destOrd="0" presId="urn:microsoft.com/office/officeart/2009/layout/CircleArrowProcess"/>
    <dgm:cxn modelId="{AB3241B5-D5B7-4FD9-A92D-4A2D12F3F382}" type="presParOf" srcId="{22A6047D-438C-4F71-A191-3BCC43F55DDC}" destId="{0DEE358C-9F9C-469C-B799-25EB305B16C5}" srcOrd="5" destOrd="0" presId="urn:microsoft.com/office/officeart/2009/layout/CircleArrowProcess"/>
    <dgm:cxn modelId="{9E400385-93FC-4A64-8956-E7E056358B68}" type="presParOf" srcId="{22A6047D-438C-4F71-A191-3BCC43F55DDC}" destId="{12FF4AD6-C8E1-4FC9-94BA-02B24B7141C4}" srcOrd="6" destOrd="0" presId="urn:microsoft.com/office/officeart/2009/layout/CircleArrowProcess"/>
    <dgm:cxn modelId="{2AF34D46-B1BE-4654-A912-FDF2EC1AE7D0}" type="presParOf" srcId="{12FF4AD6-C8E1-4FC9-94BA-02B24B7141C4}" destId="{E0476CB0-09E4-4FE6-8999-411BB0A98896}" srcOrd="0" destOrd="0" presId="urn:microsoft.com/office/officeart/2009/layout/CircleArrowProcess"/>
    <dgm:cxn modelId="{67926F33-707C-4D5C-8A7F-F5C56C3F938F}" type="presParOf" srcId="{22A6047D-438C-4F71-A191-3BCC43F55DDC}" destId="{753A4A09-BD03-4F0D-A442-19E5DF87159B}" srcOrd="7" destOrd="0" presId="urn:microsoft.com/office/officeart/2009/layout/CircleArrowProcess"/>
    <dgm:cxn modelId="{76E0B180-53FD-4EA6-A214-B9144486696F}" type="presParOf" srcId="{22A6047D-438C-4F71-A191-3BCC43F55DDC}" destId="{9ACBFA26-4D55-4AD8-B9EA-F79B18E822FE}" srcOrd="8" destOrd="0" presId="urn:microsoft.com/office/officeart/2009/layout/CircleArrowProcess"/>
    <dgm:cxn modelId="{452791AA-D123-41B5-A500-C1DFEDE1D477}" type="presParOf" srcId="{9ACBFA26-4D55-4AD8-B9EA-F79B18E822FE}" destId="{28F31770-24D3-4FB7-8747-7D7B876EC48E}" srcOrd="0" destOrd="0" presId="urn:microsoft.com/office/officeart/2009/layout/CircleArrowProcess"/>
    <dgm:cxn modelId="{97D8B590-64B4-4404-8C53-CD28B7F779CA}" type="presParOf" srcId="{22A6047D-438C-4F71-A191-3BCC43F55DDC}" destId="{9053681D-93BA-4729-8DAC-9F53F80D0E1A}" srcOrd="9" destOrd="0" presId="urn:microsoft.com/office/officeart/2009/layout/CircleArrowProcess"/>
    <dgm:cxn modelId="{CBF18E2B-AD75-4EB4-809A-1DA3C9EF4AA9}" type="presParOf" srcId="{22A6047D-438C-4F71-A191-3BCC43F55DDC}" destId="{E7870B20-3E13-4E19-88F7-3911B14690DA}" srcOrd="10" destOrd="0" presId="urn:microsoft.com/office/officeart/2009/layout/CircleArrowProcess"/>
    <dgm:cxn modelId="{D4B01BD3-6CBF-4347-91B1-027E1E0ED9D3}" type="presParOf" srcId="{E7870B20-3E13-4E19-88F7-3911B14690DA}" destId="{E1E3A5A7-6C46-47C2-AC0F-41F73FE18379}" srcOrd="0" destOrd="0" presId="urn:microsoft.com/office/officeart/2009/layout/CircleArrowProcess"/>
    <dgm:cxn modelId="{CCB23D43-B406-49EF-914C-7C9C77D538FC}" type="presParOf" srcId="{22A6047D-438C-4F71-A191-3BCC43F55DDC}" destId="{92D117FA-5249-438E-9758-0843CC54F0F3}" srcOrd="11" destOrd="0" presId="urn:microsoft.com/office/officeart/2009/layout/CircleArrow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44D664-02BB-D84E-8D2E-0C2788F0E977}">
      <dsp:nvSpPr>
        <dsp:cNvPr id="0" name=""/>
        <dsp:cNvSpPr/>
      </dsp:nvSpPr>
      <dsp:spPr>
        <a:xfrm>
          <a:off x="8369923" y="2948903"/>
          <a:ext cx="91440" cy="276095"/>
        </a:xfrm>
        <a:custGeom>
          <a:avLst/>
          <a:gdLst/>
          <a:ahLst/>
          <a:cxnLst/>
          <a:rect l="0" t="0" r="0" b="0"/>
          <a:pathLst>
            <a:path>
              <a:moveTo>
                <a:pt x="45720" y="0"/>
              </a:moveTo>
              <a:lnTo>
                <a:pt x="45720" y="276095"/>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B4E49D-957D-6543-BE51-D156E033B303}">
      <dsp:nvSpPr>
        <dsp:cNvPr id="0" name=""/>
        <dsp:cNvSpPr/>
      </dsp:nvSpPr>
      <dsp:spPr>
        <a:xfrm>
          <a:off x="8369923" y="1943546"/>
          <a:ext cx="91440" cy="227249"/>
        </a:xfrm>
        <a:custGeom>
          <a:avLst/>
          <a:gdLst/>
          <a:ahLst/>
          <a:cxnLst/>
          <a:rect l="0" t="0" r="0" b="0"/>
          <a:pathLst>
            <a:path>
              <a:moveTo>
                <a:pt x="74638" y="0"/>
              </a:moveTo>
              <a:lnTo>
                <a:pt x="74638" y="86916"/>
              </a:lnTo>
              <a:lnTo>
                <a:pt x="45720" y="86916"/>
              </a:lnTo>
              <a:lnTo>
                <a:pt x="45720" y="227249"/>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DF31FA-9229-5648-A69A-7DFBD7A41E55}">
      <dsp:nvSpPr>
        <dsp:cNvPr id="0" name=""/>
        <dsp:cNvSpPr/>
      </dsp:nvSpPr>
      <dsp:spPr>
        <a:xfrm>
          <a:off x="5590914" y="754539"/>
          <a:ext cx="2853647" cy="372951"/>
        </a:xfrm>
        <a:custGeom>
          <a:avLst/>
          <a:gdLst/>
          <a:ahLst/>
          <a:cxnLst/>
          <a:rect l="0" t="0" r="0" b="0"/>
          <a:pathLst>
            <a:path>
              <a:moveTo>
                <a:pt x="0" y="0"/>
              </a:moveTo>
              <a:lnTo>
                <a:pt x="0" y="232618"/>
              </a:lnTo>
              <a:lnTo>
                <a:pt x="2853647" y="232618"/>
              </a:lnTo>
              <a:lnTo>
                <a:pt x="2853647" y="372951"/>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D32185-29B1-5443-8630-F65639DF9BE0}">
      <dsp:nvSpPr>
        <dsp:cNvPr id="0" name=""/>
        <dsp:cNvSpPr/>
      </dsp:nvSpPr>
      <dsp:spPr>
        <a:xfrm>
          <a:off x="1940153" y="1768948"/>
          <a:ext cx="2785840" cy="490517"/>
        </a:xfrm>
        <a:custGeom>
          <a:avLst/>
          <a:gdLst/>
          <a:ahLst/>
          <a:cxnLst/>
          <a:rect l="0" t="0" r="0" b="0"/>
          <a:pathLst>
            <a:path>
              <a:moveTo>
                <a:pt x="0" y="0"/>
              </a:moveTo>
              <a:lnTo>
                <a:pt x="0" y="350184"/>
              </a:lnTo>
              <a:lnTo>
                <a:pt x="2785840" y="350184"/>
              </a:lnTo>
              <a:lnTo>
                <a:pt x="2785840" y="490517"/>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B7DE5C-FE21-1546-9325-0BC6395DC737}">
      <dsp:nvSpPr>
        <dsp:cNvPr id="0" name=""/>
        <dsp:cNvSpPr/>
      </dsp:nvSpPr>
      <dsp:spPr>
        <a:xfrm>
          <a:off x="2925349" y="3009072"/>
          <a:ext cx="210244" cy="377549"/>
        </a:xfrm>
        <a:custGeom>
          <a:avLst/>
          <a:gdLst/>
          <a:ahLst/>
          <a:cxnLst/>
          <a:rect l="0" t="0" r="0" b="0"/>
          <a:pathLst>
            <a:path>
              <a:moveTo>
                <a:pt x="0" y="0"/>
              </a:moveTo>
              <a:lnTo>
                <a:pt x="0" y="237216"/>
              </a:lnTo>
              <a:lnTo>
                <a:pt x="210244" y="237216"/>
              </a:lnTo>
              <a:lnTo>
                <a:pt x="210244" y="377549"/>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45AEF4-8E3C-9F4A-9C68-45BD2633AB39}">
      <dsp:nvSpPr>
        <dsp:cNvPr id="0" name=""/>
        <dsp:cNvSpPr/>
      </dsp:nvSpPr>
      <dsp:spPr>
        <a:xfrm>
          <a:off x="1940153" y="1768948"/>
          <a:ext cx="985196" cy="462015"/>
        </a:xfrm>
        <a:custGeom>
          <a:avLst/>
          <a:gdLst/>
          <a:ahLst/>
          <a:cxnLst/>
          <a:rect l="0" t="0" r="0" b="0"/>
          <a:pathLst>
            <a:path>
              <a:moveTo>
                <a:pt x="0" y="0"/>
              </a:moveTo>
              <a:lnTo>
                <a:pt x="0" y="321683"/>
              </a:lnTo>
              <a:lnTo>
                <a:pt x="985196" y="321683"/>
              </a:lnTo>
              <a:lnTo>
                <a:pt x="985196" y="462015"/>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EFE713-C146-2040-AA9E-49B39069BA32}">
      <dsp:nvSpPr>
        <dsp:cNvPr id="0" name=""/>
        <dsp:cNvSpPr/>
      </dsp:nvSpPr>
      <dsp:spPr>
        <a:xfrm>
          <a:off x="990725" y="1768948"/>
          <a:ext cx="949427" cy="466517"/>
        </a:xfrm>
        <a:custGeom>
          <a:avLst/>
          <a:gdLst/>
          <a:ahLst/>
          <a:cxnLst/>
          <a:rect l="0" t="0" r="0" b="0"/>
          <a:pathLst>
            <a:path>
              <a:moveTo>
                <a:pt x="949427" y="0"/>
              </a:moveTo>
              <a:lnTo>
                <a:pt x="949427" y="326184"/>
              </a:lnTo>
              <a:lnTo>
                <a:pt x="0" y="326184"/>
              </a:lnTo>
              <a:lnTo>
                <a:pt x="0" y="466517"/>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B237BB-4B97-7F48-825B-C0D83C6A237D}">
      <dsp:nvSpPr>
        <dsp:cNvPr id="0" name=""/>
        <dsp:cNvSpPr/>
      </dsp:nvSpPr>
      <dsp:spPr>
        <a:xfrm>
          <a:off x="1940153" y="754539"/>
          <a:ext cx="3650761" cy="358772"/>
        </a:xfrm>
        <a:custGeom>
          <a:avLst/>
          <a:gdLst/>
          <a:ahLst/>
          <a:cxnLst/>
          <a:rect l="0" t="0" r="0" b="0"/>
          <a:pathLst>
            <a:path>
              <a:moveTo>
                <a:pt x="3650761" y="0"/>
              </a:moveTo>
              <a:lnTo>
                <a:pt x="3650761" y="218440"/>
              </a:lnTo>
              <a:lnTo>
                <a:pt x="0" y="218440"/>
              </a:lnTo>
              <a:lnTo>
                <a:pt x="0" y="358772"/>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0EE158-1535-394E-8046-F7C5B5A42FBE}">
      <dsp:nvSpPr>
        <dsp:cNvPr id="0" name=""/>
        <dsp:cNvSpPr/>
      </dsp:nvSpPr>
      <dsp:spPr>
        <a:xfrm>
          <a:off x="4408569" y="45026"/>
          <a:ext cx="2364690" cy="70951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FD0BB3-1076-E545-8370-76CB98AA8922}">
      <dsp:nvSpPr>
        <dsp:cNvPr id="0" name=""/>
        <dsp:cNvSpPr/>
      </dsp:nvSpPr>
      <dsp:spPr>
        <a:xfrm>
          <a:off x="4576885" y="204925"/>
          <a:ext cx="2364690" cy="70951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t>Circulatory Shock</a:t>
          </a:r>
        </a:p>
      </dsp:txBody>
      <dsp:txXfrm>
        <a:off x="4597666" y="225706"/>
        <a:ext cx="2323128" cy="667951"/>
      </dsp:txXfrm>
    </dsp:sp>
    <dsp:sp modelId="{343254D1-5D27-A449-A77B-5B1AAB8FCF27}">
      <dsp:nvSpPr>
        <dsp:cNvPr id="0" name=""/>
        <dsp:cNvSpPr/>
      </dsp:nvSpPr>
      <dsp:spPr>
        <a:xfrm>
          <a:off x="729882" y="1113312"/>
          <a:ext cx="2420542" cy="655635"/>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E88735-6D97-FC48-A3FB-35BF0BB090E2}">
      <dsp:nvSpPr>
        <dsp:cNvPr id="0" name=""/>
        <dsp:cNvSpPr/>
      </dsp:nvSpPr>
      <dsp:spPr>
        <a:xfrm>
          <a:off x="898197" y="1273211"/>
          <a:ext cx="2420542" cy="655635"/>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t>Low output shock</a:t>
          </a:r>
        </a:p>
      </dsp:txBody>
      <dsp:txXfrm>
        <a:off x="917400" y="1292414"/>
        <a:ext cx="2382136" cy="617229"/>
      </dsp:txXfrm>
    </dsp:sp>
    <dsp:sp modelId="{D9B686C2-C3BB-924E-B70A-B13D38A28870}">
      <dsp:nvSpPr>
        <dsp:cNvPr id="0" name=""/>
        <dsp:cNvSpPr/>
      </dsp:nvSpPr>
      <dsp:spPr>
        <a:xfrm>
          <a:off x="118460" y="2235466"/>
          <a:ext cx="1744531" cy="774365"/>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ADE2A8-AF43-9346-B333-28C821F6492B}">
      <dsp:nvSpPr>
        <dsp:cNvPr id="0" name=""/>
        <dsp:cNvSpPr/>
      </dsp:nvSpPr>
      <dsp:spPr>
        <a:xfrm>
          <a:off x="286775" y="2395365"/>
          <a:ext cx="1744531" cy="774365"/>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Hypovolemic</a:t>
          </a:r>
        </a:p>
      </dsp:txBody>
      <dsp:txXfrm>
        <a:off x="309455" y="2418045"/>
        <a:ext cx="1699171" cy="729005"/>
      </dsp:txXfrm>
    </dsp:sp>
    <dsp:sp modelId="{D3F00193-52BB-6842-A2C3-C1BE52D5148C}">
      <dsp:nvSpPr>
        <dsp:cNvPr id="0" name=""/>
        <dsp:cNvSpPr/>
      </dsp:nvSpPr>
      <dsp:spPr>
        <a:xfrm>
          <a:off x="2152556" y="2230964"/>
          <a:ext cx="1545587" cy="778107"/>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6A0A47-4149-CA49-BB0E-C5A163F2DCB5}">
      <dsp:nvSpPr>
        <dsp:cNvPr id="0" name=""/>
        <dsp:cNvSpPr/>
      </dsp:nvSpPr>
      <dsp:spPr>
        <a:xfrm>
          <a:off x="2320871" y="2390863"/>
          <a:ext cx="1545587" cy="778107"/>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Cardiogenic</a:t>
          </a:r>
        </a:p>
      </dsp:txBody>
      <dsp:txXfrm>
        <a:off x="2343661" y="2413653"/>
        <a:ext cx="1500007" cy="732527"/>
      </dsp:txXfrm>
    </dsp:sp>
    <dsp:sp modelId="{BD25C58F-CB1C-7E45-BE5F-3593514125E7}">
      <dsp:nvSpPr>
        <dsp:cNvPr id="0" name=""/>
        <dsp:cNvSpPr/>
      </dsp:nvSpPr>
      <dsp:spPr>
        <a:xfrm>
          <a:off x="961545" y="3386621"/>
          <a:ext cx="4348096" cy="1148832"/>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25B103-7B74-6747-A96F-76918F1E3F70}">
      <dsp:nvSpPr>
        <dsp:cNvPr id="0" name=""/>
        <dsp:cNvSpPr/>
      </dsp:nvSpPr>
      <dsp:spPr>
        <a:xfrm>
          <a:off x="1129861" y="3546520"/>
          <a:ext cx="4348096" cy="1148832"/>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a:t>- Is associated with loss of 40% or more of left ventricle myocardial function</a:t>
          </a:r>
          <a:r>
            <a:rPr lang="en-US" sz="1800" kern="1200" dirty="0" smtClean="0"/>
            <a:t>. </a:t>
          </a:r>
          <a:endParaRPr lang="en-US" sz="1800" kern="1200" dirty="0"/>
        </a:p>
        <a:p>
          <a:pPr lvl="0" algn="l" defTabSz="800100">
            <a:lnSpc>
              <a:spcPct val="90000"/>
            </a:lnSpc>
            <a:spcBef>
              <a:spcPct val="0"/>
            </a:spcBef>
            <a:spcAft>
              <a:spcPct val="35000"/>
            </a:spcAft>
          </a:pPr>
          <a:r>
            <a:rPr lang="en-US" sz="1800" kern="1200" dirty="0"/>
            <a:t>- Mortality rate: 60%-90%</a:t>
          </a:r>
        </a:p>
      </dsp:txBody>
      <dsp:txXfrm>
        <a:off x="1163509" y="3580168"/>
        <a:ext cx="4280800" cy="1081536"/>
      </dsp:txXfrm>
    </dsp:sp>
    <dsp:sp modelId="{0B743E91-9353-A841-9533-DF1B43B54FDB}">
      <dsp:nvSpPr>
        <dsp:cNvPr id="0" name=""/>
        <dsp:cNvSpPr/>
      </dsp:nvSpPr>
      <dsp:spPr>
        <a:xfrm>
          <a:off x="3956472" y="2259465"/>
          <a:ext cx="1539043" cy="778107"/>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8FC245-5FAA-2A44-8E8B-C365CA0BBC1E}">
      <dsp:nvSpPr>
        <dsp:cNvPr id="0" name=""/>
        <dsp:cNvSpPr/>
      </dsp:nvSpPr>
      <dsp:spPr>
        <a:xfrm>
          <a:off x="4124787" y="2419365"/>
          <a:ext cx="1539043" cy="778107"/>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Obstructive</a:t>
          </a:r>
        </a:p>
      </dsp:txBody>
      <dsp:txXfrm>
        <a:off x="4147577" y="2442155"/>
        <a:ext cx="1493463" cy="732527"/>
      </dsp:txXfrm>
    </dsp:sp>
    <dsp:sp modelId="{E088D028-4F81-C94C-AAB9-D8A76CA40634}">
      <dsp:nvSpPr>
        <dsp:cNvPr id="0" name=""/>
        <dsp:cNvSpPr/>
      </dsp:nvSpPr>
      <dsp:spPr>
        <a:xfrm>
          <a:off x="6810932" y="1127491"/>
          <a:ext cx="3267260" cy="816055"/>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544E8C-E4C5-6543-840C-432083B5F204}">
      <dsp:nvSpPr>
        <dsp:cNvPr id="0" name=""/>
        <dsp:cNvSpPr/>
      </dsp:nvSpPr>
      <dsp:spPr>
        <a:xfrm>
          <a:off x="6979247" y="1287390"/>
          <a:ext cx="3267260" cy="816055"/>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t>High/Normal output shock</a:t>
          </a:r>
        </a:p>
      </dsp:txBody>
      <dsp:txXfrm>
        <a:off x="7003148" y="1311291"/>
        <a:ext cx="3219458" cy="768253"/>
      </dsp:txXfrm>
    </dsp:sp>
    <dsp:sp modelId="{1B9CC6D6-21B2-0A4F-BAF0-EC3E1B4C2ADA}">
      <dsp:nvSpPr>
        <dsp:cNvPr id="0" name=""/>
        <dsp:cNvSpPr/>
      </dsp:nvSpPr>
      <dsp:spPr>
        <a:xfrm>
          <a:off x="7643463" y="2170796"/>
          <a:ext cx="1544360" cy="778107"/>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A790FD-37F7-B148-B8F2-A22F8BE64FF1}">
      <dsp:nvSpPr>
        <dsp:cNvPr id="0" name=""/>
        <dsp:cNvSpPr/>
      </dsp:nvSpPr>
      <dsp:spPr>
        <a:xfrm>
          <a:off x="7811778" y="2330695"/>
          <a:ext cx="1544360" cy="778107"/>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Distributive</a:t>
          </a:r>
        </a:p>
      </dsp:txBody>
      <dsp:txXfrm>
        <a:off x="7834568" y="2353485"/>
        <a:ext cx="1498780" cy="732527"/>
      </dsp:txXfrm>
    </dsp:sp>
    <dsp:sp modelId="{B506540C-2279-BF49-AA32-221771A637F3}">
      <dsp:nvSpPr>
        <dsp:cNvPr id="0" name=""/>
        <dsp:cNvSpPr/>
      </dsp:nvSpPr>
      <dsp:spPr>
        <a:xfrm>
          <a:off x="6546191" y="3224999"/>
          <a:ext cx="3738904" cy="1206730"/>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E736F7-A42B-BF42-96A4-0A1E97AFA8A4}">
      <dsp:nvSpPr>
        <dsp:cNvPr id="0" name=""/>
        <dsp:cNvSpPr/>
      </dsp:nvSpPr>
      <dsp:spPr>
        <a:xfrm>
          <a:off x="6714506" y="3384898"/>
          <a:ext cx="3738904" cy="1206730"/>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baseline="0" dirty="0" err="1" smtClean="0"/>
            <a:t>Vasogenic</a:t>
          </a:r>
          <a:r>
            <a:rPr lang="en-US" sz="1600" kern="1200" baseline="0" dirty="0" smtClean="0"/>
            <a:t>: Septic/ toxic, Anaphylactic,</a:t>
          </a:r>
          <a:r>
            <a:rPr lang="en-US" sz="1600" kern="1200" dirty="0" smtClean="0"/>
            <a:t> Psychogenic</a:t>
          </a:r>
          <a:r>
            <a:rPr lang="en-US" sz="1600" kern="1200" baseline="0" dirty="0" smtClean="0"/>
            <a:t> </a:t>
          </a:r>
        </a:p>
        <a:p>
          <a:pPr lvl="0" algn="ctr" defTabSz="711200">
            <a:lnSpc>
              <a:spcPct val="90000"/>
            </a:lnSpc>
            <a:spcBef>
              <a:spcPct val="0"/>
            </a:spcBef>
            <a:spcAft>
              <a:spcPct val="35000"/>
            </a:spcAft>
          </a:pPr>
          <a:r>
            <a:rPr lang="en-US" sz="1600" kern="1200" baseline="0" dirty="0" smtClean="0"/>
            <a:t>Spinal: neurogenic </a:t>
          </a:r>
          <a:endParaRPr lang="en-US" sz="1600" kern="1200" dirty="0"/>
        </a:p>
      </dsp:txBody>
      <dsp:txXfrm>
        <a:off x="6749850" y="3420242"/>
        <a:ext cx="3668216" cy="11360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888686-B577-48B7-AFFD-F65EA7E51646}">
      <dsp:nvSpPr>
        <dsp:cNvPr id="0" name=""/>
        <dsp:cNvSpPr/>
      </dsp:nvSpPr>
      <dsp:spPr>
        <a:xfrm>
          <a:off x="4820" y="782411"/>
          <a:ext cx="2107689" cy="1264613"/>
        </a:xfrm>
        <a:prstGeom prst="roundRect">
          <a:avLst>
            <a:gd name="adj" fmla="val 10000"/>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en-GB" sz="2000" kern="1200" dirty="0"/>
            <a:t>Reduce capillary perfusion </a:t>
          </a:r>
          <a:endParaRPr lang="ar-SA" sz="2000" kern="1200" dirty="0"/>
        </a:p>
      </dsp:txBody>
      <dsp:txXfrm>
        <a:off x="41859" y="819450"/>
        <a:ext cx="2033611" cy="1190535"/>
      </dsp:txXfrm>
    </dsp:sp>
    <dsp:sp modelId="{AE35A8FF-8C06-4B4F-A613-2D930455EFA9}">
      <dsp:nvSpPr>
        <dsp:cNvPr id="0" name=""/>
        <dsp:cNvSpPr/>
      </dsp:nvSpPr>
      <dsp:spPr>
        <a:xfrm>
          <a:off x="2297986" y="1153364"/>
          <a:ext cx="446830" cy="522706"/>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endParaRPr lang="ar-SA" sz="1800" kern="1200"/>
        </a:p>
      </dsp:txBody>
      <dsp:txXfrm>
        <a:off x="2297986" y="1257905"/>
        <a:ext cx="312781" cy="313624"/>
      </dsp:txXfrm>
    </dsp:sp>
    <dsp:sp modelId="{428E3F5D-4EB1-4640-AF19-C89835E90674}">
      <dsp:nvSpPr>
        <dsp:cNvPr id="0" name=""/>
        <dsp:cNvSpPr/>
      </dsp:nvSpPr>
      <dsp:spPr>
        <a:xfrm>
          <a:off x="2955585" y="782411"/>
          <a:ext cx="2107689" cy="1264613"/>
        </a:xfrm>
        <a:prstGeom prst="roundRect">
          <a:avLst>
            <a:gd name="adj" fmla="val 10000"/>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en-GB" sz="2000" kern="1200" dirty="0"/>
            <a:t>Inadequate tissue oxygen</a:t>
          </a:r>
          <a:endParaRPr lang="ar-SA" sz="2000" kern="1200" dirty="0"/>
        </a:p>
      </dsp:txBody>
      <dsp:txXfrm>
        <a:off x="2992624" y="819450"/>
        <a:ext cx="2033611" cy="1190535"/>
      </dsp:txXfrm>
    </dsp:sp>
    <dsp:sp modelId="{4FCE348C-2BF1-4FB3-85CC-67DEC52C022C}">
      <dsp:nvSpPr>
        <dsp:cNvPr id="0" name=""/>
        <dsp:cNvSpPr/>
      </dsp:nvSpPr>
      <dsp:spPr>
        <a:xfrm>
          <a:off x="5248751" y="1153364"/>
          <a:ext cx="446830" cy="522706"/>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endParaRPr lang="ar-SA" sz="1800" kern="1200"/>
        </a:p>
      </dsp:txBody>
      <dsp:txXfrm>
        <a:off x="5248751" y="1257905"/>
        <a:ext cx="312781" cy="313624"/>
      </dsp:txXfrm>
    </dsp:sp>
    <dsp:sp modelId="{D969F5E1-0D2F-44FC-9653-2B8390DE828C}">
      <dsp:nvSpPr>
        <dsp:cNvPr id="0" name=""/>
        <dsp:cNvSpPr/>
      </dsp:nvSpPr>
      <dsp:spPr>
        <a:xfrm>
          <a:off x="5906350" y="782411"/>
          <a:ext cx="2107689" cy="1264613"/>
        </a:xfrm>
        <a:prstGeom prst="roundRect">
          <a:avLst>
            <a:gd name="adj" fmla="val 10000"/>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ctr" defTabSz="889000" rtl="1">
            <a:lnSpc>
              <a:spcPct val="90000"/>
            </a:lnSpc>
            <a:spcBef>
              <a:spcPct val="0"/>
            </a:spcBef>
            <a:spcAft>
              <a:spcPct val="35000"/>
            </a:spcAft>
          </a:pPr>
          <a:endParaRPr lang="en-GB" sz="2000" kern="1200" dirty="0"/>
        </a:p>
        <a:p>
          <a:pPr lvl="0" algn="ctr" defTabSz="889000" rtl="1">
            <a:lnSpc>
              <a:spcPct val="90000"/>
            </a:lnSpc>
            <a:spcBef>
              <a:spcPct val="0"/>
            </a:spcBef>
            <a:spcAft>
              <a:spcPct val="35000"/>
            </a:spcAft>
          </a:pPr>
          <a:r>
            <a:rPr lang="en-GB" sz="2000" kern="1200" dirty="0"/>
            <a:t>Shift to anaerobic metabolism </a:t>
          </a:r>
          <a:endParaRPr lang="ar-SA" sz="2000" kern="1200" dirty="0"/>
        </a:p>
        <a:p>
          <a:pPr marL="171450" lvl="1" indent="-171450" algn="ctr" defTabSz="711200" rtl="1">
            <a:lnSpc>
              <a:spcPct val="90000"/>
            </a:lnSpc>
            <a:spcBef>
              <a:spcPct val="0"/>
            </a:spcBef>
            <a:spcAft>
              <a:spcPct val="15000"/>
            </a:spcAft>
            <a:buChar char="••"/>
          </a:pPr>
          <a:endParaRPr lang="ar-SA" sz="1600" kern="1200"/>
        </a:p>
      </dsp:txBody>
      <dsp:txXfrm>
        <a:off x="5943389" y="819450"/>
        <a:ext cx="2033611" cy="1190535"/>
      </dsp:txXfrm>
    </dsp:sp>
    <dsp:sp modelId="{CD30E4D1-0FDD-4474-A2E6-A3F3FA64E5C0}">
      <dsp:nvSpPr>
        <dsp:cNvPr id="0" name=""/>
        <dsp:cNvSpPr/>
      </dsp:nvSpPr>
      <dsp:spPr>
        <a:xfrm>
          <a:off x="8199516" y="1153364"/>
          <a:ext cx="446830" cy="522706"/>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endParaRPr lang="ar-SA" sz="1800" kern="1200"/>
        </a:p>
      </dsp:txBody>
      <dsp:txXfrm>
        <a:off x="8199516" y="1257905"/>
        <a:ext cx="312781" cy="313624"/>
      </dsp:txXfrm>
    </dsp:sp>
    <dsp:sp modelId="{1A267DCF-F849-4F59-A480-AB729DCB4BDC}">
      <dsp:nvSpPr>
        <dsp:cNvPr id="0" name=""/>
        <dsp:cNvSpPr/>
      </dsp:nvSpPr>
      <dsp:spPr>
        <a:xfrm>
          <a:off x="8857115" y="782411"/>
          <a:ext cx="2107689" cy="1264613"/>
        </a:xfrm>
        <a:prstGeom prst="roundRect">
          <a:avLst>
            <a:gd name="adj" fmla="val 10000"/>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en-GB" sz="2000" kern="1200" dirty="0"/>
            <a:t>Metabolic acidosis </a:t>
          </a:r>
          <a:endParaRPr lang="ar-SA" sz="2000" kern="1200" dirty="0"/>
        </a:p>
      </dsp:txBody>
      <dsp:txXfrm>
        <a:off x="8894154" y="819450"/>
        <a:ext cx="2033611" cy="1190535"/>
      </dsp:txXfrm>
    </dsp:sp>
    <dsp:sp modelId="{35C9DF4A-F564-4EAA-8449-0D20CB3E9FDF}">
      <dsp:nvSpPr>
        <dsp:cNvPr id="0" name=""/>
        <dsp:cNvSpPr/>
      </dsp:nvSpPr>
      <dsp:spPr>
        <a:xfrm rot="7295391">
          <a:off x="8964082" y="2229823"/>
          <a:ext cx="569794" cy="522706"/>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endParaRPr lang="ar-SA" sz="1800" kern="1200"/>
        </a:p>
      </dsp:txBody>
      <dsp:txXfrm rot="-5400000">
        <a:off x="9133239" y="2217897"/>
        <a:ext cx="313624" cy="412982"/>
      </dsp:txXfrm>
    </dsp:sp>
    <dsp:sp modelId="{F1EF3221-2633-4E99-8709-0C2F2FE41774}">
      <dsp:nvSpPr>
        <dsp:cNvPr id="0" name=""/>
        <dsp:cNvSpPr/>
      </dsp:nvSpPr>
      <dsp:spPr>
        <a:xfrm>
          <a:off x="6264826" y="2962802"/>
          <a:ext cx="4699978" cy="1119208"/>
        </a:xfrm>
        <a:prstGeom prst="roundRect">
          <a:avLst>
            <a:gd name="adj" fmla="val 10000"/>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en-GB" sz="2000" kern="1200" dirty="0"/>
            <a:t>Release of free radical and oxidative stress </a:t>
          </a:r>
        </a:p>
        <a:p>
          <a:pPr lvl="0" algn="ctr" defTabSz="889000" rtl="1">
            <a:lnSpc>
              <a:spcPct val="90000"/>
            </a:lnSpc>
            <a:spcBef>
              <a:spcPct val="0"/>
            </a:spcBef>
            <a:spcAft>
              <a:spcPct val="35000"/>
            </a:spcAft>
          </a:pPr>
          <a:r>
            <a:rPr lang="en-GB" sz="2000" kern="1200" dirty="0" smtClean="0"/>
            <a:t>- Reactive Oxygen Species</a:t>
          </a:r>
        </a:p>
        <a:p>
          <a:pPr lvl="0" algn="ctr" defTabSz="889000" rtl="1">
            <a:lnSpc>
              <a:spcPct val="90000"/>
            </a:lnSpc>
            <a:spcBef>
              <a:spcPct val="0"/>
            </a:spcBef>
            <a:spcAft>
              <a:spcPct val="35000"/>
            </a:spcAft>
          </a:pPr>
          <a:r>
            <a:rPr lang="en-GB" sz="2000" kern="1200" dirty="0" smtClean="0"/>
            <a:t>(ROS)</a:t>
          </a:r>
          <a:endParaRPr lang="ar-SA" sz="2000" kern="1200" dirty="0"/>
        </a:p>
      </dsp:txBody>
      <dsp:txXfrm>
        <a:off x="6297606" y="2995582"/>
        <a:ext cx="4634418" cy="1053648"/>
      </dsp:txXfrm>
    </dsp:sp>
    <dsp:sp modelId="{635FE2FC-CBB3-4CC9-9533-FA59CE9C04F2}">
      <dsp:nvSpPr>
        <dsp:cNvPr id="0" name=""/>
        <dsp:cNvSpPr/>
      </dsp:nvSpPr>
      <dsp:spPr>
        <a:xfrm rot="10800000">
          <a:off x="5632519" y="3261053"/>
          <a:ext cx="446830" cy="522706"/>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endParaRPr lang="ar-SA" sz="1800" kern="1200"/>
        </a:p>
      </dsp:txBody>
      <dsp:txXfrm rot="10800000">
        <a:off x="5766568" y="3365594"/>
        <a:ext cx="312781" cy="313624"/>
      </dsp:txXfrm>
    </dsp:sp>
    <dsp:sp modelId="{D6701C7E-62CB-47BC-9531-01859A8BA186}">
      <dsp:nvSpPr>
        <dsp:cNvPr id="0" name=""/>
        <dsp:cNvSpPr/>
      </dsp:nvSpPr>
      <dsp:spPr>
        <a:xfrm>
          <a:off x="3314061" y="2890100"/>
          <a:ext cx="2107689" cy="1264613"/>
        </a:xfrm>
        <a:prstGeom prst="roundRect">
          <a:avLst>
            <a:gd name="adj" fmla="val 10000"/>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en-GB" sz="2000" kern="1200" dirty="0"/>
            <a:t>Tissue damage </a:t>
          </a:r>
          <a:endParaRPr lang="ar-SA" sz="2000" kern="1200" dirty="0"/>
        </a:p>
      </dsp:txBody>
      <dsp:txXfrm>
        <a:off x="3351100" y="2927139"/>
        <a:ext cx="2033611" cy="1190535"/>
      </dsp:txXfrm>
    </dsp:sp>
    <dsp:sp modelId="{22C1662F-BFBE-4D46-AAA6-3563C2DDA4F4}">
      <dsp:nvSpPr>
        <dsp:cNvPr id="0" name=""/>
        <dsp:cNvSpPr/>
      </dsp:nvSpPr>
      <dsp:spPr>
        <a:xfrm rot="10800000">
          <a:off x="2681754" y="3261053"/>
          <a:ext cx="446830" cy="522706"/>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endParaRPr lang="ar-SA" sz="1800" kern="1200"/>
        </a:p>
      </dsp:txBody>
      <dsp:txXfrm rot="10800000">
        <a:off x="2815803" y="3365594"/>
        <a:ext cx="312781" cy="313624"/>
      </dsp:txXfrm>
    </dsp:sp>
    <dsp:sp modelId="{1CB0403A-875B-454B-8D04-FD26C7200F24}">
      <dsp:nvSpPr>
        <dsp:cNvPr id="0" name=""/>
        <dsp:cNvSpPr/>
      </dsp:nvSpPr>
      <dsp:spPr>
        <a:xfrm>
          <a:off x="363296" y="2890100"/>
          <a:ext cx="2107689" cy="1264613"/>
        </a:xfrm>
        <a:prstGeom prst="roundRect">
          <a:avLst>
            <a:gd name="adj" fmla="val 10000"/>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en-GB" sz="2000" kern="1200" dirty="0"/>
            <a:t>Apoptosis</a:t>
          </a:r>
        </a:p>
        <a:p>
          <a:pPr lvl="0" algn="ctr" defTabSz="889000" rtl="1">
            <a:lnSpc>
              <a:spcPct val="90000"/>
            </a:lnSpc>
            <a:spcBef>
              <a:spcPct val="0"/>
            </a:spcBef>
            <a:spcAft>
              <a:spcPct val="35000"/>
            </a:spcAft>
          </a:pPr>
          <a:r>
            <a:rPr lang="en-GB" sz="2000" kern="1200" dirty="0">
              <a:solidFill>
                <a:schemeClr val="bg1">
                  <a:lumMod val="75000"/>
                </a:schemeClr>
              </a:solidFill>
            </a:rPr>
            <a:t>(</a:t>
          </a:r>
          <a:r>
            <a:rPr lang="en-GB" sz="2000" kern="1200" dirty="0" smtClean="0">
              <a:solidFill>
                <a:schemeClr val="bg1">
                  <a:lumMod val="75000"/>
                </a:schemeClr>
              </a:solidFill>
            </a:rPr>
            <a:t>programed </a:t>
          </a:r>
          <a:r>
            <a:rPr lang="en-GB" sz="2000" kern="1200" dirty="0">
              <a:solidFill>
                <a:schemeClr val="bg1">
                  <a:lumMod val="75000"/>
                </a:schemeClr>
              </a:solidFill>
            </a:rPr>
            <a:t>cell death)</a:t>
          </a:r>
          <a:endParaRPr lang="ar-SA" sz="2000" kern="1200" dirty="0">
            <a:solidFill>
              <a:schemeClr val="bg1">
                <a:lumMod val="75000"/>
              </a:schemeClr>
            </a:solidFill>
          </a:endParaRPr>
        </a:p>
      </dsp:txBody>
      <dsp:txXfrm>
        <a:off x="400335" y="2927139"/>
        <a:ext cx="2033611" cy="11905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2F8961-3360-4CFD-9199-60D24C55C0BB}">
      <dsp:nvSpPr>
        <dsp:cNvPr id="0" name=""/>
        <dsp:cNvSpPr/>
      </dsp:nvSpPr>
      <dsp:spPr>
        <a:xfrm>
          <a:off x="3174" y="323472"/>
          <a:ext cx="1202011" cy="721206"/>
        </a:xfrm>
        <a:prstGeom prst="roundRect">
          <a:avLst>
            <a:gd name="adj" fmla="val 10000"/>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rtl="1">
            <a:lnSpc>
              <a:spcPct val="90000"/>
            </a:lnSpc>
            <a:spcBef>
              <a:spcPct val="0"/>
            </a:spcBef>
            <a:spcAft>
              <a:spcPct val="35000"/>
            </a:spcAft>
          </a:pPr>
          <a:r>
            <a:rPr lang="en-GB" sz="1000" kern="1200" dirty="0"/>
            <a:t>Spasm of pre-post capillary sphincters</a:t>
          </a:r>
          <a:endParaRPr lang="ar-SA" sz="1000" kern="1200" dirty="0"/>
        </a:p>
      </dsp:txBody>
      <dsp:txXfrm>
        <a:off x="24297" y="344595"/>
        <a:ext cx="1159765" cy="678960"/>
      </dsp:txXfrm>
    </dsp:sp>
    <dsp:sp modelId="{7BC95018-7F01-4BF3-8592-A37D6D214247}">
      <dsp:nvSpPr>
        <dsp:cNvPr id="0" name=""/>
        <dsp:cNvSpPr/>
      </dsp:nvSpPr>
      <dsp:spPr>
        <a:xfrm>
          <a:off x="1310962" y="535026"/>
          <a:ext cx="254826" cy="298098"/>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rtl="1">
            <a:lnSpc>
              <a:spcPct val="90000"/>
            </a:lnSpc>
            <a:spcBef>
              <a:spcPct val="0"/>
            </a:spcBef>
            <a:spcAft>
              <a:spcPct val="35000"/>
            </a:spcAft>
          </a:pPr>
          <a:endParaRPr lang="ar-SA" sz="800" kern="1200"/>
        </a:p>
      </dsp:txBody>
      <dsp:txXfrm>
        <a:off x="1310962" y="594646"/>
        <a:ext cx="178378" cy="178858"/>
      </dsp:txXfrm>
    </dsp:sp>
    <dsp:sp modelId="{5517A012-D247-44FA-B625-A57FE0AB6B2B}">
      <dsp:nvSpPr>
        <dsp:cNvPr id="0" name=""/>
        <dsp:cNvSpPr/>
      </dsp:nvSpPr>
      <dsp:spPr>
        <a:xfrm>
          <a:off x="1685989" y="323472"/>
          <a:ext cx="1202011" cy="721206"/>
        </a:xfrm>
        <a:prstGeom prst="roundRect">
          <a:avLst>
            <a:gd name="adj" fmla="val 10000"/>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rtl="1">
            <a:lnSpc>
              <a:spcPct val="90000"/>
            </a:lnSpc>
            <a:spcBef>
              <a:spcPct val="0"/>
            </a:spcBef>
            <a:spcAft>
              <a:spcPct val="35000"/>
            </a:spcAft>
          </a:pPr>
          <a:r>
            <a:rPr lang="en-GB" sz="1000" kern="1200" dirty="0"/>
            <a:t>Hypoxic tissue damage</a:t>
          </a:r>
        </a:p>
        <a:p>
          <a:pPr lvl="0" algn="ctr" defTabSz="444500" rtl="1">
            <a:lnSpc>
              <a:spcPct val="90000"/>
            </a:lnSpc>
            <a:spcBef>
              <a:spcPct val="0"/>
            </a:spcBef>
            <a:spcAft>
              <a:spcPct val="35000"/>
            </a:spcAft>
          </a:pPr>
          <a:r>
            <a:rPr lang="en-GB" sz="1000" kern="1200" dirty="0"/>
            <a:t>(oxidative stress)</a:t>
          </a:r>
          <a:endParaRPr lang="ar-SA" sz="1000" kern="1200" dirty="0"/>
        </a:p>
      </dsp:txBody>
      <dsp:txXfrm>
        <a:off x="1707112" y="344595"/>
        <a:ext cx="1159765" cy="678960"/>
      </dsp:txXfrm>
    </dsp:sp>
    <dsp:sp modelId="{E11B422F-ECED-4203-85D2-7C81B0AE007B}">
      <dsp:nvSpPr>
        <dsp:cNvPr id="0" name=""/>
        <dsp:cNvSpPr/>
      </dsp:nvSpPr>
      <dsp:spPr>
        <a:xfrm>
          <a:off x="2993778" y="535026"/>
          <a:ext cx="254826" cy="298098"/>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rtl="1">
            <a:lnSpc>
              <a:spcPct val="90000"/>
            </a:lnSpc>
            <a:spcBef>
              <a:spcPct val="0"/>
            </a:spcBef>
            <a:spcAft>
              <a:spcPct val="35000"/>
            </a:spcAft>
          </a:pPr>
          <a:endParaRPr lang="ar-SA" sz="800" kern="1200"/>
        </a:p>
      </dsp:txBody>
      <dsp:txXfrm>
        <a:off x="2993778" y="594646"/>
        <a:ext cx="178378" cy="178858"/>
      </dsp:txXfrm>
    </dsp:sp>
    <dsp:sp modelId="{E1450981-574F-413A-96AF-72E3830AD347}">
      <dsp:nvSpPr>
        <dsp:cNvPr id="0" name=""/>
        <dsp:cNvSpPr/>
      </dsp:nvSpPr>
      <dsp:spPr>
        <a:xfrm>
          <a:off x="3368805" y="323472"/>
          <a:ext cx="1202011" cy="721206"/>
        </a:xfrm>
        <a:prstGeom prst="roundRect">
          <a:avLst>
            <a:gd name="adj" fmla="val 10000"/>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rtl="1">
            <a:lnSpc>
              <a:spcPct val="90000"/>
            </a:lnSpc>
            <a:spcBef>
              <a:spcPct val="0"/>
            </a:spcBef>
            <a:spcAft>
              <a:spcPct val="35000"/>
            </a:spcAft>
          </a:pPr>
          <a:r>
            <a:rPr lang="en-GB" sz="1000" kern="1200" dirty="0"/>
            <a:t>Anaerobic metabolism </a:t>
          </a:r>
        </a:p>
        <a:p>
          <a:pPr lvl="0" algn="ctr" defTabSz="444500" rtl="1">
            <a:lnSpc>
              <a:spcPct val="90000"/>
            </a:lnSpc>
            <a:spcBef>
              <a:spcPct val="0"/>
            </a:spcBef>
            <a:spcAft>
              <a:spcPct val="35000"/>
            </a:spcAft>
          </a:pPr>
          <a:r>
            <a:rPr lang="en-GB" sz="1000" kern="1200" dirty="0"/>
            <a:t>( anaerobic  glycolysis) </a:t>
          </a:r>
          <a:endParaRPr lang="ar-SA" sz="1000" kern="1200" dirty="0"/>
        </a:p>
      </dsp:txBody>
      <dsp:txXfrm>
        <a:off x="3389928" y="344595"/>
        <a:ext cx="1159765" cy="678960"/>
      </dsp:txXfrm>
    </dsp:sp>
    <dsp:sp modelId="{37718719-9B2B-4240-B84F-18BB4D0ACDBB}">
      <dsp:nvSpPr>
        <dsp:cNvPr id="0" name=""/>
        <dsp:cNvSpPr/>
      </dsp:nvSpPr>
      <dsp:spPr>
        <a:xfrm>
          <a:off x="4676594" y="535026"/>
          <a:ext cx="254826" cy="298098"/>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rtl="1">
            <a:lnSpc>
              <a:spcPct val="90000"/>
            </a:lnSpc>
            <a:spcBef>
              <a:spcPct val="0"/>
            </a:spcBef>
            <a:spcAft>
              <a:spcPct val="35000"/>
            </a:spcAft>
          </a:pPr>
          <a:endParaRPr lang="ar-SA" sz="800" kern="1200"/>
        </a:p>
      </dsp:txBody>
      <dsp:txXfrm>
        <a:off x="4676594" y="594646"/>
        <a:ext cx="178378" cy="178858"/>
      </dsp:txXfrm>
    </dsp:sp>
    <dsp:sp modelId="{B9DF4CF1-997D-45F0-B3BF-C4E608E60144}">
      <dsp:nvSpPr>
        <dsp:cNvPr id="0" name=""/>
        <dsp:cNvSpPr/>
      </dsp:nvSpPr>
      <dsp:spPr>
        <a:xfrm>
          <a:off x="5051621" y="323472"/>
          <a:ext cx="1202011" cy="721206"/>
        </a:xfrm>
        <a:prstGeom prst="roundRect">
          <a:avLst>
            <a:gd name="adj" fmla="val 10000"/>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rtl="1">
            <a:lnSpc>
              <a:spcPct val="90000"/>
            </a:lnSpc>
            <a:spcBef>
              <a:spcPct val="0"/>
            </a:spcBef>
            <a:spcAft>
              <a:spcPct val="35000"/>
            </a:spcAft>
          </a:pPr>
          <a:r>
            <a:rPr lang="en-GB" sz="1000" kern="1200" dirty="0"/>
            <a:t>Lactic acid production </a:t>
          </a:r>
          <a:endParaRPr lang="ar-SA" sz="1000" kern="1200" dirty="0"/>
        </a:p>
      </dsp:txBody>
      <dsp:txXfrm>
        <a:off x="5072744" y="344595"/>
        <a:ext cx="1159765" cy="678960"/>
      </dsp:txXfrm>
    </dsp:sp>
    <dsp:sp modelId="{9E4DF766-1869-4D84-BCD5-72987DF3C3BF}">
      <dsp:nvSpPr>
        <dsp:cNvPr id="0" name=""/>
        <dsp:cNvSpPr/>
      </dsp:nvSpPr>
      <dsp:spPr>
        <a:xfrm>
          <a:off x="6359410" y="535026"/>
          <a:ext cx="254826" cy="298098"/>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rtl="1">
            <a:lnSpc>
              <a:spcPct val="90000"/>
            </a:lnSpc>
            <a:spcBef>
              <a:spcPct val="0"/>
            </a:spcBef>
            <a:spcAft>
              <a:spcPct val="35000"/>
            </a:spcAft>
          </a:pPr>
          <a:endParaRPr lang="ar-SA" sz="800" kern="1200"/>
        </a:p>
      </dsp:txBody>
      <dsp:txXfrm>
        <a:off x="6359410" y="594646"/>
        <a:ext cx="178378" cy="178858"/>
      </dsp:txXfrm>
    </dsp:sp>
    <dsp:sp modelId="{F28F3B96-B291-40D3-9B07-3FF5A6A2248E}">
      <dsp:nvSpPr>
        <dsp:cNvPr id="0" name=""/>
        <dsp:cNvSpPr/>
      </dsp:nvSpPr>
      <dsp:spPr>
        <a:xfrm>
          <a:off x="6734437" y="323472"/>
          <a:ext cx="1202011" cy="721206"/>
        </a:xfrm>
        <a:prstGeom prst="roundRect">
          <a:avLst>
            <a:gd name="adj" fmla="val 10000"/>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rtl="1">
            <a:lnSpc>
              <a:spcPct val="90000"/>
            </a:lnSpc>
            <a:spcBef>
              <a:spcPct val="0"/>
            </a:spcBef>
            <a:spcAft>
              <a:spcPct val="35000"/>
            </a:spcAft>
          </a:pPr>
          <a:r>
            <a:rPr lang="en-GB" sz="1000" kern="1200" dirty="0"/>
            <a:t>Metabolic acidosis </a:t>
          </a:r>
        </a:p>
        <a:p>
          <a:pPr lvl="0" algn="ctr" defTabSz="444500" rtl="1">
            <a:lnSpc>
              <a:spcPct val="90000"/>
            </a:lnSpc>
            <a:spcBef>
              <a:spcPct val="0"/>
            </a:spcBef>
            <a:spcAft>
              <a:spcPct val="35000"/>
            </a:spcAft>
          </a:pPr>
          <a:r>
            <a:rPr lang="en-GB" sz="1000" kern="1200" dirty="0"/>
            <a:t>(intracellular acidosis)</a:t>
          </a:r>
          <a:endParaRPr lang="ar-SA" sz="1000" kern="1200" dirty="0"/>
        </a:p>
      </dsp:txBody>
      <dsp:txXfrm>
        <a:off x="6755560" y="344595"/>
        <a:ext cx="1159765" cy="678960"/>
      </dsp:txXfrm>
    </dsp:sp>
    <dsp:sp modelId="{AFB5B6B0-CA21-4CFC-81EA-1D3E61523BE6}">
      <dsp:nvSpPr>
        <dsp:cNvPr id="0" name=""/>
        <dsp:cNvSpPr/>
      </dsp:nvSpPr>
      <dsp:spPr>
        <a:xfrm>
          <a:off x="8042226" y="535026"/>
          <a:ext cx="254826" cy="298098"/>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rtl="1">
            <a:lnSpc>
              <a:spcPct val="90000"/>
            </a:lnSpc>
            <a:spcBef>
              <a:spcPct val="0"/>
            </a:spcBef>
            <a:spcAft>
              <a:spcPct val="35000"/>
            </a:spcAft>
          </a:pPr>
          <a:endParaRPr lang="ar-SA" sz="800" kern="1200"/>
        </a:p>
      </dsp:txBody>
      <dsp:txXfrm>
        <a:off x="8042226" y="594646"/>
        <a:ext cx="178378" cy="178858"/>
      </dsp:txXfrm>
    </dsp:sp>
    <dsp:sp modelId="{A1DAEA02-9B40-424E-9D19-C13ADEAB7972}">
      <dsp:nvSpPr>
        <dsp:cNvPr id="0" name=""/>
        <dsp:cNvSpPr/>
      </dsp:nvSpPr>
      <dsp:spPr>
        <a:xfrm>
          <a:off x="8417253" y="323472"/>
          <a:ext cx="1202011" cy="721206"/>
        </a:xfrm>
        <a:prstGeom prst="roundRect">
          <a:avLst>
            <a:gd name="adj" fmla="val 10000"/>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rtl="1">
            <a:lnSpc>
              <a:spcPct val="90000"/>
            </a:lnSpc>
            <a:spcBef>
              <a:spcPct val="0"/>
            </a:spcBef>
            <a:spcAft>
              <a:spcPct val="35000"/>
            </a:spcAft>
          </a:pPr>
          <a:r>
            <a:rPr lang="en-GB" sz="1000" kern="1200" dirty="0"/>
            <a:t>Failure of Na/k pump </a:t>
          </a:r>
        </a:p>
        <a:p>
          <a:pPr lvl="0" algn="ctr" defTabSz="444500" rtl="1">
            <a:lnSpc>
              <a:spcPct val="90000"/>
            </a:lnSpc>
            <a:spcBef>
              <a:spcPct val="0"/>
            </a:spcBef>
            <a:spcAft>
              <a:spcPct val="35000"/>
            </a:spcAft>
          </a:pPr>
          <a:r>
            <a:rPr lang="en-GB" sz="1000" kern="1200" dirty="0"/>
            <a:t>( </a:t>
          </a:r>
          <a:r>
            <a:rPr lang="en-GB" sz="1000" kern="1200" dirty="0" smtClean="0"/>
            <a:t>   Na </a:t>
          </a:r>
          <a:r>
            <a:rPr lang="en-GB" sz="1000" kern="1200" dirty="0"/>
            <a:t>&amp; Ca inside the </a:t>
          </a:r>
          <a:r>
            <a:rPr lang="en-GB" sz="1000" kern="1200" dirty="0" smtClean="0"/>
            <a:t>cell)</a:t>
          </a:r>
          <a:endParaRPr lang="ar-SA" sz="1000" kern="1200" dirty="0"/>
        </a:p>
      </dsp:txBody>
      <dsp:txXfrm>
        <a:off x="8438376" y="344595"/>
        <a:ext cx="1159765" cy="678960"/>
      </dsp:txXfrm>
    </dsp:sp>
    <dsp:sp modelId="{3EBA03C9-D3E6-412E-AEB4-69302D4B1DD2}">
      <dsp:nvSpPr>
        <dsp:cNvPr id="0" name=""/>
        <dsp:cNvSpPr/>
      </dsp:nvSpPr>
      <dsp:spPr>
        <a:xfrm>
          <a:off x="9725042" y="535026"/>
          <a:ext cx="254826" cy="298098"/>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rtl="1">
            <a:lnSpc>
              <a:spcPct val="90000"/>
            </a:lnSpc>
            <a:spcBef>
              <a:spcPct val="0"/>
            </a:spcBef>
            <a:spcAft>
              <a:spcPct val="35000"/>
            </a:spcAft>
          </a:pPr>
          <a:endParaRPr lang="ar-SA" sz="800" kern="1200"/>
        </a:p>
      </dsp:txBody>
      <dsp:txXfrm>
        <a:off x="9725042" y="594646"/>
        <a:ext cx="178378" cy="178858"/>
      </dsp:txXfrm>
    </dsp:sp>
    <dsp:sp modelId="{26DCA26C-1DA0-4CD5-B510-6CAD8E8C5023}">
      <dsp:nvSpPr>
        <dsp:cNvPr id="0" name=""/>
        <dsp:cNvSpPr/>
      </dsp:nvSpPr>
      <dsp:spPr>
        <a:xfrm>
          <a:off x="10100069" y="323472"/>
          <a:ext cx="1202011" cy="721206"/>
        </a:xfrm>
        <a:prstGeom prst="roundRect">
          <a:avLst>
            <a:gd name="adj" fmla="val 10000"/>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rtl="1">
            <a:lnSpc>
              <a:spcPct val="90000"/>
            </a:lnSpc>
            <a:spcBef>
              <a:spcPct val="0"/>
            </a:spcBef>
            <a:spcAft>
              <a:spcPct val="35000"/>
            </a:spcAft>
          </a:pPr>
          <a:r>
            <a:rPr lang="en-GB" sz="1000" kern="1200" dirty="0"/>
            <a:t>Lysosomes, nuclear membranes &amp; mitochondrial breakdown </a:t>
          </a:r>
          <a:endParaRPr lang="ar-SA" sz="1000" kern="1200" dirty="0"/>
        </a:p>
      </dsp:txBody>
      <dsp:txXfrm>
        <a:off x="10121192" y="344595"/>
        <a:ext cx="1159765" cy="6789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452BEE-1A86-4B91-8B60-26A188B3A48C}">
      <dsp:nvSpPr>
        <dsp:cNvPr id="0" name=""/>
        <dsp:cNvSpPr/>
      </dsp:nvSpPr>
      <dsp:spPr>
        <a:xfrm>
          <a:off x="2172188" y="1144"/>
          <a:ext cx="1755336" cy="1053201"/>
        </a:xfrm>
        <a:prstGeom prst="roundRect">
          <a:avLst>
            <a:gd name="adj" fmla="val 10000"/>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1">
            <a:lnSpc>
              <a:spcPct val="90000"/>
            </a:lnSpc>
            <a:spcBef>
              <a:spcPct val="0"/>
            </a:spcBef>
            <a:spcAft>
              <a:spcPct val="35000"/>
            </a:spcAft>
          </a:pPr>
          <a:r>
            <a:rPr lang="en-GB" sz="1200" kern="1200" dirty="0">
              <a:solidFill>
                <a:srgbClr val="FF0000"/>
              </a:solidFill>
            </a:rPr>
            <a:t>Pre</a:t>
          </a:r>
          <a:r>
            <a:rPr lang="en-GB" sz="1200" kern="1200" dirty="0"/>
            <a:t>capillary sphincters dilate</a:t>
          </a:r>
        </a:p>
        <a:p>
          <a:pPr lvl="0" algn="ctr" defTabSz="533400" rtl="1">
            <a:lnSpc>
              <a:spcPct val="90000"/>
            </a:lnSpc>
            <a:spcBef>
              <a:spcPct val="0"/>
            </a:spcBef>
            <a:spcAft>
              <a:spcPct val="35000"/>
            </a:spcAft>
          </a:pPr>
          <a:r>
            <a:rPr lang="en-GB" sz="1200" kern="1200" dirty="0" err="1"/>
            <a:t>Venules</a:t>
          </a:r>
          <a:r>
            <a:rPr lang="en-GB" sz="1200" kern="1200" dirty="0"/>
            <a:t> are still constricted. </a:t>
          </a:r>
          <a:endParaRPr lang="ar-SA" sz="1200" kern="1200" dirty="0"/>
        </a:p>
      </dsp:txBody>
      <dsp:txXfrm>
        <a:off x="2203035" y="31991"/>
        <a:ext cx="1693642" cy="991507"/>
      </dsp:txXfrm>
    </dsp:sp>
    <dsp:sp modelId="{9B182F1C-B82F-4107-B5E7-B23A651AADB5}">
      <dsp:nvSpPr>
        <dsp:cNvPr id="0" name=""/>
        <dsp:cNvSpPr/>
      </dsp:nvSpPr>
      <dsp:spPr>
        <a:xfrm rot="21599030">
          <a:off x="4027756" y="309773"/>
          <a:ext cx="241466" cy="435323"/>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rtl="1">
            <a:lnSpc>
              <a:spcPct val="90000"/>
            </a:lnSpc>
            <a:spcBef>
              <a:spcPct val="0"/>
            </a:spcBef>
            <a:spcAft>
              <a:spcPct val="35000"/>
            </a:spcAft>
          </a:pPr>
          <a:endParaRPr lang="ar-SA" sz="1000" kern="1200"/>
        </a:p>
      </dsp:txBody>
      <dsp:txXfrm>
        <a:off x="4027756" y="396848"/>
        <a:ext cx="169026" cy="261193"/>
      </dsp:txXfrm>
    </dsp:sp>
    <dsp:sp modelId="{F8707E3B-7176-4774-9769-5B615EF1AF83}">
      <dsp:nvSpPr>
        <dsp:cNvPr id="0" name=""/>
        <dsp:cNvSpPr/>
      </dsp:nvSpPr>
      <dsp:spPr>
        <a:xfrm>
          <a:off x="4383122" y="572"/>
          <a:ext cx="1390068" cy="1053201"/>
        </a:xfrm>
        <a:prstGeom prst="roundRect">
          <a:avLst>
            <a:gd name="adj" fmla="val 10000"/>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1">
            <a:lnSpc>
              <a:spcPct val="90000"/>
            </a:lnSpc>
            <a:spcBef>
              <a:spcPct val="0"/>
            </a:spcBef>
            <a:spcAft>
              <a:spcPct val="35000"/>
            </a:spcAft>
          </a:pPr>
          <a:r>
            <a:rPr lang="en-GB" sz="1200" kern="1200" dirty="0"/>
            <a:t>Blood stagnation in capillaries. </a:t>
          </a:r>
          <a:endParaRPr lang="ar-SA" sz="1200" kern="1200" dirty="0"/>
        </a:p>
      </dsp:txBody>
      <dsp:txXfrm>
        <a:off x="4413969" y="31419"/>
        <a:ext cx="1328374" cy="991507"/>
      </dsp:txXfrm>
    </dsp:sp>
    <dsp:sp modelId="{56EF23D2-50D3-4283-B564-7B4E067B241C}">
      <dsp:nvSpPr>
        <dsp:cNvPr id="0" name=""/>
        <dsp:cNvSpPr/>
      </dsp:nvSpPr>
      <dsp:spPr>
        <a:xfrm>
          <a:off x="5927659" y="309511"/>
          <a:ext cx="372131" cy="435323"/>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rtl="1">
            <a:lnSpc>
              <a:spcPct val="90000"/>
            </a:lnSpc>
            <a:spcBef>
              <a:spcPct val="0"/>
            </a:spcBef>
            <a:spcAft>
              <a:spcPct val="35000"/>
            </a:spcAft>
          </a:pPr>
          <a:endParaRPr lang="ar-SA" sz="1000" kern="1200"/>
        </a:p>
      </dsp:txBody>
      <dsp:txXfrm>
        <a:off x="5927659" y="396576"/>
        <a:ext cx="260492" cy="261193"/>
      </dsp:txXfrm>
    </dsp:sp>
    <dsp:sp modelId="{B91FC50B-E79E-43E3-BA0E-F4242C14A711}">
      <dsp:nvSpPr>
        <dsp:cNvPr id="0" name=""/>
        <dsp:cNvSpPr/>
      </dsp:nvSpPr>
      <dsp:spPr>
        <a:xfrm>
          <a:off x="6475324" y="572"/>
          <a:ext cx="1755336" cy="1053201"/>
        </a:xfrm>
        <a:prstGeom prst="roundRect">
          <a:avLst>
            <a:gd name="adj" fmla="val 10000"/>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666750" rtl="1">
            <a:lnSpc>
              <a:spcPct val="90000"/>
            </a:lnSpc>
            <a:spcBef>
              <a:spcPct val="0"/>
            </a:spcBef>
            <a:spcAft>
              <a:spcPct val="35000"/>
            </a:spcAft>
          </a:pPr>
          <a:r>
            <a:rPr lang="en-GB" sz="1200" kern="1200" dirty="0"/>
            <a:t>Hypoxia continue +Fluid leaves extra vascular compartment. </a:t>
          </a:r>
        </a:p>
        <a:p>
          <a:pPr marL="0" lvl="0" algn="ctr" defTabSz="914363" rtl="0" eaLnBrk="1" latinLnBrk="0" hangingPunct="1">
            <a:lnSpc>
              <a:spcPct val="90000"/>
            </a:lnSpc>
            <a:spcBef>
              <a:spcPct val="0"/>
            </a:spcBef>
            <a:spcAft>
              <a:spcPct val="35000"/>
            </a:spcAft>
          </a:pPr>
          <a:r>
            <a:rPr lang="en-GB" sz="1200" kern="1200" dirty="0">
              <a:solidFill>
                <a:srgbClr val="DDE9EC">
                  <a:lumMod val="50000"/>
                </a:srgbClr>
              </a:solidFill>
              <a:latin typeface="+mn-lt"/>
              <a:ea typeface="+mn-ea"/>
              <a:cs typeface="+mn-cs"/>
            </a:rPr>
            <a:t>(which will drain in lymphatic vessel)</a:t>
          </a:r>
          <a:endParaRPr lang="ar-SA" sz="1200" kern="1200" dirty="0">
            <a:solidFill>
              <a:srgbClr val="DDE9EC">
                <a:lumMod val="50000"/>
              </a:srgbClr>
            </a:solidFill>
            <a:latin typeface="+mn-lt"/>
            <a:ea typeface="+mn-ea"/>
            <a:cs typeface="+mn-cs"/>
          </a:endParaRPr>
        </a:p>
      </dsp:txBody>
      <dsp:txXfrm>
        <a:off x="6506171" y="31419"/>
        <a:ext cx="1693642" cy="991507"/>
      </dsp:txXfrm>
    </dsp:sp>
    <dsp:sp modelId="{D4C18067-7E15-4940-A2BD-00FDAE46F042}">
      <dsp:nvSpPr>
        <dsp:cNvPr id="0" name=""/>
        <dsp:cNvSpPr/>
      </dsp:nvSpPr>
      <dsp:spPr>
        <a:xfrm>
          <a:off x="8385130" y="309511"/>
          <a:ext cx="372131" cy="435323"/>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rtl="1">
            <a:lnSpc>
              <a:spcPct val="90000"/>
            </a:lnSpc>
            <a:spcBef>
              <a:spcPct val="0"/>
            </a:spcBef>
            <a:spcAft>
              <a:spcPct val="35000"/>
            </a:spcAft>
          </a:pPr>
          <a:endParaRPr lang="ar-SA" sz="1000" kern="1200"/>
        </a:p>
      </dsp:txBody>
      <dsp:txXfrm>
        <a:off x="8385130" y="396576"/>
        <a:ext cx="260492" cy="261193"/>
      </dsp:txXfrm>
    </dsp:sp>
    <dsp:sp modelId="{D8089295-59C3-498A-8589-93DB936E6B81}">
      <dsp:nvSpPr>
        <dsp:cNvPr id="0" name=""/>
        <dsp:cNvSpPr/>
      </dsp:nvSpPr>
      <dsp:spPr>
        <a:xfrm>
          <a:off x="8932795" y="572"/>
          <a:ext cx="1755336" cy="1053201"/>
        </a:xfrm>
        <a:prstGeom prst="roundRect">
          <a:avLst>
            <a:gd name="adj" fmla="val 10000"/>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1">
            <a:lnSpc>
              <a:spcPct val="90000"/>
            </a:lnSpc>
            <a:spcBef>
              <a:spcPct val="0"/>
            </a:spcBef>
            <a:spcAft>
              <a:spcPct val="35000"/>
            </a:spcAft>
          </a:pPr>
          <a:r>
            <a:rPr lang="en-GB" sz="1200" kern="1200" dirty="0"/>
            <a:t>Further reduction in circulating blood volume.</a:t>
          </a:r>
        </a:p>
        <a:p>
          <a:pPr lvl="0" algn="ctr" defTabSz="533400" rtl="1">
            <a:lnSpc>
              <a:spcPct val="90000"/>
            </a:lnSpc>
            <a:spcBef>
              <a:spcPct val="0"/>
            </a:spcBef>
            <a:spcAft>
              <a:spcPct val="35000"/>
            </a:spcAft>
          </a:pPr>
          <a:r>
            <a:rPr lang="ar-SA" sz="1200" kern="1200" dirty="0" err="1"/>
            <a:t>بيقل</a:t>
          </a:r>
          <a:r>
            <a:rPr lang="ar-SA" sz="1200" kern="1200" dirty="0"/>
            <a:t> الفوليوم </a:t>
          </a:r>
          <a:r>
            <a:rPr lang="ar-SA" sz="1200" kern="1200" dirty="0" err="1"/>
            <a:t>لانه</a:t>
          </a:r>
          <a:r>
            <a:rPr lang="ar-SA" sz="1200" kern="1200" dirty="0"/>
            <a:t> يروح </a:t>
          </a:r>
          <a:r>
            <a:rPr lang="ar-SA" sz="1200" kern="1200" dirty="0" err="1"/>
            <a:t>للمفاتيك</a:t>
          </a:r>
          <a:r>
            <a:rPr lang="ar-SA" sz="1200" kern="1200" dirty="0"/>
            <a:t> </a:t>
          </a:r>
          <a:r>
            <a:rPr lang="en-GB" sz="1200" kern="1200" dirty="0"/>
            <a:t> </a:t>
          </a:r>
          <a:endParaRPr lang="ar-SA" sz="1200" kern="1200" dirty="0"/>
        </a:p>
      </dsp:txBody>
      <dsp:txXfrm>
        <a:off x="8963642" y="31419"/>
        <a:ext cx="1693642" cy="9915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1CB4E4-58DB-4655-96C3-3BE4E8056A7F}">
      <dsp:nvSpPr>
        <dsp:cNvPr id="0" name=""/>
        <dsp:cNvSpPr/>
      </dsp:nvSpPr>
      <dsp:spPr>
        <a:xfrm>
          <a:off x="15249" y="0"/>
          <a:ext cx="2929142" cy="792087"/>
        </a:xfrm>
        <a:prstGeom prst="roundRect">
          <a:avLst>
            <a:gd name="adj" fmla="val 10000"/>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en-GB" sz="1600" kern="1200" dirty="0"/>
            <a:t>depression of vasomotor </a:t>
          </a:r>
          <a:r>
            <a:rPr lang="en-GB" sz="1600" kern="1200" dirty="0" err="1"/>
            <a:t>center</a:t>
          </a:r>
          <a:endParaRPr lang="en-GB" sz="1600" kern="1200" dirty="0"/>
        </a:p>
        <a:p>
          <a:pPr lvl="0" algn="ctr" defTabSz="711200" rtl="1">
            <a:lnSpc>
              <a:spcPct val="90000"/>
            </a:lnSpc>
            <a:spcBef>
              <a:spcPct val="0"/>
            </a:spcBef>
            <a:spcAft>
              <a:spcPct val="35000"/>
            </a:spcAft>
          </a:pPr>
          <a:r>
            <a:rPr lang="en-GB" sz="1600" kern="1200" dirty="0"/>
            <a:t>(sympathetic) </a:t>
          </a:r>
          <a:endParaRPr lang="ar-SA" sz="1600" kern="1200" dirty="0"/>
        </a:p>
      </dsp:txBody>
      <dsp:txXfrm>
        <a:off x="38448" y="23199"/>
        <a:ext cx="2882744" cy="745689"/>
      </dsp:txXfrm>
    </dsp:sp>
    <dsp:sp modelId="{2C1264CD-2307-4191-A169-AE30F56764EB}">
      <dsp:nvSpPr>
        <dsp:cNvPr id="0" name=""/>
        <dsp:cNvSpPr/>
      </dsp:nvSpPr>
      <dsp:spPr>
        <a:xfrm>
          <a:off x="3237306" y="32830"/>
          <a:ext cx="620978" cy="726427"/>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66850" rtl="1">
            <a:lnSpc>
              <a:spcPct val="90000"/>
            </a:lnSpc>
            <a:spcBef>
              <a:spcPct val="0"/>
            </a:spcBef>
            <a:spcAft>
              <a:spcPct val="35000"/>
            </a:spcAft>
          </a:pPr>
          <a:endParaRPr lang="ar-SA" sz="3300" kern="1200"/>
        </a:p>
      </dsp:txBody>
      <dsp:txXfrm>
        <a:off x="3237306" y="178115"/>
        <a:ext cx="434685" cy="435857"/>
      </dsp:txXfrm>
    </dsp:sp>
    <dsp:sp modelId="{C79CA896-406E-4CCA-82CC-5062BD97464A}">
      <dsp:nvSpPr>
        <dsp:cNvPr id="0" name=""/>
        <dsp:cNvSpPr/>
      </dsp:nvSpPr>
      <dsp:spPr>
        <a:xfrm>
          <a:off x="4116048" y="0"/>
          <a:ext cx="2929142" cy="792087"/>
        </a:xfrm>
        <a:prstGeom prst="roundRect">
          <a:avLst>
            <a:gd name="adj" fmla="val 10000"/>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en-GB" sz="1800" kern="1200" dirty="0"/>
            <a:t>vasodilation+    HR</a:t>
          </a:r>
          <a:endParaRPr lang="ar-SA" kern="1200" dirty="0"/>
        </a:p>
      </dsp:txBody>
      <dsp:txXfrm>
        <a:off x="4139247" y="23199"/>
        <a:ext cx="2882744" cy="745689"/>
      </dsp:txXfrm>
    </dsp:sp>
    <dsp:sp modelId="{84C9E427-B331-40C0-A28B-F024F41CFC7F}">
      <dsp:nvSpPr>
        <dsp:cNvPr id="0" name=""/>
        <dsp:cNvSpPr/>
      </dsp:nvSpPr>
      <dsp:spPr>
        <a:xfrm>
          <a:off x="7338105" y="32830"/>
          <a:ext cx="620978" cy="726427"/>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66850" rtl="1">
            <a:lnSpc>
              <a:spcPct val="90000"/>
            </a:lnSpc>
            <a:spcBef>
              <a:spcPct val="0"/>
            </a:spcBef>
            <a:spcAft>
              <a:spcPct val="35000"/>
            </a:spcAft>
          </a:pPr>
          <a:endParaRPr lang="ar-SA" sz="3300" kern="1200"/>
        </a:p>
      </dsp:txBody>
      <dsp:txXfrm>
        <a:off x="7338105" y="178115"/>
        <a:ext cx="434685" cy="435857"/>
      </dsp:txXfrm>
    </dsp:sp>
    <dsp:sp modelId="{08CACAB3-0C53-48D1-B08B-D6D1FFC0CBAC}">
      <dsp:nvSpPr>
        <dsp:cNvPr id="0" name=""/>
        <dsp:cNvSpPr/>
      </dsp:nvSpPr>
      <dsp:spPr>
        <a:xfrm>
          <a:off x="8216847" y="0"/>
          <a:ext cx="2929142" cy="792087"/>
        </a:xfrm>
        <a:prstGeom prst="roundRect">
          <a:avLst>
            <a:gd name="adj" fmla="val 10000"/>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en-GB" sz="1800" kern="1200" dirty="0"/>
            <a:t>further decrease in blood pressure  </a:t>
          </a:r>
          <a:endParaRPr lang="ar-SA" sz="1800" kern="1200" dirty="0"/>
        </a:p>
        <a:p>
          <a:pPr lvl="0" algn="ctr" rtl="1">
            <a:lnSpc>
              <a:spcPct val="90000"/>
            </a:lnSpc>
            <a:spcBef>
              <a:spcPct val="0"/>
            </a:spcBef>
            <a:spcAft>
              <a:spcPct val="35000"/>
            </a:spcAft>
          </a:pPr>
          <a:endParaRPr lang="ar-SA" kern="1200" dirty="0"/>
        </a:p>
      </dsp:txBody>
      <dsp:txXfrm>
        <a:off x="8240046" y="23199"/>
        <a:ext cx="2882744" cy="74568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F62593-0C44-3C48-9C44-19D4E95F6ED4}">
      <dsp:nvSpPr>
        <dsp:cNvPr id="0" name=""/>
        <dsp:cNvSpPr/>
      </dsp:nvSpPr>
      <dsp:spPr>
        <a:xfrm>
          <a:off x="8936414" y="1429885"/>
          <a:ext cx="2258829" cy="268749"/>
        </a:xfrm>
        <a:custGeom>
          <a:avLst/>
          <a:gdLst/>
          <a:ahLst/>
          <a:cxnLst/>
          <a:rect l="0" t="0" r="0" b="0"/>
          <a:pathLst>
            <a:path>
              <a:moveTo>
                <a:pt x="0" y="0"/>
              </a:moveTo>
              <a:lnTo>
                <a:pt x="0" y="183144"/>
              </a:lnTo>
              <a:lnTo>
                <a:pt x="2258829" y="183144"/>
              </a:lnTo>
              <a:lnTo>
                <a:pt x="2258829" y="268749"/>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98EC99-B5F2-694C-A081-E9F84E824930}">
      <dsp:nvSpPr>
        <dsp:cNvPr id="0" name=""/>
        <dsp:cNvSpPr/>
      </dsp:nvSpPr>
      <dsp:spPr>
        <a:xfrm>
          <a:off x="8936414" y="1429885"/>
          <a:ext cx="1129414" cy="268749"/>
        </a:xfrm>
        <a:custGeom>
          <a:avLst/>
          <a:gdLst/>
          <a:ahLst/>
          <a:cxnLst/>
          <a:rect l="0" t="0" r="0" b="0"/>
          <a:pathLst>
            <a:path>
              <a:moveTo>
                <a:pt x="0" y="0"/>
              </a:moveTo>
              <a:lnTo>
                <a:pt x="0" y="183144"/>
              </a:lnTo>
              <a:lnTo>
                <a:pt x="1129414" y="183144"/>
              </a:lnTo>
              <a:lnTo>
                <a:pt x="1129414" y="268749"/>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A3381E-5490-8549-8394-70EEE8F7CF58}">
      <dsp:nvSpPr>
        <dsp:cNvPr id="0" name=""/>
        <dsp:cNvSpPr/>
      </dsp:nvSpPr>
      <dsp:spPr>
        <a:xfrm>
          <a:off x="8890694" y="1429885"/>
          <a:ext cx="91440" cy="268749"/>
        </a:xfrm>
        <a:custGeom>
          <a:avLst/>
          <a:gdLst/>
          <a:ahLst/>
          <a:cxnLst/>
          <a:rect l="0" t="0" r="0" b="0"/>
          <a:pathLst>
            <a:path>
              <a:moveTo>
                <a:pt x="45720" y="0"/>
              </a:moveTo>
              <a:lnTo>
                <a:pt x="45720" y="268749"/>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644785-92B7-7D47-AA61-CC8BDFEF814F}">
      <dsp:nvSpPr>
        <dsp:cNvPr id="0" name=""/>
        <dsp:cNvSpPr/>
      </dsp:nvSpPr>
      <dsp:spPr>
        <a:xfrm>
          <a:off x="7806999" y="1429885"/>
          <a:ext cx="1129414" cy="268749"/>
        </a:xfrm>
        <a:custGeom>
          <a:avLst/>
          <a:gdLst/>
          <a:ahLst/>
          <a:cxnLst/>
          <a:rect l="0" t="0" r="0" b="0"/>
          <a:pathLst>
            <a:path>
              <a:moveTo>
                <a:pt x="1129414" y="0"/>
              </a:moveTo>
              <a:lnTo>
                <a:pt x="1129414" y="183144"/>
              </a:lnTo>
              <a:lnTo>
                <a:pt x="0" y="183144"/>
              </a:lnTo>
              <a:lnTo>
                <a:pt x="0" y="268749"/>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FA228E-C5EB-754A-9FFC-5984F4E1C07A}">
      <dsp:nvSpPr>
        <dsp:cNvPr id="0" name=""/>
        <dsp:cNvSpPr/>
      </dsp:nvSpPr>
      <dsp:spPr>
        <a:xfrm>
          <a:off x="6677584" y="1429885"/>
          <a:ext cx="2258829" cy="268749"/>
        </a:xfrm>
        <a:custGeom>
          <a:avLst/>
          <a:gdLst/>
          <a:ahLst/>
          <a:cxnLst/>
          <a:rect l="0" t="0" r="0" b="0"/>
          <a:pathLst>
            <a:path>
              <a:moveTo>
                <a:pt x="2258829" y="0"/>
              </a:moveTo>
              <a:lnTo>
                <a:pt x="2258829" y="183144"/>
              </a:lnTo>
              <a:lnTo>
                <a:pt x="0" y="183144"/>
              </a:lnTo>
              <a:lnTo>
                <a:pt x="0" y="268749"/>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4D07CA-0A66-6747-9EF0-83882027A746}">
      <dsp:nvSpPr>
        <dsp:cNvPr id="0" name=""/>
        <dsp:cNvSpPr/>
      </dsp:nvSpPr>
      <dsp:spPr>
        <a:xfrm>
          <a:off x="5548169" y="2285417"/>
          <a:ext cx="564707" cy="268749"/>
        </a:xfrm>
        <a:custGeom>
          <a:avLst/>
          <a:gdLst/>
          <a:ahLst/>
          <a:cxnLst/>
          <a:rect l="0" t="0" r="0" b="0"/>
          <a:pathLst>
            <a:path>
              <a:moveTo>
                <a:pt x="0" y="0"/>
              </a:moveTo>
              <a:lnTo>
                <a:pt x="0" y="183144"/>
              </a:lnTo>
              <a:lnTo>
                <a:pt x="564707" y="183144"/>
              </a:lnTo>
              <a:lnTo>
                <a:pt x="564707" y="268749"/>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EB8B06-3C11-004C-978E-BF35DA69119E}">
      <dsp:nvSpPr>
        <dsp:cNvPr id="0" name=""/>
        <dsp:cNvSpPr/>
      </dsp:nvSpPr>
      <dsp:spPr>
        <a:xfrm>
          <a:off x="4983462" y="3140949"/>
          <a:ext cx="564707" cy="268749"/>
        </a:xfrm>
        <a:custGeom>
          <a:avLst/>
          <a:gdLst/>
          <a:ahLst/>
          <a:cxnLst/>
          <a:rect l="0" t="0" r="0" b="0"/>
          <a:pathLst>
            <a:path>
              <a:moveTo>
                <a:pt x="0" y="0"/>
              </a:moveTo>
              <a:lnTo>
                <a:pt x="0" y="183144"/>
              </a:lnTo>
              <a:lnTo>
                <a:pt x="564707" y="183144"/>
              </a:lnTo>
              <a:lnTo>
                <a:pt x="564707" y="268749"/>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72745B-E7C3-094D-A3C6-06029B0D98DC}">
      <dsp:nvSpPr>
        <dsp:cNvPr id="0" name=""/>
        <dsp:cNvSpPr/>
      </dsp:nvSpPr>
      <dsp:spPr>
        <a:xfrm>
          <a:off x="4418754" y="3140949"/>
          <a:ext cx="564707" cy="268749"/>
        </a:xfrm>
        <a:custGeom>
          <a:avLst/>
          <a:gdLst/>
          <a:ahLst/>
          <a:cxnLst/>
          <a:rect l="0" t="0" r="0" b="0"/>
          <a:pathLst>
            <a:path>
              <a:moveTo>
                <a:pt x="564707" y="0"/>
              </a:moveTo>
              <a:lnTo>
                <a:pt x="564707" y="183144"/>
              </a:lnTo>
              <a:lnTo>
                <a:pt x="0" y="183144"/>
              </a:lnTo>
              <a:lnTo>
                <a:pt x="0" y="268749"/>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ADCD3A-B2C4-6140-8728-CEE8F8305D42}">
      <dsp:nvSpPr>
        <dsp:cNvPr id="0" name=""/>
        <dsp:cNvSpPr/>
      </dsp:nvSpPr>
      <dsp:spPr>
        <a:xfrm>
          <a:off x="4983462" y="2285417"/>
          <a:ext cx="564707" cy="268749"/>
        </a:xfrm>
        <a:custGeom>
          <a:avLst/>
          <a:gdLst/>
          <a:ahLst/>
          <a:cxnLst/>
          <a:rect l="0" t="0" r="0" b="0"/>
          <a:pathLst>
            <a:path>
              <a:moveTo>
                <a:pt x="564707" y="0"/>
              </a:moveTo>
              <a:lnTo>
                <a:pt x="564707" y="183144"/>
              </a:lnTo>
              <a:lnTo>
                <a:pt x="0" y="183144"/>
              </a:lnTo>
              <a:lnTo>
                <a:pt x="0" y="268749"/>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B564CC-D193-3D44-8354-68719594351E}">
      <dsp:nvSpPr>
        <dsp:cNvPr id="0" name=""/>
        <dsp:cNvSpPr/>
      </dsp:nvSpPr>
      <dsp:spPr>
        <a:xfrm>
          <a:off x="3854047" y="1429885"/>
          <a:ext cx="1694122" cy="268749"/>
        </a:xfrm>
        <a:custGeom>
          <a:avLst/>
          <a:gdLst/>
          <a:ahLst/>
          <a:cxnLst/>
          <a:rect l="0" t="0" r="0" b="0"/>
          <a:pathLst>
            <a:path>
              <a:moveTo>
                <a:pt x="0" y="0"/>
              </a:moveTo>
              <a:lnTo>
                <a:pt x="0" y="183144"/>
              </a:lnTo>
              <a:lnTo>
                <a:pt x="1694122" y="183144"/>
              </a:lnTo>
              <a:lnTo>
                <a:pt x="1694122" y="268749"/>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4AFDBD-E618-E146-A865-3B4B3BDE31D8}">
      <dsp:nvSpPr>
        <dsp:cNvPr id="0" name=""/>
        <dsp:cNvSpPr/>
      </dsp:nvSpPr>
      <dsp:spPr>
        <a:xfrm>
          <a:off x="2159925" y="2285417"/>
          <a:ext cx="1694122" cy="268749"/>
        </a:xfrm>
        <a:custGeom>
          <a:avLst/>
          <a:gdLst/>
          <a:ahLst/>
          <a:cxnLst/>
          <a:rect l="0" t="0" r="0" b="0"/>
          <a:pathLst>
            <a:path>
              <a:moveTo>
                <a:pt x="0" y="0"/>
              </a:moveTo>
              <a:lnTo>
                <a:pt x="0" y="183144"/>
              </a:lnTo>
              <a:lnTo>
                <a:pt x="1694122" y="183144"/>
              </a:lnTo>
              <a:lnTo>
                <a:pt x="1694122" y="268749"/>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6B6403-39E6-694E-B009-81C28C209E4A}">
      <dsp:nvSpPr>
        <dsp:cNvPr id="0" name=""/>
        <dsp:cNvSpPr/>
      </dsp:nvSpPr>
      <dsp:spPr>
        <a:xfrm>
          <a:off x="2159925" y="2285417"/>
          <a:ext cx="564707" cy="268749"/>
        </a:xfrm>
        <a:custGeom>
          <a:avLst/>
          <a:gdLst/>
          <a:ahLst/>
          <a:cxnLst/>
          <a:rect l="0" t="0" r="0" b="0"/>
          <a:pathLst>
            <a:path>
              <a:moveTo>
                <a:pt x="0" y="0"/>
              </a:moveTo>
              <a:lnTo>
                <a:pt x="0" y="183144"/>
              </a:lnTo>
              <a:lnTo>
                <a:pt x="564707" y="183144"/>
              </a:lnTo>
              <a:lnTo>
                <a:pt x="564707" y="268749"/>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A7436E-B648-CF44-8C4B-C55064204100}">
      <dsp:nvSpPr>
        <dsp:cNvPr id="0" name=""/>
        <dsp:cNvSpPr/>
      </dsp:nvSpPr>
      <dsp:spPr>
        <a:xfrm>
          <a:off x="1595217" y="2285417"/>
          <a:ext cx="564707" cy="268749"/>
        </a:xfrm>
        <a:custGeom>
          <a:avLst/>
          <a:gdLst/>
          <a:ahLst/>
          <a:cxnLst/>
          <a:rect l="0" t="0" r="0" b="0"/>
          <a:pathLst>
            <a:path>
              <a:moveTo>
                <a:pt x="564707" y="0"/>
              </a:moveTo>
              <a:lnTo>
                <a:pt x="564707" y="183144"/>
              </a:lnTo>
              <a:lnTo>
                <a:pt x="0" y="183144"/>
              </a:lnTo>
              <a:lnTo>
                <a:pt x="0" y="268749"/>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098D71-5E03-3645-885A-7B1B5A4FE500}">
      <dsp:nvSpPr>
        <dsp:cNvPr id="0" name=""/>
        <dsp:cNvSpPr/>
      </dsp:nvSpPr>
      <dsp:spPr>
        <a:xfrm>
          <a:off x="465802" y="2285417"/>
          <a:ext cx="1694122" cy="268749"/>
        </a:xfrm>
        <a:custGeom>
          <a:avLst/>
          <a:gdLst/>
          <a:ahLst/>
          <a:cxnLst/>
          <a:rect l="0" t="0" r="0" b="0"/>
          <a:pathLst>
            <a:path>
              <a:moveTo>
                <a:pt x="1694122" y="0"/>
              </a:moveTo>
              <a:lnTo>
                <a:pt x="1694122" y="183144"/>
              </a:lnTo>
              <a:lnTo>
                <a:pt x="0" y="183144"/>
              </a:lnTo>
              <a:lnTo>
                <a:pt x="0" y="268749"/>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C1BB90-3F90-2F4D-B37B-4A1DF33A175B}">
      <dsp:nvSpPr>
        <dsp:cNvPr id="0" name=""/>
        <dsp:cNvSpPr/>
      </dsp:nvSpPr>
      <dsp:spPr>
        <a:xfrm>
          <a:off x="2159925" y="1429885"/>
          <a:ext cx="1694122" cy="268749"/>
        </a:xfrm>
        <a:custGeom>
          <a:avLst/>
          <a:gdLst/>
          <a:ahLst/>
          <a:cxnLst/>
          <a:rect l="0" t="0" r="0" b="0"/>
          <a:pathLst>
            <a:path>
              <a:moveTo>
                <a:pt x="1694122" y="0"/>
              </a:moveTo>
              <a:lnTo>
                <a:pt x="1694122" y="183144"/>
              </a:lnTo>
              <a:lnTo>
                <a:pt x="0" y="183144"/>
              </a:lnTo>
              <a:lnTo>
                <a:pt x="0" y="268749"/>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987910-B768-A545-AEA2-2CCFBDFA4BF9}">
      <dsp:nvSpPr>
        <dsp:cNvPr id="0" name=""/>
        <dsp:cNvSpPr/>
      </dsp:nvSpPr>
      <dsp:spPr>
        <a:xfrm>
          <a:off x="3392014" y="843103"/>
          <a:ext cx="924066" cy="58678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66C171-82C2-5C43-8CDF-1F72C859FD38}">
      <dsp:nvSpPr>
        <dsp:cNvPr id="0" name=""/>
        <dsp:cNvSpPr/>
      </dsp:nvSpPr>
      <dsp:spPr>
        <a:xfrm>
          <a:off x="3494688" y="940643"/>
          <a:ext cx="924066" cy="586782"/>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t>Regulation of BP</a:t>
          </a:r>
          <a:endParaRPr lang="en-US" sz="1100" b="1" kern="1200" dirty="0"/>
        </a:p>
      </dsp:txBody>
      <dsp:txXfrm>
        <a:off x="3511874" y="957829"/>
        <a:ext cx="889694" cy="552410"/>
      </dsp:txXfrm>
    </dsp:sp>
    <dsp:sp modelId="{10315845-283E-9247-8FCA-2FF912BFFA69}">
      <dsp:nvSpPr>
        <dsp:cNvPr id="0" name=""/>
        <dsp:cNvSpPr/>
      </dsp:nvSpPr>
      <dsp:spPr>
        <a:xfrm>
          <a:off x="1697891" y="1698635"/>
          <a:ext cx="924066" cy="586782"/>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C6DAB3-FCD7-134B-873D-70F8E1CF1597}">
      <dsp:nvSpPr>
        <dsp:cNvPr id="0" name=""/>
        <dsp:cNvSpPr/>
      </dsp:nvSpPr>
      <dsp:spPr>
        <a:xfrm>
          <a:off x="1800565" y="1796175"/>
          <a:ext cx="924066" cy="586782"/>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Short term mechanisms </a:t>
          </a:r>
          <a:endParaRPr lang="en-US" sz="900" kern="1200" dirty="0"/>
        </a:p>
      </dsp:txBody>
      <dsp:txXfrm>
        <a:off x="1817751" y="1813361"/>
        <a:ext cx="889694" cy="552410"/>
      </dsp:txXfrm>
    </dsp:sp>
    <dsp:sp modelId="{A29B152A-08F2-7647-8CBC-6B045611AEA5}">
      <dsp:nvSpPr>
        <dsp:cNvPr id="0" name=""/>
        <dsp:cNvSpPr/>
      </dsp:nvSpPr>
      <dsp:spPr>
        <a:xfrm>
          <a:off x="3769" y="2554167"/>
          <a:ext cx="924066" cy="586782"/>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88825E-4982-7E4B-94CE-FBFCA35C18D8}">
      <dsp:nvSpPr>
        <dsp:cNvPr id="0" name=""/>
        <dsp:cNvSpPr/>
      </dsp:nvSpPr>
      <dsp:spPr>
        <a:xfrm>
          <a:off x="106443" y="2651707"/>
          <a:ext cx="924066" cy="586782"/>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Baroreceptor reflex</a:t>
          </a:r>
          <a:endParaRPr lang="en-US" sz="900" kern="1200" dirty="0"/>
        </a:p>
      </dsp:txBody>
      <dsp:txXfrm>
        <a:off x="123629" y="2668893"/>
        <a:ext cx="889694" cy="552410"/>
      </dsp:txXfrm>
    </dsp:sp>
    <dsp:sp modelId="{4F017820-E01C-5941-828F-CC549279A5CD}">
      <dsp:nvSpPr>
        <dsp:cNvPr id="0" name=""/>
        <dsp:cNvSpPr/>
      </dsp:nvSpPr>
      <dsp:spPr>
        <a:xfrm>
          <a:off x="1133184" y="2554167"/>
          <a:ext cx="924066" cy="586782"/>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F18CC2-7F3D-CD46-BEFA-CD9EB5356EC0}">
      <dsp:nvSpPr>
        <dsp:cNvPr id="0" name=""/>
        <dsp:cNvSpPr/>
      </dsp:nvSpPr>
      <dsp:spPr>
        <a:xfrm>
          <a:off x="1235858" y="2651707"/>
          <a:ext cx="924066" cy="586782"/>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Chemoreceptor reflex</a:t>
          </a:r>
          <a:endParaRPr lang="en-US" sz="900" kern="1200" dirty="0"/>
        </a:p>
      </dsp:txBody>
      <dsp:txXfrm>
        <a:off x="1253044" y="2668893"/>
        <a:ext cx="889694" cy="552410"/>
      </dsp:txXfrm>
    </dsp:sp>
    <dsp:sp modelId="{3DEAD7A3-0F93-5543-A6FC-85CDA18513EB}">
      <dsp:nvSpPr>
        <dsp:cNvPr id="0" name=""/>
        <dsp:cNvSpPr/>
      </dsp:nvSpPr>
      <dsp:spPr>
        <a:xfrm>
          <a:off x="2262599" y="2554167"/>
          <a:ext cx="924066" cy="586782"/>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87822E-B217-0544-9851-ADC351B3C1D8}">
      <dsp:nvSpPr>
        <dsp:cNvPr id="0" name=""/>
        <dsp:cNvSpPr/>
      </dsp:nvSpPr>
      <dsp:spPr>
        <a:xfrm>
          <a:off x="2365273" y="2651707"/>
          <a:ext cx="924066" cy="586782"/>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CNS ischemic response</a:t>
          </a:r>
          <a:endParaRPr lang="en-US" sz="900" kern="1200" dirty="0"/>
        </a:p>
      </dsp:txBody>
      <dsp:txXfrm>
        <a:off x="2382459" y="2668893"/>
        <a:ext cx="889694" cy="552410"/>
      </dsp:txXfrm>
    </dsp:sp>
    <dsp:sp modelId="{1AA77FF2-284B-2C49-981A-1535BE7C757A}">
      <dsp:nvSpPr>
        <dsp:cNvPr id="0" name=""/>
        <dsp:cNvSpPr/>
      </dsp:nvSpPr>
      <dsp:spPr>
        <a:xfrm>
          <a:off x="3392014" y="2554167"/>
          <a:ext cx="924066" cy="586782"/>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09CB82-C68D-9D49-BC0B-F5297697DB8F}">
      <dsp:nvSpPr>
        <dsp:cNvPr id="0" name=""/>
        <dsp:cNvSpPr/>
      </dsp:nvSpPr>
      <dsp:spPr>
        <a:xfrm>
          <a:off x="3494688" y="2651707"/>
          <a:ext cx="924066" cy="586782"/>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Atrial reflexes</a:t>
          </a:r>
          <a:endParaRPr lang="en-US" sz="900" kern="1200" dirty="0"/>
        </a:p>
      </dsp:txBody>
      <dsp:txXfrm>
        <a:off x="3511874" y="2668893"/>
        <a:ext cx="889694" cy="552410"/>
      </dsp:txXfrm>
    </dsp:sp>
    <dsp:sp modelId="{8276A16E-2246-894E-963E-5AA7CB05852C}">
      <dsp:nvSpPr>
        <dsp:cNvPr id="0" name=""/>
        <dsp:cNvSpPr/>
      </dsp:nvSpPr>
      <dsp:spPr>
        <a:xfrm>
          <a:off x="5086136" y="1698635"/>
          <a:ext cx="924066" cy="586782"/>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F0774A-EEE9-2941-B9F1-6D096CDB2C28}">
      <dsp:nvSpPr>
        <dsp:cNvPr id="0" name=""/>
        <dsp:cNvSpPr/>
      </dsp:nvSpPr>
      <dsp:spPr>
        <a:xfrm>
          <a:off x="5188810" y="1796175"/>
          <a:ext cx="924066" cy="586782"/>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Intermediate and long term mechanisms </a:t>
          </a:r>
          <a:endParaRPr lang="en-US" sz="900" kern="1200" dirty="0"/>
        </a:p>
      </dsp:txBody>
      <dsp:txXfrm>
        <a:off x="5205996" y="1813361"/>
        <a:ext cx="889694" cy="552410"/>
      </dsp:txXfrm>
    </dsp:sp>
    <dsp:sp modelId="{39ED0A09-A2AA-3C4E-BAE1-8A269D7802B5}">
      <dsp:nvSpPr>
        <dsp:cNvPr id="0" name=""/>
        <dsp:cNvSpPr/>
      </dsp:nvSpPr>
      <dsp:spPr>
        <a:xfrm>
          <a:off x="4521428" y="2554167"/>
          <a:ext cx="924066" cy="586782"/>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16B500-CE91-7D4C-A26A-49A4FA8A0925}">
      <dsp:nvSpPr>
        <dsp:cNvPr id="0" name=""/>
        <dsp:cNvSpPr/>
      </dsp:nvSpPr>
      <dsp:spPr>
        <a:xfrm>
          <a:off x="4624103" y="2651707"/>
          <a:ext cx="924066" cy="586782"/>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Hormonal</a:t>
          </a:r>
          <a:endParaRPr lang="en-US" sz="900" kern="1200" dirty="0"/>
        </a:p>
      </dsp:txBody>
      <dsp:txXfrm>
        <a:off x="4641289" y="2668893"/>
        <a:ext cx="889694" cy="552410"/>
      </dsp:txXfrm>
    </dsp:sp>
    <dsp:sp modelId="{5D6310AC-C727-744F-9636-6E1462C4FA6B}">
      <dsp:nvSpPr>
        <dsp:cNvPr id="0" name=""/>
        <dsp:cNvSpPr/>
      </dsp:nvSpPr>
      <dsp:spPr>
        <a:xfrm>
          <a:off x="3956721" y="3409698"/>
          <a:ext cx="924066" cy="586782"/>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E7F94B-878C-FD44-BDA4-35AF2965D682}">
      <dsp:nvSpPr>
        <dsp:cNvPr id="0" name=""/>
        <dsp:cNvSpPr/>
      </dsp:nvSpPr>
      <dsp:spPr>
        <a:xfrm>
          <a:off x="4059395" y="3507239"/>
          <a:ext cx="924066" cy="586782"/>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Catecholamines</a:t>
          </a:r>
          <a:endParaRPr lang="en-US" sz="900" kern="1200" dirty="0"/>
        </a:p>
      </dsp:txBody>
      <dsp:txXfrm>
        <a:off x="4076581" y="3524425"/>
        <a:ext cx="889694" cy="552410"/>
      </dsp:txXfrm>
    </dsp:sp>
    <dsp:sp modelId="{DF3997AC-A3FF-074A-84CE-6244075962DB}">
      <dsp:nvSpPr>
        <dsp:cNvPr id="0" name=""/>
        <dsp:cNvSpPr/>
      </dsp:nvSpPr>
      <dsp:spPr>
        <a:xfrm>
          <a:off x="5086136" y="3409698"/>
          <a:ext cx="924066" cy="586782"/>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FFDA76-B625-DD4B-863A-B5986ED97DDB}">
      <dsp:nvSpPr>
        <dsp:cNvPr id="0" name=""/>
        <dsp:cNvSpPr/>
      </dsp:nvSpPr>
      <dsp:spPr>
        <a:xfrm>
          <a:off x="5188810" y="3507239"/>
          <a:ext cx="924066" cy="586782"/>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ADH</a:t>
          </a:r>
          <a:endParaRPr lang="en-US" sz="900" kern="1200" dirty="0"/>
        </a:p>
      </dsp:txBody>
      <dsp:txXfrm>
        <a:off x="5205996" y="3524425"/>
        <a:ext cx="889694" cy="552410"/>
      </dsp:txXfrm>
    </dsp:sp>
    <dsp:sp modelId="{28B5D739-3F30-114B-A5C8-4C3AAB7E129E}">
      <dsp:nvSpPr>
        <dsp:cNvPr id="0" name=""/>
        <dsp:cNvSpPr/>
      </dsp:nvSpPr>
      <dsp:spPr>
        <a:xfrm>
          <a:off x="5650843" y="2554167"/>
          <a:ext cx="924066" cy="586782"/>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F009BA-C080-1B4A-89F7-A7F8198171EC}">
      <dsp:nvSpPr>
        <dsp:cNvPr id="0" name=""/>
        <dsp:cNvSpPr/>
      </dsp:nvSpPr>
      <dsp:spPr>
        <a:xfrm>
          <a:off x="5753517" y="2651707"/>
          <a:ext cx="924066" cy="586782"/>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Renal</a:t>
          </a:r>
          <a:endParaRPr lang="en-US" sz="900" kern="1200" dirty="0"/>
        </a:p>
      </dsp:txBody>
      <dsp:txXfrm>
        <a:off x="5770703" y="2668893"/>
        <a:ext cx="889694" cy="552410"/>
      </dsp:txXfrm>
    </dsp:sp>
    <dsp:sp modelId="{49131691-63AD-A248-A31E-8F5E62161113}">
      <dsp:nvSpPr>
        <dsp:cNvPr id="0" name=""/>
        <dsp:cNvSpPr/>
      </dsp:nvSpPr>
      <dsp:spPr>
        <a:xfrm>
          <a:off x="8474380" y="843103"/>
          <a:ext cx="924066" cy="58678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CC747D-02CE-8045-B9CF-56B6C053789C}">
      <dsp:nvSpPr>
        <dsp:cNvPr id="0" name=""/>
        <dsp:cNvSpPr/>
      </dsp:nvSpPr>
      <dsp:spPr>
        <a:xfrm>
          <a:off x="8577055" y="940643"/>
          <a:ext cx="924066" cy="586782"/>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t>Other </a:t>
          </a:r>
          <a:endParaRPr lang="en-US" sz="1100" b="1" kern="1200" dirty="0"/>
        </a:p>
      </dsp:txBody>
      <dsp:txXfrm>
        <a:off x="8594241" y="957829"/>
        <a:ext cx="889694" cy="552410"/>
      </dsp:txXfrm>
    </dsp:sp>
    <dsp:sp modelId="{8BBED9AB-5573-4D45-A642-A1A65D7C350C}">
      <dsp:nvSpPr>
        <dsp:cNvPr id="0" name=""/>
        <dsp:cNvSpPr/>
      </dsp:nvSpPr>
      <dsp:spPr>
        <a:xfrm>
          <a:off x="6215551" y="1698635"/>
          <a:ext cx="924066" cy="586782"/>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3B21A0-D3FB-594B-A361-9B1AF25A7B08}">
      <dsp:nvSpPr>
        <dsp:cNvPr id="0" name=""/>
        <dsp:cNvSpPr/>
      </dsp:nvSpPr>
      <dsp:spPr>
        <a:xfrm>
          <a:off x="6318225" y="1796175"/>
          <a:ext cx="924066" cy="586782"/>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Capillary shift </a:t>
          </a:r>
          <a:endParaRPr lang="en-US" sz="900" kern="1200" dirty="0"/>
        </a:p>
      </dsp:txBody>
      <dsp:txXfrm>
        <a:off x="6335411" y="1813361"/>
        <a:ext cx="889694" cy="552410"/>
      </dsp:txXfrm>
    </dsp:sp>
    <dsp:sp modelId="{59B0EAB4-9C0D-4D41-AEB2-6AD79692D9A0}">
      <dsp:nvSpPr>
        <dsp:cNvPr id="0" name=""/>
        <dsp:cNvSpPr/>
      </dsp:nvSpPr>
      <dsp:spPr>
        <a:xfrm>
          <a:off x="7344966" y="1698635"/>
          <a:ext cx="924066" cy="586782"/>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DE3E8E-9959-7940-AB8B-CFCDBA7F2A0C}">
      <dsp:nvSpPr>
        <dsp:cNvPr id="0" name=""/>
        <dsp:cNvSpPr/>
      </dsp:nvSpPr>
      <dsp:spPr>
        <a:xfrm>
          <a:off x="7447640" y="1796175"/>
          <a:ext cx="924066" cy="586782"/>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Increased 2,3 DPG</a:t>
          </a:r>
          <a:endParaRPr lang="en-US" sz="900" kern="1200" dirty="0"/>
        </a:p>
      </dsp:txBody>
      <dsp:txXfrm>
        <a:off x="7464826" y="1813361"/>
        <a:ext cx="889694" cy="552410"/>
      </dsp:txXfrm>
    </dsp:sp>
    <dsp:sp modelId="{9457F739-67F1-4246-BEB2-97A51A2AB2F8}">
      <dsp:nvSpPr>
        <dsp:cNvPr id="0" name=""/>
        <dsp:cNvSpPr/>
      </dsp:nvSpPr>
      <dsp:spPr>
        <a:xfrm>
          <a:off x="8474380" y="1698635"/>
          <a:ext cx="924066" cy="586782"/>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53AC69-3274-7741-973B-8E1FD697438A}">
      <dsp:nvSpPr>
        <dsp:cNvPr id="0" name=""/>
        <dsp:cNvSpPr/>
      </dsp:nvSpPr>
      <dsp:spPr>
        <a:xfrm>
          <a:off x="8577055" y="1796175"/>
          <a:ext cx="924066" cy="586782"/>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Restoration of plasma volume</a:t>
          </a:r>
          <a:endParaRPr lang="en-US" sz="900" kern="1200" dirty="0"/>
        </a:p>
      </dsp:txBody>
      <dsp:txXfrm>
        <a:off x="8594241" y="1813361"/>
        <a:ext cx="889694" cy="552410"/>
      </dsp:txXfrm>
    </dsp:sp>
    <dsp:sp modelId="{3E403452-37B8-0941-ADA1-2945941D9752}">
      <dsp:nvSpPr>
        <dsp:cNvPr id="0" name=""/>
        <dsp:cNvSpPr/>
      </dsp:nvSpPr>
      <dsp:spPr>
        <a:xfrm>
          <a:off x="9603795" y="1698635"/>
          <a:ext cx="924066" cy="586782"/>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B727C6-1156-F343-A094-F9A4416AC076}">
      <dsp:nvSpPr>
        <dsp:cNvPr id="0" name=""/>
        <dsp:cNvSpPr/>
      </dsp:nvSpPr>
      <dsp:spPr>
        <a:xfrm>
          <a:off x="9706469" y="1796175"/>
          <a:ext cx="924066" cy="586782"/>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Restoration of plasma proteins</a:t>
          </a:r>
          <a:endParaRPr lang="en-US" sz="900" kern="1200" dirty="0"/>
        </a:p>
      </dsp:txBody>
      <dsp:txXfrm>
        <a:off x="9723655" y="1813361"/>
        <a:ext cx="889694" cy="552410"/>
      </dsp:txXfrm>
    </dsp:sp>
    <dsp:sp modelId="{372E21C2-14DE-884B-88C1-0EED297ABEED}">
      <dsp:nvSpPr>
        <dsp:cNvPr id="0" name=""/>
        <dsp:cNvSpPr/>
      </dsp:nvSpPr>
      <dsp:spPr>
        <a:xfrm>
          <a:off x="10733210" y="1698635"/>
          <a:ext cx="924066" cy="586782"/>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7BB3B0-48F5-1E49-B2D8-A98B80405117}">
      <dsp:nvSpPr>
        <dsp:cNvPr id="0" name=""/>
        <dsp:cNvSpPr/>
      </dsp:nvSpPr>
      <dsp:spPr>
        <a:xfrm>
          <a:off x="10835884" y="1796175"/>
          <a:ext cx="924066" cy="586782"/>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Restoration of RBCs</a:t>
          </a:r>
          <a:endParaRPr lang="en-US" sz="900" kern="1200" dirty="0"/>
        </a:p>
      </dsp:txBody>
      <dsp:txXfrm>
        <a:off x="10853070" y="1813361"/>
        <a:ext cx="889694" cy="5524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21934D-786E-448B-B662-10778078150E}">
      <dsp:nvSpPr>
        <dsp:cNvPr id="0" name=""/>
        <dsp:cNvSpPr/>
      </dsp:nvSpPr>
      <dsp:spPr>
        <a:xfrm>
          <a:off x="3134322" y="2600697"/>
          <a:ext cx="309328" cy="2029950"/>
        </a:xfrm>
        <a:custGeom>
          <a:avLst/>
          <a:gdLst/>
          <a:ahLst/>
          <a:cxnLst/>
          <a:rect l="0" t="0" r="0" b="0"/>
          <a:pathLst>
            <a:path>
              <a:moveTo>
                <a:pt x="0" y="0"/>
              </a:moveTo>
              <a:lnTo>
                <a:pt x="154664" y="0"/>
              </a:lnTo>
              <a:lnTo>
                <a:pt x="154664" y="2029950"/>
              </a:lnTo>
              <a:lnTo>
                <a:pt x="309328" y="2029950"/>
              </a:lnTo>
            </a:path>
          </a:pathLst>
        </a:custGeom>
        <a:noFill/>
        <a:ln w="1905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FCF19E-E5A6-4C86-BB42-ACB47AC6D9EA}">
      <dsp:nvSpPr>
        <dsp:cNvPr id="0" name=""/>
        <dsp:cNvSpPr/>
      </dsp:nvSpPr>
      <dsp:spPr>
        <a:xfrm>
          <a:off x="3134322" y="2600697"/>
          <a:ext cx="309328" cy="1364894"/>
        </a:xfrm>
        <a:custGeom>
          <a:avLst/>
          <a:gdLst/>
          <a:ahLst/>
          <a:cxnLst/>
          <a:rect l="0" t="0" r="0" b="0"/>
          <a:pathLst>
            <a:path>
              <a:moveTo>
                <a:pt x="0" y="0"/>
              </a:moveTo>
              <a:lnTo>
                <a:pt x="154664" y="0"/>
              </a:lnTo>
              <a:lnTo>
                <a:pt x="154664" y="1364894"/>
              </a:lnTo>
              <a:lnTo>
                <a:pt x="309328" y="1364894"/>
              </a:lnTo>
            </a:path>
          </a:pathLst>
        </a:custGeom>
        <a:noFill/>
        <a:ln w="1905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D18B5E-E6CF-4A8D-B0EC-20391011D801}">
      <dsp:nvSpPr>
        <dsp:cNvPr id="0" name=""/>
        <dsp:cNvSpPr/>
      </dsp:nvSpPr>
      <dsp:spPr>
        <a:xfrm>
          <a:off x="6103533" y="3230971"/>
          <a:ext cx="309328" cy="332527"/>
        </a:xfrm>
        <a:custGeom>
          <a:avLst/>
          <a:gdLst/>
          <a:ahLst/>
          <a:cxnLst/>
          <a:rect l="0" t="0" r="0" b="0"/>
          <a:pathLst>
            <a:path>
              <a:moveTo>
                <a:pt x="0" y="0"/>
              </a:moveTo>
              <a:lnTo>
                <a:pt x="154664" y="0"/>
              </a:lnTo>
              <a:lnTo>
                <a:pt x="154664" y="332527"/>
              </a:lnTo>
              <a:lnTo>
                <a:pt x="309328" y="332527"/>
              </a:lnTo>
            </a:path>
          </a:pathLst>
        </a:custGeom>
        <a:noFill/>
        <a:ln w="1905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A95E56-8C5F-4CB3-AE52-554A9D5EA6BF}">
      <dsp:nvSpPr>
        <dsp:cNvPr id="0" name=""/>
        <dsp:cNvSpPr/>
      </dsp:nvSpPr>
      <dsp:spPr>
        <a:xfrm>
          <a:off x="6103533" y="2898443"/>
          <a:ext cx="309328" cy="332527"/>
        </a:xfrm>
        <a:custGeom>
          <a:avLst/>
          <a:gdLst/>
          <a:ahLst/>
          <a:cxnLst/>
          <a:rect l="0" t="0" r="0" b="0"/>
          <a:pathLst>
            <a:path>
              <a:moveTo>
                <a:pt x="0" y="332527"/>
              </a:moveTo>
              <a:lnTo>
                <a:pt x="154664" y="332527"/>
              </a:lnTo>
              <a:lnTo>
                <a:pt x="154664" y="0"/>
              </a:lnTo>
              <a:lnTo>
                <a:pt x="309328" y="0"/>
              </a:lnTo>
            </a:path>
          </a:pathLst>
        </a:custGeom>
        <a:noFill/>
        <a:ln w="1905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604F29-8C62-4CC2-8715-BC685B6C9B41}">
      <dsp:nvSpPr>
        <dsp:cNvPr id="0" name=""/>
        <dsp:cNvSpPr/>
      </dsp:nvSpPr>
      <dsp:spPr>
        <a:xfrm>
          <a:off x="3134322" y="2600697"/>
          <a:ext cx="309328" cy="630273"/>
        </a:xfrm>
        <a:custGeom>
          <a:avLst/>
          <a:gdLst/>
          <a:ahLst/>
          <a:cxnLst/>
          <a:rect l="0" t="0" r="0" b="0"/>
          <a:pathLst>
            <a:path>
              <a:moveTo>
                <a:pt x="0" y="0"/>
              </a:moveTo>
              <a:lnTo>
                <a:pt x="154664" y="0"/>
              </a:lnTo>
              <a:lnTo>
                <a:pt x="154664" y="630273"/>
              </a:lnTo>
              <a:lnTo>
                <a:pt x="309328" y="630273"/>
              </a:lnTo>
            </a:path>
          </a:pathLst>
        </a:custGeom>
        <a:noFill/>
        <a:ln w="1905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633A9A-F248-49E5-A2B9-DB3CE2633A6B}">
      <dsp:nvSpPr>
        <dsp:cNvPr id="0" name=""/>
        <dsp:cNvSpPr/>
      </dsp:nvSpPr>
      <dsp:spPr>
        <a:xfrm>
          <a:off x="6054489" y="1900859"/>
          <a:ext cx="309328" cy="332527"/>
        </a:xfrm>
        <a:custGeom>
          <a:avLst/>
          <a:gdLst/>
          <a:ahLst/>
          <a:cxnLst/>
          <a:rect l="0" t="0" r="0" b="0"/>
          <a:pathLst>
            <a:path>
              <a:moveTo>
                <a:pt x="0" y="0"/>
              </a:moveTo>
              <a:lnTo>
                <a:pt x="154664" y="0"/>
              </a:lnTo>
              <a:lnTo>
                <a:pt x="154664" y="332527"/>
              </a:lnTo>
              <a:lnTo>
                <a:pt x="309328" y="332527"/>
              </a:lnTo>
            </a:path>
          </a:pathLst>
        </a:custGeom>
        <a:noFill/>
        <a:ln w="1905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42330B-247E-4B17-9023-1EAD4675E0D2}">
      <dsp:nvSpPr>
        <dsp:cNvPr id="0" name=""/>
        <dsp:cNvSpPr/>
      </dsp:nvSpPr>
      <dsp:spPr>
        <a:xfrm>
          <a:off x="6054489" y="1568331"/>
          <a:ext cx="309328" cy="332527"/>
        </a:xfrm>
        <a:custGeom>
          <a:avLst/>
          <a:gdLst/>
          <a:ahLst/>
          <a:cxnLst/>
          <a:rect l="0" t="0" r="0" b="0"/>
          <a:pathLst>
            <a:path>
              <a:moveTo>
                <a:pt x="0" y="332527"/>
              </a:moveTo>
              <a:lnTo>
                <a:pt x="154664" y="332527"/>
              </a:lnTo>
              <a:lnTo>
                <a:pt x="154664" y="0"/>
              </a:lnTo>
              <a:lnTo>
                <a:pt x="309328" y="0"/>
              </a:lnTo>
            </a:path>
          </a:pathLst>
        </a:custGeom>
        <a:noFill/>
        <a:ln w="1905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6FFB78-4111-498D-8737-F50E3741EE1F}">
      <dsp:nvSpPr>
        <dsp:cNvPr id="0" name=""/>
        <dsp:cNvSpPr/>
      </dsp:nvSpPr>
      <dsp:spPr>
        <a:xfrm>
          <a:off x="3134322" y="1900859"/>
          <a:ext cx="309328" cy="699838"/>
        </a:xfrm>
        <a:custGeom>
          <a:avLst/>
          <a:gdLst/>
          <a:ahLst/>
          <a:cxnLst/>
          <a:rect l="0" t="0" r="0" b="0"/>
          <a:pathLst>
            <a:path>
              <a:moveTo>
                <a:pt x="0" y="699838"/>
              </a:moveTo>
              <a:lnTo>
                <a:pt x="154664" y="699838"/>
              </a:lnTo>
              <a:lnTo>
                <a:pt x="154664" y="0"/>
              </a:lnTo>
              <a:lnTo>
                <a:pt x="309328" y="0"/>
              </a:lnTo>
            </a:path>
          </a:pathLst>
        </a:custGeom>
        <a:noFill/>
        <a:ln w="1905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343AFA-73FD-4A46-9AFC-C8437466277A}">
      <dsp:nvSpPr>
        <dsp:cNvPr id="0" name=""/>
        <dsp:cNvSpPr/>
      </dsp:nvSpPr>
      <dsp:spPr>
        <a:xfrm>
          <a:off x="6117917" y="570747"/>
          <a:ext cx="309328" cy="332527"/>
        </a:xfrm>
        <a:custGeom>
          <a:avLst/>
          <a:gdLst/>
          <a:ahLst/>
          <a:cxnLst/>
          <a:rect l="0" t="0" r="0" b="0"/>
          <a:pathLst>
            <a:path>
              <a:moveTo>
                <a:pt x="0" y="0"/>
              </a:moveTo>
              <a:lnTo>
                <a:pt x="154664" y="0"/>
              </a:lnTo>
              <a:lnTo>
                <a:pt x="154664" y="332527"/>
              </a:lnTo>
              <a:lnTo>
                <a:pt x="309328" y="332527"/>
              </a:lnTo>
            </a:path>
          </a:pathLst>
        </a:custGeom>
        <a:noFill/>
        <a:ln w="1905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D93EA9-477C-4108-AF51-EF983D8FCCA5}">
      <dsp:nvSpPr>
        <dsp:cNvPr id="0" name=""/>
        <dsp:cNvSpPr/>
      </dsp:nvSpPr>
      <dsp:spPr>
        <a:xfrm>
          <a:off x="6117917" y="238220"/>
          <a:ext cx="309328" cy="332527"/>
        </a:xfrm>
        <a:custGeom>
          <a:avLst/>
          <a:gdLst/>
          <a:ahLst/>
          <a:cxnLst/>
          <a:rect l="0" t="0" r="0" b="0"/>
          <a:pathLst>
            <a:path>
              <a:moveTo>
                <a:pt x="0" y="332527"/>
              </a:moveTo>
              <a:lnTo>
                <a:pt x="154664" y="332527"/>
              </a:lnTo>
              <a:lnTo>
                <a:pt x="154664" y="0"/>
              </a:lnTo>
              <a:lnTo>
                <a:pt x="309328" y="0"/>
              </a:lnTo>
            </a:path>
          </a:pathLst>
        </a:custGeom>
        <a:noFill/>
        <a:ln w="1905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C8B555-A628-4F49-AA18-B1E908309523}">
      <dsp:nvSpPr>
        <dsp:cNvPr id="0" name=""/>
        <dsp:cNvSpPr/>
      </dsp:nvSpPr>
      <dsp:spPr>
        <a:xfrm>
          <a:off x="3134322" y="570747"/>
          <a:ext cx="309328" cy="2029950"/>
        </a:xfrm>
        <a:custGeom>
          <a:avLst/>
          <a:gdLst/>
          <a:ahLst/>
          <a:cxnLst/>
          <a:rect l="0" t="0" r="0" b="0"/>
          <a:pathLst>
            <a:path>
              <a:moveTo>
                <a:pt x="0" y="2029950"/>
              </a:moveTo>
              <a:lnTo>
                <a:pt x="154664" y="2029950"/>
              </a:lnTo>
              <a:lnTo>
                <a:pt x="154664" y="0"/>
              </a:lnTo>
              <a:lnTo>
                <a:pt x="309328" y="0"/>
              </a:lnTo>
            </a:path>
          </a:pathLst>
        </a:custGeom>
        <a:noFill/>
        <a:ln w="1905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D319A8-C751-4777-A776-B861F142FCDA}">
      <dsp:nvSpPr>
        <dsp:cNvPr id="0" name=""/>
        <dsp:cNvSpPr/>
      </dsp:nvSpPr>
      <dsp:spPr>
        <a:xfrm>
          <a:off x="909834" y="2302246"/>
          <a:ext cx="2224487" cy="596902"/>
        </a:xfrm>
        <a:prstGeom prst="rect">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en-GB" sz="1600" kern="1200" dirty="0"/>
            <a:t>Compensatory mechanism </a:t>
          </a:r>
          <a:endParaRPr lang="ar-SA" sz="1600" kern="1200" dirty="0"/>
        </a:p>
      </dsp:txBody>
      <dsp:txXfrm>
        <a:off x="909834" y="2302246"/>
        <a:ext cx="2224487" cy="596902"/>
      </dsp:txXfrm>
    </dsp:sp>
    <dsp:sp modelId="{CFF0F004-A305-413F-A464-05615B800D2A}">
      <dsp:nvSpPr>
        <dsp:cNvPr id="0" name=""/>
        <dsp:cNvSpPr/>
      </dsp:nvSpPr>
      <dsp:spPr>
        <a:xfrm>
          <a:off x="3443650" y="334885"/>
          <a:ext cx="2674266" cy="471725"/>
        </a:xfrm>
        <a:prstGeom prst="rect">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en-GB" sz="1600" kern="1200" dirty="0"/>
            <a:t>Sympathetic stimulation </a:t>
          </a:r>
          <a:endParaRPr lang="ar-SA" sz="1600" kern="1200" dirty="0"/>
        </a:p>
      </dsp:txBody>
      <dsp:txXfrm>
        <a:off x="3443650" y="334885"/>
        <a:ext cx="2674266" cy="471725"/>
      </dsp:txXfrm>
    </dsp:sp>
    <dsp:sp modelId="{633FE682-39E1-4AA6-AA54-6519B9000D9F}">
      <dsp:nvSpPr>
        <dsp:cNvPr id="0" name=""/>
        <dsp:cNvSpPr/>
      </dsp:nvSpPr>
      <dsp:spPr>
        <a:xfrm>
          <a:off x="6427245" y="2357"/>
          <a:ext cx="4517971" cy="471725"/>
        </a:xfrm>
        <a:prstGeom prst="rect">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en-GB" sz="1600" kern="1200" dirty="0">
              <a:solidFill>
                <a:srgbClr val="C00000"/>
              </a:solidFill>
            </a:rPr>
            <a:t>Baroreceptor reflex </a:t>
          </a:r>
          <a:r>
            <a:rPr lang="en-GB" sz="1600" kern="1200" dirty="0"/>
            <a:t>by decreased blood pressure </a:t>
          </a:r>
          <a:endParaRPr lang="ar-SA" sz="1600" kern="1200" dirty="0"/>
        </a:p>
        <a:p>
          <a:pPr lvl="0" algn="ctr" defTabSz="488950" rtl="1">
            <a:lnSpc>
              <a:spcPct val="90000"/>
            </a:lnSpc>
            <a:spcBef>
              <a:spcPct val="0"/>
            </a:spcBef>
            <a:spcAft>
              <a:spcPct val="35000"/>
            </a:spcAft>
          </a:pPr>
          <a:endParaRPr lang="ar-SA" sz="1600" kern="1200" dirty="0"/>
        </a:p>
      </dsp:txBody>
      <dsp:txXfrm>
        <a:off x="6427245" y="2357"/>
        <a:ext cx="4517971" cy="471725"/>
      </dsp:txXfrm>
    </dsp:sp>
    <dsp:sp modelId="{34E32FC4-ED24-41F6-850B-2075680912B2}">
      <dsp:nvSpPr>
        <dsp:cNvPr id="0" name=""/>
        <dsp:cNvSpPr/>
      </dsp:nvSpPr>
      <dsp:spPr>
        <a:xfrm>
          <a:off x="6427245" y="667413"/>
          <a:ext cx="4517971" cy="471725"/>
        </a:xfrm>
        <a:prstGeom prst="rect">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en-GB" sz="1600" kern="1200" dirty="0">
              <a:solidFill>
                <a:srgbClr val="7030A0"/>
              </a:solidFill>
            </a:rPr>
            <a:t>Chemoreceptors</a:t>
          </a:r>
          <a:r>
            <a:rPr lang="en-GB" sz="1600" kern="1200" dirty="0"/>
            <a:t> reflex by acidosis </a:t>
          </a:r>
          <a:endParaRPr lang="ar-SA" sz="1600" kern="1200" dirty="0"/>
        </a:p>
      </dsp:txBody>
      <dsp:txXfrm>
        <a:off x="6427245" y="667413"/>
        <a:ext cx="4517971" cy="471725"/>
      </dsp:txXfrm>
    </dsp:sp>
    <dsp:sp modelId="{73585C35-DD47-46FF-9212-00881561C12A}">
      <dsp:nvSpPr>
        <dsp:cNvPr id="0" name=""/>
        <dsp:cNvSpPr/>
      </dsp:nvSpPr>
      <dsp:spPr>
        <a:xfrm>
          <a:off x="3443650" y="1664996"/>
          <a:ext cx="2610838" cy="471725"/>
        </a:xfrm>
        <a:prstGeom prst="rect">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en-GB" sz="1600" kern="1200" dirty="0"/>
            <a:t>Renin-Angiotensin mechanism stimulation </a:t>
          </a:r>
          <a:endParaRPr lang="ar-SA" sz="1600" kern="1200" dirty="0"/>
        </a:p>
      </dsp:txBody>
      <dsp:txXfrm>
        <a:off x="3443650" y="1664996"/>
        <a:ext cx="2610838" cy="471725"/>
      </dsp:txXfrm>
    </dsp:sp>
    <dsp:sp modelId="{A7FD54C6-2295-4695-BCB6-62EBD5CEE0DB}">
      <dsp:nvSpPr>
        <dsp:cNvPr id="0" name=""/>
        <dsp:cNvSpPr/>
      </dsp:nvSpPr>
      <dsp:spPr>
        <a:xfrm>
          <a:off x="6363817" y="1332468"/>
          <a:ext cx="3992314" cy="471725"/>
        </a:xfrm>
        <a:prstGeom prst="rect">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en-GB" sz="1600" kern="1200" dirty="0"/>
            <a:t>Angiotensin II +III: powerful vasoconstrictors </a:t>
          </a:r>
          <a:endParaRPr lang="ar-SA" sz="1600" kern="1200" dirty="0"/>
        </a:p>
      </dsp:txBody>
      <dsp:txXfrm>
        <a:off x="6363817" y="1332468"/>
        <a:ext cx="3992314" cy="471725"/>
      </dsp:txXfrm>
    </dsp:sp>
    <dsp:sp modelId="{70A2C2A4-ABEC-4B2C-A89E-41CA26840B1A}">
      <dsp:nvSpPr>
        <dsp:cNvPr id="0" name=""/>
        <dsp:cNvSpPr/>
      </dsp:nvSpPr>
      <dsp:spPr>
        <a:xfrm>
          <a:off x="6363817" y="1997524"/>
          <a:ext cx="3992314" cy="471725"/>
        </a:xfrm>
        <a:prstGeom prst="rect">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en-GB" sz="1600" kern="1200" dirty="0"/>
            <a:t>Aldosterone: Na &amp; water retention</a:t>
          </a:r>
          <a:endParaRPr lang="ar-SA" sz="1600" kern="1200" dirty="0"/>
        </a:p>
      </dsp:txBody>
      <dsp:txXfrm>
        <a:off x="6363817" y="1997524"/>
        <a:ext cx="3992314" cy="471725"/>
      </dsp:txXfrm>
    </dsp:sp>
    <dsp:sp modelId="{CCC2AF01-DA55-424A-A2F3-60568C9858E3}">
      <dsp:nvSpPr>
        <dsp:cNvPr id="0" name=""/>
        <dsp:cNvSpPr/>
      </dsp:nvSpPr>
      <dsp:spPr>
        <a:xfrm>
          <a:off x="3443650" y="2925542"/>
          <a:ext cx="2659882" cy="610856"/>
        </a:xfrm>
        <a:prstGeom prst="rect">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en-GB" sz="1600" kern="1200" dirty="0"/>
            <a:t>Release of antidiuretic </a:t>
          </a:r>
          <a:endParaRPr lang="ar-SA" sz="1600" kern="1200" dirty="0"/>
        </a:p>
        <a:p>
          <a:pPr lvl="0" algn="ctr" defTabSz="711200" rtl="1">
            <a:lnSpc>
              <a:spcPct val="90000"/>
            </a:lnSpc>
            <a:spcBef>
              <a:spcPct val="0"/>
            </a:spcBef>
            <a:spcAft>
              <a:spcPct val="35000"/>
            </a:spcAft>
          </a:pPr>
          <a:r>
            <a:rPr lang="en-GB" sz="1600" kern="1200" dirty="0"/>
            <a:t>hormone (vasopressin)</a:t>
          </a:r>
          <a:endParaRPr lang="ar-SA" sz="1600" kern="1200" dirty="0"/>
        </a:p>
      </dsp:txBody>
      <dsp:txXfrm>
        <a:off x="3443650" y="2925542"/>
        <a:ext cx="2659882" cy="610856"/>
      </dsp:txXfrm>
    </dsp:sp>
    <dsp:sp modelId="{412D4511-CAB3-44D0-9876-B856A32A9DA2}">
      <dsp:nvSpPr>
        <dsp:cNvPr id="0" name=""/>
        <dsp:cNvSpPr/>
      </dsp:nvSpPr>
      <dsp:spPr>
        <a:xfrm>
          <a:off x="6412861" y="2662580"/>
          <a:ext cx="2822403" cy="471725"/>
        </a:xfrm>
        <a:prstGeom prst="rect">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en-GB" sz="1600" kern="1200" dirty="0"/>
            <a:t>Water </a:t>
          </a:r>
          <a:r>
            <a:rPr lang="en-GB" sz="1600" kern="1200" dirty="0" smtClean="0"/>
            <a:t>retention</a:t>
          </a:r>
          <a:endParaRPr lang="en-GB" sz="1600" kern="1200" dirty="0"/>
        </a:p>
      </dsp:txBody>
      <dsp:txXfrm>
        <a:off x="6412861" y="2662580"/>
        <a:ext cx="2822403" cy="471725"/>
      </dsp:txXfrm>
    </dsp:sp>
    <dsp:sp modelId="{FC7FECC1-65E3-4F97-B983-CAE836EB3FA4}">
      <dsp:nvSpPr>
        <dsp:cNvPr id="0" name=""/>
        <dsp:cNvSpPr/>
      </dsp:nvSpPr>
      <dsp:spPr>
        <a:xfrm>
          <a:off x="6412861" y="3327636"/>
          <a:ext cx="2862802" cy="471725"/>
        </a:xfrm>
        <a:prstGeom prst="rect">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en-GB" sz="1600" kern="1200" dirty="0"/>
            <a:t>Vasoconstriction and thirst stimulation  </a:t>
          </a:r>
          <a:endParaRPr lang="ar-SA" sz="1600" kern="1200" dirty="0"/>
        </a:p>
      </dsp:txBody>
      <dsp:txXfrm>
        <a:off x="6412861" y="3327636"/>
        <a:ext cx="2862802" cy="471725"/>
      </dsp:txXfrm>
    </dsp:sp>
    <dsp:sp modelId="{66932E09-CEE4-46DD-BD80-39875892DD1C}">
      <dsp:nvSpPr>
        <dsp:cNvPr id="0" name=""/>
        <dsp:cNvSpPr/>
      </dsp:nvSpPr>
      <dsp:spPr>
        <a:xfrm>
          <a:off x="3443650" y="3729729"/>
          <a:ext cx="2585118" cy="471725"/>
        </a:xfrm>
        <a:prstGeom prst="rect">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en-GB" sz="1600" kern="1200" dirty="0"/>
            <a:t>Plasma protein synthesis </a:t>
          </a:r>
          <a:endParaRPr lang="ar-SA" sz="1600" kern="1200" dirty="0"/>
        </a:p>
      </dsp:txBody>
      <dsp:txXfrm>
        <a:off x="3443650" y="3729729"/>
        <a:ext cx="2585118" cy="471725"/>
      </dsp:txXfrm>
    </dsp:sp>
    <dsp:sp modelId="{16AE9529-729D-4714-91BD-584AE26461C9}">
      <dsp:nvSpPr>
        <dsp:cNvPr id="0" name=""/>
        <dsp:cNvSpPr/>
      </dsp:nvSpPr>
      <dsp:spPr>
        <a:xfrm>
          <a:off x="3443650" y="4394785"/>
          <a:ext cx="2585118" cy="471725"/>
        </a:xfrm>
        <a:prstGeom prst="rect">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en-GB" sz="1600" kern="1200" dirty="0"/>
            <a:t>Fluid shift mechanism </a:t>
          </a:r>
          <a:endParaRPr lang="ar-SA" sz="1600" kern="1200" dirty="0"/>
        </a:p>
      </dsp:txBody>
      <dsp:txXfrm>
        <a:off x="3443650" y="4394785"/>
        <a:ext cx="2585118" cy="47172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72D19F-B076-45D0-BB94-ED493FBB62A4}">
      <dsp:nvSpPr>
        <dsp:cNvPr id="0" name=""/>
        <dsp:cNvSpPr/>
      </dsp:nvSpPr>
      <dsp:spPr>
        <a:xfrm>
          <a:off x="2182" y="484208"/>
          <a:ext cx="2128173" cy="851269"/>
        </a:xfrm>
        <a:prstGeom prst="rect">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a:t>Reversible shock: (Compensated)</a:t>
          </a:r>
        </a:p>
      </dsp:txBody>
      <dsp:txXfrm>
        <a:off x="2182" y="484208"/>
        <a:ext cx="2128173" cy="851269"/>
      </dsp:txXfrm>
    </dsp:sp>
    <dsp:sp modelId="{2810EC44-CC71-458F-8FAD-8B2FCB543627}">
      <dsp:nvSpPr>
        <dsp:cNvPr id="0" name=""/>
        <dsp:cNvSpPr/>
      </dsp:nvSpPr>
      <dsp:spPr>
        <a:xfrm>
          <a:off x="2182" y="1335478"/>
          <a:ext cx="2128173" cy="3479287"/>
        </a:xfrm>
        <a:prstGeom prst="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Changes can be reversed by compensatory mechanism</a:t>
          </a:r>
        </a:p>
        <a:p>
          <a:pPr marL="171450" lvl="1" indent="-171450" algn="l" defTabSz="800100">
            <a:lnSpc>
              <a:spcPct val="90000"/>
            </a:lnSpc>
            <a:spcBef>
              <a:spcPct val="0"/>
            </a:spcBef>
            <a:spcAft>
              <a:spcPct val="15000"/>
            </a:spcAft>
            <a:buChar char="••"/>
          </a:pPr>
          <a:r>
            <a:rPr lang="en-US" sz="1800" kern="1200" dirty="0"/>
            <a:t>(</a:t>
          </a:r>
          <a:r>
            <a:rPr lang="en-US" sz="1800" kern="1200" dirty="0" err="1"/>
            <a:t>neurohormonal</a:t>
          </a:r>
          <a:r>
            <a:rPr lang="en-US" sz="1800" kern="1200" dirty="0"/>
            <a:t> activation) or by treatment.</a:t>
          </a:r>
        </a:p>
        <a:p>
          <a:pPr marL="171450" lvl="1" indent="-171450" algn="l" defTabSz="800100">
            <a:lnSpc>
              <a:spcPct val="90000"/>
            </a:lnSpc>
            <a:spcBef>
              <a:spcPct val="0"/>
            </a:spcBef>
            <a:spcAft>
              <a:spcPct val="15000"/>
            </a:spcAft>
            <a:buChar char="••"/>
          </a:pPr>
          <a:r>
            <a:rPr lang="en-US" sz="1800" kern="1200" dirty="0"/>
            <a:t>Defense mechanisms are successful in maintaining perfusion.</a:t>
          </a:r>
        </a:p>
        <a:p>
          <a:pPr marL="171450" lvl="1" indent="-171450" algn="l" defTabSz="800100">
            <a:lnSpc>
              <a:spcPct val="90000"/>
            </a:lnSpc>
            <a:spcBef>
              <a:spcPct val="0"/>
            </a:spcBef>
            <a:spcAft>
              <a:spcPct val="15000"/>
            </a:spcAft>
            <a:buChar char="••"/>
          </a:pPr>
          <a:r>
            <a:rPr lang="en-US" sz="1800" kern="1200" dirty="0"/>
            <a:t>Non-progressive</a:t>
          </a:r>
        </a:p>
      </dsp:txBody>
      <dsp:txXfrm>
        <a:off x="2182" y="1335478"/>
        <a:ext cx="2128173" cy="3479287"/>
      </dsp:txXfrm>
    </dsp:sp>
    <dsp:sp modelId="{B046FBE1-556C-41A0-AEA5-A5164F55343B}">
      <dsp:nvSpPr>
        <dsp:cNvPr id="0" name=""/>
        <dsp:cNvSpPr/>
      </dsp:nvSpPr>
      <dsp:spPr>
        <a:xfrm>
          <a:off x="2428301" y="484208"/>
          <a:ext cx="2128173" cy="851269"/>
        </a:xfrm>
        <a:prstGeom prst="rect">
          <a:avLst/>
        </a:prstGeom>
        <a:solidFill>
          <a:schemeClr val="accent3">
            <a:hueOff val="-599997"/>
            <a:satOff val="18141"/>
            <a:lumOff val="3137"/>
            <a:alphaOff val="0"/>
          </a:schemeClr>
        </a:solidFill>
        <a:ln w="19050" cap="flat" cmpd="sng" algn="ctr">
          <a:solidFill>
            <a:schemeClr val="accent3">
              <a:hueOff val="-599997"/>
              <a:satOff val="18141"/>
              <a:lumOff val="313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a:t>Progressive</a:t>
          </a:r>
        </a:p>
      </dsp:txBody>
      <dsp:txXfrm>
        <a:off x="2428301" y="484208"/>
        <a:ext cx="2128173" cy="851269"/>
      </dsp:txXfrm>
    </dsp:sp>
    <dsp:sp modelId="{8459A46E-253D-4E1A-9542-79151F7EA274}">
      <dsp:nvSpPr>
        <dsp:cNvPr id="0" name=""/>
        <dsp:cNvSpPr/>
      </dsp:nvSpPr>
      <dsp:spPr>
        <a:xfrm>
          <a:off x="2428301" y="1335478"/>
          <a:ext cx="2128173" cy="3479287"/>
        </a:xfrm>
        <a:prstGeom prst="rect">
          <a:avLst/>
        </a:prstGeom>
        <a:solidFill>
          <a:schemeClr val="accent3">
            <a:tint val="40000"/>
            <a:alpha val="90000"/>
            <a:hueOff val="-749077"/>
            <a:satOff val="20977"/>
            <a:lumOff val="1168"/>
            <a:alphaOff val="0"/>
          </a:schemeClr>
        </a:solidFill>
        <a:ln w="19050" cap="flat" cmpd="sng" algn="ctr">
          <a:solidFill>
            <a:schemeClr val="accent3">
              <a:tint val="40000"/>
              <a:alpha val="90000"/>
              <a:hueOff val="-749077"/>
              <a:satOff val="20977"/>
              <a:lumOff val="116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Defense mechanisms begin to fall.</a:t>
          </a:r>
        </a:p>
        <a:p>
          <a:pPr marL="171450" lvl="1" indent="-171450" algn="l" defTabSz="800100">
            <a:lnSpc>
              <a:spcPct val="90000"/>
            </a:lnSpc>
            <a:spcBef>
              <a:spcPct val="0"/>
            </a:spcBef>
            <a:spcAft>
              <a:spcPct val="15000"/>
            </a:spcAft>
            <a:buChar char="••"/>
          </a:pPr>
          <a:r>
            <a:rPr lang="en-US" sz="1800" kern="1200" dirty="0"/>
            <a:t>Multi-organ failure.</a:t>
          </a:r>
        </a:p>
      </dsp:txBody>
      <dsp:txXfrm>
        <a:off x="2428301" y="1335478"/>
        <a:ext cx="2128173" cy="3479287"/>
      </dsp:txXfrm>
    </dsp:sp>
    <dsp:sp modelId="{8FD204FD-7D91-4CB9-B34E-4937ABC12610}">
      <dsp:nvSpPr>
        <dsp:cNvPr id="0" name=""/>
        <dsp:cNvSpPr/>
      </dsp:nvSpPr>
      <dsp:spPr>
        <a:xfrm>
          <a:off x="4847843" y="469703"/>
          <a:ext cx="2128173" cy="851269"/>
        </a:xfrm>
        <a:prstGeom prst="rect">
          <a:avLst/>
        </a:prstGeom>
        <a:solidFill>
          <a:schemeClr val="accent3">
            <a:hueOff val="-1199994"/>
            <a:satOff val="36283"/>
            <a:lumOff val="6274"/>
            <a:alphaOff val="0"/>
          </a:schemeClr>
        </a:solidFill>
        <a:ln w="19050" cap="flat" cmpd="sng" algn="ctr">
          <a:solidFill>
            <a:schemeClr val="accent3">
              <a:hueOff val="-1199994"/>
              <a:satOff val="36283"/>
              <a:lumOff val="627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a:t>Irreversible shock:</a:t>
          </a:r>
          <a:endParaRPr lang="en-US" sz="1800" kern="1200" dirty="0"/>
        </a:p>
      </dsp:txBody>
      <dsp:txXfrm>
        <a:off x="4847843" y="469703"/>
        <a:ext cx="2128173" cy="851269"/>
      </dsp:txXfrm>
    </dsp:sp>
    <dsp:sp modelId="{B3885454-4072-4319-A90A-26BB22999F09}">
      <dsp:nvSpPr>
        <dsp:cNvPr id="0" name=""/>
        <dsp:cNvSpPr/>
      </dsp:nvSpPr>
      <dsp:spPr>
        <a:xfrm>
          <a:off x="4854419" y="1335478"/>
          <a:ext cx="2128173" cy="3479287"/>
        </a:xfrm>
        <a:prstGeom prst="rect">
          <a:avLst/>
        </a:prstGeom>
        <a:solidFill>
          <a:schemeClr val="accent3">
            <a:tint val="40000"/>
            <a:alpha val="90000"/>
            <a:hueOff val="-1498154"/>
            <a:satOff val="41955"/>
            <a:lumOff val="2337"/>
            <a:alphaOff val="0"/>
          </a:schemeClr>
        </a:solidFill>
        <a:ln w="19050" cap="flat" cmpd="sng" algn="ctr">
          <a:solidFill>
            <a:schemeClr val="accent3">
              <a:tint val="40000"/>
              <a:alpha val="90000"/>
              <a:hueOff val="-1498154"/>
              <a:satOff val="41955"/>
              <a:lumOff val="23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t>Complete failure of compensatory mechanisms.</a:t>
          </a:r>
        </a:p>
        <a:p>
          <a:pPr marL="171450" lvl="1" indent="-171450" algn="l" defTabSz="800100">
            <a:lnSpc>
              <a:spcPct val="90000"/>
            </a:lnSpc>
            <a:spcBef>
              <a:spcPct val="0"/>
            </a:spcBef>
            <a:spcAft>
              <a:spcPct val="15000"/>
            </a:spcAft>
            <a:buChar char="••"/>
          </a:pPr>
          <a:r>
            <a:rPr lang="en-US" sz="1800" kern="1200" dirty="0"/>
            <a:t>Can lead to </a:t>
          </a:r>
          <a:r>
            <a:rPr lang="en-US" sz="1800" kern="1200" dirty="0">
              <a:solidFill>
                <a:srgbClr val="C00000"/>
              </a:solidFill>
            </a:rPr>
            <a:t>death</a:t>
          </a:r>
          <a:r>
            <a:rPr lang="en-US" sz="1800" kern="1200" dirty="0"/>
            <a:t>.</a:t>
          </a:r>
        </a:p>
      </dsp:txBody>
      <dsp:txXfrm>
        <a:off x="4854419" y="1335478"/>
        <a:ext cx="2128173" cy="347928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81A2EE-057F-4A61-8015-0D511DC7BC9D}">
      <dsp:nvSpPr>
        <dsp:cNvPr id="0" name=""/>
        <dsp:cNvSpPr/>
      </dsp:nvSpPr>
      <dsp:spPr>
        <a:xfrm>
          <a:off x="4198319" y="0"/>
          <a:ext cx="1844402" cy="1414072"/>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9789C7-8F43-44E6-B408-F09880A7B4A3}">
      <dsp:nvSpPr>
        <dsp:cNvPr id="0" name=""/>
        <dsp:cNvSpPr/>
      </dsp:nvSpPr>
      <dsp:spPr>
        <a:xfrm>
          <a:off x="4612803" y="512056"/>
          <a:ext cx="1014904" cy="394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a:t>Shock Stimulus</a:t>
          </a:r>
        </a:p>
      </dsp:txBody>
      <dsp:txXfrm>
        <a:off x="4612803" y="512056"/>
        <a:ext cx="1014904" cy="394262"/>
      </dsp:txXfrm>
    </dsp:sp>
    <dsp:sp modelId="{88D0DD86-0591-48DD-9968-FC903E6596DC}">
      <dsp:nvSpPr>
        <dsp:cNvPr id="0" name=""/>
        <dsp:cNvSpPr/>
      </dsp:nvSpPr>
      <dsp:spPr>
        <a:xfrm>
          <a:off x="3807527" y="812728"/>
          <a:ext cx="1840386" cy="1414072"/>
        </a:xfrm>
        <a:prstGeom prst="leftCircularArrow">
          <a:avLst>
            <a:gd name="adj1" fmla="val 10980"/>
            <a:gd name="adj2" fmla="val 1142322"/>
            <a:gd name="adj3" fmla="val 6300000"/>
            <a:gd name="adj4" fmla="val 18900000"/>
            <a:gd name="adj5" fmla="val 125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F6E1C7-6DD8-477D-B032-3880A0841066}">
      <dsp:nvSpPr>
        <dsp:cNvPr id="0" name=""/>
        <dsp:cNvSpPr/>
      </dsp:nvSpPr>
      <dsp:spPr>
        <a:xfrm>
          <a:off x="4097538" y="1303468"/>
          <a:ext cx="1775767" cy="394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0" kern="1200" dirty="0"/>
            <a:t>Lysosomal Activation, Release Proteases  </a:t>
          </a:r>
        </a:p>
      </dsp:txBody>
      <dsp:txXfrm>
        <a:off x="4097538" y="1303468"/>
        <a:ext cx="1775767" cy="394262"/>
      </dsp:txXfrm>
    </dsp:sp>
    <dsp:sp modelId="{3799BB68-24C7-480D-803F-A6A8201159C3}">
      <dsp:nvSpPr>
        <dsp:cNvPr id="0" name=""/>
        <dsp:cNvSpPr/>
      </dsp:nvSpPr>
      <dsp:spPr>
        <a:xfrm>
          <a:off x="4042604" y="1628147"/>
          <a:ext cx="2155832" cy="1414072"/>
        </a:xfrm>
        <a:prstGeom prst="circularArrow">
          <a:avLst>
            <a:gd name="adj1" fmla="val 10980"/>
            <a:gd name="adj2" fmla="val 1142322"/>
            <a:gd name="adj3" fmla="val 4500000"/>
            <a:gd name="adj4" fmla="val 13500000"/>
            <a:gd name="adj5" fmla="val 125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EE358C-9F9C-469C-B799-25EB305B16C5}">
      <dsp:nvSpPr>
        <dsp:cNvPr id="0" name=""/>
        <dsp:cNvSpPr/>
      </dsp:nvSpPr>
      <dsp:spPr>
        <a:xfrm>
          <a:off x="4326817" y="2188903"/>
          <a:ext cx="1586877" cy="394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0" kern="1200" dirty="0"/>
            <a:t>Splitting of Plasma Proteins</a:t>
          </a:r>
        </a:p>
      </dsp:txBody>
      <dsp:txXfrm>
        <a:off x="4326817" y="2188903"/>
        <a:ext cx="1586877" cy="394262"/>
      </dsp:txXfrm>
    </dsp:sp>
    <dsp:sp modelId="{E0476CB0-09E4-4FE6-8999-411BB0A98896}">
      <dsp:nvSpPr>
        <dsp:cNvPr id="0" name=""/>
        <dsp:cNvSpPr/>
      </dsp:nvSpPr>
      <dsp:spPr>
        <a:xfrm>
          <a:off x="3772405" y="2442489"/>
          <a:ext cx="1910630" cy="1414072"/>
        </a:xfrm>
        <a:prstGeom prst="leftCircularArrow">
          <a:avLst>
            <a:gd name="adj1" fmla="val 10980"/>
            <a:gd name="adj2" fmla="val 1142322"/>
            <a:gd name="adj3" fmla="val 6300000"/>
            <a:gd name="adj4" fmla="val 18900000"/>
            <a:gd name="adj5" fmla="val 125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3A4A09-BD03-4F0D-A442-19E5DF87159B}">
      <dsp:nvSpPr>
        <dsp:cNvPr id="0" name=""/>
        <dsp:cNvSpPr/>
      </dsp:nvSpPr>
      <dsp:spPr>
        <a:xfrm>
          <a:off x="4052799" y="2947879"/>
          <a:ext cx="1775767" cy="394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0" kern="1200" dirty="0"/>
            <a:t>Vasoactive Peptides, Amines, etc.</a:t>
          </a:r>
        </a:p>
      </dsp:txBody>
      <dsp:txXfrm>
        <a:off x="4052799" y="2947879"/>
        <a:ext cx="1775767" cy="394262"/>
      </dsp:txXfrm>
    </dsp:sp>
    <dsp:sp modelId="{28F31770-24D3-4FB7-8747-7D7B876EC48E}">
      <dsp:nvSpPr>
        <dsp:cNvPr id="0" name=""/>
        <dsp:cNvSpPr/>
      </dsp:nvSpPr>
      <dsp:spPr>
        <a:xfrm>
          <a:off x="4126817" y="3255756"/>
          <a:ext cx="1987406" cy="1414072"/>
        </a:xfrm>
        <a:prstGeom prst="circularArrow">
          <a:avLst>
            <a:gd name="adj1" fmla="val 10980"/>
            <a:gd name="adj2" fmla="val 1142322"/>
            <a:gd name="adj3" fmla="val 4500000"/>
            <a:gd name="adj4" fmla="val 13500000"/>
            <a:gd name="adj5" fmla="val 125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53681D-93BA-4729-8DAC-9F53F80D0E1A}">
      <dsp:nvSpPr>
        <dsp:cNvPr id="0" name=""/>
        <dsp:cNvSpPr/>
      </dsp:nvSpPr>
      <dsp:spPr>
        <a:xfrm>
          <a:off x="4497862" y="3805831"/>
          <a:ext cx="1272970" cy="394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0" kern="1200" dirty="0"/>
            <a:t>Hypotension, Fluid Loss  </a:t>
          </a:r>
        </a:p>
      </dsp:txBody>
      <dsp:txXfrm>
        <a:off x="4497862" y="3805831"/>
        <a:ext cx="1272970" cy="394262"/>
      </dsp:txXfrm>
    </dsp:sp>
    <dsp:sp modelId="{E1E3A5A7-6C46-47C2-AC0F-41F73FE18379}">
      <dsp:nvSpPr>
        <dsp:cNvPr id="0" name=""/>
        <dsp:cNvSpPr/>
      </dsp:nvSpPr>
      <dsp:spPr>
        <a:xfrm>
          <a:off x="3826341" y="4163150"/>
          <a:ext cx="1805145" cy="1215597"/>
        </a:xfrm>
        <a:prstGeom prst="blockArc">
          <a:avLst>
            <a:gd name="adj1" fmla="val 0"/>
            <a:gd name="adj2" fmla="val 18900000"/>
            <a:gd name="adj3" fmla="val 1274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D117FA-5249-438E-9758-0843CC54F0F3}">
      <dsp:nvSpPr>
        <dsp:cNvPr id="0" name=""/>
        <dsp:cNvSpPr/>
      </dsp:nvSpPr>
      <dsp:spPr>
        <a:xfrm>
          <a:off x="3969337" y="4582155"/>
          <a:ext cx="1513053" cy="394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a:solidFill>
                <a:srgbClr val="FF0000"/>
              </a:solidFill>
            </a:rPr>
            <a:t>Irreversible Shock</a:t>
          </a:r>
        </a:p>
      </dsp:txBody>
      <dsp:txXfrm>
        <a:off x="3969337" y="4582155"/>
        <a:ext cx="1513053" cy="39426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4A95C3-525D-4F91-BA2A-BE8EDE06AC10}" type="datetimeFigureOut">
              <a:rPr lang="en-US" smtClean="0"/>
              <a:t>4/10/17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205093-C804-447C-A940-865EF0339665}" type="slidenum">
              <a:rPr lang="en-US" smtClean="0"/>
              <a:t>‹#›</a:t>
            </a:fld>
            <a:endParaRPr lang="en-US" dirty="0"/>
          </a:p>
        </p:txBody>
      </p:sp>
    </p:spTree>
    <p:extLst>
      <p:ext uri="{BB962C8B-B14F-4D97-AF65-F5344CB8AC3E}">
        <p14:creationId xmlns:p14="http://schemas.microsoft.com/office/powerpoint/2010/main" val="695063854"/>
      </p:ext>
    </p:extLst>
  </p:cSld>
  <p:clrMap bg1="lt1" tx1="dk1" bg2="lt2" tx2="dk2" accent1="accent1" accent2="accent2" accent3="accent3" accent4="accent4" accent5="accent5" accent6="accent6" hlink="hlink" folHlink="folHlink"/>
  <p:notesStyle>
    <a:lvl1pPr marL="0" algn="l" defTabSz="1015898" rtl="0" eaLnBrk="1" latinLnBrk="0" hangingPunct="1">
      <a:defRPr sz="1300" kern="1200">
        <a:solidFill>
          <a:schemeClr val="tx1"/>
        </a:solidFill>
        <a:latin typeface="+mn-lt"/>
        <a:ea typeface="+mn-ea"/>
        <a:cs typeface="+mn-cs"/>
      </a:defRPr>
    </a:lvl1pPr>
    <a:lvl2pPr marL="507949" algn="l" defTabSz="1015898" rtl="0" eaLnBrk="1" latinLnBrk="0" hangingPunct="1">
      <a:defRPr sz="1300" kern="1200">
        <a:solidFill>
          <a:schemeClr val="tx1"/>
        </a:solidFill>
        <a:latin typeface="+mn-lt"/>
        <a:ea typeface="+mn-ea"/>
        <a:cs typeface="+mn-cs"/>
      </a:defRPr>
    </a:lvl2pPr>
    <a:lvl3pPr marL="1015898" algn="l" defTabSz="1015898" rtl="0" eaLnBrk="1" latinLnBrk="0" hangingPunct="1">
      <a:defRPr sz="1300" kern="1200">
        <a:solidFill>
          <a:schemeClr val="tx1"/>
        </a:solidFill>
        <a:latin typeface="+mn-lt"/>
        <a:ea typeface="+mn-ea"/>
        <a:cs typeface="+mn-cs"/>
      </a:defRPr>
    </a:lvl3pPr>
    <a:lvl4pPr marL="1523848" algn="l" defTabSz="1015898" rtl="0" eaLnBrk="1" latinLnBrk="0" hangingPunct="1">
      <a:defRPr sz="1300" kern="1200">
        <a:solidFill>
          <a:schemeClr val="tx1"/>
        </a:solidFill>
        <a:latin typeface="+mn-lt"/>
        <a:ea typeface="+mn-ea"/>
        <a:cs typeface="+mn-cs"/>
      </a:defRPr>
    </a:lvl4pPr>
    <a:lvl5pPr marL="2031797" algn="l" defTabSz="1015898" rtl="0" eaLnBrk="1" latinLnBrk="0" hangingPunct="1">
      <a:defRPr sz="1300" kern="1200">
        <a:solidFill>
          <a:schemeClr val="tx1"/>
        </a:solidFill>
        <a:latin typeface="+mn-lt"/>
        <a:ea typeface="+mn-ea"/>
        <a:cs typeface="+mn-cs"/>
      </a:defRPr>
    </a:lvl5pPr>
    <a:lvl6pPr marL="2539746" algn="l" defTabSz="1015898" rtl="0" eaLnBrk="1" latinLnBrk="0" hangingPunct="1">
      <a:defRPr sz="1300" kern="1200">
        <a:solidFill>
          <a:schemeClr val="tx1"/>
        </a:solidFill>
        <a:latin typeface="+mn-lt"/>
        <a:ea typeface="+mn-ea"/>
        <a:cs typeface="+mn-cs"/>
      </a:defRPr>
    </a:lvl6pPr>
    <a:lvl7pPr marL="3047695" algn="l" defTabSz="1015898" rtl="0" eaLnBrk="1" latinLnBrk="0" hangingPunct="1">
      <a:defRPr sz="1300" kern="1200">
        <a:solidFill>
          <a:schemeClr val="tx1"/>
        </a:solidFill>
        <a:latin typeface="+mn-lt"/>
        <a:ea typeface="+mn-ea"/>
        <a:cs typeface="+mn-cs"/>
      </a:defRPr>
    </a:lvl7pPr>
    <a:lvl8pPr marL="3555644" algn="l" defTabSz="1015898" rtl="0" eaLnBrk="1" latinLnBrk="0" hangingPunct="1">
      <a:defRPr sz="1300" kern="1200">
        <a:solidFill>
          <a:schemeClr val="tx1"/>
        </a:solidFill>
        <a:latin typeface="+mn-lt"/>
        <a:ea typeface="+mn-ea"/>
        <a:cs typeface="+mn-cs"/>
      </a:defRPr>
    </a:lvl8pPr>
    <a:lvl9pPr marL="4063594" algn="l" defTabSz="101589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DB205093-C804-447C-A940-865EF0339665}"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29670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830636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t>3</a:t>
            </a:fld>
            <a:endParaRPr lang="en-US" dirty="0"/>
          </a:p>
        </p:txBody>
      </p:sp>
    </p:spTree>
    <p:extLst>
      <p:ext uri="{BB962C8B-B14F-4D97-AF65-F5344CB8AC3E}">
        <p14:creationId xmlns:p14="http://schemas.microsoft.com/office/powerpoint/2010/main" val="891122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t>4</a:t>
            </a:fld>
            <a:endParaRPr lang="en-US" dirty="0"/>
          </a:p>
        </p:txBody>
      </p:sp>
    </p:spTree>
    <p:extLst>
      <p:ext uri="{BB962C8B-B14F-4D97-AF65-F5344CB8AC3E}">
        <p14:creationId xmlns:p14="http://schemas.microsoft.com/office/powerpoint/2010/main" val="1994321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t>6</a:t>
            </a:fld>
            <a:endParaRPr lang="en-US" dirty="0"/>
          </a:p>
        </p:txBody>
      </p:sp>
    </p:spTree>
    <p:extLst>
      <p:ext uri="{BB962C8B-B14F-4D97-AF65-F5344CB8AC3E}">
        <p14:creationId xmlns:p14="http://schemas.microsoft.com/office/powerpoint/2010/main" val="1414548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sym typeface="Wingdings"/>
            </a:endParaRPr>
          </a:p>
        </p:txBody>
      </p:sp>
      <p:sp>
        <p:nvSpPr>
          <p:cNvPr id="4" name="Slide Number Placeholder 3"/>
          <p:cNvSpPr>
            <a:spLocks noGrp="1"/>
          </p:cNvSpPr>
          <p:nvPr>
            <p:ph type="sldNum" sz="quarter" idx="10"/>
          </p:nvPr>
        </p:nvSpPr>
        <p:spPr/>
        <p:txBody>
          <a:bodyPr/>
          <a:lstStyle/>
          <a:p>
            <a:fld id="{DB205093-C804-447C-A940-865EF0339665}" type="slidenum">
              <a:rPr lang="en-US" smtClean="0"/>
              <a:t>11</a:t>
            </a:fld>
            <a:endParaRPr lang="en-US" dirty="0"/>
          </a:p>
        </p:txBody>
      </p:sp>
    </p:spTree>
    <p:extLst>
      <p:ext uri="{BB962C8B-B14F-4D97-AF65-F5344CB8AC3E}">
        <p14:creationId xmlns:p14="http://schemas.microsoft.com/office/powerpoint/2010/main" val="1568835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t>19</a:t>
            </a:fld>
            <a:endParaRPr lang="en-US" dirty="0"/>
          </a:p>
        </p:txBody>
      </p:sp>
    </p:spTree>
    <p:extLst>
      <p:ext uri="{BB962C8B-B14F-4D97-AF65-F5344CB8AC3E}">
        <p14:creationId xmlns:p14="http://schemas.microsoft.com/office/powerpoint/2010/main" val="493671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t>23</a:t>
            </a:fld>
            <a:endParaRPr lang="en-US" dirty="0"/>
          </a:p>
        </p:txBody>
      </p:sp>
    </p:spTree>
    <p:extLst>
      <p:ext uri="{BB962C8B-B14F-4D97-AF65-F5344CB8AC3E}">
        <p14:creationId xmlns:p14="http://schemas.microsoft.com/office/powerpoint/2010/main" val="813474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sym typeface="Wingdings"/>
            </a:endParaRPr>
          </a:p>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t>24</a:t>
            </a:fld>
            <a:endParaRPr lang="en-US" dirty="0"/>
          </a:p>
        </p:txBody>
      </p:sp>
    </p:spTree>
    <p:extLst>
      <p:ext uri="{BB962C8B-B14F-4D97-AF65-F5344CB8AC3E}">
        <p14:creationId xmlns:p14="http://schemas.microsoft.com/office/powerpoint/2010/main" val="1928901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t>26</a:t>
            </a:fld>
            <a:endParaRPr lang="en-US" dirty="0"/>
          </a:p>
        </p:txBody>
      </p:sp>
    </p:spTree>
    <p:extLst>
      <p:ext uri="{BB962C8B-B14F-4D97-AF65-F5344CB8AC3E}">
        <p14:creationId xmlns:p14="http://schemas.microsoft.com/office/powerpoint/2010/main" val="728518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177" y="3886200"/>
            <a:ext cx="9141618" cy="990600"/>
          </a:xfrm>
        </p:spPr>
        <p:txBody>
          <a:bodyPr anchor="t" anchorCtr="0"/>
          <a:lstStyle>
            <a:lvl1pPr algn="r">
              <a:defRPr sz="36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5177" y="5124453"/>
            <a:ext cx="9141618" cy="533400"/>
          </a:xfrm>
        </p:spPr>
        <p:txBody>
          <a:bodyPr/>
          <a:lstStyle>
            <a:lvl1pPr marL="0" indent="0" algn="r">
              <a:buNone/>
              <a:defRPr sz="2200">
                <a:solidFill>
                  <a:schemeClr val="tx2"/>
                </a:solidFill>
                <a:latin typeface="+mj-lt"/>
                <a:ea typeface="+mj-ea"/>
                <a:cs typeface="+mj-cs"/>
              </a:defRPr>
            </a:lvl1pPr>
            <a:lvl2pPr marL="507949" indent="0" algn="ctr">
              <a:buNone/>
            </a:lvl2pPr>
            <a:lvl3pPr marL="1015898" indent="0" algn="ctr">
              <a:buNone/>
            </a:lvl3pPr>
            <a:lvl4pPr marL="1523848" indent="0" algn="ctr">
              <a:buNone/>
            </a:lvl4pPr>
            <a:lvl5pPr marL="2031797" indent="0" algn="ctr">
              <a:buNone/>
            </a:lvl5pPr>
            <a:lvl6pPr marL="2539746" indent="0" algn="ctr">
              <a:buNone/>
            </a:lvl6pPr>
            <a:lvl7pPr marL="3047695" indent="0" algn="ctr">
              <a:buNone/>
            </a:lvl7pPr>
            <a:lvl8pPr marL="3555644" indent="0" algn="ctr">
              <a:buNone/>
            </a:lvl8pPr>
            <a:lvl9pPr marL="4063594" indent="0" algn="ctr">
              <a:buNone/>
            </a:lvl9pPr>
          </a:lstStyle>
          <a:p>
            <a:r>
              <a:rPr kumimoji="0" lang="en-US"/>
              <a:t>Click to edit Master subtitle style</a:t>
            </a:r>
          </a:p>
        </p:txBody>
      </p:sp>
      <p:sp>
        <p:nvSpPr>
          <p:cNvPr id="28" name="Date Placeholder 27"/>
          <p:cNvSpPr>
            <a:spLocks noGrp="1"/>
          </p:cNvSpPr>
          <p:nvPr>
            <p:ph type="dt" sz="half" idx="10"/>
          </p:nvPr>
        </p:nvSpPr>
        <p:spPr>
          <a:xfrm>
            <a:off x="8532195" y="6355080"/>
            <a:ext cx="3047207" cy="365760"/>
          </a:xfrm>
        </p:spPr>
        <p:txBody>
          <a:bodyPr/>
          <a:lstStyle>
            <a:lvl1pPr>
              <a:defRPr sz="1600"/>
            </a:lvl1pPr>
          </a:lstStyle>
          <a:p>
            <a:fld id="{0913F949-505C-49A5-A9BA-5C8AA7EAB769}" type="datetime1">
              <a:rPr lang="en-US" smtClean="0"/>
              <a:t>4/10/17</a:t>
            </a:fld>
            <a:endParaRPr lang="en-US" dirty="0"/>
          </a:p>
        </p:txBody>
      </p:sp>
      <p:sp>
        <p:nvSpPr>
          <p:cNvPr id="17" name="Footer Placeholder 16"/>
          <p:cNvSpPr>
            <a:spLocks noGrp="1"/>
          </p:cNvSpPr>
          <p:nvPr>
            <p:ph type="ftr" sz="quarter" idx="11"/>
          </p:nvPr>
        </p:nvSpPr>
        <p:spPr>
          <a:xfrm>
            <a:off x="3863860" y="6355080"/>
            <a:ext cx="4631754" cy="365760"/>
          </a:xfrm>
        </p:spPr>
        <p:txBody>
          <a:bodyPr/>
          <a:lstStyle/>
          <a:p>
            <a:endParaRPr lang="en-US" dirty="0"/>
          </a:p>
        </p:txBody>
      </p:sp>
      <p:sp>
        <p:nvSpPr>
          <p:cNvPr id="29" name="Slide Number Placeholder 28"/>
          <p:cNvSpPr>
            <a:spLocks noGrp="1"/>
          </p:cNvSpPr>
          <p:nvPr>
            <p:ph type="sldNum" sz="quarter" idx="12"/>
          </p:nvPr>
        </p:nvSpPr>
        <p:spPr>
          <a:xfrm>
            <a:off x="1621132" y="6355080"/>
            <a:ext cx="1625177" cy="365760"/>
          </a:xfrm>
        </p:spPr>
        <p:txBody>
          <a:bodyPr/>
          <a:lstStyle/>
          <a:p>
            <a:fld id="{4929A69E-7D8F-4515-9605-0315ABD4F316}" type="slidenum">
              <a:rPr lang="en-US" smtClean="0"/>
              <a:t>‹#›</a:t>
            </a:fld>
            <a:endParaRPr lang="en-US" dirty="0"/>
          </a:p>
        </p:txBody>
      </p:sp>
      <p:sp>
        <p:nvSpPr>
          <p:cNvPr id="21" name="Rectangle 20"/>
          <p:cNvSpPr/>
          <p:nvPr/>
        </p:nvSpPr>
        <p:spPr>
          <a:xfrm>
            <a:off x="1206186" y="3648075"/>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3" name="Rectangle 32"/>
          <p:cNvSpPr/>
          <p:nvPr/>
        </p:nvSpPr>
        <p:spPr>
          <a:xfrm>
            <a:off x="1218883" y="5048250"/>
            <a:ext cx="975106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22" name="Rectangle 21"/>
          <p:cNvSpPr/>
          <p:nvPr/>
        </p:nvSpPr>
        <p:spPr>
          <a:xfrm>
            <a:off x="1206204" y="3648075"/>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2" name="Rectangle 31"/>
          <p:cNvSpPr/>
          <p:nvPr/>
        </p:nvSpPr>
        <p:spPr>
          <a:xfrm>
            <a:off x="1218882" y="5048250"/>
            <a:ext cx="304721"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2C0C720-DC12-44AE-9243-6BBE6FDA51AF}" type="datetime1">
              <a:rPr lang="en-US" smtClean="0"/>
              <a:t>4/10/17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81"/>
            <a:ext cx="2742486"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441" y="274681"/>
            <a:ext cx="802431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CB3B9B7-EBEF-46FE-9107-5EDE3947D553}" type="datetime1">
              <a:rPr lang="en-US" smtClean="0"/>
              <a:t>4/10/17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7" name="Straight Connector 6"/>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8" name="Isosceles Triangle 7"/>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9" name="Straight Connector 8"/>
          <p:cNvSpPr>
            <a:spLocks noChangeShapeType="1"/>
          </p:cNvSpPr>
          <p:nvPr/>
        </p:nvSpPr>
        <p:spPr bwMode="auto">
          <a:xfrm rot="5400000">
            <a:off x="5812560"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184" y="3886200"/>
            <a:ext cx="9141619" cy="990600"/>
          </a:xfrm>
        </p:spPr>
        <p:txBody>
          <a:bodyPr anchor="t" anchorCtr="0"/>
          <a:lstStyle>
            <a:lvl1pPr algn="r">
              <a:defRPr sz="32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5184" y="5124450"/>
            <a:ext cx="9141619"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8532178" y="6355080"/>
            <a:ext cx="3047206" cy="365760"/>
          </a:xfrm>
        </p:spPr>
        <p:txBody>
          <a:bodyPr/>
          <a:lstStyle>
            <a:lvl1pPr>
              <a:defRPr sz="1400"/>
            </a:lvl1pPr>
          </a:lstStyle>
          <a:p>
            <a:fld id="{7158BBD9-96B8-F24C-BA3D-5D90B7566753}" type="datetime1">
              <a:rPr lang="en-US" smtClean="0">
                <a:solidFill>
                  <a:srgbClr val="464653"/>
                </a:solidFill>
              </a:rPr>
              <a:pPr/>
              <a:t>4/10/17</a:t>
            </a:fld>
            <a:endParaRPr lang="en-US" dirty="0">
              <a:solidFill>
                <a:srgbClr val="464653"/>
              </a:solidFill>
            </a:endParaRPr>
          </a:p>
        </p:txBody>
      </p:sp>
      <p:sp>
        <p:nvSpPr>
          <p:cNvPr id="17" name="Footer Placeholder 16"/>
          <p:cNvSpPr>
            <a:spLocks noGrp="1"/>
          </p:cNvSpPr>
          <p:nvPr>
            <p:ph type="ftr" sz="quarter" idx="11"/>
          </p:nvPr>
        </p:nvSpPr>
        <p:spPr>
          <a:xfrm>
            <a:off x="3863857" y="6355080"/>
            <a:ext cx="4631754" cy="365760"/>
          </a:xfrm>
        </p:spPr>
        <p:txBody>
          <a:bodyPr/>
          <a:lstStyle/>
          <a:p>
            <a:r>
              <a:rPr lang="ar-SA" dirty="0">
                <a:solidFill>
                  <a:srgbClr val="464653"/>
                </a:solidFill>
              </a:rPr>
              <a:t>خروج البوتاسيوم</a:t>
            </a:r>
            <a:endParaRPr lang="en-US" dirty="0">
              <a:solidFill>
                <a:srgbClr val="464653"/>
              </a:solidFill>
            </a:endParaRPr>
          </a:p>
        </p:txBody>
      </p:sp>
      <p:sp>
        <p:nvSpPr>
          <p:cNvPr id="29" name="Slide Number Placeholder 28"/>
          <p:cNvSpPr>
            <a:spLocks noGrp="1"/>
          </p:cNvSpPr>
          <p:nvPr>
            <p:ph type="sldNum" sz="quarter" idx="12"/>
          </p:nvPr>
        </p:nvSpPr>
        <p:spPr>
          <a:xfrm>
            <a:off x="1621121" y="6355080"/>
            <a:ext cx="1625177" cy="365760"/>
          </a:xfrm>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21" name="Rectangle 20"/>
          <p:cNvSpPr/>
          <p:nvPr/>
        </p:nvSpPr>
        <p:spPr>
          <a:xfrm>
            <a:off x="1206186" y="3648075"/>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33" name="Rectangle 32"/>
          <p:cNvSpPr/>
          <p:nvPr/>
        </p:nvSpPr>
        <p:spPr>
          <a:xfrm>
            <a:off x="1218883" y="5048250"/>
            <a:ext cx="975106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22" name="Rectangle 21"/>
          <p:cNvSpPr/>
          <p:nvPr/>
        </p:nvSpPr>
        <p:spPr>
          <a:xfrm>
            <a:off x="1206193" y="3648075"/>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32" name="Rectangle 31"/>
          <p:cNvSpPr/>
          <p:nvPr/>
        </p:nvSpPr>
        <p:spPr>
          <a:xfrm>
            <a:off x="1218882" y="5048250"/>
            <a:ext cx="304721"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Tree>
    <p:extLst>
      <p:ext uri="{BB962C8B-B14F-4D97-AF65-F5344CB8AC3E}">
        <p14:creationId xmlns:p14="http://schemas.microsoft.com/office/powerpoint/2010/main" val="1389961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7CB94B0B-2719-3446-B535-E965A7C3EDFC}" type="datetime1">
              <a:rPr lang="en-US" smtClean="0">
                <a:solidFill>
                  <a:srgbClr val="464653"/>
                </a:solidFill>
              </a:rPr>
              <a:pPr/>
              <a:t>4/10/17</a:t>
            </a:fld>
            <a:endParaRPr lang="en-US" dirty="0">
              <a:solidFill>
                <a:srgbClr val="464653"/>
              </a:solidFill>
            </a:endParaRPr>
          </a:p>
        </p:txBody>
      </p:sp>
      <p:sp>
        <p:nvSpPr>
          <p:cNvPr id="5" name="Footer Placeholder 4"/>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6" name="Slide Number Placeholder 5"/>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8" name="Content Placeholder 7"/>
          <p:cNvSpPr>
            <a:spLocks noGrp="1"/>
          </p:cNvSpPr>
          <p:nvPr>
            <p:ph sz="quarter" idx="1"/>
          </p:nvPr>
        </p:nvSpPr>
        <p:spPr>
          <a:xfrm>
            <a:off x="609448" y="1219200"/>
            <a:ext cx="10969943"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431842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184" y="2971800"/>
            <a:ext cx="9141619" cy="1066800"/>
          </a:xfrm>
        </p:spPr>
        <p:txBody>
          <a:bodyPr anchor="t" anchorCtr="0"/>
          <a:lstStyle>
            <a:lvl1pPr algn="r">
              <a:buNone/>
              <a:defRPr sz="3200" b="0" cap="none" baseline="0"/>
            </a:lvl1pPr>
          </a:lstStyle>
          <a:p>
            <a:r>
              <a:rPr kumimoji="0" lang="en-US"/>
              <a:t>Click to edit Master title style</a:t>
            </a:r>
          </a:p>
        </p:txBody>
      </p:sp>
      <p:sp>
        <p:nvSpPr>
          <p:cNvPr id="3" name="Text Placeholder 2"/>
          <p:cNvSpPr>
            <a:spLocks noGrp="1"/>
          </p:cNvSpPr>
          <p:nvPr>
            <p:ph type="body" idx="1"/>
          </p:nvPr>
        </p:nvSpPr>
        <p:spPr>
          <a:xfrm>
            <a:off x="1726750" y="4267200"/>
            <a:ext cx="9040045"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2178" y="6355080"/>
            <a:ext cx="3047206" cy="365760"/>
          </a:xfrm>
        </p:spPr>
        <p:txBody>
          <a:bodyPr/>
          <a:lstStyle/>
          <a:p>
            <a:fld id="{C6888400-FA99-314B-BEFD-3828E0312FE7}" type="datetime1">
              <a:rPr lang="en-US" smtClean="0">
                <a:solidFill>
                  <a:srgbClr val="DDE9EC"/>
                </a:solidFill>
              </a:rPr>
              <a:pPr/>
              <a:t>4/10/17</a:t>
            </a:fld>
            <a:endParaRPr lang="en-US" dirty="0">
              <a:solidFill>
                <a:srgbClr val="DDE9EC"/>
              </a:solidFill>
            </a:endParaRPr>
          </a:p>
        </p:txBody>
      </p:sp>
      <p:sp>
        <p:nvSpPr>
          <p:cNvPr id="5" name="Footer Placeholder 4"/>
          <p:cNvSpPr>
            <a:spLocks noGrp="1"/>
          </p:cNvSpPr>
          <p:nvPr>
            <p:ph type="ftr" sz="quarter" idx="11"/>
          </p:nvPr>
        </p:nvSpPr>
        <p:spPr>
          <a:xfrm>
            <a:off x="3863857" y="6355080"/>
            <a:ext cx="4631754" cy="365760"/>
          </a:xfrm>
        </p:spPr>
        <p:txBody>
          <a:bodyPr/>
          <a:lstStyle/>
          <a:p>
            <a:r>
              <a:rPr lang="ar-SA" dirty="0">
                <a:solidFill>
                  <a:srgbClr val="DDE9EC"/>
                </a:solidFill>
              </a:rPr>
              <a:t>خروج البوتاسيوم</a:t>
            </a:r>
            <a:endParaRPr lang="en-US" dirty="0">
              <a:solidFill>
                <a:srgbClr val="DDE9EC"/>
              </a:solidFill>
            </a:endParaRPr>
          </a:p>
        </p:txBody>
      </p:sp>
      <p:sp>
        <p:nvSpPr>
          <p:cNvPr id="6" name="Slide Number Placeholder 5"/>
          <p:cNvSpPr>
            <a:spLocks noGrp="1"/>
          </p:cNvSpPr>
          <p:nvPr>
            <p:ph type="sldNum" sz="quarter" idx="12"/>
          </p:nvPr>
        </p:nvSpPr>
        <p:spPr>
          <a:xfrm>
            <a:off x="1426092" y="6355080"/>
            <a:ext cx="2027408" cy="365760"/>
          </a:xfrm>
        </p:spPr>
        <p:txBody>
          <a:bodyPr/>
          <a:lstStyle/>
          <a:p>
            <a:fld id="{4929A69E-7D8F-4515-9605-0315ABD4F316}" type="slidenum">
              <a:rPr lang="en-US" smtClean="0">
                <a:solidFill>
                  <a:srgbClr val="DDE9EC"/>
                </a:solidFill>
              </a:rPr>
              <a:pPr/>
              <a:t>‹#›</a:t>
            </a:fld>
            <a:endParaRPr lang="en-US" dirty="0">
              <a:solidFill>
                <a:srgbClr val="DDE9EC"/>
              </a:solidFill>
            </a:endParaRPr>
          </a:p>
        </p:txBody>
      </p:sp>
      <p:sp>
        <p:nvSpPr>
          <p:cNvPr id="7" name="Rectangle 6"/>
          <p:cNvSpPr/>
          <p:nvPr/>
        </p:nvSpPr>
        <p:spPr>
          <a:xfrm>
            <a:off x="1218883" y="2819400"/>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8" name="Rectangle 7"/>
          <p:cNvSpPr/>
          <p:nvPr/>
        </p:nvSpPr>
        <p:spPr>
          <a:xfrm>
            <a:off x="1218882" y="2819400"/>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Tree>
    <p:extLst>
      <p:ext uri="{BB962C8B-B14F-4D97-AF65-F5344CB8AC3E}">
        <p14:creationId xmlns:p14="http://schemas.microsoft.com/office/powerpoint/2010/main" val="3215180864"/>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8" y="228600"/>
            <a:ext cx="10969943"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5648FC85-8B52-3A45-B43E-255D2F752733}" type="datetime1">
              <a:rPr lang="en-US" smtClean="0">
                <a:solidFill>
                  <a:srgbClr val="464653"/>
                </a:solidFill>
              </a:rPr>
              <a:pPr/>
              <a:t>4/10/17</a:t>
            </a:fld>
            <a:endParaRPr lang="en-US" dirty="0">
              <a:solidFill>
                <a:srgbClr val="464653"/>
              </a:solidFill>
            </a:endParaRPr>
          </a:p>
        </p:txBody>
      </p:sp>
      <p:sp>
        <p:nvSpPr>
          <p:cNvPr id="6" name="Footer Placeholder 5"/>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7" name="Slide Number Placeholder 6"/>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9" name="Content Placeholder 8"/>
          <p:cNvSpPr>
            <a:spLocks noGrp="1"/>
          </p:cNvSpPr>
          <p:nvPr>
            <p:ph sz="quarter" idx="1"/>
          </p:nvPr>
        </p:nvSpPr>
        <p:spPr>
          <a:xfrm>
            <a:off x="609441" y="1219200"/>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4655" y="1216152"/>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185563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8" y="228600"/>
            <a:ext cx="10969943"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449" y="1285875"/>
            <a:ext cx="5385514"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5987" y="1295400"/>
            <a:ext cx="5387630"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E5B89184-E8D0-8C49-B3F1-56EF569C4FEC}" type="datetime1">
              <a:rPr lang="en-US" smtClean="0">
                <a:solidFill>
                  <a:srgbClr val="464653"/>
                </a:solidFill>
              </a:rPr>
              <a:pPr/>
              <a:t>4/10/17</a:t>
            </a:fld>
            <a:endParaRPr lang="en-US" dirty="0">
              <a:solidFill>
                <a:srgbClr val="464653"/>
              </a:solidFill>
            </a:endParaRPr>
          </a:p>
        </p:txBody>
      </p:sp>
      <p:sp>
        <p:nvSpPr>
          <p:cNvPr id="8" name="Footer Placeholder 7"/>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9" name="Slide Number Placeholder 8"/>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11" name="Content Placeholder 10"/>
          <p:cNvSpPr>
            <a:spLocks noGrp="1"/>
          </p:cNvSpPr>
          <p:nvPr>
            <p:ph sz="quarter" idx="2"/>
          </p:nvPr>
        </p:nvSpPr>
        <p:spPr>
          <a:xfrm>
            <a:off x="609441" y="2133600"/>
            <a:ext cx="5383398"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5986" y="2133600"/>
            <a:ext cx="5383398"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6447988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48" y="228600"/>
            <a:ext cx="10969943"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D11DCB05-41DF-4544-B6FD-995B9B89C18D}" type="datetime1">
              <a:rPr lang="en-US" smtClean="0">
                <a:solidFill>
                  <a:srgbClr val="464653"/>
                </a:solidFill>
              </a:rPr>
              <a:pPr/>
              <a:t>4/10/17</a:t>
            </a:fld>
            <a:endParaRPr lang="en-US" dirty="0">
              <a:solidFill>
                <a:srgbClr val="464653"/>
              </a:solidFill>
            </a:endParaRPr>
          </a:p>
        </p:txBody>
      </p:sp>
      <p:sp>
        <p:nvSpPr>
          <p:cNvPr id="4" name="Footer Placeholder 3"/>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5" name="Slide Number Placeholder 4"/>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6" name="Isosceles Triangle 5"/>
          <p:cNvSpPr>
            <a:spLocks noChangeAspect="1"/>
          </p:cNvSpPr>
          <p:nvPr/>
        </p:nvSpPr>
        <p:spPr>
          <a:xfrm rot="5400000">
            <a:off x="590438" y="6447459"/>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Tree>
    <p:extLst>
      <p:ext uri="{BB962C8B-B14F-4D97-AF65-F5344CB8AC3E}">
        <p14:creationId xmlns:p14="http://schemas.microsoft.com/office/powerpoint/2010/main" val="31835744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B3C735-62E0-2546-A2FD-62FD57D747BD}" type="datetime1">
              <a:rPr lang="en-US" smtClean="0">
                <a:solidFill>
                  <a:srgbClr val="464653"/>
                </a:solidFill>
              </a:rPr>
              <a:pPr/>
              <a:t>4/10/17</a:t>
            </a:fld>
            <a:endParaRPr lang="en-US" dirty="0">
              <a:solidFill>
                <a:srgbClr val="464653"/>
              </a:solidFill>
            </a:endParaRPr>
          </a:p>
        </p:txBody>
      </p:sp>
      <p:sp>
        <p:nvSpPr>
          <p:cNvPr id="3" name="Footer Placeholder 2"/>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4" name="Slide Number Placeholder 3"/>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5" name="Straight Connector 4"/>
          <p:cNvSpPr>
            <a:spLocks noChangeShapeType="1"/>
          </p:cNvSpPr>
          <p:nvPr/>
        </p:nvSpPr>
        <p:spPr bwMode="auto">
          <a:xfrm>
            <a:off x="609448"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dirty="0">
              <a:solidFill>
                <a:prstClr val="black"/>
              </a:solidFill>
            </a:endParaRPr>
          </a:p>
        </p:txBody>
      </p:sp>
      <p:sp>
        <p:nvSpPr>
          <p:cNvPr id="6" name="Isosceles Triangle 5"/>
          <p:cNvSpPr>
            <a:spLocks noChangeAspect="1"/>
          </p:cNvSpPr>
          <p:nvPr/>
        </p:nvSpPr>
        <p:spPr>
          <a:xfrm rot="5400000">
            <a:off x="590438" y="6447459"/>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Tree>
    <p:extLst>
      <p:ext uri="{BB962C8B-B14F-4D97-AF65-F5344CB8AC3E}">
        <p14:creationId xmlns:p14="http://schemas.microsoft.com/office/powerpoint/2010/main" val="19203290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0611" y="304800"/>
            <a:ext cx="3351927" cy="838200"/>
          </a:xfrm>
        </p:spPr>
        <p:txBody>
          <a:bodyPr anchor="b" anchorCtr="0">
            <a:noAutofit/>
          </a:bodyPr>
          <a:lstStyle>
            <a:lvl1pPr algn="l">
              <a:buNone/>
              <a:defRPr sz="20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30611" y="1219203"/>
            <a:ext cx="3351927"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A217C586-6EF4-824C-A059-CFB683D7118C}" type="datetime1">
              <a:rPr lang="en-US" smtClean="0">
                <a:solidFill>
                  <a:srgbClr val="464653"/>
                </a:solidFill>
              </a:rPr>
              <a:pPr/>
              <a:t>4/10/17</a:t>
            </a:fld>
            <a:endParaRPr lang="en-US" dirty="0">
              <a:solidFill>
                <a:srgbClr val="464653"/>
              </a:solidFill>
            </a:endParaRPr>
          </a:p>
        </p:txBody>
      </p:sp>
      <p:sp>
        <p:nvSpPr>
          <p:cNvPr id="6" name="Footer Placeholder 5"/>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7" name="Slide Number Placeholder 6"/>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8" name="Straight Connector 7"/>
          <p:cNvSpPr>
            <a:spLocks noChangeShapeType="1"/>
          </p:cNvSpPr>
          <p:nvPr/>
        </p:nvSpPr>
        <p:spPr bwMode="auto">
          <a:xfrm>
            <a:off x="609448"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dirty="0">
              <a:solidFill>
                <a:prstClr val="black"/>
              </a:solidFill>
            </a:endParaRPr>
          </a:p>
        </p:txBody>
      </p:sp>
      <p:sp>
        <p:nvSpPr>
          <p:cNvPr id="10" name="Straight Connector 9"/>
          <p:cNvSpPr>
            <a:spLocks noChangeShapeType="1"/>
          </p:cNvSpPr>
          <p:nvPr/>
        </p:nvSpPr>
        <p:spPr bwMode="auto">
          <a:xfrm rot="5400000">
            <a:off x="5217888"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dirty="0">
              <a:solidFill>
                <a:prstClr val="black"/>
              </a:solidFill>
            </a:endParaRPr>
          </a:p>
        </p:txBody>
      </p:sp>
      <p:sp>
        <p:nvSpPr>
          <p:cNvPr id="9" name="Isosceles Triangle 8"/>
          <p:cNvSpPr>
            <a:spLocks noChangeAspect="1"/>
          </p:cNvSpPr>
          <p:nvPr/>
        </p:nvSpPr>
        <p:spPr>
          <a:xfrm rot="5400000">
            <a:off x="590438" y="6447459"/>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12" name="Content Placeholder 11"/>
          <p:cNvSpPr>
            <a:spLocks noGrp="1"/>
          </p:cNvSpPr>
          <p:nvPr>
            <p:ph sz="quarter" idx="1"/>
          </p:nvPr>
        </p:nvSpPr>
        <p:spPr>
          <a:xfrm>
            <a:off x="406294" y="304800"/>
            <a:ext cx="7618016"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695310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9F9D199A-4B87-4D69-A7AD-2135E617C58D}" type="datetime1">
              <a:rPr lang="en-US" smtClean="0"/>
              <a:t>4/10/17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8" name="Content Placeholder 7"/>
          <p:cNvSpPr>
            <a:spLocks noGrp="1"/>
          </p:cNvSpPr>
          <p:nvPr>
            <p:ph sz="quarter" idx="1"/>
          </p:nvPr>
        </p:nvSpPr>
        <p:spPr>
          <a:xfrm>
            <a:off x="609460" y="1219200"/>
            <a:ext cx="10969943"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448" y="500856"/>
            <a:ext cx="10969943" cy="674688"/>
          </a:xfrm>
          <a:ln>
            <a:solidFill>
              <a:schemeClr val="accent1"/>
            </a:solidFill>
          </a:ln>
        </p:spPr>
        <p:txBody>
          <a:bodyPr lIns="274320" anchor="ctr"/>
          <a:lstStyle>
            <a:lvl1pPr algn="r">
              <a:buNone/>
              <a:defRPr sz="20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448" y="1905000"/>
            <a:ext cx="10969943" cy="4270248"/>
          </a:xfrm>
          <a:solidFill>
            <a:schemeClr val="tx1">
              <a:shade val="50000"/>
            </a:schemeClr>
          </a:solidFill>
          <a:ln>
            <a:noFill/>
          </a:ln>
          <a:effectLst/>
        </p:spPr>
        <p:txBody>
          <a:bodyPr/>
          <a:lstStyle>
            <a:lvl1pPr marL="0" indent="0">
              <a:spcBef>
                <a:spcPts val="600"/>
              </a:spcBef>
              <a:buNone/>
              <a:defRPr sz="3200"/>
            </a:lvl1pPr>
          </a:lstStyle>
          <a:p>
            <a:r>
              <a:rPr kumimoji="0" lang="en-US" dirty="0"/>
              <a:t>Click icon to add picture</a:t>
            </a:r>
          </a:p>
        </p:txBody>
      </p:sp>
      <p:sp>
        <p:nvSpPr>
          <p:cNvPr id="4" name="Text Placeholder 3"/>
          <p:cNvSpPr>
            <a:spLocks noGrp="1"/>
          </p:cNvSpPr>
          <p:nvPr>
            <p:ph type="body" sz="half" idx="2"/>
          </p:nvPr>
        </p:nvSpPr>
        <p:spPr>
          <a:xfrm>
            <a:off x="609448" y="1219200"/>
            <a:ext cx="10969943"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F43612B-F6ED-7647-A1E5-BB2684808146}" type="datetime1">
              <a:rPr lang="en-US" smtClean="0">
                <a:solidFill>
                  <a:srgbClr val="DDE9EC"/>
                </a:solidFill>
              </a:rPr>
              <a:pPr/>
              <a:t>4/10/17</a:t>
            </a:fld>
            <a:endParaRPr lang="en-US" dirty="0">
              <a:solidFill>
                <a:srgbClr val="DDE9EC"/>
              </a:solidFill>
            </a:endParaRPr>
          </a:p>
        </p:txBody>
      </p:sp>
      <p:sp>
        <p:nvSpPr>
          <p:cNvPr id="6" name="Footer Placeholder 5"/>
          <p:cNvSpPr>
            <a:spLocks noGrp="1"/>
          </p:cNvSpPr>
          <p:nvPr>
            <p:ph type="ftr" sz="quarter" idx="11"/>
          </p:nvPr>
        </p:nvSpPr>
        <p:spPr/>
        <p:txBody>
          <a:bodyPr/>
          <a:lstStyle/>
          <a:p>
            <a:r>
              <a:rPr lang="ar-SA" dirty="0">
                <a:solidFill>
                  <a:srgbClr val="DDE9EC"/>
                </a:solidFill>
              </a:rPr>
              <a:t>خروج البوتاسيوم</a:t>
            </a:r>
            <a:endParaRPr lang="en-US" dirty="0">
              <a:solidFill>
                <a:srgbClr val="DDE9EC"/>
              </a:solidFill>
            </a:endParaRPr>
          </a:p>
        </p:txBody>
      </p:sp>
      <p:sp>
        <p:nvSpPr>
          <p:cNvPr id="7" name="Slide Number Placeholder 6"/>
          <p:cNvSpPr>
            <a:spLocks noGrp="1"/>
          </p:cNvSpPr>
          <p:nvPr>
            <p:ph type="sldNum" sz="quarter" idx="12"/>
          </p:nvPr>
        </p:nvSpPr>
        <p:spPr/>
        <p:txBody>
          <a:bodyPr/>
          <a:lstStyle/>
          <a:p>
            <a:fld id="{4929A69E-7D8F-4515-9605-0315ABD4F316}" type="slidenum">
              <a:rPr lang="en-US" smtClean="0">
                <a:solidFill>
                  <a:srgbClr val="DDE9EC"/>
                </a:solidFill>
              </a:rPr>
              <a:pPr/>
              <a:t>‹#›</a:t>
            </a:fld>
            <a:endParaRPr lang="en-US" dirty="0">
              <a:solidFill>
                <a:srgbClr val="DDE9EC"/>
              </a:solidFill>
            </a:endParaRPr>
          </a:p>
        </p:txBody>
      </p:sp>
      <p:sp>
        <p:nvSpPr>
          <p:cNvPr id="8" name="Straight Connector 7"/>
          <p:cNvSpPr>
            <a:spLocks noChangeShapeType="1"/>
          </p:cNvSpPr>
          <p:nvPr/>
        </p:nvSpPr>
        <p:spPr bwMode="auto">
          <a:xfrm>
            <a:off x="609448"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dirty="0">
              <a:solidFill>
                <a:prstClr val="white"/>
              </a:solidFill>
            </a:endParaRPr>
          </a:p>
        </p:txBody>
      </p:sp>
      <p:sp>
        <p:nvSpPr>
          <p:cNvPr id="9" name="Isosceles Triangle 8"/>
          <p:cNvSpPr>
            <a:spLocks noChangeAspect="1"/>
          </p:cNvSpPr>
          <p:nvPr/>
        </p:nvSpPr>
        <p:spPr>
          <a:xfrm rot="5400000">
            <a:off x="590438" y="6447459"/>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10" name="Rectangle 9"/>
          <p:cNvSpPr/>
          <p:nvPr/>
        </p:nvSpPr>
        <p:spPr>
          <a:xfrm>
            <a:off x="609448" y="500856"/>
            <a:ext cx="243777"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Tree>
    <p:extLst>
      <p:ext uri="{BB962C8B-B14F-4D97-AF65-F5344CB8AC3E}">
        <p14:creationId xmlns:p14="http://schemas.microsoft.com/office/powerpoint/2010/main" val="3608166671"/>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D1CE1A9-40D5-CB48-B5E9-6C25DBD57021}" type="datetime1">
              <a:rPr lang="en-US" smtClean="0">
                <a:solidFill>
                  <a:srgbClr val="464653"/>
                </a:solidFill>
              </a:rPr>
              <a:pPr/>
              <a:t>4/10/17</a:t>
            </a:fld>
            <a:endParaRPr lang="en-US" dirty="0">
              <a:solidFill>
                <a:srgbClr val="464653"/>
              </a:solidFill>
            </a:endParaRPr>
          </a:p>
        </p:txBody>
      </p:sp>
      <p:sp>
        <p:nvSpPr>
          <p:cNvPr id="5" name="Footer Placeholder 4"/>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6" name="Slide Number Placeholder 5"/>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Tree>
    <p:extLst>
      <p:ext uri="{BB962C8B-B14F-4D97-AF65-F5344CB8AC3E}">
        <p14:creationId xmlns:p14="http://schemas.microsoft.com/office/powerpoint/2010/main" val="33837094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54"/>
            <a:ext cx="2742486"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441" y="274654"/>
            <a:ext cx="802431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75994A2-BACB-274B-9F04-199B86E9F8AA}" type="datetime1">
              <a:rPr lang="en-US" smtClean="0">
                <a:solidFill>
                  <a:srgbClr val="464653"/>
                </a:solidFill>
              </a:rPr>
              <a:pPr/>
              <a:t>4/10/17</a:t>
            </a:fld>
            <a:endParaRPr lang="en-US" dirty="0">
              <a:solidFill>
                <a:srgbClr val="464653"/>
              </a:solidFill>
            </a:endParaRPr>
          </a:p>
        </p:txBody>
      </p:sp>
      <p:sp>
        <p:nvSpPr>
          <p:cNvPr id="5" name="Footer Placeholder 4"/>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6" name="Slide Number Placeholder 5"/>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7" name="Straight Connector 6"/>
          <p:cNvSpPr>
            <a:spLocks noChangeShapeType="1"/>
          </p:cNvSpPr>
          <p:nvPr/>
        </p:nvSpPr>
        <p:spPr bwMode="auto">
          <a:xfrm>
            <a:off x="609448"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dirty="0">
              <a:solidFill>
                <a:prstClr val="black"/>
              </a:solidFill>
            </a:endParaRPr>
          </a:p>
        </p:txBody>
      </p:sp>
      <p:sp>
        <p:nvSpPr>
          <p:cNvPr id="8" name="Isosceles Triangle 7"/>
          <p:cNvSpPr>
            <a:spLocks noChangeAspect="1"/>
          </p:cNvSpPr>
          <p:nvPr/>
        </p:nvSpPr>
        <p:spPr>
          <a:xfrm rot="5400000">
            <a:off x="590438" y="6447459"/>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9" name="Straight Connector 8"/>
          <p:cNvSpPr>
            <a:spLocks noChangeShapeType="1"/>
          </p:cNvSpPr>
          <p:nvPr/>
        </p:nvSpPr>
        <p:spPr bwMode="auto">
          <a:xfrm rot="5400000">
            <a:off x="5812560"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dirty="0">
              <a:solidFill>
                <a:prstClr val="black"/>
              </a:solidFill>
            </a:endParaRPr>
          </a:p>
        </p:txBody>
      </p:sp>
    </p:spTree>
    <p:extLst>
      <p:ext uri="{BB962C8B-B14F-4D97-AF65-F5344CB8AC3E}">
        <p14:creationId xmlns:p14="http://schemas.microsoft.com/office/powerpoint/2010/main" val="179651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177" y="2971803"/>
            <a:ext cx="9141618" cy="1066800"/>
          </a:xfrm>
        </p:spPr>
        <p:txBody>
          <a:bodyPr anchor="t" anchorCtr="0"/>
          <a:lstStyle>
            <a:lvl1pPr algn="r">
              <a:buNone/>
              <a:defRPr sz="3600" b="0" cap="none" baseline="0"/>
            </a:lvl1pPr>
          </a:lstStyle>
          <a:p>
            <a:r>
              <a:rPr kumimoji="0" lang="en-US"/>
              <a:t>Click to edit Master title style</a:t>
            </a:r>
          </a:p>
        </p:txBody>
      </p:sp>
      <p:sp>
        <p:nvSpPr>
          <p:cNvPr id="3" name="Text Placeholder 2"/>
          <p:cNvSpPr>
            <a:spLocks noGrp="1"/>
          </p:cNvSpPr>
          <p:nvPr>
            <p:ph type="body" idx="1"/>
          </p:nvPr>
        </p:nvSpPr>
        <p:spPr>
          <a:xfrm>
            <a:off x="1726753" y="4267200"/>
            <a:ext cx="9040045" cy="1143000"/>
          </a:xfrm>
        </p:spPr>
        <p:txBody>
          <a:bodyPr anchor="t" anchorCtr="0"/>
          <a:lstStyle>
            <a:lvl1pPr marL="0" indent="0" algn="r">
              <a:buNone/>
              <a:defRPr sz="2200">
                <a:solidFill>
                  <a:schemeClr val="tx1">
                    <a:tint val="75000"/>
                  </a:schemeClr>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2195" y="6355080"/>
            <a:ext cx="3047207" cy="365760"/>
          </a:xfrm>
        </p:spPr>
        <p:txBody>
          <a:bodyPr/>
          <a:lstStyle/>
          <a:p>
            <a:fld id="{13BCAABC-0083-4558-BD3E-E213F47F580C}" type="datetime1">
              <a:rPr lang="en-US" smtClean="0"/>
              <a:t>4/10/17</a:t>
            </a:fld>
            <a:endParaRPr lang="en-US" dirty="0"/>
          </a:p>
        </p:txBody>
      </p:sp>
      <p:sp>
        <p:nvSpPr>
          <p:cNvPr id="5" name="Footer Placeholder 4"/>
          <p:cNvSpPr>
            <a:spLocks noGrp="1"/>
          </p:cNvSpPr>
          <p:nvPr>
            <p:ph type="ftr" sz="quarter" idx="11"/>
          </p:nvPr>
        </p:nvSpPr>
        <p:spPr>
          <a:xfrm>
            <a:off x="3863860" y="6355080"/>
            <a:ext cx="4631754" cy="365760"/>
          </a:xfrm>
        </p:spPr>
        <p:txBody>
          <a:bodyPr/>
          <a:lstStyle/>
          <a:p>
            <a:endParaRPr lang="en-US" dirty="0"/>
          </a:p>
        </p:txBody>
      </p:sp>
      <p:sp>
        <p:nvSpPr>
          <p:cNvPr id="6" name="Slide Number Placeholder 5"/>
          <p:cNvSpPr>
            <a:spLocks noGrp="1"/>
          </p:cNvSpPr>
          <p:nvPr>
            <p:ph type="sldNum" sz="quarter" idx="12"/>
          </p:nvPr>
        </p:nvSpPr>
        <p:spPr>
          <a:xfrm>
            <a:off x="1426095" y="6355080"/>
            <a:ext cx="2027408" cy="365760"/>
          </a:xfrm>
        </p:spPr>
        <p:txBody>
          <a:bodyPr/>
          <a:lstStyle/>
          <a:p>
            <a:fld id="{4929A69E-7D8F-4515-9605-0315ABD4F316}" type="slidenum">
              <a:rPr lang="en-US" smtClean="0"/>
              <a:t>‹#›</a:t>
            </a:fld>
            <a:endParaRPr lang="en-US" dirty="0"/>
          </a:p>
        </p:txBody>
      </p:sp>
      <p:sp>
        <p:nvSpPr>
          <p:cNvPr id="7" name="Rectangle 6"/>
          <p:cNvSpPr/>
          <p:nvPr/>
        </p:nvSpPr>
        <p:spPr>
          <a:xfrm>
            <a:off x="1218883" y="2819400"/>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8" name="Rectangle 7"/>
          <p:cNvSpPr/>
          <p:nvPr/>
        </p:nvSpPr>
        <p:spPr>
          <a:xfrm>
            <a:off x="1218882" y="2819400"/>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15E99BD8-F43F-4F4A-9712-C32578EEC8F8}" type="datetime1">
              <a:rPr lang="en-US" smtClean="0"/>
              <a:t>4/10/17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9" name="Content Placeholder 8"/>
          <p:cNvSpPr>
            <a:spLocks noGrp="1"/>
          </p:cNvSpPr>
          <p:nvPr>
            <p:ph sz="quarter" idx="1"/>
          </p:nvPr>
        </p:nvSpPr>
        <p:spPr>
          <a:xfrm>
            <a:off x="609442" y="1219200"/>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4658" y="1216155"/>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460" y="1285875"/>
            <a:ext cx="5385514" cy="685800"/>
          </a:xfrm>
          <a:noFill/>
          <a:ln>
            <a:noFill/>
          </a:ln>
        </p:spPr>
        <p:txBody>
          <a:bodyPr lIns="101590" anchor="b" anchorCtr="0">
            <a:noAutofit/>
          </a:bodyPr>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5990" y="1295400"/>
            <a:ext cx="5387630" cy="685800"/>
          </a:xfrm>
          <a:noFill/>
          <a:ln>
            <a:noFill/>
          </a:ln>
        </p:spPr>
        <p:txBody>
          <a:bodyPr lIns="101590" anchor="b" anchorCtr="0"/>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EBCBBD9B-FB65-4512-B226-A267B89893CD}" type="datetime1">
              <a:rPr lang="en-US" smtClean="0"/>
              <a:t>4/10/17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29A69E-7D8F-4515-9605-0315ABD4F316}" type="slidenum">
              <a:rPr lang="en-US" smtClean="0"/>
              <a:t>‹#›</a:t>
            </a:fld>
            <a:endParaRPr lang="en-US" dirty="0"/>
          </a:p>
        </p:txBody>
      </p:sp>
      <p:sp>
        <p:nvSpPr>
          <p:cNvPr id="11" name="Content Placeholder 10"/>
          <p:cNvSpPr>
            <a:spLocks noGrp="1"/>
          </p:cNvSpPr>
          <p:nvPr>
            <p:ph sz="quarter" idx="2"/>
          </p:nvPr>
        </p:nvSpPr>
        <p:spPr>
          <a:xfrm>
            <a:off x="609462"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6004"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5D48513D-2C2F-481B-B49D-4ED5F0B98A06}" type="datetime1">
              <a:rPr lang="en-US" smtClean="0"/>
              <a:t>4/10/17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29A69E-7D8F-4515-9605-0315ABD4F316}" type="slidenum">
              <a:rPr lang="en-US" smtClean="0"/>
              <a:t>‹#›</a:t>
            </a:fld>
            <a:endParaRPr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7C0A81-C7E1-4C84-AA25-9616F335CBC3}" type="datetime1">
              <a:rPr lang="en-US" smtClean="0"/>
              <a:t>4/10/17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29A69E-7D8F-4515-9605-0315ABD4F316}" type="slidenum">
              <a:rPr lang="en-US" smtClean="0"/>
              <a:t>‹#›</a:t>
            </a:fld>
            <a:endParaRPr lang="en-US" dirty="0"/>
          </a:p>
        </p:txBody>
      </p:sp>
      <p:sp>
        <p:nvSpPr>
          <p:cNvPr id="5" name="Straight Connector 4"/>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0625" y="304800"/>
            <a:ext cx="3351927" cy="838200"/>
          </a:xfrm>
        </p:spPr>
        <p:txBody>
          <a:bodyPr anchor="b" anchorCtr="0">
            <a:noAutofit/>
          </a:bodyPr>
          <a:lstStyle>
            <a:lvl1pPr algn="l">
              <a:buNone/>
              <a:defRPr sz="22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30625" y="1219213"/>
            <a:ext cx="3351927" cy="4843463"/>
          </a:xfrm>
        </p:spPr>
        <p:txBody>
          <a:bodyPr/>
          <a:lstStyle>
            <a:lvl1pPr marL="0" indent="0">
              <a:lnSpc>
                <a:spcPts val="2444"/>
              </a:lnSpc>
              <a:spcAft>
                <a:spcPts val="1111"/>
              </a:spcAft>
              <a:buNone/>
              <a:defRPr sz="1800">
                <a:solidFill>
                  <a:schemeClr val="tx2"/>
                </a:solidFill>
              </a:defRPr>
            </a:lvl1pPr>
            <a:lvl2pPr>
              <a:buNone/>
              <a:defRPr sz="1300"/>
            </a:lvl2pPr>
            <a:lvl3pPr>
              <a:buNone/>
              <a:defRPr sz="1100"/>
            </a:lvl3pPr>
            <a:lvl4pPr>
              <a:buNone/>
              <a:defRPr sz="1000"/>
            </a:lvl4pPr>
            <a:lvl5pPr>
              <a:buNone/>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11FFE9B-C467-4500-911F-EB066E6458F3}" type="datetime1">
              <a:rPr lang="en-US" smtClean="0"/>
              <a:t>4/10/17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Straight Connector 9"/>
          <p:cNvSpPr>
            <a:spLocks noChangeShapeType="1"/>
          </p:cNvSpPr>
          <p:nvPr/>
        </p:nvSpPr>
        <p:spPr bwMode="auto">
          <a:xfrm rot="5400000">
            <a:off x="5217889"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2" name="Content Placeholder 11"/>
          <p:cNvSpPr>
            <a:spLocks noGrp="1"/>
          </p:cNvSpPr>
          <p:nvPr>
            <p:ph sz="quarter" idx="1"/>
          </p:nvPr>
        </p:nvSpPr>
        <p:spPr>
          <a:xfrm>
            <a:off x="406294" y="304803"/>
            <a:ext cx="7618016"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460" y="500856"/>
            <a:ext cx="10969943" cy="674688"/>
          </a:xfrm>
          <a:ln>
            <a:solidFill>
              <a:schemeClr val="accent1"/>
            </a:solidFill>
          </a:ln>
        </p:spPr>
        <p:txBody>
          <a:bodyPr lIns="304770" anchor="ctr"/>
          <a:lstStyle>
            <a:lvl1pPr algn="r">
              <a:buNone/>
              <a:defRPr sz="22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460" y="1905000"/>
            <a:ext cx="10969943" cy="4270248"/>
          </a:xfrm>
          <a:solidFill>
            <a:schemeClr val="tx1">
              <a:shade val="50000"/>
            </a:schemeClr>
          </a:solidFill>
          <a:ln>
            <a:noFill/>
          </a:ln>
          <a:effectLst/>
        </p:spPr>
        <p:txBody>
          <a:bodyPr/>
          <a:lstStyle>
            <a:lvl1pPr marL="0" indent="0">
              <a:spcBef>
                <a:spcPts val="667"/>
              </a:spcBef>
              <a:buNone/>
              <a:defRPr sz="3600"/>
            </a:lvl1pPr>
          </a:lstStyle>
          <a:p>
            <a:r>
              <a:rPr kumimoji="0" lang="en-US" dirty="0"/>
              <a:t>Click icon to add picture</a:t>
            </a:r>
          </a:p>
        </p:txBody>
      </p:sp>
      <p:sp>
        <p:nvSpPr>
          <p:cNvPr id="4" name="Text Placeholder 3"/>
          <p:cNvSpPr>
            <a:spLocks noGrp="1"/>
          </p:cNvSpPr>
          <p:nvPr>
            <p:ph type="body" sz="half" idx="2"/>
          </p:nvPr>
        </p:nvSpPr>
        <p:spPr>
          <a:xfrm>
            <a:off x="609460" y="1219200"/>
            <a:ext cx="10969943" cy="533400"/>
          </a:xfrm>
        </p:spPr>
        <p:txBody>
          <a:bodyPr anchor="ctr" anchorCtr="0"/>
          <a:lstStyle>
            <a:lvl1pPr marL="0" indent="0" algn="l">
              <a:buFontTx/>
              <a:buNone/>
              <a:defRPr sz="1600"/>
            </a:lvl1pPr>
            <a:lvl2pPr>
              <a:defRPr sz="1300"/>
            </a:lvl2pPr>
            <a:lvl3pPr>
              <a:defRPr sz="1100"/>
            </a:lvl3pPr>
            <a:lvl4pPr>
              <a:defRPr sz="1000"/>
            </a:lvl4pPr>
            <a:lvl5pPr>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F8A292B-EAD1-4F54-95E3-BE47A2A44626}" type="datetime1">
              <a:rPr lang="en-US" smtClean="0"/>
              <a:t>4/10/17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0" name="Rectangle 9"/>
          <p:cNvSpPr/>
          <p:nvPr/>
        </p:nvSpPr>
        <p:spPr>
          <a:xfrm>
            <a:off x="609460" y="500856"/>
            <a:ext cx="243777"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460" y="152400"/>
            <a:ext cx="10969943" cy="990600"/>
          </a:xfrm>
          <a:prstGeom prst="rect">
            <a:avLst/>
          </a:prstGeom>
        </p:spPr>
        <p:txBody>
          <a:bodyPr vert="horz" lIns="101590" tIns="50795" rIns="101590" bIns="50795" anchor="b" anchorCtr="0">
            <a:normAutofit/>
          </a:bodyPr>
          <a:lstStyle/>
          <a:p>
            <a:r>
              <a:rPr kumimoji="0" lang="en-US"/>
              <a:t>Click to edit Master title style</a:t>
            </a:r>
          </a:p>
        </p:txBody>
      </p:sp>
      <p:sp>
        <p:nvSpPr>
          <p:cNvPr id="13" name="Text Placeholder 12"/>
          <p:cNvSpPr>
            <a:spLocks noGrp="1"/>
          </p:cNvSpPr>
          <p:nvPr>
            <p:ph type="body" idx="1"/>
          </p:nvPr>
        </p:nvSpPr>
        <p:spPr>
          <a:xfrm>
            <a:off x="609460" y="1219200"/>
            <a:ext cx="10969943" cy="4910328"/>
          </a:xfrm>
          <a:prstGeom prst="rect">
            <a:avLst/>
          </a:prstGeom>
        </p:spPr>
        <p:txBody>
          <a:bodyPr vert="horz" lIns="101590" tIns="50795" rIns="101590" bIns="50795">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2195" y="6356350"/>
            <a:ext cx="3051269"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F8F8016E-CF0A-4A5A-B6EA-F667F63DFDEA}" type="datetime1">
              <a:rPr lang="en-US" smtClean="0"/>
              <a:t>4/10/17</a:t>
            </a:fld>
            <a:endParaRPr lang="en-US" dirty="0"/>
          </a:p>
        </p:txBody>
      </p:sp>
      <p:sp>
        <p:nvSpPr>
          <p:cNvPr id="3" name="Footer Placeholder 2"/>
          <p:cNvSpPr>
            <a:spLocks noGrp="1"/>
          </p:cNvSpPr>
          <p:nvPr>
            <p:ph type="ftr" sz="quarter" idx="3"/>
          </p:nvPr>
        </p:nvSpPr>
        <p:spPr>
          <a:xfrm>
            <a:off x="3863876" y="6356350"/>
            <a:ext cx="4672382" cy="365760"/>
          </a:xfrm>
          <a:prstGeom prst="rect">
            <a:avLst/>
          </a:prstGeom>
        </p:spPr>
        <p:txBody>
          <a:bodyPr vert="horz" lIns="101590" tIns="50795" rIns="101590" bIns="50795"/>
          <a:lstStyle>
            <a:lvl1pPr algn="r" eaLnBrk="1" latinLnBrk="0" hangingPunct="1">
              <a:defRPr kumimoji="0" sz="1600">
                <a:solidFill>
                  <a:schemeClr val="tx2"/>
                </a:solidFill>
              </a:defRPr>
            </a:lvl1pPr>
          </a:lstStyle>
          <a:p>
            <a:endParaRPr lang="en-US" dirty="0"/>
          </a:p>
        </p:txBody>
      </p:sp>
      <p:sp>
        <p:nvSpPr>
          <p:cNvPr id="23" name="Slide Number Placeholder 22"/>
          <p:cNvSpPr>
            <a:spLocks noGrp="1"/>
          </p:cNvSpPr>
          <p:nvPr>
            <p:ph type="sldNum" sz="quarter" idx="4"/>
          </p:nvPr>
        </p:nvSpPr>
        <p:spPr>
          <a:xfrm>
            <a:off x="816669" y="6356350"/>
            <a:ext cx="2640913"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4929A69E-7D8F-4515-9605-0315ABD4F316}" type="slidenum">
              <a:rPr lang="en-US" smtClean="0"/>
              <a:t>‹#›</a:t>
            </a:fld>
            <a:endParaRPr lang="en-US" dirty="0"/>
          </a:p>
        </p:txBody>
      </p:sp>
      <p:sp>
        <p:nvSpPr>
          <p:cNvPr id="28" name="Straight Connector 2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29" name="Straight Connector 28"/>
          <p:cNvSpPr>
            <a:spLocks noChangeShapeType="1"/>
          </p:cNvSpPr>
          <p:nvPr/>
        </p:nvSpPr>
        <p:spPr bwMode="auto">
          <a:xfrm>
            <a:off x="609460" y="1143000"/>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Isosceles Triangle 9"/>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l" rtl="0" eaLnBrk="1" latinLnBrk="0" hangingPunct="1">
        <a:spcBef>
          <a:spcPct val="0"/>
        </a:spcBef>
        <a:buNone/>
        <a:defRPr kumimoji="0" sz="3600" kern="1200">
          <a:solidFill>
            <a:schemeClr val="tx2"/>
          </a:solidFill>
          <a:latin typeface="+mj-lt"/>
          <a:ea typeface="+mj-ea"/>
          <a:cs typeface="+mj-cs"/>
        </a:defRPr>
      </a:lvl1pPr>
    </p:titleStyle>
    <p:body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7949" algn="l" rtl="0" eaLnBrk="1" latinLnBrk="0" hangingPunct="1">
        <a:defRPr kumimoji="0" kern="1200">
          <a:solidFill>
            <a:schemeClr val="tx1"/>
          </a:solidFill>
          <a:latin typeface="+mn-lt"/>
          <a:ea typeface="+mn-ea"/>
          <a:cs typeface="+mn-cs"/>
        </a:defRPr>
      </a:lvl2pPr>
      <a:lvl3pPr marL="1015898" algn="l" rtl="0" eaLnBrk="1" latinLnBrk="0" hangingPunct="1">
        <a:defRPr kumimoji="0" kern="1200">
          <a:solidFill>
            <a:schemeClr val="tx1"/>
          </a:solidFill>
          <a:latin typeface="+mn-lt"/>
          <a:ea typeface="+mn-ea"/>
          <a:cs typeface="+mn-cs"/>
        </a:defRPr>
      </a:lvl3pPr>
      <a:lvl4pPr marL="1523848" algn="l" rtl="0" eaLnBrk="1" latinLnBrk="0" hangingPunct="1">
        <a:defRPr kumimoji="0" kern="1200">
          <a:solidFill>
            <a:schemeClr val="tx1"/>
          </a:solidFill>
          <a:latin typeface="+mn-lt"/>
          <a:ea typeface="+mn-ea"/>
          <a:cs typeface="+mn-cs"/>
        </a:defRPr>
      </a:lvl4pPr>
      <a:lvl5pPr marL="2031797" algn="l" rtl="0" eaLnBrk="1" latinLnBrk="0" hangingPunct="1">
        <a:defRPr kumimoji="0" kern="1200">
          <a:solidFill>
            <a:schemeClr val="tx1"/>
          </a:solidFill>
          <a:latin typeface="+mn-lt"/>
          <a:ea typeface="+mn-ea"/>
          <a:cs typeface="+mn-cs"/>
        </a:defRPr>
      </a:lvl5pPr>
      <a:lvl6pPr marL="2539746" algn="l" rtl="0" eaLnBrk="1" latinLnBrk="0" hangingPunct="1">
        <a:defRPr kumimoji="0" kern="1200">
          <a:solidFill>
            <a:schemeClr val="tx1"/>
          </a:solidFill>
          <a:latin typeface="+mn-lt"/>
          <a:ea typeface="+mn-ea"/>
          <a:cs typeface="+mn-cs"/>
        </a:defRPr>
      </a:lvl6pPr>
      <a:lvl7pPr marL="3047695" algn="l" rtl="0" eaLnBrk="1" latinLnBrk="0" hangingPunct="1">
        <a:defRPr kumimoji="0" kern="1200">
          <a:solidFill>
            <a:schemeClr val="tx1"/>
          </a:solidFill>
          <a:latin typeface="+mn-lt"/>
          <a:ea typeface="+mn-ea"/>
          <a:cs typeface="+mn-cs"/>
        </a:defRPr>
      </a:lvl7pPr>
      <a:lvl8pPr marL="3555644" algn="l" rtl="0" eaLnBrk="1" latinLnBrk="0" hangingPunct="1">
        <a:defRPr kumimoji="0" kern="1200">
          <a:solidFill>
            <a:schemeClr val="tx1"/>
          </a:solidFill>
          <a:latin typeface="+mn-lt"/>
          <a:ea typeface="+mn-ea"/>
          <a:cs typeface="+mn-cs"/>
        </a:defRPr>
      </a:lvl8pPr>
      <a:lvl9pPr marL="4063594"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448" y="152400"/>
            <a:ext cx="10969943" cy="990600"/>
          </a:xfrm>
          <a:prstGeom prst="rect">
            <a:avLst/>
          </a:prstGeom>
        </p:spPr>
        <p:txBody>
          <a:bodyPr vert="horz" anchor="b" anchorCtr="0">
            <a:normAutofit/>
          </a:bodyPr>
          <a:lstStyle/>
          <a:p>
            <a:r>
              <a:rPr kumimoji="0" lang="en-US"/>
              <a:t>Click to edit Master title style</a:t>
            </a:r>
          </a:p>
        </p:txBody>
      </p:sp>
      <p:sp>
        <p:nvSpPr>
          <p:cNvPr id="13" name="Text Placeholder 12"/>
          <p:cNvSpPr>
            <a:spLocks noGrp="1"/>
          </p:cNvSpPr>
          <p:nvPr>
            <p:ph type="body" idx="1"/>
          </p:nvPr>
        </p:nvSpPr>
        <p:spPr>
          <a:xfrm>
            <a:off x="609448" y="1219200"/>
            <a:ext cx="10969943" cy="491032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2185" y="6356350"/>
            <a:ext cx="3051269" cy="365760"/>
          </a:xfrm>
          <a:prstGeom prst="rect">
            <a:avLst/>
          </a:prstGeom>
        </p:spPr>
        <p:txBody>
          <a:bodyPr vert="horz"/>
          <a:lstStyle>
            <a:lvl1pPr algn="l" eaLnBrk="1" latinLnBrk="0" hangingPunct="1">
              <a:defRPr kumimoji="0" sz="1400">
                <a:solidFill>
                  <a:schemeClr val="tx2"/>
                </a:solidFill>
              </a:defRPr>
            </a:lvl1pPr>
          </a:lstStyle>
          <a:p>
            <a:pPr defTabSz="914400"/>
            <a:fld id="{D158F633-9764-2845-A074-813977D81419}" type="datetime1">
              <a:rPr lang="en-US" smtClean="0">
                <a:solidFill>
                  <a:srgbClr val="464653"/>
                </a:solidFill>
              </a:rPr>
              <a:pPr defTabSz="914400"/>
              <a:t>4/10/17</a:t>
            </a:fld>
            <a:endParaRPr lang="en-US" dirty="0">
              <a:solidFill>
                <a:srgbClr val="464653"/>
              </a:solidFill>
            </a:endParaRPr>
          </a:p>
        </p:txBody>
      </p:sp>
      <p:sp>
        <p:nvSpPr>
          <p:cNvPr id="3" name="Footer Placeholder 2"/>
          <p:cNvSpPr>
            <a:spLocks noGrp="1"/>
          </p:cNvSpPr>
          <p:nvPr>
            <p:ph type="ftr" sz="quarter" idx="3"/>
          </p:nvPr>
        </p:nvSpPr>
        <p:spPr>
          <a:xfrm>
            <a:off x="3863857" y="6356350"/>
            <a:ext cx="4672383" cy="365760"/>
          </a:xfrm>
          <a:prstGeom prst="rect">
            <a:avLst/>
          </a:prstGeom>
        </p:spPr>
        <p:txBody>
          <a:bodyPr vert="horz"/>
          <a:lstStyle>
            <a:lvl1pPr algn="r" eaLnBrk="1" latinLnBrk="0" hangingPunct="1">
              <a:defRPr kumimoji="0" sz="1400">
                <a:solidFill>
                  <a:schemeClr val="tx2"/>
                </a:solidFill>
              </a:defRPr>
            </a:lvl1pPr>
          </a:lstStyle>
          <a:p>
            <a:pPr defTabSz="914400"/>
            <a:r>
              <a:rPr lang="ar-SA" dirty="0">
                <a:solidFill>
                  <a:srgbClr val="464653"/>
                </a:solidFill>
              </a:rPr>
              <a:t>خروج البوتاسيوم</a:t>
            </a:r>
            <a:endParaRPr lang="en-US" dirty="0">
              <a:solidFill>
                <a:srgbClr val="464653"/>
              </a:solidFill>
            </a:endParaRPr>
          </a:p>
        </p:txBody>
      </p:sp>
      <p:sp>
        <p:nvSpPr>
          <p:cNvPr id="23" name="Slide Number Placeholder 22"/>
          <p:cNvSpPr>
            <a:spLocks noGrp="1"/>
          </p:cNvSpPr>
          <p:nvPr>
            <p:ph type="sldNum" sz="quarter" idx="4"/>
          </p:nvPr>
        </p:nvSpPr>
        <p:spPr>
          <a:xfrm>
            <a:off x="816651" y="6356350"/>
            <a:ext cx="2640912" cy="365760"/>
          </a:xfrm>
          <a:prstGeom prst="rect">
            <a:avLst/>
          </a:prstGeom>
        </p:spPr>
        <p:txBody>
          <a:bodyPr vert="horz"/>
          <a:lstStyle>
            <a:lvl1pPr algn="l" eaLnBrk="1" latinLnBrk="0" hangingPunct="1">
              <a:defRPr kumimoji="0" sz="1400">
                <a:solidFill>
                  <a:schemeClr val="tx2"/>
                </a:solidFill>
              </a:defRPr>
            </a:lvl1pPr>
          </a:lstStyle>
          <a:p>
            <a:pPr defTabSz="914400"/>
            <a:fld id="{4929A69E-7D8F-4515-9605-0315ABD4F316}" type="slidenum">
              <a:rPr lang="en-US" smtClean="0">
                <a:solidFill>
                  <a:srgbClr val="464653"/>
                </a:solidFill>
              </a:rPr>
              <a:pPr defTabSz="914400"/>
              <a:t>‹#›</a:t>
            </a:fld>
            <a:endParaRPr lang="en-US" dirty="0">
              <a:solidFill>
                <a:srgbClr val="464653"/>
              </a:solidFill>
            </a:endParaRPr>
          </a:p>
        </p:txBody>
      </p:sp>
      <p:sp>
        <p:nvSpPr>
          <p:cNvPr id="28" name="Straight Connector 27"/>
          <p:cNvSpPr>
            <a:spLocks noChangeShapeType="1"/>
          </p:cNvSpPr>
          <p:nvPr/>
        </p:nvSpPr>
        <p:spPr bwMode="auto">
          <a:xfrm>
            <a:off x="609448"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dirty="0">
              <a:solidFill>
                <a:prstClr val="black"/>
              </a:solidFill>
            </a:endParaRPr>
          </a:p>
        </p:txBody>
      </p:sp>
      <p:sp>
        <p:nvSpPr>
          <p:cNvPr id="29" name="Straight Connector 28"/>
          <p:cNvSpPr>
            <a:spLocks noChangeShapeType="1"/>
          </p:cNvSpPr>
          <p:nvPr/>
        </p:nvSpPr>
        <p:spPr bwMode="auto">
          <a:xfrm>
            <a:off x="609448" y="1143000"/>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dirty="0">
              <a:solidFill>
                <a:prstClr val="black"/>
              </a:solidFill>
            </a:endParaRPr>
          </a:p>
        </p:txBody>
      </p:sp>
      <p:sp>
        <p:nvSpPr>
          <p:cNvPr id="10" name="Isosceles Triangle 9"/>
          <p:cNvSpPr>
            <a:spLocks noChangeAspect="1"/>
          </p:cNvSpPr>
          <p:nvPr/>
        </p:nvSpPr>
        <p:spPr>
          <a:xfrm rot="5400000">
            <a:off x="590438" y="6447459"/>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Tree>
    <p:extLst>
      <p:ext uri="{BB962C8B-B14F-4D97-AF65-F5344CB8AC3E}">
        <p14:creationId xmlns:p14="http://schemas.microsoft.com/office/powerpoint/2010/main" val="766723545"/>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8" Type="http://schemas.openxmlformats.org/officeDocument/2006/relationships/hyperlink" Target="https://www.youtube.com/watch?v=vwWCpNOf2j0"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diagramData" Target="../diagrams/data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 Id="rId3" Type="http://schemas.openxmlformats.org/officeDocument/2006/relationships/image" Target="../media/image1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7" Type="http://schemas.openxmlformats.org/officeDocument/2006/relationships/diagramData" Target="../diagrams/data9.xml"/><Relationship Id="rId8" Type="http://schemas.openxmlformats.org/officeDocument/2006/relationships/diagramLayout" Target="../diagrams/layout9.xml"/><Relationship Id="rId9" Type="http://schemas.openxmlformats.org/officeDocument/2006/relationships/diagramQuickStyle" Target="../diagrams/quickStyle9.xml"/><Relationship Id="rId10" Type="http://schemas.openxmlformats.org/officeDocument/2006/relationships/diagramColors" Target="../diagrams/colors9.xml"/><Relationship Id="rId11" Type="http://schemas.microsoft.com/office/2007/relationships/diagramDrawing" Target="../diagrams/drawing9.xml"/><Relationship Id="rId1" Type="http://schemas.openxmlformats.org/officeDocument/2006/relationships/slideLayout" Target="../slideLayouts/slideLayout7.xml"/><Relationship Id="rId2" Type="http://schemas.openxmlformats.org/officeDocument/2006/relationships/diagramData" Target="../diagrams/data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ocs.google.com/document/d/1LoawAdvXBg92MWvPPuFp3LEG0jDWJYd6_cMBV_9aNww/edit" TargetMode="External"/><Relationship Id="rId3" Type="http://schemas.openxmlformats.org/officeDocument/2006/relationships/hyperlink" Target="https://www.onlineexambuilder.com/shock/exam-142187"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1Gw0coR2Svo" TargetMode="External"/><Relationship Id="rId4" Type="http://schemas.openxmlformats.org/officeDocument/2006/relationships/hyperlink" Target="https://www.youtube.com/watch?v=CbM4UihE1TQ"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hyperlink" Target="mailto:Physiology436@gmail.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hyperlink" Target="https://www.youtube.com/playlist?list=PL-8hKsYqAtZIBKtTcII6chmga3pa8TlaD" TargetMode="Externa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7" Type="http://schemas.openxmlformats.org/officeDocument/2006/relationships/diagramData" Target="../diagrams/data4.xml"/><Relationship Id="rId8" Type="http://schemas.openxmlformats.org/officeDocument/2006/relationships/diagramLayout" Target="../diagrams/layout4.xml"/><Relationship Id="rId9" Type="http://schemas.openxmlformats.org/officeDocument/2006/relationships/diagramQuickStyle" Target="../diagrams/quickStyle4.xml"/><Relationship Id="rId10" Type="http://schemas.openxmlformats.org/officeDocument/2006/relationships/diagramColors" Target="../diagrams/colors4.xml"/><Relationship Id="rId11"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17209" y="2039487"/>
            <a:ext cx="7770376" cy="1470025"/>
          </a:xfrm>
        </p:spPr>
        <p:txBody>
          <a:bodyPr>
            <a:noAutofit/>
          </a:bodyPr>
          <a:lstStyle/>
          <a:p>
            <a:pPr algn="ctr"/>
            <a:r>
              <a:rPr lang="en-US" sz="4800" b="1" dirty="0">
                <a:solidFill>
                  <a:schemeClr val="accent2">
                    <a:lumMod val="75000"/>
                  </a:schemeClr>
                </a:solidFill>
                <a:latin typeface="Arial Black" panose="020B0A04020102020204" pitchFamily="34" charset="0"/>
              </a:rPr>
              <a:t>Shock</a:t>
            </a:r>
            <a:endParaRPr lang="en-US" sz="3200" b="1" dirty="0">
              <a:solidFill>
                <a:schemeClr val="accent2">
                  <a:lumMod val="75000"/>
                </a:schemeClr>
              </a:solidFill>
              <a:latin typeface="Arial Black" panose="020B0A04020102020204" pitchFamily="34" charset="0"/>
            </a:endParaRPr>
          </a:p>
        </p:txBody>
      </p:sp>
      <p:sp>
        <p:nvSpPr>
          <p:cNvPr id="3" name="Subtitle 2"/>
          <p:cNvSpPr>
            <a:spLocks noGrp="1"/>
          </p:cNvSpPr>
          <p:nvPr>
            <p:ph type="subTitle" idx="1"/>
          </p:nvPr>
        </p:nvSpPr>
        <p:spPr>
          <a:xfrm>
            <a:off x="2680335" y="5183474"/>
            <a:ext cx="7481067" cy="720080"/>
          </a:xfrm>
        </p:spPr>
        <p:txBody>
          <a:bodyPr>
            <a:normAutofit/>
          </a:bodyPr>
          <a:lstStyle/>
          <a:p>
            <a:pPr algn="ctr"/>
            <a:r>
              <a:rPr lang="en-GB" sz="1800" b="1" dirty="0">
                <a:solidFill>
                  <a:schemeClr val="accent1">
                    <a:lumMod val="75000"/>
                  </a:schemeClr>
                </a:solidFill>
              </a:rPr>
              <a:t>Physiology Team 436 – Cardiovascular Block </a:t>
            </a:r>
            <a:r>
              <a:rPr lang="en-GB" sz="1800" b="1" dirty="0" smtClean="0">
                <a:solidFill>
                  <a:schemeClr val="accent1">
                    <a:lumMod val="75000"/>
                  </a:schemeClr>
                </a:solidFill>
              </a:rPr>
              <a:t>Lecture 11</a:t>
            </a:r>
            <a:endParaRPr lang="en-GB" sz="1800" b="1" dirty="0">
              <a:solidFill>
                <a:schemeClr val="accent1">
                  <a:lumMod val="75000"/>
                </a:schemeClr>
              </a:solidFill>
            </a:endParaRPr>
          </a:p>
        </p:txBody>
      </p:sp>
      <p:cxnSp>
        <p:nvCxnSpPr>
          <p:cNvPr id="6" name="Straight Connector 5"/>
          <p:cNvCxnSpPr/>
          <p:nvPr/>
        </p:nvCxnSpPr>
        <p:spPr>
          <a:xfrm>
            <a:off x="2710919" y="3212976"/>
            <a:ext cx="6982957" cy="0"/>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8" name="Picture 4" descr="C:\Users\user\AppData\Local\Microsoft\Windows\INetCache\IE\K75KFYI6\IMG_70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231" y="364439"/>
            <a:ext cx="1655753" cy="165618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631079" y="3617729"/>
            <a:ext cx="6479032" cy="1323439"/>
          </a:xfrm>
          <a:prstGeom prst="rect">
            <a:avLst/>
          </a:prstGeom>
          <a:noFill/>
        </p:spPr>
        <p:txBody>
          <a:bodyPr wrap="square" rtlCol="0">
            <a:spAutoFit/>
          </a:bodyPr>
          <a:lstStyle/>
          <a:p>
            <a:pPr defTabSz="914363"/>
            <a:r>
              <a:rPr lang="en-US" sz="1600" dirty="0">
                <a:solidFill>
                  <a:srgbClr val="FF0000"/>
                </a:solidFill>
              </a:rPr>
              <a:t>Red: very important.</a:t>
            </a:r>
          </a:p>
          <a:p>
            <a:pPr defTabSz="914363"/>
            <a:r>
              <a:rPr lang="en-US" sz="1600" dirty="0">
                <a:solidFill>
                  <a:srgbClr val="DDE9EC">
                    <a:lumMod val="50000"/>
                  </a:srgbClr>
                </a:solidFill>
              </a:rPr>
              <a:t>Green:  Doctor’s notes.</a:t>
            </a:r>
          </a:p>
          <a:p>
            <a:pPr defTabSz="914363"/>
            <a:r>
              <a:rPr lang="en-US" sz="1600" dirty="0">
                <a:solidFill>
                  <a:srgbClr val="C76B9B"/>
                </a:solidFill>
              </a:rPr>
              <a:t>Pink:  formulas. </a:t>
            </a:r>
            <a:endParaRPr lang="en-US" sz="1600" dirty="0">
              <a:solidFill>
                <a:srgbClr val="DDE9EC">
                  <a:lumMod val="50000"/>
                </a:srgbClr>
              </a:solidFill>
            </a:endParaRPr>
          </a:p>
          <a:p>
            <a:pPr defTabSz="914363"/>
            <a:r>
              <a:rPr lang="en-US" sz="1600" dirty="0">
                <a:solidFill>
                  <a:srgbClr val="FADA7A">
                    <a:lumMod val="75000"/>
                  </a:srgbClr>
                </a:solidFill>
              </a:rPr>
              <a:t>Yellow:  numbers.</a:t>
            </a:r>
          </a:p>
          <a:p>
            <a:pPr defTabSz="914363"/>
            <a:r>
              <a:rPr lang="en-US" sz="1600" dirty="0">
                <a:solidFill>
                  <a:prstClr val="white">
                    <a:lumMod val="65000"/>
                  </a:prstClr>
                </a:solidFill>
              </a:rPr>
              <a:t>Gray: notes and explanation.</a:t>
            </a:r>
          </a:p>
        </p:txBody>
      </p:sp>
      <p:pic>
        <p:nvPicPr>
          <p:cNvPr id="10" name="Picture 9"/>
          <p:cNvPicPr/>
          <p:nvPr/>
        </p:nvPicPr>
        <p:blipFill>
          <a:blip r:embed="rId4">
            <a:extLst>
              <a:ext uri="{28A0092B-C50C-407E-A947-70E740481C1C}">
                <a14:useLocalDpi xmlns:a14="http://schemas.microsoft.com/office/drawing/2010/main" val="0"/>
              </a:ext>
            </a:extLst>
          </a:blip>
          <a:stretch>
            <a:fillRect/>
          </a:stretch>
        </p:blipFill>
        <p:spPr>
          <a:xfrm>
            <a:off x="9915954" y="364440"/>
            <a:ext cx="1795082" cy="1099403"/>
          </a:xfrm>
          <a:prstGeom prst="rect">
            <a:avLst/>
          </a:prstGeom>
        </p:spPr>
      </p:pic>
      <p:sp>
        <p:nvSpPr>
          <p:cNvPr id="4" name="TextBox 3"/>
          <p:cNvSpPr txBox="1"/>
          <p:nvPr/>
        </p:nvSpPr>
        <p:spPr>
          <a:xfrm>
            <a:off x="9117961" y="6137850"/>
            <a:ext cx="4247366" cy="400110"/>
          </a:xfrm>
          <a:prstGeom prst="rect">
            <a:avLst/>
          </a:prstGeom>
          <a:noFill/>
        </p:spPr>
        <p:txBody>
          <a:bodyPr wrap="square" rtlCol="0">
            <a:spAutoFit/>
          </a:bodyPr>
          <a:lstStyle/>
          <a:p>
            <a:pPr defTabSz="914363"/>
            <a:r>
              <a:rPr lang="en-US" sz="1000" dirty="0">
                <a:solidFill>
                  <a:prstClr val="white">
                    <a:lumMod val="65000"/>
                  </a:prstClr>
                </a:solidFill>
              </a:rPr>
              <a:t>Lecture:  If work is intended for initial studying.</a:t>
            </a:r>
          </a:p>
          <a:p>
            <a:pPr defTabSz="914363"/>
            <a:r>
              <a:rPr lang="en-US" sz="1000" dirty="0">
                <a:solidFill>
                  <a:prstClr val="white">
                    <a:lumMod val="65000"/>
                  </a:prstClr>
                </a:solidFill>
              </a:rPr>
              <a:t>Review:  If work is intended for revision. </a:t>
            </a:r>
          </a:p>
        </p:txBody>
      </p:sp>
      <p:sp>
        <p:nvSpPr>
          <p:cNvPr id="11" name="Slide Number Placeholder 10"/>
          <p:cNvSpPr>
            <a:spLocks noGrp="1"/>
          </p:cNvSpPr>
          <p:nvPr>
            <p:ph type="sldNum" sz="quarter" idx="12"/>
          </p:nvPr>
        </p:nvSpPr>
        <p:spPr/>
        <p:txBody>
          <a:bodyPr/>
          <a:lstStyle/>
          <a:p>
            <a:fld id="{4929A69E-7D8F-4515-9605-0315ABD4F316}" type="slidenum">
              <a:rPr lang="en-US" smtClean="0">
                <a:solidFill>
                  <a:srgbClr val="464653"/>
                </a:solidFill>
              </a:rPr>
              <a:pPr/>
              <a:t>1</a:t>
            </a:fld>
            <a:endParaRPr lang="en-US" dirty="0">
              <a:solidFill>
                <a:srgbClr val="464653"/>
              </a:solidFill>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3231" y="1915369"/>
            <a:ext cx="1681275" cy="1341312"/>
          </a:xfrm>
          <a:prstGeom prst="rect">
            <a:avLst/>
          </a:prstGeom>
        </p:spPr>
      </p:pic>
      <p:grpSp>
        <p:nvGrpSpPr>
          <p:cNvPr id="16" name="Group 15"/>
          <p:cNvGrpSpPr/>
          <p:nvPr/>
        </p:nvGrpSpPr>
        <p:grpSpPr>
          <a:xfrm>
            <a:off x="10037201" y="1725032"/>
            <a:ext cx="1673835" cy="1531649"/>
            <a:chOff x="8957081" y="3180340"/>
            <a:chExt cx="1673835" cy="1531649"/>
          </a:xfrm>
        </p:grpSpPr>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r="4229" b="13595"/>
            <a:stretch/>
          </p:blipFill>
          <p:spPr>
            <a:xfrm>
              <a:off x="8957081" y="3180340"/>
              <a:ext cx="1621225" cy="1504216"/>
            </a:xfrm>
            <a:prstGeom prst="rect">
              <a:avLst/>
            </a:prstGeom>
          </p:spPr>
        </p:pic>
        <p:sp>
          <p:nvSpPr>
            <p:cNvPr id="15" name="Rectangle 14"/>
            <p:cNvSpPr/>
            <p:nvPr/>
          </p:nvSpPr>
          <p:spPr>
            <a:xfrm>
              <a:off x="9117961" y="4666270"/>
              <a:ext cx="1512955"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763162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10</a:t>
            </a:fld>
            <a:endParaRPr lang="en-US" dirty="0"/>
          </a:p>
        </p:txBody>
      </p:sp>
      <p:sp>
        <p:nvSpPr>
          <p:cNvPr id="4" name="Content Placeholder 3"/>
          <p:cNvSpPr>
            <a:spLocks noGrp="1"/>
          </p:cNvSpPr>
          <p:nvPr>
            <p:ph sz="quarter" idx="1"/>
          </p:nvPr>
        </p:nvSpPr>
        <p:spPr>
          <a:xfrm>
            <a:off x="621804" y="1417470"/>
            <a:ext cx="10969943" cy="4937760"/>
          </a:xfrm>
        </p:spPr>
        <p:txBody>
          <a:bodyPr>
            <a:normAutofit lnSpcReduction="10000"/>
          </a:bodyPr>
          <a:lstStyle/>
          <a:p>
            <a:pPr marL="0" indent="0">
              <a:buNone/>
            </a:pPr>
            <a:r>
              <a:rPr lang="en-GB" sz="2000" b="1" dirty="0"/>
              <a:t>5- cerebral ischemia</a:t>
            </a:r>
            <a:endParaRPr lang="ar-SA" sz="2000" b="1" dirty="0"/>
          </a:p>
          <a:p>
            <a:pPr marL="0" indent="0">
              <a:buNone/>
            </a:pPr>
            <a:endParaRPr lang="en-GB" sz="2000" b="1" dirty="0" smtClean="0"/>
          </a:p>
          <a:p>
            <a:pPr marL="0" indent="0">
              <a:buNone/>
            </a:pPr>
            <a:endParaRPr lang="en-GB" sz="2000" b="1" dirty="0"/>
          </a:p>
          <a:p>
            <a:pPr marL="0" indent="0">
              <a:buNone/>
            </a:pPr>
            <a:endParaRPr lang="en-GB" sz="2000" b="1" dirty="0"/>
          </a:p>
          <a:p>
            <a:pPr marL="0" indent="0">
              <a:buNone/>
            </a:pPr>
            <a:endParaRPr lang="en-GB" sz="2000" b="1" dirty="0" smtClean="0"/>
          </a:p>
          <a:p>
            <a:pPr marL="0" indent="0">
              <a:buNone/>
            </a:pPr>
            <a:endParaRPr lang="en-GB" sz="2000" b="1" dirty="0" smtClean="0"/>
          </a:p>
          <a:p>
            <a:pPr marL="0" indent="0">
              <a:buNone/>
            </a:pPr>
            <a:r>
              <a:rPr lang="en-GB" sz="2000" b="1" dirty="0" smtClean="0"/>
              <a:t>6- </a:t>
            </a:r>
            <a:r>
              <a:rPr lang="en-GB" sz="2000" b="1" dirty="0"/>
              <a:t>Myocardial ischemia            </a:t>
            </a:r>
            <a:r>
              <a:rPr lang="en-GB" sz="2000" dirty="0"/>
              <a:t>depressed contractility+ myocardial damage(more shock and acidosis).</a:t>
            </a:r>
          </a:p>
          <a:p>
            <a:pPr marL="0" indent="0">
              <a:buNone/>
            </a:pPr>
            <a:endParaRPr lang="en-GB" sz="2000" b="1" dirty="0"/>
          </a:p>
          <a:p>
            <a:pPr marL="0" indent="0">
              <a:buNone/>
            </a:pPr>
            <a:r>
              <a:rPr lang="en-GB" sz="2000" b="1" dirty="0"/>
              <a:t>7- respiratory distress syndrome occurs </a:t>
            </a:r>
            <a:r>
              <a:rPr lang="en-GB" sz="2000" b="1" dirty="0" smtClean="0"/>
              <a:t>: </a:t>
            </a:r>
            <a:r>
              <a:rPr lang="en-GB" sz="2000" dirty="0" smtClean="0"/>
              <a:t>due </a:t>
            </a:r>
            <a:r>
              <a:rPr lang="en-GB" sz="2000" dirty="0"/>
              <a:t>to damage of capillary endothelial cells &amp; alveolar epithelial cells with release of cytokines</a:t>
            </a:r>
            <a:r>
              <a:rPr lang="en-GB" sz="2000" b="1" dirty="0"/>
              <a:t>.</a:t>
            </a:r>
          </a:p>
          <a:p>
            <a:pPr marL="0" indent="0">
              <a:buNone/>
            </a:pPr>
            <a:endParaRPr lang="en-GB" sz="2000" b="1" dirty="0"/>
          </a:p>
          <a:p>
            <a:pPr marL="0" indent="0">
              <a:buNone/>
            </a:pPr>
            <a:r>
              <a:rPr lang="en-GB" sz="2000" b="1" dirty="0"/>
              <a:t>8- multiple organ failure and death.    </a:t>
            </a:r>
          </a:p>
          <a:p>
            <a:endParaRPr lang="en-GB" dirty="0"/>
          </a:p>
          <a:p>
            <a:endParaRPr lang="ar-SA" dirty="0"/>
          </a:p>
        </p:txBody>
      </p:sp>
      <p:sp>
        <p:nvSpPr>
          <p:cNvPr id="5" name="Title 1"/>
          <p:cNvSpPr txBox="1">
            <a:spLocks/>
          </p:cNvSpPr>
          <p:nvPr/>
        </p:nvSpPr>
        <p:spPr>
          <a:xfrm>
            <a:off x="621804" y="116632"/>
            <a:ext cx="10969943" cy="990600"/>
          </a:xfrm>
          <a:prstGeom prst="rect">
            <a:avLst/>
          </a:prstGeom>
        </p:spPr>
        <p:txBody>
          <a:bodyPr vert="horz" lIns="101590" tIns="50795" rIns="101590" bIns="50795" anchor="b" anchorCtr="0">
            <a:normAutofit/>
          </a:bodyPr>
          <a:lstStyle>
            <a:lvl1pPr algn="l" rtl="0" eaLnBrk="1" latinLnBrk="0" hangingPunct="1">
              <a:spcBef>
                <a:spcPct val="0"/>
              </a:spcBef>
              <a:buNone/>
              <a:defRPr kumimoji="0" sz="3600" kern="1200">
                <a:solidFill>
                  <a:schemeClr val="tx2"/>
                </a:solidFill>
                <a:latin typeface="+mj-lt"/>
                <a:ea typeface="+mj-ea"/>
                <a:cs typeface="+mj-cs"/>
              </a:defRPr>
            </a:lvl1pPr>
          </a:lstStyle>
          <a:p>
            <a:pPr defTabSz="914400"/>
            <a:r>
              <a:rPr lang="en-GB" sz="3200" dirty="0" smtClean="0"/>
              <a:t>Cont.</a:t>
            </a:r>
            <a:endParaRPr lang="ar-SA" sz="3200" dirty="0"/>
          </a:p>
        </p:txBody>
      </p:sp>
      <p:cxnSp>
        <p:nvCxnSpPr>
          <p:cNvPr id="7" name="Straight Arrow Connector 6"/>
          <p:cNvCxnSpPr/>
          <p:nvPr/>
        </p:nvCxnSpPr>
        <p:spPr>
          <a:xfrm>
            <a:off x="3646140" y="3814350"/>
            <a:ext cx="50446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9501093" y="0"/>
            <a:ext cx="2661320" cy="307777"/>
          </a:xfrm>
          <a:prstGeom prst="rect">
            <a:avLst/>
          </a:prstGeom>
          <a:solidFill>
            <a:srgbClr val="D8B3DC"/>
          </a:solidFill>
          <a:ln>
            <a:solidFill>
              <a:srgbClr val="A954AB"/>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FEMALES’ SLIDES </a:t>
            </a:r>
          </a:p>
        </p:txBody>
      </p:sp>
      <p:graphicFrame>
        <p:nvGraphicFramePr>
          <p:cNvPr id="9" name="Diagram 8"/>
          <p:cNvGraphicFramePr/>
          <p:nvPr>
            <p:extLst>
              <p:ext uri="{D42A27DB-BD31-4B8C-83A1-F6EECF244321}">
                <p14:modId xmlns:p14="http://schemas.microsoft.com/office/powerpoint/2010/main" val="894018699"/>
              </p:ext>
            </p:extLst>
          </p:nvPr>
        </p:nvGraphicFramePr>
        <p:xfrm>
          <a:off x="430507" y="2308613"/>
          <a:ext cx="11161240" cy="792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0" name="Straight Arrow Connector 9"/>
          <p:cNvCxnSpPr/>
          <p:nvPr/>
        </p:nvCxnSpPr>
        <p:spPr>
          <a:xfrm>
            <a:off x="6433399" y="2524637"/>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5467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11</a:t>
            </a:fld>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1831847409"/>
              </p:ext>
            </p:extLst>
          </p:nvPr>
        </p:nvGraphicFramePr>
        <p:xfrm>
          <a:off x="212570" y="1108581"/>
          <a:ext cx="11763721" cy="4937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1027434" y="5556232"/>
            <a:ext cx="3217548" cy="461665"/>
          </a:xfrm>
          <a:prstGeom prst="rect">
            <a:avLst/>
          </a:prstGeom>
        </p:spPr>
        <p:txBody>
          <a:bodyPr wrap="square">
            <a:spAutoFit/>
          </a:bodyPr>
          <a:lstStyle/>
          <a:p>
            <a:r>
              <a:rPr lang="en-AU" sz="1200" b="1" dirty="0" smtClean="0">
                <a:solidFill>
                  <a:schemeClr val="accent2">
                    <a:lumMod val="75000"/>
                  </a:schemeClr>
                </a:solidFill>
              </a:rPr>
              <a:t>Short-term compensatory reactions: </a:t>
            </a:r>
          </a:p>
          <a:p>
            <a:r>
              <a:rPr lang="en-AU" sz="1200" dirty="0" smtClean="0">
                <a:solidFill>
                  <a:srgbClr val="000000"/>
                </a:solidFill>
              </a:rPr>
              <a:t>are </a:t>
            </a:r>
            <a:r>
              <a:rPr lang="en-AU" sz="1200" dirty="0">
                <a:solidFill>
                  <a:srgbClr val="000000"/>
                </a:solidFill>
              </a:rPr>
              <a:t>rapid and act within seconds to </a:t>
            </a:r>
            <a:r>
              <a:rPr lang="en-AU" sz="1200" dirty="0" smtClean="0">
                <a:solidFill>
                  <a:srgbClr val="000000"/>
                </a:solidFill>
              </a:rPr>
              <a:t>minutes</a:t>
            </a:r>
            <a:endParaRPr lang="en-AU" sz="1200" dirty="0">
              <a:solidFill>
                <a:srgbClr val="000000"/>
              </a:solidFill>
            </a:endParaRPr>
          </a:p>
        </p:txBody>
      </p:sp>
      <p:sp>
        <p:nvSpPr>
          <p:cNvPr id="7" name="Rectangle 6"/>
          <p:cNvSpPr/>
          <p:nvPr/>
        </p:nvSpPr>
        <p:spPr>
          <a:xfrm>
            <a:off x="4244982" y="5559623"/>
            <a:ext cx="4271250" cy="461665"/>
          </a:xfrm>
          <a:prstGeom prst="rect">
            <a:avLst/>
          </a:prstGeom>
        </p:spPr>
        <p:txBody>
          <a:bodyPr wrap="square">
            <a:spAutoFit/>
          </a:bodyPr>
          <a:lstStyle/>
          <a:p>
            <a:r>
              <a:rPr lang="en-AU" sz="1200" b="1" dirty="0">
                <a:solidFill>
                  <a:schemeClr val="accent2">
                    <a:lumMod val="75000"/>
                  </a:schemeClr>
                </a:solidFill>
              </a:rPr>
              <a:t>Intermediate-long term compensatory </a:t>
            </a:r>
            <a:r>
              <a:rPr lang="en-AU" sz="1200" b="1" dirty="0" smtClean="0">
                <a:solidFill>
                  <a:schemeClr val="accent2">
                    <a:lumMod val="75000"/>
                  </a:schemeClr>
                </a:solidFill>
              </a:rPr>
              <a:t>reactions: </a:t>
            </a:r>
          </a:p>
          <a:p>
            <a:r>
              <a:rPr lang="en-AU" sz="1200" dirty="0" smtClean="0">
                <a:solidFill>
                  <a:srgbClr val="000000"/>
                </a:solidFill>
              </a:rPr>
              <a:t>are activated within hours or From </a:t>
            </a:r>
            <a:r>
              <a:rPr lang="en-AU" sz="1200" dirty="0">
                <a:solidFill>
                  <a:srgbClr val="000000"/>
                </a:solidFill>
              </a:rPr>
              <a:t>hours to days</a:t>
            </a:r>
          </a:p>
        </p:txBody>
      </p:sp>
      <p:sp>
        <p:nvSpPr>
          <p:cNvPr id="9" name="Title 1"/>
          <p:cNvSpPr>
            <a:spLocks noGrp="1"/>
          </p:cNvSpPr>
          <p:nvPr>
            <p:ph type="title"/>
          </p:nvPr>
        </p:nvSpPr>
        <p:spPr>
          <a:xfrm>
            <a:off x="543421" y="554573"/>
            <a:ext cx="10969943" cy="990600"/>
          </a:xfrm>
        </p:spPr>
        <p:txBody>
          <a:bodyPr>
            <a:noAutofit/>
          </a:bodyPr>
          <a:lstStyle/>
          <a:p>
            <a:r>
              <a:rPr lang="en-AU" sz="2800" dirty="0"/>
              <a:t>Compensatory M</a:t>
            </a:r>
            <a:r>
              <a:rPr lang="en-AU" sz="2800" dirty="0" smtClean="0"/>
              <a:t>echanisms </a:t>
            </a:r>
            <a:r>
              <a:rPr lang="en-AU" sz="2800" dirty="0"/>
              <a:t>D</a:t>
            </a:r>
            <a:r>
              <a:rPr lang="en-AU" sz="2800" dirty="0" smtClean="0"/>
              <a:t>uring </a:t>
            </a:r>
            <a:r>
              <a:rPr lang="en-AU" sz="2800" dirty="0"/>
              <a:t>H</a:t>
            </a:r>
            <a:r>
              <a:rPr lang="en-AU" sz="2800" dirty="0" smtClean="0"/>
              <a:t>ypovolemic </a:t>
            </a:r>
            <a:r>
              <a:rPr lang="en-AU" sz="2800" dirty="0"/>
              <a:t>S</a:t>
            </a:r>
            <a:r>
              <a:rPr lang="en-AU" sz="2800" dirty="0" smtClean="0"/>
              <a:t>hock</a:t>
            </a:r>
            <a:r>
              <a:rPr lang="en-AU" sz="2800" dirty="0"/>
              <a:t/>
            </a:r>
            <a:br>
              <a:rPr lang="en-AU" sz="2800" dirty="0"/>
            </a:br>
            <a:endParaRPr lang="en-US" sz="2800" dirty="0"/>
          </a:p>
        </p:txBody>
      </p:sp>
      <p:sp>
        <p:nvSpPr>
          <p:cNvPr id="11" name="Rectangle 10"/>
          <p:cNvSpPr/>
          <p:nvPr/>
        </p:nvSpPr>
        <p:spPr>
          <a:xfrm>
            <a:off x="8182645" y="5556231"/>
            <a:ext cx="3312367" cy="461665"/>
          </a:xfrm>
          <a:prstGeom prst="rect">
            <a:avLst/>
          </a:prstGeom>
        </p:spPr>
        <p:txBody>
          <a:bodyPr wrap="square">
            <a:spAutoFit/>
          </a:bodyPr>
          <a:lstStyle/>
          <a:p>
            <a:r>
              <a:rPr lang="en-AU" sz="1200" b="1" dirty="0" smtClean="0">
                <a:solidFill>
                  <a:schemeClr val="accent2">
                    <a:lumMod val="75000"/>
                  </a:schemeClr>
                </a:solidFill>
              </a:rPr>
              <a:t>Other compensatory reactions: </a:t>
            </a:r>
          </a:p>
          <a:p>
            <a:r>
              <a:rPr lang="en-AU" sz="1200" b="1" dirty="0" smtClean="0">
                <a:solidFill>
                  <a:schemeClr val="accent2">
                    <a:lumMod val="75000"/>
                  </a:schemeClr>
                </a:solidFill>
              </a:rPr>
              <a:t> </a:t>
            </a:r>
            <a:r>
              <a:rPr lang="en-AU" sz="1200" dirty="0" smtClean="0"/>
              <a:t>are</a:t>
            </a:r>
            <a:r>
              <a:rPr lang="en-AU" sz="1200" b="1" dirty="0" smtClean="0">
                <a:solidFill>
                  <a:schemeClr val="accent2">
                    <a:lumMod val="75000"/>
                  </a:schemeClr>
                </a:solidFill>
              </a:rPr>
              <a:t> </a:t>
            </a:r>
            <a:r>
              <a:rPr lang="en-AU" sz="1200" dirty="0" smtClean="0">
                <a:solidFill>
                  <a:srgbClr val="000000"/>
                </a:solidFill>
              </a:rPr>
              <a:t>activated within hours From </a:t>
            </a:r>
            <a:r>
              <a:rPr lang="en-AU" sz="1200" dirty="0">
                <a:solidFill>
                  <a:srgbClr val="000000"/>
                </a:solidFill>
              </a:rPr>
              <a:t>hours to days</a:t>
            </a:r>
          </a:p>
        </p:txBody>
      </p:sp>
      <p:sp>
        <p:nvSpPr>
          <p:cNvPr id="12" name="TextBox 11"/>
          <p:cNvSpPr txBox="1"/>
          <p:nvPr/>
        </p:nvSpPr>
        <p:spPr>
          <a:xfrm>
            <a:off x="9720855" y="0"/>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
        <p:nvSpPr>
          <p:cNvPr id="10" name="Text Box 6"/>
          <p:cNvSpPr txBox="1">
            <a:spLocks noChangeArrowheads="1"/>
          </p:cNvSpPr>
          <p:nvPr/>
        </p:nvSpPr>
        <p:spPr bwMode="auto">
          <a:xfrm>
            <a:off x="212570" y="1360517"/>
            <a:ext cx="2425458" cy="369332"/>
          </a:xfrm>
          <a:prstGeom prst="rect">
            <a:avLst/>
          </a:prstGeom>
          <a:solidFill>
            <a:schemeClr val="bg1"/>
          </a:solidFill>
          <a:ln w="9525">
            <a:noFill/>
            <a:miter lim="800000"/>
            <a:headEnd/>
            <a:tailEnd/>
          </a:ln>
          <a:effectLst/>
        </p:spPr>
        <p:txBody>
          <a:bodyPr wrap="square">
            <a:spAutoFit/>
          </a:bodyPr>
          <a:lstStyle/>
          <a:p>
            <a:pPr marL="342900" indent="-342900" algn="l" rtl="0">
              <a:buFont typeface="+mj-lt"/>
              <a:buAutoNum type="arabicPeriod"/>
            </a:pPr>
            <a:endParaRPr lang="en-US" sz="1800" dirty="0"/>
          </a:p>
        </p:txBody>
      </p:sp>
      <p:sp>
        <p:nvSpPr>
          <p:cNvPr id="2" name="Rectangle 1"/>
          <p:cNvSpPr/>
          <p:nvPr/>
        </p:nvSpPr>
        <p:spPr>
          <a:xfrm>
            <a:off x="590266" y="1360517"/>
            <a:ext cx="2420054" cy="1323439"/>
          </a:xfrm>
          <a:prstGeom prst="rect">
            <a:avLst/>
          </a:prstGeom>
        </p:spPr>
        <p:txBody>
          <a:bodyPr wrap="square">
            <a:spAutoFit/>
          </a:bodyPr>
          <a:lstStyle/>
          <a:p>
            <a:pPr marL="342900" indent="-342900">
              <a:buFont typeface="+mj-lt"/>
              <a:buAutoNum type="arabicPeriod"/>
            </a:pPr>
            <a:r>
              <a:rPr lang="en-US" sz="1600" dirty="0" smtClean="0"/>
              <a:t>Cardiovascular</a:t>
            </a:r>
            <a:r>
              <a:rPr lang="en-US" sz="1600" dirty="0"/>
              <a:t>.</a:t>
            </a:r>
          </a:p>
          <a:p>
            <a:pPr marL="342900" indent="-342900">
              <a:buFont typeface="+mj-lt"/>
              <a:buAutoNum type="arabicPeriod"/>
            </a:pPr>
            <a:r>
              <a:rPr lang="en-US" sz="1600" dirty="0"/>
              <a:t>Respiratory.</a:t>
            </a:r>
          </a:p>
          <a:p>
            <a:pPr marL="342900" indent="-342900">
              <a:buFont typeface="+mj-lt"/>
              <a:buAutoNum type="arabicPeriod"/>
            </a:pPr>
            <a:r>
              <a:rPr lang="en-US" sz="1600" dirty="0"/>
              <a:t>Endocrine.</a:t>
            </a:r>
          </a:p>
          <a:p>
            <a:pPr marL="342900" indent="-342900">
              <a:buFont typeface="+mj-lt"/>
              <a:buAutoNum type="arabicPeriod"/>
            </a:pPr>
            <a:r>
              <a:rPr lang="en-US" sz="1600" dirty="0" smtClean="0"/>
              <a:t>Renal</a:t>
            </a:r>
            <a:r>
              <a:rPr lang="en-US" sz="1600" dirty="0"/>
              <a:t>.</a:t>
            </a:r>
          </a:p>
          <a:p>
            <a:pPr marL="342900" indent="-342900">
              <a:buFont typeface="+mj-lt"/>
              <a:buAutoNum type="arabicPeriod"/>
            </a:pPr>
            <a:r>
              <a:rPr lang="en-US" sz="1600" dirty="0"/>
              <a:t>Others.</a:t>
            </a:r>
          </a:p>
        </p:txBody>
      </p:sp>
      <p:sp>
        <p:nvSpPr>
          <p:cNvPr id="14" name="TextBox 13"/>
          <p:cNvSpPr txBox="1"/>
          <p:nvPr/>
        </p:nvSpPr>
        <p:spPr>
          <a:xfrm>
            <a:off x="7894612" y="4336595"/>
            <a:ext cx="3600400" cy="43088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fontAlgn="t"/>
            <a:r>
              <a:rPr lang="en-US" sz="1100" b="1" u="sng" dirty="0" smtClean="0">
                <a:hlinkClick r:id="rId8"/>
              </a:rPr>
              <a:t>Video of (</a:t>
            </a:r>
            <a:r>
              <a:rPr lang="en-US" sz="1100" dirty="0">
                <a:hlinkClick r:id="rId8"/>
              </a:rPr>
              <a:t>Compensatory Mechanisms of (Medical) </a:t>
            </a:r>
            <a:r>
              <a:rPr lang="en-US" sz="1100" dirty="0" smtClean="0">
                <a:hlinkClick r:id="rId8"/>
              </a:rPr>
              <a:t>Shock</a:t>
            </a:r>
            <a:r>
              <a:rPr lang="en-US" sz="1100" b="1" u="sng" dirty="0" smtClean="0">
                <a:hlinkClick r:id="rId8"/>
              </a:rPr>
              <a:t>) </a:t>
            </a:r>
          </a:p>
          <a:p>
            <a:pPr algn="ctr"/>
            <a:r>
              <a:rPr lang="en-US" sz="1100" b="1" u="sng" dirty="0" smtClean="0">
                <a:hlinkClick r:id="rId8"/>
              </a:rPr>
              <a:t>Duration: (18:48 mins)</a:t>
            </a:r>
            <a:endParaRPr lang="en-US" sz="1100" b="1" u="sng" dirty="0"/>
          </a:p>
        </p:txBody>
      </p:sp>
      <p:sp>
        <p:nvSpPr>
          <p:cNvPr id="8" name="TextBox 7"/>
          <p:cNvSpPr txBox="1"/>
          <p:nvPr/>
        </p:nvSpPr>
        <p:spPr>
          <a:xfrm>
            <a:off x="2540000" y="7061200"/>
            <a:ext cx="184731" cy="400110"/>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53719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Compensatory </a:t>
            </a:r>
            <a:r>
              <a:rPr lang="en-GB" sz="3200" dirty="0" smtClean="0"/>
              <a:t>Mechanisms </a:t>
            </a:r>
            <a:r>
              <a:rPr lang="en-GB" sz="2200" dirty="0" smtClean="0">
                <a:solidFill>
                  <a:schemeClr val="tx1">
                    <a:lumMod val="50000"/>
                    <a:lumOff val="50000"/>
                  </a:schemeClr>
                </a:solidFill>
              </a:rPr>
              <a:t>(The Important Ones)</a:t>
            </a:r>
            <a:endParaRPr lang="ar-SA" sz="2200" dirty="0">
              <a:solidFill>
                <a:schemeClr val="tx1">
                  <a:lumMod val="50000"/>
                  <a:lumOff val="50000"/>
                </a:schemeClr>
              </a:solidFill>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12</a:t>
            </a:fld>
            <a:endParaRPr lang="en-US" dirty="0"/>
          </a:p>
        </p:txBody>
      </p:sp>
      <p:graphicFrame>
        <p:nvGraphicFramePr>
          <p:cNvPr id="5" name="Diagram 4"/>
          <p:cNvGraphicFramePr/>
          <p:nvPr>
            <p:extLst>
              <p:ext uri="{D42A27DB-BD31-4B8C-83A1-F6EECF244321}">
                <p14:modId xmlns:p14="http://schemas.microsoft.com/office/powerpoint/2010/main" val="512874229"/>
              </p:ext>
            </p:extLst>
          </p:nvPr>
        </p:nvGraphicFramePr>
        <p:xfrm>
          <a:off x="69033" y="1315241"/>
          <a:ext cx="11855051" cy="48688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9516441" y="-1489"/>
            <a:ext cx="2661320" cy="307777"/>
          </a:xfrm>
          <a:prstGeom prst="rect">
            <a:avLst/>
          </a:prstGeom>
          <a:solidFill>
            <a:srgbClr val="D8B3DC"/>
          </a:solidFill>
          <a:ln>
            <a:solidFill>
              <a:srgbClr val="A954AB"/>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FEMALES’ SLIDES </a:t>
            </a:r>
          </a:p>
        </p:txBody>
      </p:sp>
    </p:spTree>
    <p:extLst>
      <p:ext uri="{BB962C8B-B14F-4D97-AF65-F5344CB8AC3E}">
        <p14:creationId xmlns:p14="http://schemas.microsoft.com/office/powerpoint/2010/main" val="38996200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13</a:t>
            </a:fld>
            <a:endParaRPr lang="en-US" dirty="0"/>
          </a:p>
        </p:txBody>
      </p:sp>
      <p:sp>
        <p:nvSpPr>
          <p:cNvPr id="5" name="object 5"/>
          <p:cNvSpPr/>
          <p:nvPr/>
        </p:nvSpPr>
        <p:spPr>
          <a:xfrm>
            <a:off x="2105945" y="332656"/>
            <a:ext cx="8208912" cy="5890769"/>
          </a:xfrm>
          <a:prstGeom prst="rect">
            <a:avLst/>
          </a:prstGeom>
          <a:blipFill>
            <a:blip r:embed="rId2" cstate="print"/>
            <a:stretch>
              <a:fillRect/>
            </a:stretch>
          </a:blipFill>
        </p:spPr>
        <p:txBody>
          <a:bodyPr wrap="square" lIns="0" tIns="0" rIns="0" bIns="0" rtlCol="0"/>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endParaRPr/>
          </a:p>
        </p:txBody>
      </p:sp>
      <p:sp>
        <p:nvSpPr>
          <p:cNvPr id="4" name="TextBox 3"/>
          <p:cNvSpPr txBox="1"/>
          <p:nvPr/>
        </p:nvSpPr>
        <p:spPr>
          <a:xfrm>
            <a:off x="9527505" y="-27384"/>
            <a:ext cx="2661320" cy="307777"/>
          </a:xfrm>
          <a:prstGeom prst="rect">
            <a:avLst/>
          </a:prstGeom>
          <a:solidFill>
            <a:srgbClr val="D8B3DC"/>
          </a:solidFill>
          <a:ln>
            <a:solidFill>
              <a:srgbClr val="A954AB"/>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FEMALES’ SLIDES </a:t>
            </a:r>
          </a:p>
        </p:txBody>
      </p:sp>
    </p:spTree>
    <p:extLst>
      <p:ext uri="{BB962C8B-B14F-4D97-AF65-F5344CB8AC3E}">
        <p14:creationId xmlns:p14="http://schemas.microsoft.com/office/powerpoint/2010/main" val="21209496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832633" y="1619948"/>
            <a:ext cx="5211379" cy="4545356"/>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257887" y="1619948"/>
            <a:ext cx="5211379" cy="4545356"/>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32857" y="303120"/>
            <a:ext cx="9207696" cy="1261519"/>
          </a:xfrm>
        </p:spPr>
        <p:txBody>
          <a:bodyPr>
            <a:noAutofit/>
          </a:bodyPr>
          <a:lstStyle/>
          <a:p>
            <a:r>
              <a:rPr lang="en-AU" sz="2800" dirty="0" smtClean="0"/>
              <a:t>Short-Term </a:t>
            </a:r>
            <a:r>
              <a:rPr lang="en-AU" sz="2800" dirty="0"/>
              <a:t>Compensatory Mechanisms; </a:t>
            </a:r>
            <a:r>
              <a:rPr lang="en-AU" sz="2800" dirty="0" smtClean="0"/>
              <a:t/>
            </a:r>
            <a:br>
              <a:rPr lang="en-AU" sz="2800" dirty="0" smtClean="0"/>
            </a:br>
            <a:r>
              <a:rPr lang="en-AU" sz="2800" dirty="0" smtClean="0"/>
              <a:t>1- </a:t>
            </a:r>
            <a:r>
              <a:rPr lang="en-AU" sz="2800" dirty="0" smtClean="0">
                <a:solidFill>
                  <a:srgbClr val="C00000"/>
                </a:solidFill>
              </a:rPr>
              <a:t>Arterial </a:t>
            </a:r>
            <a:r>
              <a:rPr lang="en-AU" sz="2800" dirty="0">
                <a:solidFill>
                  <a:srgbClr val="C00000"/>
                </a:solidFill>
              </a:rPr>
              <a:t>Baroreceptor Reflex</a:t>
            </a:r>
            <a:r>
              <a:rPr lang="en-AU" sz="2800" dirty="0"/>
              <a:t/>
            </a:r>
            <a:br>
              <a:rPr lang="en-AU" sz="2800" dirty="0"/>
            </a:br>
            <a:endParaRPr lang="en-US" sz="2800" dirty="0"/>
          </a:p>
        </p:txBody>
      </p:sp>
      <p:sp>
        <p:nvSpPr>
          <p:cNvPr id="3" name="Slide Number Placeholder 2"/>
          <p:cNvSpPr>
            <a:spLocks noGrp="1"/>
          </p:cNvSpPr>
          <p:nvPr>
            <p:ph type="sldNum" sz="quarter" idx="12"/>
          </p:nvPr>
        </p:nvSpPr>
        <p:spPr/>
        <p:txBody>
          <a:bodyPr/>
          <a:lstStyle/>
          <a:p>
            <a:fld id="{4929A69E-7D8F-4515-9605-0315ABD4F316}" type="slidenum">
              <a:rPr lang="en-US" smtClean="0"/>
              <a:t>14</a:t>
            </a:fld>
            <a:endParaRPr lang="en-US" dirty="0"/>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077578" y="1885229"/>
            <a:ext cx="4794523" cy="4063544"/>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6314" y="1885229"/>
            <a:ext cx="4794523" cy="4063545"/>
          </a:xfrm>
          <a:prstGeom prst="rect">
            <a:avLst/>
          </a:prstGeom>
        </p:spPr>
      </p:pic>
      <p:sp>
        <p:nvSpPr>
          <p:cNvPr id="7" name="Text Box 2"/>
          <p:cNvSpPr txBox="1">
            <a:spLocks noChangeArrowheads="1"/>
          </p:cNvSpPr>
          <p:nvPr/>
        </p:nvSpPr>
        <p:spPr bwMode="auto">
          <a:xfrm>
            <a:off x="1302149" y="1244758"/>
            <a:ext cx="9483725" cy="338554"/>
          </a:xfrm>
          <a:prstGeom prst="rect">
            <a:avLst/>
          </a:prstGeom>
          <a:noFill/>
          <a:ln w="9525">
            <a:noFill/>
            <a:miter lim="800000"/>
            <a:headEnd/>
            <a:tailEnd/>
          </a:ln>
          <a:effectLst/>
        </p:spPr>
        <p:txBody>
          <a:bodyPr>
            <a:spAutoFit/>
          </a:bodyPr>
          <a:lstStyle/>
          <a:p>
            <a:pPr algn="ctr" eaLnBrk="1" hangingPunct="1">
              <a:buSzPct val="135000"/>
            </a:pPr>
            <a:r>
              <a:rPr lang="en-US" sz="1600" i="0" dirty="0"/>
              <a:t>Flow to the heart and brain is maintained; reductions in flow to other organs.</a:t>
            </a:r>
          </a:p>
        </p:txBody>
      </p:sp>
      <p:sp>
        <p:nvSpPr>
          <p:cNvPr id="9" name="TextBox 8"/>
          <p:cNvSpPr txBox="1"/>
          <p:nvPr/>
        </p:nvSpPr>
        <p:spPr>
          <a:xfrm>
            <a:off x="9740553" y="0"/>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
        <p:nvSpPr>
          <p:cNvPr id="4" name="TextBox 3"/>
          <p:cNvSpPr txBox="1"/>
          <p:nvPr/>
        </p:nvSpPr>
        <p:spPr>
          <a:xfrm>
            <a:off x="3968888" y="6431899"/>
            <a:ext cx="3806425" cy="261610"/>
          </a:xfrm>
          <a:prstGeom prst="rect">
            <a:avLst/>
          </a:prstGeom>
          <a:noFill/>
        </p:spPr>
        <p:txBody>
          <a:bodyPr wrap="square" rtlCol="0">
            <a:spAutoFit/>
          </a:bodyPr>
          <a:lstStyle/>
          <a:p>
            <a:pPr algn="ctr"/>
            <a:r>
              <a:rPr lang="en-US" sz="1100" dirty="0" smtClean="0">
                <a:solidFill>
                  <a:srgbClr val="FF0000"/>
                </a:solidFill>
              </a:rPr>
              <a:t>Fully explained in arterial pressure </a:t>
            </a:r>
            <a:r>
              <a:rPr lang="en-US" sz="1100" smtClean="0">
                <a:solidFill>
                  <a:srgbClr val="FF0000"/>
                </a:solidFill>
              </a:rPr>
              <a:t>regulation lecture. </a:t>
            </a:r>
            <a:endParaRPr lang="en-US" sz="1100" dirty="0">
              <a:solidFill>
                <a:srgbClr val="FF0000"/>
              </a:solidFill>
            </a:endParaRPr>
          </a:p>
        </p:txBody>
      </p:sp>
    </p:spTree>
    <p:extLst>
      <p:ext uri="{BB962C8B-B14F-4D97-AF65-F5344CB8AC3E}">
        <p14:creationId xmlns:p14="http://schemas.microsoft.com/office/powerpoint/2010/main" val="7787128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15</a:t>
            </a:fld>
            <a:endParaRPr lang="en-US" dirty="0"/>
          </a:p>
        </p:txBody>
      </p:sp>
      <p:sp>
        <p:nvSpPr>
          <p:cNvPr id="5" name="Title 1"/>
          <p:cNvSpPr>
            <a:spLocks noGrp="1"/>
          </p:cNvSpPr>
          <p:nvPr>
            <p:ph type="title"/>
          </p:nvPr>
        </p:nvSpPr>
        <p:spPr>
          <a:xfrm>
            <a:off x="609460" y="624205"/>
            <a:ext cx="10969943" cy="990600"/>
          </a:xfrm>
        </p:spPr>
        <p:txBody>
          <a:bodyPr>
            <a:noAutofit/>
          </a:bodyPr>
          <a:lstStyle/>
          <a:p>
            <a:r>
              <a:rPr lang="en-AU" sz="2800" dirty="0" smtClean="0"/>
              <a:t>Cont.</a:t>
            </a:r>
            <a:r>
              <a:rPr lang="en-AU" sz="2800" dirty="0"/>
              <a:t/>
            </a:r>
            <a:br>
              <a:rPr lang="en-AU" sz="2800" dirty="0"/>
            </a:br>
            <a:endParaRPr lang="en-US" sz="2800" dirty="0"/>
          </a:p>
        </p:txBody>
      </p:sp>
      <p:sp>
        <p:nvSpPr>
          <p:cNvPr id="6" name="TextBox 5"/>
          <p:cNvSpPr txBox="1"/>
          <p:nvPr/>
        </p:nvSpPr>
        <p:spPr>
          <a:xfrm>
            <a:off x="9740553" y="-21726"/>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pic>
        <p:nvPicPr>
          <p:cNvPr id="7" name="Content Placeholder 6"/>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392417" y="1582267"/>
            <a:ext cx="4914900" cy="4203700"/>
          </a:xfrm>
          <a:prstGeom prst="rect">
            <a:avLst/>
          </a:prstGeom>
          <a:ln w="22225">
            <a:solidFill>
              <a:schemeClr val="tx1"/>
            </a:solidFill>
          </a:ln>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9741" y="1582268"/>
            <a:ext cx="3807199" cy="4203700"/>
          </a:xfrm>
          <a:prstGeom prst="rect">
            <a:avLst/>
          </a:prstGeom>
        </p:spPr>
      </p:pic>
      <p:sp>
        <p:nvSpPr>
          <p:cNvPr id="2" name="TextBox 1"/>
          <p:cNvSpPr txBox="1"/>
          <p:nvPr/>
        </p:nvSpPr>
        <p:spPr>
          <a:xfrm>
            <a:off x="5446024" y="3900518"/>
            <a:ext cx="861292"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200" dirty="0" smtClean="0">
                <a:solidFill>
                  <a:schemeClr val="tx1">
                    <a:lumMod val="50000"/>
                    <a:lumOff val="50000"/>
                  </a:schemeClr>
                </a:solidFill>
              </a:rPr>
              <a:t>Total physical resistance</a:t>
            </a:r>
            <a:endParaRPr lang="en-US" sz="1200" dirty="0">
              <a:solidFill>
                <a:schemeClr val="tx1">
                  <a:lumMod val="50000"/>
                  <a:lumOff val="50000"/>
                </a:schemeClr>
              </a:solidFill>
            </a:endParaRPr>
          </a:p>
        </p:txBody>
      </p:sp>
      <p:sp>
        <p:nvSpPr>
          <p:cNvPr id="10" name="TextBox 9"/>
          <p:cNvSpPr txBox="1"/>
          <p:nvPr/>
        </p:nvSpPr>
        <p:spPr>
          <a:xfrm>
            <a:off x="2754262" y="4766355"/>
            <a:ext cx="1683650" cy="28629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200" dirty="0" smtClean="0">
                <a:solidFill>
                  <a:schemeClr val="tx1">
                    <a:lumMod val="50000"/>
                    <a:lumOff val="50000"/>
                  </a:schemeClr>
                </a:solidFill>
              </a:rPr>
              <a:t>Mean </a:t>
            </a:r>
            <a:r>
              <a:rPr lang="en-US" sz="1200" smtClean="0">
                <a:solidFill>
                  <a:schemeClr val="tx1">
                    <a:lumMod val="50000"/>
                    <a:lumOff val="50000"/>
                  </a:schemeClr>
                </a:solidFill>
              </a:rPr>
              <a:t>Arterial pressure</a:t>
            </a:r>
            <a:endParaRPr lang="en-US" sz="1200" dirty="0">
              <a:solidFill>
                <a:schemeClr val="tx1">
                  <a:lumMod val="50000"/>
                  <a:lumOff val="50000"/>
                </a:schemeClr>
              </a:solidFill>
            </a:endParaRPr>
          </a:p>
        </p:txBody>
      </p:sp>
      <p:sp>
        <p:nvSpPr>
          <p:cNvPr id="11" name="TextBox 10"/>
          <p:cNvSpPr txBox="1"/>
          <p:nvPr/>
        </p:nvSpPr>
        <p:spPr>
          <a:xfrm>
            <a:off x="3968888" y="6431899"/>
            <a:ext cx="3806425" cy="261610"/>
          </a:xfrm>
          <a:prstGeom prst="rect">
            <a:avLst/>
          </a:prstGeom>
          <a:noFill/>
        </p:spPr>
        <p:txBody>
          <a:bodyPr wrap="square" rtlCol="0">
            <a:spAutoFit/>
          </a:bodyPr>
          <a:lstStyle/>
          <a:p>
            <a:pPr algn="ctr"/>
            <a:r>
              <a:rPr lang="en-US" sz="1100" dirty="0" smtClean="0">
                <a:solidFill>
                  <a:srgbClr val="FF0000"/>
                </a:solidFill>
              </a:rPr>
              <a:t>Fully explained in arterial pressure </a:t>
            </a:r>
            <a:r>
              <a:rPr lang="en-US" sz="1100" smtClean="0">
                <a:solidFill>
                  <a:srgbClr val="FF0000"/>
                </a:solidFill>
              </a:rPr>
              <a:t>regulation lecture. </a:t>
            </a:r>
            <a:endParaRPr lang="en-US" sz="1100" dirty="0">
              <a:solidFill>
                <a:srgbClr val="FF0000"/>
              </a:solidFill>
            </a:endParaRPr>
          </a:p>
        </p:txBody>
      </p:sp>
    </p:spTree>
    <p:extLst>
      <p:ext uri="{BB962C8B-B14F-4D97-AF65-F5344CB8AC3E}">
        <p14:creationId xmlns:p14="http://schemas.microsoft.com/office/powerpoint/2010/main" val="2025165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16</a:t>
            </a:fld>
            <a:endParaRPr lang="en-US" dirty="0"/>
          </a:p>
        </p:txBody>
      </p:sp>
      <p:sp>
        <p:nvSpPr>
          <p:cNvPr id="5" name="Text Box 6"/>
          <p:cNvSpPr txBox="1">
            <a:spLocks noGrp="1" noChangeArrowheads="1"/>
          </p:cNvSpPr>
          <p:nvPr>
            <p:ph sz="quarter" idx="1"/>
          </p:nvPr>
        </p:nvSpPr>
        <p:spPr bwMode="auto">
          <a:xfrm>
            <a:off x="635799" y="1914119"/>
            <a:ext cx="10943603" cy="2900784"/>
          </a:xfrm>
          <a:prstGeom prst="rect">
            <a:avLst/>
          </a:prstGeom>
          <a:solidFill>
            <a:schemeClr val="bg1"/>
          </a:solidFill>
          <a:ln w="9525">
            <a:noFill/>
            <a:miter lim="800000"/>
            <a:headEnd/>
            <a:tailEnd/>
          </a:ln>
          <a:effectLst/>
        </p:spPr>
        <p:txBody>
          <a:bodyPr wrap="square">
            <a:spAutoFit/>
          </a:bodyPr>
          <a:lstStyle/>
          <a:p>
            <a:pPr algn="just"/>
            <a:r>
              <a:rPr lang="en-US" sz="2000" b="1" dirty="0" smtClean="0">
                <a:solidFill>
                  <a:srgbClr val="0070C0"/>
                </a:solidFill>
              </a:rPr>
              <a:t> </a:t>
            </a:r>
            <a:r>
              <a:rPr lang="en-US" sz="2000" dirty="0">
                <a:solidFill>
                  <a:schemeClr val="accent2">
                    <a:lumMod val="75000"/>
                  </a:schemeClr>
                </a:solidFill>
              </a:rPr>
              <a:t>Reductions in mean arterial blood pressure (MAP) below </a:t>
            </a:r>
            <a:r>
              <a:rPr lang="en-US" sz="2000" dirty="0" smtClean="0">
                <a:solidFill>
                  <a:schemeClr val="accent2">
                    <a:lumMod val="75000"/>
                  </a:schemeClr>
                </a:solidFill>
              </a:rPr>
              <a:t>60:</a:t>
            </a:r>
          </a:p>
          <a:p>
            <a:pPr marL="761969" lvl="1" indent="-457200" algn="just">
              <a:buFont typeface="+mj-lt"/>
              <a:buAutoNum type="arabicPeriod"/>
            </a:pPr>
            <a:r>
              <a:rPr lang="en-US" sz="1700" dirty="0" smtClean="0">
                <a:solidFill>
                  <a:srgbClr val="FF0000"/>
                </a:solidFill>
              </a:rPr>
              <a:t>do </a:t>
            </a:r>
            <a:r>
              <a:rPr lang="en-US" sz="1700" dirty="0">
                <a:solidFill>
                  <a:srgbClr val="FF0000"/>
                </a:solidFill>
              </a:rPr>
              <a:t>not </a:t>
            </a:r>
            <a:r>
              <a:rPr lang="en-US" sz="1700" dirty="0"/>
              <a:t>evoke any additional responses through the </a:t>
            </a:r>
            <a:r>
              <a:rPr lang="en-US" sz="1700" dirty="0">
                <a:solidFill>
                  <a:srgbClr val="C00000"/>
                </a:solidFill>
              </a:rPr>
              <a:t>baroreceptor reflex</a:t>
            </a:r>
            <a:r>
              <a:rPr lang="en-US" sz="1700" dirty="0" smtClean="0"/>
              <a:t>.</a:t>
            </a:r>
            <a:endParaRPr lang="en-US" sz="1700" dirty="0"/>
          </a:p>
          <a:p>
            <a:pPr marL="761969" lvl="1" indent="-457200" algn="just">
              <a:buFont typeface="+mj-lt"/>
              <a:buAutoNum type="arabicPeriod"/>
            </a:pPr>
            <a:r>
              <a:rPr lang="en-US" sz="1700" dirty="0" smtClean="0"/>
              <a:t>stimulates </a:t>
            </a:r>
            <a:r>
              <a:rPr lang="en-US" sz="1700" dirty="0"/>
              <a:t>peripheral </a:t>
            </a:r>
            <a:r>
              <a:rPr lang="en-US" sz="1700" dirty="0">
                <a:solidFill>
                  <a:srgbClr val="7030A0"/>
                </a:solidFill>
              </a:rPr>
              <a:t>chemoreceptors</a:t>
            </a:r>
            <a:r>
              <a:rPr lang="en-US" sz="1700" dirty="0"/>
              <a:t> (aortic bodies, carotid bodies, heart) that sense changes in pO2, pCO2, and pH through tissue hypoxia and </a:t>
            </a:r>
            <a:r>
              <a:rPr lang="en-US" sz="1700" dirty="0" err="1"/>
              <a:t>lactacidosis</a:t>
            </a:r>
            <a:r>
              <a:rPr lang="en-US" sz="1700" dirty="0" smtClean="0"/>
              <a:t>.</a:t>
            </a:r>
          </a:p>
          <a:p>
            <a:pPr marL="761969" lvl="1" indent="-457200" algn="just">
              <a:buFont typeface="+mj-lt"/>
              <a:buAutoNum type="arabicPeriod"/>
            </a:pPr>
            <a:endParaRPr lang="en-US" sz="2000" dirty="0"/>
          </a:p>
          <a:p>
            <a:pPr algn="just"/>
            <a:r>
              <a:rPr lang="en-US" sz="2000" dirty="0"/>
              <a:t> </a:t>
            </a:r>
            <a:r>
              <a:rPr lang="en-US" sz="2000" dirty="0">
                <a:solidFill>
                  <a:schemeClr val="accent2">
                    <a:lumMod val="75000"/>
                  </a:schemeClr>
                </a:solidFill>
              </a:rPr>
              <a:t>This results in</a:t>
            </a:r>
            <a:r>
              <a:rPr lang="en-US" sz="2000" dirty="0" smtClean="0">
                <a:solidFill>
                  <a:schemeClr val="accent2">
                    <a:lumMod val="75000"/>
                  </a:schemeClr>
                </a:solidFill>
              </a:rPr>
              <a:t>:</a:t>
            </a:r>
            <a:endParaRPr lang="en-US" sz="2000" dirty="0"/>
          </a:p>
          <a:p>
            <a:pPr marL="1371600" lvl="2" indent="-457200" algn="just" rtl="0">
              <a:buFont typeface="Wingdings" pitchFamily="2" charset="2"/>
              <a:buChar char="q"/>
            </a:pPr>
            <a:r>
              <a:rPr lang="en-US" sz="2000" dirty="0"/>
              <a:t>Enhancement of the existing tachycardia and vasoconstriction</a:t>
            </a:r>
          </a:p>
          <a:p>
            <a:pPr marL="1371600" lvl="2" indent="-457200" algn="just" rtl="0">
              <a:buFont typeface="Wingdings" pitchFamily="2" charset="2"/>
              <a:buChar char="q"/>
            </a:pPr>
            <a:r>
              <a:rPr lang="en-US" sz="2000" dirty="0"/>
              <a:t>Respiratory stimulation → tachypnea</a:t>
            </a:r>
          </a:p>
        </p:txBody>
      </p:sp>
      <p:sp>
        <p:nvSpPr>
          <p:cNvPr id="6" name="TextBox 5"/>
          <p:cNvSpPr txBox="1"/>
          <p:nvPr/>
        </p:nvSpPr>
        <p:spPr>
          <a:xfrm>
            <a:off x="9740553" y="0"/>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
        <p:nvSpPr>
          <p:cNvPr id="7" name="Title 1"/>
          <p:cNvSpPr txBox="1">
            <a:spLocks/>
          </p:cNvSpPr>
          <p:nvPr/>
        </p:nvSpPr>
        <p:spPr>
          <a:xfrm>
            <a:off x="609459" y="604814"/>
            <a:ext cx="10969943" cy="990600"/>
          </a:xfrm>
          <a:prstGeom prst="rect">
            <a:avLst/>
          </a:prstGeom>
        </p:spPr>
        <p:txBody>
          <a:bodyPr vert="horz" lIns="101590" tIns="50795" rIns="101590" bIns="50795" anchor="b" anchorCtr="0">
            <a:noAutofit/>
          </a:bodyPr>
          <a:lstStyle>
            <a:lvl1pPr algn="l" rtl="0" eaLnBrk="1" latinLnBrk="0" hangingPunct="1">
              <a:spcBef>
                <a:spcPct val="0"/>
              </a:spcBef>
              <a:buNone/>
              <a:defRPr kumimoji="0" sz="3600" kern="1200">
                <a:solidFill>
                  <a:schemeClr val="tx2"/>
                </a:solidFill>
                <a:latin typeface="+mj-lt"/>
                <a:ea typeface="+mj-ea"/>
                <a:cs typeface="+mj-cs"/>
              </a:defRPr>
            </a:lvl1pPr>
          </a:lstStyle>
          <a:p>
            <a:pPr defTabSz="914400"/>
            <a:r>
              <a:rPr lang="en-AU" sz="2800" dirty="0" smtClean="0"/>
              <a:t>Short Term Compensatory Mechanisms; </a:t>
            </a:r>
          </a:p>
          <a:p>
            <a:pPr defTabSz="914400"/>
            <a:r>
              <a:rPr lang="en-AU" sz="2800" dirty="0" smtClean="0">
                <a:solidFill>
                  <a:srgbClr val="7030A0"/>
                </a:solidFill>
              </a:rPr>
              <a:t>2- Arterial Chemoreceptor Reflex</a:t>
            </a:r>
            <a:r>
              <a:rPr lang="en-AU" sz="2800" dirty="0" smtClean="0"/>
              <a:t/>
            </a:r>
            <a:br>
              <a:rPr lang="en-AU" sz="2800" dirty="0" smtClean="0"/>
            </a:br>
            <a:endParaRPr lang="en-US" sz="2800" dirty="0"/>
          </a:p>
        </p:txBody>
      </p:sp>
      <p:sp>
        <p:nvSpPr>
          <p:cNvPr id="9" name="TextBox 8"/>
          <p:cNvSpPr txBox="1"/>
          <p:nvPr/>
        </p:nvSpPr>
        <p:spPr>
          <a:xfrm>
            <a:off x="3968888" y="6431899"/>
            <a:ext cx="3806425" cy="261610"/>
          </a:xfrm>
          <a:prstGeom prst="rect">
            <a:avLst/>
          </a:prstGeom>
          <a:noFill/>
        </p:spPr>
        <p:txBody>
          <a:bodyPr wrap="square" rtlCol="0">
            <a:spAutoFit/>
          </a:bodyPr>
          <a:lstStyle/>
          <a:p>
            <a:pPr algn="ctr"/>
            <a:r>
              <a:rPr lang="en-US" sz="1100" dirty="0" smtClean="0">
                <a:solidFill>
                  <a:srgbClr val="FF0000"/>
                </a:solidFill>
              </a:rPr>
              <a:t>Fully explained in arterial pressure </a:t>
            </a:r>
            <a:r>
              <a:rPr lang="en-US" sz="1100" smtClean="0">
                <a:solidFill>
                  <a:srgbClr val="FF0000"/>
                </a:solidFill>
              </a:rPr>
              <a:t>regulation lecture. </a:t>
            </a:r>
            <a:endParaRPr lang="en-US" sz="1100" dirty="0">
              <a:solidFill>
                <a:srgbClr val="FF0000"/>
              </a:solidFill>
            </a:endParaRPr>
          </a:p>
        </p:txBody>
      </p:sp>
    </p:spTree>
    <p:extLst>
      <p:ext uri="{BB962C8B-B14F-4D97-AF65-F5344CB8AC3E}">
        <p14:creationId xmlns:p14="http://schemas.microsoft.com/office/powerpoint/2010/main" val="923112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65820" y="1372101"/>
            <a:ext cx="6264696" cy="4860361"/>
          </a:xfrm>
          <a:prstGeom prst="rect">
            <a:avLst/>
          </a:prstGeom>
          <a:solidFill>
            <a:schemeClr val="accent2">
              <a:alpha val="1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2296">
              <a:defRPr/>
            </a:pPr>
            <a:r>
              <a:rPr lang="en-US" sz="1800" b="1" dirty="0" smtClean="0">
                <a:solidFill>
                  <a:srgbClr val="FF0000"/>
                </a:solidFill>
                <a:cs typeface="Calibri" pitchFamily="34" charset="0"/>
              </a:rPr>
              <a:t>Vasoconstriction</a:t>
            </a:r>
          </a:p>
          <a:p>
            <a:pPr marL="82296">
              <a:defRPr/>
            </a:pPr>
            <a:r>
              <a:rPr lang="en-US" sz="1400" b="1" dirty="0" smtClean="0">
                <a:solidFill>
                  <a:schemeClr val="accent2">
                    <a:lumMod val="75000"/>
                  </a:schemeClr>
                </a:solidFill>
                <a:cs typeface="Calibri" pitchFamily="34" charset="0"/>
              </a:rPr>
              <a:t>(</a:t>
            </a:r>
            <a:r>
              <a:rPr lang="en-US" sz="1400" b="1" dirty="0">
                <a:solidFill>
                  <a:schemeClr val="accent2">
                    <a:lumMod val="75000"/>
                  </a:schemeClr>
                </a:solidFill>
                <a:cs typeface="Calibri" pitchFamily="34" charset="0"/>
              </a:rPr>
              <a:t>arteriolar constriction): this increases TPR and hence MAP. </a:t>
            </a:r>
          </a:p>
          <a:p>
            <a:pPr marL="82296">
              <a:defRPr/>
            </a:pPr>
            <a:r>
              <a:rPr lang="en-US" sz="1400" b="1" dirty="0" smtClean="0">
                <a:solidFill>
                  <a:schemeClr val="accent2">
                    <a:lumMod val="75000"/>
                  </a:schemeClr>
                </a:solidFill>
                <a:cs typeface="Calibri" pitchFamily="34" charset="0"/>
              </a:rPr>
              <a:t>It </a:t>
            </a:r>
            <a:r>
              <a:rPr lang="en-US" sz="1400" b="1" dirty="0">
                <a:solidFill>
                  <a:schemeClr val="accent2">
                    <a:lumMod val="75000"/>
                  </a:schemeClr>
                </a:solidFill>
                <a:cs typeface="Calibri" pitchFamily="34" charset="0"/>
              </a:rPr>
              <a:t>is produced by:</a:t>
            </a:r>
          </a:p>
          <a:p>
            <a:pPr marL="1339596" lvl="2" indent="-342900">
              <a:buFont typeface="Courier New" charset="0"/>
              <a:buChar char="o"/>
              <a:defRPr/>
            </a:pPr>
            <a:r>
              <a:rPr lang="en-US" sz="1400" dirty="0">
                <a:solidFill>
                  <a:schemeClr val="tx1"/>
                </a:solidFill>
                <a:cs typeface="Calibri" pitchFamily="34" charset="0"/>
              </a:rPr>
              <a:t>Baroreceptor reflex.</a:t>
            </a:r>
          </a:p>
          <a:p>
            <a:pPr marL="1339596" lvl="2" indent="-342900">
              <a:buFont typeface="Courier New" charset="0"/>
              <a:buChar char="o"/>
              <a:defRPr/>
            </a:pPr>
            <a:r>
              <a:rPr lang="en-US" sz="1400" dirty="0">
                <a:solidFill>
                  <a:schemeClr val="tx1"/>
                </a:solidFill>
                <a:cs typeface="Calibri" pitchFamily="34" charset="0"/>
              </a:rPr>
              <a:t>Chemoreceptor reflex.</a:t>
            </a:r>
          </a:p>
          <a:p>
            <a:pPr marL="1339596" lvl="2" indent="-342900">
              <a:buFont typeface="Courier New" charset="0"/>
              <a:buChar char="o"/>
              <a:defRPr/>
            </a:pPr>
            <a:r>
              <a:rPr lang="en-US" sz="1400" dirty="0" err="1">
                <a:solidFill>
                  <a:schemeClr val="tx1"/>
                </a:solidFill>
                <a:cs typeface="Calibri" pitchFamily="34" charset="0"/>
              </a:rPr>
              <a:t>Noreadrenaline</a:t>
            </a:r>
            <a:r>
              <a:rPr lang="en-US" sz="1400" dirty="0">
                <a:solidFill>
                  <a:schemeClr val="tx1"/>
                </a:solidFill>
                <a:cs typeface="Calibri" pitchFamily="34" charset="0"/>
              </a:rPr>
              <a:t>-adrenaline vasoconstrictor mechanism (due to activation of adrenal medulla).</a:t>
            </a:r>
          </a:p>
          <a:p>
            <a:pPr marL="1339596" lvl="2" indent="-342900">
              <a:buFont typeface="Courier New" charset="0"/>
              <a:buChar char="o"/>
              <a:defRPr/>
            </a:pPr>
            <a:r>
              <a:rPr lang="en-US" sz="1400" dirty="0">
                <a:solidFill>
                  <a:schemeClr val="tx1"/>
                </a:solidFill>
                <a:cs typeface="Calibri" pitchFamily="34" charset="0"/>
              </a:rPr>
              <a:t>Vasoconstriction is also produced by vasopressin-vasoconstrictor mechanism (in subsequent slides).</a:t>
            </a:r>
          </a:p>
          <a:p>
            <a:pPr marL="368046" indent="-285750">
              <a:buFont typeface="Courier New" charset="0"/>
              <a:buChar char="o"/>
              <a:defRPr/>
            </a:pPr>
            <a:endParaRPr lang="en-US" sz="1400" dirty="0">
              <a:solidFill>
                <a:schemeClr val="tx1"/>
              </a:solidFill>
              <a:cs typeface="Calibri" pitchFamily="34" charset="0"/>
            </a:endParaRPr>
          </a:p>
          <a:p>
            <a:pPr marL="82296">
              <a:defRPr/>
            </a:pPr>
            <a:r>
              <a:rPr lang="en-US" sz="1400" b="1" dirty="0">
                <a:solidFill>
                  <a:schemeClr val="accent2">
                    <a:lumMod val="75000"/>
                  </a:schemeClr>
                </a:solidFill>
                <a:cs typeface="Calibri" pitchFamily="34" charset="0"/>
              </a:rPr>
              <a:t>M</a:t>
            </a:r>
            <a:r>
              <a:rPr lang="en-US" sz="1400" b="1" dirty="0" smtClean="0">
                <a:solidFill>
                  <a:schemeClr val="accent2">
                    <a:lumMod val="75000"/>
                  </a:schemeClr>
                </a:solidFill>
                <a:cs typeface="Calibri" pitchFamily="34" charset="0"/>
              </a:rPr>
              <a:t>arked </a:t>
            </a:r>
            <a:r>
              <a:rPr lang="en-US" sz="1400" b="1" dirty="0">
                <a:solidFill>
                  <a:schemeClr val="accent2">
                    <a:lumMod val="75000"/>
                  </a:schemeClr>
                </a:solidFill>
                <a:cs typeface="Calibri" pitchFamily="34" charset="0"/>
              </a:rPr>
              <a:t>in:</a:t>
            </a:r>
          </a:p>
          <a:p>
            <a:pPr marL="1339596" lvl="2" indent="-342900">
              <a:buFont typeface="Courier New" charset="0"/>
              <a:buChar char="o"/>
              <a:defRPr/>
            </a:pPr>
            <a:r>
              <a:rPr lang="en-US" sz="1400" dirty="0">
                <a:solidFill>
                  <a:schemeClr val="tx1"/>
                </a:solidFill>
                <a:cs typeface="Calibri" pitchFamily="34" charset="0"/>
              </a:rPr>
              <a:t>Skin: cold, pale.</a:t>
            </a:r>
          </a:p>
          <a:p>
            <a:pPr marL="1339596" lvl="2" indent="-342900">
              <a:buFont typeface="Courier New" charset="0"/>
              <a:buChar char="o"/>
              <a:defRPr/>
            </a:pPr>
            <a:r>
              <a:rPr lang="en-US" sz="1400" dirty="0">
                <a:solidFill>
                  <a:schemeClr val="tx1"/>
                </a:solidFill>
                <a:cs typeface="Calibri" pitchFamily="34" charset="0"/>
              </a:rPr>
              <a:t>kidneys: drop in GFR &amp; urine volume.</a:t>
            </a:r>
          </a:p>
          <a:p>
            <a:pPr marL="1339596" lvl="2" indent="-342900">
              <a:buFont typeface="Courier New" charset="0"/>
              <a:buChar char="o"/>
              <a:defRPr/>
            </a:pPr>
            <a:r>
              <a:rPr lang="en-US" sz="1400" dirty="0">
                <a:solidFill>
                  <a:schemeClr val="tx1"/>
                </a:solidFill>
                <a:cs typeface="Calibri" pitchFamily="34" charset="0"/>
              </a:rPr>
              <a:t>Viscera.</a:t>
            </a:r>
          </a:p>
          <a:p>
            <a:pPr marL="1339596" lvl="2" indent="-342900">
              <a:buFont typeface="Courier New" charset="0"/>
              <a:buChar char="o"/>
              <a:defRPr/>
            </a:pPr>
            <a:r>
              <a:rPr lang="en-US" sz="1400" dirty="0" smtClean="0">
                <a:solidFill>
                  <a:schemeClr val="tx1"/>
                </a:solidFill>
              </a:rPr>
              <a:t>Flow </a:t>
            </a:r>
            <a:r>
              <a:rPr lang="en-US" sz="1400" dirty="0">
                <a:solidFill>
                  <a:schemeClr val="tx1"/>
                </a:solidFill>
              </a:rPr>
              <a:t>to the heart and brain is maintained; reductions in flow to other organs</a:t>
            </a:r>
            <a:r>
              <a:rPr lang="en-US" sz="1400" dirty="0" smtClean="0">
                <a:solidFill>
                  <a:schemeClr val="tx1"/>
                </a:solidFill>
              </a:rPr>
              <a:t>.</a:t>
            </a:r>
          </a:p>
          <a:p>
            <a:pPr marL="82296">
              <a:defRPr/>
            </a:pPr>
            <a:r>
              <a:rPr lang="en-US" sz="1400" b="1" dirty="0">
                <a:solidFill>
                  <a:schemeClr val="accent2">
                    <a:lumMod val="75000"/>
                  </a:schemeClr>
                </a:solidFill>
                <a:cs typeface="Calibri" pitchFamily="34" charset="0"/>
              </a:rPr>
              <a:t>I</a:t>
            </a:r>
            <a:r>
              <a:rPr lang="en-US" sz="1400" b="1" dirty="0" smtClean="0">
                <a:solidFill>
                  <a:schemeClr val="accent2">
                    <a:lumMod val="75000"/>
                  </a:schemeClr>
                </a:solidFill>
                <a:cs typeface="Calibri" pitchFamily="34" charset="0"/>
              </a:rPr>
              <a:t>mportant </a:t>
            </a:r>
            <a:r>
              <a:rPr lang="en-US" sz="1400" b="1" dirty="0">
                <a:solidFill>
                  <a:schemeClr val="accent2">
                    <a:lumMod val="75000"/>
                  </a:schemeClr>
                </a:solidFill>
                <a:cs typeface="Calibri" pitchFamily="34" charset="0"/>
              </a:rPr>
              <a:t>in:</a:t>
            </a:r>
          </a:p>
          <a:p>
            <a:pPr marL="1339596" lvl="2" indent="-342900">
              <a:buFont typeface="Courier New" charset="0"/>
              <a:buChar char="o"/>
              <a:defRPr/>
            </a:pPr>
            <a:r>
              <a:rPr lang="en-US" sz="1400" dirty="0">
                <a:solidFill>
                  <a:schemeClr val="tx1"/>
                </a:solidFill>
                <a:cs typeface="Calibri" pitchFamily="34" charset="0"/>
              </a:rPr>
              <a:t>Shifting blood from the venous reservoir into the circulation.</a:t>
            </a:r>
          </a:p>
          <a:p>
            <a:pPr marL="1339596" lvl="2" indent="-342900">
              <a:buFont typeface="Courier New" charset="0"/>
              <a:buChar char="o"/>
              <a:defRPr/>
            </a:pPr>
            <a:r>
              <a:rPr lang="en-US" sz="1400" dirty="0">
                <a:solidFill>
                  <a:schemeClr val="tx1"/>
                </a:solidFill>
                <a:cs typeface="Calibri" pitchFamily="34" charset="0"/>
              </a:rPr>
              <a:t>Maintaining filling pressure of the heart.</a:t>
            </a:r>
          </a:p>
          <a:p>
            <a:pPr marL="1339596" lvl="2" indent="-342900">
              <a:buFont typeface="Courier New" charset="0"/>
              <a:buChar char="o"/>
              <a:defRPr/>
            </a:pPr>
            <a:endParaRPr lang="en-US" sz="1600" dirty="0">
              <a:solidFill>
                <a:schemeClr val="tx1"/>
              </a:solidFill>
            </a:endParaRPr>
          </a:p>
        </p:txBody>
      </p:sp>
      <p:sp>
        <p:nvSpPr>
          <p:cNvPr id="11" name="Rectangle 10"/>
          <p:cNvSpPr/>
          <p:nvPr/>
        </p:nvSpPr>
        <p:spPr>
          <a:xfrm>
            <a:off x="7174532" y="1372100"/>
            <a:ext cx="4169751" cy="4860361"/>
          </a:xfrm>
          <a:prstGeom prst="rect">
            <a:avLst/>
          </a:prstGeom>
          <a:solidFill>
            <a:schemeClr val="accent2">
              <a:alpha val="1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2296">
              <a:defRPr/>
            </a:pPr>
            <a:r>
              <a:rPr lang="en-US" b="1" dirty="0" smtClean="0">
                <a:solidFill>
                  <a:srgbClr val="FF0000"/>
                </a:solidFill>
                <a:cs typeface="Calibri" pitchFamily="34" charset="0"/>
              </a:rPr>
              <a:t>Tachycardia</a:t>
            </a:r>
          </a:p>
          <a:p>
            <a:pPr marL="82296">
              <a:defRPr/>
            </a:pPr>
            <a:r>
              <a:rPr lang="en-US" sz="1400" b="1" dirty="0" smtClean="0">
                <a:solidFill>
                  <a:schemeClr val="accent2">
                    <a:lumMod val="75000"/>
                  </a:schemeClr>
                </a:solidFill>
                <a:cs typeface="Calibri" pitchFamily="34" charset="0"/>
              </a:rPr>
              <a:t>Produced </a:t>
            </a:r>
            <a:r>
              <a:rPr lang="en-US" sz="1400" b="1" dirty="0">
                <a:solidFill>
                  <a:schemeClr val="accent2">
                    <a:lumMod val="75000"/>
                  </a:schemeClr>
                </a:solidFill>
                <a:cs typeface="Calibri" pitchFamily="34" charset="0"/>
              </a:rPr>
              <a:t>by:</a:t>
            </a:r>
          </a:p>
          <a:p>
            <a:pPr marL="1339596" lvl="2" indent="-342900">
              <a:buFont typeface="Arial" charset="0"/>
              <a:buChar char="•"/>
              <a:defRPr/>
            </a:pPr>
            <a:r>
              <a:rPr lang="en-US" sz="1400" dirty="0">
                <a:solidFill>
                  <a:schemeClr val="tx1"/>
                </a:solidFill>
                <a:cs typeface="Calibri" pitchFamily="34" charset="0"/>
              </a:rPr>
              <a:t>Baroreceptor reflex.</a:t>
            </a:r>
          </a:p>
          <a:p>
            <a:pPr marL="1339596" lvl="2" indent="-342900">
              <a:buFont typeface="Arial" charset="0"/>
              <a:buChar char="•"/>
              <a:defRPr/>
            </a:pPr>
            <a:r>
              <a:rPr lang="en-US" sz="1400" dirty="0">
                <a:solidFill>
                  <a:schemeClr val="tx1"/>
                </a:solidFill>
                <a:cs typeface="Calibri" pitchFamily="34" charset="0"/>
              </a:rPr>
              <a:t>Chemoreceptor reflex.</a:t>
            </a:r>
          </a:p>
          <a:p>
            <a:pPr marL="1339596" lvl="2" indent="-342900">
              <a:buFont typeface="Arial" charset="0"/>
              <a:buChar char="•"/>
              <a:defRPr/>
            </a:pPr>
            <a:r>
              <a:rPr lang="en-US" sz="1400" dirty="0">
                <a:solidFill>
                  <a:schemeClr val="tx1"/>
                </a:solidFill>
                <a:cs typeface="Calibri" pitchFamily="34" charset="0"/>
              </a:rPr>
              <a:t>Increased sympathetic activity.</a:t>
            </a:r>
          </a:p>
          <a:p>
            <a:pPr marL="1339596" lvl="2" indent="-342900">
              <a:buFont typeface="Arial" charset="0"/>
              <a:buChar char="•"/>
              <a:defRPr/>
            </a:pPr>
            <a:endParaRPr lang="en-US" sz="1400" dirty="0" smtClean="0">
              <a:solidFill>
                <a:schemeClr val="tx1"/>
              </a:solidFill>
              <a:cs typeface="Calibri" pitchFamily="34" charset="0"/>
            </a:endParaRPr>
          </a:p>
          <a:p>
            <a:pPr indent="-19202">
              <a:defRPr/>
            </a:pPr>
            <a:r>
              <a:rPr lang="en-US" b="1" dirty="0" smtClean="0">
                <a:solidFill>
                  <a:srgbClr val="FF0000"/>
                </a:solidFill>
                <a:cs typeface="Calibri" pitchFamily="34" charset="0"/>
              </a:rPr>
              <a:t>  Tachypnea</a:t>
            </a:r>
            <a:endParaRPr lang="en-US" dirty="0">
              <a:solidFill>
                <a:srgbClr val="FF0000"/>
              </a:solidFill>
              <a:cs typeface="Calibri" pitchFamily="34" charset="0"/>
            </a:endParaRPr>
          </a:p>
          <a:p>
            <a:r>
              <a:rPr lang="en-US" sz="1400" b="1" dirty="0" smtClean="0">
                <a:solidFill>
                  <a:schemeClr val="accent2">
                    <a:lumMod val="75000"/>
                  </a:schemeClr>
                </a:solidFill>
                <a:cs typeface="Calibri" pitchFamily="34" charset="0"/>
              </a:rPr>
              <a:t>Caused </a:t>
            </a:r>
            <a:r>
              <a:rPr lang="en-US" sz="1400" b="1" dirty="0">
                <a:solidFill>
                  <a:schemeClr val="accent2">
                    <a:lumMod val="75000"/>
                  </a:schemeClr>
                </a:solidFill>
                <a:cs typeface="Calibri" pitchFamily="34" charset="0"/>
              </a:rPr>
              <a:t>by </a:t>
            </a:r>
            <a:r>
              <a:rPr lang="en-US" sz="1400" b="1" dirty="0" smtClean="0">
                <a:solidFill>
                  <a:schemeClr val="accent2">
                    <a:lumMod val="75000"/>
                  </a:schemeClr>
                </a:solidFill>
                <a:cs typeface="Calibri" pitchFamily="34" charset="0"/>
              </a:rPr>
              <a:t>: </a:t>
            </a:r>
            <a:r>
              <a:rPr lang="en-US" sz="1400" dirty="0" smtClean="0">
                <a:solidFill>
                  <a:schemeClr val="tx1"/>
                </a:solidFill>
                <a:cs typeface="Calibri" pitchFamily="34" charset="0"/>
              </a:rPr>
              <a:t>activation </a:t>
            </a:r>
            <a:r>
              <a:rPr lang="en-US" sz="1400" dirty="0">
                <a:solidFill>
                  <a:schemeClr val="tx1"/>
                </a:solidFill>
                <a:cs typeface="Calibri" pitchFamily="34" charset="0"/>
              </a:rPr>
              <a:t>of chemoreceptor reflex and sympathetic over activity. </a:t>
            </a:r>
          </a:p>
          <a:p>
            <a:pPr indent="-101498"/>
            <a:r>
              <a:rPr lang="en-US" sz="1400" b="1" dirty="0">
                <a:solidFill>
                  <a:schemeClr val="accent2">
                    <a:lumMod val="75000"/>
                  </a:schemeClr>
                </a:solidFill>
                <a:cs typeface="Calibri" pitchFamily="34" charset="0"/>
              </a:rPr>
              <a:t>Importance:</a:t>
            </a:r>
          </a:p>
          <a:p>
            <a:pPr marL="1105052" lvl="2" indent="-342900">
              <a:buFont typeface="Arial" charset="0"/>
              <a:buChar char="•"/>
            </a:pPr>
            <a:r>
              <a:rPr lang="en-US" sz="1400" dirty="0">
                <a:solidFill>
                  <a:schemeClr val="tx1"/>
                </a:solidFill>
                <a:cs typeface="Calibri" pitchFamily="34" charset="0"/>
              </a:rPr>
              <a:t>Increase O</a:t>
            </a:r>
            <a:r>
              <a:rPr lang="en-US" sz="1400" baseline="-25000" dirty="0">
                <a:solidFill>
                  <a:schemeClr val="tx1"/>
                </a:solidFill>
                <a:cs typeface="Calibri" pitchFamily="34" charset="0"/>
              </a:rPr>
              <a:t>2</a:t>
            </a:r>
            <a:r>
              <a:rPr lang="en-US" sz="1400" dirty="0">
                <a:solidFill>
                  <a:schemeClr val="tx1"/>
                </a:solidFill>
                <a:cs typeface="Calibri" pitchFamily="34" charset="0"/>
              </a:rPr>
              <a:t> delivery.</a:t>
            </a:r>
          </a:p>
          <a:p>
            <a:pPr marL="1105052" lvl="2" indent="-342900">
              <a:buFont typeface="Arial" charset="0"/>
              <a:buChar char="•"/>
            </a:pPr>
            <a:r>
              <a:rPr lang="en-US" sz="1400" dirty="0">
                <a:solidFill>
                  <a:schemeClr val="tx1"/>
                </a:solidFill>
                <a:cs typeface="Calibri" pitchFamily="34" charset="0"/>
              </a:rPr>
              <a:t>Increase thoracic pump activity</a:t>
            </a:r>
            <a:r>
              <a:rPr lang="en-US" sz="1400" dirty="0">
                <a:solidFill>
                  <a:schemeClr val="tx1"/>
                </a:solidFill>
                <a:cs typeface="Calibri"/>
              </a:rPr>
              <a:t>→ </a:t>
            </a:r>
            <a:r>
              <a:rPr lang="en-US" sz="1400" dirty="0">
                <a:solidFill>
                  <a:schemeClr val="tx1"/>
                </a:solidFill>
                <a:cs typeface="Calibri" pitchFamily="34" charset="0"/>
              </a:rPr>
              <a:t>help venous return</a:t>
            </a:r>
            <a:r>
              <a:rPr lang="en-US" sz="1400" dirty="0" smtClean="0">
                <a:solidFill>
                  <a:schemeClr val="tx1"/>
                </a:solidFill>
                <a:cs typeface="Calibri" pitchFamily="34" charset="0"/>
              </a:rPr>
              <a:t>.</a:t>
            </a:r>
          </a:p>
          <a:p>
            <a:pPr marL="1105052" lvl="2" indent="-342900">
              <a:buFont typeface="Arial" charset="0"/>
              <a:buChar char="•"/>
            </a:pPr>
            <a:endParaRPr lang="en-US" sz="1400" dirty="0">
              <a:solidFill>
                <a:schemeClr val="tx1"/>
              </a:solidFill>
              <a:cs typeface="Calibri" pitchFamily="34" charset="0"/>
            </a:endParaRPr>
          </a:p>
          <a:p>
            <a:pPr marL="2882646" lvl="5" indent="-342900">
              <a:buFont typeface="Arial" charset="0"/>
              <a:buChar char="•"/>
            </a:pPr>
            <a:endParaRPr lang="en-US" sz="1400" dirty="0">
              <a:solidFill>
                <a:schemeClr val="tx1"/>
              </a:solidFill>
              <a:cs typeface="Calibri" pitchFamily="34" charset="0"/>
            </a:endParaRPr>
          </a:p>
          <a:p>
            <a:pPr marL="342900" lvl="5" indent="-342900" fontAlgn="base">
              <a:spcBef>
                <a:spcPct val="0"/>
              </a:spcBef>
              <a:spcAft>
                <a:spcPct val="0"/>
              </a:spcAft>
              <a:buFont typeface="Arial" charset="0"/>
              <a:buChar char="•"/>
            </a:pPr>
            <a:r>
              <a:rPr lang="en-US" sz="1600" dirty="0">
                <a:solidFill>
                  <a:schemeClr val="accent2">
                    <a:lumMod val="75000"/>
                  </a:schemeClr>
                </a:solidFill>
                <a:cs typeface="Calibri" pitchFamily="34" charset="0"/>
              </a:rPr>
              <a:t>The increased sympathetic activity also causes </a:t>
            </a:r>
            <a:r>
              <a:rPr lang="en-US" sz="1400" dirty="0">
                <a:solidFill>
                  <a:schemeClr val="tx1"/>
                </a:solidFill>
                <a:cs typeface="Calibri" pitchFamily="34" charset="0"/>
              </a:rPr>
              <a:t>restlessness </a:t>
            </a:r>
            <a:r>
              <a:rPr lang="en-US" sz="1400" dirty="0">
                <a:solidFill>
                  <a:schemeClr val="tx1"/>
                </a:solidFill>
                <a:cs typeface="Calibri"/>
              </a:rPr>
              <a:t>→ ↑ skeletal muscle activity → </a:t>
            </a:r>
            <a:r>
              <a:rPr lang="en-US" sz="1400" dirty="0">
                <a:solidFill>
                  <a:srgbClr val="FF0000"/>
                </a:solidFill>
                <a:cs typeface="Calibri" pitchFamily="34" charset="0"/>
              </a:rPr>
              <a:t>help venous return.</a:t>
            </a:r>
          </a:p>
          <a:p>
            <a:pPr indent="-19202">
              <a:defRPr/>
            </a:pPr>
            <a:endParaRPr lang="en-US" sz="1400" dirty="0">
              <a:solidFill>
                <a:schemeClr val="tx1"/>
              </a:solidFill>
              <a:cs typeface="Calibri" pitchFamily="34" charset="0"/>
            </a:endParaRPr>
          </a:p>
        </p:txBody>
      </p:sp>
      <p:sp>
        <p:nvSpPr>
          <p:cNvPr id="3" name="Slide Number Placeholder 2"/>
          <p:cNvSpPr>
            <a:spLocks noGrp="1"/>
          </p:cNvSpPr>
          <p:nvPr>
            <p:ph type="sldNum" sz="quarter" idx="12"/>
          </p:nvPr>
        </p:nvSpPr>
        <p:spPr>
          <a:xfrm>
            <a:off x="837828" y="6419498"/>
            <a:ext cx="2640913" cy="365760"/>
          </a:xfrm>
        </p:spPr>
        <p:txBody>
          <a:bodyPr/>
          <a:lstStyle/>
          <a:p>
            <a:fld id="{4929A69E-7D8F-4515-9605-0315ABD4F316}" type="slidenum">
              <a:rPr lang="en-US" smtClean="0"/>
              <a:t>17</a:t>
            </a:fld>
            <a:endParaRPr lang="en-US" dirty="0"/>
          </a:p>
        </p:txBody>
      </p:sp>
      <p:sp>
        <p:nvSpPr>
          <p:cNvPr id="4" name="Rectangle 3"/>
          <p:cNvSpPr/>
          <p:nvPr/>
        </p:nvSpPr>
        <p:spPr>
          <a:xfrm>
            <a:off x="549796" y="267125"/>
            <a:ext cx="8614412" cy="830997"/>
          </a:xfrm>
          <a:prstGeom prst="rect">
            <a:avLst/>
          </a:prstGeom>
        </p:spPr>
        <p:txBody>
          <a:bodyPr wrap="square">
            <a:spAutoFit/>
          </a:bodyPr>
          <a:lstStyle/>
          <a:p>
            <a:r>
              <a:rPr lang="en-AU" sz="2400" dirty="0">
                <a:solidFill>
                  <a:schemeClr val="tx2"/>
                </a:solidFill>
                <a:latin typeface="+mj-lt"/>
                <a:ea typeface="+mj-ea"/>
                <a:cs typeface="+mj-cs"/>
              </a:rPr>
              <a:t>Compensatory Mechanisms During Hypovolemic Shock</a:t>
            </a:r>
          </a:p>
          <a:p>
            <a:r>
              <a:rPr lang="en-AU" sz="2400" dirty="0">
                <a:solidFill>
                  <a:srgbClr val="C00000"/>
                </a:solidFill>
                <a:latin typeface="+mj-lt"/>
                <a:ea typeface="+mj-ea"/>
                <a:cs typeface="+mj-cs"/>
              </a:rPr>
              <a:t>Arterial Baroreceptor </a:t>
            </a:r>
            <a:r>
              <a:rPr lang="en-AU" sz="2400" dirty="0">
                <a:solidFill>
                  <a:schemeClr val="tx2"/>
                </a:solidFill>
                <a:latin typeface="+mj-lt"/>
                <a:ea typeface="+mj-ea"/>
                <a:cs typeface="+mj-cs"/>
              </a:rPr>
              <a:t>and </a:t>
            </a:r>
            <a:r>
              <a:rPr lang="en-AU" sz="2400" dirty="0">
                <a:solidFill>
                  <a:srgbClr val="7030A0"/>
                </a:solidFill>
                <a:latin typeface="+mj-lt"/>
                <a:ea typeface="+mj-ea"/>
                <a:cs typeface="+mj-cs"/>
              </a:rPr>
              <a:t>Chemoreceptor Reflexes</a:t>
            </a:r>
          </a:p>
        </p:txBody>
      </p:sp>
      <p:sp>
        <p:nvSpPr>
          <p:cNvPr id="9" name="TextBox 8"/>
          <p:cNvSpPr txBox="1"/>
          <p:nvPr/>
        </p:nvSpPr>
        <p:spPr>
          <a:xfrm>
            <a:off x="9738679" y="-25865"/>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10219389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166" y="116323"/>
            <a:ext cx="10969943" cy="990600"/>
          </a:xfrm>
        </p:spPr>
        <p:txBody>
          <a:bodyPr>
            <a:noAutofit/>
          </a:bodyPr>
          <a:lstStyle/>
          <a:p>
            <a:r>
              <a:rPr lang="en-AU" sz="2400" dirty="0"/>
              <a:t/>
            </a:r>
            <a:br>
              <a:rPr lang="en-AU" sz="2400" dirty="0"/>
            </a:br>
            <a:r>
              <a:rPr lang="en-AU" sz="2400" dirty="0" smtClean="0"/>
              <a:t>Compensatory </a:t>
            </a:r>
            <a:r>
              <a:rPr lang="en-AU" sz="2400" dirty="0"/>
              <a:t>M</a:t>
            </a:r>
            <a:r>
              <a:rPr lang="en-AU" sz="2400" dirty="0" smtClean="0"/>
              <a:t>echanisms </a:t>
            </a:r>
            <a:r>
              <a:rPr lang="en-AU" sz="2400" dirty="0"/>
              <a:t>D</a:t>
            </a:r>
            <a:r>
              <a:rPr lang="en-AU" sz="2400" dirty="0" smtClean="0"/>
              <a:t>uring </a:t>
            </a:r>
            <a:r>
              <a:rPr lang="en-AU" sz="2400" dirty="0"/>
              <a:t>H</a:t>
            </a:r>
            <a:r>
              <a:rPr lang="en-AU" sz="2400" dirty="0" smtClean="0"/>
              <a:t>ypovolemic Shock; </a:t>
            </a:r>
            <a:r>
              <a:rPr lang="en-AU" sz="2400" b="1" dirty="0">
                <a:solidFill>
                  <a:schemeClr val="tx1"/>
                </a:solidFill>
                <a:latin typeface="Calibri" panose="020F0502020204030204" pitchFamily="34" charset="0"/>
              </a:rPr>
              <a:t/>
            </a:r>
            <a:br>
              <a:rPr lang="en-AU" sz="2400" b="1" dirty="0">
                <a:solidFill>
                  <a:schemeClr val="tx1"/>
                </a:solidFill>
                <a:latin typeface="Calibri" panose="020F0502020204030204" pitchFamily="34" charset="0"/>
              </a:rPr>
            </a:br>
            <a:r>
              <a:rPr lang="en-AU" sz="2400" dirty="0">
                <a:solidFill>
                  <a:srgbClr val="00B0F0"/>
                </a:solidFill>
              </a:rPr>
              <a:t>Endocrine and Renal </a:t>
            </a:r>
          </a:p>
        </p:txBody>
      </p:sp>
      <p:sp>
        <p:nvSpPr>
          <p:cNvPr id="3" name="Slide Number Placeholder 2"/>
          <p:cNvSpPr>
            <a:spLocks noGrp="1"/>
          </p:cNvSpPr>
          <p:nvPr>
            <p:ph type="sldNum" sz="quarter" idx="12"/>
          </p:nvPr>
        </p:nvSpPr>
        <p:spPr/>
        <p:txBody>
          <a:bodyPr/>
          <a:lstStyle/>
          <a:p>
            <a:fld id="{4929A69E-7D8F-4515-9605-0315ABD4F316}" type="slidenum">
              <a:rPr lang="en-US" smtClean="0"/>
              <a:t>18</a:t>
            </a:fld>
            <a:endParaRPr lang="en-US" dirty="0"/>
          </a:p>
        </p:txBody>
      </p:sp>
      <p:sp>
        <p:nvSpPr>
          <p:cNvPr id="6" name="TextBox 5"/>
          <p:cNvSpPr txBox="1"/>
          <p:nvPr/>
        </p:nvSpPr>
        <p:spPr>
          <a:xfrm>
            <a:off x="9740553" y="0"/>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
        <p:nvSpPr>
          <p:cNvPr id="8" name="Rectangle 7"/>
          <p:cNvSpPr/>
          <p:nvPr/>
        </p:nvSpPr>
        <p:spPr>
          <a:xfrm>
            <a:off x="596166" y="1280348"/>
            <a:ext cx="6218326" cy="1212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accent2">
                    <a:lumMod val="75000"/>
                  </a:schemeClr>
                </a:solidFill>
              </a:rPr>
              <a:t>Mechanism:</a:t>
            </a:r>
          </a:p>
          <a:p>
            <a:pPr marL="457200" indent="-457200">
              <a:buFont typeface="+mj-lt"/>
              <a:buAutoNum type="arabicPeriod"/>
            </a:pPr>
            <a:r>
              <a:rPr lang="en-US" sz="1600" dirty="0" smtClean="0">
                <a:solidFill>
                  <a:schemeClr val="tx1"/>
                </a:solidFill>
              </a:rPr>
              <a:t>Release </a:t>
            </a:r>
            <a:r>
              <a:rPr lang="en-US" sz="1600" dirty="0">
                <a:solidFill>
                  <a:schemeClr val="tx1"/>
                </a:solidFill>
              </a:rPr>
              <a:t>of hormones that initiate vasoconstriction.</a:t>
            </a:r>
          </a:p>
          <a:p>
            <a:pPr marL="457200" indent="-457200">
              <a:buFont typeface="+mj-lt"/>
              <a:buAutoNum type="arabicPeriod"/>
            </a:pPr>
            <a:r>
              <a:rPr lang="en-US" sz="1600" dirty="0">
                <a:solidFill>
                  <a:schemeClr val="tx1"/>
                </a:solidFill>
              </a:rPr>
              <a:t>Renal conservation of salt and water.</a:t>
            </a:r>
          </a:p>
          <a:p>
            <a:pPr marL="457200" lvl="0" indent="-457200">
              <a:buFont typeface="+mj-lt"/>
              <a:buAutoNum type="arabicPeriod"/>
            </a:pPr>
            <a:r>
              <a:rPr lang="en-US" sz="1600" dirty="0">
                <a:solidFill>
                  <a:schemeClr val="tx1"/>
                </a:solidFill>
                <a:cs typeface="Arial" charset="0"/>
              </a:rPr>
              <a:t>Stimulation of </a:t>
            </a:r>
            <a:r>
              <a:rPr lang="en-US" sz="1600" dirty="0" err="1">
                <a:solidFill>
                  <a:schemeClr val="tx1"/>
                </a:solidFill>
                <a:cs typeface="Arial" charset="0"/>
              </a:rPr>
              <a:t>hematopoeisis</a:t>
            </a:r>
            <a:r>
              <a:rPr lang="en-US" sz="1600" dirty="0">
                <a:solidFill>
                  <a:schemeClr val="tx1"/>
                </a:solidFill>
                <a:cs typeface="Arial" charset="0"/>
              </a:rPr>
              <a:t> by </a:t>
            </a:r>
            <a:r>
              <a:rPr lang="en-US" sz="1600" dirty="0" smtClean="0">
                <a:solidFill>
                  <a:schemeClr val="tx1"/>
                </a:solidFill>
                <a:cs typeface="Arial" charset="0"/>
              </a:rPr>
              <a:t>erythropoietin</a:t>
            </a:r>
            <a:endParaRPr lang="en-US" sz="1600" dirty="0">
              <a:solidFill>
                <a:schemeClr val="tx1"/>
              </a:solidFill>
              <a:cs typeface="Arial" charset="0"/>
            </a:endParaRPr>
          </a:p>
        </p:txBody>
      </p:sp>
      <p:sp>
        <p:nvSpPr>
          <p:cNvPr id="9" name="Rectangle 8"/>
          <p:cNvSpPr/>
          <p:nvPr/>
        </p:nvSpPr>
        <p:spPr>
          <a:xfrm>
            <a:off x="6670476" y="1284301"/>
            <a:ext cx="5247109" cy="10211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600" b="1" dirty="0">
                <a:solidFill>
                  <a:schemeClr val="accent2">
                    <a:lumMod val="75000"/>
                  </a:schemeClr>
                </a:solidFill>
              </a:rPr>
              <a:t>These compensatory reactions are </a:t>
            </a:r>
            <a:r>
              <a:rPr lang="en-AU" sz="1600" b="1" dirty="0" smtClean="0">
                <a:solidFill>
                  <a:schemeClr val="accent2">
                    <a:lumMod val="75000"/>
                  </a:schemeClr>
                </a:solidFill>
              </a:rPr>
              <a:t>activated</a:t>
            </a:r>
            <a:r>
              <a:rPr lang="en-AU" sz="1600" dirty="0">
                <a:solidFill>
                  <a:srgbClr val="000000"/>
                </a:solidFill>
              </a:rPr>
              <a:t>:</a:t>
            </a:r>
          </a:p>
          <a:p>
            <a:r>
              <a:rPr lang="en-AU" sz="1600" dirty="0">
                <a:solidFill>
                  <a:srgbClr val="000000"/>
                </a:solidFill>
              </a:rPr>
              <a:t>Within hours</a:t>
            </a:r>
          </a:p>
          <a:p>
            <a:r>
              <a:rPr lang="en-AU" sz="1600" dirty="0">
                <a:solidFill>
                  <a:srgbClr val="000000"/>
                </a:solidFill>
              </a:rPr>
              <a:t>From hours to days</a:t>
            </a:r>
          </a:p>
        </p:txBody>
      </p:sp>
      <p:graphicFrame>
        <p:nvGraphicFramePr>
          <p:cNvPr id="10" name="Group 32"/>
          <p:cNvGraphicFramePr>
            <a:graphicFrameLocks noGrp="1"/>
          </p:cNvGraphicFramePr>
          <p:nvPr>
            <p:extLst>
              <p:ext uri="{D42A27DB-BD31-4B8C-83A1-F6EECF244321}">
                <p14:modId xmlns:p14="http://schemas.microsoft.com/office/powerpoint/2010/main" val="207854103"/>
              </p:ext>
            </p:extLst>
          </p:nvPr>
        </p:nvGraphicFramePr>
        <p:xfrm>
          <a:off x="600434" y="2572066"/>
          <a:ext cx="10969943" cy="3595522"/>
        </p:xfrm>
        <a:graphic>
          <a:graphicData uri="http://schemas.openxmlformats.org/drawingml/2006/table">
            <a:tbl>
              <a:tblPr>
                <a:tableStyleId>{21E4AEA4-8DFA-4A89-87EB-49C32662AFE0}</a:tableStyleId>
              </a:tblPr>
              <a:tblGrid>
                <a:gridCol w="2331871"/>
                <a:gridCol w="8638072"/>
              </a:tblGrid>
              <a:tr h="336316">
                <a:tc gridSpan="2">
                  <a:txBody>
                    <a:bodyPr/>
                    <a:lstStyle/>
                    <a:p>
                      <a:pPr marL="0" marR="0" lvl="0" indent="0" algn="ctr" defTabSz="914400" rtl="0" eaLnBrk="1" fontAlgn="base" latinLnBrk="0" hangingPunct="1">
                        <a:lnSpc>
                          <a:spcPct val="100000"/>
                        </a:lnSpc>
                        <a:spcBef>
                          <a:spcPct val="20000"/>
                        </a:spcBef>
                        <a:spcAft>
                          <a:spcPct val="0"/>
                        </a:spcAft>
                        <a:buClrTx/>
                        <a:buSzTx/>
                        <a:buFont typeface="Courier New" charset="0"/>
                        <a:buNone/>
                        <a:tabLst/>
                      </a:pPr>
                      <a:r>
                        <a:rPr lang="en-US" sz="1400" dirty="0" smtClean="0"/>
                        <a:t>Endocrine and Renal Compensatory Mechanisms</a:t>
                      </a:r>
                      <a:endParaRPr kumimoji="0" lang="en-US" sz="1400" b="1" i="0" u="none" strike="noStrike" cap="none" normalizeH="0" baseline="0" dirty="0" smtClean="0">
                        <a:ln>
                          <a:noFill/>
                        </a:ln>
                        <a:solidFill>
                          <a:schemeClr val="tx1"/>
                        </a:solidFill>
                        <a:effectLst/>
                        <a:latin typeface="Calibri" pitchFamily="34" charset="0"/>
                        <a:cs typeface="Calibri" pitchFamily="34" charset="0"/>
                      </a:endParaRPr>
                    </a:p>
                  </a:txBody>
                  <a:tcPr marL="102870" marR="102870" anchor="ctr" horzOverflow="overflow">
                    <a:solidFill>
                      <a:schemeClr val="accent2">
                        <a:lumMod val="60000"/>
                        <a:lumOff val="40000"/>
                      </a:schemeClr>
                    </a:solidFill>
                  </a:tcPr>
                </a:tc>
                <a:tc hMerge="1">
                  <a:txBody>
                    <a:bodyPr/>
                    <a:lstStyle/>
                    <a:p>
                      <a:endParaRPr lang="en-US"/>
                    </a:p>
                  </a:txBody>
                  <a:tcPr/>
                </a:tc>
              </a:tr>
              <a:tr h="1314689">
                <a:tc rowSpan="3">
                  <a:txBody>
                    <a:bodyPr/>
                    <a:lstStyle/>
                    <a:p>
                      <a:pPr marL="342900" marR="0" lvl="0" indent="-342900" algn="ctr" defTabSz="914400" rtl="0" eaLnBrk="1" fontAlgn="base" latinLnBrk="0" hangingPunct="1">
                        <a:lnSpc>
                          <a:spcPct val="100000"/>
                        </a:lnSpc>
                        <a:spcBef>
                          <a:spcPct val="20000"/>
                        </a:spcBef>
                        <a:spcAft>
                          <a:spcPct val="0"/>
                        </a:spcAft>
                        <a:buClrTx/>
                        <a:buSzTx/>
                        <a:buFont typeface="Courier New" charset="0"/>
                        <a:buChar char="o"/>
                        <a:tabLst/>
                      </a:pPr>
                      <a:r>
                        <a:rPr kumimoji="0" lang="en-US" sz="1100" u="none" strike="noStrike" cap="none" normalizeH="0" baseline="0" dirty="0" smtClean="0">
                          <a:ln>
                            <a:noFill/>
                          </a:ln>
                          <a:effectLst/>
                        </a:rPr>
                        <a:t>↑ Circulating vasoconstrictors</a:t>
                      </a:r>
                      <a:endParaRPr kumimoji="0" lang="en-US" sz="1100" b="0" i="0" u="none" strike="noStrike" cap="none" normalizeH="0" baseline="0" dirty="0" smtClean="0">
                        <a:ln>
                          <a:noFill/>
                        </a:ln>
                        <a:solidFill>
                          <a:schemeClr val="tx1"/>
                        </a:solidFill>
                        <a:effectLst/>
                        <a:latin typeface="Calibri" pitchFamily="34" charset="0"/>
                        <a:cs typeface="Calibri" pitchFamily="34" charset="0"/>
                      </a:endParaRPr>
                    </a:p>
                  </a:txBody>
                  <a:tcPr marL="102870" marR="102870" anchor="ctr" horzOverflow="overflow">
                    <a:solidFill>
                      <a:schemeClr val="accent2">
                        <a:lumMod val="60000"/>
                        <a:lumOff val="40000"/>
                      </a:schemeClr>
                    </a:solidFill>
                  </a:tcPr>
                </a:tc>
                <a:tc>
                  <a:txBody>
                    <a:bodyPr/>
                    <a:lstStyle/>
                    <a:p>
                      <a:pPr marL="342900" marR="0" lvl="0" indent="-342900" algn="just" defTabSz="914400" rtl="0" eaLnBrk="1" fontAlgn="base" latinLnBrk="0" hangingPunct="1">
                        <a:lnSpc>
                          <a:spcPct val="100000"/>
                        </a:lnSpc>
                        <a:spcBef>
                          <a:spcPct val="20000"/>
                        </a:spcBef>
                        <a:spcAft>
                          <a:spcPct val="0"/>
                        </a:spcAft>
                        <a:buClrTx/>
                        <a:buSzTx/>
                        <a:buFont typeface="Courier New" charset="0"/>
                        <a:buChar char="o"/>
                        <a:tabLst/>
                      </a:pPr>
                      <a:r>
                        <a:rPr kumimoji="0" lang="en-US" sz="1400" u="none" strike="noStrike" cap="none" normalizeH="0" baseline="0" dirty="0" smtClean="0">
                          <a:ln>
                            <a:noFill/>
                          </a:ln>
                          <a:effectLst/>
                        </a:rPr>
                        <a:t> Stimulation of sympathetic nervous system </a:t>
                      </a:r>
                      <a:r>
                        <a:rPr kumimoji="0" lang="en-US" sz="1400" u="none" strike="noStrike" cap="none" normalizeH="0" baseline="0" dirty="0" smtClean="0">
                          <a:ln>
                            <a:noFill/>
                          </a:ln>
                          <a:effectLst/>
                          <a:sym typeface="Wingdings" pitchFamily="2" charset="2"/>
                        </a:rPr>
                        <a:t> release of epinephrine, norepinephrine from the adrenal medulla (</a:t>
                      </a:r>
                      <a:r>
                        <a:rPr lang="en-US" sz="1400" kern="1200" baseline="0" dirty="0" err="1" smtClean="0"/>
                        <a:t>sympatho</a:t>
                      </a:r>
                      <a:r>
                        <a:rPr lang="en-US" sz="1400" kern="1200" baseline="0" dirty="0" smtClean="0"/>
                        <a:t>-adrenal axis) .</a:t>
                      </a:r>
                    </a:p>
                    <a:p>
                      <a:pPr marL="342900" indent="-342900">
                        <a:buFont typeface="Courier New" charset="0"/>
                        <a:buChar char="o"/>
                      </a:pPr>
                      <a:r>
                        <a:rPr lang="en-US" sz="1400" kern="1200" baseline="0" dirty="0" smtClean="0"/>
                        <a:t> </a:t>
                      </a:r>
                      <a:r>
                        <a:rPr lang="en-US" sz="1400" kern="1200" baseline="0" dirty="0" err="1" smtClean="0"/>
                        <a:t>Epinephrin</a:t>
                      </a:r>
                      <a:r>
                        <a:rPr lang="en-US" sz="1400" kern="1200" baseline="0" dirty="0" smtClean="0"/>
                        <a:t> is released almost exclusively from adrenal medulla where as </a:t>
                      </a:r>
                      <a:r>
                        <a:rPr lang="en-US" sz="1400" kern="1200" baseline="0" dirty="0" err="1" smtClean="0"/>
                        <a:t>norepinephrin</a:t>
                      </a:r>
                      <a:r>
                        <a:rPr lang="en-US" sz="1400" kern="1200" baseline="0" dirty="0" smtClean="0"/>
                        <a:t> is released from adrenal medulla and sympathetic nerve endings.</a:t>
                      </a:r>
                    </a:p>
                    <a:p>
                      <a:pPr marL="342900" indent="-342900">
                        <a:buFont typeface="Courier New" charset="0"/>
                        <a:buChar char="o"/>
                      </a:pPr>
                      <a:r>
                        <a:rPr kumimoji="0" lang="en-US" sz="1400" u="none" strike="noStrike" cap="none" normalizeH="0" baseline="0" dirty="0" smtClean="0">
                          <a:ln>
                            <a:noFill/>
                          </a:ln>
                          <a:effectLst/>
                          <a:sym typeface="Wingdings" pitchFamily="2" charset="2"/>
                        </a:rPr>
                        <a:t>  Vasoconstriction.</a:t>
                      </a:r>
                      <a:endParaRPr kumimoji="0" lang="en-US" sz="1400" b="0" i="0" u="none" strike="noStrike" cap="none" normalizeH="0" baseline="0" dirty="0" smtClean="0">
                        <a:ln>
                          <a:noFill/>
                        </a:ln>
                        <a:solidFill>
                          <a:srgbClr val="FF0000"/>
                        </a:solidFill>
                        <a:effectLst/>
                        <a:latin typeface="Calibri" pitchFamily="34" charset="0"/>
                        <a:cs typeface="Calibri" pitchFamily="34" charset="0"/>
                      </a:endParaRPr>
                    </a:p>
                  </a:txBody>
                  <a:tcPr marL="102870" marR="102870" anchor="ctr" horzOverflow="overflow"/>
                </a:tc>
              </a:tr>
              <a:tr h="1070096">
                <a:tc vMerge="1">
                  <a:txBody>
                    <a:bodyPr/>
                    <a:lstStyle/>
                    <a:p>
                      <a:endParaRPr lang="en-US"/>
                    </a:p>
                  </a:txBody>
                  <a:tcPr/>
                </a:tc>
                <a:tc>
                  <a:txBody>
                    <a:bodyPr/>
                    <a:lstStyle/>
                    <a:p>
                      <a:pPr marL="342900" indent="-342900">
                        <a:buFont typeface="Courier New" charset="0"/>
                        <a:buChar char="o"/>
                      </a:pPr>
                      <a:r>
                        <a:rPr lang="en-US" sz="1400" kern="1200" baseline="0" dirty="0" smtClean="0"/>
                        <a:t> ADH is actively secreted by the posterior pituitary gland in response to hemorrhage. </a:t>
                      </a:r>
                    </a:p>
                    <a:p>
                      <a:pPr marL="342900" indent="-342900">
                        <a:buFont typeface="Courier New" charset="0"/>
                        <a:buChar char="o"/>
                      </a:pPr>
                      <a:r>
                        <a:rPr kumimoji="0" lang="en-US" sz="1400" u="none" strike="noStrike" kern="1200" cap="none" normalizeH="0" baseline="0" dirty="0" smtClean="0">
                          <a:ln>
                            <a:noFill/>
                          </a:ln>
                          <a:effectLst/>
                        </a:rPr>
                        <a:t> Thus, </a:t>
                      </a:r>
                      <a:r>
                        <a:rPr kumimoji="0" lang="en-US" sz="1400" u="none" strike="noStrike" cap="none" normalizeH="0" baseline="0" dirty="0" smtClean="0">
                          <a:ln>
                            <a:noFill/>
                          </a:ln>
                          <a:effectLst/>
                        </a:rPr>
                        <a:t>hemorrhage </a:t>
                      </a:r>
                      <a:r>
                        <a:rPr kumimoji="0" lang="en-US" sz="1400" u="none" strike="noStrike" cap="none" normalizeH="0" baseline="0" dirty="0" smtClean="0">
                          <a:ln>
                            <a:noFill/>
                          </a:ln>
                          <a:effectLst/>
                          <a:sym typeface="Wingdings" pitchFamily="2" charset="2"/>
                        </a:rPr>
                        <a:t> stimulates posterior pituitary  synthesis and release of vasopressin  (ADH).</a:t>
                      </a:r>
                    </a:p>
                    <a:p>
                      <a:pPr marL="342900" indent="-342900">
                        <a:buFont typeface="Courier New" charset="0"/>
                        <a:buChar char="o"/>
                      </a:pPr>
                      <a:r>
                        <a:rPr lang="en-US" sz="1400" kern="1200" baseline="0" dirty="0" smtClean="0"/>
                        <a:t> ADH is potent vasoconstrictor.</a:t>
                      </a:r>
                    </a:p>
                    <a:p>
                      <a:pPr marL="342900" indent="-342900">
                        <a:buFont typeface="Courier New" charset="0"/>
                        <a:buChar char="o"/>
                      </a:pPr>
                      <a:r>
                        <a:rPr lang="en-US" sz="1400" kern="1200" baseline="0" dirty="0" smtClean="0"/>
                        <a:t> It also stimulates reabsorption of water.</a:t>
                      </a:r>
                      <a:endParaRPr kumimoji="0" lang="en-US" sz="1400" b="0" i="0" u="none" strike="noStrike" cap="none" normalizeH="0" baseline="0" dirty="0" smtClean="0">
                        <a:ln>
                          <a:noFill/>
                        </a:ln>
                        <a:solidFill>
                          <a:schemeClr val="tx1"/>
                        </a:solidFill>
                        <a:effectLst/>
                        <a:latin typeface="Calibri" pitchFamily="34" charset="0"/>
                        <a:cs typeface="Calibri" pitchFamily="34" charset="0"/>
                      </a:endParaRPr>
                    </a:p>
                  </a:txBody>
                  <a:tcPr marL="102870" marR="102870" anchor="ctr" horzOverflow="overflow"/>
                </a:tc>
              </a:tr>
              <a:tr h="874421">
                <a:tc vMerge="1">
                  <a:txBody>
                    <a:bodyPr/>
                    <a:lstStyle/>
                    <a:p>
                      <a:endParaRPr lang="en-US"/>
                    </a:p>
                  </a:txBody>
                  <a:tcPr/>
                </a:tc>
                <a:tc>
                  <a:txBody>
                    <a:bodyPr/>
                    <a:lstStyle/>
                    <a:p>
                      <a:pPr marL="342900" marR="0" lvl="0" indent="-342900" algn="just" defTabSz="914400" rtl="0" eaLnBrk="1" fontAlgn="base" latinLnBrk="0" hangingPunct="1">
                        <a:lnSpc>
                          <a:spcPct val="100000"/>
                        </a:lnSpc>
                        <a:spcBef>
                          <a:spcPct val="20000"/>
                        </a:spcBef>
                        <a:spcAft>
                          <a:spcPct val="0"/>
                        </a:spcAft>
                        <a:buClrTx/>
                        <a:buSzTx/>
                        <a:buFont typeface="Courier New" charset="0"/>
                        <a:buChar char="o"/>
                        <a:tabLst/>
                      </a:pPr>
                      <a:r>
                        <a:rPr kumimoji="0" lang="en-US" sz="1400" u="none" strike="noStrike" cap="none" normalizeH="0" baseline="0" dirty="0" smtClean="0">
                          <a:ln>
                            <a:noFill/>
                          </a:ln>
                          <a:effectLst/>
                        </a:rPr>
                        <a:t> ↓ renal perfusion </a:t>
                      </a:r>
                      <a:r>
                        <a:rPr kumimoji="0" lang="en-US" sz="1400" u="none" strike="noStrike" cap="none" normalizeH="0" baseline="0" dirty="0" smtClean="0">
                          <a:ln>
                            <a:noFill/>
                          </a:ln>
                          <a:effectLst/>
                          <a:sym typeface="Wingdings" pitchFamily="2" charset="2"/>
                        </a:rPr>
                        <a:t> secretion of </a:t>
                      </a:r>
                      <a:r>
                        <a:rPr kumimoji="0" lang="en-US" sz="1400" u="none" strike="noStrike" cap="none" normalizeH="0" baseline="0" dirty="0" err="1" smtClean="0">
                          <a:ln>
                            <a:noFill/>
                          </a:ln>
                          <a:effectLst/>
                          <a:sym typeface="Wingdings" pitchFamily="2" charset="2"/>
                        </a:rPr>
                        <a:t>renin</a:t>
                      </a:r>
                      <a:r>
                        <a:rPr kumimoji="0" lang="en-US" sz="1400" u="none" strike="noStrike" cap="none" normalizeH="0" baseline="0" dirty="0" smtClean="0">
                          <a:ln>
                            <a:noFill/>
                          </a:ln>
                          <a:effectLst/>
                          <a:sym typeface="Wingdings" pitchFamily="2" charset="2"/>
                        </a:rPr>
                        <a:t> from </a:t>
                      </a:r>
                      <a:r>
                        <a:rPr kumimoji="0" lang="en-US" sz="1400" u="none" strike="noStrike" cap="none" normalizeH="0" baseline="0" dirty="0" err="1" smtClean="0">
                          <a:ln>
                            <a:noFill/>
                          </a:ln>
                          <a:effectLst/>
                          <a:sym typeface="Wingdings" pitchFamily="2" charset="2"/>
                        </a:rPr>
                        <a:t>juxtaglomerular</a:t>
                      </a:r>
                      <a:r>
                        <a:rPr kumimoji="0" lang="en-US" sz="1400" u="none" strike="noStrike" cap="none" normalizeH="0" baseline="0" dirty="0" smtClean="0">
                          <a:ln>
                            <a:noFill/>
                          </a:ln>
                          <a:effectLst/>
                          <a:sym typeface="Wingdings" pitchFamily="2" charset="2"/>
                        </a:rPr>
                        <a:t> apparatus  generates </a:t>
                      </a:r>
                      <a:r>
                        <a:rPr kumimoji="0" lang="en-US" sz="1400" u="none" strike="noStrike" cap="none" normalizeH="0" baseline="0" dirty="0" err="1" smtClean="0">
                          <a:ln>
                            <a:noFill/>
                          </a:ln>
                          <a:effectLst/>
                          <a:sym typeface="Wingdings" pitchFamily="2" charset="2"/>
                        </a:rPr>
                        <a:t>angiotensin</a:t>
                      </a:r>
                      <a:r>
                        <a:rPr kumimoji="0" lang="en-US" sz="1400" u="none" strike="noStrike" cap="none" normalizeH="0" baseline="0" dirty="0" smtClean="0">
                          <a:ln>
                            <a:noFill/>
                          </a:ln>
                          <a:effectLst/>
                          <a:sym typeface="Wingdings" pitchFamily="2" charset="2"/>
                        </a:rPr>
                        <a:t> II  </a:t>
                      </a:r>
                    </a:p>
                    <a:p>
                      <a:pPr marL="342900" marR="0" lvl="0" indent="-342900" algn="just" defTabSz="914400" rtl="0" eaLnBrk="1" fontAlgn="base" latinLnBrk="0" hangingPunct="1">
                        <a:lnSpc>
                          <a:spcPct val="100000"/>
                        </a:lnSpc>
                        <a:spcBef>
                          <a:spcPct val="20000"/>
                        </a:spcBef>
                        <a:spcAft>
                          <a:spcPct val="0"/>
                        </a:spcAft>
                        <a:buClrTx/>
                        <a:buSzTx/>
                        <a:buFont typeface="Courier New" charset="0"/>
                        <a:buChar char="o"/>
                        <a:tabLst/>
                      </a:pPr>
                      <a:r>
                        <a:rPr kumimoji="0" lang="en-US" sz="1400" u="none" strike="noStrike" cap="none" normalizeH="0" baseline="0" dirty="0" smtClean="0">
                          <a:ln>
                            <a:noFill/>
                          </a:ln>
                          <a:effectLst/>
                          <a:sym typeface="Wingdings" pitchFamily="2" charset="2"/>
                        </a:rPr>
                        <a:t> Angiotensin II is a powerful vasoconstrictor</a:t>
                      </a:r>
                      <a:endParaRPr kumimoji="0" lang="en-US" sz="1400" b="0" i="0" u="none" strike="noStrike" cap="none" normalizeH="0" baseline="0" dirty="0" smtClean="0">
                        <a:ln>
                          <a:noFill/>
                        </a:ln>
                        <a:solidFill>
                          <a:srgbClr val="FF0000"/>
                        </a:solidFill>
                        <a:effectLst/>
                        <a:latin typeface="Calibri" pitchFamily="34" charset="0"/>
                        <a:cs typeface="Calibri" pitchFamily="34" charset="0"/>
                      </a:endParaRPr>
                    </a:p>
                  </a:txBody>
                  <a:tcPr marL="102870" marR="102870" anchor="ctr" horzOverflow="overflow"/>
                </a:tc>
              </a:tr>
            </a:tbl>
          </a:graphicData>
        </a:graphic>
      </p:graphicFrame>
    </p:spTree>
    <p:extLst>
      <p:ext uri="{BB962C8B-B14F-4D97-AF65-F5344CB8AC3E}">
        <p14:creationId xmlns:p14="http://schemas.microsoft.com/office/powerpoint/2010/main" val="5973520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19</a:t>
            </a:fld>
            <a:endParaRPr lang="en-US" dirty="0"/>
          </a:p>
        </p:txBody>
      </p:sp>
      <p:graphicFrame>
        <p:nvGraphicFramePr>
          <p:cNvPr id="7" name="Group 32"/>
          <p:cNvGraphicFramePr>
            <a:graphicFrameLocks noGrp="1"/>
          </p:cNvGraphicFramePr>
          <p:nvPr>
            <p:extLst>
              <p:ext uri="{D42A27DB-BD31-4B8C-83A1-F6EECF244321}">
                <p14:modId xmlns:p14="http://schemas.microsoft.com/office/powerpoint/2010/main" val="1240667379"/>
              </p:ext>
            </p:extLst>
          </p:nvPr>
        </p:nvGraphicFramePr>
        <p:xfrm>
          <a:off x="609459" y="1329109"/>
          <a:ext cx="10969943" cy="2641600"/>
        </p:xfrm>
        <a:graphic>
          <a:graphicData uri="http://schemas.openxmlformats.org/drawingml/2006/table">
            <a:tbl>
              <a:tblPr>
                <a:tableStyleId>{21E4AEA4-8DFA-4A89-87EB-49C32662AFE0}</a:tableStyleId>
              </a:tblPr>
              <a:tblGrid>
                <a:gridCol w="2577591"/>
                <a:gridCol w="8392352"/>
              </a:tblGrid>
              <a:tr h="419100">
                <a:tc gridSpan="2">
                  <a:txBody>
                    <a:bodyPr/>
                    <a:lstStyle/>
                    <a:p>
                      <a:pPr marL="0" marR="0" lvl="0" indent="0" algn="ctr" defTabSz="914400" rtl="0" eaLnBrk="1" fontAlgn="base" latinLnBrk="0" hangingPunct="1">
                        <a:lnSpc>
                          <a:spcPct val="100000"/>
                        </a:lnSpc>
                        <a:spcBef>
                          <a:spcPct val="20000"/>
                        </a:spcBef>
                        <a:spcAft>
                          <a:spcPct val="0"/>
                        </a:spcAft>
                        <a:buClrTx/>
                        <a:buSzTx/>
                        <a:buFont typeface="Courier New" charset="0"/>
                        <a:buNone/>
                        <a:tabLst/>
                      </a:pPr>
                      <a:r>
                        <a:rPr lang="en-US" sz="1800" b="0" dirty="0" smtClean="0"/>
                        <a:t>Endocrine and Renal Compensatory Mechanisms</a:t>
                      </a:r>
                      <a:endParaRPr kumimoji="0" lang="en-US" sz="1800" b="0" i="0" u="none" strike="noStrike" cap="none" normalizeH="0" baseline="0" dirty="0" smtClean="0">
                        <a:ln>
                          <a:noFill/>
                        </a:ln>
                        <a:solidFill>
                          <a:schemeClr val="tx1"/>
                        </a:solidFill>
                        <a:effectLst/>
                        <a:latin typeface="+mn-lt"/>
                        <a:cs typeface="Calibri" pitchFamily="34" charset="0"/>
                      </a:endParaRPr>
                    </a:p>
                  </a:txBody>
                  <a:tcPr marL="102870" marR="102870" anchor="ctr" horzOverflow="overflow">
                    <a:solidFill>
                      <a:schemeClr val="accent2">
                        <a:lumMod val="60000"/>
                        <a:lumOff val="40000"/>
                      </a:schemeClr>
                    </a:solidFill>
                  </a:tcPr>
                </a:tc>
                <a:tc hMerge="1">
                  <a:txBody>
                    <a:bodyPr/>
                    <a:lstStyle/>
                    <a:p>
                      <a:endParaRPr lang="en-US"/>
                    </a:p>
                  </a:txBody>
                  <a:tcPr/>
                </a:tc>
              </a:tr>
              <a:tr h="1111250">
                <a:tc>
                  <a:txBody>
                    <a:bodyPr/>
                    <a:lstStyle/>
                    <a:p>
                      <a:pPr marL="285750" marR="0" lvl="0" indent="-285750" algn="ctr" defTabSz="914400" rtl="0" eaLnBrk="1" fontAlgn="base" latinLnBrk="0" hangingPunct="1">
                        <a:lnSpc>
                          <a:spcPct val="100000"/>
                        </a:lnSpc>
                        <a:spcBef>
                          <a:spcPct val="20000"/>
                        </a:spcBef>
                        <a:spcAft>
                          <a:spcPct val="0"/>
                        </a:spcAft>
                        <a:buClrTx/>
                        <a:buSzTx/>
                        <a:buFont typeface="Courier New" charset="0"/>
                        <a:buChar char="o"/>
                        <a:tabLst/>
                      </a:pPr>
                      <a:r>
                        <a:rPr kumimoji="0" lang="en-US" sz="1800" u="none" strike="noStrike" cap="none" normalizeH="0" baseline="0" dirty="0" smtClean="0">
                          <a:ln>
                            <a:noFill/>
                          </a:ln>
                          <a:effectLst/>
                        </a:rPr>
                        <a:t>↑ secretion of glucocorticoids by adrenal cortex</a:t>
                      </a:r>
                      <a:endParaRPr kumimoji="0" lang="en-US" sz="1800" b="0" i="0" u="none" strike="noStrike" cap="none" normalizeH="0" baseline="0" dirty="0" smtClean="0">
                        <a:ln>
                          <a:noFill/>
                        </a:ln>
                        <a:solidFill>
                          <a:schemeClr val="tx1"/>
                        </a:solidFill>
                        <a:effectLst/>
                        <a:latin typeface="+mn-lt"/>
                        <a:cs typeface="Calibri" pitchFamily="34" charset="0"/>
                      </a:endParaRPr>
                    </a:p>
                  </a:txBody>
                  <a:tcPr marL="102870" marR="102870" anchor="ctr" horzOverflow="overflow">
                    <a:solidFill>
                      <a:schemeClr val="accent2">
                        <a:lumMod val="60000"/>
                        <a:lumOff val="40000"/>
                      </a:schemeClr>
                    </a:solidFill>
                  </a:tcPr>
                </a:tc>
                <a:tc>
                  <a:txBody>
                    <a:bodyPr/>
                    <a:lstStyle/>
                    <a:p>
                      <a:pPr marL="285750" marR="0" lvl="0" indent="-285750" algn="just" defTabSz="914400" rtl="0" eaLnBrk="1" fontAlgn="base" latinLnBrk="0" hangingPunct="1">
                        <a:lnSpc>
                          <a:spcPct val="100000"/>
                        </a:lnSpc>
                        <a:spcBef>
                          <a:spcPct val="20000"/>
                        </a:spcBef>
                        <a:spcAft>
                          <a:spcPct val="0"/>
                        </a:spcAft>
                        <a:buClrTx/>
                        <a:buSzTx/>
                        <a:buFont typeface="Courier New" charset="0"/>
                        <a:buChar char="o"/>
                        <a:tabLst/>
                      </a:pPr>
                      <a:r>
                        <a:rPr kumimoji="0" lang="en-US" sz="1800" u="none" strike="noStrike" cap="none" normalizeH="0" baseline="0" dirty="0" smtClean="0">
                          <a:ln>
                            <a:noFill/>
                          </a:ln>
                          <a:effectLst/>
                          <a:sym typeface="Wingdings" pitchFamily="2" charset="2"/>
                        </a:rPr>
                        <a:t> This helps to maintain blood glucose</a:t>
                      </a:r>
                      <a:endParaRPr kumimoji="0" lang="en-US" sz="1800" b="0" i="0" u="none" strike="noStrike" cap="none" normalizeH="0" baseline="0" dirty="0" smtClean="0">
                        <a:ln>
                          <a:noFill/>
                        </a:ln>
                        <a:solidFill>
                          <a:schemeClr val="tx1"/>
                        </a:solidFill>
                        <a:effectLst/>
                        <a:latin typeface="+mn-lt"/>
                        <a:cs typeface="Calibri" pitchFamily="34" charset="0"/>
                        <a:sym typeface="Wingdings" pitchFamily="2" charset="2"/>
                      </a:endParaRPr>
                    </a:p>
                  </a:txBody>
                  <a:tcPr marL="102870" marR="102870" anchor="ctr" horzOverflow="overflow"/>
                </a:tc>
              </a:tr>
              <a:tr h="1111250">
                <a:tc>
                  <a:txBody>
                    <a:bodyPr/>
                    <a:lstStyle/>
                    <a:p>
                      <a:pPr marL="285750" marR="0" lvl="0" indent="-285750" algn="ctr" defTabSz="914400" rtl="0" eaLnBrk="1" fontAlgn="base" latinLnBrk="0" hangingPunct="1">
                        <a:lnSpc>
                          <a:spcPct val="100000"/>
                        </a:lnSpc>
                        <a:spcBef>
                          <a:spcPct val="20000"/>
                        </a:spcBef>
                        <a:spcAft>
                          <a:spcPct val="0"/>
                        </a:spcAft>
                        <a:buClrTx/>
                        <a:buSzTx/>
                        <a:buFont typeface="Courier New" charset="0"/>
                        <a:buChar char="o"/>
                        <a:tabLst/>
                      </a:pPr>
                      <a:r>
                        <a:rPr kumimoji="0" lang="en-US" sz="1800" u="none" strike="noStrike" cap="none" normalizeH="0" baseline="0" dirty="0" smtClean="0">
                          <a:ln>
                            <a:noFill/>
                          </a:ln>
                          <a:effectLst/>
                        </a:rPr>
                        <a:t>Stimulation of hematopoiesis</a:t>
                      </a:r>
                      <a:endParaRPr kumimoji="0" lang="en-US" sz="1800" b="0" i="0" u="none" strike="noStrike" cap="none" normalizeH="0" baseline="0" dirty="0" smtClean="0">
                        <a:ln>
                          <a:noFill/>
                        </a:ln>
                        <a:solidFill>
                          <a:schemeClr val="tx1"/>
                        </a:solidFill>
                        <a:effectLst/>
                        <a:latin typeface="+mn-lt"/>
                        <a:cs typeface="Calibri" pitchFamily="34" charset="0"/>
                      </a:endParaRPr>
                    </a:p>
                  </a:txBody>
                  <a:tcPr marL="102870" marR="102870" anchor="ctr" horzOverflow="overflow">
                    <a:solidFill>
                      <a:schemeClr val="accent2">
                        <a:lumMod val="60000"/>
                        <a:lumOff val="40000"/>
                      </a:schemeClr>
                    </a:solidFill>
                  </a:tcPr>
                </a:tc>
                <a:tc>
                  <a:txBody>
                    <a:bodyPr/>
                    <a:lstStyle/>
                    <a:p>
                      <a:pPr marL="285750" marR="0" lvl="0" indent="-285750" algn="just" defTabSz="914400" rtl="0" eaLnBrk="1" fontAlgn="base" latinLnBrk="0" hangingPunct="1">
                        <a:lnSpc>
                          <a:spcPct val="100000"/>
                        </a:lnSpc>
                        <a:spcBef>
                          <a:spcPct val="20000"/>
                        </a:spcBef>
                        <a:spcAft>
                          <a:spcPct val="0"/>
                        </a:spcAft>
                        <a:buClrTx/>
                        <a:buSzTx/>
                        <a:buFont typeface="Courier New" charset="0"/>
                        <a:buChar char="o"/>
                        <a:tabLst/>
                      </a:pPr>
                      <a:r>
                        <a:rPr kumimoji="0" lang="en-US" sz="1800" u="none" strike="noStrike" cap="none" normalizeH="0" baseline="0" dirty="0" smtClean="0">
                          <a:ln>
                            <a:noFill/>
                          </a:ln>
                          <a:effectLst/>
                        </a:rPr>
                        <a:t> ↓ blood volume &amp; hypoxia </a:t>
                      </a:r>
                      <a:r>
                        <a:rPr kumimoji="0" lang="en-US" sz="1800" u="none" strike="noStrike" cap="none" normalizeH="0" baseline="0" dirty="0" smtClean="0">
                          <a:ln>
                            <a:noFill/>
                          </a:ln>
                          <a:effectLst/>
                          <a:sym typeface="Wingdings" pitchFamily="2" charset="2"/>
                        </a:rPr>
                        <a:t> synthesis of </a:t>
                      </a:r>
                      <a:r>
                        <a:rPr kumimoji="0" lang="en-US" sz="1800" u="none" strike="noStrike" cap="none" normalizeH="0" baseline="0" dirty="0" err="1" smtClean="0">
                          <a:ln>
                            <a:noFill/>
                          </a:ln>
                          <a:effectLst/>
                          <a:sym typeface="Wingdings" pitchFamily="2" charset="2"/>
                        </a:rPr>
                        <a:t>erythropoeitin</a:t>
                      </a:r>
                      <a:r>
                        <a:rPr kumimoji="0" lang="en-US" sz="1800" u="none" strike="noStrike" cap="none" normalizeH="0" baseline="0" dirty="0" smtClean="0">
                          <a:ln>
                            <a:noFill/>
                          </a:ln>
                          <a:effectLst/>
                          <a:sym typeface="Wingdings" pitchFamily="2" charset="2"/>
                        </a:rPr>
                        <a:t> (EPO)  </a:t>
                      </a:r>
                      <a:r>
                        <a:rPr kumimoji="0" lang="en-US" sz="1800" u="none" strike="noStrike" cap="none" normalizeH="0" baseline="0" dirty="0" smtClean="0">
                          <a:ln>
                            <a:noFill/>
                          </a:ln>
                          <a:effectLst/>
                        </a:rPr>
                        <a:t>hematopoiesis</a:t>
                      </a:r>
                      <a:r>
                        <a:rPr kumimoji="0" lang="en-US" sz="1800" u="none" strike="noStrike" cap="none" normalizeH="0" baseline="0" dirty="0" smtClean="0">
                          <a:ln>
                            <a:noFill/>
                          </a:ln>
                          <a:effectLst/>
                          <a:sym typeface="Wingdings" pitchFamily="2" charset="2"/>
                        </a:rPr>
                        <a:t>.</a:t>
                      </a:r>
                      <a:endParaRPr kumimoji="0" lang="en-US" sz="1800" b="0" i="0" u="none" strike="noStrike" cap="none" normalizeH="0" baseline="0" dirty="0" smtClean="0">
                        <a:ln>
                          <a:noFill/>
                        </a:ln>
                        <a:solidFill>
                          <a:schemeClr val="tx1"/>
                        </a:solidFill>
                        <a:effectLst/>
                        <a:latin typeface="+mn-lt"/>
                        <a:cs typeface="Calibri" pitchFamily="34" charset="0"/>
                        <a:sym typeface="Wingdings" pitchFamily="2" charset="2"/>
                      </a:endParaRPr>
                    </a:p>
                  </a:txBody>
                  <a:tcPr marL="102870" marR="102870" anchor="ctr" horzOverflow="overflow"/>
                </a:tc>
              </a:tr>
            </a:tbl>
          </a:graphicData>
        </a:graphic>
      </p:graphicFrame>
      <p:graphicFrame>
        <p:nvGraphicFramePr>
          <p:cNvPr id="8" name="Group 17"/>
          <p:cNvGraphicFramePr>
            <a:graphicFrameLocks noGrp="1"/>
          </p:cNvGraphicFramePr>
          <p:nvPr>
            <p:extLst>
              <p:ext uri="{D42A27DB-BD31-4B8C-83A1-F6EECF244321}">
                <p14:modId xmlns:p14="http://schemas.microsoft.com/office/powerpoint/2010/main" val="1819308195"/>
              </p:ext>
            </p:extLst>
          </p:nvPr>
        </p:nvGraphicFramePr>
        <p:xfrm>
          <a:off x="609459" y="4040364"/>
          <a:ext cx="10969943" cy="2159635"/>
        </p:xfrm>
        <a:graphic>
          <a:graphicData uri="http://schemas.openxmlformats.org/drawingml/2006/table">
            <a:tbl>
              <a:tblPr>
                <a:tableStyleId>{5C22544A-7EE6-4342-B048-85BDC9FD1C3A}</a:tableStyleId>
              </a:tblPr>
              <a:tblGrid>
                <a:gridCol w="2730299"/>
                <a:gridCol w="8239644"/>
              </a:tblGrid>
              <a:tr h="0">
                <a:tc gridSpan="2">
                  <a:txBody>
                    <a:bodyPr/>
                    <a:lstStyle/>
                    <a:p>
                      <a:pPr marL="0" marR="0" lvl="0" indent="0" algn="ctr" defTabSz="914400" rtl="0" eaLnBrk="1" fontAlgn="base" latinLnBrk="0" hangingPunct="1">
                        <a:lnSpc>
                          <a:spcPct val="100000"/>
                        </a:lnSpc>
                        <a:spcBef>
                          <a:spcPct val="20000"/>
                        </a:spcBef>
                        <a:spcAft>
                          <a:spcPct val="0"/>
                        </a:spcAft>
                        <a:buClrTx/>
                        <a:buSzTx/>
                        <a:buFont typeface="Courier New" charset="0"/>
                        <a:buNone/>
                        <a:tabLst/>
                      </a:pPr>
                      <a:r>
                        <a:rPr lang="en-US" sz="1800" dirty="0" smtClean="0"/>
                        <a:t>Endocrine and Renal Compensatory Mechanisms</a:t>
                      </a:r>
                      <a:endParaRPr kumimoji="0" lang="en-US" sz="1800" b="0" i="0" u="none" strike="noStrike" cap="none" normalizeH="0" baseline="0" dirty="0" smtClean="0">
                        <a:ln>
                          <a:noFill/>
                        </a:ln>
                        <a:solidFill>
                          <a:schemeClr val="tx1"/>
                        </a:solidFill>
                        <a:effectLst/>
                        <a:latin typeface="+mn-lt"/>
                        <a:cs typeface="Calibri" pitchFamily="34" charset="0"/>
                      </a:endParaRPr>
                    </a:p>
                  </a:txBody>
                  <a:tcPr marL="102870" marR="102870" anchor="ctr" horzOverflow="overflow">
                    <a:solidFill>
                      <a:schemeClr val="accent2">
                        <a:lumMod val="60000"/>
                        <a:lumOff val="40000"/>
                      </a:schemeClr>
                    </a:solidFill>
                  </a:tcPr>
                </a:tc>
                <a:tc hMerge="1">
                  <a:txBody>
                    <a:bodyPr/>
                    <a:lstStyle/>
                    <a:p>
                      <a:endParaRPr lang="en-US"/>
                    </a:p>
                  </a:txBody>
                  <a:tcPr/>
                </a:tc>
              </a:tr>
              <a:tr h="1793875">
                <a:tc>
                  <a:txBody>
                    <a:bodyPr/>
                    <a:lstStyle/>
                    <a:p>
                      <a:pPr marL="285750" marR="0" lvl="0" indent="-285750" algn="ctr" defTabSz="914400" rtl="0" eaLnBrk="1" fontAlgn="base" latinLnBrk="0" hangingPunct="1">
                        <a:lnSpc>
                          <a:spcPct val="100000"/>
                        </a:lnSpc>
                        <a:spcBef>
                          <a:spcPct val="20000"/>
                        </a:spcBef>
                        <a:spcAft>
                          <a:spcPct val="0"/>
                        </a:spcAft>
                        <a:buClrTx/>
                        <a:buSzTx/>
                        <a:buFont typeface="Courier New" charset="0"/>
                        <a:buChar char="o"/>
                        <a:tabLst/>
                      </a:pPr>
                      <a:r>
                        <a:rPr kumimoji="0" lang="en-US" sz="1800" u="none" strike="noStrike" cap="none" normalizeH="0" baseline="0" dirty="0" smtClean="0">
                          <a:ln>
                            <a:noFill/>
                          </a:ln>
                          <a:effectLst/>
                        </a:rPr>
                        <a:t>Renal conservation of salt and water</a:t>
                      </a:r>
                      <a:endParaRPr kumimoji="0" lang="en-US" sz="1800" b="0" i="0" u="none" strike="noStrike" cap="none" normalizeH="0" baseline="0" dirty="0" smtClean="0">
                        <a:ln>
                          <a:noFill/>
                        </a:ln>
                        <a:solidFill>
                          <a:schemeClr val="tx1"/>
                        </a:solidFill>
                        <a:effectLst/>
                        <a:latin typeface="+mn-lt"/>
                        <a:cs typeface="Calibri" pitchFamily="34" charset="0"/>
                      </a:endParaRPr>
                    </a:p>
                  </a:txBody>
                  <a:tcPr marL="102870" marR="102870" anchor="ctr" horzOverflow="overflow">
                    <a:solidFill>
                      <a:schemeClr val="accent2">
                        <a:lumMod val="60000"/>
                        <a:lumOff val="40000"/>
                      </a:schemeClr>
                    </a:solidFill>
                  </a:tcPr>
                </a:tc>
                <a:tc>
                  <a:txBody>
                    <a:bodyPr/>
                    <a:lstStyle/>
                    <a:p>
                      <a:pPr marL="285750" marR="0" lvl="0" indent="-285750" algn="l" defTabSz="914400" rtl="0" eaLnBrk="1" fontAlgn="base" latinLnBrk="0" hangingPunct="1">
                        <a:lnSpc>
                          <a:spcPct val="100000"/>
                        </a:lnSpc>
                        <a:spcBef>
                          <a:spcPct val="20000"/>
                        </a:spcBef>
                        <a:spcAft>
                          <a:spcPct val="0"/>
                        </a:spcAft>
                        <a:buClrTx/>
                        <a:buSzTx/>
                        <a:buFont typeface="Courier New" charset="0"/>
                        <a:buChar char="o"/>
                        <a:tabLst/>
                      </a:pPr>
                      <a:r>
                        <a:rPr kumimoji="0" lang="en-US" sz="1800" u="none" strike="noStrike" cap="none" normalizeH="0" baseline="0" dirty="0" smtClean="0">
                          <a:ln>
                            <a:noFill/>
                          </a:ln>
                          <a:effectLst/>
                        </a:rPr>
                        <a:t> Vasopressin </a:t>
                      </a:r>
                      <a:r>
                        <a:rPr kumimoji="0" lang="en-US" sz="1800" u="none" strike="noStrike" cap="none" normalizeH="0" baseline="0" dirty="0" smtClean="0">
                          <a:ln>
                            <a:noFill/>
                          </a:ln>
                          <a:effectLst/>
                          <a:sym typeface="Wingdings" pitchFamily="2" charset="2"/>
                        </a:rPr>
                        <a:t> ↑ water </a:t>
                      </a:r>
                      <a:r>
                        <a:rPr kumimoji="0" lang="en-US" sz="1800" u="none" strike="noStrike" cap="none" normalizeH="0" baseline="0" dirty="0" err="1" smtClean="0">
                          <a:ln>
                            <a:noFill/>
                          </a:ln>
                          <a:effectLst/>
                          <a:sym typeface="Wingdings" pitchFamily="2" charset="2"/>
                        </a:rPr>
                        <a:t>reabsorption</a:t>
                      </a:r>
                      <a:r>
                        <a:rPr kumimoji="0" lang="en-US" sz="1800" u="none" strike="noStrike" cap="none" normalizeH="0" baseline="0" dirty="0" smtClean="0">
                          <a:ln>
                            <a:noFill/>
                          </a:ln>
                          <a:effectLst/>
                          <a:sym typeface="Wingdings" pitchFamily="2" charset="2"/>
                        </a:rPr>
                        <a:t>  ↑ blood volume  ↑ arterial pressure.</a:t>
                      </a:r>
                    </a:p>
                    <a:p>
                      <a:pPr marL="285750" marR="0" lvl="0" indent="-285750" algn="l" defTabSz="914400" rtl="0" eaLnBrk="1" fontAlgn="base" latinLnBrk="0" hangingPunct="1">
                        <a:lnSpc>
                          <a:spcPct val="100000"/>
                        </a:lnSpc>
                        <a:spcBef>
                          <a:spcPct val="20000"/>
                        </a:spcBef>
                        <a:spcAft>
                          <a:spcPct val="0"/>
                        </a:spcAft>
                        <a:buClrTx/>
                        <a:buSzTx/>
                        <a:buFont typeface="Courier New" charset="0"/>
                        <a:buChar char="o"/>
                        <a:tabLst/>
                      </a:pPr>
                      <a:r>
                        <a:rPr kumimoji="0" lang="en-US" sz="1800" u="none" strike="noStrike" cap="none" normalizeH="0" baseline="0" dirty="0" smtClean="0">
                          <a:ln>
                            <a:noFill/>
                          </a:ln>
                          <a:effectLst/>
                          <a:sym typeface="Wingdings" pitchFamily="2" charset="2"/>
                        </a:rPr>
                        <a:t> Angiotensin II  release of aldosterone  ↑ salt reabsorption  ↑ blood volume  ↑ arterial pressure.</a:t>
                      </a:r>
                    </a:p>
                    <a:p>
                      <a:pPr marL="285750" marR="0" lvl="0" indent="-285750" algn="l" defTabSz="914400" rtl="0" eaLnBrk="1" fontAlgn="base" latinLnBrk="0" hangingPunct="1">
                        <a:lnSpc>
                          <a:spcPct val="100000"/>
                        </a:lnSpc>
                        <a:spcBef>
                          <a:spcPct val="20000"/>
                        </a:spcBef>
                        <a:spcAft>
                          <a:spcPct val="0"/>
                        </a:spcAft>
                        <a:buClrTx/>
                        <a:buSzTx/>
                        <a:buFont typeface="Courier New" charset="0"/>
                        <a:buChar char="o"/>
                        <a:tabLst/>
                      </a:pPr>
                      <a:r>
                        <a:rPr kumimoji="0" lang="en-US" sz="1800" u="none" strike="noStrike" cap="none" normalizeH="0" baseline="0" dirty="0" smtClean="0">
                          <a:ln>
                            <a:noFill/>
                          </a:ln>
                          <a:effectLst/>
                          <a:sym typeface="Wingdings" pitchFamily="2" charset="2"/>
                        </a:rPr>
                        <a:t> ↓ arterial pressure in kidney  ↓ </a:t>
                      </a:r>
                      <a:r>
                        <a:rPr lang="en-US" sz="1800" kern="1200" baseline="0" dirty="0" smtClean="0"/>
                        <a:t>decreases glomerular filtration rates and thereby decreases the excretion of water and electrolytes directly</a:t>
                      </a:r>
                      <a:endParaRPr kumimoji="0" lang="en-US" sz="1800" b="0" i="0" u="none" strike="noStrike" cap="none" normalizeH="0" baseline="0" dirty="0" smtClean="0">
                        <a:ln>
                          <a:noFill/>
                        </a:ln>
                        <a:solidFill>
                          <a:schemeClr val="tx1"/>
                        </a:solidFill>
                        <a:effectLst/>
                        <a:latin typeface="+mn-lt"/>
                        <a:cs typeface="Calibri" pitchFamily="34" charset="0"/>
                        <a:sym typeface="Wingdings" pitchFamily="2" charset="2"/>
                      </a:endParaRPr>
                    </a:p>
                  </a:txBody>
                  <a:tcPr marL="102870" marR="102870" anchor="ctr" horzOverflow="overflow"/>
                </a:tc>
              </a:tr>
            </a:tbl>
          </a:graphicData>
        </a:graphic>
      </p:graphicFrame>
      <p:sp>
        <p:nvSpPr>
          <p:cNvPr id="10" name="TextBox 9"/>
          <p:cNvSpPr txBox="1"/>
          <p:nvPr/>
        </p:nvSpPr>
        <p:spPr>
          <a:xfrm>
            <a:off x="9719835" y="0"/>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
        <p:nvSpPr>
          <p:cNvPr id="11" name="Title 1"/>
          <p:cNvSpPr txBox="1">
            <a:spLocks/>
          </p:cNvSpPr>
          <p:nvPr/>
        </p:nvSpPr>
        <p:spPr>
          <a:xfrm>
            <a:off x="609460" y="152400"/>
            <a:ext cx="10969943" cy="990600"/>
          </a:xfrm>
          <a:prstGeom prst="rect">
            <a:avLst/>
          </a:prstGeom>
        </p:spPr>
        <p:txBody>
          <a:bodyPr vert="horz" lIns="101590" tIns="50795" rIns="101590" bIns="50795" anchor="b" anchorCtr="0">
            <a:normAutofit fontScale="97500"/>
          </a:bodyPr>
          <a:lstStyle>
            <a:lvl1pPr algn="l" rtl="0" eaLnBrk="1" latinLnBrk="0" hangingPunct="1">
              <a:spcBef>
                <a:spcPct val="0"/>
              </a:spcBef>
              <a:buNone/>
              <a:defRPr kumimoji="0" sz="3600" kern="1200">
                <a:solidFill>
                  <a:schemeClr val="tx2"/>
                </a:solidFill>
                <a:latin typeface="+mj-lt"/>
                <a:ea typeface="+mj-ea"/>
                <a:cs typeface="+mj-cs"/>
              </a:defRPr>
            </a:lvl1pPr>
          </a:lstStyle>
          <a:p>
            <a:pPr defTabSz="914400"/>
            <a:r>
              <a:rPr lang="en-AU" sz="3200" smtClean="0"/>
              <a:t>Cont.</a:t>
            </a:r>
            <a:endParaRPr lang="en-AU" sz="3200" dirty="0">
              <a:solidFill>
                <a:srgbClr val="00B0F0"/>
              </a:solidFill>
            </a:endParaRPr>
          </a:p>
        </p:txBody>
      </p:sp>
    </p:spTree>
    <p:extLst>
      <p:ext uri="{BB962C8B-B14F-4D97-AF65-F5344CB8AC3E}">
        <p14:creationId xmlns:p14="http://schemas.microsoft.com/office/powerpoint/2010/main" val="3642810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Objectives</a:t>
            </a:r>
          </a:p>
        </p:txBody>
      </p:sp>
      <p:sp>
        <p:nvSpPr>
          <p:cNvPr id="4" name="Slide Number Placeholder 3"/>
          <p:cNvSpPr>
            <a:spLocks noGrp="1"/>
          </p:cNvSpPr>
          <p:nvPr>
            <p:ph type="sldNum" sz="quarter" idx="12"/>
          </p:nvPr>
        </p:nvSpPr>
        <p:spPr/>
        <p:txBody>
          <a:bodyPr/>
          <a:lstStyle/>
          <a:p>
            <a:fld id="{4929A69E-7D8F-4515-9605-0315ABD4F316}" type="slidenum">
              <a:rPr lang="en-US" smtClean="0"/>
              <a:t>2</a:t>
            </a:fld>
            <a:endParaRPr lang="en-US" dirty="0"/>
          </a:p>
        </p:txBody>
      </p:sp>
      <p:sp>
        <p:nvSpPr>
          <p:cNvPr id="5" name="Rectangle 3"/>
          <p:cNvSpPr txBox="1">
            <a:spLocks noChangeArrowheads="1"/>
          </p:cNvSpPr>
          <p:nvPr/>
        </p:nvSpPr>
        <p:spPr>
          <a:xfrm>
            <a:off x="31070" y="5301208"/>
            <a:ext cx="10080226" cy="4536504"/>
          </a:xfrm>
          <a:prstGeom prst="rect">
            <a:avLst/>
          </a:prstGeom>
        </p:spPr>
        <p:txBody>
          <a:bodyPr/>
          <a:lstStyle/>
          <a:p>
            <a:pPr marL="342900" indent="-342900" algn="l" rtl="0" eaLnBrk="0" hangingPunct="0">
              <a:spcBef>
                <a:spcPct val="20000"/>
              </a:spcBef>
              <a:buClr>
                <a:srgbClr val="FF0000"/>
              </a:buClr>
              <a:buFont typeface="Wingdings" pitchFamily="2" charset="2"/>
              <a:buChar char="q"/>
              <a:defRPr/>
            </a:pPr>
            <a:endParaRPr lang="en-US" sz="2600" b="1" kern="0" dirty="0" smtClean="0">
              <a:latin typeface="Calibri" panose="020F0502020204030204" pitchFamily="34" charset="0"/>
            </a:endParaRPr>
          </a:p>
        </p:txBody>
      </p:sp>
      <p:sp>
        <p:nvSpPr>
          <p:cNvPr id="6" name="Content Placeholder 3"/>
          <p:cNvSpPr txBox="1">
            <a:spLocks/>
          </p:cNvSpPr>
          <p:nvPr/>
        </p:nvSpPr>
        <p:spPr>
          <a:xfrm>
            <a:off x="609460" y="1784350"/>
            <a:ext cx="13309428" cy="4937760"/>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algn="just" defTabSz="914400"/>
            <a:r>
              <a:rPr lang="en-US" sz="2000" dirty="0" smtClean="0">
                <a:ea typeface="Malgun Gothic Semilight" panose="020B0502040204020203" pitchFamily="34" charset="-128"/>
                <a:cs typeface="Arabic Typesetting" panose="03020402040406030203" pitchFamily="66" charset="-78"/>
              </a:rPr>
              <a:t>Types </a:t>
            </a:r>
            <a:r>
              <a:rPr lang="en-US" sz="2000" dirty="0">
                <a:ea typeface="Malgun Gothic Semilight" panose="020B0502040204020203" pitchFamily="34" charset="-128"/>
                <a:cs typeface="Arabic Typesetting" panose="03020402040406030203" pitchFamily="66" charset="-78"/>
              </a:rPr>
              <a:t>and causes of </a:t>
            </a:r>
            <a:r>
              <a:rPr lang="en-US" sz="2000" dirty="0" smtClean="0">
                <a:ea typeface="Malgun Gothic Semilight" panose="020B0502040204020203" pitchFamily="34" charset="-128"/>
                <a:cs typeface="Arabic Typesetting" panose="03020402040406030203" pitchFamily="66" charset="-78"/>
              </a:rPr>
              <a:t>shock.</a:t>
            </a:r>
          </a:p>
          <a:p>
            <a:pPr algn="just" defTabSz="914400"/>
            <a:r>
              <a:rPr lang="en-US" sz="2000" dirty="0" smtClean="0">
                <a:ea typeface="Malgun Gothic Semilight" panose="020B0502040204020203" pitchFamily="34" charset="-128"/>
                <a:cs typeface="Arabic Typesetting" panose="03020402040406030203" pitchFamily="66" charset="-78"/>
              </a:rPr>
              <a:t>Define </a:t>
            </a:r>
            <a:r>
              <a:rPr lang="en-US" sz="2000" dirty="0">
                <a:ea typeface="Malgun Gothic Semilight" panose="020B0502040204020203" pitchFamily="34" charset="-128"/>
                <a:cs typeface="Arabic Typesetting" panose="03020402040406030203" pitchFamily="66" charset="-78"/>
              </a:rPr>
              <a:t>circulatory shock. </a:t>
            </a:r>
            <a:endParaRPr lang="en-US" sz="2000" dirty="0" smtClean="0">
              <a:ea typeface="Malgun Gothic Semilight" panose="020B0502040204020203" pitchFamily="34" charset="-128"/>
              <a:cs typeface="Arabic Typesetting" panose="03020402040406030203" pitchFamily="66" charset="-78"/>
            </a:endParaRPr>
          </a:p>
          <a:p>
            <a:pPr algn="just" defTabSz="914400"/>
            <a:r>
              <a:rPr lang="en-US" sz="2000" dirty="0" smtClean="0">
                <a:ea typeface="Malgun Gothic Semilight" panose="020B0502040204020203" pitchFamily="34" charset="-128"/>
                <a:cs typeface="Arabic Typesetting" panose="03020402040406030203" pitchFamily="66" charset="-78"/>
              </a:rPr>
              <a:t>Mechanisms </a:t>
            </a:r>
            <a:r>
              <a:rPr lang="en-US" sz="2000" dirty="0">
                <a:ea typeface="Malgun Gothic Semilight" panose="020B0502040204020203" pitchFamily="34" charset="-128"/>
                <a:cs typeface="Arabic Typesetting" panose="03020402040406030203" pitchFamily="66" charset="-78"/>
              </a:rPr>
              <a:t>responsible for the irreversible phase of hemorrhagic </a:t>
            </a:r>
            <a:r>
              <a:rPr lang="en-US" sz="2000" dirty="0" smtClean="0">
                <a:ea typeface="Malgun Gothic Semilight" panose="020B0502040204020203" pitchFamily="34" charset="-128"/>
                <a:cs typeface="Arabic Typesetting" panose="03020402040406030203" pitchFamily="66" charset="-78"/>
              </a:rPr>
              <a:t>shock.</a:t>
            </a:r>
          </a:p>
          <a:p>
            <a:pPr algn="just" defTabSz="914400"/>
            <a:r>
              <a:rPr lang="en-US" sz="2000" dirty="0" smtClean="0">
                <a:ea typeface="Malgun Gothic Semilight" panose="020B0502040204020203" pitchFamily="34" charset="-128"/>
                <a:cs typeface="Arabic Typesetting" panose="03020402040406030203" pitchFamily="66" charset="-78"/>
              </a:rPr>
              <a:t>Body </a:t>
            </a:r>
            <a:r>
              <a:rPr lang="en-US" sz="2000" dirty="0">
                <a:ea typeface="Malgun Gothic Semilight" panose="020B0502040204020203" pitchFamily="34" charset="-128"/>
                <a:cs typeface="Arabic Typesetting" panose="03020402040406030203" pitchFamily="66" charset="-78"/>
              </a:rPr>
              <a:t>compensatory mechanisms during reversible phases of hemorrhagic </a:t>
            </a:r>
            <a:r>
              <a:rPr lang="en-US" sz="2000" dirty="0" smtClean="0">
                <a:ea typeface="Malgun Gothic Semilight" panose="020B0502040204020203" pitchFamily="34" charset="-128"/>
                <a:cs typeface="Arabic Typesetting" panose="03020402040406030203" pitchFamily="66" charset="-78"/>
              </a:rPr>
              <a:t>shock.</a:t>
            </a:r>
          </a:p>
          <a:p>
            <a:pPr algn="just" defTabSz="914400"/>
            <a:r>
              <a:rPr lang="en-US" sz="2000" dirty="0" smtClean="0">
                <a:ea typeface="Malgun Gothic Semilight" panose="020B0502040204020203" pitchFamily="34" charset="-128"/>
                <a:cs typeface="Arabic Typesetting" panose="03020402040406030203" pitchFamily="66" charset="-78"/>
              </a:rPr>
              <a:t>Define </a:t>
            </a:r>
            <a:r>
              <a:rPr lang="en-US" sz="2000" dirty="0">
                <a:ea typeface="Malgun Gothic Semilight" panose="020B0502040204020203" pitchFamily="34" charset="-128"/>
                <a:cs typeface="Arabic Typesetting" panose="03020402040406030203" pitchFamily="66" charset="-78"/>
              </a:rPr>
              <a:t>shock and state the pathophysiological classification of shock. </a:t>
            </a:r>
            <a:endParaRPr lang="en-US" sz="2000" dirty="0" smtClean="0">
              <a:ea typeface="Malgun Gothic Semilight" panose="020B0502040204020203" pitchFamily="34" charset="-128"/>
              <a:cs typeface="Arabic Typesetting" panose="03020402040406030203" pitchFamily="66" charset="-78"/>
            </a:endParaRPr>
          </a:p>
          <a:p>
            <a:pPr algn="just" defTabSz="914400"/>
            <a:r>
              <a:rPr lang="en-US" sz="2000" dirty="0" smtClean="0">
                <a:ea typeface="Malgun Gothic Semilight" panose="020B0502040204020203" pitchFamily="34" charset="-128"/>
                <a:cs typeface="Arabic Typesetting" panose="03020402040406030203" pitchFamily="66" charset="-78"/>
              </a:rPr>
              <a:t>Describe </a:t>
            </a:r>
            <a:r>
              <a:rPr lang="en-US" sz="2000" dirty="0">
                <a:ea typeface="Malgun Gothic Semilight" panose="020B0502040204020203" pitchFamily="34" charset="-128"/>
                <a:cs typeface="Arabic Typesetting" panose="03020402040406030203" pitchFamily="66" charset="-78"/>
              </a:rPr>
              <a:t>the pathways leading to shock and decreased tissue perfusion. </a:t>
            </a:r>
            <a:endParaRPr lang="en-US" sz="2000" dirty="0" smtClean="0">
              <a:ea typeface="Malgun Gothic Semilight" panose="020B0502040204020203" pitchFamily="34" charset="-128"/>
              <a:cs typeface="Arabic Typesetting" panose="03020402040406030203" pitchFamily="66" charset="-78"/>
            </a:endParaRPr>
          </a:p>
          <a:p>
            <a:pPr algn="just" defTabSz="914400"/>
            <a:r>
              <a:rPr lang="en-US" sz="2000" dirty="0" smtClean="0">
                <a:ea typeface="Malgun Gothic Semilight" panose="020B0502040204020203" pitchFamily="34" charset="-128"/>
                <a:cs typeface="Arabic Typesetting" panose="03020402040406030203" pitchFamily="66" charset="-78"/>
              </a:rPr>
              <a:t>Discuss </a:t>
            </a:r>
            <a:r>
              <a:rPr lang="en-US" sz="2000" dirty="0">
                <a:ea typeface="Malgun Gothic Semilight" panose="020B0502040204020203" pitchFamily="34" charset="-128"/>
                <a:cs typeface="Arabic Typesetting" panose="03020402040406030203" pitchFamily="66" charset="-78"/>
              </a:rPr>
              <a:t>the stages of a hypovolemic </a:t>
            </a:r>
            <a:r>
              <a:rPr lang="en-US" sz="2000" dirty="0" smtClean="0">
                <a:ea typeface="Malgun Gothic Semilight" panose="020B0502040204020203" pitchFamily="34" charset="-128"/>
                <a:cs typeface="Arabic Typesetting" panose="03020402040406030203" pitchFamily="66" charset="-78"/>
              </a:rPr>
              <a:t>shock.</a:t>
            </a:r>
          </a:p>
          <a:p>
            <a:pPr algn="just" defTabSz="914400"/>
            <a:r>
              <a:rPr lang="en-US" sz="2000" dirty="0" smtClean="0">
                <a:ea typeface="Malgun Gothic Semilight" panose="020B0502040204020203" pitchFamily="34" charset="-128"/>
                <a:cs typeface="Arabic Typesetting" panose="03020402040406030203" pitchFamily="66" charset="-78"/>
              </a:rPr>
              <a:t>Explain </a:t>
            </a:r>
            <a:r>
              <a:rPr lang="en-US" sz="2000" dirty="0">
                <a:ea typeface="Malgun Gothic Semilight" panose="020B0502040204020203" pitchFamily="34" charset="-128"/>
                <a:cs typeface="Arabic Typesetting" panose="03020402040406030203" pitchFamily="66" charset="-78"/>
              </a:rPr>
              <a:t>how stage III hypovolemic shock might result in major organs </a:t>
            </a:r>
            <a:r>
              <a:rPr lang="en-US" sz="2000" dirty="0" smtClean="0">
                <a:ea typeface="Malgun Gothic Semilight" panose="020B0502040204020203" pitchFamily="34" charset="-128"/>
                <a:cs typeface="Arabic Typesetting" panose="03020402040406030203" pitchFamily="66" charset="-78"/>
              </a:rPr>
              <a:t>failure.</a:t>
            </a:r>
          </a:p>
          <a:p>
            <a:pPr algn="just" defTabSz="914400"/>
            <a:r>
              <a:rPr lang="en-US" sz="2000" dirty="0" smtClean="0">
                <a:ea typeface="Malgun Gothic Semilight" panose="020B0502040204020203" pitchFamily="34" charset="-128"/>
                <a:cs typeface="Arabic Typesetting" panose="03020402040406030203" pitchFamily="66" charset="-78"/>
              </a:rPr>
              <a:t>Discuss </a:t>
            </a:r>
            <a:r>
              <a:rPr lang="en-US" sz="2000" dirty="0">
                <a:ea typeface="Malgun Gothic Semilight" panose="020B0502040204020203" pitchFamily="34" charset="-128"/>
                <a:cs typeface="Arabic Typesetting" panose="03020402040406030203" pitchFamily="66" charset="-78"/>
              </a:rPr>
              <a:t>the different compensatory mechanisms during a hypovolemic </a:t>
            </a:r>
            <a:r>
              <a:rPr lang="en-US" sz="2000" dirty="0" smtClean="0">
                <a:ea typeface="Malgun Gothic Semilight" panose="020B0502040204020203" pitchFamily="34" charset="-128"/>
                <a:cs typeface="Arabic Typesetting" panose="03020402040406030203" pitchFamily="66" charset="-78"/>
              </a:rPr>
              <a:t>shock.</a:t>
            </a:r>
          </a:p>
          <a:p>
            <a:pPr algn="just" defTabSz="914400"/>
            <a:r>
              <a:rPr lang="en-US" sz="2000" dirty="0" smtClean="0">
                <a:ea typeface="Malgun Gothic Semilight" panose="020B0502040204020203" pitchFamily="34" charset="-128"/>
                <a:cs typeface="Arabic Typesetting" panose="03020402040406030203" pitchFamily="66" charset="-78"/>
              </a:rPr>
              <a:t>Describe </a:t>
            </a:r>
            <a:r>
              <a:rPr lang="en-US" sz="2000" dirty="0">
                <a:ea typeface="Malgun Gothic Semilight" panose="020B0502040204020203" pitchFamily="34" charset="-128"/>
                <a:cs typeface="Arabic Typesetting" panose="03020402040406030203" pitchFamily="66" charset="-78"/>
              </a:rPr>
              <a:t>the positive feedback mechanisms in the irreversible stage of a hypovolemic shock.</a:t>
            </a:r>
          </a:p>
          <a:p>
            <a:pPr algn="just" defTabSz="914400"/>
            <a:endParaRPr lang="en-US" sz="2000" dirty="0"/>
          </a:p>
        </p:txBody>
      </p:sp>
      <p:sp>
        <p:nvSpPr>
          <p:cNvPr id="7" name="Rectangle 6"/>
          <p:cNvSpPr/>
          <p:nvPr/>
        </p:nvSpPr>
        <p:spPr>
          <a:xfrm>
            <a:off x="4098275" y="634275"/>
            <a:ext cx="3992311" cy="400110"/>
          </a:xfrm>
          <a:prstGeom prst="rect">
            <a:avLst/>
          </a:prstGeom>
        </p:spPr>
        <p:txBody>
          <a:bodyPr wrap="none">
            <a:spAutoFit/>
          </a:bodyPr>
          <a:lstStyle/>
          <a:p>
            <a:r>
              <a:rPr lang="en-US" u="sng">
                <a:solidFill>
                  <a:srgbClr val="FF0000"/>
                </a:solidFill>
                <a:latin typeface="GillSansMT" charset="0"/>
              </a:rPr>
              <a:t>Study Smart: focus on mutual topics. </a:t>
            </a:r>
            <a:endParaRPr lang="en-US" u="sng">
              <a:effectLst/>
            </a:endParaRPr>
          </a:p>
        </p:txBody>
      </p:sp>
    </p:spTree>
    <p:extLst>
      <p:ext uri="{BB962C8B-B14F-4D97-AF65-F5344CB8AC3E}">
        <p14:creationId xmlns:p14="http://schemas.microsoft.com/office/powerpoint/2010/main" val="41109718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49796" y="1491217"/>
            <a:ext cx="11089644" cy="4948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2296" algn="just" defTabSz="914400">
              <a:spcBef>
                <a:spcPts val="667"/>
              </a:spcBef>
              <a:buClr>
                <a:schemeClr val="accent1"/>
              </a:buClr>
              <a:buSzPct val="76000"/>
              <a:defRPr/>
            </a:pPr>
            <a:r>
              <a:rPr lang="en-US" sz="1800" b="1" dirty="0" smtClean="0">
                <a:solidFill>
                  <a:schemeClr val="accent2">
                    <a:lumMod val="75000"/>
                  </a:schemeClr>
                </a:solidFill>
              </a:rPr>
              <a:t>1. Responses activated:</a:t>
            </a:r>
            <a:r>
              <a:rPr lang="en-US" sz="1800" dirty="0" smtClean="0">
                <a:solidFill>
                  <a:schemeClr val="tx1"/>
                </a:solidFill>
              </a:rPr>
              <a:t> </a:t>
            </a:r>
            <a:r>
              <a:rPr lang="en-US" sz="1800" dirty="0">
                <a:solidFill>
                  <a:schemeClr val="tx1"/>
                </a:solidFill>
              </a:rPr>
              <a:t>within hours </a:t>
            </a:r>
          </a:p>
          <a:p>
            <a:pPr marL="933145" lvl="1" indent="-342900" algn="just" defTabSz="914400">
              <a:spcBef>
                <a:spcPts val="667"/>
              </a:spcBef>
              <a:buClr>
                <a:schemeClr val="accent1"/>
              </a:buClr>
              <a:buSzPct val="76000"/>
              <a:buFont typeface="Wingdings" charset="2"/>
              <a:buChar char="q"/>
              <a:defRPr/>
            </a:pPr>
            <a:r>
              <a:rPr lang="en-US" sz="1800" dirty="0">
                <a:solidFill>
                  <a:schemeClr val="tx1"/>
                </a:solidFill>
              </a:rPr>
              <a:t>Increased movement of interstitial fluid into capillaries (capillary fluid shift).</a:t>
            </a:r>
          </a:p>
          <a:p>
            <a:pPr marL="850849" lvl="1" indent="-342900" algn="just" defTabSz="914400">
              <a:spcBef>
                <a:spcPts val="667"/>
              </a:spcBef>
              <a:buClr>
                <a:schemeClr val="accent1"/>
              </a:buClr>
              <a:buSzPct val="76000"/>
              <a:buFont typeface="Wingdings" charset="2"/>
              <a:buChar char="q"/>
              <a:defRPr/>
            </a:pPr>
            <a:r>
              <a:rPr lang="en-US" sz="1800" dirty="0">
                <a:solidFill>
                  <a:schemeClr val="tx1"/>
                </a:solidFill>
              </a:rPr>
              <a:t>Increased 2,3 DPG concentration in RBCs: This is important to help </a:t>
            </a:r>
            <a:r>
              <a:rPr lang="en-US" sz="1800" dirty="0" err="1">
                <a:solidFill>
                  <a:schemeClr val="tx1"/>
                </a:solidFill>
              </a:rPr>
              <a:t>Hb</a:t>
            </a:r>
            <a:r>
              <a:rPr lang="en-US" sz="1800" dirty="0">
                <a:solidFill>
                  <a:schemeClr val="tx1"/>
                </a:solidFill>
              </a:rPr>
              <a:t> deliver more O2 to the tissues (shift O2 dissociation curve to the right</a:t>
            </a:r>
            <a:r>
              <a:rPr lang="en-US" sz="1800" dirty="0" smtClean="0">
                <a:solidFill>
                  <a:schemeClr val="tx1"/>
                </a:solidFill>
              </a:rPr>
              <a:t>).</a:t>
            </a:r>
          </a:p>
          <a:p>
            <a:pPr marL="850849" lvl="1" indent="-342900" algn="just" defTabSz="914400">
              <a:spcBef>
                <a:spcPts val="667"/>
              </a:spcBef>
              <a:buClr>
                <a:schemeClr val="accent1"/>
              </a:buClr>
              <a:buSzPct val="76000"/>
              <a:buFont typeface="Wingdings" charset="2"/>
              <a:buChar char="q"/>
              <a:defRPr/>
            </a:pPr>
            <a:endParaRPr lang="en-US" sz="1800" dirty="0">
              <a:solidFill>
                <a:schemeClr val="tx1"/>
              </a:solidFill>
            </a:endParaRPr>
          </a:p>
          <a:p>
            <a:pPr algn="just" defTabSz="914400">
              <a:spcBef>
                <a:spcPts val="667"/>
              </a:spcBef>
              <a:buClr>
                <a:schemeClr val="accent1"/>
              </a:buClr>
              <a:buSzPct val="76000"/>
              <a:defRPr/>
            </a:pPr>
            <a:r>
              <a:rPr lang="en-US" sz="1800" b="1" dirty="0" smtClean="0">
                <a:solidFill>
                  <a:schemeClr val="accent2">
                    <a:lumMod val="75000"/>
                  </a:schemeClr>
                </a:solidFill>
              </a:rPr>
              <a:t>2. Responses activated: </a:t>
            </a:r>
            <a:r>
              <a:rPr lang="en-US" sz="1800" dirty="0" smtClean="0">
                <a:solidFill>
                  <a:schemeClr val="tx1"/>
                </a:solidFill>
              </a:rPr>
              <a:t> within hours-days </a:t>
            </a:r>
          </a:p>
          <a:p>
            <a:pPr marL="1339596" lvl="2" indent="-342900" algn="just" defTabSz="914400">
              <a:spcBef>
                <a:spcPts val="667"/>
              </a:spcBef>
              <a:buClr>
                <a:schemeClr val="accent1"/>
              </a:buClr>
              <a:buSzPct val="76000"/>
              <a:buFont typeface="Wingdings" pitchFamily="2" charset="2"/>
              <a:buChar char="q"/>
              <a:defRPr/>
            </a:pPr>
            <a:r>
              <a:rPr lang="en-US" sz="1800" dirty="0" smtClean="0">
                <a:solidFill>
                  <a:schemeClr val="accent2">
                    <a:lumMod val="75000"/>
                  </a:schemeClr>
                </a:solidFill>
              </a:rPr>
              <a:t>Restoration </a:t>
            </a:r>
            <a:r>
              <a:rPr lang="en-US" sz="1800" dirty="0">
                <a:solidFill>
                  <a:schemeClr val="accent2">
                    <a:lumMod val="75000"/>
                  </a:schemeClr>
                </a:solidFill>
              </a:rPr>
              <a:t>of circulatory plasma </a:t>
            </a:r>
            <a:r>
              <a:rPr lang="en-US" sz="1800" dirty="0" smtClean="0">
                <a:solidFill>
                  <a:schemeClr val="accent2">
                    <a:lumMod val="75000"/>
                  </a:schemeClr>
                </a:solidFill>
              </a:rPr>
              <a:t>volume: </a:t>
            </a:r>
            <a:r>
              <a:rPr lang="en-US" sz="1800" dirty="0" smtClean="0">
                <a:solidFill>
                  <a:schemeClr val="tx1"/>
                </a:solidFill>
              </a:rPr>
              <a:t>takes </a:t>
            </a:r>
            <a:r>
              <a:rPr lang="en-US" sz="1800" dirty="0">
                <a:solidFill>
                  <a:schemeClr val="tx1"/>
                </a:solidFill>
              </a:rPr>
              <a:t>12-72 </a:t>
            </a:r>
            <a:r>
              <a:rPr lang="en-US" sz="1800" dirty="0" err="1">
                <a:solidFill>
                  <a:schemeClr val="tx1"/>
                </a:solidFill>
              </a:rPr>
              <a:t>hrs</a:t>
            </a:r>
            <a:r>
              <a:rPr lang="en-US" sz="1800" dirty="0">
                <a:solidFill>
                  <a:schemeClr val="tx1"/>
                </a:solidFill>
              </a:rPr>
              <a:t> after moderate hemorrhage.</a:t>
            </a:r>
          </a:p>
          <a:p>
            <a:pPr marL="1339596" lvl="2" indent="-342900" algn="just" defTabSz="914400">
              <a:spcBef>
                <a:spcPts val="667"/>
              </a:spcBef>
              <a:buClr>
                <a:schemeClr val="accent1"/>
              </a:buClr>
              <a:buSzPct val="76000"/>
              <a:buFont typeface="Wingdings" pitchFamily="2" charset="2"/>
              <a:buChar char="q"/>
              <a:defRPr/>
            </a:pPr>
            <a:r>
              <a:rPr lang="en-US" sz="1800" dirty="0">
                <a:solidFill>
                  <a:schemeClr val="accent2">
                    <a:lumMod val="75000"/>
                  </a:schemeClr>
                </a:solidFill>
              </a:rPr>
              <a:t>Restoration of plasma </a:t>
            </a:r>
            <a:r>
              <a:rPr lang="en-US" sz="1800" dirty="0" smtClean="0">
                <a:solidFill>
                  <a:schemeClr val="accent2">
                    <a:lumMod val="75000"/>
                  </a:schemeClr>
                </a:solidFill>
              </a:rPr>
              <a:t>proteins: </a:t>
            </a:r>
            <a:r>
              <a:rPr lang="en-US" sz="1800" dirty="0" smtClean="0">
                <a:solidFill>
                  <a:schemeClr val="tx1"/>
                </a:solidFill>
              </a:rPr>
              <a:t>this </a:t>
            </a:r>
            <a:r>
              <a:rPr lang="en-US" sz="1800" dirty="0">
                <a:solidFill>
                  <a:schemeClr val="tx1"/>
                </a:solidFill>
              </a:rPr>
              <a:t>occurs in </a:t>
            </a:r>
            <a:r>
              <a:rPr lang="en-US" sz="1800" u="sng" dirty="0">
                <a:solidFill>
                  <a:schemeClr val="tx1"/>
                </a:solidFill>
              </a:rPr>
              <a:t>2 stages:</a:t>
            </a:r>
          </a:p>
          <a:p>
            <a:pPr marL="2253996" lvl="4" indent="-342900" algn="just" defTabSz="914400">
              <a:spcBef>
                <a:spcPts val="667"/>
              </a:spcBef>
              <a:buClr>
                <a:schemeClr val="accent1"/>
              </a:buClr>
              <a:buSzPct val="76000"/>
              <a:buFont typeface="Wingdings" charset="2"/>
              <a:buChar char="Ø"/>
              <a:defRPr/>
            </a:pPr>
            <a:r>
              <a:rPr lang="en-US" sz="1800" dirty="0">
                <a:solidFill>
                  <a:schemeClr val="tx1"/>
                </a:solidFill>
              </a:rPr>
              <a:t>Rapid entry of preformed albumin from extracellular stores.</a:t>
            </a:r>
          </a:p>
          <a:p>
            <a:pPr marL="2253996" lvl="4" indent="-342900" algn="just" defTabSz="914400">
              <a:spcBef>
                <a:spcPts val="667"/>
              </a:spcBef>
              <a:buClr>
                <a:schemeClr val="accent1"/>
              </a:buClr>
              <a:buSzPct val="76000"/>
              <a:buFont typeface="Wingdings" charset="2"/>
              <a:buChar char="Ø"/>
              <a:defRPr/>
            </a:pPr>
            <a:r>
              <a:rPr lang="en-US" sz="1800" dirty="0">
                <a:solidFill>
                  <a:schemeClr val="tx1"/>
                </a:solidFill>
              </a:rPr>
              <a:t>Hepatic synthesis of proteins over 3-4 days.</a:t>
            </a:r>
          </a:p>
          <a:p>
            <a:pPr marL="1339596" lvl="2" indent="-342900" algn="just" defTabSz="914400">
              <a:spcBef>
                <a:spcPts val="667"/>
              </a:spcBef>
              <a:buClr>
                <a:schemeClr val="accent1"/>
              </a:buClr>
              <a:buSzPct val="76000"/>
              <a:buFont typeface="Wingdings" pitchFamily="2" charset="2"/>
              <a:buChar char="q"/>
              <a:defRPr/>
            </a:pPr>
            <a:r>
              <a:rPr lang="en-US" sz="1800" dirty="0">
                <a:solidFill>
                  <a:schemeClr val="accent2">
                    <a:lumMod val="75000"/>
                  </a:schemeClr>
                </a:solidFill>
              </a:rPr>
              <a:t>Restoration of </a:t>
            </a:r>
            <a:r>
              <a:rPr lang="en-US" sz="1800" dirty="0" smtClean="0">
                <a:solidFill>
                  <a:schemeClr val="accent2">
                    <a:lumMod val="75000"/>
                  </a:schemeClr>
                </a:solidFill>
              </a:rPr>
              <a:t>RBCs: </a:t>
            </a:r>
            <a:r>
              <a:rPr lang="en-US" sz="1800" dirty="0">
                <a:solidFill>
                  <a:schemeClr val="tx1"/>
                </a:solidFill>
              </a:rPr>
              <a:t>this occurs in 2 stages:</a:t>
            </a:r>
          </a:p>
          <a:p>
            <a:pPr marL="2171700" lvl="4" indent="-342900" algn="just" defTabSz="914400">
              <a:spcBef>
                <a:spcPts val="667"/>
              </a:spcBef>
              <a:buClr>
                <a:schemeClr val="accent1"/>
              </a:buClr>
              <a:buSzPct val="76000"/>
              <a:buFont typeface="Wingdings" charset="2"/>
              <a:buChar char="Ø"/>
            </a:pPr>
            <a:r>
              <a:rPr lang="en-US" sz="1800" dirty="0">
                <a:solidFill>
                  <a:schemeClr val="tx1"/>
                </a:solidFill>
              </a:rPr>
              <a:t>Increase RBCs count in response to erythropoietin within 10 days.</a:t>
            </a:r>
          </a:p>
          <a:p>
            <a:pPr marL="2171700" lvl="4" indent="-342900" algn="just" defTabSz="914400">
              <a:spcBef>
                <a:spcPts val="667"/>
              </a:spcBef>
              <a:buClr>
                <a:schemeClr val="accent1"/>
              </a:buClr>
              <a:buSzPct val="76000"/>
              <a:buFont typeface="Wingdings" charset="2"/>
              <a:buChar char="Ø"/>
            </a:pPr>
            <a:r>
              <a:rPr lang="en-US" sz="1800" dirty="0">
                <a:solidFill>
                  <a:schemeClr val="tx1"/>
                </a:solidFill>
              </a:rPr>
              <a:t>Restoration of red cell mass within 4-8 weeks.</a:t>
            </a:r>
          </a:p>
        </p:txBody>
      </p:sp>
      <p:sp>
        <p:nvSpPr>
          <p:cNvPr id="2" name="Title 1"/>
          <p:cNvSpPr>
            <a:spLocks noGrp="1"/>
          </p:cNvSpPr>
          <p:nvPr>
            <p:ph type="title"/>
          </p:nvPr>
        </p:nvSpPr>
        <p:spPr>
          <a:xfrm>
            <a:off x="549796" y="-315416"/>
            <a:ext cx="12673408" cy="1890464"/>
          </a:xfrm>
        </p:spPr>
        <p:txBody>
          <a:bodyPr>
            <a:noAutofit/>
          </a:bodyPr>
          <a:lstStyle/>
          <a:p>
            <a:r>
              <a:rPr lang="en-AU" sz="2800" dirty="0" smtClean="0"/>
              <a:t/>
            </a:r>
            <a:br>
              <a:rPr lang="en-AU" sz="2800" dirty="0" smtClean="0"/>
            </a:br>
            <a:r>
              <a:rPr lang="en-AU" sz="2800" dirty="0"/>
              <a:t/>
            </a:r>
            <a:br>
              <a:rPr lang="en-AU" sz="2800" dirty="0"/>
            </a:br>
            <a:r>
              <a:rPr lang="en-AU" sz="2800" dirty="0" smtClean="0"/>
              <a:t>Other Compensatory </a:t>
            </a:r>
            <a:r>
              <a:rPr lang="en-AU" sz="2800" dirty="0"/>
              <a:t>M</a:t>
            </a:r>
            <a:r>
              <a:rPr lang="en-AU" sz="2800" dirty="0" smtClean="0"/>
              <a:t>echanisms </a:t>
            </a:r>
            <a:r>
              <a:rPr lang="en-AU" sz="2800" dirty="0"/>
              <a:t>D</a:t>
            </a:r>
            <a:r>
              <a:rPr lang="en-AU" sz="2800" dirty="0" smtClean="0"/>
              <a:t>uring </a:t>
            </a:r>
            <a:r>
              <a:rPr lang="en-AU" sz="2800" dirty="0"/>
              <a:t>H</a:t>
            </a:r>
            <a:r>
              <a:rPr lang="en-AU" sz="2800" dirty="0" smtClean="0"/>
              <a:t>ypovolemic </a:t>
            </a:r>
            <a:r>
              <a:rPr lang="en-AU" sz="2800" dirty="0"/>
              <a:t>S</a:t>
            </a:r>
            <a:r>
              <a:rPr lang="en-AU" sz="2800" dirty="0" smtClean="0"/>
              <a:t>hock</a:t>
            </a:r>
            <a:r>
              <a:rPr lang="en-AU" sz="2800" b="1" dirty="0">
                <a:solidFill>
                  <a:srgbClr val="FFFF00"/>
                </a:solidFill>
              </a:rPr>
              <a:t/>
            </a:r>
            <a:br>
              <a:rPr lang="en-AU" sz="2800" b="1" dirty="0">
                <a:solidFill>
                  <a:srgbClr val="FFFF00"/>
                </a:solidFill>
              </a:rPr>
            </a:br>
            <a:endParaRPr lang="en-AU" sz="2800" b="1" dirty="0">
              <a:solidFill>
                <a:srgbClr val="FFFF00"/>
              </a:solidFill>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20</a:t>
            </a:fld>
            <a:endParaRPr lang="en-US" dirty="0"/>
          </a:p>
        </p:txBody>
      </p:sp>
      <p:sp>
        <p:nvSpPr>
          <p:cNvPr id="4" name="Content Placeholder 3"/>
          <p:cNvSpPr>
            <a:spLocks noGrp="1"/>
          </p:cNvSpPr>
          <p:nvPr>
            <p:ph sz="quarter" idx="1"/>
          </p:nvPr>
        </p:nvSpPr>
        <p:spPr>
          <a:xfrm>
            <a:off x="0" y="1203187"/>
            <a:ext cx="12188825" cy="365759"/>
          </a:xfrm>
        </p:spPr>
        <p:txBody>
          <a:bodyPr>
            <a:normAutofit/>
          </a:bodyPr>
          <a:lstStyle/>
          <a:p>
            <a:pPr marL="0" indent="0" algn="ctr">
              <a:buNone/>
            </a:pPr>
            <a:r>
              <a:rPr lang="en-AU" sz="1400" u="sng" dirty="0"/>
              <a:t>These compensatory reactions are </a:t>
            </a:r>
            <a:r>
              <a:rPr lang="en-AU" sz="1400" u="sng" dirty="0" smtClean="0"/>
              <a:t>activated within hours or from </a:t>
            </a:r>
            <a:r>
              <a:rPr lang="en-AU" sz="1400" u="sng" dirty="0"/>
              <a:t>hours to days</a:t>
            </a:r>
          </a:p>
          <a:p>
            <a:pPr marL="0" indent="0" algn="ctr">
              <a:buNone/>
            </a:pPr>
            <a:endParaRPr lang="en-US" sz="1400" u="sng" dirty="0"/>
          </a:p>
        </p:txBody>
      </p:sp>
      <p:sp>
        <p:nvSpPr>
          <p:cNvPr id="5" name="TextBox 4"/>
          <p:cNvSpPr txBox="1"/>
          <p:nvPr/>
        </p:nvSpPr>
        <p:spPr>
          <a:xfrm>
            <a:off x="9740553" y="0"/>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12836315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200" dirty="0" smtClean="0"/>
              <a:t>In Normal Microcirculation</a:t>
            </a:r>
            <a:endParaRPr lang="en-US" sz="3200" dirty="0"/>
          </a:p>
        </p:txBody>
      </p:sp>
      <p:sp>
        <p:nvSpPr>
          <p:cNvPr id="3" name="عنصر نائب لرقم الشريحة 2"/>
          <p:cNvSpPr>
            <a:spLocks noGrp="1"/>
          </p:cNvSpPr>
          <p:nvPr>
            <p:ph type="sldNum" sz="quarter" idx="12"/>
          </p:nvPr>
        </p:nvSpPr>
        <p:spPr/>
        <p:txBody>
          <a:bodyPr/>
          <a:lstStyle/>
          <a:p>
            <a:fld id="{4929A69E-7D8F-4515-9605-0315ABD4F316}" type="slidenum">
              <a:rPr lang="en-US" smtClean="0"/>
              <a:t>21</a:t>
            </a:fld>
            <a:endParaRPr lang="en-US" dirty="0"/>
          </a:p>
        </p:txBody>
      </p:sp>
      <p:sp>
        <p:nvSpPr>
          <p:cNvPr id="5" name="object 6"/>
          <p:cNvSpPr/>
          <p:nvPr/>
        </p:nvSpPr>
        <p:spPr>
          <a:xfrm>
            <a:off x="1269876" y="2146486"/>
            <a:ext cx="9793088" cy="2304256"/>
          </a:xfrm>
          <a:custGeom>
            <a:avLst/>
            <a:gdLst/>
            <a:ahLst/>
            <a:cxnLst/>
            <a:rect l="l" t="t" r="r" b="b"/>
            <a:pathLst>
              <a:path w="9137650" h="2006600">
                <a:moveTo>
                  <a:pt x="914900" y="0"/>
                </a:moveTo>
                <a:lnTo>
                  <a:pt x="0" y="996384"/>
                </a:lnTo>
                <a:lnTo>
                  <a:pt x="0" y="1010215"/>
                </a:lnTo>
                <a:lnTo>
                  <a:pt x="914900" y="2006600"/>
                </a:lnTo>
                <a:lnTo>
                  <a:pt x="914900" y="1429791"/>
                </a:lnTo>
                <a:lnTo>
                  <a:pt x="8746039" y="1429791"/>
                </a:lnTo>
                <a:lnTo>
                  <a:pt x="9137650" y="1003300"/>
                </a:lnTo>
                <a:lnTo>
                  <a:pt x="8746039" y="576808"/>
                </a:lnTo>
                <a:lnTo>
                  <a:pt x="914900" y="576808"/>
                </a:lnTo>
                <a:lnTo>
                  <a:pt x="914900" y="0"/>
                </a:lnTo>
                <a:close/>
              </a:path>
              <a:path w="9137650" h="2006600">
                <a:moveTo>
                  <a:pt x="8746039" y="1429791"/>
                </a:moveTo>
                <a:lnTo>
                  <a:pt x="8216404" y="1429791"/>
                </a:lnTo>
                <a:lnTo>
                  <a:pt x="8216404" y="2006600"/>
                </a:lnTo>
                <a:lnTo>
                  <a:pt x="8746039" y="1429791"/>
                </a:lnTo>
                <a:close/>
              </a:path>
              <a:path w="9137650" h="2006600">
                <a:moveTo>
                  <a:pt x="8216404" y="0"/>
                </a:moveTo>
                <a:lnTo>
                  <a:pt x="8216404" y="576808"/>
                </a:lnTo>
                <a:lnTo>
                  <a:pt x="8746039" y="576808"/>
                </a:lnTo>
                <a:lnTo>
                  <a:pt x="8216404" y="0"/>
                </a:lnTo>
                <a:close/>
              </a:path>
            </a:pathLst>
          </a:custGeom>
          <a:solidFill>
            <a:srgbClr val="FEF0D3"/>
          </a:solidFill>
        </p:spPr>
        <p:txBody>
          <a:bodyPr wrap="square" lIns="0" tIns="0" rIns="0" bIns="0" rtlCol="0"/>
          <a:lstStyle/>
          <a:p>
            <a:endParaRPr/>
          </a:p>
        </p:txBody>
      </p:sp>
      <p:sp>
        <p:nvSpPr>
          <p:cNvPr id="6" name="object 22"/>
          <p:cNvSpPr txBox="1"/>
          <p:nvPr/>
        </p:nvSpPr>
        <p:spPr>
          <a:xfrm>
            <a:off x="5095855" y="2172865"/>
            <a:ext cx="1790645" cy="282129"/>
          </a:xfrm>
          <a:prstGeom prst="rect">
            <a:avLst/>
          </a:prstGeom>
        </p:spPr>
        <p:style>
          <a:lnRef idx="3">
            <a:schemeClr val="lt1"/>
          </a:lnRef>
          <a:fillRef idx="1">
            <a:schemeClr val="accent2"/>
          </a:fillRef>
          <a:effectRef idx="1">
            <a:schemeClr val="accent2"/>
          </a:effectRef>
          <a:fontRef idx="minor">
            <a:schemeClr val="lt1"/>
          </a:fontRef>
        </p:style>
        <p:txBody>
          <a:bodyPr vert="horz" wrap="square" lIns="0" tIns="50800" rIns="0" bIns="0" rtlCol="0">
            <a:spAutoFit/>
          </a:bodyPr>
          <a:lstStyle/>
          <a:p>
            <a:pPr marL="88265">
              <a:lnSpc>
                <a:spcPts val="1795"/>
              </a:lnSpc>
              <a:spcBef>
                <a:spcPts val="400"/>
              </a:spcBef>
            </a:pPr>
            <a:r>
              <a:rPr sz="1600" b="1" spc="15" dirty="0">
                <a:cs typeface="Tahoma"/>
              </a:rPr>
              <a:t>Interstitial</a:t>
            </a:r>
            <a:r>
              <a:rPr sz="1600" b="1" spc="-215" dirty="0">
                <a:cs typeface="Tahoma"/>
              </a:rPr>
              <a:t> </a:t>
            </a:r>
            <a:r>
              <a:rPr sz="1600" b="1" spc="-10" dirty="0">
                <a:cs typeface="Tahoma"/>
              </a:rPr>
              <a:t>Fluid</a:t>
            </a:r>
            <a:endParaRPr sz="1600" dirty="0">
              <a:cs typeface="Tahoma"/>
            </a:endParaRPr>
          </a:p>
        </p:txBody>
      </p:sp>
      <p:sp>
        <p:nvSpPr>
          <p:cNvPr id="8" name="object 24"/>
          <p:cNvSpPr/>
          <p:nvPr/>
        </p:nvSpPr>
        <p:spPr>
          <a:xfrm>
            <a:off x="7177611" y="2166268"/>
            <a:ext cx="2313864" cy="295324"/>
          </a:xfrm>
          <a:custGeom>
            <a:avLst/>
            <a:gdLst/>
            <a:ahLst/>
            <a:cxnLst/>
            <a:rect l="l" t="t" r="r" b="b"/>
            <a:pathLst>
              <a:path w="2159000" h="304800">
                <a:moveTo>
                  <a:pt x="0" y="304800"/>
                </a:moveTo>
                <a:lnTo>
                  <a:pt x="2159000" y="304800"/>
                </a:lnTo>
                <a:lnTo>
                  <a:pt x="2159000" y="0"/>
                </a:lnTo>
                <a:lnTo>
                  <a:pt x="0" y="0"/>
                </a:lnTo>
                <a:lnTo>
                  <a:pt x="0" y="304800"/>
                </a:lnTo>
                <a:close/>
              </a:path>
            </a:pathLst>
          </a:custGeom>
        </p:spPr>
        <p:style>
          <a:lnRef idx="2">
            <a:schemeClr val="accent5"/>
          </a:lnRef>
          <a:fillRef idx="1">
            <a:schemeClr val="lt1"/>
          </a:fillRef>
          <a:effectRef idx="0">
            <a:schemeClr val="accent5"/>
          </a:effectRef>
          <a:fontRef idx="minor">
            <a:schemeClr val="dk1"/>
          </a:fontRef>
        </p:style>
        <p:txBody>
          <a:bodyPr wrap="square" lIns="0" tIns="0" rIns="0" bIns="0" rtlCol="0"/>
          <a:lstStyle/>
          <a:p>
            <a:r>
              <a:rPr lang="en-US" sz="1800" dirty="0"/>
              <a:t>NFP = </a:t>
            </a:r>
            <a:r>
              <a:rPr lang="en-US" sz="1800" dirty="0" smtClean="0">
                <a:solidFill>
                  <a:srgbClr val="FFC000"/>
                </a:solidFill>
              </a:rPr>
              <a:t>+5 </a:t>
            </a:r>
            <a:r>
              <a:rPr lang="en-US" sz="1800" dirty="0" smtClean="0"/>
              <a:t>to </a:t>
            </a:r>
            <a:r>
              <a:rPr lang="en-US" sz="1800" dirty="0" smtClean="0">
                <a:solidFill>
                  <a:srgbClr val="FFC000"/>
                </a:solidFill>
              </a:rPr>
              <a:t>+10</a:t>
            </a:r>
            <a:r>
              <a:rPr lang="en-US" sz="1800" dirty="0" smtClean="0">
                <a:solidFill>
                  <a:srgbClr val="FFFF00"/>
                </a:solidFill>
              </a:rPr>
              <a:t> </a:t>
            </a:r>
            <a:r>
              <a:rPr lang="en-US" sz="1800" dirty="0"/>
              <a:t>mmHg</a:t>
            </a:r>
          </a:p>
        </p:txBody>
      </p:sp>
      <p:sp>
        <p:nvSpPr>
          <p:cNvPr id="9" name="object 26"/>
          <p:cNvSpPr/>
          <p:nvPr/>
        </p:nvSpPr>
        <p:spPr>
          <a:xfrm>
            <a:off x="2491310" y="2166268"/>
            <a:ext cx="2055255" cy="295324"/>
          </a:xfrm>
          <a:custGeom>
            <a:avLst/>
            <a:gdLst/>
            <a:ahLst/>
            <a:cxnLst/>
            <a:rect l="l" t="t" r="r" b="b"/>
            <a:pathLst>
              <a:path w="1917700" h="304800">
                <a:moveTo>
                  <a:pt x="0" y="304800"/>
                </a:moveTo>
                <a:lnTo>
                  <a:pt x="1917700" y="304800"/>
                </a:lnTo>
                <a:lnTo>
                  <a:pt x="1917700" y="0"/>
                </a:lnTo>
                <a:lnTo>
                  <a:pt x="0" y="0"/>
                </a:lnTo>
                <a:lnTo>
                  <a:pt x="0" y="304800"/>
                </a:lnTo>
                <a:close/>
              </a:path>
            </a:pathLst>
          </a:custGeom>
        </p:spPr>
        <p:style>
          <a:lnRef idx="2">
            <a:schemeClr val="accent5"/>
          </a:lnRef>
          <a:fillRef idx="1">
            <a:schemeClr val="lt1"/>
          </a:fillRef>
          <a:effectRef idx="0">
            <a:schemeClr val="accent5"/>
          </a:effectRef>
          <a:fontRef idx="minor">
            <a:schemeClr val="dk1"/>
          </a:fontRef>
        </p:style>
        <p:txBody>
          <a:bodyPr wrap="square" lIns="0" tIns="0" rIns="0" bIns="0" rtlCol="0"/>
          <a:lstStyle/>
          <a:p>
            <a:r>
              <a:rPr lang="en-US" sz="1800" dirty="0"/>
              <a:t>NFP = </a:t>
            </a:r>
            <a:r>
              <a:rPr lang="en-US" sz="1800" dirty="0">
                <a:solidFill>
                  <a:srgbClr val="FFC000"/>
                </a:solidFill>
              </a:rPr>
              <a:t>- 5 </a:t>
            </a:r>
            <a:r>
              <a:rPr lang="en-US" sz="1800" dirty="0" smtClean="0"/>
              <a:t>to </a:t>
            </a:r>
            <a:r>
              <a:rPr lang="en-US" sz="1800" dirty="0" smtClean="0">
                <a:solidFill>
                  <a:srgbClr val="FFC000"/>
                </a:solidFill>
              </a:rPr>
              <a:t>-7</a:t>
            </a:r>
            <a:r>
              <a:rPr lang="en-US" sz="1800" dirty="0" smtClean="0"/>
              <a:t>mmHg</a:t>
            </a:r>
            <a:endParaRPr lang="en-US" sz="1800" dirty="0"/>
          </a:p>
        </p:txBody>
      </p:sp>
      <p:sp>
        <p:nvSpPr>
          <p:cNvPr id="7" name="object 23"/>
          <p:cNvSpPr/>
          <p:nvPr/>
        </p:nvSpPr>
        <p:spPr>
          <a:xfrm>
            <a:off x="4366221" y="1340768"/>
            <a:ext cx="3384376" cy="381000"/>
          </a:xfrm>
          <a:custGeom>
            <a:avLst/>
            <a:gdLst/>
            <a:ahLst/>
            <a:cxnLst/>
            <a:rect l="l" t="t" r="r" b="b"/>
            <a:pathLst>
              <a:path w="3276600" h="342900">
                <a:moveTo>
                  <a:pt x="0" y="342900"/>
                </a:moveTo>
                <a:lnTo>
                  <a:pt x="3276600" y="342900"/>
                </a:lnTo>
                <a:lnTo>
                  <a:pt x="3276600" y="0"/>
                </a:lnTo>
                <a:lnTo>
                  <a:pt x="0" y="0"/>
                </a:lnTo>
                <a:lnTo>
                  <a:pt x="0" y="342900"/>
                </a:lnTo>
                <a:close/>
              </a:path>
            </a:pathLst>
          </a:custGeom>
        </p:spPr>
        <p:style>
          <a:lnRef idx="1">
            <a:schemeClr val="accent4"/>
          </a:lnRef>
          <a:fillRef idx="2">
            <a:schemeClr val="accent4"/>
          </a:fillRef>
          <a:effectRef idx="1">
            <a:schemeClr val="accent4"/>
          </a:effectRef>
          <a:fontRef idx="minor">
            <a:schemeClr val="dk1"/>
          </a:fontRef>
        </p:style>
        <p:txBody>
          <a:bodyPr wrap="square" lIns="0" tIns="0" rIns="0" bIns="0" rtlCol="0"/>
          <a:lstStyle/>
          <a:p>
            <a:r>
              <a:rPr lang="en-US" dirty="0"/>
              <a:t>Hydrostatic </a:t>
            </a:r>
            <a:r>
              <a:rPr lang="en-US" dirty="0" smtClean="0"/>
              <a:t>Pressure = </a:t>
            </a:r>
            <a:r>
              <a:rPr lang="en-US" dirty="0"/>
              <a:t>0 mmHg</a:t>
            </a:r>
          </a:p>
        </p:txBody>
      </p:sp>
      <p:sp>
        <p:nvSpPr>
          <p:cNvPr id="10" name="object 33"/>
          <p:cNvSpPr/>
          <p:nvPr/>
        </p:nvSpPr>
        <p:spPr>
          <a:xfrm>
            <a:off x="4366221" y="1748552"/>
            <a:ext cx="3384376" cy="332239"/>
          </a:xfrm>
          <a:custGeom>
            <a:avLst/>
            <a:gdLst/>
            <a:ahLst/>
            <a:cxnLst/>
            <a:rect l="l" t="t" r="r" b="b"/>
            <a:pathLst>
              <a:path w="3276600" h="342900">
                <a:moveTo>
                  <a:pt x="0" y="342900"/>
                </a:moveTo>
                <a:lnTo>
                  <a:pt x="3276600" y="342900"/>
                </a:lnTo>
                <a:lnTo>
                  <a:pt x="3276600" y="0"/>
                </a:lnTo>
                <a:lnTo>
                  <a:pt x="0" y="0"/>
                </a:lnTo>
                <a:lnTo>
                  <a:pt x="0" y="342900"/>
                </a:lnTo>
                <a:close/>
              </a:path>
            </a:pathLst>
          </a:custGeom>
        </p:spPr>
        <p:style>
          <a:lnRef idx="1">
            <a:schemeClr val="accent3"/>
          </a:lnRef>
          <a:fillRef idx="2">
            <a:schemeClr val="accent3"/>
          </a:fillRef>
          <a:effectRef idx="1">
            <a:schemeClr val="accent3"/>
          </a:effectRef>
          <a:fontRef idx="minor">
            <a:schemeClr val="dk1"/>
          </a:fontRef>
        </p:style>
        <p:txBody>
          <a:bodyPr wrap="square" lIns="0" tIns="0" rIns="0" bIns="0" rtlCol="0"/>
          <a:lstStyle/>
          <a:p>
            <a:pPr algn="ctr"/>
            <a:r>
              <a:rPr lang="en-US" dirty="0"/>
              <a:t> Osmotic </a:t>
            </a:r>
            <a:r>
              <a:rPr lang="en-US" dirty="0" smtClean="0"/>
              <a:t>Pressure = </a:t>
            </a:r>
            <a:r>
              <a:rPr lang="en-US" dirty="0"/>
              <a:t>3 mmHg</a:t>
            </a:r>
            <a:endParaRPr dirty="0"/>
          </a:p>
        </p:txBody>
      </p:sp>
      <p:sp>
        <p:nvSpPr>
          <p:cNvPr id="11" name="object 9"/>
          <p:cNvSpPr txBox="1"/>
          <p:nvPr/>
        </p:nvSpPr>
        <p:spPr>
          <a:xfrm>
            <a:off x="5421859" y="2857813"/>
            <a:ext cx="1731271" cy="276999"/>
          </a:xfrm>
          <a:prstGeom prst="rect">
            <a:avLst/>
          </a:prstGeom>
        </p:spPr>
        <p:txBody>
          <a:bodyPr vert="horz" wrap="square" lIns="0" tIns="0" rIns="0" bIns="0" rtlCol="0">
            <a:spAutoFit/>
          </a:bodyPr>
          <a:lstStyle/>
          <a:p>
            <a:pPr marL="12700">
              <a:lnSpc>
                <a:spcPct val="100000"/>
              </a:lnSpc>
            </a:pPr>
            <a:r>
              <a:rPr sz="1800" b="1" dirty="0">
                <a:solidFill>
                  <a:schemeClr val="dk1"/>
                </a:solidFill>
              </a:rPr>
              <a:t>Blood</a:t>
            </a:r>
            <a:r>
              <a:rPr sz="1600" b="1" spc="-60" dirty="0">
                <a:latin typeface="Tahoma"/>
                <a:cs typeface="Tahoma"/>
              </a:rPr>
              <a:t> </a:t>
            </a:r>
            <a:r>
              <a:rPr sz="1800" b="1" dirty="0">
                <a:solidFill>
                  <a:schemeClr val="dk1"/>
                </a:solidFill>
              </a:rPr>
              <a:t>Capillary</a:t>
            </a:r>
          </a:p>
        </p:txBody>
      </p:sp>
      <p:sp>
        <p:nvSpPr>
          <p:cNvPr id="12" name="object 11"/>
          <p:cNvSpPr txBox="1"/>
          <p:nvPr/>
        </p:nvSpPr>
        <p:spPr>
          <a:xfrm>
            <a:off x="2066113" y="2797056"/>
            <a:ext cx="1578610" cy="280670"/>
          </a:xfrm>
          <a:prstGeom prst="rect">
            <a:avLst/>
          </a:prstGeom>
        </p:spPr>
        <p:txBody>
          <a:bodyPr vert="horz" wrap="square" lIns="0" tIns="0" rIns="0" bIns="0" rtlCol="0">
            <a:spAutoFit/>
          </a:bodyPr>
          <a:lstStyle/>
          <a:p>
            <a:pPr marL="12700">
              <a:lnSpc>
                <a:spcPct val="100000"/>
              </a:lnSpc>
            </a:pPr>
            <a:r>
              <a:rPr sz="1800" b="1" dirty="0">
                <a:solidFill>
                  <a:srgbClr val="0070C0"/>
                </a:solidFill>
              </a:rPr>
              <a:t>Venous</a:t>
            </a:r>
            <a:r>
              <a:rPr sz="1800" b="1" spc="-140" dirty="0">
                <a:solidFill>
                  <a:srgbClr val="0070C0"/>
                </a:solidFill>
                <a:latin typeface="Tahoma"/>
                <a:cs typeface="Tahoma"/>
              </a:rPr>
              <a:t> </a:t>
            </a:r>
            <a:r>
              <a:rPr sz="1800" b="1" dirty="0">
                <a:solidFill>
                  <a:srgbClr val="0070C0"/>
                </a:solidFill>
              </a:rPr>
              <a:t>Blood</a:t>
            </a:r>
          </a:p>
        </p:txBody>
      </p:sp>
      <p:sp>
        <p:nvSpPr>
          <p:cNvPr id="13" name="object 13"/>
          <p:cNvSpPr txBox="1"/>
          <p:nvPr/>
        </p:nvSpPr>
        <p:spPr>
          <a:xfrm>
            <a:off x="7951136" y="3104653"/>
            <a:ext cx="2325370" cy="553998"/>
          </a:xfrm>
          <a:prstGeom prst="rect">
            <a:avLst/>
          </a:prstGeom>
        </p:spPr>
        <p:txBody>
          <a:bodyPr vert="horz" wrap="square" lIns="0" tIns="0" rIns="0" bIns="0" rtlCol="0">
            <a:spAutoFit/>
          </a:bodyPr>
          <a:lstStyle/>
          <a:p>
            <a:pPr marL="12700" algn="ctr">
              <a:lnSpc>
                <a:spcPct val="100000"/>
              </a:lnSpc>
            </a:pPr>
            <a:r>
              <a:rPr sz="1800" dirty="0">
                <a:solidFill>
                  <a:schemeClr val="dk1"/>
                </a:solidFill>
              </a:rPr>
              <a:t>Hydrostatic</a:t>
            </a:r>
            <a:r>
              <a:rPr lang="en-US" sz="1800" dirty="0">
                <a:solidFill>
                  <a:schemeClr val="dk1"/>
                </a:solidFill>
              </a:rPr>
              <a:t> </a:t>
            </a:r>
            <a:r>
              <a:rPr sz="1800" dirty="0">
                <a:solidFill>
                  <a:schemeClr val="dk1"/>
                </a:solidFill>
              </a:rPr>
              <a:t>Pressure</a:t>
            </a:r>
            <a:endParaRPr lang="en-US" sz="1800" dirty="0">
              <a:solidFill>
                <a:schemeClr val="dk1"/>
              </a:solidFill>
            </a:endParaRPr>
          </a:p>
          <a:p>
            <a:pPr marL="12700">
              <a:lnSpc>
                <a:spcPct val="100000"/>
              </a:lnSpc>
            </a:pPr>
            <a:r>
              <a:rPr lang="en-US" sz="1800" dirty="0">
                <a:solidFill>
                  <a:srgbClr val="FFC000"/>
                </a:solidFill>
              </a:rPr>
              <a:t>         </a:t>
            </a:r>
            <a:r>
              <a:rPr sz="1800" dirty="0">
                <a:solidFill>
                  <a:srgbClr val="FFC000"/>
                </a:solidFill>
              </a:rPr>
              <a:t>30-35 mmHg</a:t>
            </a:r>
          </a:p>
        </p:txBody>
      </p:sp>
      <p:sp>
        <p:nvSpPr>
          <p:cNvPr id="14" name="object 15"/>
          <p:cNvSpPr txBox="1"/>
          <p:nvPr/>
        </p:nvSpPr>
        <p:spPr>
          <a:xfrm>
            <a:off x="1933114" y="3153462"/>
            <a:ext cx="2325370" cy="553998"/>
          </a:xfrm>
          <a:prstGeom prst="rect">
            <a:avLst/>
          </a:prstGeom>
        </p:spPr>
        <p:txBody>
          <a:bodyPr vert="horz" wrap="square" lIns="0" tIns="0" rIns="0" bIns="0" rtlCol="0">
            <a:spAutoFit/>
          </a:bodyPr>
          <a:lstStyle/>
          <a:p>
            <a:pPr marL="12700" algn="ctr">
              <a:lnSpc>
                <a:spcPct val="100000"/>
              </a:lnSpc>
            </a:pPr>
            <a:r>
              <a:rPr sz="1800" dirty="0">
                <a:solidFill>
                  <a:schemeClr val="dk1"/>
                </a:solidFill>
              </a:rPr>
              <a:t>Hydrostatic</a:t>
            </a:r>
            <a:r>
              <a:rPr lang="en-US" sz="1800" dirty="0">
                <a:solidFill>
                  <a:schemeClr val="dk1"/>
                </a:solidFill>
              </a:rPr>
              <a:t> </a:t>
            </a:r>
            <a:r>
              <a:rPr sz="1800" dirty="0">
                <a:solidFill>
                  <a:schemeClr val="dk1"/>
                </a:solidFill>
              </a:rPr>
              <a:t>Pressure</a:t>
            </a:r>
            <a:endParaRPr lang="en-US" sz="1800" dirty="0">
              <a:solidFill>
                <a:schemeClr val="dk1"/>
              </a:solidFill>
            </a:endParaRPr>
          </a:p>
          <a:p>
            <a:pPr marL="12700">
              <a:lnSpc>
                <a:spcPct val="100000"/>
              </a:lnSpc>
            </a:pPr>
            <a:r>
              <a:rPr lang="en-US" sz="1800" dirty="0">
                <a:solidFill>
                  <a:srgbClr val="FFC000"/>
                </a:solidFill>
              </a:rPr>
              <a:t>       </a:t>
            </a:r>
            <a:r>
              <a:rPr sz="1800" dirty="0">
                <a:solidFill>
                  <a:srgbClr val="FFC000"/>
                </a:solidFill>
              </a:rPr>
              <a:t>18-20 mmHg</a:t>
            </a:r>
          </a:p>
        </p:txBody>
      </p:sp>
      <p:sp>
        <p:nvSpPr>
          <p:cNvPr id="15" name="object 17"/>
          <p:cNvSpPr txBox="1"/>
          <p:nvPr/>
        </p:nvSpPr>
        <p:spPr>
          <a:xfrm>
            <a:off x="4645580" y="3134812"/>
            <a:ext cx="2918460" cy="553998"/>
          </a:xfrm>
          <a:prstGeom prst="rect">
            <a:avLst/>
          </a:prstGeom>
        </p:spPr>
        <p:txBody>
          <a:bodyPr vert="horz" wrap="square" lIns="0" tIns="0" rIns="0" bIns="0" rtlCol="0">
            <a:spAutoFit/>
          </a:bodyPr>
          <a:lstStyle/>
          <a:p>
            <a:pPr marL="12700" algn="ctr">
              <a:lnSpc>
                <a:spcPct val="100000"/>
              </a:lnSpc>
            </a:pPr>
            <a:r>
              <a:rPr sz="1800" dirty="0">
                <a:solidFill>
                  <a:schemeClr val="dk1"/>
                </a:solidFill>
              </a:rPr>
              <a:t>Colloid Osmotic Pressure</a:t>
            </a:r>
            <a:endParaRPr lang="en-US" sz="1800" dirty="0">
              <a:solidFill>
                <a:schemeClr val="dk1"/>
              </a:solidFill>
            </a:endParaRPr>
          </a:p>
          <a:p>
            <a:pPr marL="12700">
              <a:lnSpc>
                <a:spcPct val="100000"/>
              </a:lnSpc>
            </a:pPr>
            <a:r>
              <a:rPr lang="en-US" sz="1800" dirty="0">
                <a:solidFill>
                  <a:srgbClr val="FFC000"/>
                </a:solidFill>
              </a:rPr>
              <a:t>               </a:t>
            </a:r>
            <a:r>
              <a:rPr sz="1800" dirty="0">
                <a:solidFill>
                  <a:srgbClr val="FFC000"/>
                </a:solidFill>
              </a:rPr>
              <a:t>25 mmHg</a:t>
            </a:r>
          </a:p>
        </p:txBody>
      </p:sp>
      <p:sp>
        <p:nvSpPr>
          <p:cNvPr id="16" name="object 19"/>
          <p:cNvSpPr txBox="1"/>
          <p:nvPr/>
        </p:nvSpPr>
        <p:spPr>
          <a:xfrm>
            <a:off x="8719134" y="2798176"/>
            <a:ext cx="1743285" cy="276999"/>
          </a:xfrm>
          <a:prstGeom prst="rect">
            <a:avLst/>
          </a:prstGeom>
        </p:spPr>
        <p:txBody>
          <a:bodyPr vert="horz" wrap="square" lIns="0" tIns="0" rIns="0" bIns="0" rtlCol="0">
            <a:spAutoFit/>
          </a:bodyPr>
          <a:lstStyle/>
          <a:p>
            <a:pPr marL="12700">
              <a:lnSpc>
                <a:spcPct val="100000"/>
              </a:lnSpc>
            </a:pPr>
            <a:r>
              <a:rPr sz="1800" b="1" dirty="0">
                <a:solidFill>
                  <a:srgbClr val="FF0000"/>
                </a:solidFill>
              </a:rPr>
              <a:t>Arterial</a:t>
            </a:r>
            <a:r>
              <a:rPr sz="1600" b="1" spc="-220" dirty="0">
                <a:solidFill>
                  <a:srgbClr val="FF0000"/>
                </a:solidFill>
                <a:latin typeface="Tahoma"/>
                <a:cs typeface="Tahoma"/>
              </a:rPr>
              <a:t> </a:t>
            </a:r>
            <a:r>
              <a:rPr sz="1800" b="1" dirty="0">
                <a:solidFill>
                  <a:srgbClr val="FF0000"/>
                </a:solidFill>
              </a:rPr>
              <a:t>Blood</a:t>
            </a:r>
          </a:p>
        </p:txBody>
      </p:sp>
      <p:sp>
        <p:nvSpPr>
          <p:cNvPr id="17" name="مستطيل 16"/>
          <p:cNvSpPr/>
          <p:nvPr/>
        </p:nvSpPr>
        <p:spPr>
          <a:xfrm>
            <a:off x="1269876" y="4367200"/>
            <a:ext cx="9793088" cy="1847962"/>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marL="342900" indent="-342900" algn="just">
              <a:buFont typeface="Wingdings" panose="05000000000000000000" pitchFamily="2" charset="2"/>
              <a:buChar char="Ø"/>
            </a:pPr>
            <a:endParaRPr lang="en-US" sz="1800" dirty="0"/>
          </a:p>
          <a:p>
            <a:pPr marL="342900" indent="-342900" algn="just">
              <a:buFont typeface="Wingdings" panose="05000000000000000000" pitchFamily="2" charset="2"/>
              <a:buChar char="Ø"/>
            </a:pPr>
            <a:endParaRPr lang="en-US" sz="1800" dirty="0"/>
          </a:p>
          <a:p>
            <a:pPr marL="342900" indent="-342900" algn="just">
              <a:buFont typeface="Wingdings" panose="05000000000000000000" pitchFamily="2" charset="2"/>
              <a:buChar char="Ø"/>
            </a:pPr>
            <a:r>
              <a:rPr lang="en-US" sz="1800" dirty="0">
                <a:solidFill>
                  <a:srgbClr val="FF0000"/>
                </a:solidFill>
              </a:rPr>
              <a:t>At </a:t>
            </a:r>
            <a:r>
              <a:rPr lang="en-US" sz="1800" b="1" dirty="0">
                <a:solidFill>
                  <a:srgbClr val="FF0000"/>
                </a:solidFill>
              </a:rPr>
              <a:t>arterial</a:t>
            </a:r>
            <a:r>
              <a:rPr lang="en-US" sz="1800" dirty="0">
                <a:solidFill>
                  <a:srgbClr val="FF0000"/>
                </a:solidFill>
              </a:rPr>
              <a:t> </a:t>
            </a:r>
            <a:r>
              <a:rPr lang="en-US" sz="1800" dirty="0" smtClean="0">
                <a:solidFill>
                  <a:srgbClr val="FF0000"/>
                </a:solidFill>
              </a:rPr>
              <a:t>end:  </a:t>
            </a:r>
            <a:r>
              <a:rPr lang="en-US" sz="1800" dirty="0" smtClean="0"/>
              <a:t>Water </a:t>
            </a:r>
            <a:r>
              <a:rPr lang="en-US" sz="1800" dirty="0"/>
              <a:t>moves out of the capillary with a NFP of </a:t>
            </a:r>
            <a:r>
              <a:rPr lang="en-US" sz="1800" dirty="0">
                <a:solidFill>
                  <a:srgbClr val="FFC000"/>
                </a:solidFill>
              </a:rPr>
              <a:t>+5 </a:t>
            </a:r>
            <a:r>
              <a:rPr lang="en-US" sz="1800" dirty="0"/>
              <a:t>to </a:t>
            </a:r>
            <a:r>
              <a:rPr lang="en-US" sz="1800" dirty="0">
                <a:solidFill>
                  <a:srgbClr val="FFC000"/>
                </a:solidFill>
              </a:rPr>
              <a:t>+10 </a:t>
            </a:r>
            <a:r>
              <a:rPr lang="en-US" sz="1600" dirty="0" smtClean="0"/>
              <a:t>mmHg</a:t>
            </a:r>
            <a:r>
              <a:rPr lang="en-US" sz="1600" dirty="0"/>
              <a:t> </a:t>
            </a:r>
            <a:r>
              <a:rPr lang="en-US" sz="1600" dirty="0" smtClean="0"/>
              <a:t>            </a:t>
            </a:r>
            <a:r>
              <a:rPr lang="en-US" sz="1800" dirty="0" smtClean="0"/>
              <a:t>Hydrostatic </a:t>
            </a:r>
            <a:r>
              <a:rPr lang="en-US" sz="1800" dirty="0"/>
              <a:t>pressure dominates at the arterial end &amp; net fluid flows </a:t>
            </a:r>
            <a:r>
              <a:rPr lang="en-US" sz="1800" dirty="0">
                <a:solidFill>
                  <a:srgbClr val="FF0000"/>
                </a:solidFill>
              </a:rPr>
              <a:t>out of the  circulation</a:t>
            </a:r>
            <a:r>
              <a:rPr lang="en-US" sz="1800" dirty="0" smtClean="0">
                <a:solidFill>
                  <a:srgbClr val="FF0000"/>
                </a:solidFill>
              </a:rPr>
              <a:t>.</a:t>
            </a:r>
            <a:r>
              <a:rPr lang="en-US" sz="1800" dirty="0">
                <a:solidFill>
                  <a:schemeClr val="tx1">
                    <a:lumMod val="50000"/>
                    <a:lumOff val="50000"/>
                  </a:schemeClr>
                </a:solidFill>
              </a:rPr>
              <a:t> </a:t>
            </a:r>
            <a:endParaRPr lang="en-US" sz="1800" dirty="0" smtClean="0">
              <a:solidFill>
                <a:schemeClr val="tx1">
                  <a:lumMod val="50000"/>
                  <a:lumOff val="50000"/>
                </a:schemeClr>
              </a:solidFill>
            </a:endParaRPr>
          </a:p>
          <a:p>
            <a:pPr marL="342900" indent="-342900" algn="just">
              <a:buFont typeface="Wingdings" panose="05000000000000000000" pitchFamily="2" charset="2"/>
              <a:buChar char="Ø"/>
            </a:pPr>
            <a:r>
              <a:rPr lang="en-US" sz="1600" dirty="0" smtClean="0">
                <a:solidFill>
                  <a:schemeClr val="tx1">
                    <a:lumMod val="50000"/>
                    <a:lumOff val="50000"/>
                  </a:schemeClr>
                </a:solidFill>
              </a:rPr>
              <a:t>(Arterial </a:t>
            </a:r>
            <a:r>
              <a:rPr lang="en-US" sz="1600" dirty="0">
                <a:solidFill>
                  <a:schemeClr val="tx1">
                    <a:lumMod val="50000"/>
                    <a:lumOff val="50000"/>
                  </a:schemeClr>
                </a:solidFill>
              </a:rPr>
              <a:t>pressure - Colloid osmotic pressure = + NFP filtration to interstitial </a:t>
            </a:r>
            <a:r>
              <a:rPr lang="en-US" sz="1600" dirty="0" smtClean="0">
                <a:solidFill>
                  <a:schemeClr val="tx1">
                    <a:lumMod val="50000"/>
                    <a:lumOff val="50000"/>
                  </a:schemeClr>
                </a:solidFill>
              </a:rPr>
              <a:t>fluid) </a:t>
            </a:r>
            <a:endParaRPr lang="en-US" sz="1600" dirty="0">
              <a:solidFill>
                <a:srgbClr val="FF0000"/>
              </a:solidFill>
            </a:endParaRPr>
          </a:p>
          <a:p>
            <a:pPr marL="342900" indent="-342900" algn="just">
              <a:buFont typeface="Wingdings" panose="05000000000000000000" pitchFamily="2" charset="2"/>
              <a:buChar char="Ø"/>
            </a:pPr>
            <a:r>
              <a:rPr lang="en-US" sz="1800" dirty="0">
                <a:solidFill>
                  <a:srgbClr val="0070C0"/>
                </a:solidFill>
              </a:rPr>
              <a:t>At </a:t>
            </a:r>
            <a:r>
              <a:rPr lang="en-US" sz="1800" b="1" dirty="0">
                <a:solidFill>
                  <a:srgbClr val="0070C0"/>
                </a:solidFill>
              </a:rPr>
              <a:t>venous</a:t>
            </a:r>
            <a:r>
              <a:rPr lang="en-US" sz="1800" dirty="0">
                <a:solidFill>
                  <a:srgbClr val="0070C0"/>
                </a:solidFill>
              </a:rPr>
              <a:t> </a:t>
            </a:r>
            <a:r>
              <a:rPr lang="en-US" sz="1800" dirty="0" smtClean="0">
                <a:solidFill>
                  <a:srgbClr val="0070C0"/>
                </a:solidFill>
              </a:rPr>
              <a:t>end: </a:t>
            </a:r>
            <a:r>
              <a:rPr lang="en-US" sz="1800" dirty="0"/>
              <a:t>Water moves into the capillary with a NFP of</a:t>
            </a:r>
            <a:r>
              <a:rPr lang="en-US" sz="1800" dirty="0">
                <a:solidFill>
                  <a:srgbClr val="FFFF00"/>
                </a:solidFill>
              </a:rPr>
              <a:t> </a:t>
            </a:r>
            <a:r>
              <a:rPr lang="en-US" sz="1800" dirty="0">
                <a:solidFill>
                  <a:srgbClr val="FFC000"/>
                </a:solidFill>
              </a:rPr>
              <a:t>-5 </a:t>
            </a:r>
            <a:r>
              <a:rPr lang="en-US" sz="1800" dirty="0"/>
              <a:t>to</a:t>
            </a:r>
            <a:r>
              <a:rPr lang="en-US" sz="1800" dirty="0">
                <a:solidFill>
                  <a:srgbClr val="FFFF00"/>
                </a:solidFill>
              </a:rPr>
              <a:t> </a:t>
            </a:r>
            <a:r>
              <a:rPr lang="en-US" sz="1800" dirty="0">
                <a:solidFill>
                  <a:srgbClr val="FFC000"/>
                </a:solidFill>
              </a:rPr>
              <a:t>-7 </a:t>
            </a:r>
            <a:r>
              <a:rPr lang="en-US" sz="1800" dirty="0"/>
              <a:t>mmHg</a:t>
            </a:r>
            <a:r>
              <a:rPr lang="en-US" sz="1800" dirty="0" smtClean="0"/>
              <a:t>. Oncotic </a:t>
            </a:r>
            <a:r>
              <a:rPr lang="en-US" sz="1800" dirty="0"/>
              <a:t>pressure dominates at the venous end &amp; net fluid will flow </a:t>
            </a:r>
            <a:r>
              <a:rPr lang="en-US" sz="1800" dirty="0">
                <a:solidFill>
                  <a:srgbClr val="FF0000"/>
                </a:solidFill>
              </a:rPr>
              <a:t>into the </a:t>
            </a:r>
            <a:r>
              <a:rPr lang="en-US" sz="1800" spc="-5" dirty="0" smtClean="0">
                <a:solidFill>
                  <a:srgbClr val="FF0000"/>
                </a:solidFill>
                <a:latin typeface="Arial"/>
                <a:cs typeface="Arial"/>
              </a:rPr>
              <a:t>bloodstream.</a:t>
            </a:r>
            <a:r>
              <a:rPr lang="en-US" sz="1600" spc="-5" dirty="0" smtClean="0">
                <a:solidFill>
                  <a:srgbClr val="FF0000"/>
                </a:solidFill>
                <a:latin typeface="Arial"/>
                <a:cs typeface="Arial"/>
              </a:rPr>
              <a:t>           </a:t>
            </a:r>
            <a:endParaRPr lang="en-US" sz="1600" spc="-5" dirty="0">
              <a:solidFill>
                <a:srgbClr val="FF0000"/>
              </a:solidFill>
              <a:latin typeface="Arial"/>
              <a:cs typeface="Arial"/>
            </a:endParaRPr>
          </a:p>
          <a:p>
            <a:pPr marL="342900" indent="-342900" algn="just">
              <a:buFont typeface="Wingdings" panose="05000000000000000000" pitchFamily="2" charset="2"/>
              <a:buChar char="Ø"/>
            </a:pPr>
            <a:r>
              <a:rPr lang="en-US" sz="1600" dirty="0" smtClean="0">
                <a:solidFill>
                  <a:schemeClr val="tx1">
                    <a:lumMod val="50000"/>
                    <a:lumOff val="50000"/>
                  </a:schemeClr>
                </a:solidFill>
              </a:rPr>
              <a:t>( </a:t>
            </a:r>
            <a:r>
              <a:rPr lang="en-US" sz="1600" dirty="0">
                <a:solidFill>
                  <a:schemeClr val="tx1">
                    <a:lumMod val="50000"/>
                    <a:lumOff val="50000"/>
                  </a:schemeClr>
                </a:solidFill>
              </a:rPr>
              <a:t>Venous pressure - Colloid osmotic pressure = - NFP filtration to blood </a:t>
            </a:r>
            <a:r>
              <a:rPr lang="en-US" sz="1600" dirty="0" smtClean="0">
                <a:solidFill>
                  <a:schemeClr val="tx1">
                    <a:lumMod val="50000"/>
                    <a:lumOff val="50000"/>
                  </a:schemeClr>
                </a:solidFill>
              </a:rPr>
              <a:t>stream) </a:t>
            </a:r>
            <a:endParaRPr lang="en-US" sz="1600" dirty="0">
              <a:solidFill>
                <a:srgbClr val="FF0000"/>
              </a:solidFill>
              <a:latin typeface="Arial"/>
              <a:cs typeface="Arial"/>
            </a:endParaRPr>
          </a:p>
          <a:p>
            <a:pPr algn="just"/>
            <a:endParaRPr lang="en-US" sz="1800" dirty="0"/>
          </a:p>
          <a:p>
            <a:pPr algn="just"/>
            <a:endParaRPr lang="en-US" sz="1800" dirty="0"/>
          </a:p>
        </p:txBody>
      </p:sp>
      <p:sp>
        <p:nvSpPr>
          <p:cNvPr id="18" name="مربع نص 17"/>
          <p:cNvSpPr txBox="1"/>
          <p:nvPr/>
        </p:nvSpPr>
        <p:spPr>
          <a:xfrm>
            <a:off x="1125860" y="6356350"/>
            <a:ext cx="3375704" cy="338554"/>
          </a:xfrm>
          <a:prstGeom prst="rect">
            <a:avLst/>
          </a:prstGeom>
          <a:noFill/>
        </p:spPr>
        <p:txBody>
          <a:bodyPr wrap="square" rtlCol="0">
            <a:spAutoFit/>
          </a:bodyPr>
          <a:lstStyle/>
          <a:p>
            <a:r>
              <a:rPr lang="en-US" sz="1600" dirty="0">
                <a:solidFill>
                  <a:prstClr val="white">
                    <a:lumMod val="65000"/>
                  </a:prstClr>
                </a:solidFill>
              </a:rPr>
              <a:t>NFP = Net Filtration Pressure</a:t>
            </a:r>
          </a:p>
        </p:txBody>
      </p:sp>
      <p:sp>
        <p:nvSpPr>
          <p:cNvPr id="19" name="TextBox 18"/>
          <p:cNvSpPr txBox="1"/>
          <p:nvPr/>
        </p:nvSpPr>
        <p:spPr>
          <a:xfrm>
            <a:off x="9520618" y="-27384"/>
            <a:ext cx="2661320" cy="307777"/>
          </a:xfrm>
          <a:prstGeom prst="rect">
            <a:avLst/>
          </a:prstGeom>
          <a:solidFill>
            <a:srgbClr val="D8B3DC"/>
          </a:solidFill>
          <a:ln>
            <a:solidFill>
              <a:srgbClr val="A954AB"/>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FEMALES’ SLIDES </a:t>
            </a:r>
          </a:p>
        </p:txBody>
      </p:sp>
      <p:sp>
        <p:nvSpPr>
          <p:cNvPr id="21" name="Up Arrow 20"/>
          <p:cNvSpPr/>
          <p:nvPr/>
        </p:nvSpPr>
        <p:spPr>
          <a:xfrm>
            <a:off x="8118588" y="2554071"/>
            <a:ext cx="208071" cy="521104"/>
          </a:xfrm>
          <a:prstGeom prst="up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Up Arrow 21"/>
          <p:cNvSpPr/>
          <p:nvPr/>
        </p:nvSpPr>
        <p:spPr>
          <a:xfrm rot="10800000">
            <a:off x="4006181" y="2538678"/>
            <a:ext cx="221732" cy="522305"/>
          </a:xfrm>
          <a:prstGeom prst="up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4840222" y="2140361"/>
            <a:ext cx="2088232" cy="400110"/>
          </a:xfrm>
          <a:prstGeom prst="rect">
            <a:avLst/>
          </a:prstGeom>
          <a:solidFill>
            <a:schemeClr val="bg1"/>
          </a:solidFill>
          <a:ln>
            <a:solidFill>
              <a:schemeClr val="tx1"/>
            </a:solidFill>
          </a:ln>
        </p:spPr>
        <p:txBody>
          <a:bodyPr wrap="square" rtlCol="0">
            <a:spAutoFit/>
          </a:bodyPr>
          <a:lstStyle/>
          <a:p>
            <a:pPr algn="ctr"/>
            <a:r>
              <a:rPr lang="en-US" b="1" dirty="0" smtClean="0"/>
              <a:t>Interstitial fluid</a:t>
            </a:r>
            <a:endParaRPr lang="en-US" b="1" dirty="0"/>
          </a:p>
        </p:txBody>
      </p:sp>
    </p:spTree>
    <p:extLst>
      <p:ext uri="{BB962C8B-B14F-4D97-AF65-F5344CB8AC3E}">
        <p14:creationId xmlns:p14="http://schemas.microsoft.com/office/powerpoint/2010/main" val="4878481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200" dirty="0"/>
              <a:t>Fluid-Shift </a:t>
            </a:r>
            <a:r>
              <a:rPr lang="en-US" sz="3200" dirty="0" smtClean="0"/>
              <a:t>Mechanism</a:t>
            </a:r>
            <a:endParaRPr lang="en-US" sz="3200" dirty="0"/>
          </a:p>
        </p:txBody>
      </p:sp>
      <p:sp>
        <p:nvSpPr>
          <p:cNvPr id="3" name="عنصر نائب لرقم الشريحة 2"/>
          <p:cNvSpPr>
            <a:spLocks noGrp="1"/>
          </p:cNvSpPr>
          <p:nvPr>
            <p:ph type="sldNum" sz="quarter" idx="12"/>
          </p:nvPr>
        </p:nvSpPr>
        <p:spPr/>
        <p:txBody>
          <a:bodyPr/>
          <a:lstStyle/>
          <a:p>
            <a:fld id="{4929A69E-7D8F-4515-9605-0315ABD4F316}" type="slidenum">
              <a:rPr lang="en-US" smtClean="0"/>
              <a:t>22</a:t>
            </a:fld>
            <a:endParaRPr lang="en-US" dirty="0"/>
          </a:p>
        </p:txBody>
      </p:sp>
      <p:sp>
        <p:nvSpPr>
          <p:cNvPr id="4" name="عنصر نائب للمحتوى 3"/>
          <p:cNvSpPr>
            <a:spLocks noGrp="1"/>
          </p:cNvSpPr>
          <p:nvPr>
            <p:ph sz="quarter" idx="1"/>
          </p:nvPr>
        </p:nvSpPr>
        <p:spPr>
          <a:xfrm>
            <a:off x="765859" y="1388874"/>
            <a:ext cx="10813544" cy="4937760"/>
          </a:xfrm>
        </p:spPr>
        <p:txBody>
          <a:bodyPr>
            <a:normAutofit/>
          </a:bodyPr>
          <a:lstStyle/>
          <a:p>
            <a:pPr algn="just"/>
            <a:r>
              <a:rPr lang="en-US" sz="1800" dirty="0"/>
              <a:t>In shock, the hydrostatic pressure </a:t>
            </a:r>
            <a:r>
              <a:rPr lang="en-US" sz="1800" dirty="0">
                <a:solidFill>
                  <a:srgbClr val="FF0000"/>
                </a:solidFill>
              </a:rPr>
              <a:t>decreases</a:t>
            </a:r>
            <a:r>
              <a:rPr lang="en-US" sz="1800" dirty="0"/>
              <a:t> &amp; oncotic pressure is constant</a:t>
            </a:r>
            <a:r>
              <a:rPr lang="en-US" sz="1800" b="1" dirty="0">
                <a:solidFill>
                  <a:schemeClr val="accent2">
                    <a:lumMod val="75000"/>
                  </a:schemeClr>
                </a:solidFill>
              </a:rPr>
              <a:t>, as a result:</a:t>
            </a:r>
          </a:p>
          <a:p>
            <a:pPr lvl="1" algn="just">
              <a:buFont typeface="Arial" charset="0"/>
              <a:buChar char="•"/>
            </a:pPr>
            <a:r>
              <a:rPr lang="en-US" sz="1600" dirty="0">
                <a:solidFill>
                  <a:schemeClr val="tx1"/>
                </a:solidFill>
              </a:rPr>
              <a:t>The fluid exchange from the capillary to the extracellular spac</a:t>
            </a:r>
            <a:r>
              <a:rPr lang="en-US" sz="1600" dirty="0"/>
              <a:t>e </a:t>
            </a:r>
            <a:r>
              <a:rPr lang="en-US" sz="1600" dirty="0">
                <a:solidFill>
                  <a:srgbClr val="FF0000"/>
                </a:solidFill>
              </a:rPr>
              <a:t>decreases.</a:t>
            </a:r>
          </a:p>
          <a:p>
            <a:pPr lvl="1" algn="just">
              <a:buFont typeface="Arial" charset="0"/>
              <a:buChar char="•"/>
            </a:pPr>
            <a:r>
              <a:rPr lang="en-US" sz="1600" dirty="0">
                <a:solidFill>
                  <a:schemeClr val="tx1"/>
                </a:solidFill>
              </a:rPr>
              <a:t>The fluid return from the extracellular space to the capillary </a:t>
            </a:r>
            <a:r>
              <a:rPr lang="en-US" sz="1600" dirty="0">
                <a:solidFill>
                  <a:srgbClr val="00B050"/>
                </a:solidFill>
              </a:rPr>
              <a:t>increases.</a:t>
            </a:r>
          </a:p>
          <a:p>
            <a:pPr algn="just"/>
            <a:r>
              <a:rPr lang="en-US" sz="1800" dirty="0"/>
              <a:t>That will </a:t>
            </a:r>
            <a:r>
              <a:rPr lang="en-US" sz="1800" dirty="0">
                <a:solidFill>
                  <a:srgbClr val="00B050"/>
                </a:solidFill>
              </a:rPr>
              <a:t>increase</a:t>
            </a:r>
            <a:r>
              <a:rPr lang="en-US" sz="1800" dirty="0"/>
              <a:t> the blood volume &amp; will </a:t>
            </a:r>
            <a:r>
              <a:rPr lang="en-US" sz="1800" dirty="0">
                <a:solidFill>
                  <a:srgbClr val="00B050"/>
                </a:solidFill>
              </a:rPr>
              <a:t>increase</a:t>
            </a:r>
            <a:r>
              <a:rPr lang="en-US" sz="1800" dirty="0"/>
              <a:t> BP helping to compensate </a:t>
            </a:r>
            <a:r>
              <a:rPr lang="en-US" sz="1800" dirty="0" smtClean="0"/>
              <a:t>shock.</a:t>
            </a:r>
          </a:p>
          <a:p>
            <a:pPr algn="just"/>
            <a:r>
              <a:rPr lang="en-US" sz="1800" dirty="0" smtClean="0">
                <a:solidFill>
                  <a:prstClr val="white">
                    <a:lumMod val="65000"/>
                  </a:prstClr>
                </a:solidFill>
              </a:rPr>
              <a:t>The </a:t>
            </a:r>
            <a:r>
              <a:rPr lang="en-US" sz="1800" dirty="0">
                <a:solidFill>
                  <a:prstClr val="white">
                    <a:lumMod val="65000"/>
                  </a:prstClr>
                </a:solidFill>
              </a:rPr>
              <a:t>capillary fluid shift mechanism means simply that anytime capillary pressure falls too low, fluid is absorbed from the tissues through the capillary membranes and into the circulation, thus building up blood volume and increasing the pressure in the circulation.</a:t>
            </a:r>
          </a:p>
        </p:txBody>
      </p:sp>
      <p:pic>
        <p:nvPicPr>
          <p:cNvPr id="5" name="Picture 2185"/>
          <p:cNvPicPr/>
          <p:nvPr/>
        </p:nvPicPr>
        <p:blipFill>
          <a:blip r:embed="rId2"/>
          <a:stretch>
            <a:fillRect/>
          </a:stretch>
        </p:blipFill>
        <p:spPr>
          <a:xfrm>
            <a:off x="1296143" y="3933056"/>
            <a:ext cx="4363720" cy="2351286"/>
          </a:xfrm>
          <a:prstGeom prst="rect">
            <a:avLst/>
          </a:prstGeom>
        </p:spPr>
      </p:pic>
      <p:pic>
        <p:nvPicPr>
          <p:cNvPr id="6" name="Picture 2223"/>
          <p:cNvPicPr/>
          <p:nvPr/>
        </p:nvPicPr>
        <p:blipFill>
          <a:blip r:embed="rId3"/>
          <a:stretch>
            <a:fillRect/>
          </a:stretch>
        </p:blipFill>
        <p:spPr>
          <a:xfrm>
            <a:off x="6391359" y="3727284"/>
            <a:ext cx="4410075" cy="2527342"/>
          </a:xfrm>
          <a:prstGeom prst="rect">
            <a:avLst/>
          </a:prstGeom>
        </p:spPr>
      </p:pic>
      <p:sp>
        <p:nvSpPr>
          <p:cNvPr id="11" name="Rectangle 5"/>
          <p:cNvSpPr>
            <a:spLocks noChangeArrowheads="1"/>
          </p:cNvSpPr>
          <p:nvPr/>
        </p:nvSpPr>
        <p:spPr bwMode="auto">
          <a:xfrm>
            <a:off x="242291" y="3645024"/>
            <a:ext cx="12188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6"/>
          <p:cNvSpPr>
            <a:spLocks noChangeArrowheads="1"/>
          </p:cNvSpPr>
          <p:nvPr/>
        </p:nvSpPr>
        <p:spPr bwMode="auto">
          <a:xfrm>
            <a:off x="4174847" y="3873624"/>
            <a:ext cx="109158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06575" algn="ctr"/>
                <a:tab pos="6308725" algn="ctr"/>
              </a:tabLst>
              <a:defRPr>
                <a:solidFill>
                  <a:schemeClr val="tx1"/>
                </a:solidFill>
                <a:latin typeface="Arial" panose="020B0604020202020204" pitchFamily="34" charset="0"/>
              </a:defRPr>
            </a:lvl1pPr>
            <a:lvl2pPr marL="457200" eaLnBrk="0" fontAlgn="base" hangingPunct="0">
              <a:spcBef>
                <a:spcPct val="0"/>
              </a:spcBef>
              <a:spcAft>
                <a:spcPct val="0"/>
              </a:spcAft>
              <a:tabLst>
                <a:tab pos="1806575" algn="ctr"/>
                <a:tab pos="6308725" algn="ctr"/>
              </a:tabLst>
              <a:defRPr>
                <a:solidFill>
                  <a:schemeClr val="tx1"/>
                </a:solidFill>
                <a:latin typeface="Arial" panose="020B0604020202020204" pitchFamily="34" charset="0"/>
              </a:defRPr>
            </a:lvl2pPr>
            <a:lvl3pPr marL="914400" eaLnBrk="0" fontAlgn="base" hangingPunct="0">
              <a:spcBef>
                <a:spcPct val="0"/>
              </a:spcBef>
              <a:spcAft>
                <a:spcPct val="0"/>
              </a:spcAft>
              <a:tabLst>
                <a:tab pos="1806575" algn="ctr"/>
                <a:tab pos="6308725" algn="ctr"/>
              </a:tabLst>
              <a:defRPr>
                <a:solidFill>
                  <a:schemeClr val="tx1"/>
                </a:solidFill>
                <a:latin typeface="Arial" panose="020B0604020202020204" pitchFamily="34" charset="0"/>
              </a:defRPr>
            </a:lvl3pPr>
            <a:lvl4pPr marL="1371600" eaLnBrk="0" fontAlgn="base" hangingPunct="0">
              <a:spcBef>
                <a:spcPct val="0"/>
              </a:spcBef>
              <a:spcAft>
                <a:spcPct val="0"/>
              </a:spcAft>
              <a:tabLst>
                <a:tab pos="1806575" algn="ctr"/>
                <a:tab pos="6308725" algn="ctr"/>
              </a:tabLst>
              <a:defRPr>
                <a:solidFill>
                  <a:schemeClr val="tx1"/>
                </a:solidFill>
                <a:latin typeface="Arial" panose="020B0604020202020204" pitchFamily="34" charset="0"/>
              </a:defRPr>
            </a:lvl4pPr>
            <a:lvl5pPr marL="1828800" eaLnBrk="0" fontAlgn="base" hangingPunct="0">
              <a:spcBef>
                <a:spcPct val="0"/>
              </a:spcBef>
              <a:spcAft>
                <a:spcPct val="0"/>
              </a:spcAft>
              <a:tabLst>
                <a:tab pos="1806575" algn="ctr"/>
                <a:tab pos="6308725" algn="ctr"/>
              </a:tabLst>
              <a:defRPr>
                <a:solidFill>
                  <a:schemeClr val="tx1"/>
                </a:solidFill>
                <a:latin typeface="Arial" panose="020B0604020202020204" pitchFamily="34" charset="0"/>
              </a:defRPr>
            </a:lvl5pPr>
            <a:lvl6pPr marL="2286000" eaLnBrk="0" fontAlgn="base" hangingPunct="0">
              <a:spcBef>
                <a:spcPct val="0"/>
              </a:spcBef>
              <a:spcAft>
                <a:spcPct val="0"/>
              </a:spcAft>
              <a:tabLst>
                <a:tab pos="1806575" algn="ctr"/>
                <a:tab pos="6308725" algn="ctr"/>
              </a:tabLst>
              <a:defRPr>
                <a:solidFill>
                  <a:schemeClr val="tx1"/>
                </a:solidFill>
                <a:latin typeface="Arial" panose="020B0604020202020204" pitchFamily="34" charset="0"/>
              </a:defRPr>
            </a:lvl6pPr>
            <a:lvl7pPr marL="2743200" eaLnBrk="0" fontAlgn="base" hangingPunct="0">
              <a:spcBef>
                <a:spcPct val="0"/>
              </a:spcBef>
              <a:spcAft>
                <a:spcPct val="0"/>
              </a:spcAft>
              <a:tabLst>
                <a:tab pos="1806575" algn="ctr"/>
                <a:tab pos="6308725" algn="ctr"/>
              </a:tabLst>
              <a:defRPr>
                <a:solidFill>
                  <a:schemeClr val="tx1"/>
                </a:solidFill>
                <a:latin typeface="Arial" panose="020B0604020202020204" pitchFamily="34" charset="0"/>
              </a:defRPr>
            </a:lvl7pPr>
            <a:lvl8pPr marL="3200400" eaLnBrk="0" fontAlgn="base" hangingPunct="0">
              <a:spcBef>
                <a:spcPct val="0"/>
              </a:spcBef>
              <a:spcAft>
                <a:spcPct val="0"/>
              </a:spcAft>
              <a:tabLst>
                <a:tab pos="1806575" algn="ctr"/>
                <a:tab pos="6308725" algn="ctr"/>
              </a:tabLst>
              <a:defRPr>
                <a:solidFill>
                  <a:schemeClr val="tx1"/>
                </a:solidFill>
                <a:latin typeface="Arial" panose="020B0604020202020204" pitchFamily="34" charset="0"/>
              </a:defRPr>
            </a:lvl8pPr>
            <a:lvl9pPr marL="3657600" eaLnBrk="0" fontAlgn="base" hangingPunct="0">
              <a:spcBef>
                <a:spcPct val="0"/>
              </a:spcBef>
              <a:spcAft>
                <a:spcPct val="0"/>
              </a:spcAft>
              <a:tabLst>
                <a:tab pos="1806575" algn="ctr"/>
                <a:tab pos="6308725" algn="ct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806575" algn="ctr"/>
                <a:tab pos="6308725" algn="ctr"/>
              </a:tabLst>
            </a:pPr>
            <a:r>
              <a:rPr kumimoji="0" lang="en-US" altLang="en-US" sz="1600" b="1" i="0" u="none" strike="noStrike" cap="none" normalizeH="0" baseline="0" dirty="0">
                <a:ln>
                  <a:noFill/>
                </a:ln>
                <a:effectLst/>
                <a:latin typeface="+mn-lt"/>
                <a:ea typeface="Gill Sans MT" panose="020B0502020104020203" pitchFamily="34" charset="0"/>
                <a:cs typeface="Gill Sans MT" panose="020B0502020104020203" pitchFamily="34" charset="0"/>
              </a:rPr>
              <a:t>Normally</a:t>
            </a:r>
            <a:endParaRPr kumimoji="0" lang="en-US" altLang="en-US" b="1" i="0" u="none" strike="noStrike" cap="none" normalizeH="0" baseline="0" dirty="0">
              <a:ln>
                <a:noFill/>
              </a:ln>
              <a:effectLst/>
              <a:latin typeface="+mn-lt"/>
            </a:endParaRPr>
          </a:p>
        </p:txBody>
      </p:sp>
      <p:sp>
        <p:nvSpPr>
          <p:cNvPr id="13" name="مربع نص 12"/>
          <p:cNvSpPr txBox="1"/>
          <p:nvPr/>
        </p:nvSpPr>
        <p:spPr>
          <a:xfrm>
            <a:off x="8940216" y="3870818"/>
            <a:ext cx="2160240" cy="338554"/>
          </a:xfrm>
          <a:prstGeom prst="rect">
            <a:avLst/>
          </a:prstGeom>
          <a:noFill/>
        </p:spPr>
        <p:txBody>
          <a:bodyPr wrap="square" rtlCol="0">
            <a:spAutoFit/>
          </a:bodyPr>
          <a:lstStyle/>
          <a:p>
            <a:r>
              <a:rPr lang="en-US" sz="1600" b="1" dirty="0"/>
              <a:t>During Fluid-Shift </a:t>
            </a:r>
          </a:p>
        </p:txBody>
      </p:sp>
      <p:sp>
        <p:nvSpPr>
          <p:cNvPr id="10" name="TextBox 9"/>
          <p:cNvSpPr txBox="1"/>
          <p:nvPr/>
        </p:nvSpPr>
        <p:spPr>
          <a:xfrm>
            <a:off x="9527505" y="0"/>
            <a:ext cx="2661320" cy="307777"/>
          </a:xfrm>
          <a:prstGeom prst="rect">
            <a:avLst/>
          </a:prstGeom>
          <a:solidFill>
            <a:srgbClr val="D8B3DC"/>
          </a:solidFill>
          <a:ln>
            <a:solidFill>
              <a:srgbClr val="A954AB"/>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FEMALES’ SLIDES </a:t>
            </a:r>
          </a:p>
        </p:txBody>
      </p:sp>
    </p:spTree>
    <p:extLst>
      <p:ext uri="{BB962C8B-B14F-4D97-AF65-F5344CB8AC3E}">
        <p14:creationId xmlns:p14="http://schemas.microsoft.com/office/powerpoint/2010/main" val="3327725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94950" y="123326"/>
            <a:ext cx="10969943" cy="990600"/>
          </a:xfrm>
        </p:spPr>
        <p:txBody>
          <a:bodyPr>
            <a:normAutofit/>
          </a:bodyPr>
          <a:lstStyle/>
          <a:p>
            <a:r>
              <a:rPr lang="en-US" sz="3200" dirty="0"/>
              <a:t>Fluid-Shift </a:t>
            </a:r>
            <a:r>
              <a:rPr lang="en-US" sz="3200" dirty="0" smtClean="0"/>
              <a:t>Mechanism </a:t>
            </a:r>
            <a:r>
              <a:rPr lang="en-US" sz="3200" dirty="0"/>
              <a:t>i</a:t>
            </a:r>
            <a:r>
              <a:rPr lang="en-US" sz="3200" dirty="0" smtClean="0"/>
              <a:t>n </a:t>
            </a:r>
            <a:r>
              <a:rPr lang="en-US" sz="3200" dirty="0"/>
              <a:t>Shock</a:t>
            </a:r>
          </a:p>
        </p:txBody>
      </p:sp>
      <p:sp>
        <p:nvSpPr>
          <p:cNvPr id="3" name="عنصر نائب لرقم الشريحة 2"/>
          <p:cNvSpPr>
            <a:spLocks noGrp="1"/>
          </p:cNvSpPr>
          <p:nvPr>
            <p:ph type="sldNum" sz="quarter" idx="12"/>
          </p:nvPr>
        </p:nvSpPr>
        <p:spPr/>
        <p:txBody>
          <a:bodyPr/>
          <a:lstStyle/>
          <a:p>
            <a:fld id="{4929A69E-7D8F-4515-9605-0315ABD4F316}" type="slidenum">
              <a:rPr lang="en-US" smtClean="0"/>
              <a:t>23</a:t>
            </a:fld>
            <a:endParaRPr lang="en-US" dirty="0"/>
          </a:p>
        </p:txBody>
      </p:sp>
      <p:pic>
        <p:nvPicPr>
          <p:cNvPr id="61" name="عنصر نائب للمحتوى 60"/>
          <p:cNvPicPr>
            <a:picLocks noGrp="1" noChangeAspect="1"/>
          </p:cNvPicPr>
          <p:nvPr>
            <p:ph sz="quarter" idx="1"/>
          </p:nvPr>
        </p:nvPicPr>
        <p:blipFill>
          <a:blip r:embed="rId3"/>
          <a:stretch>
            <a:fillRect/>
          </a:stretch>
        </p:blipFill>
        <p:spPr>
          <a:xfrm>
            <a:off x="1354302" y="2992105"/>
            <a:ext cx="9791025" cy="2381111"/>
          </a:xfrm>
          <a:prstGeom prst="rect">
            <a:avLst/>
          </a:prstGeom>
        </p:spPr>
      </p:pic>
      <p:grpSp>
        <p:nvGrpSpPr>
          <p:cNvPr id="5" name="Group 22849"/>
          <p:cNvGrpSpPr/>
          <p:nvPr/>
        </p:nvGrpSpPr>
        <p:grpSpPr>
          <a:xfrm>
            <a:off x="816669" y="2276872"/>
            <a:ext cx="10110114" cy="2322116"/>
            <a:chOff x="272543" y="-175708"/>
            <a:chExt cx="8277344" cy="2322359"/>
          </a:xfrm>
        </p:grpSpPr>
        <p:sp>
          <p:nvSpPr>
            <p:cNvPr id="10" name="Rectangle 2256"/>
            <p:cNvSpPr/>
            <p:nvPr/>
          </p:nvSpPr>
          <p:spPr>
            <a:xfrm>
              <a:off x="5213542" y="1524199"/>
              <a:ext cx="79185" cy="262470"/>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600" b="1">
                  <a:solidFill>
                    <a:srgbClr val="000000"/>
                  </a:solidFill>
                  <a:effectLst/>
                  <a:latin typeface="Tahoma" panose="020B0604030504040204" pitchFamily="34" charset="0"/>
                  <a:ea typeface="Tahoma" panose="020B0604030504040204" pitchFamily="34" charset="0"/>
                </a:rPr>
                <a:t> </a:t>
              </a:r>
              <a:endParaRPr lang="en-US" sz="1100">
                <a:solidFill>
                  <a:srgbClr val="000000"/>
                </a:solidFill>
                <a:effectLst/>
                <a:latin typeface="Calibri" panose="020F0502020204030204" pitchFamily="34" charset="0"/>
                <a:ea typeface="Calibri" panose="020F0502020204030204" pitchFamily="34" charset="0"/>
              </a:endParaRPr>
            </a:p>
          </p:txBody>
        </p:sp>
        <p:sp>
          <p:nvSpPr>
            <p:cNvPr id="12" name="Rectangle 2258"/>
            <p:cNvSpPr/>
            <p:nvPr/>
          </p:nvSpPr>
          <p:spPr>
            <a:xfrm>
              <a:off x="1982662" y="1417147"/>
              <a:ext cx="89083" cy="295279"/>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800" b="1">
                  <a:solidFill>
                    <a:srgbClr val="0070C0"/>
                  </a:solidFill>
                  <a:effectLst/>
                  <a:latin typeface="Tahoma" panose="020B0604030504040204" pitchFamily="34" charset="0"/>
                  <a:ea typeface="Tahoma" panose="020B0604030504040204" pitchFamily="34" charset="0"/>
                </a:rPr>
                <a:t> </a:t>
              </a:r>
              <a:endParaRPr lang="en-US" sz="1100">
                <a:solidFill>
                  <a:srgbClr val="000000"/>
                </a:solidFill>
                <a:effectLst/>
                <a:latin typeface="Calibri" panose="020F0502020204030204" pitchFamily="34" charset="0"/>
                <a:ea typeface="Calibri" panose="020F0502020204030204" pitchFamily="34" charset="0"/>
              </a:endParaRPr>
            </a:p>
          </p:txBody>
        </p:sp>
        <p:sp>
          <p:nvSpPr>
            <p:cNvPr id="13" name="Rectangle 2259"/>
            <p:cNvSpPr/>
            <p:nvPr/>
          </p:nvSpPr>
          <p:spPr>
            <a:xfrm>
              <a:off x="272543" y="1679689"/>
              <a:ext cx="56348" cy="186758"/>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200">
                  <a:solidFill>
                    <a:srgbClr val="000000"/>
                  </a:solidFill>
                  <a:effectLst/>
                  <a:latin typeface="Gill Sans MT" panose="020B0502020104020203" pitchFamily="34" charset="0"/>
                  <a:ea typeface="Gill Sans MT" panose="020B0502020104020203" pitchFamily="34" charset="0"/>
                  <a:cs typeface="Gill Sans MT" panose="020B0502020104020203" pitchFamily="34" charset="0"/>
                </a:rPr>
                <a:t> </a:t>
              </a:r>
              <a:endParaRPr lang="en-US" sz="1100">
                <a:solidFill>
                  <a:srgbClr val="000000"/>
                </a:solidFill>
                <a:effectLst/>
                <a:latin typeface="Calibri" panose="020F0502020204030204" pitchFamily="34" charset="0"/>
                <a:ea typeface="Calibri" panose="020F0502020204030204" pitchFamily="34" charset="0"/>
              </a:endParaRPr>
            </a:p>
          </p:txBody>
        </p:sp>
        <p:sp>
          <p:nvSpPr>
            <p:cNvPr id="14" name="Rectangle 2260"/>
            <p:cNvSpPr/>
            <p:nvPr/>
          </p:nvSpPr>
          <p:spPr>
            <a:xfrm>
              <a:off x="386287" y="1783927"/>
              <a:ext cx="1015978" cy="187146"/>
            </a:xfrm>
            <a:prstGeom prst="rect">
              <a:avLst/>
            </a:prstGeom>
            <a:ln>
              <a:noFill/>
            </a:ln>
          </p:spPr>
          <p:txBody>
            <a:bodyPr vert="horz" lIns="0" tIns="0" rIns="0" bIns="0" rtlCol="0">
              <a:noAutofit/>
            </a:bodyPr>
            <a:lstStyle/>
            <a:p>
              <a:pPr marL="0" marR="0">
                <a:lnSpc>
                  <a:spcPct val="107000"/>
                </a:lnSpc>
                <a:spcBef>
                  <a:spcPts val="0"/>
                </a:spcBef>
                <a:spcAft>
                  <a:spcPts val="800"/>
                </a:spcAft>
              </a:pPr>
              <a:endParaRPr lang="en-US" sz="1100" dirty="0">
                <a:solidFill>
                  <a:srgbClr val="000000"/>
                </a:solidFill>
                <a:effectLst/>
                <a:latin typeface="Calibri" panose="020F0502020204030204" pitchFamily="34" charset="0"/>
                <a:ea typeface="Calibri" panose="020F0502020204030204" pitchFamily="34" charset="0"/>
              </a:endParaRPr>
            </a:p>
          </p:txBody>
        </p:sp>
        <p:sp>
          <p:nvSpPr>
            <p:cNvPr id="15" name="Rectangle 2261"/>
            <p:cNvSpPr/>
            <p:nvPr/>
          </p:nvSpPr>
          <p:spPr>
            <a:xfrm>
              <a:off x="894391" y="1330934"/>
              <a:ext cx="2134506" cy="751501"/>
            </a:xfrm>
            <a:prstGeom prst="rect">
              <a:avLst/>
            </a:prstGeom>
            <a:ln>
              <a:noFill/>
            </a:ln>
          </p:spPr>
          <p:txBody>
            <a:bodyPr vert="horz" lIns="0" tIns="0" rIns="0" bIns="0" rtlCol="0">
              <a:noAutofit/>
            </a:bodyPr>
            <a:lstStyle/>
            <a:p>
              <a:pPr algn="ctr">
                <a:lnSpc>
                  <a:spcPct val="107000"/>
                </a:lnSpc>
                <a:spcAft>
                  <a:spcPts val="800"/>
                </a:spcAft>
              </a:pPr>
              <a:r>
                <a:rPr lang="en-US" dirty="0">
                  <a:solidFill>
                    <a:schemeClr val="dk1"/>
                  </a:solidFill>
                </a:rPr>
                <a:t>Hydrostatic</a:t>
              </a:r>
              <a:r>
                <a:rPr lang="en-US" dirty="0">
                  <a:solidFill>
                    <a:srgbClr val="000000"/>
                  </a:solidFill>
                  <a:ea typeface="Gill Sans MT" panose="020B0502020104020203" pitchFamily="34" charset="0"/>
                  <a:cs typeface="Gill Sans MT" panose="020B0502020104020203" pitchFamily="34" charset="0"/>
                </a:rPr>
                <a:t> </a:t>
              </a:r>
              <a:r>
                <a:rPr lang="en-US" dirty="0">
                  <a:solidFill>
                    <a:schemeClr val="dk1"/>
                  </a:solidFill>
                </a:rPr>
                <a:t>Pressure</a:t>
              </a:r>
            </a:p>
            <a:p>
              <a:pPr algn="ctr">
                <a:lnSpc>
                  <a:spcPct val="107000"/>
                </a:lnSpc>
                <a:spcAft>
                  <a:spcPts val="800"/>
                </a:spcAft>
              </a:pPr>
              <a:r>
                <a:rPr lang="en-US" dirty="0">
                  <a:solidFill>
                    <a:schemeClr val="accent4">
                      <a:lumMod val="75000"/>
                    </a:schemeClr>
                  </a:solidFill>
                </a:rPr>
                <a:t>10mmHg</a:t>
              </a:r>
            </a:p>
            <a:p>
              <a:pPr>
                <a:lnSpc>
                  <a:spcPct val="107000"/>
                </a:lnSpc>
                <a:spcAft>
                  <a:spcPts val="800"/>
                </a:spcAft>
              </a:pPr>
              <a:endParaRPr lang="en-US" dirty="0">
                <a:solidFill>
                  <a:schemeClr val="dk1"/>
                </a:solidFill>
              </a:endParaRPr>
            </a:p>
          </p:txBody>
        </p:sp>
        <p:sp>
          <p:nvSpPr>
            <p:cNvPr id="16" name="Rectangle 2262"/>
            <p:cNvSpPr/>
            <p:nvPr/>
          </p:nvSpPr>
          <p:spPr>
            <a:xfrm>
              <a:off x="1586041" y="1862731"/>
              <a:ext cx="56466" cy="187146"/>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200">
                  <a:solidFill>
                    <a:srgbClr val="000000"/>
                  </a:solidFill>
                  <a:effectLst/>
                  <a:latin typeface="Gill Sans MT" panose="020B0502020104020203" pitchFamily="34" charset="0"/>
                  <a:ea typeface="Gill Sans MT" panose="020B0502020104020203" pitchFamily="34" charset="0"/>
                  <a:cs typeface="Gill Sans MT" panose="020B0502020104020203" pitchFamily="34" charset="0"/>
                </a:rPr>
                <a:t> </a:t>
              </a:r>
              <a:endParaRPr lang="en-US" sz="1100">
                <a:solidFill>
                  <a:srgbClr val="000000"/>
                </a:solidFill>
                <a:effectLst/>
                <a:latin typeface="Calibri" panose="020F0502020204030204" pitchFamily="34" charset="0"/>
                <a:ea typeface="Calibri" panose="020F0502020204030204" pitchFamily="34" charset="0"/>
              </a:endParaRPr>
            </a:p>
          </p:txBody>
        </p:sp>
        <p:sp>
          <p:nvSpPr>
            <p:cNvPr id="17" name="Rectangle 22748"/>
            <p:cNvSpPr/>
            <p:nvPr/>
          </p:nvSpPr>
          <p:spPr>
            <a:xfrm>
              <a:off x="1713422" y="1862731"/>
              <a:ext cx="56466" cy="187146"/>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200">
                  <a:solidFill>
                    <a:srgbClr val="000000"/>
                  </a:solidFill>
                  <a:effectLst/>
                  <a:latin typeface="Gill Sans MT" panose="020B0502020104020203" pitchFamily="34" charset="0"/>
                  <a:ea typeface="Gill Sans MT" panose="020B0502020104020203" pitchFamily="34" charset="0"/>
                  <a:cs typeface="Gill Sans MT" panose="020B0502020104020203" pitchFamily="34" charset="0"/>
                </a:rPr>
                <a:t> </a:t>
              </a:r>
              <a:endParaRPr lang="en-US" sz="1100">
                <a:solidFill>
                  <a:srgbClr val="000000"/>
                </a:solidFill>
                <a:effectLst/>
                <a:latin typeface="Calibri" panose="020F0502020204030204" pitchFamily="34" charset="0"/>
                <a:ea typeface="Calibri" panose="020F0502020204030204" pitchFamily="34" charset="0"/>
              </a:endParaRPr>
            </a:p>
          </p:txBody>
        </p:sp>
        <p:sp>
          <p:nvSpPr>
            <p:cNvPr id="20" name="Rectangle 2265"/>
            <p:cNvSpPr/>
            <p:nvPr/>
          </p:nvSpPr>
          <p:spPr>
            <a:xfrm>
              <a:off x="1924242" y="1862731"/>
              <a:ext cx="56466" cy="187146"/>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200">
                  <a:solidFill>
                    <a:srgbClr val="FF0000"/>
                  </a:solidFill>
                  <a:effectLst/>
                  <a:latin typeface="Gill Sans MT" panose="020B0502020104020203" pitchFamily="34" charset="0"/>
                  <a:ea typeface="Gill Sans MT" panose="020B0502020104020203" pitchFamily="34" charset="0"/>
                  <a:cs typeface="Gill Sans MT" panose="020B0502020104020203" pitchFamily="34" charset="0"/>
                </a:rPr>
                <a:t> </a:t>
              </a:r>
              <a:endParaRPr lang="en-US" sz="1100">
                <a:solidFill>
                  <a:srgbClr val="000000"/>
                </a:solidFill>
                <a:effectLst/>
                <a:latin typeface="Calibri" panose="020F0502020204030204" pitchFamily="34" charset="0"/>
                <a:ea typeface="Calibri" panose="020F0502020204030204" pitchFamily="34" charset="0"/>
              </a:endParaRPr>
            </a:p>
          </p:txBody>
        </p:sp>
        <p:sp>
          <p:nvSpPr>
            <p:cNvPr id="21" name="Rectangle 2266"/>
            <p:cNvSpPr/>
            <p:nvPr/>
          </p:nvSpPr>
          <p:spPr>
            <a:xfrm>
              <a:off x="1967422" y="1862731"/>
              <a:ext cx="545565" cy="187146"/>
            </a:xfrm>
            <a:prstGeom prst="rect">
              <a:avLst/>
            </a:prstGeom>
            <a:ln>
              <a:noFill/>
            </a:ln>
          </p:spPr>
          <p:txBody>
            <a:bodyPr vert="horz" lIns="0" tIns="0" rIns="0" bIns="0" rtlCol="0">
              <a:noAutofit/>
            </a:bodyPr>
            <a:lstStyle/>
            <a:p>
              <a:pPr marL="0" marR="0">
                <a:lnSpc>
                  <a:spcPct val="107000"/>
                </a:lnSpc>
                <a:spcBef>
                  <a:spcPts val="0"/>
                </a:spcBef>
                <a:spcAft>
                  <a:spcPts val="800"/>
                </a:spcAft>
              </a:pPr>
              <a:endParaRPr lang="en-US" sz="1800" dirty="0">
                <a:solidFill>
                  <a:schemeClr val="dk1"/>
                </a:solidFill>
              </a:endParaRPr>
            </a:p>
          </p:txBody>
        </p:sp>
        <p:sp>
          <p:nvSpPr>
            <p:cNvPr id="22" name="Rectangle 2267"/>
            <p:cNvSpPr/>
            <p:nvPr/>
          </p:nvSpPr>
          <p:spPr>
            <a:xfrm>
              <a:off x="2378775" y="1862731"/>
              <a:ext cx="56466" cy="187146"/>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200">
                  <a:solidFill>
                    <a:srgbClr val="000000"/>
                  </a:solidFill>
                  <a:effectLst/>
                  <a:latin typeface="Gill Sans MT" panose="020B0502020104020203" pitchFamily="34" charset="0"/>
                  <a:ea typeface="Gill Sans MT" panose="020B0502020104020203" pitchFamily="34" charset="0"/>
                  <a:cs typeface="Gill Sans MT" panose="020B0502020104020203" pitchFamily="34" charset="0"/>
                </a:rPr>
                <a:t> </a:t>
              </a:r>
              <a:endParaRPr lang="en-US" sz="1100">
                <a:solidFill>
                  <a:srgbClr val="000000"/>
                </a:solidFill>
                <a:effectLst/>
                <a:latin typeface="Calibri" panose="020F0502020204030204" pitchFamily="34" charset="0"/>
                <a:ea typeface="Calibri" panose="020F0502020204030204" pitchFamily="34" charset="0"/>
              </a:endParaRPr>
            </a:p>
          </p:txBody>
        </p:sp>
        <p:sp>
          <p:nvSpPr>
            <p:cNvPr id="23" name="Rectangle 2268"/>
            <p:cNvSpPr/>
            <p:nvPr/>
          </p:nvSpPr>
          <p:spPr>
            <a:xfrm>
              <a:off x="3586910" y="1526826"/>
              <a:ext cx="2319159" cy="302821"/>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dirty="0">
                  <a:solidFill>
                    <a:schemeClr val="dk1"/>
                  </a:solidFill>
                </a:rPr>
                <a:t>Colloid</a:t>
              </a:r>
              <a:r>
                <a:rPr lang="en-US" dirty="0">
                  <a:solidFill>
                    <a:srgbClr val="000000"/>
                  </a:solidFill>
                  <a:effectLst/>
                  <a:latin typeface="Gill Sans MT" panose="020B0502020104020203" pitchFamily="34" charset="0"/>
                  <a:ea typeface="Gill Sans MT" panose="020B0502020104020203" pitchFamily="34" charset="0"/>
                  <a:cs typeface="Gill Sans MT" panose="020B0502020104020203" pitchFamily="34" charset="0"/>
                </a:rPr>
                <a:t> </a:t>
              </a:r>
              <a:r>
                <a:rPr lang="en-US" dirty="0">
                  <a:solidFill>
                    <a:schemeClr val="dk1"/>
                  </a:solidFill>
                </a:rPr>
                <a:t>Osmotic</a:t>
              </a:r>
              <a:r>
                <a:rPr lang="en-US" dirty="0">
                  <a:solidFill>
                    <a:srgbClr val="000000"/>
                  </a:solidFill>
                  <a:effectLst/>
                  <a:latin typeface="Gill Sans MT" panose="020B0502020104020203" pitchFamily="34" charset="0"/>
                  <a:ea typeface="Gill Sans MT" panose="020B0502020104020203" pitchFamily="34" charset="0"/>
                  <a:cs typeface="Gill Sans MT" panose="020B0502020104020203" pitchFamily="34" charset="0"/>
                </a:rPr>
                <a:t> </a:t>
              </a:r>
              <a:r>
                <a:rPr lang="en-US" dirty="0">
                  <a:solidFill>
                    <a:schemeClr val="dk1"/>
                  </a:solidFill>
                </a:rPr>
                <a:t>Pressure</a:t>
              </a:r>
            </a:p>
            <a:p>
              <a:pPr marL="0" marR="0">
                <a:lnSpc>
                  <a:spcPct val="107000"/>
                </a:lnSpc>
                <a:spcBef>
                  <a:spcPts val="0"/>
                </a:spcBef>
                <a:spcAft>
                  <a:spcPts val="800"/>
                </a:spcAft>
              </a:pPr>
              <a:r>
                <a:rPr lang="en-US" dirty="0">
                  <a:solidFill>
                    <a:schemeClr val="accent4">
                      <a:lumMod val="75000"/>
                    </a:schemeClr>
                  </a:solidFill>
                </a:rPr>
                <a:t>            25mmHg</a:t>
              </a:r>
              <a:r>
                <a:rPr lang="en-US" dirty="0">
                  <a:solidFill>
                    <a:schemeClr val="accent4">
                      <a:lumMod val="75000"/>
                    </a:schemeClr>
                  </a:solidFill>
                  <a:effectLst/>
                  <a:latin typeface="Gill Sans MT" panose="020B0502020104020203" pitchFamily="34" charset="0"/>
                  <a:ea typeface="Gill Sans MT" panose="020B0502020104020203" pitchFamily="34" charset="0"/>
                  <a:cs typeface="Gill Sans MT" panose="020B0502020104020203" pitchFamily="34" charset="0"/>
                </a:rPr>
                <a:t> </a:t>
              </a:r>
              <a:endParaRPr lang="en-US" dirty="0">
                <a:solidFill>
                  <a:schemeClr val="accent4">
                    <a:lumMod val="75000"/>
                  </a:schemeClr>
                </a:solidFill>
                <a:effectLst/>
                <a:latin typeface="Calibri" panose="020F0502020204030204" pitchFamily="34" charset="0"/>
                <a:ea typeface="Calibri" panose="020F0502020204030204" pitchFamily="34" charset="0"/>
              </a:endParaRPr>
            </a:p>
          </p:txBody>
        </p:sp>
        <p:sp>
          <p:nvSpPr>
            <p:cNvPr id="24" name="Rectangle 2269"/>
            <p:cNvSpPr/>
            <p:nvPr/>
          </p:nvSpPr>
          <p:spPr>
            <a:xfrm>
              <a:off x="4807142" y="1959505"/>
              <a:ext cx="223600" cy="187146"/>
            </a:xfrm>
            <a:prstGeom prst="rect">
              <a:avLst/>
            </a:prstGeom>
            <a:ln>
              <a:noFill/>
            </a:ln>
          </p:spPr>
          <p:txBody>
            <a:bodyPr vert="horz" lIns="0" tIns="0" rIns="0" bIns="0" rtlCol="0">
              <a:noAutofit/>
            </a:bodyPr>
            <a:lstStyle/>
            <a:p>
              <a:pPr marL="0" marR="0">
                <a:lnSpc>
                  <a:spcPct val="107000"/>
                </a:lnSpc>
                <a:spcBef>
                  <a:spcPts val="0"/>
                </a:spcBef>
                <a:spcAft>
                  <a:spcPts val="800"/>
                </a:spcAft>
              </a:pPr>
              <a:endParaRPr lang="en-US" sz="1800" dirty="0">
                <a:solidFill>
                  <a:schemeClr val="dk1"/>
                </a:solidFill>
              </a:endParaRPr>
            </a:p>
          </p:txBody>
        </p:sp>
        <p:sp>
          <p:nvSpPr>
            <p:cNvPr id="25" name="Rectangle 2270"/>
            <p:cNvSpPr/>
            <p:nvPr/>
          </p:nvSpPr>
          <p:spPr>
            <a:xfrm>
              <a:off x="4974655" y="1959505"/>
              <a:ext cx="56466" cy="187146"/>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200">
                  <a:solidFill>
                    <a:srgbClr val="000000"/>
                  </a:solidFill>
                  <a:effectLst/>
                  <a:latin typeface="Gill Sans MT" panose="020B0502020104020203" pitchFamily="34" charset="0"/>
                  <a:ea typeface="Gill Sans MT" panose="020B0502020104020203" pitchFamily="34" charset="0"/>
                  <a:cs typeface="Gill Sans MT" panose="020B0502020104020203" pitchFamily="34" charset="0"/>
                </a:rPr>
                <a:t> </a:t>
              </a:r>
              <a:endParaRPr lang="en-US" sz="1100">
                <a:solidFill>
                  <a:srgbClr val="000000"/>
                </a:solidFill>
                <a:effectLst/>
                <a:latin typeface="Calibri" panose="020F0502020204030204" pitchFamily="34" charset="0"/>
                <a:ea typeface="Calibri" panose="020F0502020204030204" pitchFamily="34" charset="0"/>
              </a:endParaRPr>
            </a:p>
          </p:txBody>
        </p:sp>
        <p:sp>
          <p:nvSpPr>
            <p:cNvPr id="26" name="Rectangle 2271"/>
            <p:cNvSpPr/>
            <p:nvPr/>
          </p:nvSpPr>
          <p:spPr>
            <a:xfrm>
              <a:off x="5017962" y="1959505"/>
              <a:ext cx="545565" cy="187146"/>
            </a:xfrm>
            <a:prstGeom prst="rect">
              <a:avLst/>
            </a:prstGeom>
            <a:ln>
              <a:noFill/>
            </a:ln>
          </p:spPr>
          <p:txBody>
            <a:bodyPr vert="horz" lIns="0" tIns="0" rIns="0" bIns="0" rtlCol="0">
              <a:noAutofit/>
            </a:bodyPr>
            <a:lstStyle/>
            <a:p>
              <a:pPr marL="0" marR="0">
                <a:lnSpc>
                  <a:spcPct val="107000"/>
                </a:lnSpc>
                <a:spcBef>
                  <a:spcPts val="0"/>
                </a:spcBef>
                <a:spcAft>
                  <a:spcPts val="800"/>
                </a:spcAft>
              </a:pPr>
              <a:endParaRPr lang="en-US" sz="1800" dirty="0">
                <a:solidFill>
                  <a:schemeClr val="dk1"/>
                </a:solidFill>
              </a:endParaRPr>
            </a:p>
          </p:txBody>
        </p:sp>
        <p:sp>
          <p:nvSpPr>
            <p:cNvPr id="27" name="Rectangle 2272"/>
            <p:cNvSpPr/>
            <p:nvPr/>
          </p:nvSpPr>
          <p:spPr>
            <a:xfrm>
              <a:off x="5429442" y="1959505"/>
              <a:ext cx="56466" cy="187146"/>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200">
                  <a:solidFill>
                    <a:srgbClr val="000000"/>
                  </a:solidFill>
                  <a:effectLst/>
                  <a:latin typeface="Gill Sans MT" panose="020B0502020104020203" pitchFamily="34" charset="0"/>
                  <a:ea typeface="Gill Sans MT" panose="020B0502020104020203" pitchFamily="34" charset="0"/>
                  <a:cs typeface="Gill Sans MT" panose="020B0502020104020203" pitchFamily="34" charset="0"/>
                </a:rPr>
                <a:t> </a:t>
              </a:r>
              <a:endParaRPr lang="en-US" sz="1100">
                <a:solidFill>
                  <a:srgbClr val="000000"/>
                </a:solidFill>
                <a:effectLst/>
                <a:latin typeface="Calibri" panose="020F0502020204030204" pitchFamily="34" charset="0"/>
                <a:ea typeface="Calibri" panose="020F0502020204030204" pitchFamily="34" charset="0"/>
              </a:endParaRPr>
            </a:p>
          </p:txBody>
        </p:sp>
        <p:sp>
          <p:nvSpPr>
            <p:cNvPr id="29" name="Rectangle 2274"/>
            <p:cNvSpPr/>
            <p:nvPr/>
          </p:nvSpPr>
          <p:spPr>
            <a:xfrm>
              <a:off x="8460804" y="1488648"/>
              <a:ext cx="89083" cy="295279"/>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800" b="1">
                  <a:solidFill>
                    <a:srgbClr val="C00000"/>
                  </a:solidFill>
                  <a:effectLst/>
                  <a:latin typeface="Tahoma" panose="020B0604030504040204" pitchFamily="34" charset="0"/>
                  <a:ea typeface="Tahoma" panose="020B0604030504040204" pitchFamily="34" charset="0"/>
                </a:rPr>
                <a:t> </a:t>
              </a:r>
              <a:endParaRPr lang="en-US" sz="1100">
                <a:solidFill>
                  <a:srgbClr val="000000"/>
                </a:solidFill>
                <a:effectLst/>
                <a:latin typeface="Calibri" panose="020F0502020204030204" pitchFamily="34" charset="0"/>
                <a:ea typeface="Calibri" panose="020F0502020204030204" pitchFamily="34" charset="0"/>
              </a:endParaRPr>
            </a:p>
          </p:txBody>
        </p:sp>
        <p:sp>
          <p:nvSpPr>
            <p:cNvPr id="30" name="Rectangle 2275"/>
            <p:cNvSpPr/>
            <p:nvPr/>
          </p:nvSpPr>
          <p:spPr>
            <a:xfrm>
              <a:off x="5854618" y="1314159"/>
              <a:ext cx="2650728" cy="137384"/>
            </a:xfrm>
            <a:prstGeom prst="rect">
              <a:avLst/>
            </a:prstGeom>
            <a:ln>
              <a:noFill/>
            </a:ln>
          </p:spPr>
          <p:txBody>
            <a:bodyPr vert="horz" lIns="0" tIns="0" rIns="0" bIns="0" rtlCol="0">
              <a:noAutofit/>
            </a:bodyPr>
            <a:lstStyle/>
            <a:p>
              <a:pPr marL="0" marR="0" algn="ctr">
                <a:lnSpc>
                  <a:spcPct val="107000"/>
                </a:lnSpc>
                <a:spcBef>
                  <a:spcPts val="0"/>
                </a:spcBef>
                <a:spcAft>
                  <a:spcPts val="800"/>
                </a:spcAft>
              </a:pPr>
              <a:r>
                <a:rPr lang="en-US" dirty="0">
                  <a:solidFill>
                    <a:schemeClr val="dk1"/>
                  </a:solidFill>
                </a:rPr>
                <a:t>Hydrostatic</a:t>
              </a:r>
              <a:r>
                <a:rPr lang="en-US" dirty="0">
                  <a:solidFill>
                    <a:srgbClr val="000000"/>
                  </a:solidFill>
                  <a:effectLst/>
                  <a:ea typeface="Gill Sans MT" panose="020B0502020104020203" pitchFamily="34" charset="0"/>
                  <a:cs typeface="Gill Sans MT" panose="020B0502020104020203" pitchFamily="34" charset="0"/>
                </a:rPr>
                <a:t> pressure</a:t>
              </a:r>
            </a:p>
            <a:p>
              <a:pPr marL="0" marR="0" algn="ctr">
                <a:lnSpc>
                  <a:spcPct val="107000"/>
                </a:lnSpc>
                <a:spcBef>
                  <a:spcPts val="0"/>
                </a:spcBef>
                <a:spcAft>
                  <a:spcPts val="800"/>
                </a:spcAft>
              </a:pPr>
              <a:r>
                <a:rPr lang="en-US" dirty="0">
                  <a:solidFill>
                    <a:schemeClr val="accent4">
                      <a:lumMod val="75000"/>
                    </a:schemeClr>
                  </a:solidFill>
                  <a:ea typeface="Calibri" panose="020F0502020204030204" pitchFamily="34" charset="0"/>
                </a:rPr>
                <a:t>20mmHg</a:t>
              </a:r>
              <a:endParaRPr lang="en-US" dirty="0">
                <a:solidFill>
                  <a:schemeClr val="accent4">
                    <a:lumMod val="75000"/>
                  </a:schemeClr>
                </a:solidFill>
                <a:effectLst/>
                <a:ea typeface="Calibri" panose="020F0502020204030204" pitchFamily="34" charset="0"/>
              </a:endParaRPr>
            </a:p>
          </p:txBody>
        </p:sp>
        <p:sp>
          <p:nvSpPr>
            <p:cNvPr id="32" name="Rectangle 2277"/>
            <p:cNvSpPr/>
            <p:nvPr/>
          </p:nvSpPr>
          <p:spPr>
            <a:xfrm>
              <a:off x="7508051" y="1929244"/>
              <a:ext cx="56348" cy="186758"/>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200">
                  <a:solidFill>
                    <a:srgbClr val="000000"/>
                  </a:solidFill>
                  <a:effectLst/>
                  <a:latin typeface="Gill Sans MT" panose="020B0502020104020203" pitchFamily="34" charset="0"/>
                  <a:ea typeface="Gill Sans MT" panose="020B0502020104020203" pitchFamily="34" charset="0"/>
                  <a:cs typeface="Gill Sans MT" panose="020B0502020104020203" pitchFamily="34" charset="0"/>
                </a:rPr>
                <a:t> </a:t>
              </a:r>
              <a:endParaRPr lang="en-US" sz="1100">
                <a:solidFill>
                  <a:srgbClr val="000000"/>
                </a:solidFill>
                <a:effectLst/>
                <a:latin typeface="Calibri" panose="020F0502020204030204" pitchFamily="34" charset="0"/>
                <a:ea typeface="Calibri" panose="020F0502020204030204" pitchFamily="34" charset="0"/>
              </a:endParaRPr>
            </a:p>
          </p:txBody>
        </p:sp>
        <p:sp>
          <p:nvSpPr>
            <p:cNvPr id="34" name="Rectangle 22750"/>
            <p:cNvSpPr/>
            <p:nvPr/>
          </p:nvSpPr>
          <p:spPr>
            <a:xfrm>
              <a:off x="7635051" y="1929244"/>
              <a:ext cx="56348" cy="186758"/>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200">
                  <a:solidFill>
                    <a:srgbClr val="000000"/>
                  </a:solidFill>
                  <a:effectLst/>
                  <a:latin typeface="Gill Sans MT" panose="020B0502020104020203" pitchFamily="34" charset="0"/>
                  <a:ea typeface="Gill Sans MT" panose="020B0502020104020203" pitchFamily="34" charset="0"/>
                  <a:cs typeface="Gill Sans MT" panose="020B0502020104020203" pitchFamily="34" charset="0"/>
                </a:rPr>
                <a:t> </a:t>
              </a:r>
              <a:endParaRPr lang="en-US" sz="1100">
                <a:solidFill>
                  <a:srgbClr val="000000"/>
                </a:solidFill>
                <a:effectLst/>
                <a:latin typeface="Calibri" panose="020F0502020204030204" pitchFamily="34" charset="0"/>
                <a:ea typeface="Calibri" panose="020F0502020204030204" pitchFamily="34" charset="0"/>
              </a:endParaRPr>
            </a:p>
          </p:txBody>
        </p:sp>
        <p:sp>
          <p:nvSpPr>
            <p:cNvPr id="36" name="Rectangle 2280"/>
            <p:cNvSpPr/>
            <p:nvPr/>
          </p:nvSpPr>
          <p:spPr>
            <a:xfrm>
              <a:off x="7845871" y="1929244"/>
              <a:ext cx="56348" cy="186758"/>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200">
                  <a:solidFill>
                    <a:srgbClr val="000000"/>
                  </a:solidFill>
                  <a:effectLst/>
                  <a:latin typeface="Gill Sans MT" panose="020B0502020104020203" pitchFamily="34" charset="0"/>
                  <a:ea typeface="Gill Sans MT" panose="020B0502020104020203" pitchFamily="34" charset="0"/>
                  <a:cs typeface="Gill Sans MT" panose="020B0502020104020203" pitchFamily="34" charset="0"/>
                </a:rPr>
                <a:t> </a:t>
              </a:r>
              <a:endParaRPr lang="en-US" sz="1100">
                <a:solidFill>
                  <a:srgbClr val="000000"/>
                </a:solidFill>
                <a:effectLst/>
                <a:latin typeface="Calibri" panose="020F0502020204030204" pitchFamily="34" charset="0"/>
                <a:ea typeface="Calibri" panose="020F0502020204030204" pitchFamily="34" charset="0"/>
              </a:endParaRPr>
            </a:p>
          </p:txBody>
        </p:sp>
        <p:sp>
          <p:nvSpPr>
            <p:cNvPr id="38" name="Rectangle 2282"/>
            <p:cNvSpPr/>
            <p:nvPr/>
          </p:nvSpPr>
          <p:spPr>
            <a:xfrm>
              <a:off x="8300912" y="1929244"/>
              <a:ext cx="56348" cy="186758"/>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200">
                  <a:solidFill>
                    <a:srgbClr val="000000"/>
                  </a:solidFill>
                  <a:effectLst/>
                  <a:latin typeface="Gill Sans MT" panose="020B0502020104020203" pitchFamily="34" charset="0"/>
                  <a:ea typeface="Gill Sans MT" panose="020B0502020104020203" pitchFamily="34" charset="0"/>
                  <a:cs typeface="Gill Sans MT" panose="020B0502020104020203" pitchFamily="34" charset="0"/>
                </a:rPr>
                <a:t> </a:t>
              </a:r>
              <a:endParaRPr lang="en-US" sz="1100">
                <a:solidFill>
                  <a:srgbClr val="000000"/>
                </a:solidFill>
                <a:effectLst/>
                <a:latin typeface="Calibri" panose="020F0502020204030204" pitchFamily="34" charset="0"/>
                <a:ea typeface="Calibri" panose="020F0502020204030204" pitchFamily="34" charset="0"/>
              </a:endParaRPr>
            </a:p>
          </p:txBody>
        </p:sp>
        <p:sp>
          <p:nvSpPr>
            <p:cNvPr id="42" name="Rectangle 2286"/>
            <p:cNvSpPr/>
            <p:nvPr/>
          </p:nvSpPr>
          <p:spPr>
            <a:xfrm>
              <a:off x="5306506" y="768290"/>
              <a:ext cx="75131" cy="249010"/>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600" b="1">
                  <a:solidFill>
                    <a:srgbClr val="D99694"/>
                  </a:solidFill>
                  <a:effectLst/>
                  <a:latin typeface="Gill Sans MT" panose="020B0502020104020203" pitchFamily="34" charset="0"/>
                  <a:ea typeface="Gill Sans MT" panose="020B0502020104020203" pitchFamily="34" charset="0"/>
                  <a:cs typeface="Gill Sans MT" panose="020B0502020104020203" pitchFamily="34" charset="0"/>
                </a:rPr>
                <a:t> </a:t>
              </a:r>
              <a:endParaRPr lang="en-US" sz="1100">
                <a:solidFill>
                  <a:srgbClr val="000000"/>
                </a:solidFill>
                <a:effectLst/>
                <a:latin typeface="Calibri" panose="020F0502020204030204" pitchFamily="34" charset="0"/>
                <a:ea typeface="Calibri" panose="020F0502020204030204" pitchFamily="34" charset="0"/>
              </a:endParaRPr>
            </a:p>
          </p:txBody>
        </p:sp>
        <p:sp>
          <p:nvSpPr>
            <p:cNvPr id="43" name="Shape 26765"/>
            <p:cNvSpPr/>
            <p:nvPr/>
          </p:nvSpPr>
          <p:spPr>
            <a:xfrm>
              <a:off x="2893825" y="-148844"/>
              <a:ext cx="3263900" cy="260972"/>
            </a:xfrm>
            <a:custGeom>
              <a:avLst/>
              <a:gdLst/>
              <a:ahLst/>
              <a:cxnLst/>
              <a:rect l="0" t="0" r="0" b="0"/>
              <a:pathLst>
                <a:path w="3263900" h="260972">
                  <a:moveTo>
                    <a:pt x="0" y="0"/>
                  </a:moveTo>
                  <a:lnTo>
                    <a:pt x="3263900" y="0"/>
                  </a:lnTo>
                  <a:lnTo>
                    <a:pt x="3263900" y="260972"/>
                  </a:lnTo>
                  <a:lnTo>
                    <a:pt x="0" y="260972"/>
                  </a:lnTo>
                  <a:lnTo>
                    <a:pt x="0" y="0"/>
                  </a:lnTo>
                </a:path>
              </a:pathLst>
            </a:custGeom>
            <a:ln/>
          </p:spPr>
          <p:style>
            <a:lnRef idx="1">
              <a:schemeClr val="accent6"/>
            </a:lnRef>
            <a:fillRef idx="0">
              <a:schemeClr val="accent6"/>
            </a:fillRef>
            <a:effectRef idx="0">
              <a:schemeClr val="accent6"/>
            </a:effectRef>
            <a:fontRef idx="minor">
              <a:schemeClr val="tx1"/>
            </a:fontRef>
          </p:style>
          <p:txBody>
            <a:bodyPr/>
            <a:lstStyle/>
            <a:p>
              <a:pPr algn="ctr"/>
              <a:endParaRPr lang="en-US" dirty="0"/>
            </a:p>
          </p:txBody>
        </p:sp>
        <p:sp>
          <p:nvSpPr>
            <p:cNvPr id="44" name="Rectangle 2289"/>
            <p:cNvSpPr/>
            <p:nvPr/>
          </p:nvSpPr>
          <p:spPr>
            <a:xfrm>
              <a:off x="3010600" y="188570"/>
              <a:ext cx="2942814" cy="249399"/>
            </a:xfrm>
            <a:prstGeom prst="rect">
              <a:avLst/>
            </a:prstGeom>
            <a:ln>
              <a:noFill/>
            </a:ln>
          </p:spPr>
          <p:txBody>
            <a:bodyPr vert="horz" lIns="0" tIns="0" rIns="0" bIns="0" rtlCol="0">
              <a:noAutofit/>
            </a:bodyPr>
            <a:lstStyle/>
            <a:p>
              <a:pPr marL="0" marR="0">
                <a:lnSpc>
                  <a:spcPct val="107000"/>
                </a:lnSpc>
                <a:spcBef>
                  <a:spcPts val="0"/>
                </a:spcBef>
                <a:spcAft>
                  <a:spcPts val="800"/>
                </a:spcAft>
              </a:pPr>
              <a:endParaRPr lang="en-US" sz="1100" dirty="0">
                <a:solidFill>
                  <a:srgbClr val="000000"/>
                </a:solidFill>
                <a:effectLst/>
                <a:latin typeface="Calibri" panose="020F0502020204030204" pitchFamily="34" charset="0"/>
                <a:ea typeface="Calibri" panose="020F0502020204030204" pitchFamily="34" charset="0"/>
              </a:endParaRPr>
            </a:p>
          </p:txBody>
        </p:sp>
        <p:sp>
          <p:nvSpPr>
            <p:cNvPr id="45" name="Rectangle 22746"/>
            <p:cNvSpPr/>
            <p:nvPr/>
          </p:nvSpPr>
          <p:spPr>
            <a:xfrm>
              <a:off x="5342952" y="188570"/>
              <a:ext cx="75249" cy="249399"/>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600" b="1">
                  <a:solidFill>
                    <a:srgbClr val="D99694"/>
                  </a:solidFill>
                  <a:effectLst/>
                  <a:latin typeface="Gill Sans MT" panose="020B0502020104020203" pitchFamily="34" charset="0"/>
                  <a:ea typeface="Gill Sans MT" panose="020B0502020104020203" pitchFamily="34" charset="0"/>
                  <a:cs typeface="Gill Sans MT" panose="020B0502020104020203" pitchFamily="34" charset="0"/>
                </a:rPr>
                <a:t> </a:t>
              </a:r>
              <a:endParaRPr lang="en-US" sz="1100">
                <a:solidFill>
                  <a:srgbClr val="000000"/>
                </a:solidFill>
                <a:effectLst/>
                <a:latin typeface="Calibri" panose="020F0502020204030204" pitchFamily="34" charset="0"/>
                <a:ea typeface="Calibri" panose="020F0502020204030204" pitchFamily="34" charset="0"/>
              </a:endParaRPr>
            </a:p>
          </p:txBody>
        </p:sp>
        <p:sp>
          <p:nvSpPr>
            <p:cNvPr id="46" name="Rectangle 22745"/>
            <p:cNvSpPr/>
            <p:nvPr/>
          </p:nvSpPr>
          <p:spPr>
            <a:xfrm>
              <a:off x="2831946" y="-175708"/>
              <a:ext cx="3325779" cy="424071"/>
            </a:xfrm>
            <a:prstGeom prst="rect">
              <a:avLst/>
            </a:prstGeom>
            <a:ln>
              <a:noFill/>
            </a:ln>
          </p:spPr>
          <p:txBody>
            <a:bodyPr vert="horz" lIns="0" tIns="0" rIns="0" bIns="0" rtlCol="0">
              <a:noAutofit/>
            </a:bodyPr>
            <a:lstStyle/>
            <a:p>
              <a:pPr algn="ctr">
                <a:lnSpc>
                  <a:spcPct val="107000"/>
                </a:lnSpc>
                <a:spcAft>
                  <a:spcPts val="800"/>
                </a:spcAft>
              </a:pPr>
              <a:r>
                <a:rPr lang="en-US" b="1" dirty="0">
                  <a:ea typeface="Gill Sans MT" panose="020B0502020104020203" pitchFamily="34" charset="0"/>
                  <a:cs typeface="Gill Sans MT" panose="020B0502020104020203" pitchFamily="34" charset="0"/>
                </a:rPr>
                <a:t>Hydrostatic Pressure </a:t>
              </a:r>
              <a:r>
                <a:rPr lang="en-US" b="1" dirty="0">
                  <a:ea typeface="Gill Sans MT" panose="020B0502020104020203" pitchFamily="34" charset="0"/>
                </a:rPr>
                <a:t>0mmHg</a:t>
              </a:r>
            </a:p>
          </p:txBody>
        </p:sp>
        <p:sp>
          <p:nvSpPr>
            <p:cNvPr id="48" name="Rectangle 2292"/>
            <p:cNvSpPr/>
            <p:nvPr/>
          </p:nvSpPr>
          <p:spPr>
            <a:xfrm>
              <a:off x="6082476" y="188570"/>
              <a:ext cx="75249" cy="249399"/>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600" b="1">
                  <a:solidFill>
                    <a:srgbClr val="D99694"/>
                  </a:solidFill>
                  <a:effectLst/>
                  <a:latin typeface="Gill Sans MT" panose="020B0502020104020203" pitchFamily="34" charset="0"/>
                  <a:ea typeface="Gill Sans MT" panose="020B0502020104020203" pitchFamily="34" charset="0"/>
                  <a:cs typeface="Gill Sans MT" panose="020B0502020104020203" pitchFamily="34" charset="0"/>
                </a:rPr>
                <a:t> </a:t>
              </a:r>
              <a:endParaRPr lang="en-US" sz="1100">
                <a:solidFill>
                  <a:srgbClr val="000000"/>
                </a:solidFill>
                <a:effectLst/>
                <a:latin typeface="Calibri" panose="020F0502020204030204" pitchFamily="34" charset="0"/>
                <a:ea typeface="Calibri" panose="020F0502020204030204" pitchFamily="34" charset="0"/>
              </a:endParaRPr>
            </a:p>
          </p:txBody>
        </p:sp>
        <p:sp>
          <p:nvSpPr>
            <p:cNvPr id="49" name="Rectangle 2294"/>
            <p:cNvSpPr/>
            <p:nvPr/>
          </p:nvSpPr>
          <p:spPr>
            <a:xfrm>
              <a:off x="5153949" y="786059"/>
              <a:ext cx="2269391" cy="246066"/>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500" b="1" dirty="0">
                  <a:solidFill>
                    <a:srgbClr val="FF0000"/>
                  </a:solidFill>
                  <a:effectLst/>
                  <a:latin typeface="Tahoma" panose="020B0604030504040204" pitchFamily="34" charset="0"/>
                  <a:ea typeface="Tahoma" panose="020B0604030504040204" pitchFamily="34" charset="0"/>
                </a:rPr>
                <a:t>Decrease outflow</a:t>
              </a:r>
              <a:endParaRPr lang="en-US" sz="1100" dirty="0">
                <a:solidFill>
                  <a:srgbClr val="FF0000"/>
                </a:solidFill>
                <a:effectLst/>
                <a:latin typeface="Calibri" panose="020F0502020204030204" pitchFamily="34" charset="0"/>
                <a:ea typeface="Calibri" panose="020F0502020204030204" pitchFamily="34" charset="0"/>
              </a:endParaRPr>
            </a:p>
          </p:txBody>
        </p:sp>
        <p:sp>
          <p:nvSpPr>
            <p:cNvPr id="50" name="Rectangle 2295"/>
            <p:cNvSpPr/>
            <p:nvPr/>
          </p:nvSpPr>
          <p:spPr>
            <a:xfrm>
              <a:off x="7623621" y="734444"/>
              <a:ext cx="74236" cy="246066"/>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500" b="1">
                  <a:solidFill>
                    <a:srgbClr val="002060"/>
                  </a:solidFill>
                  <a:effectLst/>
                  <a:latin typeface="Tahoma" panose="020B0604030504040204" pitchFamily="34" charset="0"/>
                  <a:ea typeface="Tahoma" panose="020B0604030504040204" pitchFamily="34" charset="0"/>
                </a:rPr>
                <a:t> </a:t>
              </a:r>
              <a:endParaRPr lang="en-US" sz="1100">
                <a:solidFill>
                  <a:srgbClr val="000000"/>
                </a:solidFill>
                <a:effectLst/>
                <a:latin typeface="Calibri" panose="020F0502020204030204" pitchFamily="34" charset="0"/>
                <a:ea typeface="Calibri" panose="020F0502020204030204" pitchFamily="34" charset="0"/>
              </a:endParaRPr>
            </a:p>
          </p:txBody>
        </p:sp>
        <p:sp>
          <p:nvSpPr>
            <p:cNvPr id="51" name="Rectangle 2297"/>
            <p:cNvSpPr/>
            <p:nvPr/>
          </p:nvSpPr>
          <p:spPr>
            <a:xfrm>
              <a:off x="2416919" y="818969"/>
              <a:ext cx="2025653" cy="246066"/>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500" b="1" dirty="0">
                  <a:solidFill>
                    <a:srgbClr val="92D050"/>
                  </a:solidFill>
                  <a:effectLst/>
                  <a:latin typeface="Tahoma" panose="020B0604030504040204" pitchFamily="34" charset="0"/>
                  <a:ea typeface="Tahoma" panose="020B0604030504040204" pitchFamily="34" charset="0"/>
                </a:rPr>
                <a:t>Increase inflow</a:t>
              </a:r>
              <a:endParaRPr lang="en-US" sz="1100" dirty="0">
                <a:solidFill>
                  <a:srgbClr val="92D050"/>
                </a:solidFill>
                <a:effectLst/>
                <a:latin typeface="Calibri" panose="020F0502020204030204" pitchFamily="34" charset="0"/>
                <a:ea typeface="Calibri" panose="020F0502020204030204" pitchFamily="34" charset="0"/>
              </a:endParaRPr>
            </a:p>
          </p:txBody>
        </p:sp>
        <p:sp>
          <p:nvSpPr>
            <p:cNvPr id="52" name="Rectangle 2298"/>
            <p:cNvSpPr/>
            <p:nvPr/>
          </p:nvSpPr>
          <p:spPr>
            <a:xfrm>
              <a:off x="2942782" y="727460"/>
              <a:ext cx="74236" cy="246066"/>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500" b="1">
                  <a:solidFill>
                    <a:srgbClr val="002060"/>
                  </a:solidFill>
                  <a:effectLst/>
                  <a:latin typeface="Tahoma" panose="020B0604030504040204" pitchFamily="34" charset="0"/>
                  <a:ea typeface="Tahoma" panose="020B0604030504040204" pitchFamily="34" charset="0"/>
                </a:rPr>
                <a:t> </a:t>
              </a:r>
              <a:endParaRPr lang="en-US" sz="1100">
                <a:solidFill>
                  <a:srgbClr val="000000"/>
                </a:solidFill>
                <a:effectLst/>
                <a:latin typeface="Calibri" panose="020F0502020204030204" pitchFamily="34" charset="0"/>
                <a:ea typeface="Calibri" panose="020F0502020204030204" pitchFamily="34" charset="0"/>
              </a:endParaRPr>
            </a:p>
          </p:txBody>
        </p:sp>
        <p:sp>
          <p:nvSpPr>
            <p:cNvPr id="55" name="Shape 2301"/>
            <p:cNvSpPr/>
            <p:nvPr/>
          </p:nvSpPr>
          <p:spPr>
            <a:xfrm>
              <a:off x="2191196" y="1319149"/>
              <a:ext cx="38100" cy="25400"/>
            </a:xfrm>
            <a:custGeom>
              <a:avLst/>
              <a:gdLst/>
              <a:ahLst/>
              <a:cxnLst/>
              <a:rect l="0" t="0" r="0" b="0"/>
              <a:pathLst>
                <a:path w="38100" h="25400">
                  <a:moveTo>
                    <a:pt x="38100" y="0"/>
                  </a:moveTo>
                  <a:lnTo>
                    <a:pt x="25400" y="25400"/>
                  </a:lnTo>
                  <a:lnTo>
                    <a:pt x="0" y="25400"/>
                  </a:lnTo>
                  <a:lnTo>
                    <a:pt x="38100" y="0"/>
                  </a:lnTo>
                  <a:close/>
                </a:path>
              </a:pathLst>
            </a:custGeom>
            <a:ln w="0" cap="flat">
              <a:round/>
            </a:ln>
          </p:spPr>
          <p:style>
            <a:lnRef idx="0">
              <a:srgbClr val="000000">
                <a:alpha val="0"/>
              </a:srgbClr>
            </a:lnRef>
            <a:fillRef idx="1">
              <a:srgbClr val="953735"/>
            </a:fillRef>
            <a:effectRef idx="0">
              <a:scrgbClr r="0" g="0" b="0"/>
            </a:effectRef>
            <a:fontRef idx="none"/>
          </p:style>
          <p:txBody>
            <a:bodyPr/>
            <a:lstStyle/>
            <a:p>
              <a:endParaRPr lang="en-US"/>
            </a:p>
          </p:txBody>
        </p:sp>
        <p:sp>
          <p:nvSpPr>
            <p:cNvPr id="58" name="Shape 2304"/>
            <p:cNvSpPr/>
            <p:nvPr/>
          </p:nvSpPr>
          <p:spPr>
            <a:xfrm>
              <a:off x="6984049" y="1059942"/>
              <a:ext cx="38100" cy="25400"/>
            </a:xfrm>
            <a:custGeom>
              <a:avLst/>
              <a:gdLst/>
              <a:ahLst/>
              <a:cxnLst/>
              <a:rect l="0" t="0" r="0" b="0"/>
              <a:pathLst>
                <a:path w="38100" h="25400">
                  <a:moveTo>
                    <a:pt x="0" y="0"/>
                  </a:moveTo>
                  <a:lnTo>
                    <a:pt x="25400" y="0"/>
                  </a:lnTo>
                  <a:lnTo>
                    <a:pt x="38100" y="25400"/>
                  </a:lnTo>
                  <a:lnTo>
                    <a:pt x="0" y="0"/>
                  </a:lnTo>
                  <a:close/>
                </a:path>
              </a:pathLst>
            </a:custGeom>
            <a:ln w="0" cap="flat">
              <a:round/>
            </a:ln>
          </p:spPr>
          <p:style>
            <a:lnRef idx="0">
              <a:srgbClr val="000000">
                <a:alpha val="0"/>
              </a:srgbClr>
            </a:lnRef>
            <a:fillRef idx="1">
              <a:srgbClr val="953735"/>
            </a:fillRef>
            <a:effectRef idx="0">
              <a:scrgbClr r="0" g="0" b="0"/>
            </a:effectRef>
            <a:fontRef idx="none"/>
          </p:style>
          <p:txBody>
            <a:bodyPr/>
            <a:lstStyle/>
            <a:p>
              <a:endParaRPr lang="en-US"/>
            </a:p>
          </p:txBody>
        </p:sp>
      </p:grpSp>
      <p:cxnSp>
        <p:nvCxnSpPr>
          <p:cNvPr id="64" name="رابط كسهم مستقيم 63"/>
          <p:cNvCxnSpPr/>
          <p:nvPr/>
        </p:nvCxnSpPr>
        <p:spPr>
          <a:xfrm flipV="1">
            <a:off x="7755399" y="3423582"/>
            <a:ext cx="0" cy="46800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65" name="رابط كسهم مستقيم 64"/>
          <p:cNvCxnSpPr/>
          <p:nvPr/>
        </p:nvCxnSpPr>
        <p:spPr>
          <a:xfrm>
            <a:off x="4197095" y="3486410"/>
            <a:ext cx="0" cy="46800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47" name="TextBox 46"/>
          <p:cNvSpPr txBox="1"/>
          <p:nvPr/>
        </p:nvSpPr>
        <p:spPr>
          <a:xfrm>
            <a:off x="9515184" y="-27384"/>
            <a:ext cx="2661320" cy="307777"/>
          </a:xfrm>
          <a:prstGeom prst="rect">
            <a:avLst/>
          </a:prstGeom>
          <a:solidFill>
            <a:srgbClr val="D8B3DC"/>
          </a:solidFill>
          <a:ln>
            <a:solidFill>
              <a:srgbClr val="A954AB"/>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FEMALES’ SLIDES </a:t>
            </a:r>
          </a:p>
        </p:txBody>
      </p:sp>
      <p:sp>
        <p:nvSpPr>
          <p:cNvPr id="6" name="TextBox 5"/>
          <p:cNvSpPr txBox="1"/>
          <p:nvPr/>
        </p:nvSpPr>
        <p:spPr>
          <a:xfrm>
            <a:off x="4893282" y="2766126"/>
            <a:ext cx="2488642" cy="400110"/>
          </a:xfrm>
          <a:prstGeom prst="rect">
            <a:avLst/>
          </a:prstGeom>
          <a:noFill/>
          <a:ln>
            <a:solidFill>
              <a:schemeClr val="tx1"/>
            </a:solidFill>
          </a:ln>
        </p:spPr>
        <p:txBody>
          <a:bodyPr wrap="square" rtlCol="0">
            <a:spAutoFit/>
          </a:bodyPr>
          <a:lstStyle/>
          <a:p>
            <a:pPr algn="ctr"/>
            <a:r>
              <a:rPr lang="en-US" b="1" dirty="0" smtClean="0"/>
              <a:t>Interstitial fluid</a:t>
            </a:r>
            <a:endParaRPr lang="en-US" b="1" dirty="0"/>
          </a:p>
        </p:txBody>
      </p:sp>
      <p:sp>
        <p:nvSpPr>
          <p:cNvPr id="7" name="TextBox 6"/>
          <p:cNvSpPr txBox="1"/>
          <p:nvPr/>
        </p:nvSpPr>
        <p:spPr>
          <a:xfrm>
            <a:off x="1773932" y="2700998"/>
            <a:ext cx="1689886" cy="400110"/>
          </a:xfrm>
          <a:prstGeom prst="rect">
            <a:avLst/>
          </a:prstGeom>
          <a:noFill/>
        </p:spPr>
        <p:txBody>
          <a:bodyPr wrap="none" rtlCol="0">
            <a:spAutoFit/>
          </a:bodyPr>
          <a:lstStyle/>
          <a:p>
            <a:r>
              <a:rPr lang="en-US" dirty="0" smtClean="0">
                <a:solidFill>
                  <a:schemeClr val="bg2">
                    <a:lumMod val="50000"/>
                  </a:schemeClr>
                </a:solidFill>
              </a:rPr>
              <a:t>Venous Blood </a:t>
            </a:r>
            <a:endParaRPr lang="en-US" dirty="0">
              <a:solidFill>
                <a:schemeClr val="bg2">
                  <a:lumMod val="50000"/>
                </a:schemeClr>
              </a:solidFill>
            </a:endParaRPr>
          </a:p>
        </p:txBody>
      </p:sp>
      <p:sp>
        <p:nvSpPr>
          <p:cNvPr id="8" name="TextBox 7"/>
          <p:cNvSpPr txBox="1"/>
          <p:nvPr/>
        </p:nvSpPr>
        <p:spPr>
          <a:xfrm>
            <a:off x="9615625" y="2614040"/>
            <a:ext cx="1747914" cy="400110"/>
          </a:xfrm>
          <a:prstGeom prst="rect">
            <a:avLst/>
          </a:prstGeom>
          <a:noFill/>
        </p:spPr>
        <p:txBody>
          <a:bodyPr wrap="none" rtlCol="0">
            <a:spAutoFit/>
          </a:bodyPr>
          <a:lstStyle/>
          <a:p>
            <a:r>
              <a:rPr lang="en-US" smtClean="0">
                <a:solidFill>
                  <a:srgbClr val="FF0000"/>
                </a:solidFill>
              </a:rPr>
              <a:t>Arterial Blood </a:t>
            </a:r>
          </a:p>
        </p:txBody>
      </p:sp>
      <p:sp>
        <p:nvSpPr>
          <p:cNvPr id="53" name="TextBox 52"/>
          <p:cNvSpPr txBox="1"/>
          <p:nvPr/>
        </p:nvSpPr>
        <p:spPr>
          <a:xfrm>
            <a:off x="4870276" y="3707740"/>
            <a:ext cx="2488642" cy="369332"/>
          </a:xfrm>
          <a:prstGeom prst="rect">
            <a:avLst/>
          </a:prstGeom>
          <a:noFill/>
          <a:ln>
            <a:noFill/>
          </a:ln>
        </p:spPr>
        <p:txBody>
          <a:bodyPr wrap="square" rtlCol="0">
            <a:spAutoFit/>
          </a:bodyPr>
          <a:lstStyle/>
          <a:p>
            <a:pPr algn="ctr"/>
            <a:r>
              <a:rPr lang="en-US" sz="1800" b="1" dirty="0" smtClean="0"/>
              <a:t>Blood Capillary</a:t>
            </a:r>
          </a:p>
        </p:txBody>
      </p:sp>
    </p:spTree>
    <p:extLst>
      <p:ext uri="{BB962C8B-B14F-4D97-AF65-F5344CB8AC3E}">
        <p14:creationId xmlns:p14="http://schemas.microsoft.com/office/powerpoint/2010/main" val="38544900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24</a:t>
            </a:fld>
            <a:endParaRPr lang="en-US" dirty="0"/>
          </a:p>
        </p:txBody>
      </p:sp>
      <p:pic>
        <p:nvPicPr>
          <p:cNvPr id="5" name="Picture 46"/>
          <p:cNvPicPr>
            <a:picLocks noGrp="1" noChangeAspect="1" noChangeArrowheads="1"/>
          </p:cNvPicPr>
          <p:nvPr>
            <p:ph sz="quarter" idx="1"/>
          </p:nvPr>
        </p:nvPicPr>
        <p:blipFill>
          <a:blip r:embed="rId3" cstate="print"/>
          <a:srcRect/>
          <a:stretch>
            <a:fillRect/>
          </a:stretch>
        </p:blipFill>
        <p:spPr bwMode="auto">
          <a:xfrm>
            <a:off x="5022739" y="1637876"/>
            <a:ext cx="6738715" cy="4393823"/>
          </a:xfrm>
          <a:prstGeom prst="rect">
            <a:avLst/>
          </a:prstGeom>
          <a:noFill/>
        </p:spPr>
      </p:pic>
      <p:sp>
        <p:nvSpPr>
          <p:cNvPr id="7" name="TextBox 6"/>
          <p:cNvSpPr txBox="1"/>
          <p:nvPr/>
        </p:nvSpPr>
        <p:spPr>
          <a:xfrm>
            <a:off x="9737433" y="5546"/>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
        <p:nvSpPr>
          <p:cNvPr id="2" name="Rectangle 1"/>
          <p:cNvSpPr/>
          <p:nvPr/>
        </p:nvSpPr>
        <p:spPr>
          <a:xfrm>
            <a:off x="574955" y="542854"/>
            <a:ext cx="3360215" cy="584775"/>
          </a:xfrm>
          <a:prstGeom prst="rect">
            <a:avLst/>
          </a:prstGeom>
        </p:spPr>
        <p:txBody>
          <a:bodyPr wrap="none">
            <a:spAutoFit/>
          </a:bodyPr>
          <a:lstStyle/>
          <a:p>
            <a:r>
              <a:rPr lang="en-US" sz="3200" dirty="0">
                <a:solidFill>
                  <a:schemeClr val="tx2"/>
                </a:solidFill>
                <a:latin typeface="+mj-lt"/>
                <a:ea typeface="+mj-ea"/>
                <a:cs typeface="+mj-cs"/>
              </a:rPr>
              <a:t>Stages of Shock</a:t>
            </a:r>
          </a:p>
        </p:txBody>
      </p:sp>
      <p:sp>
        <p:nvSpPr>
          <p:cNvPr id="9" name="Rectangle 8"/>
          <p:cNvSpPr/>
          <p:nvPr/>
        </p:nvSpPr>
        <p:spPr>
          <a:xfrm>
            <a:off x="782543" y="1553905"/>
            <a:ext cx="3799701" cy="43834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800" dirty="0">
                <a:solidFill>
                  <a:srgbClr val="C00000"/>
                </a:solidFill>
              </a:rPr>
              <a:t>Stage 1 </a:t>
            </a:r>
            <a:r>
              <a:rPr lang="en-US" sz="1800" dirty="0">
                <a:solidFill>
                  <a:srgbClr val="DDE9EC">
                    <a:lumMod val="50000"/>
                  </a:srgbClr>
                </a:solidFill>
                <a:sym typeface="Wingdings"/>
              </a:rPr>
              <a:t> pressure and cardiac output are maintained (in recumbent position</a:t>
            </a:r>
            <a:r>
              <a:rPr lang="en-US" sz="1800" dirty="0" smtClean="0">
                <a:solidFill>
                  <a:srgbClr val="DDE9EC">
                    <a:lumMod val="50000"/>
                  </a:srgbClr>
                </a:solidFill>
                <a:sym typeface="Wingdings"/>
              </a:rPr>
              <a:t>)</a:t>
            </a:r>
          </a:p>
          <a:p>
            <a:pPr algn="just"/>
            <a:endParaRPr lang="en-US" sz="1800" dirty="0">
              <a:solidFill>
                <a:srgbClr val="DDE9EC">
                  <a:lumMod val="50000"/>
                </a:srgbClr>
              </a:solidFill>
              <a:sym typeface="Wingdings"/>
            </a:endParaRPr>
          </a:p>
          <a:p>
            <a:pPr algn="just"/>
            <a:r>
              <a:rPr lang="en-US" sz="1800" dirty="0">
                <a:solidFill>
                  <a:srgbClr val="C00000"/>
                </a:solidFill>
                <a:sym typeface="Wingdings"/>
              </a:rPr>
              <a:t>Stage 2 </a:t>
            </a:r>
            <a:r>
              <a:rPr lang="en-US" sz="1800" dirty="0">
                <a:solidFill>
                  <a:srgbClr val="DDE9EC">
                    <a:lumMod val="50000"/>
                  </a:srgbClr>
                </a:solidFill>
                <a:sym typeface="Wingdings"/>
              </a:rPr>
              <a:t> pressure and cardiac output are </a:t>
            </a:r>
            <a:r>
              <a:rPr lang="en-US" sz="1800" u="sng" dirty="0">
                <a:solidFill>
                  <a:srgbClr val="DDE9EC">
                    <a:lumMod val="50000"/>
                  </a:srgbClr>
                </a:solidFill>
                <a:sym typeface="Wingdings"/>
              </a:rPr>
              <a:t>not</a:t>
            </a:r>
            <a:r>
              <a:rPr lang="en-US" sz="1800" dirty="0">
                <a:solidFill>
                  <a:srgbClr val="DDE9EC">
                    <a:lumMod val="50000"/>
                  </a:srgbClr>
                </a:solidFill>
                <a:sym typeface="Wingdings"/>
              </a:rPr>
              <a:t> maintained ( 10-20 mmHg drop</a:t>
            </a:r>
            <a:r>
              <a:rPr lang="en-US" sz="1800" dirty="0" smtClean="0">
                <a:solidFill>
                  <a:srgbClr val="DDE9EC">
                    <a:lumMod val="50000"/>
                  </a:srgbClr>
                </a:solidFill>
                <a:sym typeface="Wingdings"/>
              </a:rPr>
              <a:t>)</a:t>
            </a:r>
          </a:p>
          <a:p>
            <a:pPr algn="just"/>
            <a:endParaRPr lang="en-US" sz="1800" dirty="0">
              <a:solidFill>
                <a:srgbClr val="DDE9EC">
                  <a:lumMod val="50000"/>
                </a:srgbClr>
              </a:solidFill>
              <a:sym typeface="Wingdings"/>
            </a:endParaRPr>
          </a:p>
          <a:p>
            <a:pPr algn="just"/>
            <a:r>
              <a:rPr lang="en-US" sz="1800" dirty="0">
                <a:solidFill>
                  <a:srgbClr val="C00000"/>
                </a:solidFill>
                <a:sym typeface="Wingdings"/>
              </a:rPr>
              <a:t>Stage 3 </a:t>
            </a:r>
            <a:r>
              <a:rPr lang="en-US" sz="1800" dirty="0">
                <a:solidFill>
                  <a:srgbClr val="DDE9EC">
                    <a:lumMod val="50000"/>
                  </a:srgbClr>
                </a:solidFill>
                <a:sym typeface="Wingdings"/>
              </a:rPr>
              <a:t> pressure and cardiac output </a:t>
            </a:r>
            <a:r>
              <a:rPr lang="en-US" sz="1800" u="sng" dirty="0">
                <a:solidFill>
                  <a:srgbClr val="DDE9EC">
                    <a:lumMod val="50000"/>
                  </a:srgbClr>
                </a:solidFill>
                <a:sym typeface="Wingdings"/>
              </a:rPr>
              <a:t>decrease</a:t>
            </a:r>
            <a:r>
              <a:rPr lang="en-US" sz="1800" dirty="0">
                <a:solidFill>
                  <a:srgbClr val="DDE9EC">
                    <a:lumMod val="50000"/>
                  </a:srgbClr>
                </a:solidFill>
                <a:sym typeface="Wingdings"/>
              </a:rPr>
              <a:t> is life threatening </a:t>
            </a:r>
          </a:p>
          <a:p>
            <a:pPr algn="just"/>
            <a:endParaRPr lang="en-US" sz="1800" dirty="0">
              <a:solidFill>
                <a:srgbClr val="DDE9EC">
                  <a:lumMod val="50000"/>
                </a:srgbClr>
              </a:solidFill>
              <a:sym typeface="Wingdings"/>
            </a:endParaRPr>
          </a:p>
          <a:p>
            <a:pPr algn="just"/>
            <a:r>
              <a:rPr lang="en-US" sz="1800" dirty="0">
                <a:solidFill>
                  <a:srgbClr val="C00000"/>
                </a:solidFill>
                <a:sym typeface="Wingdings"/>
              </a:rPr>
              <a:t>During Hypovolemic Shock </a:t>
            </a:r>
            <a:r>
              <a:rPr lang="en-US" sz="1800" dirty="0" smtClean="0">
                <a:solidFill>
                  <a:srgbClr val="C00000"/>
                </a:solidFill>
                <a:sym typeface="Wingdings"/>
              </a:rPr>
              <a:t>:</a:t>
            </a:r>
            <a:endParaRPr lang="en-US" sz="1800" dirty="0">
              <a:solidFill>
                <a:srgbClr val="C00000"/>
              </a:solidFill>
              <a:sym typeface="Wingdings"/>
            </a:endParaRPr>
          </a:p>
          <a:p>
            <a:pPr algn="just"/>
            <a:r>
              <a:rPr lang="en-US" sz="1800" dirty="0">
                <a:solidFill>
                  <a:srgbClr val="DDE9EC">
                    <a:lumMod val="50000"/>
                  </a:srgbClr>
                </a:solidFill>
                <a:sym typeface="Wingdings"/>
              </a:rPr>
              <a:t>Pressure </a:t>
            </a:r>
            <a:r>
              <a:rPr lang="en-US" sz="1800" dirty="0" smtClean="0">
                <a:solidFill>
                  <a:srgbClr val="DDE9EC">
                    <a:lumMod val="50000"/>
                  </a:srgbClr>
                </a:solidFill>
                <a:sym typeface="Wingdings"/>
              </a:rPr>
              <a:t>decreases , HR </a:t>
            </a:r>
            <a:r>
              <a:rPr lang="en-US" sz="1800" dirty="0">
                <a:solidFill>
                  <a:srgbClr val="DDE9EC">
                    <a:lumMod val="50000"/>
                  </a:srgbClr>
                </a:solidFill>
                <a:sym typeface="Wingdings"/>
              </a:rPr>
              <a:t>increases </a:t>
            </a:r>
          </a:p>
          <a:p>
            <a:pPr algn="just">
              <a:defRPr/>
            </a:pPr>
            <a:r>
              <a:rPr lang="en-US" sz="1800" dirty="0">
                <a:solidFill>
                  <a:srgbClr val="DDE9EC">
                    <a:lumMod val="50000"/>
                  </a:srgbClr>
                </a:solidFill>
                <a:sym typeface="Wingdings"/>
              </a:rPr>
              <a:t>Bicarbonate decrease, Lactic acid increases</a:t>
            </a:r>
          </a:p>
        </p:txBody>
      </p:sp>
    </p:spTree>
    <p:extLst>
      <p:ext uri="{BB962C8B-B14F-4D97-AF65-F5344CB8AC3E}">
        <p14:creationId xmlns:p14="http://schemas.microsoft.com/office/powerpoint/2010/main" val="15452405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رقم الشريحة 2"/>
          <p:cNvSpPr>
            <a:spLocks noGrp="1"/>
          </p:cNvSpPr>
          <p:nvPr>
            <p:ph type="sldNum" sz="quarter" idx="12"/>
          </p:nvPr>
        </p:nvSpPr>
        <p:spPr/>
        <p:txBody>
          <a:bodyPr/>
          <a:lstStyle/>
          <a:p>
            <a:fld id="{4929A69E-7D8F-4515-9605-0315ABD4F316}" type="slidenum">
              <a:rPr lang="en-US" smtClean="0"/>
              <a:t>25</a:t>
            </a:fld>
            <a:endParaRPr lang="en-US" dirty="0"/>
          </a:p>
        </p:txBody>
      </p:sp>
      <p:sp>
        <p:nvSpPr>
          <p:cNvPr id="2" name="عنوان 1"/>
          <p:cNvSpPr>
            <a:spLocks noGrp="1"/>
          </p:cNvSpPr>
          <p:nvPr>
            <p:ph type="title" idx="4294967295"/>
          </p:nvPr>
        </p:nvSpPr>
        <p:spPr>
          <a:xfrm>
            <a:off x="549796" y="-171400"/>
            <a:ext cx="10969625" cy="990600"/>
          </a:xfrm>
        </p:spPr>
        <p:txBody>
          <a:bodyPr>
            <a:normAutofit/>
          </a:bodyPr>
          <a:lstStyle/>
          <a:p>
            <a:r>
              <a:rPr lang="en-US" sz="3200" u="sng" dirty="0"/>
              <a:t>Stages of Shock</a:t>
            </a:r>
          </a:p>
        </p:txBody>
      </p:sp>
      <p:sp>
        <p:nvSpPr>
          <p:cNvPr id="4" name="عنصر نائب للمحتوى 3"/>
          <p:cNvSpPr>
            <a:spLocks noGrp="1"/>
          </p:cNvSpPr>
          <p:nvPr>
            <p:ph sz="quarter" idx="4294967295"/>
          </p:nvPr>
        </p:nvSpPr>
        <p:spPr>
          <a:xfrm>
            <a:off x="0" y="1219200"/>
            <a:ext cx="10969625" cy="4937125"/>
          </a:xfrm>
        </p:spPr>
        <p:txBody>
          <a:bodyPr>
            <a:normAutofit/>
          </a:bodyPr>
          <a:lstStyle/>
          <a:p>
            <a:pPr marL="0" indent="0">
              <a:buNone/>
            </a:pPr>
            <a:endParaRPr lang="en-US" dirty="0"/>
          </a:p>
          <a:p>
            <a:endParaRPr lang="en-US" dirty="0"/>
          </a:p>
        </p:txBody>
      </p:sp>
      <p:graphicFrame>
        <p:nvGraphicFramePr>
          <p:cNvPr id="5" name="رسم تخطيطي 4"/>
          <p:cNvGraphicFramePr/>
          <p:nvPr>
            <p:extLst>
              <p:ext uri="{D42A27DB-BD31-4B8C-83A1-F6EECF244321}">
                <p14:modId xmlns:p14="http://schemas.microsoft.com/office/powerpoint/2010/main" val="1291793956"/>
              </p:ext>
            </p:extLst>
          </p:nvPr>
        </p:nvGraphicFramePr>
        <p:xfrm>
          <a:off x="549796" y="783851"/>
          <a:ext cx="6984776" cy="5298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سهم إلى اليمين 7"/>
          <p:cNvSpPr/>
          <p:nvPr/>
        </p:nvSpPr>
        <p:spPr>
          <a:xfrm>
            <a:off x="7580312" y="1471066"/>
            <a:ext cx="504056" cy="248072"/>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graphicFrame>
        <p:nvGraphicFramePr>
          <p:cNvPr id="10" name="رسم تخطيطي 9"/>
          <p:cNvGraphicFramePr/>
          <p:nvPr>
            <p:extLst>
              <p:ext uri="{D42A27DB-BD31-4B8C-83A1-F6EECF244321}">
                <p14:modId xmlns:p14="http://schemas.microsoft.com/office/powerpoint/2010/main" val="523679521"/>
              </p:ext>
            </p:extLst>
          </p:nvPr>
        </p:nvGraphicFramePr>
        <p:xfrm>
          <a:off x="4726260" y="898401"/>
          <a:ext cx="9970843" cy="537874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عنوان 1"/>
          <p:cNvSpPr txBox="1">
            <a:spLocks/>
          </p:cNvSpPr>
          <p:nvPr/>
        </p:nvSpPr>
        <p:spPr>
          <a:xfrm>
            <a:off x="4366220" y="-134650"/>
            <a:ext cx="10969625" cy="990600"/>
          </a:xfrm>
          <a:prstGeom prst="rect">
            <a:avLst/>
          </a:prstGeom>
        </p:spPr>
        <p:txBody>
          <a:bodyPr vert="horz" lIns="101590" tIns="50795" rIns="101590" bIns="50795" anchor="b" anchorCtr="0">
            <a:noAutofit/>
          </a:bodyPr>
          <a:lstStyle>
            <a:lvl1pPr algn="l" rtl="0" eaLnBrk="1" latinLnBrk="0" hangingPunct="1">
              <a:spcBef>
                <a:spcPct val="0"/>
              </a:spcBef>
              <a:buNone/>
              <a:defRPr kumimoji="0" sz="3600" kern="1200">
                <a:solidFill>
                  <a:schemeClr val="tx2"/>
                </a:solidFill>
                <a:latin typeface="+mj-lt"/>
                <a:ea typeface="+mj-ea"/>
                <a:cs typeface="+mj-cs"/>
              </a:defRPr>
            </a:lvl1pPr>
          </a:lstStyle>
          <a:p>
            <a:pPr algn="ctr"/>
            <a:r>
              <a:rPr lang="en-US" sz="2000" u="sng" dirty="0" smtClean="0"/>
              <a:t>Possible Mechanism in the</a:t>
            </a:r>
          </a:p>
          <a:p>
            <a:pPr algn="ctr"/>
            <a:r>
              <a:rPr lang="en-US" sz="2000" u="sng" dirty="0" smtClean="0"/>
              <a:t>Development of Irreversible Shock</a:t>
            </a:r>
            <a:endParaRPr lang="en-US" sz="2000" u="sng" dirty="0"/>
          </a:p>
        </p:txBody>
      </p:sp>
    </p:spTree>
    <p:extLst>
      <p:ext uri="{BB962C8B-B14F-4D97-AF65-F5344CB8AC3E}">
        <p14:creationId xmlns:p14="http://schemas.microsoft.com/office/powerpoint/2010/main" val="17255894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771919" y="1501760"/>
            <a:ext cx="5663493" cy="4495830"/>
          </a:xfrm>
          <a:prstGeom prst="rect">
            <a:avLst/>
          </a:prstGeom>
          <a:solidFill>
            <a:schemeClr val="accent2">
              <a:alpha val="1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fontAlgn="base">
              <a:spcBef>
                <a:spcPct val="0"/>
              </a:spcBef>
              <a:spcAft>
                <a:spcPct val="0"/>
              </a:spcAft>
            </a:pPr>
            <a:r>
              <a:rPr lang="en-US" sz="1400" b="1" dirty="0">
                <a:solidFill>
                  <a:schemeClr val="accent2">
                    <a:lumMod val="75000"/>
                  </a:schemeClr>
                </a:solidFill>
                <a:cs typeface="Calibri" pitchFamily="34" charset="0"/>
                <a:sym typeface="Wingdings" pitchFamily="2" charset="2"/>
              </a:rPr>
              <a:t>Stage 2 (Progressive Stage)</a:t>
            </a:r>
          </a:p>
          <a:p>
            <a:pPr lvl="0" algn="just" defTabSz="914400" fontAlgn="base">
              <a:spcBef>
                <a:spcPct val="0"/>
              </a:spcBef>
              <a:spcAft>
                <a:spcPct val="0"/>
              </a:spcAft>
            </a:pPr>
            <a:endParaRPr lang="en-US" sz="1400" dirty="0">
              <a:solidFill>
                <a:schemeClr val="tx1"/>
              </a:solidFill>
              <a:cs typeface="Calibri" pitchFamily="34" charset="0"/>
              <a:sym typeface="Wingdings" pitchFamily="2" charset="2"/>
            </a:endParaRPr>
          </a:p>
          <a:p>
            <a:pPr lvl="0" algn="just" defTabSz="914400" fontAlgn="base">
              <a:spcBef>
                <a:spcPct val="0"/>
              </a:spcBef>
              <a:spcAft>
                <a:spcPct val="0"/>
              </a:spcAft>
            </a:pPr>
            <a:r>
              <a:rPr lang="en-US" sz="1400" dirty="0" smtClean="0">
                <a:solidFill>
                  <a:schemeClr val="accent2">
                    <a:lumMod val="75000"/>
                  </a:schemeClr>
                </a:solidFill>
                <a:cs typeface="Calibri" pitchFamily="34" charset="0"/>
                <a:sym typeface="Wingdings" pitchFamily="2" charset="2"/>
              </a:rPr>
              <a:t>Happen if: </a:t>
            </a:r>
            <a:r>
              <a:rPr lang="en-US" sz="1400" dirty="0" smtClean="0">
                <a:solidFill>
                  <a:schemeClr val="tx1"/>
                </a:solidFill>
                <a:cs typeface="Calibri" pitchFamily="34" charset="0"/>
                <a:sym typeface="Wingdings" pitchFamily="2" charset="2"/>
              </a:rPr>
              <a:t>When </a:t>
            </a:r>
            <a:r>
              <a:rPr lang="en-US" sz="1400" dirty="0">
                <a:solidFill>
                  <a:schemeClr val="accent4">
                    <a:lumMod val="75000"/>
                  </a:schemeClr>
                </a:solidFill>
                <a:cs typeface="Calibri" pitchFamily="34" charset="0"/>
                <a:sym typeface="Wingdings" pitchFamily="2" charset="2"/>
              </a:rPr>
              <a:t>20-40% </a:t>
            </a:r>
            <a:r>
              <a:rPr lang="en-US" sz="1400" dirty="0">
                <a:solidFill>
                  <a:schemeClr val="tx1"/>
                </a:solidFill>
                <a:cs typeface="Calibri" pitchFamily="34" charset="0"/>
                <a:sym typeface="Wingdings" pitchFamily="2" charset="2"/>
              </a:rPr>
              <a:t>of blood volume are lost, cardiac output cannot be maintained and </a:t>
            </a:r>
            <a:r>
              <a:rPr lang="en-US" sz="1400" dirty="0">
                <a:solidFill>
                  <a:schemeClr val="tx1"/>
                </a:solidFill>
                <a:cs typeface="Calibri" pitchFamily="34" charset="0"/>
              </a:rPr>
              <a:t>falls markedly, even in the recumbent position.</a:t>
            </a:r>
          </a:p>
          <a:p>
            <a:pPr marL="342900" lvl="0" indent="-342900" algn="just" defTabSz="914400" fontAlgn="base">
              <a:spcBef>
                <a:spcPct val="0"/>
              </a:spcBef>
              <a:spcAft>
                <a:spcPct val="0"/>
              </a:spcAft>
              <a:buFont typeface="Courier New" charset="0"/>
              <a:buChar char="o"/>
            </a:pPr>
            <a:endParaRPr lang="en-US" sz="1400" dirty="0">
              <a:solidFill>
                <a:schemeClr val="tx1"/>
              </a:solidFill>
              <a:sym typeface="Wingdings" pitchFamily="2" charset="2"/>
            </a:endParaRPr>
          </a:p>
          <a:p>
            <a:pPr lvl="0" algn="just" defTabSz="914400" fontAlgn="base">
              <a:spcBef>
                <a:spcPct val="0"/>
              </a:spcBef>
              <a:spcAft>
                <a:spcPct val="0"/>
              </a:spcAft>
            </a:pPr>
            <a:r>
              <a:rPr lang="en-US" sz="1400" dirty="0" smtClean="0">
                <a:solidFill>
                  <a:schemeClr val="accent2">
                    <a:lumMod val="75000"/>
                  </a:schemeClr>
                </a:solidFill>
                <a:sym typeface="Wingdings" pitchFamily="2" charset="2"/>
              </a:rPr>
              <a:t>Result in: </a:t>
            </a:r>
          </a:p>
          <a:p>
            <a:pPr algn="just" defTabSz="914400" fontAlgn="base">
              <a:spcBef>
                <a:spcPct val="0"/>
              </a:spcBef>
              <a:spcAft>
                <a:spcPct val="0"/>
              </a:spcAft>
            </a:pPr>
            <a:r>
              <a:rPr lang="en-US" sz="1400" dirty="0" smtClean="0">
                <a:solidFill>
                  <a:schemeClr val="accent2">
                    <a:lumMod val="75000"/>
                  </a:schemeClr>
                </a:solidFill>
                <a:sym typeface="Wingdings" pitchFamily="2" charset="2"/>
              </a:rPr>
              <a:t>1- </a:t>
            </a:r>
            <a:r>
              <a:rPr lang="en-US" sz="1400" dirty="0">
                <a:solidFill>
                  <a:schemeClr val="tx1"/>
                </a:solidFill>
              </a:rPr>
              <a:t> Fluid also moves from the interstitial to the intravascular compartment (i.e., reabsorption of tissue fluids).</a:t>
            </a:r>
          </a:p>
          <a:p>
            <a:pPr lvl="0" algn="just" defTabSz="914400" fontAlgn="base">
              <a:spcBef>
                <a:spcPct val="0"/>
              </a:spcBef>
              <a:spcAft>
                <a:spcPct val="0"/>
              </a:spcAft>
            </a:pPr>
            <a:r>
              <a:rPr lang="en-US" sz="1400" dirty="0" smtClean="0">
                <a:solidFill>
                  <a:schemeClr val="tx1"/>
                </a:solidFill>
              </a:rPr>
              <a:t>2- there </a:t>
            </a:r>
            <a:r>
              <a:rPr lang="en-US" sz="1400" dirty="0">
                <a:solidFill>
                  <a:schemeClr val="tx1"/>
                </a:solidFill>
              </a:rPr>
              <a:t>will be </a:t>
            </a:r>
            <a:r>
              <a:rPr lang="en-US" sz="1400" u="sng" dirty="0">
                <a:solidFill>
                  <a:schemeClr val="tx1"/>
                </a:solidFill>
              </a:rPr>
              <a:t>massive</a:t>
            </a:r>
            <a:r>
              <a:rPr lang="en-US" sz="1400" dirty="0">
                <a:solidFill>
                  <a:schemeClr val="tx1"/>
                </a:solidFill>
              </a:rPr>
              <a:t> activation of the sympathetic nervous </a:t>
            </a:r>
            <a:r>
              <a:rPr lang="en-US" sz="1400" dirty="0" smtClean="0">
                <a:solidFill>
                  <a:schemeClr val="tx1"/>
                </a:solidFill>
              </a:rPr>
              <a:t>system </a:t>
            </a:r>
            <a:r>
              <a:rPr lang="en-US" sz="1400" dirty="0" smtClean="0">
                <a:solidFill>
                  <a:schemeClr val="tx1"/>
                </a:solidFill>
                <a:sym typeface="Wingdings"/>
              </a:rPr>
              <a:t> </a:t>
            </a:r>
            <a:r>
              <a:rPr lang="en-US" sz="1400" dirty="0" smtClean="0">
                <a:solidFill>
                  <a:schemeClr val="accent2">
                    <a:lumMod val="75000"/>
                  </a:schemeClr>
                </a:solidFill>
                <a:sym typeface="Wingdings" pitchFamily="2" charset="2"/>
              </a:rPr>
              <a:t>Leading to:</a:t>
            </a:r>
            <a:endParaRPr lang="en-US" sz="1400" dirty="0">
              <a:solidFill>
                <a:schemeClr val="accent2">
                  <a:lumMod val="75000"/>
                </a:schemeClr>
              </a:solidFill>
              <a:sym typeface="Wingdings" pitchFamily="2" charset="2"/>
            </a:endParaRPr>
          </a:p>
          <a:p>
            <a:pPr marL="287338" indent="0" algn="just"/>
            <a:r>
              <a:rPr lang="en-US" sz="1400" dirty="0">
                <a:solidFill>
                  <a:schemeClr val="tx1"/>
                </a:solidFill>
                <a:sym typeface="Wingdings" pitchFamily="2" charset="2"/>
              </a:rPr>
              <a:t></a:t>
            </a:r>
            <a:r>
              <a:rPr lang="en-US" sz="1400" dirty="0">
                <a:solidFill>
                  <a:schemeClr val="tx1"/>
                </a:solidFill>
              </a:rPr>
              <a:t> </a:t>
            </a:r>
            <a:r>
              <a:rPr lang="en-US" sz="1400" dirty="0">
                <a:solidFill>
                  <a:srgbClr val="FF0000"/>
                </a:solidFill>
              </a:rPr>
              <a:t>intense arteriolar constriction </a:t>
            </a:r>
            <a:r>
              <a:rPr lang="en-US" sz="1400" dirty="0">
                <a:solidFill>
                  <a:schemeClr val="tx1"/>
                </a:solidFill>
              </a:rPr>
              <a:t>in the vascular beds of the kidney, gut, and skin </a:t>
            </a:r>
            <a:r>
              <a:rPr lang="en-US" sz="1400" dirty="0">
                <a:solidFill>
                  <a:schemeClr val="tx1"/>
                </a:solidFill>
                <a:sym typeface="Wingdings" pitchFamily="2" charset="2"/>
              </a:rPr>
              <a:t></a:t>
            </a:r>
            <a:r>
              <a:rPr lang="en-US" sz="1400" dirty="0">
                <a:solidFill>
                  <a:schemeClr val="tx1"/>
                </a:solidFill>
              </a:rPr>
              <a:t> redistribution of blood flow (i.e., centralization of blood flow) with larger fractions going to the vital organs (heart and brain) and smaller fractions going to the kidney, gut, and skin. Despite intense arteriolar constriction, systolic arterial BP declines by 10 to 20 mm Hg.</a:t>
            </a:r>
          </a:p>
          <a:p>
            <a:pPr marL="287338" indent="0" algn="just">
              <a:buFont typeface="Wingdings" pitchFamily="2" charset="2"/>
              <a:buNone/>
            </a:pPr>
            <a:endParaRPr lang="en-US" sz="1400" dirty="0">
              <a:solidFill>
                <a:schemeClr val="tx1"/>
              </a:solidFill>
              <a:sym typeface="Wingdings" pitchFamily="2" charset="2"/>
            </a:endParaRPr>
          </a:p>
          <a:p>
            <a:pPr marL="287338" indent="0" algn="just">
              <a:buFont typeface="Wingdings" pitchFamily="2" charset="2"/>
              <a:buNone/>
            </a:pPr>
            <a:r>
              <a:rPr lang="en-US" sz="1400" dirty="0">
                <a:solidFill>
                  <a:schemeClr val="tx1"/>
                </a:solidFill>
                <a:sym typeface="Wingdings" pitchFamily="2" charset="2"/>
              </a:rPr>
              <a:t> generalized</a:t>
            </a:r>
            <a:r>
              <a:rPr lang="en-US" sz="1400" dirty="0">
                <a:solidFill>
                  <a:schemeClr val="tx1"/>
                </a:solidFill>
              </a:rPr>
              <a:t> </a:t>
            </a:r>
            <a:r>
              <a:rPr lang="en-US" sz="1400" dirty="0" smtClean="0">
                <a:solidFill>
                  <a:schemeClr val="tx1"/>
                </a:solidFill>
              </a:rPr>
              <a:t>vasoconstriction </a:t>
            </a:r>
            <a:r>
              <a:rPr lang="en-US" sz="1400" dirty="0">
                <a:solidFill>
                  <a:schemeClr val="tx1"/>
                </a:solidFill>
              </a:rPr>
              <a:t>(increasing blood volume in the central circulation and tending to sustain venous return</a:t>
            </a:r>
            <a:r>
              <a:rPr lang="en-US" sz="1400" dirty="0" smtClean="0">
                <a:solidFill>
                  <a:schemeClr val="tx1"/>
                </a:solidFill>
              </a:rPr>
              <a:t>)</a:t>
            </a:r>
            <a:endParaRPr lang="en-US" sz="1400" dirty="0">
              <a:solidFill>
                <a:schemeClr val="tx1"/>
              </a:solidFill>
            </a:endParaRPr>
          </a:p>
        </p:txBody>
      </p:sp>
      <p:sp>
        <p:nvSpPr>
          <p:cNvPr id="11" name="Rectangle 10"/>
          <p:cNvSpPr/>
          <p:nvPr/>
        </p:nvSpPr>
        <p:spPr>
          <a:xfrm>
            <a:off x="1045894" y="1501760"/>
            <a:ext cx="4485654" cy="4495830"/>
          </a:xfrm>
          <a:prstGeom prst="rect">
            <a:avLst/>
          </a:prstGeom>
          <a:solidFill>
            <a:schemeClr val="accent2">
              <a:alpha val="1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2">
                    <a:lumMod val="75000"/>
                  </a:schemeClr>
                </a:solidFill>
              </a:rPr>
              <a:t>Stage 1 (Compensatory Stage)</a:t>
            </a:r>
          </a:p>
          <a:p>
            <a:pPr algn="just"/>
            <a:endParaRPr lang="en-US" sz="1400" dirty="0">
              <a:solidFill>
                <a:schemeClr val="tx1"/>
              </a:solidFill>
            </a:endParaRPr>
          </a:p>
          <a:p>
            <a:pPr algn="just"/>
            <a:r>
              <a:rPr lang="en-US" sz="1400" dirty="0" smtClean="0">
                <a:solidFill>
                  <a:schemeClr val="accent2">
                    <a:lumMod val="75000"/>
                  </a:schemeClr>
                </a:solidFill>
              </a:rPr>
              <a:t>Happen in: </a:t>
            </a:r>
            <a:r>
              <a:rPr lang="en-US" sz="1400" dirty="0" smtClean="0">
                <a:solidFill>
                  <a:schemeClr val="tx1"/>
                </a:solidFill>
              </a:rPr>
              <a:t>In </a:t>
            </a:r>
            <a:r>
              <a:rPr lang="en-US" sz="1400" dirty="0">
                <a:solidFill>
                  <a:schemeClr val="tx1"/>
                </a:solidFill>
              </a:rPr>
              <a:t>healthy individuals, acute blood loss of </a:t>
            </a:r>
            <a:r>
              <a:rPr lang="en-US" sz="1400" dirty="0">
                <a:solidFill>
                  <a:schemeClr val="accent4">
                    <a:lumMod val="75000"/>
                  </a:schemeClr>
                </a:solidFill>
              </a:rPr>
              <a:t>10 – 15 %</a:t>
            </a:r>
            <a:r>
              <a:rPr lang="en-US" sz="1400" dirty="0">
                <a:solidFill>
                  <a:schemeClr val="tx1"/>
                </a:solidFill>
              </a:rPr>
              <a:t> of the normal blood volume (e.g., blood </a:t>
            </a:r>
            <a:r>
              <a:rPr lang="en-US" sz="1400" dirty="0" smtClean="0">
                <a:solidFill>
                  <a:schemeClr val="tx1"/>
                </a:solidFill>
              </a:rPr>
              <a:t>donation) </a:t>
            </a:r>
          </a:p>
          <a:p>
            <a:pPr algn="just"/>
            <a:r>
              <a:rPr lang="en-US" sz="1400" dirty="0">
                <a:solidFill>
                  <a:schemeClr val="accent2">
                    <a:lumMod val="75000"/>
                  </a:schemeClr>
                </a:solidFill>
              </a:rPr>
              <a:t>R</a:t>
            </a:r>
            <a:r>
              <a:rPr lang="en-US" sz="1400" dirty="0" smtClean="0">
                <a:solidFill>
                  <a:schemeClr val="accent2">
                    <a:lumMod val="75000"/>
                  </a:schemeClr>
                </a:solidFill>
              </a:rPr>
              <a:t>esults in : </a:t>
            </a:r>
            <a:r>
              <a:rPr lang="en-US" sz="1400" dirty="0" smtClean="0">
                <a:solidFill>
                  <a:schemeClr val="tx1"/>
                </a:solidFill>
              </a:rPr>
              <a:t>activation </a:t>
            </a:r>
            <a:r>
              <a:rPr lang="en-US" sz="1400" dirty="0">
                <a:solidFill>
                  <a:schemeClr val="tx1"/>
                </a:solidFill>
              </a:rPr>
              <a:t>of the sympathetic nervous system.</a:t>
            </a:r>
          </a:p>
          <a:p>
            <a:pPr algn="just"/>
            <a:r>
              <a:rPr lang="en-US" sz="1400" dirty="0">
                <a:solidFill>
                  <a:schemeClr val="accent2">
                    <a:lumMod val="75000"/>
                  </a:schemeClr>
                </a:solidFill>
              </a:rPr>
              <a:t>Symptoms:</a:t>
            </a:r>
          </a:p>
          <a:p>
            <a:pPr marL="285750" indent="-285750" algn="just">
              <a:buFont typeface="Arial" charset="0"/>
              <a:buChar char="•"/>
            </a:pPr>
            <a:r>
              <a:rPr lang="en-US" sz="1400" dirty="0">
                <a:solidFill>
                  <a:schemeClr val="tx1"/>
                </a:solidFill>
              </a:rPr>
              <a:t>Arterial pressure is </a:t>
            </a:r>
            <a:r>
              <a:rPr lang="en-US" sz="1400" dirty="0" smtClean="0">
                <a:solidFill>
                  <a:schemeClr val="tx1"/>
                </a:solidFill>
              </a:rPr>
              <a:t>maintained</a:t>
            </a:r>
          </a:p>
          <a:p>
            <a:pPr marL="285750" indent="-285750" algn="just">
              <a:buFont typeface="Arial" charset="0"/>
              <a:buChar char="•"/>
            </a:pPr>
            <a:r>
              <a:rPr lang="en-US" sz="1400" dirty="0">
                <a:solidFill>
                  <a:schemeClr val="tx1"/>
                </a:solidFill>
              </a:rPr>
              <a:t>P</a:t>
            </a:r>
            <a:r>
              <a:rPr lang="en-US" sz="1400" dirty="0" smtClean="0">
                <a:solidFill>
                  <a:schemeClr val="tx1"/>
                </a:solidFill>
              </a:rPr>
              <a:t>ressure </a:t>
            </a:r>
            <a:r>
              <a:rPr lang="en-US" sz="1400" dirty="0">
                <a:solidFill>
                  <a:schemeClr val="tx1"/>
                </a:solidFill>
              </a:rPr>
              <a:t>decline when the patient assumes the erect position</a:t>
            </a:r>
          </a:p>
          <a:p>
            <a:pPr marL="285750" indent="-285750" algn="just">
              <a:buFont typeface="Arial" charset="0"/>
              <a:buChar char="•"/>
            </a:pPr>
            <a:r>
              <a:rPr lang="en-US" sz="1400" dirty="0" smtClean="0">
                <a:solidFill>
                  <a:schemeClr val="tx1"/>
                </a:solidFill>
              </a:rPr>
              <a:t>Increase </a:t>
            </a:r>
            <a:r>
              <a:rPr lang="en-US" sz="1400" dirty="0">
                <a:solidFill>
                  <a:schemeClr val="tx1"/>
                </a:solidFill>
              </a:rPr>
              <a:t>in heart rate</a:t>
            </a:r>
            <a:r>
              <a:rPr lang="en-US" sz="1400" dirty="0">
                <a:solidFill>
                  <a:schemeClr val="tx1"/>
                </a:solidFill>
                <a:sym typeface="Wingdings" pitchFamily="2" charset="2"/>
              </a:rPr>
              <a:t>, Paleness and Anxiety</a:t>
            </a:r>
          </a:p>
          <a:p>
            <a:pPr algn="just"/>
            <a:endParaRPr lang="en-US" sz="1400" dirty="0">
              <a:solidFill>
                <a:schemeClr val="tx1"/>
              </a:solidFill>
            </a:endParaRPr>
          </a:p>
          <a:p>
            <a:pPr algn="just"/>
            <a:r>
              <a:rPr lang="en-US" sz="1400" dirty="0">
                <a:solidFill>
                  <a:schemeClr val="accent2">
                    <a:lumMod val="75000"/>
                  </a:schemeClr>
                </a:solidFill>
              </a:rPr>
              <a:t>Compensation is achieved acutely by:</a:t>
            </a:r>
          </a:p>
          <a:p>
            <a:pPr marL="517525" indent="-285750" algn="just">
              <a:buFont typeface="Arial" charset="0"/>
              <a:buChar char="•"/>
            </a:pPr>
            <a:r>
              <a:rPr lang="en-US" sz="1400" dirty="0">
                <a:solidFill>
                  <a:schemeClr val="tx1"/>
                </a:solidFill>
              </a:rPr>
              <a:t> Increase in heart rate. </a:t>
            </a:r>
          </a:p>
          <a:p>
            <a:pPr marL="517525" indent="-285750" algn="just">
              <a:buFont typeface="Arial" charset="0"/>
              <a:buChar char="•"/>
            </a:pPr>
            <a:r>
              <a:rPr lang="en-US" sz="1400" dirty="0">
                <a:solidFill>
                  <a:schemeClr val="tx1"/>
                </a:solidFill>
              </a:rPr>
              <a:t> Constriction of the arterioles. </a:t>
            </a:r>
          </a:p>
          <a:p>
            <a:pPr marL="517525" indent="-285750" algn="just">
              <a:buFont typeface="Wingdings" charset="2"/>
              <a:buChar char="Ø"/>
            </a:pPr>
            <a:r>
              <a:rPr lang="en-US" sz="1400" dirty="0">
                <a:solidFill>
                  <a:schemeClr val="tx1"/>
                </a:solidFill>
              </a:rPr>
              <a:t> Thus, cardiac output is normal or slightly reduced especially when the patient assumes the erect position</a:t>
            </a:r>
          </a:p>
        </p:txBody>
      </p:sp>
      <p:sp>
        <p:nvSpPr>
          <p:cNvPr id="2" name="عنوان 1"/>
          <p:cNvSpPr>
            <a:spLocks noGrp="1"/>
          </p:cNvSpPr>
          <p:nvPr>
            <p:ph type="title"/>
          </p:nvPr>
        </p:nvSpPr>
        <p:spPr/>
        <p:txBody>
          <a:bodyPr>
            <a:normAutofit/>
          </a:bodyPr>
          <a:lstStyle/>
          <a:p>
            <a:r>
              <a:rPr lang="en-US" sz="3200" dirty="0" smtClean="0"/>
              <a:t>Stages of Shock</a:t>
            </a:r>
            <a:endParaRPr lang="en-US" sz="3200" dirty="0"/>
          </a:p>
        </p:txBody>
      </p:sp>
      <p:sp>
        <p:nvSpPr>
          <p:cNvPr id="3" name="عنصر نائب لرقم الشريحة 2"/>
          <p:cNvSpPr>
            <a:spLocks noGrp="1"/>
          </p:cNvSpPr>
          <p:nvPr>
            <p:ph type="sldNum" sz="quarter" idx="12"/>
          </p:nvPr>
        </p:nvSpPr>
        <p:spPr/>
        <p:txBody>
          <a:bodyPr/>
          <a:lstStyle/>
          <a:p>
            <a:fld id="{4929A69E-7D8F-4515-9605-0315ABD4F316}" type="slidenum">
              <a:rPr lang="en-US" smtClean="0"/>
              <a:t>26</a:t>
            </a:fld>
            <a:endParaRPr lang="en-US" dirty="0"/>
          </a:p>
        </p:txBody>
      </p:sp>
      <p:sp>
        <p:nvSpPr>
          <p:cNvPr id="5" name="مربع نص 4"/>
          <p:cNvSpPr txBox="1"/>
          <p:nvPr/>
        </p:nvSpPr>
        <p:spPr>
          <a:xfrm>
            <a:off x="5291177" y="1257581"/>
            <a:ext cx="6120680" cy="338554"/>
          </a:xfrm>
          <a:prstGeom prst="rect">
            <a:avLst/>
          </a:prstGeom>
          <a:noFill/>
        </p:spPr>
        <p:txBody>
          <a:bodyPr wrap="square" rtlCol="0">
            <a:spAutoFit/>
          </a:bodyPr>
          <a:lstStyle/>
          <a:p>
            <a:pPr lvl="0" defTabSz="914400" fontAlgn="base">
              <a:spcBef>
                <a:spcPct val="0"/>
              </a:spcBef>
              <a:spcAft>
                <a:spcPct val="0"/>
              </a:spcAft>
            </a:pPr>
            <a:endParaRPr lang="en-US" sz="1600" dirty="0">
              <a:cs typeface="Calibri" pitchFamily="34" charset="0"/>
            </a:endParaRPr>
          </a:p>
        </p:txBody>
      </p:sp>
      <p:sp>
        <p:nvSpPr>
          <p:cNvPr id="7" name="TextBox 12"/>
          <p:cNvSpPr txBox="1"/>
          <p:nvPr/>
        </p:nvSpPr>
        <p:spPr>
          <a:xfrm>
            <a:off x="9726313" y="0"/>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12831418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27</a:t>
            </a:fld>
            <a:endParaRPr lang="en-US" dirty="0"/>
          </a:p>
        </p:txBody>
      </p:sp>
      <p:sp>
        <p:nvSpPr>
          <p:cNvPr id="9" name="عنوان 1"/>
          <p:cNvSpPr>
            <a:spLocks noGrp="1"/>
          </p:cNvSpPr>
          <p:nvPr>
            <p:ph type="title"/>
          </p:nvPr>
        </p:nvSpPr>
        <p:spPr/>
        <p:txBody>
          <a:bodyPr>
            <a:normAutofit/>
          </a:bodyPr>
          <a:lstStyle/>
          <a:p>
            <a:r>
              <a:rPr lang="en-US" sz="3200" dirty="0" smtClean="0"/>
              <a:t>Cont.</a:t>
            </a:r>
            <a:endParaRPr lang="en-US" sz="3200" dirty="0">
              <a:solidFill>
                <a:schemeClr val="bg1">
                  <a:lumMod val="75000"/>
                </a:schemeClr>
              </a:solidFill>
            </a:endParaRPr>
          </a:p>
        </p:txBody>
      </p:sp>
      <p:sp>
        <p:nvSpPr>
          <p:cNvPr id="11" name="Rectangle 10"/>
          <p:cNvSpPr/>
          <p:nvPr/>
        </p:nvSpPr>
        <p:spPr>
          <a:xfrm>
            <a:off x="6310436" y="1568794"/>
            <a:ext cx="4968552" cy="4369434"/>
          </a:xfrm>
          <a:prstGeom prst="rect">
            <a:avLst/>
          </a:prstGeom>
          <a:solidFill>
            <a:schemeClr val="accent2">
              <a:alpha val="1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2">
                    <a:lumMod val="75000"/>
                  </a:schemeClr>
                </a:solidFill>
                <a:cs typeface="Calibri" pitchFamily="34" charset="0"/>
              </a:rPr>
              <a:t>Stage 3</a:t>
            </a:r>
          </a:p>
          <a:p>
            <a:pPr algn="just"/>
            <a:r>
              <a:rPr lang="en-US" sz="1600" dirty="0">
                <a:solidFill>
                  <a:schemeClr val="tx1"/>
                </a:solidFill>
                <a:cs typeface="Calibri" pitchFamily="34" charset="0"/>
              </a:rPr>
              <a:t>The compensatory mechanisms are maximally mobilized in stage II. Thus</a:t>
            </a:r>
            <a:r>
              <a:rPr lang="en-US" sz="1600" dirty="0" smtClean="0">
                <a:solidFill>
                  <a:schemeClr val="tx1"/>
                </a:solidFill>
                <a:cs typeface="Calibri" pitchFamily="34" charset="0"/>
              </a:rPr>
              <a:t>,</a:t>
            </a:r>
          </a:p>
          <a:p>
            <a:pPr algn="just"/>
            <a:r>
              <a:rPr lang="en-US" sz="1600" dirty="0" smtClean="0">
                <a:solidFill>
                  <a:schemeClr val="accent2">
                    <a:lumMod val="75000"/>
                  </a:schemeClr>
                </a:solidFill>
                <a:cs typeface="Calibri" pitchFamily="34" charset="0"/>
              </a:rPr>
              <a:t>Happen during :  </a:t>
            </a:r>
            <a:r>
              <a:rPr lang="en-US" sz="1600" dirty="0">
                <a:solidFill>
                  <a:schemeClr val="tx1"/>
                </a:solidFill>
                <a:cs typeface="Calibri" pitchFamily="34" charset="0"/>
              </a:rPr>
              <a:t>small additional losses of blood </a:t>
            </a:r>
            <a:r>
              <a:rPr lang="en-US" sz="1600" dirty="0">
                <a:solidFill>
                  <a:schemeClr val="accent4">
                    <a:lumMod val="75000"/>
                  </a:schemeClr>
                </a:solidFill>
                <a:cs typeface="Calibri" pitchFamily="34" charset="0"/>
              </a:rPr>
              <a:t>(&gt;40 %) </a:t>
            </a:r>
            <a:r>
              <a:rPr lang="en-US" sz="1600" dirty="0">
                <a:solidFill>
                  <a:schemeClr val="tx1"/>
                </a:solidFill>
                <a:cs typeface="Calibri" pitchFamily="34" charset="0"/>
              </a:rPr>
              <a:t>can result in </a:t>
            </a:r>
            <a:r>
              <a:rPr lang="en-US" sz="1600" dirty="0" smtClean="0">
                <a:solidFill>
                  <a:schemeClr val="tx1"/>
                </a:solidFill>
                <a:cs typeface="Calibri" pitchFamily="34" charset="0"/>
              </a:rPr>
              <a:t>life-threatening reduction in cardiac output, BP and </a:t>
            </a:r>
            <a:r>
              <a:rPr lang="en-US" sz="1600" smtClean="0">
                <a:solidFill>
                  <a:schemeClr val="tx1"/>
                </a:solidFill>
                <a:cs typeface="Calibri" pitchFamily="34" charset="0"/>
              </a:rPr>
              <a:t>tissue perfusion.</a:t>
            </a:r>
            <a:endParaRPr lang="en-US" sz="1600" dirty="0">
              <a:solidFill>
                <a:schemeClr val="tx1"/>
              </a:solidFill>
              <a:cs typeface="Calibri" pitchFamily="34" charset="0"/>
            </a:endParaRPr>
          </a:p>
          <a:p>
            <a:pPr marL="285750" indent="-285750" algn="just">
              <a:buClr>
                <a:schemeClr val="bg2">
                  <a:lumMod val="50000"/>
                </a:schemeClr>
              </a:buClr>
              <a:buFont typeface="Wingdings" panose="05000000000000000000" pitchFamily="2" charset="2"/>
              <a:buChar char="Ø"/>
            </a:pPr>
            <a:r>
              <a:rPr lang="en-US" sz="1600" dirty="0">
                <a:solidFill>
                  <a:schemeClr val="tx1"/>
                </a:solidFill>
                <a:cs typeface="Calibri" pitchFamily="34" charset="0"/>
              </a:rPr>
              <a:t> Blood flow to heart, brain and kidney is further reduced </a:t>
            </a:r>
            <a:r>
              <a:rPr lang="en-US" sz="1600" dirty="0">
                <a:solidFill>
                  <a:schemeClr val="tx1"/>
                </a:solidFill>
                <a:cs typeface="Calibri" pitchFamily="34" charset="0"/>
                <a:sym typeface="Wingdings" pitchFamily="2" charset="2"/>
              </a:rPr>
              <a:t></a:t>
            </a:r>
            <a:r>
              <a:rPr lang="en-US" sz="1600" dirty="0">
                <a:solidFill>
                  <a:schemeClr val="tx1"/>
                </a:solidFill>
                <a:cs typeface="Calibri" pitchFamily="34" charset="0"/>
              </a:rPr>
              <a:t> severe ischemia and irreversible tissue damage </a:t>
            </a:r>
            <a:r>
              <a:rPr lang="en-US" sz="1600" dirty="0">
                <a:solidFill>
                  <a:schemeClr val="tx1"/>
                </a:solidFill>
                <a:cs typeface="Calibri" pitchFamily="34" charset="0"/>
                <a:sym typeface="Wingdings" pitchFamily="2" charset="2"/>
              </a:rPr>
              <a:t></a:t>
            </a:r>
            <a:r>
              <a:rPr lang="en-US" sz="1600" dirty="0">
                <a:solidFill>
                  <a:schemeClr val="tx1"/>
                </a:solidFill>
                <a:cs typeface="Calibri" pitchFamily="34" charset="0"/>
              </a:rPr>
              <a:t> this may result in impaired organ function and </a:t>
            </a:r>
            <a:r>
              <a:rPr lang="en-US" sz="1600" dirty="0">
                <a:solidFill>
                  <a:srgbClr val="FF0000"/>
                </a:solidFill>
                <a:cs typeface="Calibri" pitchFamily="34" charset="0"/>
              </a:rPr>
              <a:t>death.</a:t>
            </a:r>
          </a:p>
          <a:p>
            <a:pPr marL="285750" indent="-285750" algn="just">
              <a:buClr>
                <a:schemeClr val="bg2">
                  <a:lumMod val="50000"/>
                </a:schemeClr>
              </a:buClr>
              <a:buFont typeface="Wingdings" panose="05000000000000000000" pitchFamily="2" charset="2"/>
              <a:buChar char="Ø"/>
            </a:pPr>
            <a:r>
              <a:rPr lang="en-US" sz="1600" dirty="0">
                <a:solidFill>
                  <a:schemeClr val="tx1"/>
                </a:solidFill>
                <a:cs typeface="Calibri" pitchFamily="34" charset="0"/>
              </a:rPr>
              <a:t>The severe vasoconstriction may itself become a complicating factor and initiate a vicious cycle </a:t>
            </a:r>
          </a:p>
          <a:p>
            <a:pPr lvl="0" algn="just" defTabSz="914400" fontAlgn="base">
              <a:spcBef>
                <a:spcPct val="0"/>
              </a:spcBef>
              <a:spcAft>
                <a:spcPct val="0"/>
              </a:spcAft>
            </a:pPr>
            <a:r>
              <a:rPr lang="en-US" sz="1600" dirty="0">
                <a:solidFill>
                  <a:schemeClr val="accent2">
                    <a:lumMod val="75000"/>
                  </a:schemeClr>
                </a:solidFill>
                <a:cs typeface="Calibri" pitchFamily="34" charset="0"/>
              </a:rPr>
              <a:t>The factors that determine the ultimate outcome include</a:t>
            </a:r>
            <a:r>
              <a:rPr lang="en-US" sz="1600" dirty="0">
                <a:solidFill>
                  <a:schemeClr val="tx1"/>
                </a:solidFill>
                <a:cs typeface="Calibri" pitchFamily="34" charset="0"/>
              </a:rPr>
              <a:t>:</a:t>
            </a:r>
          </a:p>
          <a:p>
            <a:pPr marL="793699" lvl="1" indent="-285750" algn="just">
              <a:buClr>
                <a:schemeClr val="bg2">
                  <a:lumMod val="50000"/>
                </a:schemeClr>
              </a:buClr>
              <a:buFont typeface="Arial" charset="0"/>
              <a:buChar char="•"/>
            </a:pPr>
            <a:r>
              <a:rPr lang="en-US" sz="1600" dirty="0">
                <a:solidFill>
                  <a:schemeClr val="tx1"/>
                </a:solidFill>
                <a:cs typeface="Calibri" pitchFamily="34" charset="0"/>
              </a:rPr>
              <a:t> Duration of stage III. </a:t>
            </a:r>
          </a:p>
          <a:p>
            <a:pPr marL="793699" lvl="1" indent="-285750" algn="just">
              <a:buClr>
                <a:schemeClr val="bg2">
                  <a:lumMod val="50000"/>
                </a:schemeClr>
              </a:buClr>
              <a:buFont typeface="Arial" charset="0"/>
              <a:buChar char="•"/>
            </a:pPr>
            <a:r>
              <a:rPr lang="en-US" sz="1600" dirty="0">
                <a:solidFill>
                  <a:schemeClr val="tx1"/>
                </a:solidFill>
                <a:cs typeface="Calibri" pitchFamily="34" charset="0"/>
              </a:rPr>
              <a:t> Severity of tissue anoxia.</a:t>
            </a:r>
          </a:p>
          <a:p>
            <a:pPr marL="793699" lvl="1" indent="-285750" algn="just">
              <a:buClr>
                <a:schemeClr val="bg2">
                  <a:lumMod val="50000"/>
                </a:schemeClr>
              </a:buClr>
              <a:buFont typeface="Arial" charset="0"/>
              <a:buChar char="•"/>
            </a:pPr>
            <a:r>
              <a:rPr lang="en-US" sz="1600" dirty="0">
                <a:solidFill>
                  <a:schemeClr val="tx1"/>
                </a:solidFill>
                <a:cs typeface="Calibri" pitchFamily="34" charset="0"/>
              </a:rPr>
              <a:t> Age and condition of the patient.</a:t>
            </a:r>
          </a:p>
        </p:txBody>
      </p:sp>
      <p:sp>
        <p:nvSpPr>
          <p:cNvPr id="8" name="TextBox 12"/>
          <p:cNvSpPr txBox="1"/>
          <p:nvPr/>
        </p:nvSpPr>
        <p:spPr>
          <a:xfrm>
            <a:off x="9731499" y="-1489"/>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
        <p:nvSpPr>
          <p:cNvPr id="7" name="Rectangle 6"/>
          <p:cNvSpPr/>
          <p:nvPr/>
        </p:nvSpPr>
        <p:spPr>
          <a:xfrm>
            <a:off x="973306" y="1568794"/>
            <a:ext cx="4968552" cy="4369434"/>
          </a:xfrm>
          <a:prstGeom prst="rect">
            <a:avLst/>
          </a:prstGeom>
          <a:solidFill>
            <a:schemeClr val="accent2">
              <a:alpha val="1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600" b="1" dirty="0">
                <a:solidFill>
                  <a:schemeClr val="accent2">
                    <a:lumMod val="75000"/>
                  </a:schemeClr>
                </a:solidFill>
                <a:cs typeface="Calibri" pitchFamily="34" charset="0"/>
              </a:rPr>
              <a:t>Stage 2 </a:t>
            </a:r>
          </a:p>
          <a:p>
            <a:pPr algn="ctr" fontAlgn="base">
              <a:spcBef>
                <a:spcPct val="0"/>
              </a:spcBef>
              <a:spcAft>
                <a:spcPct val="0"/>
              </a:spcAft>
            </a:pPr>
            <a:r>
              <a:rPr lang="en-US" sz="1400" dirty="0">
                <a:solidFill>
                  <a:srgbClr val="FF0000"/>
                </a:solidFill>
                <a:cs typeface="Calibri" pitchFamily="34" charset="0"/>
              </a:rPr>
              <a:t>(maximal mobilization of compensatory mechanisms)</a:t>
            </a:r>
          </a:p>
          <a:p>
            <a:pPr lvl="0" algn="just" defTabSz="914400" fontAlgn="base">
              <a:spcBef>
                <a:spcPct val="0"/>
              </a:spcBef>
              <a:spcAft>
                <a:spcPct val="0"/>
              </a:spcAft>
            </a:pPr>
            <a:endParaRPr lang="en-US" sz="1400" dirty="0">
              <a:solidFill>
                <a:schemeClr val="tx1"/>
              </a:solidFill>
              <a:cs typeface="Calibri" pitchFamily="34" charset="0"/>
            </a:endParaRPr>
          </a:p>
          <a:p>
            <a:pPr lvl="0" algn="just" defTabSz="914400" fontAlgn="base">
              <a:spcBef>
                <a:spcPct val="0"/>
              </a:spcBef>
              <a:spcAft>
                <a:spcPct val="0"/>
              </a:spcAft>
            </a:pPr>
            <a:r>
              <a:rPr lang="en-US" sz="1400" dirty="0">
                <a:solidFill>
                  <a:schemeClr val="accent2">
                    <a:lumMod val="75000"/>
                  </a:schemeClr>
                </a:solidFill>
                <a:cs typeface="Calibri" pitchFamily="34" charset="0"/>
              </a:rPr>
              <a:t>Symptoms, signs and complications:</a:t>
            </a:r>
          </a:p>
          <a:p>
            <a:pPr marL="285750" lvl="0" indent="-285750" algn="just" defTabSz="914400" fontAlgn="base">
              <a:spcBef>
                <a:spcPct val="0"/>
              </a:spcBef>
              <a:spcAft>
                <a:spcPct val="0"/>
              </a:spcAft>
              <a:buClr>
                <a:schemeClr val="bg2">
                  <a:lumMod val="50000"/>
                </a:schemeClr>
              </a:buClr>
              <a:buFont typeface="Wingdings" panose="05000000000000000000" pitchFamily="2" charset="2"/>
              <a:buChar char="Ø"/>
            </a:pPr>
            <a:r>
              <a:rPr lang="en-US" sz="1400" dirty="0">
                <a:solidFill>
                  <a:schemeClr val="tx1"/>
                </a:solidFill>
                <a:cs typeface="Calibri" pitchFamily="34" charset="0"/>
                <a:sym typeface="Wingdings" pitchFamily="2" charset="2"/>
              </a:rPr>
              <a:t>Systolic arterial blood pressure declines by </a:t>
            </a:r>
            <a:r>
              <a:rPr lang="en-US" sz="1400" dirty="0">
                <a:solidFill>
                  <a:schemeClr val="accent4">
                    <a:lumMod val="75000"/>
                  </a:schemeClr>
                </a:solidFill>
                <a:cs typeface="Calibri" pitchFamily="34" charset="0"/>
                <a:sym typeface="Wingdings" pitchFamily="2" charset="2"/>
              </a:rPr>
              <a:t>10-20</a:t>
            </a:r>
            <a:r>
              <a:rPr lang="en-US" sz="1400" dirty="0">
                <a:solidFill>
                  <a:schemeClr val="tx1"/>
                </a:solidFill>
                <a:cs typeface="Calibri" pitchFamily="34" charset="0"/>
                <a:sym typeface="Wingdings" pitchFamily="2" charset="2"/>
              </a:rPr>
              <a:t> mmHg</a:t>
            </a:r>
          </a:p>
          <a:p>
            <a:pPr marL="285750" indent="-285750" algn="just">
              <a:buClr>
                <a:schemeClr val="bg2">
                  <a:lumMod val="50000"/>
                </a:schemeClr>
              </a:buClr>
              <a:buFont typeface="Wingdings" panose="05000000000000000000" pitchFamily="2" charset="2"/>
              <a:buChar char="Ø"/>
            </a:pPr>
            <a:r>
              <a:rPr lang="en-US" sz="1400" dirty="0">
                <a:solidFill>
                  <a:schemeClr val="tx1"/>
                </a:solidFill>
                <a:cs typeface="Calibri" pitchFamily="34" charset="0"/>
                <a:sym typeface="Wingdings" pitchFamily="2" charset="2"/>
              </a:rPr>
              <a:t>Tachycardia (heart rate increases and pulse is </a:t>
            </a:r>
            <a:r>
              <a:rPr lang="en-US" sz="1400" dirty="0" err="1">
                <a:solidFill>
                  <a:schemeClr val="tx1"/>
                </a:solidFill>
                <a:cs typeface="Calibri" pitchFamily="34" charset="0"/>
                <a:sym typeface="Wingdings" pitchFamily="2" charset="2"/>
              </a:rPr>
              <a:t>thready</a:t>
            </a:r>
            <a:r>
              <a:rPr lang="en-US" sz="1400" dirty="0">
                <a:solidFill>
                  <a:schemeClr val="tx1"/>
                </a:solidFill>
                <a:cs typeface="Calibri" pitchFamily="34" charset="0"/>
                <a:sym typeface="Wingdings" pitchFamily="2" charset="2"/>
              </a:rPr>
              <a:t> and weak)</a:t>
            </a:r>
          </a:p>
          <a:p>
            <a:pPr marL="285750" lvl="0" indent="-285750" algn="just" defTabSz="914400" fontAlgn="base">
              <a:spcBef>
                <a:spcPct val="0"/>
              </a:spcBef>
              <a:spcAft>
                <a:spcPct val="0"/>
              </a:spcAft>
              <a:buClr>
                <a:schemeClr val="bg2">
                  <a:lumMod val="50000"/>
                </a:schemeClr>
              </a:buClr>
              <a:buFont typeface="Wingdings" panose="05000000000000000000" pitchFamily="2" charset="2"/>
              <a:buChar char="Ø"/>
              <a:defRPr/>
            </a:pPr>
            <a:r>
              <a:rPr lang="en-US" sz="1400" dirty="0">
                <a:solidFill>
                  <a:schemeClr val="tx1"/>
                </a:solidFill>
                <a:cs typeface="Calibri" pitchFamily="34" charset="0"/>
                <a:sym typeface="Wingdings" pitchFamily="2" charset="2"/>
              </a:rPr>
              <a:t>Skin is pale and cool (peripheral pallor is common)</a:t>
            </a:r>
          </a:p>
          <a:p>
            <a:pPr marL="285750" lvl="0" indent="-285750" algn="just" defTabSz="914400" fontAlgn="base">
              <a:spcBef>
                <a:spcPct val="0"/>
              </a:spcBef>
              <a:spcAft>
                <a:spcPct val="0"/>
              </a:spcAft>
              <a:buClr>
                <a:schemeClr val="bg2">
                  <a:lumMod val="50000"/>
                </a:schemeClr>
              </a:buClr>
              <a:buFont typeface="Wingdings" panose="05000000000000000000" pitchFamily="2" charset="2"/>
              <a:buChar char="Ø"/>
              <a:defRPr/>
            </a:pPr>
            <a:r>
              <a:rPr lang="en-US" sz="1400" dirty="0">
                <a:solidFill>
                  <a:schemeClr val="tx1"/>
                </a:solidFill>
                <a:cs typeface="Calibri" pitchFamily="34" charset="0"/>
                <a:sym typeface="Wingdings" pitchFamily="2" charset="2"/>
              </a:rPr>
              <a:t>Deterioration of the mental state because the brain is getting less oxygen. Patient looks weak, tired and drowsy. Patient may show anxiety, aggressiveness, and restlessness. </a:t>
            </a:r>
          </a:p>
          <a:p>
            <a:pPr marL="285750" lvl="0" indent="-285750" algn="just" defTabSz="914400" fontAlgn="base">
              <a:spcBef>
                <a:spcPct val="0"/>
              </a:spcBef>
              <a:spcAft>
                <a:spcPct val="0"/>
              </a:spcAft>
              <a:buClr>
                <a:schemeClr val="bg2">
                  <a:lumMod val="50000"/>
                </a:schemeClr>
              </a:buClr>
              <a:buFont typeface="Wingdings" panose="05000000000000000000" pitchFamily="2" charset="2"/>
              <a:buChar char="Ø"/>
              <a:defRPr/>
            </a:pPr>
            <a:r>
              <a:rPr lang="en-US" sz="1400" dirty="0">
                <a:solidFill>
                  <a:schemeClr val="tx1"/>
                </a:solidFill>
                <a:cs typeface="Calibri" pitchFamily="34" charset="0"/>
                <a:sym typeface="Wingdings" pitchFamily="2" charset="2"/>
              </a:rPr>
              <a:t>Thirst.</a:t>
            </a:r>
          </a:p>
          <a:p>
            <a:pPr marL="285750" lvl="0" indent="-285750" algn="just" defTabSz="914400" fontAlgn="base">
              <a:spcBef>
                <a:spcPct val="0"/>
              </a:spcBef>
              <a:spcAft>
                <a:spcPct val="0"/>
              </a:spcAft>
              <a:buClr>
                <a:schemeClr val="bg2">
                  <a:lumMod val="50000"/>
                </a:schemeClr>
              </a:buClr>
              <a:buFont typeface="Wingdings" panose="05000000000000000000" pitchFamily="2" charset="2"/>
              <a:buChar char="Ø"/>
            </a:pPr>
            <a:r>
              <a:rPr lang="en-US" sz="1400" dirty="0">
                <a:solidFill>
                  <a:schemeClr val="tx1"/>
                </a:solidFill>
                <a:cs typeface="Calibri" pitchFamily="34" charset="0"/>
              </a:rPr>
              <a:t>Oliguria (urine output is decreased).</a:t>
            </a:r>
          </a:p>
          <a:p>
            <a:pPr marL="285750" indent="-285750" algn="just">
              <a:buClr>
                <a:schemeClr val="bg2">
                  <a:lumMod val="50000"/>
                </a:schemeClr>
              </a:buClr>
              <a:buFont typeface="Wingdings" panose="05000000000000000000" pitchFamily="2" charset="2"/>
              <a:buChar char="Ø"/>
            </a:pPr>
            <a:r>
              <a:rPr lang="en-US" sz="1400" dirty="0">
                <a:solidFill>
                  <a:schemeClr val="tx1"/>
                </a:solidFill>
                <a:cs typeface="Calibri" pitchFamily="34" charset="0"/>
                <a:sym typeface="Wingdings" pitchFamily="2" charset="2"/>
              </a:rPr>
              <a:t>Angina </a:t>
            </a:r>
            <a:r>
              <a:rPr lang="en-US" sz="1400" dirty="0">
                <a:solidFill>
                  <a:schemeClr val="tx1"/>
                </a:solidFill>
                <a:cs typeface="Calibri" pitchFamily="34" charset="0"/>
              </a:rPr>
              <a:t>may occur in patients who have intrinsic coronary vascular disease.</a:t>
            </a:r>
            <a:endParaRPr lang="en-US" sz="1400" dirty="0">
              <a:solidFill>
                <a:schemeClr val="tx1"/>
              </a:solidFill>
              <a:cs typeface="Calibri" pitchFamily="34" charset="0"/>
              <a:sym typeface="Wingdings" pitchFamily="2" charset="2"/>
            </a:endParaRPr>
          </a:p>
          <a:p>
            <a:pPr marL="285750" lvl="0" indent="-285750" algn="just" defTabSz="914400" fontAlgn="base">
              <a:spcBef>
                <a:spcPct val="0"/>
              </a:spcBef>
              <a:spcAft>
                <a:spcPct val="0"/>
              </a:spcAft>
              <a:buClr>
                <a:schemeClr val="bg2">
                  <a:lumMod val="50000"/>
                </a:schemeClr>
              </a:buClr>
              <a:buFont typeface="Wingdings" panose="05000000000000000000" pitchFamily="2" charset="2"/>
              <a:buChar char="Ø"/>
            </a:pPr>
            <a:r>
              <a:rPr lang="en-US" sz="1400" dirty="0">
                <a:solidFill>
                  <a:schemeClr val="tx1"/>
                </a:solidFill>
                <a:cs typeface="Calibri" pitchFamily="34" charset="0"/>
              </a:rPr>
              <a:t>pH drops and metabolic acidosis develops due to increased anaerobic glycolysis</a:t>
            </a:r>
          </a:p>
        </p:txBody>
      </p:sp>
    </p:spTree>
    <p:extLst>
      <p:ext uri="{BB962C8B-B14F-4D97-AF65-F5344CB8AC3E}">
        <p14:creationId xmlns:p14="http://schemas.microsoft.com/office/powerpoint/2010/main" val="17627696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654252" y="5085184"/>
            <a:ext cx="6920753" cy="1159130"/>
          </a:xfrm>
          <a:prstGeom prst="rect">
            <a:avLst/>
          </a:prstGeom>
          <a:solidFill>
            <a:schemeClr val="accent2">
              <a:alpha val="1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95288"/>
            <a:r>
              <a:rPr lang="en-US" sz="1200" dirty="0">
                <a:solidFill>
                  <a:schemeClr val="accent2">
                    <a:lumMod val="75000"/>
                  </a:schemeClr>
                </a:solidFill>
                <a:cs typeface="Calibri" pitchFamily="34" charset="0"/>
              </a:rPr>
              <a:t>Generalized cellular deterioration:</a:t>
            </a:r>
          </a:p>
          <a:p>
            <a:pPr marL="1206550" lvl="2" indent="-342900">
              <a:buFont typeface="Arial" charset="0"/>
              <a:buChar char="•"/>
            </a:pPr>
            <a:r>
              <a:rPr lang="en-US" sz="1200" dirty="0">
                <a:solidFill>
                  <a:schemeClr val="tx1"/>
                </a:solidFill>
                <a:cs typeface="Calibri"/>
              </a:rPr>
              <a:t>↓ </a:t>
            </a:r>
            <a:r>
              <a:rPr lang="en-US" sz="1200" dirty="0">
                <a:solidFill>
                  <a:schemeClr val="tx1"/>
                </a:solidFill>
                <a:cs typeface="Calibri" pitchFamily="34" charset="0"/>
              </a:rPr>
              <a:t>Mitochondrial activity inside the cells </a:t>
            </a:r>
            <a:r>
              <a:rPr lang="en-US" sz="1200" dirty="0">
                <a:solidFill>
                  <a:schemeClr val="tx1"/>
                </a:solidFill>
                <a:cs typeface="Calibri"/>
              </a:rPr>
              <a:t>→↓</a:t>
            </a:r>
            <a:r>
              <a:rPr lang="en-US" sz="1200" dirty="0">
                <a:solidFill>
                  <a:schemeClr val="tx1"/>
                </a:solidFill>
                <a:cs typeface="Calibri" pitchFamily="34" charset="0"/>
              </a:rPr>
              <a:t> in ATP.</a:t>
            </a:r>
          </a:p>
          <a:p>
            <a:pPr marL="1206550" lvl="2" indent="-342900">
              <a:buFont typeface="Arial" charset="0"/>
              <a:buChar char="•"/>
            </a:pPr>
            <a:r>
              <a:rPr lang="en-US" sz="1200" dirty="0">
                <a:solidFill>
                  <a:schemeClr val="tx1"/>
                </a:solidFill>
                <a:cs typeface="Calibri"/>
              </a:rPr>
              <a:t>↓</a:t>
            </a:r>
            <a:r>
              <a:rPr lang="en-US" sz="1200" dirty="0">
                <a:solidFill>
                  <a:schemeClr val="tx1"/>
                </a:solidFill>
                <a:cs typeface="Calibri" pitchFamily="34" charset="0"/>
              </a:rPr>
              <a:t> of cellular metabolism, especially glucose </a:t>
            </a:r>
            <a:r>
              <a:rPr lang="en-US" sz="1200" dirty="0">
                <a:solidFill>
                  <a:schemeClr val="tx1"/>
                </a:solidFill>
                <a:cs typeface="Calibri"/>
              </a:rPr>
              <a:t>→↓</a:t>
            </a:r>
            <a:r>
              <a:rPr lang="en-US" sz="1200" dirty="0">
                <a:solidFill>
                  <a:schemeClr val="tx1"/>
                </a:solidFill>
                <a:cs typeface="Calibri" pitchFamily="34" charset="0"/>
              </a:rPr>
              <a:t> in ATP.</a:t>
            </a:r>
          </a:p>
          <a:p>
            <a:pPr marL="1206550" lvl="2" indent="-342900">
              <a:buFont typeface="Arial" charset="0"/>
              <a:buChar char="•"/>
            </a:pPr>
            <a:r>
              <a:rPr lang="en-US" sz="1200" dirty="0">
                <a:solidFill>
                  <a:schemeClr val="tx1"/>
                </a:solidFill>
                <a:cs typeface="Calibri"/>
              </a:rPr>
              <a:t>↓</a:t>
            </a:r>
            <a:r>
              <a:rPr lang="en-US" sz="1200" dirty="0">
                <a:solidFill>
                  <a:schemeClr val="tx1"/>
                </a:solidFill>
                <a:cs typeface="Calibri" pitchFamily="34" charset="0"/>
              </a:rPr>
              <a:t> in active transport of Na</a:t>
            </a:r>
            <a:r>
              <a:rPr lang="en-US" sz="1200" baseline="30000" dirty="0">
                <a:solidFill>
                  <a:schemeClr val="tx1"/>
                </a:solidFill>
                <a:cs typeface="Calibri" pitchFamily="34" charset="0"/>
              </a:rPr>
              <a:t>+</a:t>
            </a:r>
            <a:r>
              <a:rPr lang="en-US" sz="1200" dirty="0">
                <a:solidFill>
                  <a:schemeClr val="tx1"/>
                </a:solidFill>
                <a:cs typeface="Calibri" pitchFamily="34" charset="0"/>
              </a:rPr>
              <a:t> and K</a:t>
            </a:r>
            <a:r>
              <a:rPr lang="en-US" sz="1200" baseline="30000" dirty="0">
                <a:solidFill>
                  <a:schemeClr val="tx1"/>
                </a:solidFill>
                <a:cs typeface="Calibri" pitchFamily="34" charset="0"/>
              </a:rPr>
              <a:t>+</a:t>
            </a:r>
            <a:r>
              <a:rPr lang="en-US" sz="1200" dirty="0">
                <a:solidFill>
                  <a:schemeClr val="tx1"/>
                </a:solidFill>
                <a:cs typeface="Calibri" pitchFamily="34" charset="0"/>
              </a:rPr>
              <a:t> across the cell </a:t>
            </a:r>
            <a:r>
              <a:rPr lang="en-US" sz="1200" dirty="0">
                <a:solidFill>
                  <a:schemeClr val="tx1"/>
                </a:solidFill>
                <a:cs typeface="Calibri"/>
              </a:rPr>
              <a:t>→ </a:t>
            </a:r>
            <a:r>
              <a:rPr lang="en-US" sz="1200" dirty="0">
                <a:solidFill>
                  <a:schemeClr val="tx1"/>
                </a:solidFill>
                <a:cs typeface="Calibri" pitchFamily="34" charset="0"/>
              </a:rPr>
              <a:t>Na</a:t>
            </a:r>
            <a:r>
              <a:rPr lang="en-US" sz="1200" baseline="30000" dirty="0">
                <a:solidFill>
                  <a:schemeClr val="tx1"/>
                </a:solidFill>
                <a:cs typeface="Calibri" pitchFamily="34" charset="0"/>
              </a:rPr>
              <a:t>+</a:t>
            </a:r>
            <a:r>
              <a:rPr lang="en-US" sz="1200" dirty="0">
                <a:solidFill>
                  <a:schemeClr val="tx1"/>
                </a:solidFill>
                <a:cs typeface="Calibri" pitchFamily="34" charset="0"/>
              </a:rPr>
              <a:t> accumulation inside the cell.</a:t>
            </a:r>
          </a:p>
          <a:p>
            <a:pPr marL="1206550" lvl="2" indent="-342900">
              <a:buFont typeface="Arial" charset="0"/>
              <a:buChar char="•"/>
            </a:pPr>
            <a:r>
              <a:rPr lang="en-US" sz="1200" dirty="0">
                <a:solidFill>
                  <a:schemeClr val="tx1"/>
                </a:solidFill>
                <a:cs typeface="Calibri" pitchFamily="34" charset="0"/>
              </a:rPr>
              <a:t>Rupture of many lysosomes.</a:t>
            </a:r>
          </a:p>
        </p:txBody>
      </p:sp>
      <p:sp>
        <p:nvSpPr>
          <p:cNvPr id="3" name="Slide Number Placeholder 2"/>
          <p:cNvSpPr>
            <a:spLocks noGrp="1"/>
          </p:cNvSpPr>
          <p:nvPr>
            <p:ph type="sldNum" sz="quarter" idx="12"/>
          </p:nvPr>
        </p:nvSpPr>
        <p:spPr/>
        <p:txBody>
          <a:bodyPr/>
          <a:lstStyle/>
          <a:p>
            <a:fld id="{4929A69E-7D8F-4515-9605-0315ABD4F316}" type="slidenum">
              <a:rPr lang="en-US" smtClean="0"/>
              <a:t>28</a:t>
            </a:fld>
            <a:endParaRPr lang="en-US" dirty="0"/>
          </a:p>
        </p:txBody>
      </p:sp>
      <p:sp>
        <p:nvSpPr>
          <p:cNvPr id="7" name="TextBox 6"/>
          <p:cNvSpPr txBox="1"/>
          <p:nvPr/>
        </p:nvSpPr>
        <p:spPr>
          <a:xfrm>
            <a:off x="9732604" y="0"/>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
        <p:nvSpPr>
          <p:cNvPr id="2" name="Rectangle 1"/>
          <p:cNvSpPr/>
          <p:nvPr/>
        </p:nvSpPr>
        <p:spPr>
          <a:xfrm>
            <a:off x="622488" y="539969"/>
            <a:ext cx="10060767" cy="584775"/>
          </a:xfrm>
          <a:prstGeom prst="rect">
            <a:avLst/>
          </a:prstGeom>
        </p:spPr>
        <p:txBody>
          <a:bodyPr wrap="none">
            <a:spAutoFit/>
          </a:bodyPr>
          <a:lstStyle/>
          <a:p>
            <a:r>
              <a:rPr lang="en-AU" sz="3200">
                <a:solidFill>
                  <a:schemeClr val="tx2"/>
                </a:solidFill>
                <a:latin typeface="+mj-lt"/>
                <a:ea typeface="+mj-ea"/>
                <a:cs typeface="+mj-cs"/>
              </a:rPr>
              <a:t>Irreversible </a:t>
            </a:r>
            <a:r>
              <a:rPr lang="en-AU" sz="3200" smtClean="0">
                <a:solidFill>
                  <a:schemeClr val="tx2"/>
                </a:solidFill>
                <a:latin typeface="+mj-lt"/>
                <a:ea typeface="+mj-ea"/>
                <a:cs typeface="+mj-cs"/>
              </a:rPr>
              <a:t>Stage </a:t>
            </a:r>
            <a:r>
              <a:rPr lang="en-AU" sz="3200">
                <a:solidFill>
                  <a:schemeClr val="tx2"/>
                </a:solidFill>
                <a:latin typeface="+mj-lt"/>
                <a:ea typeface="+mj-ea"/>
                <a:cs typeface="+mj-cs"/>
              </a:rPr>
              <a:t>of </a:t>
            </a:r>
            <a:r>
              <a:rPr lang="en-AU" sz="3200" smtClean="0">
                <a:solidFill>
                  <a:schemeClr val="tx2"/>
                </a:solidFill>
                <a:latin typeface="+mj-lt"/>
                <a:ea typeface="+mj-ea"/>
                <a:cs typeface="+mj-cs"/>
              </a:rPr>
              <a:t>Hypovolemic Shock (Stage 3)</a:t>
            </a:r>
            <a:endParaRPr lang="en-US" sz="3200" dirty="0">
              <a:solidFill>
                <a:schemeClr val="tx2"/>
              </a:solidFill>
              <a:latin typeface="+mj-lt"/>
              <a:ea typeface="+mj-ea"/>
              <a:cs typeface="+mj-cs"/>
            </a:endParaRPr>
          </a:p>
        </p:txBody>
      </p:sp>
      <p:sp>
        <p:nvSpPr>
          <p:cNvPr id="14" name="Rectangle 13"/>
          <p:cNvSpPr/>
          <p:nvPr/>
        </p:nvSpPr>
        <p:spPr>
          <a:xfrm>
            <a:off x="622488" y="692696"/>
            <a:ext cx="11016540" cy="24568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2296" algn="just">
              <a:defRPr/>
            </a:pPr>
            <a:r>
              <a:rPr lang="en-US" sz="1400" dirty="0" smtClean="0">
                <a:solidFill>
                  <a:schemeClr val="accent2">
                    <a:lumMod val="75000"/>
                  </a:schemeClr>
                </a:solidFill>
                <a:cs typeface="Calibri" pitchFamily="34" charset="0"/>
              </a:rPr>
              <a:t>Mechanism  </a:t>
            </a:r>
            <a:r>
              <a:rPr lang="en-US" sz="1400" dirty="0" smtClean="0">
                <a:solidFill>
                  <a:schemeClr val="tx1"/>
                </a:solidFill>
                <a:cs typeface="Calibri" pitchFamily="34" charset="0"/>
              </a:rPr>
              <a:t>In </a:t>
            </a:r>
            <a:r>
              <a:rPr lang="en-US" sz="1400" dirty="0">
                <a:solidFill>
                  <a:schemeClr val="tx1"/>
                </a:solidFill>
                <a:cs typeface="Calibri" pitchFamily="34" charset="0"/>
              </a:rPr>
              <a:t>the irreversible stage of hypovolemic shock, a series of </a:t>
            </a:r>
            <a:r>
              <a:rPr lang="en-US" sz="1400" u="sng" dirty="0">
                <a:solidFill>
                  <a:srgbClr val="FF0000"/>
                </a:solidFill>
                <a:cs typeface="Calibri" pitchFamily="34" charset="0"/>
              </a:rPr>
              <a:t>positive feed back mechanisms</a:t>
            </a:r>
            <a:r>
              <a:rPr lang="en-US" sz="1400" u="sng" dirty="0">
                <a:solidFill>
                  <a:srgbClr val="C00000"/>
                </a:solidFill>
                <a:cs typeface="Calibri" pitchFamily="34" charset="0"/>
              </a:rPr>
              <a:t> </a:t>
            </a:r>
            <a:r>
              <a:rPr lang="en-US" sz="1400" dirty="0">
                <a:solidFill>
                  <a:schemeClr val="tx1"/>
                </a:solidFill>
                <a:cs typeface="Calibri" pitchFamily="34" charset="0"/>
              </a:rPr>
              <a:t>take </a:t>
            </a:r>
            <a:r>
              <a:rPr lang="en-US" sz="1400" dirty="0" smtClean="0">
                <a:solidFill>
                  <a:schemeClr val="tx1"/>
                </a:solidFill>
                <a:cs typeface="Calibri" pitchFamily="34" charset="0"/>
              </a:rPr>
              <a:t>place, leading </a:t>
            </a:r>
            <a:r>
              <a:rPr lang="en-US" sz="1400" dirty="0">
                <a:solidFill>
                  <a:schemeClr val="tx1"/>
                </a:solidFill>
                <a:cs typeface="Calibri" pitchFamily="34" charset="0"/>
              </a:rPr>
              <a:t>to </a:t>
            </a:r>
            <a:r>
              <a:rPr lang="en-US" sz="1400" dirty="0" smtClean="0">
                <a:solidFill>
                  <a:schemeClr val="accent2">
                    <a:lumMod val="75000"/>
                  </a:schemeClr>
                </a:solidFill>
                <a:cs typeface="Calibri" pitchFamily="34" charset="0"/>
                <a:sym typeface="Wingdings"/>
              </a:rPr>
              <a:t></a:t>
            </a:r>
            <a:r>
              <a:rPr lang="en-US" sz="1400" dirty="0" smtClean="0">
                <a:solidFill>
                  <a:schemeClr val="accent2">
                    <a:lumMod val="75000"/>
                  </a:schemeClr>
                </a:solidFill>
                <a:cs typeface="Calibri" pitchFamily="34" charset="0"/>
              </a:rPr>
              <a:t> </a:t>
            </a:r>
          </a:p>
          <a:p>
            <a:pPr marL="82296" algn="just">
              <a:defRPr/>
            </a:pPr>
            <a:r>
              <a:rPr lang="en-US" sz="1400" dirty="0" smtClean="0">
                <a:solidFill>
                  <a:schemeClr val="accent2">
                    <a:lumMod val="75000"/>
                  </a:schemeClr>
                </a:solidFill>
                <a:cs typeface="Calibri" pitchFamily="34" charset="0"/>
              </a:rPr>
              <a:t>1-</a:t>
            </a:r>
            <a:r>
              <a:rPr lang="en-US" sz="1400" dirty="0" smtClean="0">
                <a:solidFill>
                  <a:schemeClr val="tx1"/>
                </a:solidFill>
                <a:cs typeface="Calibri" pitchFamily="34" charset="0"/>
              </a:rPr>
              <a:t> further </a:t>
            </a:r>
            <a:r>
              <a:rPr lang="en-US" sz="1400" dirty="0">
                <a:solidFill>
                  <a:schemeClr val="tx1"/>
                </a:solidFill>
                <a:cs typeface="Calibri" pitchFamily="34" charset="0"/>
              </a:rPr>
              <a:t>deterioration in cardiac output </a:t>
            </a:r>
            <a:r>
              <a:rPr lang="en-US" sz="1400" dirty="0" smtClean="0">
                <a:solidFill>
                  <a:schemeClr val="tx1"/>
                </a:solidFill>
                <a:cs typeface="Calibri" pitchFamily="34" charset="0"/>
              </a:rPr>
              <a:t>and MAP </a:t>
            </a:r>
          </a:p>
          <a:p>
            <a:pPr marL="82296" algn="just">
              <a:defRPr/>
            </a:pPr>
            <a:r>
              <a:rPr lang="en-US" sz="1400" dirty="0" smtClean="0">
                <a:solidFill>
                  <a:schemeClr val="accent2">
                    <a:lumMod val="75000"/>
                  </a:schemeClr>
                </a:solidFill>
                <a:cs typeface="Calibri" pitchFamily="34" charset="0"/>
              </a:rPr>
              <a:t>2- </a:t>
            </a:r>
            <a:r>
              <a:rPr lang="en-US" sz="1400" dirty="0" smtClean="0">
                <a:solidFill>
                  <a:schemeClr val="tx1"/>
                </a:solidFill>
                <a:cs typeface="Calibri" pitchFamily="34" charset="0"/>
              </a:rPr>
              <a:t> </a:t>
            </a:r>
            <a:r>
              <a:rPr lang="en-US" sz="1400" dirty="0">
                <a:solidFill>
                  <a:schemeClr val="tx1"/>
                </a:solidFill>
                <a:cs typeface="Calibri" pitchFamily="34" charset="0"/>
              </a:rPr>
              <a:t>more tissue hypoxia</a:t>
            </a:r>
          </a:p>
          <a:p>
            <a:pPr marL="82296" algn="just">
              <a:defRPr/>
            </a:pPr>
            <a:r>
              <a:rPr lang="en-US" sz="1400" dirty="0" smtClean="0">
                <a:solidFill>
                  <a:schemeClr val="accent2">
                    <a:lumMod val="75000"/>
                  </a:schemeClr>
                </a:solidFill>
                <a:cs typeface="Calibri" pitchFamily="34" charset="0"/>
              </a:rPr>
              <a:t>Depending on: </a:t>
            </a:r>
            <a:r>
              <a:rPr lang="en-US" sz="1400" dirty="0" smtClean="0">
                <a:solidFill>
                  <a:schemeClr val="tx1"/>
                </a:solidFill>
                <a:cs typeface="Calibri" pitchFamily="34" charset="0"/>
              </a:rPr>
              <a:t>the </a:t>
            </a:r>
            <a:r>
              <a:rPr lang="en-US" sz="1400" dirty="0">
                <a:solidFill>
                  <a:schemeClr val="tx1"/>
                </a:solidFill>
                <a:cs typeface="Calibri" pitchFamily="34" charset="0"/>
              </a:rPr>
              <a:t>amount of blood </a:t>
            </a:r>
            <a:r>
              <a:rPr lang="en-US" sz="1400" dirty="0" smtClean="0">
                <a:solidFill>
                  <a:schemeClr val="tx1"/>
                </a:solidFill>
                <a:cs typeface="Calibri" pitchFamily="34" charset="0"/>
              </a:rPr>
              <a:t>lost </a:t>
            </a:r>
          </a:p>
          <a:p>
            <a:pPr marL="82296" algn="just">
              <a:defRPr/>
            </a:pPr>
            <a:r>
              <a:rPr lang="en-US" sz="1400" dirty="0" smtClean="0">
                <a:solidFill>
                  <a:schemeClr val="accent2">
                    <a:lumMod val="75000"/>
                  </a:schemeClr>
                </a:solidFill>
                <a:cs typeface="Calibri" pitchFamily="34" charset="0"/>
              </a:rPr>
              <a:t>How :  </a:t>
            </a:r>
            <a:r>
              <a:rPr lang="en-US" sz="1400" dirty="0">
                <a:solidFill>
                  <a:schemeClr val="tx1"/>
                </a:solidFill>
                <a:cs typeface="Calibri" pitchFamily="34" charset="0"/>
              </a:rPr>
              <a:t>When blood loss is excessive and not immediately replaced, and proper treatment is delayed, this stage is reached and the patient </a:t>
            </a:r>
            <a:r>
              <a:rPr lang="en-US" sz="1400" dirty="0">
                <a:solidFill>
                  <a:srgbClr val="FF0000"/>
                </a:solidFill>
                <a:cs typeface="Calibri" pitchFamily="34" charset="0"/>
              </a:rPr>
              <a:t>dies. </a:t>
            </a:r>
          </a:p>
          <a:p>
            <a:pPr marL="82296" algn="just">
              <a:defRPr/>
            </a:pPr>
            <a:r>
              <a:rPr lang="en-US" sz="1400" dirty="0">
                <a:solidFill>
                  <a:schemeClr val="accent2">
                    <a:lumMod val="75000"/>
                  </a:schemeClr>
                </a:solidFill>
                <a:cs typeface="Calibri" pitchFamily="34" charset="0"/>
              </a:rPr>
              <a:t>In this stage</a:t>
            </a:r>
            <a:r>
              <a:rPr lang="en-US" sz="1400" dirty="0">
                <a:solidFill>
                  <a:schemeClr val="tx1"/>
                </a:solidFill>
                <a:cs typeface="Calibri" pitchFamily="34" charset="0"/>
              </a:rPr>
              <a:t>, there is also failure of compensatory mechanisms. </a:t>
            </a:r>
          </a:p>
        </p:txBody>
      </p:sp>
      <p:sp>
        <p:nvSpPr>
          <p:cNvPr id="15" name="Rectangle 14"/>
          <p:cNvSpPr/>
          <p:nvPr/>
        </p:nvSpPr>
        <p:spPr>
          <a:xfrm>
            <a:off x="622488" y="2308435"/>
            <a:ext cx="11016540" cy="32611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2296" algn="just">
              <a:spcBef>
                <a:spcPts val="667"/>
              </a:spcBef>
              <a:buClr>
                <a:schemeClr val="accent1"/>
              </a:buClr>
              <a:buSzPct val="76000"/>
              <a:defRPr/>
            </a:pPr>
            <a:r>
              <a:rPr lang="en-US" sz="1400" b="1" dirty="0">
                <a:solidFill>
                  <a:srgbClr val="FF0000"/>
                </a:solidFill>
                <a:cs typeface="Calibri" pitchFamily="34" charset="0"/>
              </a:rPr>
              <a:t>The severe vasoconstriction </a:t>
            </a:r>
            <a:r>
              <a:rPr lang="en-US" sz="1400" dirty="0">
                <a:solidFill>
                  <a:schemeClr val="tx1"/>
                </a:solidFill>
                <a:cs typeface="Calibri" pitchFamily="34" charset="0"/>
              </a:rPr>
              <a:t>may itself become a complicating factor and initiate a vicious cycle</a:t>
            </a:r>
            <a:r>
              <a:rPr lang="en-US" sz="1400" dirty="0" smtClean="0">
                <a:solidFill>
                  <a:schemeClr val="tx1"/>
                </a:solidFill>
                <a:cs typeface="Calibri" pitchFamily="34" charset="0"/>
              </a:rPr>
              <a:t>. It could happen also during </a:t>
            </a:r>
            <a:r>
              <a:rPr lang="en-US" sz="1400" b="1" dirty="0" smtClean="0">
                <a:solidFill>
                  <a:srgbClr val="FF0000"/>
                </a:solidFill>
                <a:cs typeface="Calibri" pitchFamily="34" charset="0"/>
              </a:rPr>
              <a:t>irreversible stage of hypovolemic shock</a:t>
            </a:r>
            <a:endParaRPr lang="en-US" sz="1400" b="1" dirty="0">
              <a:solidFill>
                <a:srgbClr val="FF0000"/>
              </a:solidFill>
              <a:cs typeface="Calibri" pitchFamily="34" charset="0"/>
            </a:endParaRPr>
          </a:p>
          <a:p>
            <a:pPr marL="82296" algn="just">
              <a:spcBef>
                <a:spcPts val="667"/>
              </a:spcBef>
              <a:buClr>
                <a:schemeClr val="accent1"/>
              </a:buClr>
              <a:buSzPct val="76000"/>
              <a:defRPr/>
            </a:pPr>
            <a:r>
              <a:rPr lang="en-US" sz="1400" dirty="0" smtClean="0">
                <a:solidFill>
                  <a:schemeClr val="accent2">
                    <a:lumMod val="75000"/>
                  </a:schemeClr>
                </a:solidFill>
                <a:cs typeface="Calibri" pitchFamily="34" charset="0"/>
              </a:rPr>
              <a:t>Mechanism: </a:t>
            </a:r>
          </a:p>
          <a:p>
            <a:pPr marL="82296" algn="just">
              <a:spcBef>
                <a:spcPts val="667"/>
              </a:spcBef>
              <a:buClr>
                <a:schemeClr val="accent1"/>
              </a:buClr>
              <a:buSzPct val="76000"/>
              <a:defRPr/>
            </a:pPr>
            <a:r>
              <a:rPr lang="en-US" sz="1400" dirty="0" smtClean="0">
                <a:solidFill>
                  <a:schemeClr val="accent2">
                    <a:lumMod val="75000"/>
                  </a:schemeClr>
                </a:solidFill>
                <a:cs typeface="Calibri" pitchFamily="34" charset="0"/>
              </a:rPr>
              <a:t>1- </a:t>
            </a:r>
            <a:r>
              <a:rPr lang="en-US" sz="1400" dirty="0" smtClean="0">
                <a:solidFill>
                  <a:schemeClr val="tx1"/>
                </a:solidFill>
                <a:cs typeface="Calibri" pitchFamily="34" charset="0"/>
              </a:rPr>
              <a:t>Impaired </a:t>
            </a:r>
            <a:r>
              <a:rPr lang="en-US" sz="1400" dirty="0">
                <a:solidFill>
                  <a:schemeClr val="tx1"/>
                </a:solidFill>
                <a:cs typeface="Calibri" pitchFamily="34" charset="0"/>
              </a:rPr>
              <a:t>coronary perfusion </a:t>
            </a:r>
            <a:r>
              <a:rPr lang="en-US" sz="1400" dirty="0">
                <a:solidFill>
                  <a:schemeClr val="tx1"/>
                </a:solidFill>
                <a:cs typeface="Calibri" pitchFamily="34" charset="0"/>
                <a:sym typeface="Wingdings" pitchFamily="2" charset="2"/>
              </a:rPr>
              <a:t> cardiac ischemia </a:t>
            </a:r>
            <a:r>
              <a:rPr lang="en-US" sz="1400" dirty="0">
                <a:solidFill>
                  <a:schemeClr val="tx1"/>
                </a:solidFill>
                <a:cs typeface="Calibri" pitchFamily="34" charset="0"/>
              </a:rPr>
              <a:t> depression of cardiac function </a:t>
            </a:r>
            <a:r>
              <a:rPr lang="en-US" sz="1400" dirty="0">
                <a:solidFill>
                  <a:schemeClr val="tx1"/>
                </a:solidFill>
                <a:cs typeface="Calibri" pitchFamily="34" charset="0"/>
                <a:sym typeface="Wingdings" pitchFamily="2" charset="2"/>
              </a:rPr>
              <a:t> </a:t>
            </a:r>
            <a:r>
              <a:rPr lang="en-US" sz="1400" dirty="0">
                <a:solidFill>
                  <a:schemeClr val="tx1"/>
                </a:solidFill>
                <a:cs typeface="Calibri" pitchFamily="34" charset="0"/>
              </a:rPr>
              <a:t>further lowering of cardiac output.</a:t>
            </a:r>
          </a:p>
          <a:p>
            <a:pPr marL="82296" algn="just">
              <a:spcBef>
                <a:spcPts val="667"/>
              </a:spcBef>
              <a:buClr>
                <a:schemeClr val="accent1"/>
              </a:buClr>
              <a:buSzPct val="76000"/>
              <a:defRPr/>
            </a:pPr>
            <a:r>
              <a:rPr lang="en-US" sz="1400" dirty="0" smtClean="0">
                <a:solidFill>
                  <a:schemeClr val="accent2">
                    <a:lumMod val="75000"/>
                  </a:schemeClr>
                </a:solidFill>
                <a:cs typeface="Calibri" pitchFamily="34" charset="0"/>
              </a:rPr>
              <a:t>2-</a:t>
            </a:r>
            <a:r>
              <a:rPr lang="en-US" sz="1400" dirty="0" smtClean="0">
                <a:solidFill>
                  <a:schemeClr val="tx1"/>
                </a:solidFill>
                <a:cs typeface="Calibri" pitchFamily="34" charset="0"/>
              </a:rPr>
              <a:t> Reduced </a:t>
            </a:r>
            <a:r>
              <a:rPr lang="en-US" sz="1400" dirty="0">
                <a:solidFill>
                  <a:schemeClr val="tx1"/>
                </a:solidFill>
                <a:cs typeface="Calibri" pitchFamily="34" charset="0"/>
              </a:rPr>
              <a:t>blood flow to the </a:t>
            </a:r>
            <a:r>
              <a:rPr lang="en-US" sz="1400" dirty="0" err="1">
                <a:solidFill>
                  <a:schemeClr val="tx1"/>
                </a:solidFill>
                <a:cs typeface="Calibri" pitchFamily="34" charset="0"/>
              </a:rPr>
              <a:t>vasomoter</a:t>
            </a:r>
            <a:r>
              <a:rPr lang="en-US" sz="1400" dirty="0">
                <a:solidFill>
                  <a:schemeClr val="tx1"/>
                </a:solidFill>
                <a:cs typeface="Calibri" pitchFamily="34" charset="0"/>
              </a:rPr>
              <a:t> centers in the medulla depresses the activity of compensatory reflexes  </a:t>
            </a:r>
            <a:r>
              <a:rPr lang="en-US" sz="1400" dirty="0" smtClean="0">
                <a:solidFill>
                  <a:schemeClr val="tx1"/>
                </a:solidFill>
                <a:cs typeface="Calibri" pitchFamily="34" charset="0"/>
                <a:sym typeface="Wingdings" pitchFamily="2" charset="2"/>
              </a:rPr>
              <a:t> vasomotor failure </a:t>
            </a:r>
            <a:r>
              <a:rPr lang="en-US" sz="1400" dirty="0" smtClean="0">
                <a:solidFill>
                  <a:schemeClr val="tx1"/>
                </a:solidFill>
                <a:cs typeface="Calibri" pitchFamily="34" charset="0"/>
                <a:sym typeface="Wingdings"/>
              </a:rPr>
              <a:t></a:t>
            </a:r>
            <a:r>
              <a:rPr lang="en-US" sz="1400" dirty="0" smtClean="0">
                <a:solidFill>
                  <a:schemeClr val="tx1"/>
                </a:solidFill>
                <a:cs typeface="Calibri" pitchFamily="34" charset="0"/>
                <a:sym typeface="Wingdings" pitchFamily="2" charset="2"/>
              </a:rPr>
              <a:t> </a:t>
            </a:r>
            <a:r>
              <a:rPr lang="en-US" sz="1400" dirty="0">
                <a:solidFill>
                  <a:schemeClr val="tx1"/>
                </a:solidFill>
                <a:cs typeface="Calibri" pitchFamily="34" charset="0"/>
              </a:rPr>
              <a:t>depression of </a:t>
            </a:r>
            <a:r>
              <a:rPr lang="en-US" sz="1400" dirty="0" smtClean="0">
                <a:solidFill>
                  <a:schemeClr val="tx1"/>
                </a:solidFill>
                <a:cs typeface="Calibri" pitchFamily="34" charset="0"/>
              </a:rPr>
              <a:t>the activity of compensatory reflex </a:t>
            </a:r>
            <a:r>
              <a:rPr lang="en-US" sz="1400" dirty="0" smtClean="0">
                <a:solidFill>
                  <a:schemeClr val="tx1"/>
                </a:solidFill>
                <a:cs typeface="Calibri" pitchFamily="34" charset="0"/>
                <a:sym typeface="Wingdings"/>
              </a:rPr>
              <a:t> </a:t>
            </a:r>
            <a:r>
              <a:rPr lang="en-US" sz="1400" dirty="0" smtClean="0">
                <a:solidFill>
                  <a:schemeClr val="tx1"/>
                </a:solidFill>
                <a:cs typeface="Calibri" pitchFamily="34" charset="0"/>
              </a:rPr>
              <a:t>depression </a:t>
            </a:r>
            <a:r>
              <a:rPr lang="en-US" sz="1400" dirty="0">
                <a:solidFill>
                  <a:schemeClr val="tx1"/>
                </a:solidFill>
                <a:cs typeface="Calibri" pitchFamily="34" charset="0"/>
              </a:rPr>
              <a:t>of cardiac function </a:t>
            </a:r>
            <a:r>
              <a:rPr lang="en-US" sz="1400" dirty="0">
                <a:solidFill>
                  <a:schemeClr val="tx1"/>
                </a:solidFill>
                <a:cs typeface="Calibri" pitchFamily="34" charset="0"/>
                <a:sym typeface="Wingdings" pitchFamily="2" charset="2"/>
              </a:rPr>
              <a:t> </a:t>
            </a:r>
            <a:r>
              <a:rPr lang="en-US" sz="1400" dirty="0">
                <a:solidFill>
                  <a:schemeClr val="tx1"/>
                </a:solidFill>
                <a:cs typeface="Calibri" pitchFamily="34" charset="0"/>
              </a:rPr>
              <a:t>further lowering of cardiac output</a:t>
            </a:r>
            <a:r>
              <a:rPr lang="en-US" sz="1400" dirty="0" smtClean="0">
                <a:solidFill>
                  <a:schemeClr val="tx1"/>
                </a:solidFill>
                <a:cs typeface="Calibri" pitchFamily="34" charset="0"/>
              </a:rPr>
              <a:t>.</a:t>
            </a:r>
            <a:endParaRPr lang="en-US" sz="1400" dirty="0">
              <a:solidFill>
                <a:schemeClr val="tx1"/>
              </a:solidFill>
              <a:cs typeface="Calibri" pitchFamily="34" charset="0"/>
            </a:endParaRPr>
          </a:p>
          <a:p>
            <a:pPr marL="82296" algn="just">
              <a:spcBef>
                <a:spcPts val="667"/>
              </a:spcBef>
              <a:buClr>
                <a:schemeClr val="accent1"/>
              </a:buClr>
              <a:buSzPct val="76000"/>
              <a:defRPr/>
            </a:pPr>
            <a:r>
              <a:rPr lang="en-US" sz="1400" dirty="0" smtClean="0">
                <a:solidFill>
                  <a:schemeClr val="accent2">
                    <a:lumMod val="75000"/>
                  </a:schemeClr>
                </a:solidFill>
                <a:cs typeface="Calibri" pitchFamily="34" charset="0"/>
              </a:rPr>
              <a:t>3- </a:t>
            </a:r>
            <a:r>
              <a:rPr lang="en-US" sz="1400" dirty="0" smtClean="0">
                <a:solidFill>
                  <a:schemeClr val="tx1"/>
                </a:solidFill>
                <a:cs typeface="Calibri" pitchFamily="34" charset="0"/>
              </a:rPr>
              <a:t>Prolonged </a:t>
            </a:r>
            <a:r>
              <a:rPr lang="en-US" sz="1400" dirty="0">
                <a:solidFill>
                  <a:schemeClr val="tx1"/>
                </a:solidFill>
                <a:cs typeface="Calibri" pitchFamily="34" charset="0"/>
              </a:rPr>
              <a:t>renal ischemia </a:t>
            </a:r>
            <a:r>
              <a:rPr lang="en-US" sz="1400" dirty="0">
                <a:solidFill>
                  <a:schemeClr val="tx1"/>
                </a:solidFill>
                <a:cs typeface="Calibri" pitchFamily="34" charset="0"/>
                <a:sym typeface="Wingdings" pitchFamily="2" charset="2"/>
              </a:rPr>
              <a:t> a</a:t>
            </a:r>
            <a:r>
              <a:rPr lang="en-US" sz="1400" dirty="0">
                <a:solidFill>
                  <a:schemeClr val="tx1"/>
                </a:solidFill>
                <a:cs typeface="Calibri" pitchFamily="34" charset="0"/>
              </a:rPr>
              <a:t>cute tubular necrosis </a:t>
            </a:r>
            <a:r>
              <a:rPr lang="en-US" sz="1400" dirty="0">
                <a:solidFill>
                  <a:schemeClr val="tx1"/>
                </a:solidFill>
                <a:cs typeface="Calibri" pitchFamily="34" charset="0"/>
                <a:sym typeface="Wingdings" pitchFamily="2" charset="2"/>
              </a:rPr>
              <a:t> </a:t>
            </a:r>
            <a:r>
              <a:rPr lang="en-US" sz="1400" dirty="0">
                <a:solidFill>
                  <a:schemeClr val="tx1"/>
                </a:solidFill>
                <a:cs typeface="Calibri" pitchFamily="34" charset="0"/>
              </a:rPr>
              <a:t>may lead to prolonged post-shock renal insufficiency.</a:t>
            </a:r>
          </a:p>
          <a:p>
            <a:pPr marL="82296" algn="just">
              <a:spcBef>
                <a:spcPts val="667"/>
              </a:spcBef>
              <a:buClr>
                <a:schemeClr val="accent1"/>
              </a:buClr>
              <a:buSzPct val="76000"/>
              <a:defRPr/>
            </a:pPr>
            <a:r>
              <a:rPr lang="en-US" sz="1400" dirty="0" smtClean="0">
                <a:solidFill>
                  <a:schemeClr val="accent2">
                    <a:lumMod val="75000"/>
                  </a:schemeClr>
                </a:solidFill>
                <a:cs typeface="Calibri" pitchFamily="34" charset="0"/>
              </a:rPr>
              <a:t>4-</a:t>
            </a:r>
            <a:r>
              <a:rPr lang="en-US" sz="1400" dirty="0" smtClean="0">
                <a:solidFill>
                  <a:schemeClr val="tx1"/>
                </a:solidFill>
                <a:cs typeface="Calibri" pitchFamily="34" charset="0"/>
              </a:rPr>
              <a:t> Bowel </a:t>
            </a:r>
            <a:r>
              <a:rPr lang="en-US" sz="1400" dirty="0">
                <a:solidFill>
                  <a:schemeClr val="tx1"/>
                </a:solidFill>
                <a:cs typeface="Calibri" pitchFamily="34" charset="0"/>
              </a:rPr>
              <a:t>ischemia </a:t>
            </a:r>
            <a:r>
              <a:rPr lang="en-US" sz="1400" dirty="0">
                <a:solidFill>
                  <a:schemeClr val="tx1"/>
                </a:solidFill>
                <a:cs typeface="Calibri" pitchFamily="34" charset="0"/>
                <a:sym typeface="Wingdings" pitchFamily="2" charset="2"/>
              </a:rPr>
              <a:t> </a:t>
            </a:r>
            <a:r>
              <a:rPr lang="en-US" sz="1400" dirty="0">
                <a:solidFill>
                  <a:schemeClr val="tx1"/>
                </a:solidFill>
                <a:cs typeface="Calibri" pitchFamily="34" charset="0"/>
              </a:rPr>
              <a:t>breakdown of the mucosal </a:t>
            </a:r>
            <a:r>
              <a:rPr lang="en-US" sz="1400" dirty="0" smtClean="0">
                <a:solidFill>
                  <a:schemeClr val="tx1"/>
                </a:solidFill>
                <a:cs typeface="Calibri" pitchFamily="34" charset="0"/>
              </a:rPr>
              <a:t>barrier . This </a:t>
            </a:r>
            <a:r>
              <a:rPr lang="en-US" sz="1400" dirty="0">
                <a:solidFill>
                  <a:schemeClr val="tx1"/>
                </a:solidFill>
                <a:cs typeface="Calibri" pitchFamily="34" charset="0"/>
              </a:rPr>
              <a:t>may lead to entry of bacteria and toxins into the circulation </a:t>
            </a:r>
            <a:r>
              <a:rPr lang="en-US" sz="1400" dirty="0">
                <a:solidFill>
                  <a:schemeClr val="tx1"/>
                </a:solidFill>
                <a:cs typeface="Calibri" pitchFamily="34" charset="0"/>
                <a:sym typeface="Wingdings" pitchFamily="2" charset="2"/>
              </a:rPr>
              <a:t></a:t>
            </a:r>
            <a:r>
              <a:rPr lang="en-US" sz="1400" dirty="0">
                <a:solidFill>
                  <a:schemeClr val="tx1"/>
                </a:solidFill>
                <a:cs typeface="Calibri" pitchFamily="34" charset="0"/>
              </a:rPr>
              <a:t> depression of cardiac function </a:t>
            </a:r>
            <a:r>
              <a:rPr lang="en-US" sz="1400" dirty="0">
                <a:solidFill>
                  <a:schemeClr val="tx1"/>
                </a:solidFill>
                <a:cs typeface="Calibri" pitchFamily="34" charset="0"/>
                <a:sym typeface="Wingdings" pitchFamily="2" charset="2"/>
              </a:rPr>
              <a:t> </a:t>
            </a:r>
            <a:r>
              <a:rPr lang="en-US" sz="1400" dirty="0">
                <a:solidFill>
                  <a:schemeClr val="tx1"/>
                </a:solidFill>
                <a:cs typeface="Calibri" pitchFamily="34" charset="0"/>
              </a:rPr>
              <a:t>further lowering of cardiac </a:t>
            </a:r>
            <a:r>
              <a:rPr lang="en-US" sz="1400" dirty="0" smtClean="0">
                <a:solidFill>
                  <a:schemeClr val="tx1"/>
                </a:solidFill>
                <a:cs typeface="Calibri" pitchFamily="34" charset="0"/>
              </a:rPr>
              <a:t>output</a:t>
            </a:r>
            <a:endParaRPr lang="en-US" sz="1400" dirty="0">
              <a:solidFill>
                <a:schemeClr val="tx1"/>
              </a:solidFill>
              <a:cs typeface="Calibri" pitchFamily="34" charset="0"/>
            </a:endParaRPr>
          </a:p>
        </p:txBody>
      </p:sp>
    </p:spTree>
    <p:extLst>
      <p:ext uri="{BB962C8B-B14F-4D97-AF65-F5344CB8AC3E}">
        <p14:creationId xmlns:p14="http://schemas.microsoft.com/office/powerpoint/2010/main" val="10822760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270" y="3789040"/>
            <a:ext cx="10969943" cy="990600"/>
          </a:xfrm>
        </p:spPr>
        <p:txBody>
          <a:bodyPr>
            <a:normAutofit fontScale="90000"/>
          </a:bodyPr>
          <a:lstStyle/>
          <a:p>
            <a:pPr algn="ctr"/>
            <a:r>
              <a:rPr lang="en-US" sz="2700" dirty="0" smtClean="0">
                <a:solidFill>
                  <a:schemeClr val="bg2">
                    <a:lumMod val="50000"/>
                  </a:schemeClr>
                </a:solidFill>
                <a:hlinkClick r:id="rId2"/>
              </a:rPr>
              <a:t>Link to Editing File </a:t>
            </a:r>
            <a:r>
              <a:rPr lang="en-US" sz="2000" b="1" dirty="0" smtClean="0">
                <a:solidFill>
                  <a:schemeClr val="bg2">
                    <a:lumMod val="50000"/>
                  </a:schemeClr>
                </a:solidFill>
                <a:hlinkClick r:id="rId2"/>
              </a:rPr>
              <a:t/>
            </a:r>
            <a:br>
              <a:rPr lang="en-US" sz="2000" b="1" dirty="0" smtClean="0">
                <a:solidFill>
                  <a:schemeClr val="bg2">
                    <a:lumMod val="50000"/>
                  </a:schemeClr>
                </a:solidFill>
                <a:hlinkClick r:id="rId2"/>
              </a:rPr>
            </a:br>
            <a:r>
              <a:rPr lang="en-US" sz="2000" dirty="0" smtClean="0"/>
              <a:t>(Please be sure to check this file frequently for any edits or updates on all of our lectures.) </a:t>
            </a:r>
            <a:endParaRPr lang="en-US" sz="2000" dirty="0"/>
          </a:p>
        </p:txBody>
      </p:sp>
      <p:sp>
        <p:nvSpPr>
          <p:cNvPr id="4" name="Slide Number Placeholder 3"/>
          <p:cNvSpPr>
            <a:spLocks noGrp="1"/>
          </p:cNvSpPr>
          <p:nvPr>
            <p:ph type="sldNum" sz="quarter" idx="12"/>
          </p:nvPr>
        </p:nvSpPr>
        <p:spPr/>
        <p:txBody>
          <a:bodyPr/>
          <a:lstStyle/>
          <a:p>
            <a:fld id="{4929A69E-7D8F-4515-9605-0315ABD4F316}" type="slidenum">
              <a:rPr lang="en-US" smtClean="0">
                <a:solidFill>
                  <a:srgbClr val="464653"/>
                </a:solidFill>
              </a:rPr>
              <a:pPr/>
              <a:t>29</a:t>
            </a:fld>
            <a:endParaRPr lang="en-US" dirty="0">
              <a:solidFill>
                <a:srgbClr val="464653"/>
              </a:solidFill>
            </a:endParaRPr>
          </a:p>
        </p:txBody>
      </p:sp>
      <p:sp>
        <p:nvSpPr>
          <p:cNvPr id="5" name="TextBox 4"/>
          <p:cNvSpPr txBox="1"/>
          <p:nvPr/>
        </p:nvSpPr>
        <p:spPr>
          <a:xfrm>
            <a:off x="551240" y="5445241"/>
            <a:ext cx="6623011" cy="830997"/>
          </a:xfrm>
          <a:prstGeom prst="rect">
            <a:avLst/>
          </a:prstGeom>
          <a:noFill/>
        </p:spPr>
        <p:txBody>
          <a:bodyPr wrap="square" rtlCol="0">
            <a:spAutoFit/>
          </a:bodyPr>
          <a:lstStyle/>
          <a:p>
            <a:pPr defTabSz="914400"/>
            <a:r>
              <a:rPr lang="en-US" sz="1600" u="sng" dirty="0">
                <a:solidFill>
                  <a:srgbClr val="464653"/>
                </a:solidFill>
              </a:rPr>
              <a:t>References: </a:t>
            </a:r>
          </a:p>
          <a:p>
            <a:pPr marL="285750" indent="-285750" defTabSz="914400">
              <a:buFont typeface="Arial" panose="020B0604020202020204" pitchFamily="34" charset="0"/>
              <a:buChar char="•"/>
            </a:pPr>
            <a:r>
              <a:rPr lang="en-US" sz="1600" dirty="0">
                <a:solidFill>
                  <a:srgbClr val="464653"/>
                </a:solidFill>
              </a:rPr>
              <a:t>Girls’ and boys’ slides.</a:t>
            </a:r>
          </a:p>
          <a:p>
            <a:pPr marL="285750" indent="-285750" defTabSz="914400">
              <a:buFont typeface="Arial" panose="020B0604020202020204" pitchFamily="34" charset="0"/>
              <a:buChar char="•"/>
            </a:pPr>
            <a:r>
              <a:rPr lang="en-US" sz="1600" dirty="0">
                <a:solidFill>
                  <a:srgbClr val="464653"/>
                </a:solidFill>
              </a:rPr>
              <a:t>Guyton and Hall Textbook of Medical Physiology (Thirteenth Edition.)</a:t>
            </a:r>
          </a:p>
        </p:txBody>
      </p:sp>
      <p:cxnSp>
        <p:nvCxnSpPr>
          <p:cNvPr id="7" name="Straight Connector 6"/>
          <p:cNvCxnSpPr/>
          <p:nvPr/>
        </p:nvCxnSpPr>
        <p:spPr>
          <a:xfrm>
            <a:off x="2782907" y="3212976"/>
            <a:ext cx="6526348"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a:xfrm>
            <a:off x="609449" y="152400"/>
            <a:ext cx="10969943" cy="9906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defTabSz="914400"/>
            <a:r>
              <a:rPr lang="en-US" dirty="0" smtClean="0">
                <a:solidFill>
                  <a:srgbClr val="464653"/>
                </a:solidFill>
              </a:rPr>
              <a:t>Quiz</a:t>
            </a:r>
            <a:endParaRPr lang="en-US" dirty="0">
              <a:solidFill>
                <a:srgbClr val="464653"/>
              </a:solidFill>
            </a:endParaRPr>
          </a:p>
        </p:txBody>
      </p:sp>
      <p:sp>
        <p:nvSpPr>
          <p:cNvPr id="11" name="Content Placeholder 2"/>
          <p:cNvSpPr>
            <a:spLocks noGrp="1"/>
          </p:cNvSpPr>
          <p:nvPr>
            <p:ph sz="quarter" idx="1"/>
          </p:nvPr>
        </p:nvSpPr>
        <p:spPr>
          <a:xfrm>
            <a:off x="603638" y="2060848"/>
            <a:ext cx="10969943" cy="553616"/>
          </a:xfrm>
        </p:spPr>
        <p:txBody>
          <a:bodyPr>
            <a:noAutofit/>
          </a:bodyPr>
          <a:lstStyle/>
          <a:p>
            <a:pPr fontAlgn="ctr"/>
            <a:r>
              <a:rPr lang="en-US" sz="2400" dirty="0" smtClean="0">
                <a:solidFill>
                  <a:srgbClr val="D85F7F"/>
                </a:solidFill>
                <a:latin typeface="inherit" charset="0"/>
                <a:hlinkClick r:id="rId3"/>
              </a:rPr>
              <a:t>https</a:t>
            </a:r>
            <a:r>
              <a:rPr lang="en-US" sz="2400" dirty="0">
                <a:solidFill>
                  <a:srgbClr val="D85F7F"/>
                </a:solidFill>
                <a:latin typeface="inherit" charset="0"/>
                <a:hlinkClick r:id="rId3"/>
              </a:rPr>
              <a:t>://www.onlineexambuilder.com/shock/exam-142187</a:t>
            </a:r>
            <a:endParaRPr lang="en-US" sz="2400" dirty="0">
              <a:latin typeface="inherit" charset="0"/>
            </a:endParaRPr>
          </a:p>
        </p:txBody>
      </p:sp>
    </p:spTree>
    <p:extLst>
      <p:ext uri="{BB962C8B-B14F-4D97-AF65-F5344CB8AC3E}">
        <p14:creationId xmlns:p14="http://schemas.microsoft.com/office/powerpoint/2010/main" val="1537334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16669" y="1454793"/>
            <a:ext cx="6717903" cy="4536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solidFill>
                  <a:srgbClr val="FF0000"/>
                </a:solidFill>
              </a:rPr>
              <a:t>The cell </a:t>
            </a:r>
            <a:r>
              <a:rPr lang="en-US" dirty="0">
                <a:solidFill>
                  <a:schemeClr val="tx1"/>
                </a:solidFill>
              </a:rPr>
              <a:t>is the basic unit of </a:t>
            </a:r>
            <a:r>
              <a:rPr lang="en-US" dirty="0" smtClean="0">
                <a:solidFill>
                  <a:schemeClr val="tx1"/>
                </a:solidFill>
              </a:rPr>
              <a:t>life and </a:t>
            </a:r>
            <a:r>
              <a:rPr lang="en-US" dirty="0">
                <a:solidFill>
                  <a:schemeClr val="tx1"/>
                </a:solidFill>
              </a:rPr>
              <a:t>it needs oxygen to produce energy.</a:t>
            </a:r>
          </a:p>
          <a:p>
            <a:pPr algn="just"/>
            <a:r>
              <a:rPr lang="en-US" dirty="0">
                <a:solidFill>
                  <a:schemeClr val="tx1"/>
                </a:solidFill>
              </a:rPr>
              <a:t>No oxygen </a:t>
            </a:r>
            <a:r>
              <a:rPr lang="en-US" dirty="0">
                <a:solidFill>
                  <a:schemeClr val="tx1"/>
                </a:solidFill>
                <a:sym typeface="Wingdings"/>
              </a:rPr>
              <a:t></a:t>
            </a:r>
            <a:r>
              <a:rPr lang="en-US" dirty="0">
                <a:solidFill>
                  <a:schemeClr val="tx1"/>
                </a:solidFill>
              </a:rPr>
              <a:t> No </a:t>
            </a:r>
            <a:r>
              <a:rPr lang="en-US" dirty="0" smtClean="0">
                <a:solidFill>
                  <a:schemeClr val="tx1"/>
                </a:solidFill>
              </a:rPr>
              <a:t>energy </a:t>
            </a:r>
            <a:r>
              <a:rPr lang="en-US" dirty="0" smtClean="0">
                <a:solidFill>
                  <a:schemeClr val="tx1"/>
                </a:solidFill>
                <a:sym typeface="Wingdings"/>
              </a:rPr>
              <a:t> </a:t>
            </a:r>
            <a:r>
              <a:rPr lang="en-US" dirty="0" smtClean="0">
                <a:solidFill>
                  <a:schemeClr val="tx1"/>
                </a:solidFill>
              </a:rPr>
              <a:t>No life</a:t>
            </a:r>
          </a:p>
          <a:p>
            <a:pPr algn="just"/>
            <a:endParaRPr lang="en-US" dirty="0" smtClean="0">
              <a:solidFill>
                <a:schemeClr val="tx1"/>
              </a:solidFill>
            </a:endParaRPr>
          </a:p>
          <a:p>
            <a:pPr algn="just" defTabSz="914400"/>
            <a:r>
              <a:rPr lang="en-US" b="1" dirty="0">
                <a:solidFill>
                  <a:schemeClr val="accent2">
                    <a:lumMod val="75000"/>
                  </a:schemeClr>
                </a:solidFill>
              </a:rPr>
              <a:t>Circulatory </a:t>
            </a:r>
            <a:r>
              <a:rPr lang="en-US" b="1" dirty="0" smtClean="0">
                <a:solidFill>
                  <a:schemeClr val="accent2">
                    <a:lumMod val="75000"/>
                  </a:schemeClr>
                </a:solidFill>
              </a:rPr>
              <a:t>shock:  </a:t>
            </a:r>
            <a:r>
              <a:rPr lang="en-US" dirty="0">
                <a:solidFill>
                  <a:schemeClr val="tx1"/>
                </a:solidFill>
              </a:rPr>
              <a:t>When the circulatory system is unable to provide adequate circulation &amp; tissue </a:t>
            </a:r>
            <a:r>
              <a:rPr lang="en-US" dirty="0" smtClean="0">
                <a:solidFill>
                  <a:schemeClr val="tx1"/>
                </a:solidFill>
              </a:rPr>
              <a:t>perfusion </a:t>
            </a:r>
            <a:r>
              <a:rPr lang="en-US" dirty="0" smtClean="0">
                <a:solidFill>
                  <a:schemeClr val="tx1"/>
                </a:solidFill>
                <a:sym typeface="Wingdings"/>
              </a:rPr>
              <a:t> d</a:t>
            </a:r>
            <a:r>
              <a:rPr lang="en-US" dirty="0" smtClean="0">
                <a:solidFill>
                  <a:schemeClr val="tx1"/>
                </a:solidFill>
              </a:rPr>
              <a:t>ecreased </a:t>
            </a:r>
            <a:r>
              <a:rPr lang="en-US" dirty="0">
                <a:solidFill>
                  <a:schemeClr val="tx1"/>
                </a:solidFill>
              </a:rPr>
              <a:t>availability of oxygen and nutrients </a:t>
            </a:r>
            <a:r>
              <a:rPr lang="en-US" b="1" dirty="0" smtClean="0">
                <a:solidFill>
                  <a:schemeClr val="tx1"/>
                </a:solidFill>
                <a:sym typeface="Wingdings"/>
              </a:rPr>
              <a:t></a:t>
            </a:r>
            <a:r>
              <a:rPr lang="en-US" dirty="0" smtClean="0">
                <a:solidFill>
                  <a:schemeClr val="tx1"/>
                </a:solidFill>
              </a:rPr>
              <a:t> </a:t>
            </a:r>
            <a:r>
              <a:rPr lang="en-US" dirty="0">
                <a:solidFill>
                  <a:schemeClr val="tx1"/>
                </a:solidFill>
              </a:rPr>
              <a:t>failure to deliver oxygen to the tissues &amp; vital body organs relative to its metabolic </a:t>
            </a:r>
            <a:r>
              <a:rPr lang="en-US" dirty="0" smtClean="0">
                <a:solidFill>
                  <a:schemeClr val="tx1"/>
                </a:solidFill>
              </a:rPr>
              <a:t>requirement </a:t>
            </a:r>
            <a:r>
              <a:rPr lang="en-US" dirty="0" smtClean="0">
                <a:solidFill>
                  <a:schemeClr val="tx1"/>
                </a:solidFill>
                <a:sym typeface="Wingdings"/>
              </a:rPr>
              <a:t> </a:t>
            </a:r>
            <a:r>
              <a:rPr lang="en-US" dirty="0" smtClean="0">
                <a:solidFill>
                  <a:schemeClr val="tx1"/>
                </a:solidFill>
              </a:rPr>
              <a:t>cellular </a:t>
            </a:r>
            <a:r>
              <a:rPr lang="en-US" dirty="0">
                <a:solidFill>
                  <a:schemeClr val="tx1"/>
                </a:solidFill>
              </a:rPr>
              <a:t>hypoxia and energy deficit .</a:t>
            </a:r>
          </a:p>
          <a:p>
            <a:pPr algn="just" defTabSz="914400"/>
            <a:r>
              <a:rPr lang="en-US" b="1" dirty="0">
                <a:solidFill>
                  <a:schemeClr val="accent2">
                    <a:lumMod val="75000"/>
                  </a:schemeClr>
                </a:solidFill>
              </a:rPr>
              <a:t>Result: </a:t>
            </a:r>
            <a:r>
              <a:rPr lang="en-US" dirty="0">
                <a:solidFill>
                  <a:schemeClr val="tx1"/>
                </a:solidFill>
              </a:rPr>
              <a:t>organ </a:t>
            </a:r>
            <a:r>
              <a:rPr lang="en-US" dirty="0" smtClean="0">
                <a:solidFill>
                  <a:schemeClr val="tx1"/>
                </a:solidFill>
              </a:rPr>
              <a:t>dysfunction </a:t>
            </a:r>
            <a:r>
              <a:rPr lang="en-US" dirty="0">
                <a:solidFill>
                  <a:schemeClr val="tx1"/>
                </a:solidFill>
              </a:rPr>
              <a:t>and cellular damage. </a:t>
            </a:r>
            <a:r>
              <a:rPr lang="en-US" dirty="0">
                <a:solidFill>
                  <a:schemeClr val="tx1">
                    <a:lumMod val="50000"/>
                    <a:lumOff val="50000"/>
                  </a:schemeClr>
                </a:solidFill>
              </a:rPr>
              <a:t>(not death) </a:t>
            </a:r>
          </a:p>
          <a:p>
            <a:pPr algn="just" defTabSz="914400"/>
            <a:endParaRPr lang="en-US" b="1" dirty="0" smtClean="0">
              <a:solidFill>
                <a:schemeClr val="accent2">
                  <a:lumMod val="75000"/>
                </a:schemeClr>
              </a:solidFill>
            </a:endParaRPr>
          </a:p>
          <a:p>
            <a:pPr algn="just" defTabSz="914400"/>
            <a:r>
              <a:rPr lang="en-US" b="1" dirty="0" smtClean="0">
                <a:solidFill>
                  <a:schemeClr val="accent2">
                    <a:lumMod val="75000"/>
                  </a:schemeClr>
                </a:solidFill>
              </a:rPr>
              <a:t>If not quickly corrected:</a:t>
            </a:r>
            <a:r>
              <a:rPr lang="en-US" dirty="0">
                <a:solidFill>
                  <a:schemeClr val="tx1"/>
                </a:solidFill>
              </a:rPr>
              <a:t> whole body failure</a:t>
            </a:r>
            <a:r>
              <a:rPr lang="en-US" b="1" dirty="0" smtClean="0">
                <a:solidFill>
                  <a:schemeClr val="tx1"/>
                </a:solidFill>
              </a:rPr>
              <a:t> </a:t>
            </a:r>
            <a:r>
              <a:rPr lang="en-US" b="1" dirty="0" smtClean="0">
                <a:solidFill>
                  <a:schemeClr val="tx1"/>
                </a:solidFill>
                <a:sym typeface="Wingdings"/>
              </a:rPr>
              <a:t> </a:t>
            </a:r>
            <a:r>
              <a:rPr lang="en-US" dirty="0" smtClean="0">
                <a:solidFill>
                  <a:schemeClr val="tx1"/>
                </a:solidFill>
              </a:rPr>
              <a:t>leads </a:t>
            </a:r>
            <a:r>
              <a:rPr lang="en-US" dirty="0">
                <a:solidFill>
                  <a:schemeClr val="tx1"/>
                </a:solidFill>
              </a:rPr>
              <a:t>to irreversible shock and </a:t>
            </a:r>
            <a:r>
              <a:rPr lang="en-US" u="sng" dirty="0">
                <a:solidFill>
                  <a:srgbClr val="FF0000"/>
                </a:solidFill>
              </a:rPr>
              <a:t>death</a:t>
            </a:r>
            <a:r>
              <a:rPr lang="en-US" u="sng" dirty="0" smtClean="0">
                <a:solidFill>
                  <a:srgbClr val="FF0000"/>
                </a:solidFill>
              </a:rPr>
              <a:t>.</a:t>
            </a:r>
            <a:endParaRPr lang="en-US" u="sng" dirty="0">
              <a:solidFill>
                <a:srgbClr val="FF0000"/>
              </a:solidFill>
            </a:endParaRPr>
          </a:p>
        </p:txBody>
      </p:sp>
      <p:sp>
        <p:nvSpPr>
          <p:cNvPr id="2" name="Title 1"/>
          <p:cNvSpPr>
            <a:spLocks noGrp="1"/>
          </p:cNvSpPr>
          <p:nvPr>
            <p:ph type="title"/>
          </p:nvPr>
        </p:nvSpPr>
        <p:spPr/>
        <p:txBody>
          <a:bodyPr>
            <a:normAutofit/>
          </a:bodyPr>
          <a:lstStyle/>
          <a:p>
            <a:r>
              <a:rPr lang="en-US" sz="3200" dirty="0"/>
              <a:t>Shock</a:t>
            </a:r>
          </a:p>
        </p:txBody>
      </p:sp>
      <p:sp>
        <p:nvSpPr>
          <p:cNvPr id="3" name="Slide Number Placeholder 2"/>
          <p:cNvSpPr>
            <a:spLocks noGrp="1"/>
          </p:cNvSpPr>
          <p:nvPr>
            <p:ph type="sldNum" sz="quarter" idx="12"/>
          </p:nvPr>
        </p:nvSpPr>
        <p:spPr/>
        <p:txBody>
          <a:bodyPr/>
          <a:lstStyle/>
          <a:p>
            <a:fld id="{4929A69E-7D8F-4515-9605-0315ABD4F316}" type="slidenum">
              <a:rPr lang="en-US" smtClean="0"/>
              <a:t>3</a:t>
            </a:fld>
            <a:endParaRPr lang="en-US" dirty="0"/>
          </a:p>
        </p:txBody>
      </p:sp>
      <p:sp>
        <p:nvSpPr>
          <p:cNvPr id="12" name="TextBox 11"/>
          <p:cNvSpPr txBox="1"/>
          <p:nvPr/>
        </p:nvSpPr>
        <p:spPr>
          <a:xfrm>
            <a:off x="8466233" y="1868689"/>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
        <p:nvSpPr>
          <p:cNvPr id="13" name="TextBox 12"/>
          <p:cNvSpPr txBox="1"/>
          <p:nvPr/>
        </p:nvSpPr>
        <p:spPr>
          <a:xfrm>
            <a:off x="8254652" y="1753474"/>
            <a:ext cx="2808244" cy="3046988"/>
          </a:xfrm>
          <a:prstGeom prst="rect">
            <a:avLst/>
          </a:prstGeom>
          <a:noFill/>
          <a:ln w="19050">
            <a:solidFill>
              <a:schemeClr val="bg2">
                <a:lumMod val="50000"/>
              </a:schemeClr>
            </a:solidFill>
            <a:prstDash val="dash"/>
          </a:ln>
        </p:spPr>
        <p:txBody>
          <a:bodyPr wrap="square" rtlCol="0">
            <a:spAutoFit/>
          </a:bodyPr>
          <a:lstStyle/>
          <a:p>
            <a:endParaRPr lang="en-US" sz="1600" b="1" smtClean="0">
              <a:solidFill>
                <a:schemeClr val="accent2">
                  <a:lumMod val="75000"/>
                </a:schemeClr>
              </a:solidFill>
            </a:endParaRPr>
          </a:p>
          <a:p>
            <a:endParaRPr lang="en-US" sz="1600" b="1" dirty="0" smtClean="0">
              <a:solidFill>
                <a:schemeClr val="accent2">
                  <a:lumMod val="75000"/>
                </a:schemeClr>
              </a:solidFill>
            </a:endParaRPr>
          </a:p>
          <a:p>
            <a:r>
              <a:rPr lang="en-US" sz="1600" b="1" dirty="0" smtClean="0">
                <a:solidFill>
                  <a:schemeClr val="accent2">
                    <a:lumMod val="75000"/>
                  </a:schemeClr>
                </a:solidFill>
              </a:rPr>
              <a:t>Shock</a:t>
            </a:r>
            <a:r>
              <a:rPr lang="en-US" sz="1600" dirty="0" smtClean="0"/>
              <a:t> </a:t>
            </a:r>
            <a:r>
              <a:rPr lang="en-US" sz="1600" dirty="0"/>
              <a:t>may be defined as a pathophysiological state in which there is :</a:t>
            </a:r>
          </a:p>
          <a:p>
            <a:r>
              <a:rPr lang="en-US" sz="1600" dirty="0"/>
              <a:t>1-</a:t>
            </a:r>
            <a:r>
              <a:rPr lang="en-US" sz="1600" dirty="0">
                <a:solidFill>
                  <a:srgbClr val="FF0000"/>
                </a:solidFill>
              </a:rPr>
              <a:t>widespread</a:t>
            </a:r>
          </a:p>
          <a:p>
            <a:r>
              <a:rPr lang="en-US" sz="1600" dirty="0">
                <a:solidFill>
                  <a:srgbClr val="FF0000"/>
                </a:solidFill>
              </a:rPr>
              <a:t>2-</a:t>
            </a:r>
            <a:r>
              <a:rPr lang="en-US" sz="1600" dirty="0"/>
              <a:t> </a:t>
            </a:r>
            <a:r>
              <a:rPr lang="en-US" sz="1600" dirty="0">
                <a:solidFill>
                  <a:srgbClr val="FF0000"/>
                </a:solidFill>
              </a:rPr>
              <a:t>serious reduction of tissue perfusion</a:t>
            </a:r>
          </a:p>
          <a:p>
            <a:endParaRPr lang="en-US" sz="1600" dirty="0"/>
          </a:p>
          <a:p>
            <a:r>
              <a:rPr lang="en-US" sz="1600" dirty="0">
                <a:solidFill>
                  <a:schemeClr val="accent2">
                    <a:lumMod val="75000"/>
                  </a:schemeClr>
                </a:solidFill>
              </a:rPr>
              <a:t>which if prolonged</a:t>
            </a:r>
            <a:r>
              <a:rPr lang="en-US" sz="1600" dirty="0"/>
              <a:t> :leads to generalized impairment of cellular function.</a:t>
            </a:r>
          </a:p>
        </p:txBody>
      </p:sp>
      <p:sp>
        <p:nvSpPr>
          <p:cNvPr id="14" name="TextBox 13"/>
          <p:cNvSpPr txBox="1"/>
          <p:nvPr/>
        </p:nvSpPr>
        <p:spPr>
          <a:xfrm>
            <a:off x="8254652" y="4936986"/>
            <a:ext cx="2808244" cy="43088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100" b="1" u="sng" dirty="0" smtClean="0">
                <a:hlinkClick r:id="rId3"/>
              </a:rPr>
              <a:t>Video of (Shock) </a:t>
            </a:r>
          </a:p>
          <a:p>
            <a:pPr algn="ctr"/>
            <a:r>
              <a:rPr lang="en-US" sz="1100" b="1" u="sng" dirty="0" smtClean="0">
                <a:hlinkClick r:id="rId3"/>
              </a:rPr>
              <a:t>Duration: (9;10 mins)</a:t>
            </a:r>
            <a:endParaRPr lang="en-US" sz="1100" b="1" u="sng" dirty="0"/>
          </a:p>
        </p:txBody>
      </p:sp>
      <p:sp>
        <p:nvSpPr>
          <p:cNvPr id="15" name="TextBox 14"/>
          <p:cNvSpPr txBox="1"/>
          <p:nvPr/>
        </p:nvSpPr>
        <p:spPr>
          <a:xfrm>
            <a:off x="8254652" y="5442792"/>
            <a:ext cx="2808244" cy="43088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100" b="1" u="sng" dirty="0" smtClean="0">
                <a:hlinkClick r:id="rId4"/>
              </a:rPr>
              <a:t>Video of (Shock) </a:t>
            </a:r>
          </a:p>
          <a:p>
            <a:pPr algn="ctr"/>
            <a:r>
              <a:rPr lang="en-US" sz="1100" b="1" u="sng" dirty="0" smtClean="0">
                <a:hlinkClick r:id="rId4"/>
              </a:rPr>
              <a:t>Duration: (16:28 mins)</a:t>
            </a:r>
            <a:endParaRPr lang="en-US" sz="1100" b="1" u="sng" dirty="0"/>
          </a:p>
        </p:txBody>
      </p:sp>
    </p:spTree>
    <p:extLst>
      <p:ext uri="{BB962C8B-B14F-4D97-AF65-F5344CB8AC3E}">
        <p14:creationId xmlns:p14="http://schemas.microsoft.com/office/powerpoint/2010/main" val="11332969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911" y="94105"/>
            <a:ext cx="8227457" cy="990600"/>
          </a:xfrm>
        </p:spPr>
        <p:txBody>
          <a:bodyPr>
            <a:normAutofit/>
          </a:bodyPr>
          <a:lstStyle/>
          <a:p>
            <a:pPr algn="ctr"/>
            <a:r>
              <a:rPr lang="en-US" sz="4000" b="1" dirty="0">
                <a:solidFill>
                  <a:schemeClr val="bg2">
                    <a:lumMod val="50000"/>
                  </a:schemeClr>
                </a:solidFill>
              </a:rPr>
              <a:t>Thank you! </a:t>
            </a:r>
          </a:p>
        </p:txBody>
      </p:sp>
      <p:sp>
        <p:nvSpPr>
          <p:cNvPr id="5" name="Content Placeholder 2"/>
          <p:cNvSpPr txBox="1">
            <a:spLocks/>
          </p:cNvSpPr>
          <p:nvPr/>
        </p:nvSpPr>
        <p:spPr>
          <a:xfrm>
            <a:off x="8326079" y="4385090"/>
            <a:ext cx="3167527" cy="170821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80000"/>
              </a:lnSpc>
              <a:buFont typeface="Arial" panose="020B0604020202020204" pitchFamily="34" charset="0"/>
              <a:buNone/>
            </a:pPr>
            <a:r>
              <a:rPr lang="en-US" sz="2000" b="1" dirty="0">
                <a:solidFill>
                  <a:srgbClr val="DDE9EC">
                    <a:lumMod val="50000"/>
                  </a:srgbClr>
                </a:solidFill>
              </a:rPr>
              <a:t>Contact us:</a:t>
            </a:r>
          </a:p>
          <a:p>
            <a:pPr marL="0" indent="0">
              <a:buFont typeface="Arial" panose="020B0604020202020204" pitchFamily="34" charset="0"/>
              <a:buNone/>
            </a:pPr>
            <a:r>
              <a:rPr lang="en-US" sz="1800" dirty="0">
                <a:solidFill>
                  <a:srgbClr val="DDE9EC">
                    <a:lumMod val="75000"/>
                  </a:srgbClr>
                </a:solidFill>
                <a:hlinkClick r:id="rId3"/>
              </a:rPr>
              <a:t>Physiology436@gmail.com</a:t>
            </a:r>
            <a:r>
              <a:rPr lang="en-US" sz="1800" dirty="0">
                <a:solidFill>
                  <a:srgbClr val="DDE9EC">
                    <a:lumMod val="75000"/>
                  </a:srgbClr>
                </a:solidFill>
              </a:rPr>
              <a:t> </a:t>
            </a:r>
          </a:p>
          <a:p>
            <a:pPr marL="0" indent="0">
              <a:buFont typeface="Arial" panose="020B0604020202020204" pitchFamily="34" charset="0"/>
              <a:buNone/>
            </a:pPr>
            <a:r>
              <a:rPr lang="en-US" sz="1800" dirty="0">
                <a:solidFill>
                  <a:srgbClr val="DDE9EC">
                    <a:lumMod val="75000"/>
                  </a:srgbClr>
                </a:solidFill>
              </a:rPr>
              <a:t>@Physiology436</a:t>
            </a:r>
          </a:p>
          <a:p>
            <a:pPr marL="0" indent="0">
              <a:buFont typeface="Arial" panose="020B0604020202020204" pitchFamily="34" charset="0"/>
              <a:buNone/>
            </a:pPr>
            <a:endParaRPr lang="en-US" sz="2600" b="1" dirty="0">
              <a:solidFill>
                <a:srgbClr val="DDE9EC">
                  <a:lumMod val="75000"/>
                </a:srgbClr>
              </a:solidFill>
            </a:endParaRPr>
          </a:p>
          <a:p>
            <a:pPr marL="0" indent="0">
              <a:buFont typeface="Arial" panose="020B0604020202020204" pitchFamily="34" charset="0"/>
              <a:buNone/>
            </a:pPr>
            <a:endParaRPr lang="en-US" sz="2600" b="1" dirty="0">
              <a:solidFill>
                <a:srgbClr val="DDE9EC">
                  <a:lumMod val="75000"/>
                </a:srgbClr>
              </a:solidFill>
            </a:endParaRPr>
          </a:p>
          <a:p>
            <a:pPr marL="0" indent="0">
              <a:buFont typeface="Arial" panose="020B0604020202020204" pitchFamily="34" charset="0"/>
              <a:buNone/>
            </a:pPr>
            <a:endParaRPr lang="en-US" sz="2600" b="1" dirty="0">
              <a:solidFill>
                <a:srgbClr val="DDE9EC">
                  <a:lumMod val="75000"/>
                </a:srgbClr>
              </a:solidFill>
            </a:endParaRPr>
          </a:p>
          <a:p>
            <a:pPr marL="0" indent="0">
              <a:buFont typeface="Arial" panose="020B0604020202020204" pitchFamily="34" charset="0"/>
              <a:buNone/>
            </a:pPr>
            <a:endParaRPr lang="en-US" sz="1800" dirty="0">
              <a:solidFill>
                <a:srgbClr val="DDE9EC">
                  <a:lumMod val="75000"/>
                </a:srgbClr>
              </a:solidFill>
            </a:endParaRPr>
          </a:p>
          <a:p>
            <a:pPr marL="0" indent="0">
              <a:buFont typeface="Arial" panose="020B0604020202020204" pitchFamily="34" charset="0"/>
              <a:buNone/>
            </a:pPr>
            <a:endParaRPr lang="en-US" dirty="0">
              <a:solidFill>
                <a:srgbClr val="DDE9EC">
                  <a:lumMod val="75000"/>
                </a:srgbClr>
              </a:solidFill>
            </a:endParaRPr>
          </a:p>
        </p:txBody>
      </p:sp>
      <p:sp>
        <p:nvSpPr>
          <p:cNvPr id="6" name="Rectangle 5"/>
          <p:cNvSpPr/>
          <p:nvPr/>
        </p:nvSpPr>
        <p:spPr>
          <a:xfrm>
            <a:off x="605388" y="2451761"/>
            <a:ext cx="4491855" cy="523220"/>
          </a:xfrm>
          <a:prstGeom prst="rect">
            <a:avLst/>
          </a:prstGeom>
        </p:spPr>
        <p:txBody>
          <a:bodyPr wrap="none">
            <a:spAutoFit/>
          </a:bodyPr>
          <a:lstStyle/>
          <a:p>
            <a:pPr defTabSz="914400">
              <a:spcBef>
                <a:spcPct val="20000"/>
              </a:spcBef>
            </a:pPr>
            <a:r>
              <a:rPr lang="en-US" sz="2800" b="1" dirty="0">
                <a:solidFill>
                  <a:srgbClr val="DDE9EC">
                    <a:lumMod val="50000"/>
                  </a:srgbClr>
                </a:solidFill>
              </a:rPr>
              <a:t>The Physiology 436 Team:</a:t>
            </a:r>
          </a:p>
        </p:txBody>
      </p:sp>
      <p:sp>
        <p:nvSpPr>
          <p:cNvPr id="8" name="Content Placeholder 2"/>
          <p:cNvSpPr txBox="1">
            <a:spLocks/>
          </p:cNvSpPr>
          <p:nvPr/>
        </p:nvSpPr>
        <p:spPr>
          <a:xfrm>
            <a:off x="8326079" y="3200769"/>
            <a:ext cx="2015699" cy="1149971"/>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900" b="1" dirty="0">
                <a:solidFill>
                  <a:srgbClr val="DDE9EC">
                    <a:lumMod val="50000"/>
                  </a:srgbClr>
                </a:solidFill>
              </a:rPr>
              <a:t>Team Leaders: </a:t>
            </a:r>
          </a:p>
          <a:p>
            <a:pPr marL="0" indent="0">
              <a:buFont typeface="Arial" panose="020B0604020202020204" pitchFamily="34" charset="0"/>
              <a:buNone/>
            </a:pPr>
            <a:r>
              <a:rPr lang="en-US" sz="2600" dirty="0">
                <a:solidFill>
                  <a:srgbClr val="DDE9EC">
                    <a:lumMod val="75000"/>
                  </a:srgbClr>
                </a:solidFill>
              </a:rPr>
              <a:t>Qaiss  Almuhaideb </a:t>
            </a:r>
          </a:p>
          <a:p>
            <a:pPr marL="0" indent="0">
              <a:buFont typeface="Arial" panose="020B0604020202020204" pitchFamily="34" charset="0"/>
              <a:buNone/>
            </a:pPr>
            <a:r>
              <a:rPr lang="en-US" sz="2600" dirty="0">
                <a:solidFill>
                  <a:srgbClr val="DDE9EC">
                    <a:lumMod val="75000"/>
                  </a:srgbClr>
                </a:solidFill>
              </a:rPr>
              <a:t>Lulwah Alshiha  </a:t>
            </a:r>
          </a:p>
          <a:p>
            <a:pPr marL="0" indent="0">
              <a:buFont typeface="Arial" panose="020B0604020202020204" pitchFamily="34" charset="0"/>
              <a:buNone/>
            </a:pPr>
            <a:endParaRPr lang="en-US" sz="1800" dirty="0">
              <a:solidFill>
                <a:srgbClr val="DDE9EC">
                  <a:lumMod val="75000"/>
                </a:srgbClr>
              </a:solidFill>
            </a:endParaRPr>
          </a:p>
          <a:p>
            <a:pPr marL="0" indent="0">
              <a:buFont typeface="Arial" panose="020B0604020202020204" pitchFamily="34" charset="0"/>
              <a:buNone/>
            </a:pPr>
            <a:endParaRPr lang="en-US" dirty="0">
              <a:solidFill>
                <a:srgbClr val="DDE9EC">
                  <a:lumMod val="75000"/>
                </a:srgbClr>
              </a:solidFill>
            </a:endParaRPr>
          </a:p>
        </p:txBody>
      </p:sp>
      <p:sp>
        <p:nvSpPr>
          <p:cNvPr id="10" name="Slide Number Placeholder 9"/>
          <p:cNvSpPr>
            <a:spLocks noGrp="1"/>
          </p:cNvSpPr>
          <p:nvPr>
            <p:ph type="sldNum" sz="quarter" idx="12"/>
          </p:nvPr>
        </p:nvSpPr>
        <p:spPr/>
        <p:txBody>
          <a:bodyPr/>
          <a:lstStyle/>
          <a:p>
            <a:fld id="{4929A69E-7D8F-4515-9605-0315ABD4F316}" type="slidenum">
              <a:rPr lang="en-US" smtClean="0">
                <a:solidFill>
                  <a:srgbClr val="464653"/>
                </a:solidFill>
              </a:rPr>
              <a:pPr/>
              <a:t>30</a:t>
            </a:fld>
            <a:endParaRPr lang="en-US" dirty="0">
              <a:solidFill>
                <a:srgbClr val="464653"/>
              </a:solidFill>
            </a:endParaRPr>
          </a:p>
        </p:txBody>
      </p:sp>
      <p:sp>
        <p:nvSpPr>
          <p:cNvPr id="12" name="Rectangle 11"/>
          <p:cNvSpPr/>
          <p:nvPr/>
        </p:nvSpPr>
        <p:spPr>
          <a:xfrm>
            <a:off x="2063019" y="1735769"/>
            <a:ext cx="8227457" cy="369332"/>
          </a:xfrm>
          <a:prstGeom prst="rect">
            <a:avLst/>
          </a:prstGeom>
        </p:spPr>
        <p:txBody>
          <a:bodyPr wrap="square">
            <a:spAutoFit/>
          </a:bodyPr>
          <a:lstStyle/>
          <a:p>
            <a:pPr algn="ctr" defTabSz="914400"/>
            <a:r>
              <a:rPr lang="ar-SA" sz="1800" dirty="0">
                <a:solidFill>
                  <a:srgbClr val="DDE9EC">
                    <a:lumMod val="75000"/>
                  </a:srgbClr>
                </a:solidFill>
                <a:latin typeface="ArialMT" charset="0"/>
              </a:rPr>
              <a:t>اعمل لترسم بسمة، اعمل لتمسح دمعة، اعمل و أنت تعلم أن الله لا يضيع أجر من أحسن عملا.</a:t>
            </a:r>
            <a:endParaRPr lang="en-US" sz="1800" dirty="0">
              <a:solidFill>
                <a:srgbClr val="DDE9EC">
                  <a:lumMod val="75000"/>
                </a:srgbClr>
              </a:solidFill>
            </a:endParaRPr>
          </a:p>
        </p:txBody>
      </p:sp>
      <p:sp>
        <p:nvSpPr>
          <p:cNvPr id="14" name="Rectangle 13"/>
          <p:cNvSpPr/>
          <p:nvPr/>
        </p:nvSpPr>
        <p:spPr>
          <a:xfrm>
            <a:off x="2998071" y="3200772"/>
            <a:ext cx="2879569" cy="878179"/>
          </a:xfrm>
          <a:prstGeom prst="rect">
            <a:avLst/>
          </a:prstGeom>
        </p:spPr>
        <p:txBody>
          <a:bodyPr wrap="square" lIns="101590" tIns="50795" rIns="101590" bIns="50795">
            <a:spAutoFit/>
          </a:bodyPr>
          <a:lstStyle/>
          <a:p>
            <a:pPr fontAlgn="t">
              <a:lnSpc>
                <a:spcPct val="80000"/>
              </a:lnSpc>
              <a:spcBef>
                <a:spcPct val="20000"/>
              </a:spcBef>
            </a:pPr>
            <a:r>
              <a:rPr lang="en-US" sz="1800" dirty="0">
                <a:solidFill>
                  <a:srgbClr val="DDE9EC">
                    <a:lumMod val="75000"/>
                  </a:srgbClr>
                </a:solidFill>
              </a:rPr>
              <a:t>Male Members:</a:t>
            </a:r>
          </a:p>
          <a:p>
            <a:pPr fontAlgn="t">
              <a:lnSpc>
                <a:spcPct val="80000"/>
              </a:lnSpc>
              <a:spcBef>
                <a:spcPct val="20000"/>
              </a:spcBef>
            </a:pPr>
            <a:r>
              <a:rPr lang="en-US" sz="1800" dirty="0" err="1" smtClean="0">
                <a:solidFill>
                  <a:srgbClr val="DDE9EC">
                    <a:lumMod val="75000"/>
                  </a:srgbClr>
                </a:solidFill>
              </a:rPr>
              <a:t>Faris</a:t>
            </a:r>
            <a:r>
              <a:rPr lang="en-US" sz="1800" dirty="0" smtClean="0">
                <a:solidFill>
                  <a:srgbClr val="DDE9EC">
                    <a:lumMod val="75000"/>
                  </a:srgbClr>
                </a:solidFill>
              </a:rPr>
              <a:t> </a:t>
            </a:r>
            <a:r>
              <a:rPr lang="en-US" sz="1800" dirty="0" err="1" smtClean="0">
                <a:solidFill>
                  <a:srgbClr val="DDE9EC">
                    <a:lumMod val="75000"/>
                  </a:srgbClr>
                </a:solidFill>
              </a:rPr>
              <a:t>Alnafeesah</a:t>
            </a:r>
            <a:endParaRPr lang="en-US" sz="1800" dirty="0" smtClean="0">
              <a:solidFill>
                <a:srgbClr val="DDE9EC">
                  <a:lumMod val="75000"/>
                </a:srgbClr>
              </a:solidFill>
            </a:endParaRPr>
          </a:p>
          <a:p>
            <a:pPr fontAlgn="t">
              <a:lnSpc>
                <a:spcPct val="80000"/>
              </a:lnSpc>
              <a:spcBef>
                <a:spcPct val="20000"/>
              </a:spcBef>
            </a:pPr>
            <a:r>
              <a:rPr lang="en-US" sz="1800" dirty="0" smtClean="0">
                <a:solidFill>
                  <a:srgbClr val="DDE9EC">
                    <a:lumMod val="75000"/>
                  </a:srgbClr>
                </a:solidFill>
              </a:rPr>
              <a:t>Nasser Abu-</a:t>
            </a:r>
            <a:r>
              <a:rPr lang="en-US" sz="1800" dirty="0" err="1" smtClean="0">
                <a:solidFill>
                  <a:srgbClr val="DDE9EC">
                    <a:lumMod val="75000"/>
                  </a:srgbClr>
                </a:solidFill>
              </a:rPr>
              <a:t>dujeen</a:t>
            </a:r>
            <a:endParaRPr lang="en-US" sz="1800" dirty="0">
              <a:solidFill>
                <a:srgbClr val="DDE9EC">
                  <a:lumMod val="75000"/>
                </a:srgbClr>
              </a:solidFill>
            </a:endParaRPr>
          </a:p>
        </p:txBody>
      </p:sp>
      <p:sp>
        <p:nvSpPr>
          <p:cNvPr id="15" name="Rectangle 8"/>
          <p:cNvSpPr/>
          <p:nvPr/>
        </p:nvSpPr>
        <p:spPr>
          <a:xfrm>
            <a:off x="765824" y="3198579"/>
            <a:ext cx="2879569" cy="1986175"/>
          </a:xfrm>
          <a:prstGeom prst="rect">
            <a:avLst/>
          </a:prstGeom>
        </p:spPr>
        <p:txBody>
          <a:bodyPr wrap="square" lIns="101590" tIns="50795" rIns="101590" bIns="50795">
            <a:spAutoFit/>
          </a:bodyPr>
          <a:lstStyle/>
          <a:p>
            <a:pPr fontAlgn="t">
              <a:lnSpc>
                <a:spcPct val="80000"/>
              </a:lnSpc>
              <a:spcBef>
                <a:spcPct val="20000"/>
              </a:spcBef>
            </a:pPr>
            <a:r>
              <a:rPr lang="en-US" sz="1800" dirty="0">
                <a:solidFill>
                  <a:srgbClr val="DDE9EC">
                    <a:lumMod val="75000"/>
                  </a:srgbClr>
                </a:solidFill>
              </a:rPr>
              <a:t>Female Members:</a:t>
            </a:r>
          </a:p>
          <a:p>
            <a:pPr fontAlgn="t">
              <a:lnSpc>
                <a:spcPct val="80000"/>
              </a:lnSpc>
              <a:spcBef>
                <a:spcPct val="20000"/>
              </a:spcBef>
            </a:pPr>
            <a:r>
              <a:rPr lang="en-US" sz="1800" dirty="0">
                <a:solidFill>
                  <a:srgbClr val="DDE9EC">
                    <a:lumMod val="75000"/>
                  </a:srgbClr>
                </a:solidFill>
              </a:rPr>
              <a:t>Rana </a:t>
            </a:r>
            <a:r>
              <a:rPr lang="en-US" sz="1800" dirty="0" err="1">
                <a:solidFill>
                  <a:srgbClr val="DDE9EC">
                    <a:lumMod val="75000"/>
                  </a:srgbClr>
                </a:solidFill>
              </a:rPr>
              <a:t>Barasain</a:t>
            </a:r>
            <a:endParaRPr lang="en-US" sz="1800" dirty="0">
              <a:solidFill>
                <a:srgbClr val="DDE9EC">
                  <a:lumMod val="75000"/>
                </a:srgbClr>
              </a:solidFill>
            </a:endParaRPr>
          </a:p>
          <a:p>
            <a:pPr fontAlgn="t">
              <a:lnSpc>
                <a:spcPct val="80000"/>
              </a:lnSpc>
              <a:spcBef>
                <a:spcPct val="20000"/>
              </a:spcBef>
            </a:pPr>
            <a:r>
              <a:rPr lang="en-US" sz="1800" dirty="0" err="1">
                <a:solidFill>
                  <a:srgbClr val="DDE9EC">
                    <a:lumMod val="75000"/>
                  </a:srgbClr>
                </a:solidFill>
              </a:rPr>
              <a:t>Ashwaq</a:t>
            </a:r>
            <a:r>
              <a:rPr lang="en-US" sz="1800" dirty="0">
                <a:solidFill>
                  <a:srgbClr val="DDE9EC">
                    <a:lumMod val="75000"/>
                  </a:srgbClr>
                </a:solidFill>
              </a:rPr>
              <a:t> </a:t>
            </a:r>
            <a:r>
              <a:rPr lang="en-US" sz="1800" dirty="0" err="1">
                <a:solidFill>
                  <a:srgbClr val="DDE9EC">
                    <a:lumMod val="75000"/>
                  </a:srgbClr>
                </a:solidFill>
              </a:rPr>
              <a:t>Almajed</a:t>
            </a:r>
            <a:endParaRPr lang="en-US" sz="1800" dirty="0">
              <a:solidFill>
                <a:srgbClr val="DDE9EC">
                  <a:lumMod val="75000"/>
                </a:srgbClr>
              </a:solidFill>
            </a:endParaRPr>
          </a:p>
          <a:p>
            <a:pPr fontAlgn="t">
              <a:lnSpc>
                <a:spcPct val="80000"/>
              </a:lnSpc>
              <a:spcBef>
                <a:spcPct val="20000"/>
              </a:spcBef>
            </a:pPr>
            <a:r>
              <a:rPr lang="en-US" sz="1800" dirty="0" err="1">
                <a:solidFill>
                  <a:srgbClr val="DDE9EC">
                    <a:lumMod val="75000"/>
                  </a:srgbClr>
                </a:solidFill>
              </a:rPr>
              <a:t>Amal</a:t>
            </a:r>
            <a:r>
              <a:rPr lang="en-US" sz="1800" dirty="0">
                <a:solidFill>
                  <a:srgbClr val="DDE9EC">
                    <a:lumMod val="75000"/>
                  </a:srgbClr>
                </a:solidFill>
              </a:rPr>
              <a:t> </a:t>
            </a:r>
            <a:r>
              <a:rPr lang="en-US" sz="1800" dirty="0" err="1" smtClean="0">
                <a:solidFill>
                  <a:srgbClr val="DDE9EC">
                    <a:lumMod val="75000"/>
                  </a:srgbClr>
                </a:solidFill>
              </a:rPr>
              <a:t>AlQarni</a:t>
            </a:r>
            <a:endParaRPr lang="en-US" sz="1800" dirty="0" smtClean="0">
              <a:solidFill>
                <a:srgbClr val="DDE9EC">
                  <a:lumMod val="75000"/>
                </a:srgbClr>
              </a:solidFill>
            </a:endParaRPr>
          </a:p>
          <a:p>
            <a:pPr fontAlgn="t">
              <a:lnSpc>
                <a:spcPct val="80000"/>
              </a:lnSpc>
              <a:spcBef>
                <a:spcPct val="20000"/>
              </a:spcBef>
            </a:pPr>
            <a:r>
              <a:rPr lang="en-US" sz="1800" dirty="0" err="1" smtClean="0">
                <a:solidFill>
                  <a:srgbClr val="DDE9EC">
                    <a:lumMod val="75000"/>
                  </a:srgbClr>
                </a:solidFill>
              </a:rPr>
              <a:t>Reema</a:t>
            </a:r>
            <a:r>
              <a:rPr lang="en-US" sz="1800" dirty="0" smtClean="0">
                <a:solidFill>
                  <a:srgbClr val="DDE9EC">
                    <a:lumMod val="75000"/>
                  </a:srgbClr>
                </a:solidFill>
              </a:rPr>
              <a:t> </a:t>
            </a:r>
            <a:r>
              <a:rPr lang="en-US" sz="1800" dirty="0" err="1" smtClean="0">
                <a:solidFill>
                  <a:srgbClr val="DDE9EC">
                    <a:lumMod val="75000"/>
                  </a:srgbClr>
                </a:solidFill>
              </a:rPr>
              <a:t>Alotaibi</a:t>
            </a:r>
            <a:endParaRPr lang="en-US" sz="1800" dirty="0" smtClean="0">
              <a:solidFill>
                <a:srgbClr val="DDE9EC">
                  <a:lumMod val="75000"/>
                </a:srgbClr>
              </a:solidFill>
            </a:endParaRPr>
          </a:p>
          <a:p>
            <a:pPr fontAlgn="t">
              <a:lnSpc>
                <a:spcPct val="80000"/>
              </a:lnSpc>
              <a:spcBef>
                <a:spcPct val="20000"/>
              </a:spcBef>
            </a:pPr>
            <a:r>
              <a:rPr lang="en-US" sz="1800" dirty="0" err="1" smtClean="0">
                <a:solidFill>
                  <a:srgbClr val="DDE9EC">
                    <a:lumMod val="75000"/>
                  </a:srgbClr>
                </a:solidFill>
              </a:rPr>
              <a:t>Leena</a:t>
            </a:r>
            <a:r>
              <a:rPr lang="en-US" sz="1800" dirty="0" smtClean="0">
                <a:solidFill>
                  <a:srgbClr val="DDE9EC">
                    <a:lumMod val="75000"/>
                  </a:srgbClr>
                </a:solidFill>
              </a:rPr>
              <a:t> Alwakeel</a:t>
            </a:r>
          </a:p>
          <a:p>
            <a:pPr fontAlgn="t">
              <a:lnSpc>
                <a:spcPct val="80000"/>
              </a:lnSpc>
              <a:spcBef>
                <a:spcPct val="20000"/>
              </a:spcBef>
            </a:pPr>
            <a:r>
              <a:rPr lang="en-US" sz="1800" dirty="0" err="1" smtClean="0">
                <a:solidFill>
                  <a:srgbClr val="DDE9EC">
                    <a:lumMod val="75000"/>
                  </a:srgbClr>
                </a:solidFill>
              </a:rPr>
              <a:t>Hayfaa</a:t>
            </a:r>
            <a:r>
              <a:rPr lang="en-US" sz="1800" dirty="0" smtClean="0">
                <a:solidFill>
                  <a:srgbClr val="DDE9EC">
                    <a:lumMod val="75000"/>
                  </a:srgbClr>
                </a:solidFill>
              </a:rPr>
              <a:t> </a:t>
            </a:r>
            <a:r>
              <a:rPr lang="en-US" sz="1800" dirty="0" err="1">
                <a:solidFill>
                  <a:srgbClr val="DDE9EC">
                    <a:lumMod val="75000"/>
                  </a:srgbClr>
                </a:solidFill>
              </a:rPr>
              <a:t>A</a:t>
            </a:r>
            <a:r>
              <a:rPr lang="en-US" sz="1800" dirty="0" err="1" smtClean="0">
                <a:solidFill>
                  <a:srgbClr val="DDE9EC">
                    <a:lumMod val="75000"/>
                  </a:srgbClr>
                </a:solidFill>
              </a:rPr>
              <a:t>lshaalan</a:t>
            </a:r>
            <a:r>
              <a:rPr lang="en-US" sz="1800" dirty="0" smtClean="0">
                <a:solidFill>
                  <a:srgbClr val="DDE9EC">
                    <a:lumMod val="75000"/>
                  </a:srgbClr>
                </a:solidFill>
              </a:rPr>
              <a:t> </a:t>
            </a:r>
            <a:endParaRPr lang="en-US" sz="1800" dirty="0">
              <a:solidFill>
                <a:srgbClr val="DDE9EC">
                  <a:lumMod val="75000"/>
                </a:srgbClr>
              </a:solidFill>
            </a:endParaRPr>
          </a:p>
        </p:txBody>
      </p:sp>
    </p:spTree>
    <p:extLst>
      <p:ext uri="{BB962C8B-B14F-4D97-AF65-F5344CB8AC3E}">
        <p14:creationId xmlns:p14="http://schemas.microsoft.com/office/powerpoint/2010/main" val="22849404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4</a:t>
            </a:fld>
            <a:endParaRPr lang="en-US" dirty="0"/>
          </a:p>
        </p:txBody>
      </p:sp>
      <p:pic>
        <p:nvPicPr>
          <p:cNvPr id="7" name="Picture 6" descr="loadBinary.gif"/>
          <p:cNvPicPr>
            <a:picLocks noChangeAspect="1"/>
          </p:cNvPicPr>
          <p:nvPr/>
        </p:nvPicPr>
        <p:blipFill>
          <a:blip r:embed="rId3" cstate="print"/>
          <a:stretch>
            <a:fillRect/>
          </a:stretch>
        </p:blipFill>
        <p:spPr>
          <a:xfrm>
            <a:off x="6567492" y="1391934"/>
            <a:ext cx="4930868" cy="2409404"/>
          </a:xfrm>
          <a:prstGeom prst="rect">
            <a:avLst/>
          </a:prstGeom>
        </p:spPr>
      </p:pic>
      <p:sp>
        <p:nvSpPr>
          <p:cNvPr id="8" name="Oval 7"/>
          <p:cNvSpPr/>
          <p:nvPr/>
        </p:nvSpPr>
        <p:spPr bwMode="auto">
          <a:xfrm>
            <a:off x="7753944" y="2765058"/>
            <a:ext cx="2160240" cy="360414"/>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1"/>
              </a:solidFill>
              <a:effectLst/>
              <a:latin typeface="Calibri" panose="020F0502020204030204" pitchFamily="34" charset="0"/>
            </a:endParaRPr>
          </a:p>
        </p:txBody>
      </p:sp>
      <p:sp>
        <p:nvSpPr>
          <p:cNvPr id="9" name="TextBox 8"/>
          <p:cNvSpPr txBox="1"/>
          <p:nvPr/>
        </p:nvSpPr>
        <p:spPr>
          <a:xfrm>
            <a:off x="9740553" y="-6828"/>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
        <p:nvSpPr>
          <p:cNvPr id="2" name="Rectangle 1"/>
          <p:cNvSpPr/>
          <p:nvPr/>
        </p:nvSpPr>
        <p:spPr>
          <a:xfrm>
            <a:off x="575403" y="557006"/>
            <a:ext cx="11207212" cy="523220"/>
          </a:xfrm>
          <a:prstGeom prst="rect">
            <a:avLst/>
          </a:prstGeom>
        </p:spPr>
        <p:txBody>
          <a:bodyPr wrap="square">
            <a:spAutoFit/>
          </a:bodyPr>
          <a:lstStyle/>
          <a:p>
            <a:r>
              <a:rPr lang="en-US" sz="2800" dirty="0">
                <a:solidFill>
                  <a:schemeClr val="tx2"/>
                </a:solidFill>
                <a:latin typeface="+mj-lt"/>
                <a:ea typeface="+mj-ea"/>
                <a:cs typeface="+mj-cs"/>
              </a:rPr>
              <a:t>Pathways </a:t>
            </a:r>
            <a:r>
              <a:rPr lang="en-US" sz="2800" dirty="0" smtClean="0">
                <a:solidFill>
                  <a:schemeClr val="tx2"/>
                </a:solidFill>
                <a:latin typeface="+mj-lt"/>
                <a:ea typeface="+mj-ea"/>
                <a:cs typeface="+mj-cs"/>
              </a:rPr>
              <a:t>Leading to </a:t>
            </a:r>
            <a:r>
              <a:rPr lang="en-US" sz="2800" dirty="0">
                <a:solidFill>
                  <a:schemeClr val="tx2"/>
                </a:solidFill>
                <a:latin typeface="+mj-lt"/>
                <a:ea typeface="+mj-ea"/>
                <a:cs typeface="+mj-cs"/>
              </a:rPr>
              <a:t>D</a:t>
            </a:r>
            <a:r>
              <a:rPr lang="en-US" sz="2800" dirty="0" smtClean="0">
                <a:solidFill>
                  <a:schemeClr val="tx2"/>
                </a:solidFill>
                <a:latin typeface="+mj-lt"/>
                <a:ea typeface="+mj-ea"/>
                <a:cs typeface="+mj-cs"/>
              </a:rPr>
              <a:t>ecreased </a:t>
            </a:r>
            <a:r>
              <a:rPr lang="en-US" sz="2800" dirty="0">
                <a:solidFill>
                  <a:schemeClr val="tx2"/>
                </a:solidFill>
                <a:latin typeface="+mj-lt"/>
                <a:ea typeface="+mj-ea"/>
                <a:cs typeface="+mj-cs"/>
              </a:rPr>
              <a:t>T</a:t>
            </a:r>
            <a:r>
              <a:rPr lang="en-US" sz="2800" dirty="0" smtClean="0">
                <a:solidFill>
                  <a:schemeClr val="tx2"/>
                </a:solidFill>
                <a:latin typeface="+mj-lt"/>
                <a:ea typeface="+mj-ea"/>
                <a:cs typeface="+mj-cs"/>
              </a:rPr>
              <a:t>issue </a:t>
            </a:r>
            <a:r>
              <a:rPr lang="en-US" sz="2800" dirty="0">
                <a:solidFill>
                  <a:schemeClr val="tx2"/>
                </a:solidFill>
                <a:latin typeface="+mj-lt"/>
                <a:ea typeface="+mj-ea"/>
                <a:cs typeface="+mj-cs"/>
              </a:rPr>
              <a:t>P</a:t>
            </a:r>
            <a:r>
              <a:rPr lang="en-US" sz="2800" dirty="0" smtClean="0">
                <a:solidFill>
                  <a:schemeClr val="tx2"/>
                </a:solidFill>
                <a:latin typeface="+mj-lt"/>
                <a:ea typeface="+mj-ea"/>
                <a:cs typeface="+mj-cs"/>
              </a:rPr>
              <a:t>erfusion </a:t>
            </a:r>
            <a:r>
              <a:rPr lang="en-US" sz="2800" dirty="0">
                <a:solidFill>
                  <a:schemeClr val="tx2"/>
                </a:solidFill>
                <a:latin typeface="+mj-lt"/>
                <a:ea typeface="+mj-ea"/>
                <a:cs typeface="+mj-cs"/>
              </a:rPr>
              <a:t>and </a:t>
            </a:r>
            <a:r>
              <a:rPr lang="en-US" sz="2800" dirty="0" smtClean="0">
                <a:solidFill>
                  <a:schemeClr val="tx2"/>
                </a:solidFill>
                <a:latin typeface="+mj-lt"/>
                <a:ea typeface="+mj-ea"/>
                <a:cs typeface="+mj-cs"/>
              </a:rPr>
              <a:t>Shock</a:t>
            </a:r>
            <a:endParaRPr lang="en-US" sz="2800" dirty="0">
              <a:solidFill>
                <a:schemeClr val="tx2"/>
              </a:solidFill>
              <a:latin typeface="+mj-lt"/>
              <a:ea typeface="+mj-ea"/>
              <a:cs typeface="+mj-cs"/>
            </a:endParaRPr>
          </a:p>
        </p:txBody>
      </p:sp>
      <p:sp>
        <p:nvSpPr>
          <p:cNvPr id="10" name="Rectangle 9"/>
          <p:cNvSpPr/>
          <p:nvPr/>
        </p:nvSpPr>
        <p:spPr>
          <a:xfrm>
            <a:off x="612081" y="1291747"/>
            <a:ext cx="5775894" cy="27069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b="1" dirty="0">
                <a:solidFill>
                  <a:srgbClr val="FF0000"/>
                </a:solidFill>
              </a:rPr>
              <a:t>Decreased tissue perfusion</a:t>
            </a:r>
            <a:endParaRPr lang="en-US" sz="1600" b="1" dirty="0" smtClean="0">
              <a:solidFill>
                <a:srgbClr val="FF0000"/>
              </a:solidFill>
            </a:endParaRPr>
          </a:p>
          <a:p>
            <a:pPr marL="342900" indent="-342900" algn="just">
              <a:buFont typeface="Wingdings" pitchFamily="2" charset="2"/>
              <a:buChar char="q"/>
            </a:pPr>
            <a:r>
              <a:rPr lang="en-US" sz="1600" b="1" dirty="0" smtClean="0">
                <a:solidFill>
                  <a:schemeClr val="accent2">
                    <a:lumMod val="75000"/>
                  </a:schemeClr>
                </a:solidFill>
              </a:rPr>
              <a:t>Causes: </a:t>
            </a:r>
            <a:r>
              <a:rPr lang="en-US" sz="1600" dirty="0" smtClean="0">
                <a:solidFill>
                  <a:schemeClr val="tx1"/>
                </a:solidFill>
              </a:rPr>
              <a:t>hemorrhage </a:t>
            </a:r>
            <a:r>
              <a:rPr lang="en-US" sz="1600" dirty="0">
                <a:solidFill>
                  <a:schemeClr val="tx1"/>
                </a:solidFill>
              </a:rPr>
              <a:t>/ </a:t>
            </a:r>
            <a:r>
              <a:rPr lang="en-US" sz="1600" dirty="0" smtClean="0">
                <a:solidFill>
                  <a:schemeClr val="tx1"/>
                </a:solidFill>
              </a:rPr>
              <a:t>hypovolemia - cardiac failure</a:t>
            </a:r>
            <a:r>
              <a:rPr lang="en-US" sz="1600" dirty="0">
                <a:solidFill>
                  <a:schemeClr val="tx1"/>
                </a:solidFill>
              </a:rPr>
              <a:t> </a:t>
            </a:r>
            <a:r>
              <a:rPr lang="en-US" sz="1600" dirty="0" smtClean="0">
                <a:solidFill>
                  <a:schemeClr val="tx1"/>
                </a:solidFill>
              </a:rPr>
              <a:t>- </a:t>
            </a:r>
            <a:r>
              <a:rPr lang="en-US" sz="1600" dirty="0">
                <a:solidFill>
                  <a:schemeClr val="tx1"/>
                </a:solidFill>
              </a:rPr>
              <a:t>neurologic injury. </a:t>
            </a:r>
          </a:p>
          <a:p>
            <a:pPr marL="342900" indent="-342900" algn="just">
              <a:buFont typeface="Wingdings" pitchFamily="2" charset="2"/>
              <a:buChar char="q"/>
            </a:pPr>
            <a:r>
              <a:rPr lang="en-US" sz="1600" b="1" dirty="0">
                <a:solidFill>
                  <a:schemeClr val="accent2">
                    <a:lumMod val="75000"/>
                  </a:schemeClr>
                </a:solidFill>
              </a:rPr>
              <a:t>R</a:t>
            </a:r>
            <a:r>
              <a:rPr lang="en-US" sz="1600" b="1" dirty="0" smtClean="0">
                <a:solidFill>
                  <a:schemeClr val="accent2">
                    <a:lumMod val="75000"/>
                  </a:schemeClr>
                </a:solidFill>
              </a:rPr>
              <a:t>esult:  </a:t>
            </a:r>
            <a:r>
              <a:rPr lang="en-US" sz="1600" dirty="0" smtClean="0">
                <a:solidFill>
                  <a:schemeClr val="tx1"/>
                </a:solidFill>
              </a:rPr>
              <a:t>immune </a:t>
            </a:r>
            <a:r>
              <a:rPr lang="en-US" sz="1600" dirty="0">
                <a:solidFill>
                  <a:schemeClr val="tx1"/>
                </a:solidFill>
              </a:rPr>
              <a:t>and inflammatory responses. </a:t>
            </a:r>
            <a:endParaRPr lang="en-US" sz="1600" dirty="0" smtClean="0">
              <a:solidFill>
                <a:schemeClr val="tx1"/>
              </a:solidFill>
            </a:endParaRPr>
          </a:p>
          <a:p>
            <a:pPr marL="342900" indent="-342900" algn="just">
              <a:buFont typeface="Wingdings" pitchFamily="2" charset="2"/>
              <a:buChar char="q"/>
            </a:pPr>
            <a:endParaRPr lang="en-US" sz="1600" dirty="0">
              <a:solidFill>
                <a:schemeClr val="tx1"/>
              </a:solidFill>
            </a:endParaRPr>
          </a:p>
          <a:p>
            <a:pPr marL="342900" indent="-342900" algn="just">
              <a:buFont typeface="Wingdings" pitchFamily="2" charset="2"/>
              <a:buChar char="q"/>
            </a:pPr>
            <a:r>
              <a:rPr lang="en-US" sz="1600" dirty="0">
                <a:solidFill>
                  <a:schemeClr val="tx1"/>
                </a:solidFill>
              </a:rPr>
              <a:t>Alternatively, elaboration of microbial products during infection or release of endogenous cellular products from tissue injury → cellular activation → influences tissue perfusion and the development of </a:t>
            </a:r>
            <a:r>
              <a:rPr lang="en-US" sz="1600" u="sng" dirty="0" smtClean="0">
                <a:solidFill>
                  <a:srgbClr val="FF0000"/>
                </a:solidFill>
              </a:rPr>
              <a:t>shock</a:t>
            </a:r>
            <a:r>
              <a:rPr lang="en-US" sz="1600" b="1" dirty="0" smtClean="0">
                <a:solidFill>
                  <a:schemeClr val="tx1"/>
                </a:solidFill>
              </a:rPr>
              <a:t> .</a:t>
            </a:r>
            <a:endParaRPr lang="en-US" sz="1600" b="1" dirty="0">
              <a:solidFill>
                <a:schemeClr val="tx1"/>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6755" y="4296362"/>
            <a:ext cx="4540265" cy="1928925"/>
          </a:xfrm>
          <a:prstGeom prst="rect">
            <a:avLst/>
          </a:prstGeom>
        </p:spPr>
      </p:pic>
      <p:sp>
        <p:nvSpPr>
          <p:cNvPr id="25" name="Text Box 6"/>
          <p:cNvSpPr txBox="1">
            <a:spLocks noChangeArrowheads="1"/>
          </p:cNvSpPr>
          <p:nvPr/>
        </p:nvSpPr>
        <p:spPr bwMode="auto">
          <a:xfrm>
            <a:off x="647411" y="4114518"/>
            <a:ext cx="5988741" cy="2000548"/>
          </a:xfrm>
          <a:prstGeom prst="rect">
            <a:avLst/>
          </a:prstGeom>
          <a:solidFill>
            <a:schemeClr val="bg1"/>
          </a:solidFill>
          <a:ln w="9525">
            <a:noFill/>
            <a:miter lim="800000"/>
            <a:headEnd/>
            <a:tailEnd/>
          </a:ln>
          <a:effectLst/>
        </p:spPr>
        <p:txBody>
          <a:bodyPr wrap="square">
            <a:spAutoFit/>
          </a:bodyPr>
          <a:lstStyle/>
          <a:p>
            <a:pPr algn="just" rtl="0"/>
            <a:r>
              <a:rPr lang="en-US" sz="1800" b="1" dirty="0" smtClean="0">
                <a:solidFill>
                  <a:srgbClr val="FF0000"/>
                </a:solidFill>
              </a:rPr>
              <a:t>Systemic </a:t>
            </a:r>
            <a:r>
              <a:rPr lang="en-US" sz="1600" b="1" dirty="0" smtClean="0">
                <a:solidFill>
                  <a:srgbClr val="FF0000"/>
                </a:solidFill>
              </a:rPr>
              <a:t>hypotension</a:t>
            </a:r>
            <a:endParaRPr lang="en-US" sz="1800" b="1" dirty="0" smtClean="0">
              <a:solidFill>
                <a:srgbClr val="FF0000"/>
              </a:solidFill>
            </a:endParaRPr>
          </a:p>
          <a:p>
            <a:pPr marL="285750" indent="-285750" algn="just" rtl="0">
              <a:buFont typeface="Courier New" charset="0"/>
              <a:buChar char="o"/>
            </a:pPr>
            <a:r>
              <a:rPr lang="en-US" sz="1800" b="1" dirty="0" smtClean="0">
                <a:solidFill>
                  <a:schemeClr val="accent2">
                    <a:lumMod val="75000"/>
                  </a:schemeClr>
                </a:solidFill>
              </a:rPr>
              <a:t>NORMAL BP : </a:t>
            </a:r>
            <a:r>
              <a:rPr lang="en-US" sz="1800" dirty="0" smtClean="0"/>
              <a:t>120/80 </a:t>
            </a:r>
          </a:p>
          <a:p>
            <a:pPr marL="285750" indent="-285750" algn="just" rtl="0">
              <a:buFont typeface="Courier New" charset="0"/>
              <a:buChar char="o"/>
            </a:pPr>
            <a:r>
              <a:rPr lang="en-US" sz="1800" b="1" dirty="0" smtClean="0">
                <a:solidFill>
                  <a:schemeClr val="accent2">
                    <a:lumMod val="75000"/>
                  </a:schemeClr>
                </a:solidFill>
              </a:rPr>
              <a:t>LOW BP </a:t>
            </a:r>
            <a:r>
              <a:rPr lang="en-US" sz="1800" dirty="0" smtClean="0"/>
              <a:t>&lt; 90/60</a:t>
            </a:r>
          </a:p>
          <a:p>
            <a:pPr marL="285750" indent="-285750" algn="just" rtl="0">
              <a:buFont typeface="Courier New" charset="0"/>
              <a:buChar char="o"/>
            </a:pPr>
            <a:r>
              <a:rPr lang="en-US" sz="1600" dirty="0" smtClean="0">
                <a:solidFill>
                  <a:srgbClr val="FF8AD8"/>
                </a:solidFill>
              </a:rPr>
              <a:t>Arterial pressure = cardiac output x systemic vascular resistance</a:t>
            </a:r>
          </a:p>
          <a:p>
            <a:pPr marL="285750" indent="-285750" algn="just" rtl="0">
              <a:buFont typeface="Courier New" charset="0"/>
              <a:buChar char="o"/>
            </a:pPr>
            <a:r>
              <a:rPr lang="en-US" sz="1800" dirty="0" smtClean="0"/>
              <a:t>Reduction in either component (cardiac output or vascular resistance) without a compensatory elevation of the other will result in </a:t>
            </a:r>
            <a:r>
              <a:rPr lang="en-US" sz="1800" u="sng" dirty="0" smtClean="0">
                <a:solidFill>
                  <a:srgbClr val="FF0000"/>
                </a:solidFill>
              </a:rPr>
              <a:t>hypotension. </a:t>
            </a:r>
            <a:endParaRPr lang="en-US" sz="1800" u="sng" dirty="0">
              <a:solidFill>
                <a:srgbClr val="FF0000"/>
              </a:solidFill>
            </a:endParaRPr>
          </a:p>
        </p:txBody>
      </p:sp>
      <p:sp>
        <p:nvSpPr>
          <p:cNvPr id="12" name="Rectangle 11"/>
          <p:cNvSpPr/>
          <p:nvPr/>
        </p:nvSpPr>
        <p:spPr>
          <a:xfrm>
            <a:off x="647411" y="4100268"/>
            <a:ext cx="10850949" cy="2153842"/>
          </a:xfrm>
          <a:prstGeom prst="rect">
            <a:avLst/>
          </a:prstGeom>
          <a:solidFill>
            <a:schemeClr val="accent2">
              <a:alpha val="1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211369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Types of Shock</a:t>
            </a:r>
          </a:p>
        </p:txBody>
      </p:sp>
      <p:sp>
        <p:nvSpPr>
          <p:cNvPr id="3" name="Slide Number Placeholder 2"/>
          <p:cNvSpPr>
            <a:spLocks noGrp="1"/>
          </p:cNvSpPr>
          <p:nvPr>
            <p:ph type="sldNum" sz="quarter" idx="12"/>
          </p:nvPr>
        </p:nvSpPr>
        <p:spPr/>
        <p:txBody>
          <a:bodyPr/>
          <a:lstStyle/>
          <a:p>
            <a:fld id="{4929A69E-7D8F-4515-9605-0315ABD4F316}" type="slidenum">
              <a:rPr lang="en-US" smtClean="0"/>
              <a:t>5</a:t>
            </a:fld>
            <a:endParaRPr lang="en-US" dirty="0"/>
          </a:p>
        </p:txBody>
      </p:sp>
      <p:graphicFrame>
        <p:nvGraphicFramePr>
          <p:cNvPr id="6" name="Diagram 5"/>
          <p:cNvGraphicFramePr/>
          <p:nvPr>
            <p:extLst>
              <p:ext uri="{D42A27DB-BD31-4B8C-83A1-F6EECF244321}">
                <p14:modId xmlns:p14="http://schemas.microsoft.com/office/powerpoint/2010/main" val="1159386577"/>
              </p:ext>
            </p:extLst>
          </p:nvPr>
        </p:nvGraphicFramePr>
        <p:xfrm>
          <a:off x="549796" y="1241850"/>
          <a:ext cx="11665296" cy="49954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object 94"/>
          <p:cNvSpPr txBox="1"/>
          <p:nvPr/>
        </p:nvSpPr>
        <p:spPr>
          <a:xfrm>
            <a:off x="549796" y="1560212"/>
            <a:ext cx="4194770" cy="492443"/>
          </a:xfrm>
          <a:prstGeom prst="rect">
            <a:avLst/>
          </a:prstGeom>
        </p:spPr>
        <p:txBody>
          <a:bodyPr vert="horz" wrap="square" lIns="0" tIns="0" rIns="0" bIns="0" rtlCol="0">
            <a:spAutoFit/>
          </a:bodyPr>
          <a:lstStyle/>
          <a:p>
            <a:pPr marL="12700" algn="ctr">
              <a:lnSpc>
                <a:spcPct val="100000"/>
              </a:lnSpc>
            </a:pPr>
            <a:r>
              <a:rPr sz="1400" b="1" spc="-25" dirty="0">
                <a:solidFill>
                  <a:srgbClr val="FF0000"/>
                </a:solidFill>
                <a:latin typeface="Arial Black"/>
                <a:cs typeface="Arial Black"/>
              </a:rPr>
              <a:t>MAP </a:t>
            </a:r>
            <a:r>
              <a:rPr sz="1400" b="1" dirty="0">
                <a:solidFill>
                  <a:srgbClr val="FF0000"/>
                </a:solidFill>
                <a:latin typeface="Arial Black"/>
                <a:cs typeface="Arial Black"/>
              </a:rPr>
              <a:t>= </a:t>
            </a:r>
            <a:r>
              <a:rPr sz="1400" b="1" spc="-25" dirty="0">
                <a:solidFill>
                  <a:srgbClr val="660033"/>
                </a:solidFill>
                <a:latin typeface="Arial Black"/>
                <a:cs typeface="Arial Black"/>
              </a:rPr>
              <a:t>CO</a:t>
            </a:r>
            <a:r>
              <a:rPr sz="1400" b="1" spc="-25" dirty="0">
                <a:solidFill>
                  <a:srgbClr val="FF0000"/>
                </a:solidFill>
                <a:latin typeface="Arial Black"/>
                <a:cs typeface="Arial Black"/>
              </a:rPr>
              <a:t> </a:t>
            </a:r>
            <a:r>
              <a:rPr sz="1400" b="1" dirty="0">
                <a:solidFill>
                  <a:srgbClr val="FF0000"/>
                </a:solidFill>
                <a:latin typeface="Arial Black"/>
                <a:cs typeface="Arial Black"/>
              </a:rPr>
              <a:t>X</a:t>
            </a:r>
            <a:r>
              <a:rPr sz="1400" b="1" spc="125" dirty="0">
                <a:solidFill>
                  <a:srgbClr val="FF0000"/>
                </a:solidFill>
                <a:latin typeface="Arial Black"/>
                <a:cs typeface="Arial Black"/>
              </a:rPr>
              <a:t> </a:t>
            </a:r>
            <a:r>
              <a:rPr sz="1400" b="1" spc="20" dirty="0">
                <a:solidFill>
                  <a:srgbClr val="FF0000"/>
                </a:solidFill>
                <a:latin typeface="Arial Black"/>
                <a:cs typeface="Arial Black"/>
              </a:rPr>
              <a:t>PR</a:t>
            </a:r>
            <a:endParaRPr lang="en-US" sz="1400" b="1" spc="20" dirty="0">
              <a:solidFill>
                <a:srgbClr val="FF0000"/>
              </a:solidFill>
              <a:latin typeface="Arial Black"/>
              <a:cs typeface="Arial Black"/>
            </a:endParaRPr>
          </a:p>
          <a:p>
            <a:pPr marL="12700" algn="ctr">
              <a:lnSpc>
                <a:spcPct val="100000"/>
              </a:lnSpc>
            </a:pPr>
            <a:r>
              <a:rPr lang="en-US" sz="1800" dirty="0" smtClean="0">
                <a:solidFill>
                  <a:srgbClr val="FF0000"/>
                </a:solidFill>
              </a:rPr>
              <a:t>(the </a:t>
            </a:r>
            <a:r>
              <a:rPr lang="en-US" sz="1800" dirty="0">
                <a:solidFill>
                  <a:srgbClr val="FF0000"/>
                </a:solidFill>
              </a:rPr>
              <a:t>problem is </a:t>
            </a:r>
            <a:r>
              <a:rPr lang="en-US" sz="1800" b="1" u="sng" dirty="0">
                <a:solidFill>
                  <a:srgbClr val="FF0000"/>
                </a:solidFill>
              </a:rPr>
              <a:t>low cardiac </a:t>
            </a:r>
            <a:r>
              <a:rPr lang="en-US" sz="1800" b="1" u="sng" dirty="0" smtClean="0">
                <a:solidFill>
                  <a:srgbClr val="FF0000"/>
                </a:solidFill>
              </a:rPr>
              <a:t>output</a:t>
            </a:r>
            <a:r>
              <a:rPr lang="en-US" sz="1800" dirty="0" smtClean="0">
                <a:solidFill>
                  <a:srgbClr val="FF0000"/>
                </a:solidFill>
              </a:rPr>
              <a:t>)</a:t>
            </a:r>
            <a:endParaRPr sz="1800" dirty="0">
              <a:solidFill>
                <a:srgbClr val="FF0000"/>
              </a:solidFill>
            </a:endParaRPr>
          </a:p>
        </p:txBody>
      </p:sp>
      <p:sp>
        <p:nvSpPr>
          <p:cNvPr id="9" name="object 94"/>
          <p:cNvSpPr txBox="1"/>
          <p:nvPr/>
        </p:nvSpPr>
        <p:spPr>
          <a:xfrm>
            <a:off x="7626162" y="1560212"/>
            <a:ext cx="4372905" cy="492443"/>
          </a:xfrm>
          <a:prstGeom prst="rect">
            <a:avLst/>
          </a:prstGeom>
        </p:spPr>
        <p:txBody>
          <a:bodyPr vert="horz" wrap="square" lIns="0" tIns="0" rIns="0" bIns="0" rtlCol="0">
            <a:spAutoFit/>
          </a:bodyPr>
          <a:lstStyle/>
          <a:p>
            <a:pPr marL="12700" algn="ctr">
              <a:lnSpc>
                <a:spcPct val="100000"/>
              </a:lnSpc>
            </a:pPr>
            <a:r>
              <a:rPr sz="1400" b="1" spc="-25" dirty="0">
                <a:solidFill>
                  <a:srgbClr val="FF0000"/>
                </a:solidFill>
                <a:latin typeface="Arial Black"/>
                <a:cs typeface="Arial Black"/>
              </a:rPr>
              <a:t>MAP </a:t>
            </a:r>
            <a:r>
              <a:rPr sz="1400" b="1" dirty="0">
                <a:solidFill>
                  <a:srgbClr val="FF0000"/>
                </a:solidFill>
                <a:latin typeface="Arial Black"/>
                <a:cs typeface="Arial Black"/>
              </a:rPr>
              <a:t>= </a:t>
            </a:r>
            <a:r>
              <a:rPr sz="1400" b="1" spc="-25" dirty="0">
                <a:solidFill>
                  <a:srgbClr val="FF0000"/>
                </a:solidFill>
                <a:latin typeface="Arial Black"/>
                <a:cs typeface="Arial Black"/>
              </a:rPr>
              <a:t>CO </a:t>
            </a:r>
            <a:r>
              <a:rPr sz="1400" b="1" dirty="0">
                <a:solidFill>
                  <a:srgbClr val="FF0000"/>
                </a:solidFill>
                <a:latin typeface="Arial Black"/>
                <a:cs typeface="Arial Black"/>
              </a:rPr>
              <a:t>X</a:t>
            </a:r>
            <a:r>
              <a:rPr sz="1400" b="1" spc="125" dirty="0">
                <a:solidFill>
                  <a:srgbClr val="FF0000"/>
                </a:solidFill>
                <a:latin typeface="Arial Black"/>
                <a:cs typeface="Arial Black"/>
              </a:rPr>
              <a:t> </a:t>
            </a:r>
            <a:r>
              <a:rPr sz="1400" b="1" spc="20" dirty="0">
                <a:solidFill>
                  <a:srgbClr val="660033"/>
                </a:solidFill>
                <a:latin typeface="Arial Black"/>
                <a:cs typeface="Arial Black"/>
              </a:rPr>
              <a:t>PR</a:t>
            </a:r>
            <a:endParaRPr lang="en-US" sz="1400" b="1" spc="20" dirty="0">
              <a:solidFill>
                <a:srgbClr val="660033"/>
              </a:solidFill>
              <a:latin typeface="Arial Black"/>
              <a:cs typeface="Arial Black"/>
            </a:endParaRPr>
          </a:p>
          <a:p>
            <a:pPr marL="12700" algn="ctr">
              <a:lnSpc>
                <a:spcPct val="100000"/>
              </a:lnSpc>
            </a:pPr>
            <a:r>
              <a:rPr lang="en-US" sz="1800" dirty="0" smtClean="0">
                <a:solidFill>
                  <a:srgbClr val="FF0000"/>
                </a:solidFill>
              </a:rPr>
              <a:t>(the </a:t>
            </a:r>
            <a:r>
              <a:rPr lang="en-US" sz="1800" dirty="0">
                <a:solidFill>
                  <a:srgbClr val="FF0000"/>
                </a:solidFill>
              </a:rPr>
              <a:t>problem is in </a:t>
            </a:r>
            <a:r>
              <a:rPr lang="en-US" sz="1800" b="1" u="sng" dirty="0">
                <a:solidFill>
                  <a:srgbClr val="FF0000"/>
                </a:solidFill>
              </a:rPr>
              <a:t>peripheral </a:t>
            </a:r>
            <a:r>
              <a:rPr lang="en-US" sz="1800" b="1" u="sng" dirty="0" smtClean="0">
                <a:solidFill>
                  <a:srgbClr val="FF0000"/>
                </a:solidFill>
              </a:rPr>
              <a:t>resistance</a:t>
            </a:r>
            <a:r>
              <a:rPr lang="en-US" sz="1800" dirty="0" smtClean="0">
                <a:solidFill>
                  <a:srgbClr val="FF0000"/>
                </a:solidFill>
              </a:rPr>
              <a:t>)</a:t>
            </a:r>
            <a:endParaRPr sz="1800" dirty="0">
              <a:solidFill>
                <a:srgbClr val="FF0000"/>
              </a:solidFill>
            </a:endParaRPr>
          </a:p>
        </p:txBody>
      </p:sp>
      <p:sp>
        <p:nvSpPr>
          <p:cNvPr id="10" name="TextBox 9"/>
          <p:cNvSpPr txBox="1"/>
          <p:nvPr/>
        </p:nvSpPr>
        <p:spPr>
          <a:xfrm>
            <a:off x="7626162" y="5904416"/>
            <a:ext cx="3312368" cy="261610"/>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100" dirty="0">
                <a:hlinkClick r:id="rId7"/>
              </a:rPr>
              <a:t>Full playlist of Khan Academy’s Shock-related </a:t>
            </a:r>
            <a:r>
              <a:rPr lang="en-US" sz="1100" dirty="0" smtClean="0">
                <a:hlinkClick r:id="rId7"/>
              </a:rPr>
              <a:t>videos</a:t>
            </a:r>
            <a:endParaRPr lang="en-US" sz="1100" dirty="0"/>
          </a:p>
        </p:txBody>
      </p:sp>
    </p:spTree>
    <p:extLst>
      <p:ext uri="{BB962C8B-B14F-4D97-AF65-F5344CB8AC3E}">
        <p14:creationId xmlns:p14="http://schemas.microsoft.com/office/powerpoint/2010/main" val="16999337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741" y="0"/>
            <a:ext cx="11247286" cy="990600"/>
          </a:xfrm>
        </p:spPr>
        <p:txBody>
          <a:bodyPr>
            <a:noAutofit/>
          </a:bodyPr>
          <a:lstStyle/>
          <a:p>
            <a:pPr algn="ctr"/>
            <a:r>
              <a:rPr lang="en-AU" sz="2400" dirty="0"/>
              <a:t>Causes and Classification of Shock</a:t>
            </a:r>
            <a:br>
              <a:rPr lang="en-AU" sz="2400" dirty="0"/>
            </a:br>
            <a:endParaRPr lang="en-US" sz="2400" dirty="0"/>
          </a:p>
        </p:txBody>
      </p:sp>
      <p:sp>
        <p:nvSpPr>
          <p:cNvPr id="3" name="Slide Number Placeholder 2"/>
          <p:cNvSpPr>
            <a:spLocks noGrp="1"/>
          </p:cNvSpPr>
          <p:nvPr>
            <p:ph type="sldNum" sz="quarter" idx="12"/>
          </p:nvPr>
        </p:nvSpPr>
        <p:spPr/>
        <p:txBody>
          <a:bodyPr/>
          <a:lstStyle/>
          <a:p>
            <a:fld id="{4929A69E-7D8F-4515-9605-0315ABD4F316}" type="slidenum">
              <a:rPr lang="en-US" smtClean="0"/>
              <a:t>6</a:t>
            </a:fld>
            <a:endParaRPr lang="en-US" dirty="0"/>
          </a:p>
        </p:txBody>
      </p:sp>
      <p:graphicFrame>
        <p:nvGraphicFramePr>
          <p:cNvPr id="5" name="Group 167"/>
          <p:cNvGraphicFramePr>
            <a:graphicFrameLocks noGrp="1"/>
          </p:cNvGraphicFramePr>
          <p:nvPr>
            <p:extLst>
              <p:ext uri="{D42A27DB-BD31-4B8C-83A1-F6EECF244321}">
                <p14:modId xmlns:p14="http://schemas.microsoft.com/office/powerpoint/2010/main" val="1099998236"/>
              </p:ext>
            </p:extLst>
          </p:nvPr>
        </p:nvGraphicFramePr>
        <p:xfrm>
          <a:off x="621804" y="620688"/>
          <a:ext cx="11017223" cy="5630557"/>
        </p:xfrm>
        <a:graphic>
          <a:graphicData uri="http://schemas.openxmlformats.org/drawingml/2006/table">
            <a:tbl>
              <a:tblPr>
                <a:tableStyleId>{284E427A-3D55-4303-BF80-6455036E1DE7}</a:tableStyleId>
              </a:tblPr>
              <a:tblGrid>
                <a:gridCol w="1200595"/>
                <a:gridCol w="6002975"/>
                <a:gridCol w="3813653"/>
              </a:tblGrid>
              <a:tr h="3683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u="none" strike="noStrike" cap="none" normalizeH="0" baseline="0" dirty="0" smtClean="0">
                          <a:ln>
                            <a:noFill/>
                          </a:ln>
                          <a:effectLst/>
                          <a:latin typeface="+mn-lt"/>
                        </a:rPr>
                        <a:t>TYPE</a:t>
                      </a:r>
                      <a:endParaRPr kumimoji="0" lang="en-US" sz="1600" b="1" i="0" u="none" strike="noStrike" cap="none" normalizeH="0" baseline="0" dirty="0" smtClean="0">
                        <a:ln>
                          <a:noFill/>
                        </a:ln>
                        <a:solidFill>
                          <a:schemeClr val="tx1"/>
                        </a:solidFill>
                        <a:effectLst/>
                        <a:latin typeface="+mn-lt"/>
                        <a:cs typeface="Calibri" pitchFamily="34" charset="0"/>
                      </a:endParaRPr>
                    </a:p>
                  </a:txBody>
                  <a:tcPr marL="102870" marR="102870" anchor="ctr" anchorCtr="1"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u="none" strike="noStrike" cap="none" normalizeH="0" baseline="0" dirty="0" smtClean="0">
                          <a:ln>
                            <a:noFill/>
                          </a:ln>
                          <a:effectLst/>
                          <a:latin typeface="+mn-lt"/>
                        </a:rPr>
                        <a:t>CAUSES</a:t>
                      </a:r>
                      <a:endParaRPr kumimoji="0" lang="en-US" sz="1600" b="1" i="0" u="none" strike="noStrike" cap="none" normalizeH="0" baseline="0" dirty="0" smtClean="0">
                        <a:ln>
                          <a:noFill/>
                        </a:ln>
                        <a:solidFill>
                          <a:schemeClr val="tx1"/>
                        </a:solidFill>
                        <a:effectLst/>
                        <a:latin typeface="+mn-lt"/>
                        <a:cs typeface="Calibri" pitchFamily="34" charset="0"/>
                      </a:endParaRPr>
                    </a:p>
                  </a:txBody>
                  <a:tcPr marL="102870" marR="102870" anchor="ctr" anchorCtr="1"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u="none" strike="noStrike" cap="none" normalizeH="0" baseline="0" dirty="0" smtClean="0">
                          <a:ln>
                            <a:noFill/>
                          </a:ln>
                          <a:effectLst/>
                          <a:latin typeface="+mn-lt"/>
                        </a:rPr>
                        <a:t>SYMPTOMS AND SIGNS</a:t>
                      </a:r>
                      <a:endParaRPr kumimoji="0" lang="en-US" sz="1600" b="1" i="0" u="none" strike="noStrike" cap="none" normalizeH="0" baseline="0" dirty="0" smtClean="0">
                        <a:ln>
                          <a:noFill/>
                        </a:ln>
                        <a:solidFill>
                          <a:schemeClr val="tx1"/>
                        </a:solidFill>
                        <a:effectLst/>
                        <a:latin typeface="+mn-lt"/>
                        <a:cs typeface="Calibri" pitchFamily="34" charset="0"/>
                      </a:endParaRPr>
                    </a:p>
                  </a:txBody>
                  <a:tcPr marL="102870" marR="102870" anchor="ctr" anchorCtr="1" horzOverflow="overflow"/>
                </a:tc>
              </a:tr>
              <a:tr h="2223299">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u="none" strike="noStrike" cap="none" normalizeH="0" baseline="0" dirty="0" smtClean="0">
                          <a:ln>
                            <a:noFill/>
                          </a:ln>
                          <a:effectLst/>
                          <a:latin typeface="+mn-lt"/>
                        </a:rPr>
                        <a:t>Hypovolemic shock </a:t>
                      </a:r>
                      <a:r>
                        <a:rPr lang="en-US" sz="1600" dirty="0" smtClean="0">
                          <a:solidFill>
                            <a:srgbClr val="FF0000"/>
                          </a:solidFill>
                        </a:rPr>
                        <a:t>(most common)</a:t>
                      </a:r>
                      <a:endParaRPr lang="en-US" sz="1600" dirty="0" smtClean="0">
                        <a:solidFill>
                          <a:srgbClr val="FF0000"/>
                        </a:solidFill>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mn-lt"/>
                        <a:cs typeface="Calibri" pitchFamily="34" charset="0"/>
                      </a:endParaRPr>
                    </a:p>
                  </a:txBody>
                  <a:tcPr marL="102870" marR="102870" anchor="ctr" anchorCtr="1" horzOverflow="overflow"/>
                </a:tc>
                <a:tc>
                  <a:txBody>
                    <a:bodyPr/>
                    <a:lstStyle/>
                    <a:p>
                      <a:pPr marL="285750" marR="0" lvl="0" indent="-285750" algn="just" defTabSz="914400" rtl="0" eaLnBrk="1" fontAlgn="base" latinLnBrk="0" hangingPunct="1">
                        <a:lnSpc>
                          <a:spcPct val="100000"/>
                        </a:lnSpc>
                        <a:spcBef>
                          <a:spcPct val="20000"/>
                        </a:spcBef>
                        <a:spcAft>
                          <a:spcPct val="0"/>
                        </a:spcAft>
                        <a:buClrTx/>
                        <a:buSzTx/>
                        <a:buFont typeface="Arial" charset="0"/>
                        <a:buChar char="•"/>
                        <a:tabLst/>
                      </a:pPr>
                      <a:r>
                        <a:rPr kumimoji="0" lang="en-US" sz="1400" u="none" strike="noStrike" cap="none" normalizeH="0" baseline="0" dirty="0" smtClean="0">
                          <a:ln>
                            <a:noFill/>
                          </a:ln>
                          <a:effectLst/>
                          <a:latin typeface="+mn-lt"/>
                        </a:rPr>
                        <a:t>Bleeding/ Hemorrhage (internal/external) (Most Common)</a:t>
                      </a:r>
                    </a:p>
                    <a:p>
                      <a:pPr marL="285750" marR="0" lvl="0" indent="-285750" algn="just" defTabSz="914400" rtl="0" eaLnBrk="1" fontAlgn="base" latinLnBrk="0" hangingPunct="1">
                        <a:lnSpc>
                          <a:spcPct val="100000"/>
                        </a:lnSpc>
                        <a:spcBef>
                          <a:spcPct val="20000"/>
                        </a:spcBef>
                        <a:spcAft>
                          <a:spcPct val="0"/>
                        </a:spcAft>
                        <a:buClrTx/>
                        <a:buSzTx/>
                        <a:buFont typeface="Arial" charset="0"/>
                        <a:buChar char="•"/>
                        <a:tabLst/>
                      </a:pPr>
                      <a:r>
                        <a:rPr kumimoji="0" lang="en-US" sz="1400" u="none" strike="noStrike" cap="none" normalizeH="0" baseline="0" dirty="0" smtClean="0">
                          <a:ln>
                            <a:noFill/>
                          </a:ln>
                          <a:effectLst/>
                          <a:latin typeface="+mn-lt"/>
                        </a:rPr>
                        <a:t>dehydration (sever vomiting, sever diarrhea, excess sweating)</a:t>
                      </a:r>
                    </a:p>
                    <a:p>
                      <a:pPr marL="285750" marR="0" lvl="0" indent="-285750" algn="just" defTabSz="914400" rtl="0" eaLnBrk="1" fontAlgn="base" latinLnBrk="0" hangingPunct="1">
                        <a:lnSpc>
                          <a:spcPct val="100000"/>
                        </a:lnSpc>
                        <a:spcBef>
                          <a:spcPct val="20000"/>
                        </a:spcBef>
                        <a:spcAft>
                          <a:spcPct val="0"/>
                        </a:spcAft>
                        <a:buClrTx/>
                        <a:buSzTx/>
                        <a:buFont typeface="Arial" charset="0"/>
                        <a:buChar char="•"/>
                        <a:tabLst/>
                      </a:pPr>
                      <a:r>
                        <a:rPr kumimoji="0" lang="en-US" sz="1400" u="none" strike="noStrike" cap="none" normalizeH="0" baseline="0" dirty="0" smtClean="0">
                          <a:ln>
                            <a:noFill/>
                          </a:ln>
                          <a:effectLst/>
                          <a:latin typeface="+mn-lt"/>
                        </a:rPr>
                        <a:t>plasma loss (as in burns , trauma)  </a:t>
                      </a:r>
                      <a:r>
                        <a:rPr kumimoji="0" lang="en-US" sz="1400" u="none" strike="noStrike" cap="none" normalizeH="0" baseline="0" dirty="0" smtClean="0">
                          <a:ln>
                            <a:noFill/>
                          </a:ln>
                          <a:effectLst/>
                          <a:latin typeface="+mn-lt"/>
                          <a:sym typeface="Wingdings" pitchFamily="2" charset="2"/>
                        </a:rPr>
                        <a:t></a:t>
                      </a:r>
                      <a:r>
                        <a:rPr kumimoji="0" lang="en-US" sz="1400" u="none" strike="noStrike" cap="none" normalizeH="0" baseline="0" dirty="0" smtClean="0">
                          <a:ln>
                            <a:noFill/>
                          </a:ln>
                          <a:effectLst/>
                          <a:latin typeface="+mn-lt"/>
                        </a:rPr>
                        <a:t> low blood volume</a:t>
                      </a:r>
                    </a:p>
                    <a:p>
                      <a:pPr marL="285750" marR="0" lvl="0" indent="-285750" algn="just" defTabSz="914400" rtl="0" eaLnBrk="1" fontAlgn="base" latinLnBrk="0" hangingPunct="1">
                        <a:lnSpc>
                          <a:spcPct val="100000"/>
                        </a:lnSpc>
                        <a:spcBef>
                          <a:spcPct val="20000"/>
                        </a:spcBef>
                        <a:spcAft>
                          <a:spcPct val="0"/>
                        </a:spcAft>
                        <a:buClrTx/>
                        <a:buSzTx/>
                        <a:buFont typeface="Arial" charset="0"/>
                        <a:buChar char="•"/>
                        <a:tabLst/>
                      </a:pPr>
                      <a:endParaRPr kumimoji="0" lang="en-US" sz="1400" u="none" strike="noStrike" cap="none" normalizeH="0" baseline="0" dirty="0" smtClean="0">
                        <a:ln>
                          <a:noFill/>
                        </a:ln>
                        <a:effectLst/>
                        <a:latin typeface="+mn-lt"/>
                      </a:endParaRPr>
                    </a:p>
                    <a:p>
                      <a:pPr marL="0" marR="0" lvl="0" indent="0" algn="just" defTabSz="914400" rtl="0" eaLnBrk="1" fontAlgn="base" latinLnBrk="0" hangingPunct="1">
                        <a:lnSpc>
                          <a:spcPct val="100000"/>
                        </a:lnSpc>
                        <a:spcBef>
                          <a:spcPct val="20000"/>
                        </a:spcBef>
                        <a:spcAft>
                          <a:spcPct val="0"/>
                        </a:spcAft>
                        <a:buClrTx/>
                        <a:buSzTx/>
                        <a:buFont typeface="Arial" charset="0"/>
                        <a:buNone/>
                        <a:tabLst/>
                        <a:defRPr/>
                      </a:pPr>
                      <a:r>
                        <a:rPr kumimoji="0" lang="en-US" sz="1400" u="none" strike="noStrike" cap="none" normalizeH="0" baseline="0" dirty="0" smtClean="0">
                          <a:ln>
                            <a:noFill/>
                          </a:ln>
                          <a:solidFill>
                            <a:schemeClr val="accent2">
                              <a:lumMod val="75000"/>
                            </a:schemeClr>
                          </a:solidFill>
                          <a:effectLst/>
                          <a:latin typeface="+mn-lt"/>
                          <a:sym typeface="Wingdings" pitchFamily="2" charset="2"/>
                        </a:rPr>
                        <a:t>Lead to: </a:t>
                      </a:r>
                      <a:r>
                        <a:rPr lang="en-US" sz="1400" dirty="0" smtClean="0"/>
                        <a:t>Reduced </a:t>
                      </a:r>
                      <a:r>
                        <a:rPr lang="en-US" sz="1400" spc="-20" dirty="0" smtClean="0"/>
                        <a:t>venous </a:t>
                      </a:r>
                      <a:r>
                        <a:rPr lang="en-US" sz="1400" spc="-25" dirty="0" smtClean="0"/>
                        <a:t>return</a:t>
                      </a:r>
                      <a:r>
                        <a:rPr lang="en-US" sz="1400" spc="340" baseline="0" dirty="0" smtClean="0"/>
                        <a:t> </a:t>
                      </a:r>
                      <a:r>
                        <a:rPr lang="en-US" sz="1400" spc="-25" dirty="0" smtClean="0"/>
                        <a:t>(preload)</a:t>
                      </a:r>
                      <a:r>
                        <a:rPr lang="en-US" sz="1400" spc="-25" dirty="0" smtClean="0">
                          <a:sym typeface="Wingdings"/>
                        </a:rPr>
                        <a:t> </a:t>
                      </a:r>
                      <a:r>
                        <a:rPr lang="en-US" sz="1400" spc="-10" dirty="0" smtClean="0"/>
                        <a:t>loss </a:t>
                      </a:r>
                      <a:r>
                        <a:rPr lang="en-US" sz="1400" spc="-15" dirty="0" smtClean="0"/>
                        <a:t>of </a:t>
                      </a:r>
                      <a:r>
                        <a:rPr lang="en-US" sz="1400" kern="1200" dirty="0" smtClean="0">
                          <a:solidFill>
                            <a:srgbClr val="FADA7A">
                              <a:lumMod val="75000"/>
                            </a:srgbClr>
                          </a:solidFill>
                          <a:latin typeface="+mn-lt"/>
                          <a:ea typeface="+mn-ea"/>
                          <a:cs typeface="+mn-cs"/>
                        </a:rPr>
                        <a:t>15-25% </a:t>
                      </a:r>
                      <a:r>
                        <a:rPr lang="en-US" sz="1400" spc="-25" dirty="0" smtClean="0"/>
                        <a:t>of CO </a:t>
                      </a:r>
                      <a:r>
                        <a:rPr lang="en-US" sz="1400" dirty="0" smtClean="0"/>
                        <a:t>/ </a:t>
                      </a:r>
                      <a:r>
                        <a:rPr kumimoji="0" lang="en-US" sz="1400" kern="1200" dirty="0" smtClean="0">
                          <a:solidFill>
                            <a:srgbClr val="FADA7A">
                              <a:lumMod val="75000"/>
                            </a:srgbClr>
                          </a:solidFill>
                          <a:latin typeface="+mn-lt"/>
                          <a:ea typeface="+mn-ea"/>
                          <a:cs typeface="+mn-cs"/>
                        </a:rPr>
                        <a:t>1-2 L</a:t>
                      </a:r>
                      <a:r>
                        <a:rPr kumimoji="0" lang="en-US" sz="1400" u="none" strike="noStrike" cap="none" normalizeH="0" baseline="0" dirty="0" smtClean="0">
                          <a:ln>
                            <a:noFill/>
                          </a:ln>
                          <a:effectLst/>
                          <a:latin typeface="+mn-lt"/>
                          <a:sym typeface="Wingdings" pitchFamily="2" charset="2"/>
                        </a:rPr>
                        <a:t> </a:t>
                      </a:r>
                      <a:r>
                        <a:rPr kumimoji="0" lang="en-US" sz="1400" u="none" strike="noStrike" cap="none" normalizeH="0" baseline="0" dirty="0" smtClean="0">
                          <a:ln>
                            <a:noFill/>
                          </a:ln>
                          <a:solidFill>
                            <a:schemeClr val="accent2">
                              <a:lumMod val="75000"/>
                            </a:schemeClr>
                          </a:solidFill>
                          <a:effectLst/>
                          <a:latin typeface="+mn-lt"/>
                          <a:sym typeface="Wingdings" pitchFamily="2" charset="2"/>
                        </a:rPr>
                        <a:t>hypotension</a:t>
                      </a:r>
                      <a:endParaRPr kumimoji="0" lang="en-US" sz="1400" b="1" i="0" u="none" strike="noStrike" cap="none" normalizeH="0" baseline="0" dirty="0" smtClean="0">
                        <a:ln>
                          <a:noFill/>
                        </a:ln>
                        <a:solidFill>
                          <a:schemeClr val="accent2">
                            <a:lumMod val="75000"/>
                          </a:schemeClr>
                        </a:solidFill>
                        <a:effectLst/>
                        <a:latin typeface="+mn-lt"/>
                        <a:cs typeface="Calibri" pitchFamily="34" charset="0"/>
                      </a:endParaRPr>
                    </a:p>
                  </a:txBody>
                  <a:tcPr marL="102870" marR="102870" anchor="ctr" anchorCtr="1" horzOverflow="overflow">
                    <a:solidFill>
                      <a:schemeClr val="accent2">
                        <a:lumMod val="20000"/>
                        <a:lumOff val="80000"/>
                      </a:schemeClr>
                    </a:solidFill>
                  </a:tcPr>
                </a:tc>
                <a:tc>
                  <a:txBody>
                    <a:bodyPr/>
                    <a:lstStyle/>
                    <a:p>
                      <a:pPr marL="342900" marR="0" lvl="0" indent="-342900" algn="l" defTabSz="914400" rtl="0" eaLnBrk="1" fontAlgn="base" latinLnBrk="0" hangingPunct="1">
                        <a:lnSpc>
                          <a:spcPct val="100000"/>
                        </a:lnSpc>
                        <a:spcBef>
                          <a:spcPct val="20000"/>
                        </a:spcBef>
                        <a:spcAft>
                          <a:spcPct val="0"/>
                        </a:spcAft>
                        <a:buClrTx/>
                        <a:buSzTx/>
                        <a:buFont typeface="+mj-lt"/>
                        <a:buAutoNum type="arabicPeriod"/>
                        <a:tabLst/>
                        <a:defRPr/>
                      </a:pPr>
                      <a:r>
                        <a:rPr kumimoji="0" lang="en-US" sz="1100" u="none" strike="noStrike" cap="none" normalizeH="0" baseline="0" dirty="0" smtClean="0">
                          <a:ln>
                            <a:noFill/>
                          </a:ln>
                          <a:effectLst/>
                          <a:latin typeface="+mn-lt"/>
                        </a:rPr>
                        <a:t>Hypotension </a:t>
                      </a:r>
                      <a:r>
                        <a:rPr lang="en-US" sz="1100" dirty="0" smtClean="0"/>
                        <a:t>(≤ 85/40mmHg)</a:t>
                      </a:r>
                      <a:r>
                        <a:rPr lang="en-US" sz="1100" baseline="0" dirty="0" smtClean="0"/>
                        <a:t> </a:t>
                      </a:r>
                      <a:r>
                        <a:rPr kumimoji="0" lang="en-US" sz="1100" u="none" strike="noStrike" cap="none" normalizeH="0" baseline="0" dirty="0" smtClean="0">
                          <a:ln>
                            <a:noFill/>
                          </a:ln>
                          <a:effectLst/>
                          <a:latin typeface="+mn-lt"/>
                        </a:rPr>
                        <a:t>; weak but rapid pulse . </a:t>
                      </a:r>
                    </a:p>
                    <a:p>
                      <a:pPr marL="342900" indent="-342900">
                        <a:buFont typeface="+mj-lt"/>
                        <a:buAutoNum type="arabicPeriod"/>
                      </a:pPr>
                      <a:r>
                        <a:rPr lang="en-US" sz="1100" dirty="0" smtClean="0"/>
                        <a:t>Tachycardia (Compensation for↓ MAP sensed by Baroreceptors)</a:t>
                      </a:r>
                      <a:r>
                        <a:rPr lang="en-US" sz="1100" baseline="0" dirty="0" smtClean="0"/>
                        <a:t> </a:t>
                      </a:r>
                      <a:r>
                        <a:rPr lang="en-US" sz="1100" dirty="0" smtClean="0"/>
                        <a:t>Rapid, weak, &amp; </a:t>
                      </a:r>
                      <a:r>
                        <a:rPr lang="en-US" sz="1100" dirty="0" err="1" smtClean="0"/>
                        <a:t>thready</a:t>
                      </a:r>
                      <a:r>
                        <a:rPr lang="en-US" sz="1100" baseline="0" dirty="0" smtClean="0"/>
                        <a:t> </a:t>
                      </a:r>
                      <a:r>
                        <a:rPr lang="en-US" sz="1100" dirty="0" smtClean="0"/>
                        <a:t>pulse</a:t>
                      </a:r>
                      <a:r>
                        <a:rPr lang="en-US" sz="1100" baseline="0" dirty="0" smtClean="0"/>
                        <a:t> </a:t>
                      </a:r>
                      <a:r>
                        <a:rPr lang="en-US" sz="1100" dirty="0" smtClean="0"/>
                        <a:t>(140/min).</a:t>
                      </a:r>
                      <a:endParaRPr kumimoji="0" lang="en-US" sz="1100" u="none" strike="noStrike" cap="none" normalizeH="0" baseline="0" dirty="0" smtClean="0">
                        <a:ln>
                          <a:noFill/>
                        </a:ln>
                        <a:effectLst/>
                        <a:latin typeface="+mn-lt"/>
                      </a:endParaRPr>
                    </a:p>
                    <a:p>
                      <a:pPr marL="342900" marR="0" lvl="0" indent="-342900" algn="l" defTabSz="914400" rtl="0" eaLnBrk="1" fontAlgn="base" latinLnBrk="0" hangingPunct="1">
                        <a:lnSpc>
                          <a:spcPct val="100000"/>
                        </a:lnSpc>
                        <a:spcBef>
                          <a:spcPct val="20000"/>
                        </a:spcBef>
                        <a:spcAft>
                          <a:spcPct val="0"/>
                        </a:spcAft>
                        <a:buClrTx/>
                        <a:buSzTx/>
                        <a:buFont typeface="+mj-lt"/>
                        <a:buAutoNum type="arabicPeriod"/>
                        <a:tabLst/>
                      </a:pPr>
                      <a:r>
                        <a:rPr kumimoji="0" lang="en-US" sz="1100" u="none" strike="noStrike" cap="none" normalizeH="0" baseline="0" dirty="0" smtClean="0">
                          <a:ln>
                            <a:noFill/>
                          </a:ln>
                          <a:effectLst/>
                          <a:latin typeface="+mn-lt"/>
                        </a:rPr>
                        <a:t>Cool, clammy skin</a:t>
                      </a:r>
                    </a:p>
                    <a:p>
                      <a:pPr marL="342900" marR="0" lvl="0" indent="-342900" algn="l" defTabSz="914400" rtl="0" eaLnBrk="1" fontAlgn="base" latinLnBrk="0" hangingPunct="1">
                        <a:lnSpc>
                          <a:spcPct val="100000"/>
                        </a:lnSpc>
                        <a:spcBef>
                          <a:spcPct val="20000"/>
                        </a:spcBef>
                        <a:spcAft>
                          <a:spcPct val="0"/>
                        </a:spcAft>
                        <a:buClrTx/>
                        <a:buSzTx/>
                        <a:buFont typeface="+mj-lt"/>
                        <a:buAutoNum type="arabicPeriod"/>
                        <a:tabLst/>
                        <a:defRPr/>
                      </a:pPr>
                      <a:r>
                        <a:rPr lang="en-US" sz="1100" dirty="0" smtClean="0"/>
                        <a:t>Tachypnea “rapid respiration”</a:t>
                      </a:r>
                      <a:r>
                        <a:rPr lang="en-US" sz="1100" baseline="0" dirty="0" smtClean="0"/>
                        <a:t> </a:t>
                      </a:r>
                      <a:r>
                        <a:rPr lang="en-US" sz="1100" dirty="0" smtClean="0"/>
                        <a:t>(Compensation for hypoxia sensed by Chemoreceptors)</a:t>
                      </a:r>
                      <a:r>
                        <a:rPr lang="en-US" sz="1100" baseline="0" dirty="0" smtClean="0"/>
                        <a:t> </a:t>
                      </a:r>
                      <a:r>
                        <a:rPr kumimoji="0" lang="en-US" sz="1100" u="none" strike="noStrike" cap="none" normalizeH="0" baseline="0" dirty="0" smtClean="0">
                          <a:ln>
                            <a:noFill/>
                          </a:ln>
                          <a:effectLst/>
                          <a:latin typeface="+mn-lt"/>
                        </a:rPr>
                        <a:t>shallow breathing , anxiety</a:t>
                      </a:r>
                    </a:p>
                    <a:p>
                      <a:pPr marL="342900" marR="0" lvl="0" indent="-342900" algn="l" defTabSz="914400" rtl="0" eaLnBrk="1" fontAlgn="base" latinLnBrk="0" hangingPunct="1">
                        <a:lnSpc>
                          <a:spcPct val="100000"/>
                        </a:lnSpc>
                        <a:spcBef>
                          <a:spcPct val="20000"/>
                        </a:spcBef>
                        <a:spcAft>
                          <a:spcPct val="0"/>
                        </a:spcAft>
                        <a:buClrTx/>
                        <a:buSzTx/>
                        <a:buFont typeface="+mj-lt"/>
                        <a:buAutoNum type="arabicPeriod"/>
                        <a:tabLst/>
                        <a:defRPr/>
                      </a:pPr>
                      <a:r>
                        <a:rPr lang="en-US" sz="1100" dirty="0" smtClean="0"/>
                        <a:t>Restlessness due to</a:t>
                      </a:r>
                      <a:r>
                        <a:rPr lang="en-US" sz="1100" baseline="0" dirty="0" smtClean="0"/>
                        <a:t> </a:t>
                      </a:r>
                      <a:r>
                        <a:rPr lang="en-US" sz="1100" dirty="0" smtClean="0"/>
                        <a:t>hypo-perfusion.</a:t>
                      </a:r>
                      <a:endParaRPr kumimoji="0" lang="en-US" sz="1100" u="none" strike="noStrike" cap="none" normalizeH="0" baseline="0" dirty="0" smtClean="0">
                        <a:ln>
                          <a:noFill/>
                        </a:ln>
                        <a:effectLst/>
                        <a:latin typeface="+mn-lt"/>
                      </a:endParaRPr>
                    </a:p>
                    <a:p>
                      <a:pPr marL="342900" marR="0" lvl="0" indent="-342900" algn="l" defTabSz="914400" rtl="0" eaLnBrk="1" fontAlgn="base" latinLnBrk="0" hangingPunct="1">
                        <a:lnSpc>
                          <a:spcPct val="100000"/>
                        </a:lnSpc>
                        <a:spcBef>
                          <a:spcPct val="20000"/>
                        </a:spcBef>
                        <a:spcAft>
                          <a:spcPct val="0"/>
                        </a:spcAft>
                        <a:buClrTx/>
                        <a:buSzTx/>
                        <a:buFont typeface="+mj-lt"/>
                        <a:buAutoNum type="arabicPeriod"/>
                        <a:tabLst/>
                      </a:pPr>
                      <a:r>
                        <a:rPr kumimoji="0" lang="en-US" sz="1100" u="none" strike="noStrike" cap="none" normalizeH="0" baseline="0" dirty="0" smtClean="0">
                          <a:ln>
                            <a:noFill/>
                          </a:ln>
                          <a:effectLst/>
                          <a:latin typeface="+mn-lt"/>
                        </a:rPr>
                        <a:t>Altered mental state</a:t>
                      </a:r>
                    </a:p>
                    <a:p>
                      <a:pPr marL="342900" indent="-342900">
                        <a:buFont typeface="+mj-lt"/>
                        <a:buAutoNum type="arabicPeriod"/>
                      </a:pPr>
                      <a:r>
                        <a:rPr lang="en-US" sz="1100" dirty="0" smtClean="0"/>
                        <a:t>Oliguria (low urine output)/</a:t>
                      </a:r>
                    </a:p>
                    <a:p>
                      <a:pPr marL="342900" indent="-342900">
                        <a:buFont typeface="+mj-lt"/>
                        <a:buAutoNum type="arabicPeriod"/>
                      </a:pPr>
                      <a:r>
                        <a:rPr lang="en-US" sz="1100" dirty="0" smtClean="0"/>
                        <a:t>Anuria (no urine output).</a:t>
                      </a:r>
                    </a:p>
                    <a:p>
                      <a:pPr marL="342900" indent="-342900">
                        <a:buFont typeface="+mj-lt"/>
                        <a:buAutoNum type="arabicPeriod"/>
                      </a:pPr>
                      <a:r>
                        <a:rPr lang="en-US" sz="1100" dirty="0" smtClean="0"/>
                        <a:t>Blood test: Lactic acidosis.</a:t>
                      </a:r>
                    </a:p>
                  </a:txBody>
                  <a:tcPr marL="102870" marR="102870" anchor="ctr" horzOverflow="overflow">
                    <a:solidFill>
                      <a:schemeClr val="accent2">
                        <a:lumMod val="20000"/>
                        <a:lumOff val="80000"/>
                      </a:schemeClr>
                    </a:solidFill>
                  </a:tcPr>
                </a:tc>
              </a:tr>
              <a:tr h="15505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u="none" strike="noStrike" cap="none" normalizeH="0" baseline="0" dirty="0" smtClean="0">
                          <a:ln>
                            <a:noFill/>
                          </a:ln>
                          <a:effectLst/>
                          <a:latin typeface="+mn-lt"/>
                        </a:rPr>
                        <a:t>Cardiogenic shock</a:t>
                      </a:r>
                      <a:endParaRPr kumimoji="0" lang="en-US" sz="1600" b="1" i="0" u="none" strike="noStrike" cap="none" normalizeH="0" baseline="0" dirty="0" smtClean="0">
                        <a:ln>
                          <a:noFill/>
                        </a:ln>
                        <a:solidFill>
                          <a:schemeClr val="tx1"/>
                        </a:solidFill>
                        <a:effectLst/>
                        <a:latin typeface="+mn-lt"/>
                        <a:cs typeface="Calibri" pitchFamily="34" charset="0"/>
                      </a:endParaRPr>
                    </a:p>
                  </a:txBody>
                  <a:tcPr marL="102870" marR="102870" anchor="ctr" anchorCtr="1"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100" u="none" strike="noStrike" cap="none" normalizeH="0" baseline="0" dirty="0" smtClean="0">
                          <a:ln>
                            <a:noFill/>
                          </a:ln>
                          <a:solidFill>
                            <a:srgbClr val="FF0000"/>
                          </a:solidFill>
                          <a:effectLst/>
                          <a:latin typeface="+mn-lt"/>
                        </a:rPr>
                        <a:t>Heart problems </a:t>
                      </a:r>
                      <a:r>
                        <a:rPr kumimoji="0" lang="en-US" sz="1100" u="none" strike="noStrike" cap="none" normalizeH="0" baseline="0" dirty="0" smtClean="0">
                          <a:ln>
                            <a:noFill/>
                          </a:ln>
                          <a:effectLst/>
                          <a:latin typeface="+mn-lt"/>
                        </a:rPr>
                        <a:t>(e.g., myocardial infarction(Most common), heart failure , cardiac dysrhythmias) </a:t>
                      </a:r>
                      <a:r>
                        <a:rPr kumimoji="0" lang="en-US" sz="1100" u="none" strike="noStrike" cap="none" normalizeH="0" baseline="0" dirty="0" smtClean="0">
                          <a:ln>
                            <a:noFill/>
                          </a:ln>
                          <a:effectLst/>
                          <a:latin typeface="+mn-lt"/>
                          <a:sym typeface="Wingdings" pitchFamily="2" charset="2"/>
                        </a:rPr>
                        <a:t> </a:t>
                      </a:r>
                      <a:r>
                        <a:rPr kumimoji="0" lang="en-US" sz="1100" kern="1200" spc="-15" dirty="0" smtClean="0"/>
                        <a:t>despite adequate ventricular filling pressure </a:t>
                      </a:r>
                      <a:r>
                        <a:rPr kumimoji="0" lang="en-US" sz="1100" kern="1200" spc="-15" dirty="0" smtClean="0">
                          <a:sym typeface="Wingdings"/>
                        </a:rPr>
                        <a:t></a:t>
                      </a:r>
                      <a:r>
                        <a:rPr lang="en-US" sz="1100" dirty="0" smtClean="0">
                          <a:solidFill>
                            <a:srgbClr val="191917"/>
                          </a:solidFill>
                          <a:latin typeface="+mn-lt"/>
                          <a:cs typeface="Arial"/>
                        </a:rPr>
                        <a:t>↓ </a:t>
                      </a:r>
                      <a:r>
                        <a:rPr kumimoji="0" lang="en-US" sz="1100" u="none" strike="noStrike" cap="none" normalizeH="0" baseline="0" dirty="0" smtClean="0">
                          <a:ln>
                            <a:noFill/>
                          </a:ln>
                          <a:effectLst/>
                          <a:latin typeface="+mn-lt"/>
                          <a:sym typeface="Wingdings" pitchFamily="2" charset="2"/>
                        </a:rPr>
                        <a:t>contractility </a:t>
                      </a:r>
                      <a:r>
                        <a:rPr kumimoji="0" lang="en-US" sz="1100" u="none" strike="noStrike" cap="none" normalizeH="0" baseline="0" dirty="0" smtClean="0">
                          <a:ln>
                            <a:noFill/>
                          </a:ln>
                          <a:effectLst/>
                          <a:latin typeface="+mn-lt"/>
                          <a:sym typeface="Wingdings"/>
                        </a:rPr>
                        <a:t></a:t>
                      </a:r>
                      <a:r>
                        <a:rPr lang="en-US" sz="1100" dirty="0" smtClean="0">
                          <a:solidFill>
                            <a:srgbClr val="191917"/>
                          </a:solidFill>
                          <a:latin typeface="+mn-lt"/>
                          <a:cs typeface="Arial"/>
                        </a:rPr>
                        <a:t>↓</a:t>
                      </a:r>
                      <a:r>
                        <a:rPr kumimoji="0" lang="en-US" sz="1100" u="none" strike="noStrike" cap="none" normalizeH="0" baseline="0" dirty="0" smtClean="0">
                          <a:ln>
                            <a:noFill/>
                          </a:ln>
                          <a:effectLst/>
                          <a:latin typeface="+mn-lt"/>
                          <a:sym typeface="Wingdings" pitchFamily="2" charset="2"/>
                        </a:rPr>
                        <a:t>in stroke volume </a:t>
                      </a:r>
                      <a:r>
                        <a:rPr lang="en-US" sz="1100" dirty="0" smtClean="0">
                          <a:solidFill>
                            <a:srgbClr val="191917"/>
                          </a:solidFill>
                          <a:latin typeface="+mn-lt"/>
                          <a:cs typeface="Arial"/>
                        </a:rPr>
                        <a:t>↓</a:t>
                      </a:r>
                      <a:r>
                        <a:rPr kumimoji="0" lang="en-US" sz="1100" u="none" strike="noStrike" cap="none" normalizeH="0" baseline="0" dirty="0" smtClean="0">
                          <a:ln>
                            <a:noFill/>
                          </a:ln>
                          <a:effectLst/>
                          <a:latin typeface="+mn-lt"/>
                          <a:sym typeface="Wingdings" pitchFamily="2" charset="2"/>
                        </a:rPr>
                        <a:t>cardiac output  </a:t>
                      </a:r>
                      <a:r>
                        <a:rPr kumimoji="0" lang="en-US" sz="1100" u="none" strike="noStrike" cap="none" normalizeH="0" baseline="0" dirty="0" smtClean="0">
                          <a:ln>
                            <a:noFill/>
                          </a:ln>
                          <a:solidFill>
                            <a:schemeClr val="accent2">
                              <a:lumMod val="75000"/>
                            </a:schemeClr>
                          </a:solidFill>
                          <a:effectLst/>
                          <a:latin typeface="+mn-lt"/>
                          <a:sym typeface="Wingdings" pitchFamily="2" charset="2"/>
                        </a:rPr>
                        <a:t>hypotension </a:t>
                      </a:r>
                      <a:br>
                        <a:rPr kumimoji="0" lang="en-US" sz="1100" u="none" strike="noStrike" cap="none" normalizeH="0" baseline="0" dirty="0" smtClean="0">
                          <a:ln>
                            <a:noFill/>
                          </a:ln>
                          <a:solidFill>
                            <a:schemeClr val="accent2">
                              <a:lumMod val="75000"/>
                            </a:schemeClr>
                          </a:solidFill>
                          <a:effectLst/>
                          <a:latin typeface="+mn-lt"/>
                          <a:sym typeface="Wingdings" pitchFamily="2" charset="2"/>
                        </a:rPr>
                      </a:br>
                      <a:r>
                        <a:rPr kumimoji="0" lang="en-US" sz="1100" u="none" strike="noStrike" cap="none" normalizeH="0" baseline="0" dirty="0" smtClean="0">
                          <a:ln>
                            <a:noFill/>
                          </a:ln>
                          <a:solidFill>
                            <a:schemeClr val="tx1"/>
                          </a:solidFill>
                          <a:effectLst/>
                          <a:latin typeface="+mn-lt"/>
                          <a:sym typeface="Wingdings" pitchFamily="2" charset="2"/>
                        </a:rPr>
                        <a:t>Myocarditis, cardiomyopathy, cardiac tamponade, congestive heart failure</a:t>
                      </a:r>
                      <a:br>
                        <a:rPr kumimoji="0" lang="en-US" sz="1100" u="none" strike="noStrike" cap="none" normalizeH="0" baseline="0" dirty="0" smtClean="0">
                          <a:ln>
                            <a:noFill/>
                          </a:ln>
                          <a:solidFill>
                            <a:schemeClr val="tx1"/>
                          </a:solidFill>
                          <a:effectLst/>
                          <a:latin typeface="+mn-lt"/>
                          <a:sym typeface="Wingdings" pitchFamily="2" charset="2"/>
                        </a:rPr>
                      </a:br>
                      <a:r>
                        <a:rPr kumimoji="0" lang="en-US" sz="1100" u="none" strike="noStrike" cap="none" normalizeH="0" baseline="0" dirty="0" smtClean="0">
                          <a:ln>
                            <a:noFill/>
                          </a:ln>
                          <a:solidFill>
                            <a:schemeClr val="tx1"/>
                          </a:solidFill>
                          <a:effectLst/>
                          <a:latin typeface="+mn-lt"/>
                          <a:sym typeface="Wingdings" pitchFamily="2" charset="2"/>
                        </a:rPr>
                        <a:t>Acute </a:t>
                      </a:r>
                      <a:r>
                        <a:rPr kumimoji="0" lang="en-US" sz="1100" u="none" strike="noStrike" cap="none" normalizeH="0" baseline="0" dirty="0" err="1" smtClean="0">
                          <a:ln>
                            <a:noFill/>
                          </a:ln>
                          <a:solidFill>
                            <a:schemeClr val="tx1"/>
                          </a:solidFill>
                          <a:effectLst/>
                          <a:latin typeface="+mn-lt"/>
                          <a:sym typeface="Wingdings" pitchFamily="2" charset="2"/>
                        </a:rPr>
                        <a:t>valvular</a:t>
                      </a:r>
                      <a:r>
                        <a:rPr kumimoji="0" lang="en-US" sz="1100" u="none" strike="noStrike" cap="none" normalizeH="0" baseline="0" dirty="0" smtClean="0">
                          <a:ln>
                            <a:noFill/>
                          </a:ln>
                          <a:solidFill>
                            <a:schemeClr val="tx1"/>
                          </a:solidFill>
                          <a:effectLst/>
                          <a:latin typeface="+mn-lt"/>
                          <a:sym typeface="Wingdings" pitchFamily="2" charset="2"/>
                        </a:rPr>
                        <a:t> dysfunction (e.g., rapture of papillary muscles post MI)</a:t>
                      </a:r>
                      <a:r>
                        <a:rPr kumimoji="0" lang="en-US" sz="1100" u="none" strike="noStrike" cap="none" normalizeH="0" baseline="0" dirty="0" smtClean="0">
                          <a:ln>
                            <a:noFill/>
                          </a:ln>
                          <a:solidFill>
                            <a:schemeClr val="accent2">
                              <a:lumMod val="75000"/>
                            </a:schemeClr>
                          </a:solidFill>
                          <a:effectLst/>
                          <a:latin typeface="+mn-lt"/>
                          <a:sym typeface="Wingdings" pitchFamily="2" charset="2"/>
                        </a:rPr>
                        <a:t/>
                      </a:r>
                      <a:br>
                        <a:rPr kumimoji="0" lang="en-US" sz="1100" u="none" strike="noStrike" cap="none" normalizeH="0" baseline="0" dirty="0" smtClean="0">
                          <a:ln>
                            <a:noFill/>
                          </a:ln>
                          <a:solidFill>
                            <a:schemeClr val="accent2">
                              <a:lumMod val="75000"/>
                            </a:schemeClr>
                          </a:solidFill>
                          <a:effectLst/>
                          <a:latin typeface="+mn-lt"/>
                          <a:sym typeface="Wingdings" pitchFamily="2" charset="2"/>
                        </a:rPr>
                      </a:br>
                      <a:r>
                        <a:rPr kumimoji="0" lang="en-US" sz="1100" u="none" strike="noStrike" cap="none" normalizeH="0" baseline="0" dirty="0" smtClean="0">
                          <a:ln>
                            <a:noFill/>
                          </a:ln>
                          <a:solidFill>
                            <a:schemeClr val="tx1"/>
                          </a:solidFill>
                          <a:effectLst/>
                          <a:latin typeface="+mn-lt"/>
                          <a:sym typeface="Wingdings" pitchFamily="2" charset="2"/>
                        </a:rPr>
                        <a:t>Sustained arrhythmias (e.g. heart block, ventricular tachycardia)</a:t>
                      </a:r>
                      <a:br>
                        <a:rPr kumimoji="0" lang="en-US" sz="1100" u="none" strike="noStrike" cap="none" normalizeH="0" baseline="0" dirty="0" smtClean="0">
                          <a:ln>
                            <a:noFill/>
                          </a:ln>
                          <a:solidFill>
                            <a:schemeClr val="tx1"/>
                          </a:solidFill>
                          <a:effectLst/>
                          <a:latin typeface="+mn-lt"/>
                          <a:sym typeface="Wingdings" pitchFamily="2" charset="2"/>
                        </a:rPr>
                      </a:br>
                      <a:r>
                        <a:rPr kumimoji="0" lang="en-US" sz="1100" u="none" strike="noStrike" cap="none" normalizeH="0" baseline="0" dirty="0" smtClean="0">
                          <a:ln>
                            <a:noFill/>
                          </a:ln>
                          <a:solidFill>
                            <a:schemeClr val="tx1"/>
                          </a:solidFill>
                          <a:effectLst/>
                          <a:latin typeface="+mn-lt"/>
                          <a:sym typeface="Wingdings" pitchFamily="2" charset="2"/>
                        </a:rPr>
                        <a:t>pulmonary embolism</a:t>
                      </a:r>
                      <a:br>
                        <a:rPr kumimoji="0" lang="en-US" sz="1100" u="none" strike="noStrike" cap="none" normalizeH="0" baseline="0" dirty="0" smtClean="0">
                          <a:ln>
                            <a:noFill/>
                          </a:ln>
                          <a:solidFill>
                            <a:schemeClr val="tx1"/>
                          </a:solidFill>
                          <a:effectLst/>
                          <a:latin typeface="+mn-lt"/>
                          <a:sym typeface="Wingdings" pitchFamily="2" charset="2"/>
                        </a:rPr>
                      </a:br>
                      <a:r>
                        <a:rPr kumimoji="0" lang="en-US" sz="1100" u="none" strike="noStrike" cap="none" normalizeH="0" baseline="0" dirty="0" smtClean="0">
                          <a:ln>
                            <a:noFill/>
                          </a:ln>
                          <a:solidFill>
                            <a:schemeClr val="tx1"/>
                          </a:solidFill>
                          <a:effectLst/>
                          <a:latin typeface="+mn-lt"/>
                          <a:sym typeface="Wingdings" pitchFamily="2" charset="2"/>
                        </a:rPr>
                        <a:t>Is associated with loss of &gt; 40% of LV myocardial function, mortality rate is high 60-90%</a:t>
                      </a:r>
                      <a:endParaRPr kumimoji="0" lang="en-US" sz="1100" b="1" i="0" u="none" strike="noStrike" cap="none" normalizeH="0" baseline="0" dirty="0" smtClean="0">
                        <a:ln>
                          <a:noFill/>
                        </a:ln>
                        <a:solidFill>
                          <a:schemeClr val="tx1"/>
                        </a:solidFill>
                        <a:effectLst/>
                        <a:latin typeface="+mn-lt"/>
                        <a:cs typeface="Calibri" pitchFamily="34" charset="0"/>
                      </a:endParaRPr>
                    </a:p>
                  </a:txBody>
                  <a:tcPr marL="102870" marR="102870" anchor="ctr" anchorCtr="1" horzOverflow="overflow">
                    <a:solidFill>
                      <a:schemeClr val="accent2">
                        <a:lumMod val="20000"/>
                        <a:lumOff val="80000"/>
                      </a:schemeClr>
                    </a:solidFill>
                  </a:tcPr>
                </a:tc>
                <a:tc>
                  <a:txBody>
                    <a:bodyPr/>
                    <a:lstStyle/>
                    <a:p>
                      <a:pPr marL="342900" marR="0" lvl="0" indent="-342900" algn="l" defTabSz="914400" rtl="0" eaLnBrk="1" fontAlgn="base" latinLnBrk="0" hangingPunct="1">
                        <a:lnSpc>
                          <a:spcPct val="100000"/>
                        </a:lnSpc>
                        <a:spcBef>
                          <a:spcPct val="20000"/>
                        </a:spcBef>
                        <a:spcAft>
                          <a:spcPct val="0"/>
                        </a:spcAft>
                        <a:buClrTx/>
                        <a:buSzTx/>
                        <a:buFont typeface="+mj-lt"/>
                        <a:buAutoNum type="arabicPeriod"/>
                        <a:tabLst/>
                      </a:pPr>
                      <a:r>
                        <a:rPr kumimoji="0" lang="en-US" sz="1100" u="none" strike="noStrike" cap="none" normalizeH="0" baseline="0" dirty="0" smtClean="0">
                          <a:ln>
                            <a:noFill/>
                          </a:ln>
                          <a:solidFill>
                            <a:schemeClr val="tx1"/>
                          </a:solidFill>
                          <a:effectLst/>
                          <a:latin typeface="+mn-lt"/>
                        </a:rPr>
                        <a:t>Just like symptoms of a hypovolemic shock +</a:t>
                      </a:r>
                    </a:p>
                    <a:p>
                      <a:pPr marL="342900" marR="0" lvl="0" indent="-342900" algn="l" defTabSz="914400" rtl="0" eaLnBrk="1" fontAlgn="base" latinLnBrk="0" hangingPunct="1">
                        <a:lnSpc>
                          <a:spcPct val="100000"/>
                        </a:lnSpc>
                        <a:spcBef>
                          <a:spcPct val="20000"/>
                        </a:spcBef>
                        <a:spcAft>
                          <a:spcPct val="0"/>
                        </a:spcAft>
                        <a:buClrTx/>
                        <a:buSzTx/>
                        <a:buFont typeface="+mj-lt"/>
                        <a:buAutoNum type="arabicPeriod"/>
                        <a:tabLst/>
                      </a:pPr>
                      <a:r>
                        <a:rPr kumimoji="0" lang="en-US" sz="1100" u="none" strike="noStrike" cap="none" normalizeH="0" baseline="0" dirty="0" smtClean="0">
                          <a:ln>
                            <a:noFill/>
                          </a:ln>
                          <a:effectLst/>
                          <a:latin typeface="+mn-lt"/>
                        </a:rPr>
                        <a:t>Distended jugular veins  </a:t>
                      </a:r>
                    </a:p>
                    <a:p>
                      <a:pPr marL="342900" marR="0" lvl="0" indent="-342900" algn="l" defTabSz="914400" rtl="0" eaLnBrk="1" fontAlgn="base" latinLnBrk="0" hangingPunct="1">
                        <a:lnSpc>
                          <a:spcPct val="100000"/>
                        </a:lnSpc>
                        <a:spcBef>
                          <a:spcPct val="20000"/>
                        </a:spcBef>
                        <a:spcAft>
                          <a:spcPct val="0"/>
                        </a:spcAft>
                        <a:buClrTx/>
                        <a:buSzTx/>
                        <a:buFont typeface="+mj-lt"/>
                        <a:buAutoNum type="arabicPeriod"/>
                        <a:tabLst/>
                      </a:pPr>
                      <a:r>
                        <a:rPr lang="en-US" sz="1100" dirty="0" smtClean="0"/>
                        <a:t>Cardiomegaly</a:t>
                      </a:r>
                    </a:p>
                    <a:p>
                      <a:pPr marL="342900" indent="-342900">
                        <a:buFont typeface="+mj-lt"/>
                        <a:buAutoNum type="arabicPeriod"/>
                      </a:pPr>
                      <a:r>
                        <a:rPr lang="en-US" sz="1100" dirty="0" smtClean="0"/>
                        <a:t>Congestion of lungs</a:t>
                      </a:r>
                      <a:r>
                        <a:rPr lang="en-US" sz="1100" baseline="0" dirty="0" smtClean="0"/>
                        <a:t> </a:t>
                      </a:r>
                      <a:r>
                        <a:rPr lang="en-US" sz="1100" dirty="0" smtClean="0"/>
                        <a:t>&amp;</a:t>
                      </a:r>
                      <a:r>
                        <a:rPr lang="en-US" sz="1100" baseline="0" dirty="0" smtClean="0"/>
                        <a:t> </a:t>
                      </a:r>
                      <a:r>
                        <a:rPr lang="en-US" sz="1100" dirty="0" smtClean="0"/>
                        <a:t>viscera:</a:t>
                      </a:r>
                      <a:r>
                        <a:rPr lang="en-US" sz="1100" baseline="0" dirty="0" smtClean="0"/>
                        <a:t> </a:t>
                      </a:r>
                      <a:r>
                        <a:rPr lang="en-US" sz="1100" dirty="0" smtClean="0"/>
                        <a:t>Chest X-ray (CXR):</a:t>
                      </a:r>
                    </a:p>
                    <a:p>
                      <a:pPr marL="342900" indent="-342900">
                        <a:buFont typeface="+mj-lt"/>
                        <a:buAutoNum type="arabicPeriod"/>
                      </a:pPr>
                      <a:r>
                        <a:rPr lang="en-US" sz="1100" dirty="0" smtClean="0"/>
                        <a:t>Interstitial</a:t>
                      </a:r>
                      <a:r>
                        <a:rPr lang="en-US" sz="1100" baseline="0" dirty="0" smtClean="0"/>
                        <a:t> </a:t>
                      </a:r>
                      <a:r>
                        <a:rPr lang="en-US" sz="1100" dirty="0" smtClean="0"/>
                        <a:t>pulmonary /</a:t>
                      </a:r>
                      <a:r>
                        <a:rPr lang="en-US" sz="1100" baseline="0" dirty="0" smtClean="0"/>
                        <a:t> </a:t>
                      </a:r>
                      <a:r>
                        <a:rPr lang="en-US" sz="1100" dirty="0" smtClean="0"/>
                        <a:t>Alveolar edema</a:t>
                      </a:r>
                      <a:r>
                        <a:rPr lang="en-US" sz="1100" baseline="0" dirty="0" smtClean="0"/>
                        <a:t> . </a:t>
                      </a:r>
                      <a:endParaRPr kumimoji="0" lang="en-US" sz="1100" u="none" strike="noStrike" cap="none" normalizeH="0" baseline="0" dirty="0" smtClean="0">
                        <a:ln>
                          <a:noFill/>
                        </a:ln>
                        <a:effectLst/>
                        <a:latin typeface="+mn-lt"/>
                      </a:endParaRPr>
                    </a:p>
                    <a:p>
                      <a:pPr marL="342900" marR="0" lvl="0" indent="-342900" algn="l" defTabSz="914400" rtl="0" eaLnBrk="1" fontAlgn="base" latinLnBrk="0" hangingPunct="1">
                        <a:lnSpc>
                          <a:spcPct val="100000"/>
                        </a:lnSpc>
                        <a:spcBef>
                          <a:spcPct val="20000"/>
                        </a:spcBef>
                        <a:spcAft>
                          <a:spcPct val="0"/>
                        </a:spcAft>
                        <a:buClrTx/>
                        <a:buSzTx/>
                        <a:buFont typeface="+mj-lt"/>
                        <a:buAutoNum type="arabicPeriod"/>
                        <a:tabLst/>
                      </a:pPr>
                      <a:r>
                        <a:rPr kumimoji="0" lang="en-US" sz="1100" u="none" strike="noStrike" cap="none" normalizeH="0" baseline="0" dirty="0" smtClean="0">
                          <a:ln>
                            <a:noFill/>
                          </a:ln>
                          <a:effectLst/>
                          <a:latin typeface="+mn-lt"/>
                        </a:rPr>
                        <a:t>May be absent pulse</a:t>
                      </a:r>
                      <a:endParaRPr kumimoji="0" lang="en-US" sz="1100" b="1" i="0" u="none" strike="noStrike" cap="none" normalizeH="0" baseline="0" dirty="0" smtClean="0">
                        <a:ln>
                          <a:noFill/>
                        </a:ln>
                        <a:solidFill>
                          <a:schemeClr val="tx1"/>
                        </a:solidFill>
                        <a:effectLst/>
                        <a:latin typeface="+mn-lt"/>
                        <a:cs typeface="Calibri" pitchFamily="34" charset="0"/>
                      </a:endParaRPr>
                    </a:p>
                  </a:txBody>
                  <a:tcPr marL="102870" marR="102870" anchor="ctr" horzOverflow="overflow">
                    <a:solidFill>
                      <a:schemeClr val="accent2">
                        <a:lumMod val="20000"/>
                        <a:lumOff val="80000"/>
                      </a:schemeClr>
                    </a:solidFill>
                  </a:tcPr>
                </a:tc>
              </a:tr>
              <a:tr h="14744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u="none" strike="noStrike" cap="none" normalizeH="0" baseline="0" dirty="0" smtClean="0">
                          <a:ln>
                            <a:noFill/>
                          </a:ln>
                          <a:effectLst/>
                          <a:latin typeface="+mn-lt"/>
                        </a:rPr>
                        <a:t>Obstructive shock</a:t>
                      </a:r>
                      <a:endParaRPr kumimoji="0" lang="en-US" sz="1600" b="1" i="0" u="none" strike="noStrike" cap="none" normalizeH="0" baseline="0" dirty="0" smtClean="0">
                        <a:ln>
                          <a:noFill/>
                        </a:ln>
                        <a:solidFill>
                          <a:schemeClr val="tx1"/>
                        </a:solidFill>
                        <a:effectLst/>
                        <a:latin typeface="+mn-lt"/>
                        <a:cs typeface="Calibri" pitchFamily="34" charset="0"/>
                      </a:endParaRPr>
                    </a:p>
                  </a:txBody>
                  <a:tcPr marL="102870" marR="102870" anchor="ctr" anchorCtr="1" horzOverflow="overflow"/>
                </a:tc>
                <a:tc>
                  <a:txBody>
                    <a:bodyPr/>
                    <a:lstStyle/>
                    <a:p>
                      <a:pPr marL="171450" indent="-171450" algn="l">
                        <a:buFont typeface="Arial" charset="0"/>
                        <a:buChar char="•"/>
                      </a:pPr>
                      <a:r>
                        <a:rPr lang="en-US" sz="1200" u="sng" dirty="0" smtClean="0">
                          <a:solidFill>
                            <a:schemeClr val="accent2">
                              <a:lumMod val="75000"/>
                            </a:schemeClr>
                          </a:solidFill>
                        </a:rPr>
                        <a:t>Obstruction</a:t>
                      </a:r>
                      <a:r>
                        <a:rPr lang="en-US" sz="1200" u="sng" baseline="0" dirty="0" smtClean="0">
                          <a:solidFill>
                            <a:schemeClr val="accent2">
                              <a:lumMod val="75000"/>
                            </a:schemeClr>
                          </a:solidFill>
                        </a:rPr>
                        <a:t> of venous return: </a:t>
                      </a:r>
                      <a:r>
                        <a:rPr lang="en-US" sz="1200" baseline="0" dirty="0" smtClean="0"/>
                        <a:t>like Vena Cava syndrome (usually neoplasms)</a:t>
                      </a:r>
                    </a:p>
                    <a:p>
                      <a:pPr marL="171450" indent="-171450" algn="l">
                        <a:buFont typeface="Arial" charset="0"/>
                        <a:buChar char="•"/>
                      </a:pPr>
                      <a:endParaRPr lang="en-US" sz="400" baseline="0" dirty="0" smtClean="0"/>
                    </a:p>
                    <a:p>
                      <a:pPr marL="171450" indent="-171450" algn="l">
                        <a:buFont typeface="Arial" charset="0"/>
                        <a:buChar char="•"/>
                      </a:pPr>
                      <a:r>
                        <a:rPr lang="en-US" sz="1200" u="sng" baseline="0" dirty="0" smtClean="0">
                          <a:solidFill>
                            <a:schemeClr val="accent2">
                              <a:lumMod val="75000"/>
                            </a:schemeClr>
                          </a:solidFill>
                        </a:rPr>
                        <a:t>Compression of heart: </a:t>
                      </a:r>
                      <a:r>
                        <a:rPr lang="en-US" sz="1200" baseline="0" dirty="0" smtClean="0"/>
                        <a:t>like hemorrhagic pericarditis &gt; cardiac tamponade</a:t>
                      </a:r>
                    </a:p>
                    <a:p>
                      <a:pPr marL="171450" indent="-171450" algn="l">
                        <a:buFont typeface="Arial" charset="0"/>
                        <a:buChar char="•"/>
                      </a:pPr>
                      <a:endParaRPr lang="en-US" sz="400" baseline="0" dirty="0" smtClean="0"/>
                    </a:p>
                    <a:p>
                      <a:pPr marL="171450" indent="-171450" algn="l">
                        <a:buFont typeface="Arial" charset="0"/>
                        <a:buChar char="•"/>
                      </a:pPr>
                      <a:r>
                        <a:rPr lang="en-US" sz="1200" u="sng" baseline="0" dirty="0" smtClean="0">
                          <a:solidFill>
                            <a:schemeClr val="accent2">
                              <a:lumMod val="75000"/>
                            </a:schemeClr>
                          </a:solidFill>
                        </a:rPr>
                        <a:t>Obstruction of outflow: </a:t>
                      </a:r>
                      <a:r>
                        <a:rPr lang="en-US" sz="1100" baseline="0" dirty="0" smtClean="0"/>
                        <a:t>like aortic dissection*, massive pulmonary embolism, pneumothorax.</a:t>
                      </a:r>
                      <a:endParaRPr lang="en-US" sz="1100" dirty="0" smtClean="0">
                        <a:latin typeface="+mn-lt"/>
                      </a:endParaRPr>
                    </a:p>
                    <a:p>
                      <a:pPr marL="171450" marR="0" lvl="0" indent="-171450" algn="l" defTabSz="914400" rtl="0" eaLnBrk="1" fontAlgn="base" latinLnBrk="0" hangingPunct="1">
                        <a:lnSpc>
                          <a:spcPct val="100000"/>
                        </a:lnSpc>
                        <a:spcBef>
                          <a:spcPct val="20000"/>
                        </a:spcBef>
                        <a:spcAft>
                          <a:spcPct val="0"/>
                        </a:spcAft>
                        <a:buClrTx/>
                        <a:buSzTx/>
                        <a:buFont typeface="Arial" charset="0"/>
                        <a:buChar char="•"/>
                        <a:tabLst/>
                      </a:pPr>
                      <a:r>
                        <a:rPr kumimoji="0" lang="en-US" sz="1200" u="sng" strike="noStrike" cap="none" normalizeH="0" baseline="0" dirty="0" smtClean="0">
                          <a:ln>
                            <a:noFill/>
                          </a:ln>
                          <a:solidFill>
                            <a:schemeClr val="accent2">
                              <a:lumMod val="75000"/>
                            </a:schemeClr>
                          </a:solidFill>
                          <a:effectLst/>
                          <a:latin typeface="+mn-lt"/>
                        </a:rPr>
                        <a:t>Circulatory obstruction </a:t>
                      </a:r>
                      <a:r>
                        <a:rPr kumimoji="0" lang="en-US" sz="1050" u="none" strike="noStrike" cap="none" normalizeH="0" baseline="0" dirty="0" smtClean="0">
                          <a:ln>
                            <a:noFill/>
                          </a:ln>
                          <a:effectLst/>
                          <a:latin typeface="+mn-lt"/>
                        </a:rPr>
                        <a:t>(e.g., constrictive pericarditis )</a:t>
                      </a:r>
                    </a:p>
                    <a:p>
                      <a:pPr marL="171450" marR="0" lvl="0" indent="-171450" algn="l" defTabSz="914400" rtl="0" eaLnBrk="1" fontAlgn="base" latinLnBrk="0" hangingPunct="1">
                        <a:lnSpc>
                          <a:spcPct val="100000"/>
                        </a:lnSpc>
                        <a:spcBef>
                          <a:spcPct val="20000"/>
                        </a:spcBef>
                        <a:spcAft>
                          <a:spcPct val="0"/>
                        </a:spcAft>
                        <a:buClrTx/>
                        <a:buSzTx/>
                        <a:buFont typeface="Arial" charset="0"/>
                        <a:buChar char="•"/>
                        <a:tabLst/>
                      </a:pPr>
                      <a:endParaRPr kumimoji="0" lang="en-US" sz="1050" u="none" strike="noStrike" cap="none" normalizeH="0" baseline="0" dirty="0" smtClean="0">
                        <a:ln>
                          <a:noFill/>
                        </a:ln>
                        <a:effectLst/>
                        <a:latin typeface="+mn-lt"/>
                        <a:sym typeface="Wingdings" pitchFamily="2" charset="2"/>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solidFill>
                            <a:schemeClr val="accent2">
                              <a:lumMod val="75000"/>
                            </a:schemeClr>
                          </a:solidFill>
                          <a:effectLst/>
                          <a:latin typeface="+mn-lt"/>
                          <a:sym typeface="Wingdings" pitchFamily="2" charset="2"/>
                        </a:rPr>
                        <a:t>Lead to : </a:t>
                      </a:r>
                      <a:r>
                        <a:rPr kumimoji="0" lang="en-US" sz="1200" u="none" strike="noStrike" cap="none" normalizeH="0" baseline="0" dirty="0" smtClean="0">
                          <a:ln>
                            <a:noFill/>
                          </a:ln>
                          <a:effectLst/>
                          <a:latin typeface="+mn-lt"/>
                          <a:sym typeface="Wingdings" pitchFamily="2" charset="2"/>
                        </a:rPr>
                        <a:t>reduced blood flow to lungs </a:t>
                      </a:r>
                      <a:r>
                        <a:rPr lang="en-US" sz="1200" dirty="0" smtClean="0">
                          <a:solidFill>
                            <a:srgbClr val="191917"/>
                          </a:solidFill>
                          <a:latin typeface="+mn-lt"/>
                          <a:cs typeface="Arial"/>
                        </a:rPr>
                        <a:t>↓ </a:t>
                      </a:r>
                      <a:r>
                        <a:rPr kumimoji="0" lang="en-US" sz="1200" u="none" strike="noStrike" cap="none" normalizeH="0" baseline="0" dirty="0" smtClean="0">
                          <a:ln>
                            <a:noFill/>
                          </a:ln>
                          <a:effectLst/>
                          <a:latin typeface="+mn-lt"/>
                          <a:sym typeface="Wingdings" pitchFamily="2" charset="2"/>
                        </a:rPr>
                        <a:t>cardiac output  </a:t>
                      </a:r>
                      <a:r>
                        <a:rPr kumimoji="0" lang="en-US" sz="1200" u="none" strike="noStrike" cap="none" normalizeH="0" baseline="0" dirty="0" smtClean="0">
                          <a:ln>
                            <a:noFill/>
                          </a:ln>
                          <a:solidFill>
                            <a:schemeClr val="accent2">
                              <a:lumMod val="75000"/>
                            </a:schemeClr>
                          </a:solidFill>
                          <a:effectLst/>
                          <a:latin typeface="+mn-lt"/>
                          <a:sym typeface="Wingdings" pitchFamily="2" charset="2"/>
                        </a:rPr>
                        <a:t>hypotension</a:t>
                      </a:r>
                      <a:endParaRPr kumimoji="0" lang="en-US" sz="1200" b="1" i="0" u="none" strike="noStrike" cap="none" normalizeH="0" baseline="0" dirty="0" smtClean="0">
                        <a:ln>
                          <a:noFill/>
                        </a:ln>
                        <a:solidFill>
                          <a:schemeClr val="accent2">
                            <a:lumMod val="75000"/>
                          </a:schemeClr>
                        </a:solidFill>
                        <a:effectLst/>
                        <a:latin typeface="+mn-lt"/>
                        <a:cs typeface="Calibri" pitchFamily="34" charset="0"/>
                      </a:endParaRPr>
                    </a:p>
                  </a:txBody>
                  <a:tcPr marL="102870" marR="102870" anchor="ctr" horzOverflow="overflow">
                    <a:solidFill>
                      <a:schemeClr val="accent2">
                        <a:lumMod val="20000"/>
                        <a:lumOff val="80000"/>
                      </a:schemeClr>
                    </a:solidFill>
                  </a:tcPr>
                </a:tc>
                <a:tc>
                  <a:txBody>
                    <a:bodyPr/>
                    <a:lstStyle/>
                    <a:p>
                      <a:pPr marL="342900" marR="0" lvl="0" indent="-342900" algn="l" defTabSz="914400" rtl="0" eaLnBrk="1" fontAlgn="base" latinLnBrk="0" hangingPunct="1">
                        <a:lnSpc>
                          <a:spcPct val="100000"/>
                        </a:lnSpc>
                        <a:spcBef>
                          <a:spcPct val="20000"/>
                        </a:spcBef>
                        <a:spcAft>
                          <a:spcPct val="0"/>
                        </a:spcAft>
                        <a:buClrTx/>
                        <a:buSzTx/>
                        <a:buFont typeface="+mj-lt"/>
                        <a:buAutoNum type="arabicPeriod"/>
                        <a:tabLst/>
                        <a:defRPr/>
                      </a:pPr>
                      <a:r>
                        <a:rPr kumimoji="0" lang="en-US" sz="1400" u="none" strike="noStrike" cap="none" normalizeH="0" baseline="0" dirty="0" smtClean="0">
                          <a:ln>
                            <a:noFill/>
                          </a:ln>
                          <a:solidFill>
                            <a:schemeClr val="tx1"/>
                          </a:solidFill>
                          <a:effectLst/>
                          <a:latin typeface="+mn-lt"/>
                        </a:rPr>
                        <a:t>Just like symptoms of a hypovolemic shock +</a:t>
                      </a:r>
                    </a:p>
                    <a:p>
                      <a:pPr marL="342900" marR="0" lvl="0" indent="-342900" algn="l" defTabSz="914400" rtl="0" eaLnBrk="1" fontAlgn="base" latinLnBrk="0" hangingPunct="1">
                        <a:lnSpc>
                          <a:spcPct val="100000"/>
                        </a:lnSpc>
                        <a:spcBef>
                          <a:spcPct val="20000"/>
                        </a:spcBef>
                        <a:spcAft>
                          <a:spcPct val="0"/>
                        </a:spcAft>
                        <a:buClrTx/>
                        <a:buSzTx/>
                        <a:buFont typeface="+mj-lt"/>
                        <a:buAutoNum type="arabicPeriod"/>
                        <a:tabLst/>
                      </a:pPr>
                      <a:r>
                        <a:rPr kumimoji="0" lang="en-US" sz="1400" u="none" strike="noStrike" cap="none" normalizeH="0" baseline="0" dirty="0" smtClean="0">
                          <a:ln>
                            <a:noFill/>
                          </a:ln>
                          <a:effectLst/>
                          <a:latin typeface="+mn-lt"/>
                        </a:rPr>
                        <a:t>Distended jugular veins </a:t>
                      </a:r>
                    </a:p>
                    <a:p>
                      <a:pPr marL="342900" marR="0" lvl="0" indent="-342900" algn="l" defTabSz="914400" rtl="0" eaLnBrk="1" fontAlgn="base" latinLnBrk="0" hangingPunct="1">
                        <a:lnSpc>
                          <a:spcPct val="100000"/>
                        </a:lnSpc>
                        <a:spcBef>
                          <a:spcPct val="20000"/>
                        </a:spcBef>
                        <a:spcAft>
                          <a:spcPct val="0"/>
                        </a:spcAft>
                        <a:buClrTx/>
                        <a:buSzTx/>
                        <a:buFont typeface="+mj-lt"/>
                        <a:buAutoNum type="arabicPeriod"/>
                        <a:tabLst/>
                      </a:pPr>
                      <a:r>
                        <a:rPr kumimoji="0" lang="en-US" sz="1400" u="none" strike="noStrike" cap="none" normalizeH="0" baseline="0" dirty="0" smtClean="0">
                          <a:ln>
                            <a:noFill/>
                          </a:ln>
                          <a:effectLst/>
                          <a:latin typeface="+mn-lt"/>
                        </a:rPr>
                        <a:t>Pulses paradoxes (in cardiac tamponade).</a:t>
                      </a:r>
                      <a:endParaRPr kumimoji="0" lang="en-US" sz="1400" b="1" i="0" u="none" strike="noStrike" cap="none" normalizeH="0" baseline="0" dirty="0" smtClean="0">
                        <a:ln>
                          <a:noFill/>
                        </a:ln>
                        <a:solidFill>
                          <a:schemeClr val="tx1"/>
                        </a:solidFill>
                        <a:effectLst/>
                        <a:latin typeface="+mn-lt"/>
                        <a:cs typeface="Calibri" pitchFamily="34" charset="0"/>
                      </a:endParaRPr>
                    </a:p>
                  </a:txBody>
                  <a:tcPr marL="102870" marR="102870" anchor="ctr" horzOverflow="overflow">
                    <a:solidFill>
                      <a:schemeClr val="accent2">
                        <a:lumMod val="20000"/>
                        <a:lumOff val="80000"/>
                      </a:schemeClr>
                    </a:solidFill>
                  </a:tcPr>
                </a:tc>
              </a:tr>
            </a:tbl>
          </a:graphicData>
        </a:graphic>
      </p:graphicFrame>
      <p:sp>
        <p:nvSpPr>
          <p:cNvPr id="12" name="Rectangle 11"/>
          <p:cNvSpPr/>
          <p:nvPr/>
        </p:nvSpPr>
        <p:spPr>
          <a:xfrm>
            <a:off x="1039813" y="6385341"/>
            <a:ext cx="9951142" cy="307777"/>
          </a:xfrm>
          <a:prstGeom prst="rect">
            <a:avLst/>
          </a:prstGeom>
        </p:spPr>
        <p:txBody>
          <a:bodyPr wrap="square">
            <a:spAutoFit/>
          </a:bodyPr>
          <a:lstStyle/>
          <a:p>
            <a:pPr marL="927100" lvl="1">
              <a:lnSpc>
                <a:spcPct val="100000"/>
              </a:lnSpc>
              <a:spcBef>
                <a:spcPts val="660"/>
              </a:spcBef>
              <a:buClr>
                <a:srgbClr val="C00000"/>
              </a:buClr>
              <a:buSzPct val="80000"/>
              <a:tabLst>
                <a:tab pos="1155700" algn="l"/>
              </a:tabLst>
            </a:pPr>
            <a:r>
              <a:rPr lang="en-US" sz="1400" dirty="0">
                <a:solidFill>
                  <a:srgbClr val="DDE9EC">
                    <a:lumMod val="50000"/>
                  </a:srgbClr>
                </a:solidFill>
              </a:rPr>
              <a:t>* </a:t>
            </a:r>
            <a:r>
              <a:rPr lang="en-US" sz="1400" dirty="0" smtClean="0">
                <a:solidFill>
                  <a:srgbClr val="FF0000"/>
                </a:solidFill>
              </a:rPr>
              <a:t>Aortic dissection: </a:t>
            </a:r>
            <a:r>
              <a:rPr lang="en-US" sz="1400" dirty="0" smtClean="0">
                <a:solidFill>
                  <a:srgbClr val="DDE9EC">
                    <a:lumMod val="50000"/>
                  </a:srgbClr>
                </a:solidFill>
              </a:rPr>
              <a:t>aorta </a:t>
            </a:r>
            <a:r>
              <a:rPr lang="en-US" sz="1400" dirty="0">
                <a:solidFill>
                  <a:srgbClr val="DDE9EC">
                    <a:lumMod val="50000"/>
                  </a:srgbClr>
                </a:solidFill>
              </a:rPr>
              <a:t>is weak, a cyst becomes a parallel vessel to aorta and makes it rupture &gt; sudden death.</a:t>
            </a:r>
          </a:p>
        </p:txBody>
      </p:sp>
    </p:spTree>
    <p:extLst>
      <p:ext uri="{BB962C8B-B14F-4D97-AF65-F5344CB8AC3E}">
        <p14:creationId xmlns:p14="http://schemas.microsoft.com/office/powerpoint/2010/main" val="14162983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563" y="425928"/>
            <a:ext cx="7501176" cy="990600"/>
          </a:xfrm>
        </p:spPr>
        <p:txBody>
          <a:bodyPr>
            <a:noAutofit/>
          </a:bodyPr>
          <a:lstStyle/>
          <a:p>
            <a:r>
              <a:rPr lang="en-AU" sz="3200" dirty="0"/>
              <a:t>Causes and Classification of Shock</a:t>
            </a:r>
            <a:br>
              <a:rPr lang="en-AU" sz="3200" dirty="0"/>
            </a:b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7</a:t>
            </a:fld>
            <a:endParaRPr lang="en-US" dirty="0"/>
          </a:p>
        </p:txBody>
      </p:sp>
      <p:graphicFrame>
        <p:nvGraphicFramePr>
          <p:cNvPr id="5" name="Group 167"/>
          <p:cNvGraphicFramePr>
            <a:graphicFrameLocks noGrp="1"/>
          </p:cNvGraphicFramePr>
          <p:nvPr>
            <p:extLst>
              <p:ext uri="{D42A27DB-BD31-4B8C-83A1-F6EECF244321}">
                <p14:modId xmlns:p14="http://schemas.microsoft.com/office/powerpoint/2010/main" val="1736132447"/>
              </p:ext>
            </p:extLst>
          </p:nvPr>
        </p:nvGraphicFramePr>
        <p:xfrm>
          <a:off x="621805" y="2083684"/>
          <a:ext cx="10945215" cy="4153627"/>
        </p:xfrm>
        <a:graphic>
          <a:graphicData uri="http://schemas.openxmlformats.org/drawingml/2006/table">
            <a:tbl>
              <a:tblPr>
                <a:tableStyleId>{284E427A-3D55-4303-BF80-6455036E1DE7}</a:tableStyleId>
              </a:tblPr>
              <a:tblGrid>
                <a:gridCol w="1278291"/>
                <a:gridCol w="6199807"/>
                <a:gridCol w="3467117"/>
              </a:tblGrid>
              <a:tr h="3696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u="none" strike="noStrike" cap="none" normalizeH="0" baseline="0" dirty="0" smtClean="0">
                          <a:ln>
                            <a:noFill/>
                          </a:ln>
                          <a:effectLst/>
                          <a:latin typeface="+mn-lt"/>
                        </a:rPr>
                        <a:t>TYPE</a:t>
                      </a:r>
                      <a:endParaRPr kumimoji="0" lang="en-US" sz="1600" b="1" i="0" u="none" strike="noStrike" cap="none" normalizeH="0" baseline="0" dirty="0" smtClean="0">
                        <a:ln>
                          <a:noFill/>
                        </a:ln>
                        <a:solidFill>
                          <a:schemeClr val="tx1"/>
                        </a:solidFill>
                        <a:effectLst/>
                        <a:latin typeface="+mn-lt"/>
                        <a:cs typeface="Calibri" pitchFamily="34" charset="0"/>
                      </a:endParaRPr>
                    </a:p>
                  </a:txBody>
                  <a:tcPr marL="102870" marR="102870" anchor="ctr" anchorCtr="1"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u="none" strike="noStrike" cap="none" normalizeH="0" baseline="0" dirty="0" smtClean="0">
                          <a:ln>
                            <a:noFill/>
                          </a:ln>
                          <a:effectLst/>
                          <a:latin typeface="+mn-lt"/>
                        </a:rPr>
                        <a:t>CAUSES</a:t>
                      </a:r>
                      <a:endParaRPr kumimoji="0" lang="en-US" sz="1600" b="1" i="0" u="none" strike="noStrike" cap="none" normalizeH="0" baseline="0" dirty="0" smtClean="0">
                        <a:ln>
                          <a:noFill/>
                        </a:ln>
                        <a:solidFill>
                          <a:schemeClr val="tx1"/>
                        </a:solidFill>
                        <a:effectLst/>
                        <a:latin typeface="+mn-lt"/>
                        <a:cs typeface="Calibri" pitchFamily="34" charset="0"/>
                      </a:endParaRPr>
                    </a:p>
                  </a:txBody>
                  <a:tcPr marL="102870" marR="102870" anchor="ctr" anchorCtr="1"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u="none" strike="noStrike" cap="none" normalizeH="0" baseline="0" dirty="0" smtClean="0">
                          <a:ln>
                            <a:noFill/>
                          </a:ln>
                          <a:effectLst/>
                          <a:latin typeface="+mn-lt"/>
                        </a:rPr>
                        <a:t>SYMPTOMS AND SIGNS</a:t>
                      </a:r>
                      <a:endParaRPr kumimoji="0" lang="en-US" sz="1600" b="1" i="0" u="none" strike="noStrike" cap="none" normalizeH="0" baseline="0" dirty="0" smtClean="0">
                        <a:ln>
                          <a:noFill/>
                        </a:ln>
                        <a:solidFill>
                          <a:schemeClr val="tx1"/>
                        </a:solidFill>
                        <a:effectLst/>
                        <a:latin typeface="+mn-lt"/>
                        <a:cs typeface="Calibri" pitchFamily="34" charset="0"/>
                      </a:endParaRPr>
                    </a:p>
                  </a:txBody>
                  <a:tcPr marL="102870" marR="102870" anchor="ctr" anchorCtr="1" horzOverflow="overflow"/>
                </a:tc>
              </a:tr>
              <a:tr h="378401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u="none" strike="noStrike" cap="none" normalizeH="0" baseline="0" dirty="0" smtClean="0">
                          <a:ln>
                            <a:noFill/>
                          </a:ln>
                          <a:effectLst/>
                          <a:latin typeface="+mn-lt"/>
                        </a:rPr>
                        <a:t>Distributive shock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600" u="none" strike="noStrike" cap="none" normalizeH="0" baseline="0" dirty="0" smtClean="0">
                          <a:ln>
                            <a:noFill/>
                          </a:ln>
                          <a:solidFill>
                            <a:srgbClr val="FF0000"/>
                          </a:solidFill>
                          <a:effectLst/>
                          <a:latin typeface="+mn-lt"/>
                        </a:rPr>
                        <a:t>1- </a:t>
                      </a:r>
                      <a:r>
                        <a:rPr kumimoji="0" lang="en-US" sz="1600" u="none" strike="noStrike" cap="none" normalizeH="0" baseline="0" dirty="0" err="1" smtClean="0">
                          <a:ln>
                            <a:noFill/>
                          </a:ln>
                          <a:solidFill>
                            <a:srgbClr val="FF0000"/>
                          </a:solidFill>
                          <a:effectLst/>
                          <a:latin typeface="+mn-lt"/>
                        </a:rPr>
                        <a:t>Vasogenic</a:t>
                      </a:r>
                      <a:r>
                        <a:rPr kumimoji="0" lang="en-US" sz="1600" u="none" strike="noStrike" cap="none" normalizeH="0" baseline="0" dirty="0" smtClean="0">
                          <a:ln>
                            <a:noFill/>
                          </a:ln>
                          <a:solidFill>
                            <a:srgbClr val="FF0000"/>
                          </a:solidFill>
                          <a:effectLst/>
                          <a:latin typeface="+mn-lt"/>
                        </a:rPr>
                        <a:t> </a:t>
                      </a:r>
                      <a:r>
                        <a:rPr kumimoji="0" lang="en-US" sz="1200" u="none" strike="noStrike" cap="none" normalizeH="0" baseline="0" dirty="0" smtClean="0">
                          <a:ln>
                            <a:noFill/>
                          </a:ln>
                          <a:solidFill>
                            <a:schemeClr val="tx1"/>
                          </a:solidFill>
                          <a:effectLst/>
                          <a:latin typeface="+mn-lt"/>
                        </a:rPr>
                        <a:t>(</a:t>
                      </a:r>
                      <a:r>
                        <a:rPr lang="en-US" sz="1200" dirty="0" err="1" smtClean="0">
                          <a:solidFill>
                            <a:schemeClr val="tx1"/>
                          </a:solidFill>
                        </a:rPr>
                        <a:t>Valvular</a:t>
                      </a:r>
                      <a:r>
                        <a:rPr lang="en-US" sz="1200" dirty="0" smtClean="0">
                          <a:solidFill>
                            <a:schemeClr val="tx1"/>
                          </a:solidFill>
                        </a:rPr>
                        <a:t> Obstruction)</a:t>
                      </a:r>
                      <a:endParaRPr kumimoji="0" lang="en-US" sz="1200" u="none" strike="noStrike" cap="none" normalizeH="0" baseline="0" dirty="0" smtClean="0">
                        <a:ln>
                          <a:noFill/>
                        </a:ln>
                        <a:solidFill>
                          <a:schemeClr val="tx1"/>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solidFill>
                            <a:srgbClr val="FF0000"/>
                          </a:solidFill>
                          <a:effectLst/>
                          <a:latin typeface="+mn-lt"/>
                        </a:rPr>
                        <a:t>2- </a:t>
                      </a:r>
                      <a:r>
                        <a:rPr kumimoji="0" lang="en-US" sz="1400" u="none" strike="noStrike" cap="none" normalizeH="0" baseline="0" dirty="0" smtClean="0">
                          <a:ln>
                            <a:noFill/>
                          </a:ln>
                          <a:solidFill>
                            <a:srgbClr val="FF0000"/>
                          </a:solidFill>
                          <a:effectLst/>
                          <a:latin typeface="+mn-lt"/>
                        </a:rPr>
                        <a:t>Low-resistance shock </a:t>
                      </a:r>
                      <a:endParaRPr kumimoji="0" lang="en-US" sz="1400" b="1" i="0" u="none" strike="noStrike" cap="none" normalizeH="0" baseline="0" dirty="0" smtClean="0">
                        <a:ln>
                          <a:noFill/>
                        </a:ln>
                        <a:solidFill>
                          <a:srgbClr val="FF0000"/>
                        </a:solidFill>
                        <a:effectLst/>
                        <a:latin typeface="+mn-lt"/>
                        <a:cs typeface="Calibri" pitchFamily="34" charset="0"/>
                      </a:endParaRPr>
                    </a:p>
                  </a:txBody>
                  <a:tcPr marL="102870" marR="102870" anchor="ctr" anchorCtr="1" horzOverflow="overflow"/>
                </a:tc>
                <a:tc>
                  <a:txBody>
                    <a:bodyPr/>
                    <a:lstStyle/>
                    <a:p>
                      <a:pPr marL="171450" marR="0" lvl="0" indent="-171450" algn="just" defTabSz="914400" rtl="0" eaLnBrk="1" fontAlgn="base" latinLnBrk="0" hangingPunct="1">
                        <a:lnSpc>
                          <a:spcPct val="100000"/>
                        </a:lnSpc>
                        <a:spcBef>
                          <a:spcPct val="20000"/>
                        </a:spcBef>
                        <a:spcAft>
                          <a:spcPct val="0"/>
                        </a:spcAft>
                        <a:buClrTx/>
                        <a:buSzTx/>
                        <a:buFont typeface="Wingdings" charset="2"/>
                        <a:buChar char="q"/>
                        <a:tabLst/>
                        <a:defRPr/>
                      </a:pPr>
                      <a:r>
                        <a:rPr kumimoji="0" lang="en-US" sz="1400" u="sng" strike="noStrike" cap="none" normalizeH="0" baseline="0" dirty="0" smtClean="0">
                          <a:ln>
                            <a:noFill/>
                          </a:ln>
                          <a:solidFill>
                            <a:schemeClr val="accent2">
                              <a:lumMod val="75000"/>
                            </a:schemeClr>
                          </a:solidFill>
                          <a:effectLst/>
                          <a:latin typeface="+mn-lt"/>
                        </a:rPr>
                        <a:t>Septic shock: </a:t>
                      </a:r>
                      <a:r>
                        <a:rPr kumimoji="0" lang="en-US" sz="1400" u="none" strike="noStrike" cap="none" normalizeH="0" baseline="0" dirty="0" smtClean="0">
                          <a:ln>
                            <a:noFill/>
                          </a:ln>
                          <a:effectLst/>
                          <a:latin typeface="+mn-lt"/>
                        </a:rPr>
                        <a:t>infection </a:t>
                      </a:r>
                      <a:r>
                        <a:rPr kumimoji="0" lang="en-US" sz="1400" u="none" strike="noStrike" cap="none" normalizeH="0" baseline="0" dirty="0" smtClean="0">
                          <a:ln>
                            <a:noFill/>
                          </a:ln>
                          <a:effectLst/>
                          <a:latin typeface="+mn-lt"/>
                          <a:sym typeface="Wingdings" pitchFamily="2" charset="2"/>
                        </a:rPr>
                        <a:t> release of bacterial toxins  </a:t>
                      </a:r>
                      <a:r>
                        <a:rPr lang="en-US" sz="1400" dirty="0" smtClean="0">
                          <a:latin typeface="+mn-lt"/>
                        </a:rPr>
                        <a:t>activation of NOS in macrophages </a:t>
                      </a:r>
                      <a:r>
                        <a:rPr lang="en-US" sz="1400" dirty="0" smtClean="0">
                          <a:latin typeface="+mn-lt"/>
                          <a:sym typeface="Symbol" pitchFamily="18" charset="2"/>
                        </a:rPr>
                        <a:t></a:t>
                      </a:r>
                      <a:r>
                        <a:rPr lang="en-US" sz="1400" dirty="0" smtClean="0">
                          <a:latin typeface="+mn-lt"/>
                        </a:rPr>
                        <a:t> production of NO </a:t>
                      </a:r>
                      <a:r>
                        <a:rPr lang="en-US" sz="1400" dirty="0" smtClean="0">
                          <a:latin typeface="+mn-lt"/>
                          <a:sym typeface="Symbol" pitchFamily="18" charset="2"/>
                        </a:rPr>
                        <a:t> vasodilation + endothelial injury </a:t>
                      </a:r>
                      <a:r>
                        <a:rPr kumimoji="0" lang="en-US" sz="1400" u="none" strike="noStrike" cap="none" normalizeH="0" baseline="0" dirty="0" smtClean="0">
                          <a:ln>
                            <a:noFill/>
                          </a:ln>
                          <a:effectLst/>
                          <a:latin typeface="+mn-lt"/>
                          <a:sym typeface="Wingdings" pitchFamily="2" charset="2"/>
                        </a:rPr>
                        <a:t> decreased vascular resistance </a:t>
                      </a:r>
                      <a:r>
                        <a:rPr kumimoji="0" lang="en-US" sz="1400" u="none" strike="noStrike" cap="none" normalizeH="0" baseline="0" dirty="0" smtClean="0">
                          <a:ln>
                            <a:noFill/>
                          </a:ln>
                          <a:solidFill>
                            <a:schemeClr val="accent2">
                              <a:lumMod val="75000"/>
                            </a:schemeClr>
                          </a:solidFill>
                          <a:effectLst/>
                          <a:latin typeface="+mn-lt"/>
                          <a:sym typeface="Wingdings" pitchFamily="2" charset="2"/>
                        </a:rPr>
                        <a:t>hypotension</a:t>
                      </a:r>
                      <a:r>
                        <a:rPr kumimoji="0" lang="en-US" sz="1400" u="none" strike="noStrike" cap="none" normalizeH="0" baseline="0" dirty="0" smtClean="0">
                          <a:ln>
                            <a:noFill/>
                          </a:ln>
                          <a:solidFill>
                            <a:schemeClr val="accent2">
                              <a:lumMod val="75000"/>
                            </a:schemeClr>
                          </a:solidFill>
                          <a:effectLst/>
                          <a:latin typeface="+mn-lt"/>
                        </a:rPr>
                        <a:t> </a:t>
                      </a:r>
                    </a:p>
                    <a:p>
                      <a:pPr marL="171450" marR="0" lvl="0" indent="-171450" algn="just" defTabSz="914400" rtl="0" eaLnBrk="1" fontAlgn="base" latinLnBrk="0" hangingPunct="1">
                        <a:lnSpc>
                          <a:spcPct val="100000"/>
                        </a:lnSpc>
                        <a:spcBef>
                          <a:spcPct val="20000"/>
                        </a:spcBef>
                        <a:spcAft>
                          <a:spcPct val="0"/>
                        </a:spcAft>
                        <a:buClrTx/>
                        <a:buSzTx/>
                        <a:buFont typeface="Wingdings" charset="2"/>
                        <a:buChar char="q"/>
                        <a:tabLst/>
                        <a:defRPr/>
                      </a:pPr>
                      <a:endParaRPr kumimoji="0" lang="en-US" sz="1400" u="none" strike="noStrike" cap="none" normalizeH="0" baseline="0" dirty="0" smtClean="0">
                        <a:ln>
                          <a:noFill/>
                        </a:ln>
                        <a:solidFill>
                          <a:schemeClr val="accent2">
                            <a:lumMod val="75000"/>
                          </a:schemeClr>
                        </a:solidFill>
                        <a:effectLst/>
                        <a:latin typeface="+mn-lt"/>
                      </a:endParaRPr>
                    </a:p>
                    <a:p>
                      <a:pPr marL="171450" marR="0" lvl="0" indent="-171450" algn="just" defTabSz="914400" rtl="0" eaLnBrk="1" fontAlgn="base" latinLnBrk="0" hangingPunct="1">
                        <a:lnSpc>
                          <a:spcPct val="100000"/>
                        </a:lnSpc>
                        <a:spcBef>
                          <a:spcPct val="20000"/>
                        </a:spcBef>
                        <a:spcAft>
                          <a:spcPct val="0"/>
                        </a:spcAft>
                        <a:buClrTx/>
                        <a:buSzTx/>
                        <a:buFont typeface="Wingdings" charset="2"/>
                        <a:buChar char="q"/>
                        <a:tabLst/>
                        <a:defRPr/>
                      </a:pPr>
                      <a:r>
                        <a:rPr kumimoji="0" lang="en-US" sz="1400" u="sng" strike="noStrike" cap="none" normalizeH="0" baseline="0" dirty="0" smtClean="0">
                          <a:ln>
                            <a:noFill/>
                          </a:ln>
                          <a:solidFill>
                            <a:schemeClr val="accent2">
                              <a:lumMod val="75000"/>
                            </a:schemeClr>
                          </a:solidFill>
                          <a:effectLst/>
                          <a:latin typeface="+mn-lt"/>
                        </a:rPr>
                        <a:t>Anaphylactic shock:</a:t>
                      </a:r>
                      <a:r>
                        <a:rPr kumimoji="0" lang="en-US" sz="1400" u="none" strike="noStrike" cap="none" normalizeH="0" baseline="0" dirty="0" smtClean="0">
                          <a:ln>
                            <a:noFill/>
                          </a:ln>
                          <a:solidFill>
                            <a:schemeClr val="accent2">
                              <a:lumMod val="75000"/>
                            </a:schemeClr>
                          </a:solidFill>
                          <a:effectLst/>
                          <a:latin typeface="+mn-lt"/>
                        </a:rPr>
                        <a:t> </a:t>
                      </a:r>
                      <a:r>
                        <a:rPr kumimoji="0" lang="en-US" sz="1400" u="none" strike="noStrike" cap="none" normalizeH="0" baseline="0" dirty="0" smtClean="0">
                          <a:ln>
                            <a:noFill/>
                          </a:ln>
                          <a:effectLst/>
                          <a:latin typeface="+mn-lt"/>
                        </a:rPr>
                        <a:t>allergy (release of histamine)</a:t>
                      </a:r>
                      <a:r>
                        <a:rPr kumimoji="0" lang="en-US" sz="1400" kern="1200" spc="-10" dirty="0" smtClean="0">
                          <a:solidFill>
                            <a:srgbClr val="191917"/>
                          </a:solidFill>
                          <a:latin typeface="+mn-lt"/>
                          <a:ea typeface="+mn-ea"/>
                          <a:cs typeface="Arial"/>
                        </a:rPr>
                        <a:t> </a:t>
                      </a:r>
                      <a:r>
                        <a:rPr kumimoji="0" lang="en-US" sz="1400" kern="1200" spc="-10" dirty="0" smtClean="0">
                          <a:solidFill>
                            <a:srgbClr val="191917"/>
                          </a:solidFill>
                          <a:latin typeface="+mn-lt"/>
                          <a:ea typeface="+mn-ea"/>
                          <a:cs typeface="Arial"/>
                          <a:sym typeface="Wingdings"/>
                        </a:rPr>
                        <a:t> </a:t>
                      </a:r>
                      <a:r>
                        <a:rPr kumimoji="0" lang="en-US" sz="1400" kern="1200" spc="-10" dirty="0" err="1" smtClean="0">
                          <a:solidFill>
                            <a:srgbClr val="191917"/>
                          </a:solidFill>
                          <a:latin typeface="+mn-lt"/>
                          <a:ea typeface="+mn-ea"/>
                          <a:cs typeface="Arial"/>
                        </a:rPr>
                        <a:t>IgE</a:t>
                      </a:r>
                      <a:r>
                        <a:rPr kumimoji="0" lang="en-US" sz="1400" kern="1200" spc="-10" dirty="0" smtClean="0">
                          <a:solidFill>
                            <a:srgbClr val="191917"/>
                          </a:solidFill>
                          <a:latin typeface="+mn-lt"/>
                          <a:ea typeface="+mn-ea"/>
                          <a:cs typeface="Arial"/>
                        </a:rPr>
                        <a:t> Mediated hypersensitivity (histamine triggers</a:t>
                      </a:r>
                      <a:r>
                        <a:rPr kumimoji="0" lang="en-US" sz="1400" kern="1200" spc="-10" baseline="0" dirty="0" smtClean="0">
                          <a:solidFill>
                            <a:srgbClr val="191917"/>
                          </a:solidFill>
                          <a:latin typeface="+mn-lt"/>
                          <a:ea typeface="+mn-ea"/>
                          <a:cs typeface="Arial"/>
                        </a:rPr>
                        <a:t> peripheral vasodilation and an increase in capillary permeability </a:t>
                      </a:r>
                      <a:r>
                        <a:rPr kumimoji="0" lang="en-US" sz="1400" u="none" strike="noStrike" cap="none" normalizeH="0" baseline="0" dirty="0" smtClean="0">
                          <a:ln>
                            <a:noFill/>
                          </a:ln>
                          <a:effectLst/>
                          <a:latin typeface="+mn-lt"/>
                          <a:sym typeface="Wingdings" pitchFamily="2" charset="2"/>
                        </a:rPr>
                        <a:t> decreased vascular resistance </a:t>
                      </a:r>
                      <a:r>
                        <a:rPr kumimoji="0" lang="en-US" sz="1400" u="none" strike="noStrike" cap="none" normalizeH="0" baseline="0" dirty="0" smtClean="0">
                          <a:ln>
                            <a:noFill/>
                          </a:ln>
                          <a:solidFill>
                            <a:schemeClr val="accent2">
                              <a:lumMod val="75000"/>
                            </a:schemeClr>
                          </a:solidFill>
                          <a:effectLst/>
                          <a:latin typeface="+mn-lt"/>
                          <a:sym typeface="Wingdings" pitchFamily="2" charset="2"/>
                        </a:rPr>
                        <a:t>hypotension</a:t>
                      </a:r>
                    </a:p>
                    <a:p>
                      <a:pPr marL="171450" marR="0" lvl="0" indent="-171450" algn="just" defTabSz="914400" rtl="0" eaLnBrk="1" fontAlgn="base" latinLnBrk="0" hangingPunct="1">
                        <a:lnSpc>
                          <a:spcPct val="100000"/>
                        </a:lnSpc>
                        <a:spcBef>
                          <a:spcPct val="20000"/>
                        </a:spcBef>
                        <a:spcAft>
                          <a:spcPct val="0"/>
                        </a:spcAft>
                        <a:buClrTx/>
                        <a:buSzTx/>
                        <a:buFont typeface="Wingdings" charset="2"/>
                        <a:buChar char="q"/>
                        <a:tabLst/>
                        <a:defRPr/>
                      </a:pPr>
                      <a:endParaRPr kumimoji="0" lang="en-US" sz="1400" u="none" strike="noStrike" cap="none" normalizeH="0" baseline="0" dirty="0" smtClean="0">
                        <a:ln>
                          <a:noFill/>
                        </a:ln>
                        <a:solidFill>
                          <a:schemeClr val="accent2">
                            <a:lumMod val="75000"/>
                          </a:schemeClr>
                        </a:solidFill>
                        <a:effectLst/>
                        <a:latin typeface="+mn-lt"/>
                        <a:sym typeface="Wingdings" pitchFamily="2" charset="2"/>
                      </a:endParaRPr>
                    </a:p>
                    <a:p>
                      <a:pPr marL="171450" marR="0" indent="-171450" algn="l" defTabSz="914400" rtl="0" eaLnBrk="1" fontAlgn="auto" latinLnBrk="0" hangingPunct="1">
                        <a:lnSpc>
                          <a:spcPct val="100000"/>
                        </a:lnSpc>
                        <a:spcBef>
                          <a:spcPts val="0"/>
                        </a:spcBef>
                        <a:spcAft>
                          <a:spcPts val="0"/>
                        </a:spcAft>
                        <a:buClrTx/>
                        <a:buSzTx/>
                        <a:buFont typeface="Wingdings" charset="2"/>
                        <a:buChar char="q"/>
                        <a:tabLst/>
                        <a:defRPr/>
                      </a:pPr>
                      <a:r>
                        <a:rPr kumimoji="0" lang="en-US" sz="1400" u="sng" strike="noStrike" cap="none" normalizeH="0" baseline="0" dirty="0" smtClean="0">
                          <a:ln>
                            <a:noFill/>
                          </a:ln>
                          <a:solidFill>
                            <a:srgbClr val="FF0000"/>
                          </a:solidFill>
                          <a:effectLst/>
                          <a:latin typeface="+mn-lt"/>
                        </a:rPr>
                        <a:t> </a:t>
                      </a:r>
                      <a:r>
                        <a:rPr kumimoji="0" lang="en-US" sz="1400" u="sng" strike="noStrike" cap="none" normalizeH="0" baseline="0" dirty="0" smtClean="0">
                          <a:ln>
                            <a:noFill/>
                          </a:ln>
                          <a:solidFill>
                            <a:schemeClr val="accent2">
                              <a:lumMod val="75000"/>
                            </a:schemeClr>
                          </a:solidFill>
                          <a:effectLst/>
                          <a:latin typeface="+mn-lt"/>
                        </a:rPr>
                        <a:t>Neurogenic shock</a:t>
                      </a:r>
                      <a:r>
                        <a:rPr kumimoji="0" lang="en-US" sz="1400" b="0" u="none" strike="noStrike" cap="none" normalizeH="0" baseline="0" dirty="0" smtClean="0">
                          <a:ln>
                            <a:noFill/>
                          </a:ln>
                          <a:solidFill>
                            <a:schemeClr val="accent2">
                              <a:lumMod val="75000"/>
                            </a:schemeClr>
                          </a:solidFill>
                          <a:effectLst/>
                          <a:latin typeface="+mn-lt"/>
                        </a:rPr>
                        <a:t>: </a:t>
                      </a:r>
                      <a:r>
                        <a:rPr lang="en-US" sz="1400" b="0" u="none" spc="-5" dirty="0" smtClean="0">
                          <a:solidFill>
                            <a:schemeClr val="accent2">
                              <a:lumMod val="75000"/>
                            </a:schemeClr>
                          </a:solidFill>
                          <a:latin typeface="+mn-lt"/>
                          <a:cs typeface="Arial"/>
                        </a:rPr>
                        <a:t>/ </a:t>
                      </a:r>
                      <a:r>
                        <a:rPr lang="en-US" sz="1400" b="0" u="none" spc="5" dirty="0" smtClean="0">
                          <a:solidFill>
                            <a:schemeClr val="accent2">
                              <a:lumMod val="75000"/>
                            </a:schemeClr>
                          </a:solidFill>
                          <a:latin typeface="+mn-lt"/>
                          <a:cs typeface="Arial"/>
                        </a:rPr>
                        <a:t>Spinal </a:t>
                      </a:r>
                      <a:r>
                        <a:rPr lang="en-US" sz="1400" b="0" u="none" dirty="0" smtClean="0">
                          <a:solidFill>
                            <a:schemeClr val="accent2">
                              <a:lumMod val="75000"/>
                            </a:schemeClr>
                          </a:solidFill>
                          <a:latin typeface="+mn-lt"/>
                          <a:cs typeface="Arial"/>
                        </a:rPr>
                        <a:t>Shock (venous</a:t>
                      </a:r>
                      <a:r>
                        <a:rPr lang="en-US" sz="1400" b="0" u="none" spc="-409" dirty="0" smtClean="0">
                          <a:solidFill>
                            <a:schemeClr val="accent2">
                              <a:lumMod val="75000"/>
                            </a:schemeClr>
                          </a:solidFill>
                          <a:latin typeface="+mn-lt"/>
                          <a:cs typeface="Arial"/>
                        </a:rPr>
                        <a:t> </a:t>
                      </a:r>
                      <a:r>
                        <a:rPr lang="en-US" sz="1400" b="0" u="none" spc="20" dirty="0" smtClean="0">
                          <a:solidFill>
                            <a:schemeClr val="accent2">
                              <a:lumMod val="75000"/>
                            </a:schemeClr>
                          </a:solidFill>
                          <a:latin typeface="+mn-lt"/>
                          <a:cs typeface="Arial"/>
                        </a:rPr>
                        <a:t>pooling)</a:t>
                      </a:r>
                      <a:r>
                        <a:rPr lang="en-US" sz="1400" b="0" u="none" spc="0" baseline="0" dirty="0" smtClean="0">
                          <a:solidFill>
                            <a:schemeClr val="accent2">
                              <a:lumMod val="75000"/>
                            </a:schemeClr>
                          </a:solidFill>
                          <a:latin typeface="+mn-lt"/>
                          <a:cs typeface="Arial"/>
                        </a:rPr>
                        <a:t>: </a:t>
                      </a:r>
                      <a:r>
                        <a:rPr kumimoji="0" lang="en-US" sz="1400" u="none" strike="noStrike" cap="none" normalizeH="0" baseline="0" dirty="0" smtClean="0">
                          <a:ln>
                            <a:noFill/>
                          </a:ln>
                          <a:effectLst/>
                          <a:latin typeface="+mn-lt"/>
                        </a:rPr>
                        <a:t>spinal injury </a:t>
                      </a:r>
                      <a:r>
                        <a:rPr kumimoji="0" lang="en-US" sz="1400" u="none" strike="noStrike" cap="none" normalizeH="0" baseline="0" dirty="0" smtClean="0">
                          <a:ln>
                            <a:noFill/>
                          </a:ln>
                          <a:effectLst/>
                          <a:latin typeface="+mn-lt"/>
                          <a:sym typeface="Wingdings" pitchFamily="2" charset="2"/>
                        </a:rPr>
                        <a:t></a:t>
                      </a:r>
                      <a:r>
                        <a:rPr lang="en-US" sz="1400" dirty="0" smtClean="0">
                          <a:solidFill>
                            <a:srgbClr val="191917"/>
                          </a:solidFill>
                          <a:latin typeface="+mn-lt"/>
                          <a:cs typeface="Arial"/>
                        </a:rPr>
                        <a:t>↓ </a:t>
                      </a:r>
                      <a:r>
                        <a:rPr lang="en-US" sz="1400" kern="1200" baseline="0" dirty="0" smtClean="0">
                          <a:latin typeface="+mn-lt"/>
                        </a:rPr>
                        <a:t>peripheral vasomotor tone </a:t>
                      </a:r>
                      <a:r>
                        <a:rPr lang="en-US" sz="1400" kern="1200" baseline="0" dirty="0" smtClean="0">
                          <a:latin typeface="+mn-lt"/>
                          <a:sym typeface="Wingdings"/>
                        </a:rPr>
                        <a:t></a:t>
                      </a:r>
                      <a:r>
                        <a:rPr kumimoji="0" lang="en-US" sz="1400" u="none" strike="noStrike" cap="none" normalizeH="0" baseline="0" dirty="0" smtClean="0">
                          <a:ln>
                            <a:noFill/>
                          </a:ln>
                          <a:effectLst/>
                          <a:latin typeface="+mn-lt"/>
                          <a:sym typeface="Wingdings" pitchFamily="2" charset="2"/>
                        </a:rPr>
                        <a:t> loss of autonomic and motor reflexes  vasodilation </a:t>
                      </a:r>
                      <a:r>
                        <a:rPr kumimoji="0" lang="en-US" sz="1400" u="none" strike="noStrike" cap="none" normalizeH="0" baseline="0" dirty="0" smtClean="0">
                          <a:ln>
                            <a:noFill/>
                          </a:ln>
                          <a:effectLst/>
                          <a:latin typeface="+mn-lt"/>
                          <a:sym typeface="Wingdings"/>
                        </a:rPr>
                        <a:t> </a:t>
                      </a:r>
                      <a:r>
                        <a:rPr lang="en-US" sz="1400" dirty="0" smtClean="0">
                          <a:latin typeface="+mn-lt"/>
                        </a:rPr>
                        <a:t>Blood </a:t>
                      </a:r>
                      <a:r>
                        <a:rPr lang="en-US" sz="1400" spc="15" dirty="0" smtClean="0">
                          <a:solidFill>
                            <a:srgbClr val="191917"/>
                          </a:solidFill>
                          <a:latin typeface="+mn-lt"/>
                          <a:cs typeface="Arial"/>
                        </a:rPr>
                        <a:t>volume </a:t>
                      </a:r>
                      <a:r>
                        <a:rPr lang="en-US" sz="1400" spc="5" dirty="0" smtClean="0">
                          <a:solidFill>
                            <a:srgbClr val="191917"/>
                          </a:solidFill>
                          <a:latin typeface="+mn-lt"/>
                          <a:cs typeface="Arial"/>
                        </a:rPr>
                        <a:t>remains </a:t>
                      </a:r>
                      <a:r>
                        <a:rPr lang="en-US" sz="1400" spc="-409" dirty="0" smtClean="0">
                          <a:solidFill>
                            <a:srgbClr val="191917"/>
                          </a:solidFill>
                          <a:latin typeface="+mn-lt"/>
                          <a:cs typeface="Arial"/>
                        </a:rPr>
                        <a:t> </a:t>
                      </a:r>
                      <a:r>
                        <a:rPr lang="en-US" sz="1400" spc="5" dirty="0" smtClean="0">
                          <a:solidFill>
                            <a:srgbClr val="191917"/>
                          </a:solidFill>
                          <a:latin typeface="+mn-lt"/>
                          <a:cs typeface="Arial"/>
                        </a:rPr>
                        <a:t>normal</a:t>
                      </a:r>
                      <a:r>
                        <a:rPr lang="en-US" sz="1400" spc="5" baseline="0" dirty="0" smtClean="0">
                          <a:solidFill>
                            <a:srgbClr val="191917"/>
                          </a:solidFill>
                          <a:latin typeface="+mn-lt"/>
                          <a:cs typeface="Arial"/>
                        </a:rPr>
                        <a:t> </a:t>
                      </a:r>
                      <a:r>
                        <a:rPr kumimoji="0" lang="en-US" sz="1400" u="none" strike="noStrike" cap="none" normalizeH="0" baseline="0" dirty="0" smtClean="0">
                          <a:ln>
                            <a:noFill/>
                          </a:ln>
                          <a:effectLst/>
                          <a:latin typeface="+mn-lt"/>
                          <a:sym typeface="Wingdings" pitchFamily="2" charset="2"/>
                        </a:rPr>
                        <a:t></a:t>
                      </a:r>
                      <a:r>
                        <a:rPr lang="en-US" sz="1400" dirty="0" smtClean="0">
                          <a:solidFill>
                            <a:srgbClr val="191917"/>
                          </a:solidFill>
                          <a:latin typeface="+mn-lt"/>
                          <a:cs typeface="Arial"/>
                        </a:rPr>
                        <a:t>↓</a:t>
                      </a:r>
                      <a:r>
                        <a:rPr kumimoji="0" lang="en-US" sz="1400" u="none" strike="noStrike" cap="none" normalizeH="0" baseline="0" dirty="0" smtClean="0">
                          <a:ln>
                            <a:noFill/>
                          </a:ln>
                          <a:effectLst/>
                          <a:latin typeface="+mn-lt"/>
                          <a:sym typeface="Wingdings" pitchFamily="2" charset="2"/>
                        </a:rPr>
                        <a:t>in peripheral vascular resistance </a:t>
                      </a:r>
                      <a:r>
                        <a:rPr lang="en-US" sz="1400" dirty="0" smtClean="0">
                          <a:solidFill>
                            <a:srgbClr val="191917"/>
                          </a:solidFill>
                          <a:latin typeface="+mn-lt"/>
                          <a:cs typeface="Arial"/>
                        </a:rPr>
                        <a:t>↓ </a:t>
                      </a:r>
                      <a:r>
                        <a:rPr kumimoji="0" lang="en-US" sz="1400" u="none" strike="noStrike" cap="none" normalizeH="0" baseline="0" dirty="0" smtClean="0">
                          <a:ln>
                            <a:noFill/>
                          </a:ln>
                          <a:effectLst/>
                          <a:latin typeface="+mn-lt"/>
                          <a:sym typeface="Wingdings" pitchFamily="2" charset="2"/>
                        </a:rPr>
                        <a:t>cardiac output as </a:t>
                      </a:r>
                      <a:r>
                        <a:rPr lang="en-US" sz="1400" spc="20" dirty="0" smtClean="0">
                          <a:solidFill>
                            <a:srgbClr val="191917"/>
                          </a:solidFill>
                          <a:latin typeface="+mn-lt"/>
                          <a:cs typeface="Arial"/>
                        </a:rPr>
                        <a:t>blood</a:t>
                      </a:r>
                      <a:r>
                        <a:rPr lang="en-US" sz="1400" spc="-160" dirty="0" smtClean="0">
                          <a:solidFill>
                            <a:srgbClr val="191917"/>
                          </a:solidFill>
                          <a:latin typeface="+mn-lt"/>
                          <a:cs typeface="Arial"/>
                        </a:rPr>
                        <a:t> </a:t>
                      </a:r>
                      <a:r>
                        <a:rPr lang="en-US" sz="1400" spc="15" dirty="0" smtClean="0">
                          <a:solidFill>
                            <a:srgbClr val="191917"/>
                          </a:solidFill>
                          <a:latin typeface="+mn-lt"/>
                          <a:cs typeface="Arial"/>
                        </a:rPr>
                        <a:t>is</a:t>
                      </a:r>
                      <a:r>
                        <a:rPr lang="en-US" sz="1400" spc="-40" dirty="0" smtClean="0">
                          <a:solidFill>
                            <a:srgbClr val="191917"/>
                          </a:solidFill>
                          <a:latin typeface="+mn-lt"/>
                          <a:cs typeface="Arial"/>
                        </a:rPr>
                        <a:t> </a:t>
                      </a:r>
                      <a:r>
                        <a:rPr lang="en-US" sz="1400" spc="25" dirty="0" smtClean="0">
                          <a:solidFill>
                            <a:srgbClr val="191917"/>
                          </a:solidFill>
                          <a:latin typeface="+mn-lt"/>
                          <a:cs typeface="Arial"/>
                        </a:rPr>
                        <a:t>pooled</a:t>
                      </a:r>
                      <a:r>
                        <a:rPr lang="en-US" sz="1400" spc="-160" dirty="0" smtClean="0">
                          <a:solidFill>
                            <a:srgbClr val="191917"/>
                          </a:solidFill>
                          <a:latin typeface="+mn-lt"/>
                          <a:cs typeface="Arial"/>
                        </a:rPr>
                        <a:t> </a:t>
                      </a:r>
                      <a:r>
                        <a:rPr lang="en-US" sz="1400" spc="15" dirty="0" smtClean="0">
                          <a:solidFill>
                            <a:srgbClr val="191917"/>
                          </a:solidFill>
                          <a:latin typeface="+mn-lt"/>
                          <a:cs typeface="Arial"/>
                        </a:rPr>
                        <a:t>in</a:t>
                      </a:r>
                      <a:r>
                        <a:rPr lang="en-US" sz="1400" spc="-60" dirty="0" smtClean="0">
                          <a:solidFill>
                            <a:srgbClr val="191917"/>
                          </a:solidFill>
                          <a:latin typeface="+mn-lt"/>
                          <a:cs typeface="Arial"/>
                        </a:rPr>
                        <a:t> </a:t>
                      </a:r>
                      <a:r>
                        <a:rPr lang="en-US" sz="1400" spc="20" dirty="0" smtClean="0">
                          <a:solidFill>
                            <a:srgbClr val="191917"/>
                          </a:solidFill>
                          <a:latin typeface="+mn-lt"/>
                          <a:cs typeface="Arial"/>
                        </a:rPr>
                        <a:t>peripheral</a:t>
                      </a:r>
                      <a:r>
                        <a:rPr lang="en-US" sz="1400" spc="20" baseline="0" dirty="0" smtClean="0">
                          <a:solidFill>
                            <a:srgbClr val="191917"/>
                          </a:solidFill>
                          <a:latin typeface="+mn-lt"/>
                          <a:cs typeface="Arial"/>
                        </a:rPr>
                        <a:t> </a:t>
                      </a:r>
                      <a:r>
                        <a:rPr lang="en-US" sz="1400" spc="25" dirty="0" smtClean="0">
                          <a:solidFill>
                            <a:srgbClr val="191917"/>
                          </a:solidFill>
                          <a:latin typeface="+mn-lt"/>
                          <a:cs typeface="Arial"/>
                        </a:rPr>
                        <a:t>veins </a:t>
                      </a:r>
                      <a:r>
                        <a:rPr lang="en-US" sz="1400" spc="25" dirty="0" smtClean="0">
                          <a:solidFill>
                            <a:srgbClr val="191917"/>
                          </a:solidFill>
                          <a:latin typeface="+mn-lt"/>
                          <a:cs typeface="Arial"/>
                          <a:sym typeface="Wingdings"/>
                        </a:rPr>
                        <a:t> </a:t>
                      </a:r>
                      <a:r>
                        <a:rPr lang="en-US" sz="1400" spc="25" dirty="0" smtClean="0">
                          <a:solidFill>
                            <a:srgbClr val="191917"/>
                          </a:solidFill>
                          <a:latin typeface="+mn-lt"/>
                          <a:cs typeface="Arial"/>
                        </a:rPr>
                        <a:t>↑</a:t>
                      </a:r>
                      <a:r>
                        <a:rPr lang="en-US" sz="1400" spc="-85" baseline="0" dirty="0" smtClean="0">
                          <a:solidFill>
                            <a:srgbClr val="191917"/>
                          </a:solidFill>
                          <a:latin typeface="+mn-lt"/>
                          <a:cs typeface="Arial"/>
                        </a:rPr>
                        <a:t> </a:t>
                      </a:r>
                      <a:r>
                        <a:rPr lang="en-US" sz="1400" spc="15" dirty="0" smtClean="0">
                          <a:solidFill>
                            <a:srgbClr val="191917"/>
                          </a:solidFill>
                          <a:latin typeface="+mn-lt"/>
                          <a:cs typeface="Arial"/>
                        </a:rPr>
                        <a:t>Capacity</a:t>
                      </a:r>
                      <a:r>
                        <a:rPr lang="en-US" sz="1400" spc="-135" dirty="0" smtClean="0">
                          <a:solidFill>
                            <a:srgbClr val="191917"/>
                          </a:solidFill>
                          <a:latin typeface="+mn-lt"/>
                          <a:cs typeface="Arial"/>
                        </a:rPr>
                        <a:t> </a:t>
                      </a:r>
                      <a:r>
                        <a:rPr lang="en-US" sz="1400" spc="15" dirty="0" smtClean="0">
                          <a:solidFill>
                            <a:srgbClr val="191917"/>
                          </a:solidFill>
                          <a:latin typeface="+mn-lt"/>
                          <a:cs typeface="Arial"/>
                        </a:rPr>
                        <a:t>of</a:t>
                      </a:r>
                      <a:r>
                        <a:rPr lang="en-US" sz="1400" spc="-170" dirty="0" smtClean="0">
                          <a:solidFill>
                            <a:srgbClr val="191917"/>
                          </a:solidFill>
                          <a:latin typeface="+mn-lt"/>
                          <a:cs typeface="Arial"/>
                        </a:rPr>
                        <a:t> </a:t>
                      </a:r>
                      <a:r>
                        <a:rPr lang="en-US" sz="1400" spc="20" dirty="0" smtClean="0">
                          <a:solidFill>
                            <a:srgbClr val="191917"/>
                          </a:solidFill>
                          <a:latin typeface="+mn-lt"/>
                          <a:cs typeface="Arial"/>
                        </a:rPr>
                        <a:t>blood</a:t>
                      </a:r>
                      <a:r>
                        <a:rPr lang="en-US" sz="1400" spc="-155" dirty="0" smtClean="0">
                          <a:solidFill>
                            <a:srgbClr val="191917"/>
                          </a:solidFill>
                          <a:latin typeface="+mn-lt"/>
                          <a:cs typeface="Arial"/>
                        </a:rPr>
                        <a:t> </a:t>
                      </a:r>
                      <a:r>
                        <a:rPr lang="en-US" sz="1400" spc="25" dirty="0" smtClean="0">
                          <a:solidFill>
                            <a:srgbClr val="191917"/>
                          </a:solidFill>
                          <a:latin typeface="+mn-lt"/>
                          <a:cs typeface="Arial"/>
                          <a:sym typeface="Wingdings"/>
                        </a:rPr>
                        <a:t></a:t>
                      </a:r>
                      <a:r>
                        <a:rPr lang="en-US" sz="1400" dirty="0" smtClean="0">
                          <a:solidFill>
                            <a:srgbClr val="191917"/>
                          </a:solidFill>
                          <a:latin typeface="+mn-lt"/>
                          <a:cs typeface="Arial"/>
                        </a:rPr>
                        <a:t>↓</a:t>
                      </a:r>
                      <a:r>
                        <a:rPr lang="en-US" sz="1400" spc="-85" dirty="0" smtClean="0">
                          <a:solidFill>
                            <a:srgbClr val="191917"/>
                          </a:solidFill>
                          <a:latin typeface="+mn-lt"/>
                          <a:cs typeface="Arial"/>
                        </a:rPr>
                        <a:t> </a:t>
                      </a:r>
                      <a:r>
                        <a:rPr lang="en-US" sz="1400" spc="25" baseline="0" dirty="0" smtClean="0">
                          <a:solidFill>
                            <a:srgbClr val="191917"/>
                          </a:solidFill>
                          <a:latin typeface="+mn-lt"/>
                          <a:cs typeface="Arial"/>
                        </a:rPr>
                        <a:t>V</a:t>
                      </a:r>
                      <a:r>
                        <a:rPr lang="en-US" sz="1400" spc="25" dirty="0" smtClean="0">
                          <a:solidFill>
                            <a:srgbClr val="191917"/>
                          </a:solidFill>
                          <a:latin typeface="+mn-lt"/>
                          <a:cs typeface="Arial"/>
                        </a:rPr>
                        <a:t>enous</a:t>
                      </a:r>
                      <a:r>
                        <a:rPr lang="en-US" sz="1400" spc="-135" dirty="0" smtClean="0">
                          <a:solidFill>
                            <a:srgbClr val="191917"/>
                          </a:solidFill>
                          <a:latin typeface="+mn-lt"/>
                          <a:cs typeface="Arial"/>
                        </a:rPr>
                        <a:t> </a:t>
                      </a:r>
                      <a:r>
                        <a:rPr lang="en-US" sz="1400" spc="10" dirty="0" smtClean="0">
                          <a:solidFill>
                            <a:srgbClr val="191917"/>
                          </a:solidFill>
                          <a:latin typeface="+mn-lt"/>
                          <a:cs typeface="Arial"/>
                        </a:rPr>
                        <a:t>return</a:t>
                      </a:r>
                      <a:r>
                        <a:rPr lang="en-US" sz="1400" spc="-155" dirty="0" smtClean="0">
                          <a:solidFill>
                            <a:srgbClr val="191917"/>
                          </a:solidFill>
                          <a:latin typeface="+mn-lt"/>
                          <a:cs typeface="Arial"/>
                        </a:rPr>
                        <a:t> </a:t>
                      </a:r>
                      <a:r>
                        <a:rPr kumimoji="0" lang="en-US" sz="1400" u="none" strike="noStrike" cap="none" normalizeH="0" baseline="0" dirty="0" smtClean="0">
                          <a:ln>
                            <a:noFill/>
                          </a:ln>
                          <a:effectLst/>
                          <a:latin typeface="+mn-lt"/>
                          <a:sym typeface="Wingdings" pitchFamily="2" charset="2"/>
                        </a:rPr>
                        <a:t> </a:t>
                      </a:r>
                      <a:r>
                        <a:rPr kumimoji="0" lang="en-US" sz="1400" u="none" strike="noStrike" cap="none" normalizeH="0" baseline="0" dirty="0" smtClean="0">
                          <a:ln>
                            <a:noFill/>
                          </a:ln>
                          <a:solidFill>
                            <a:schemeClr val="accent2">
                              <a:lumMod val="75000"/>
                            </a:schemeClr>
                          </a:solidFill>
                          <a:effectLst/>
                          <a:latin typeface="+mn-lt"/>
                          <a:sym typeface="Wingdings" pitchFamily="2" charset="2"/>
                        </a:rPr>
                        <a:t>hypotension (</a:t>
                      </a:r>
                      <a:r>
                        <a:rPr lang="en-US" sz="1400" baseline="0" dirty="0" smtClean="0">
                          <a:latin typeface="+mn-lt"/>
                        </a:rPr>
                        <a:t>Behaves </a:t>
                      </a:r>
                      <a:r>
                        <a:rPr lang="en-US" sz="1400" spc="25" dirty="0" smtClean="0">
                          <a:solidFill>
                            <a:srgbClr val="191917"/>
                          </a:solidFill>
                          <a:latin typeface="+mn-lt"/>
                          <a:cs typeface="Arial"/>
                        </a:rPr>
                        <a:t>like</a:t>
                      </a:r>
                      <a:r>
                        <a:rPr lang="en-US" sz="1400" spc="-165" dirty="0" smtClean="0">
                          <a:solidFill>
                            <a:srgbClr val="191917"/>
                          </a:solidFill>
                          <a:latin typeface="+mn-lt"/>
                          <a:cs typeface="Arial"/>
                        </a:rPr>
                        <a:t> </a:t>
                      </a:r>
                      <a:r>
                        <a:rPr lang="en-US" sz="1400" u="sng" spc="10" dirty="0" smtClean="0">
                          <a:solidFill>
                            <a:srgbClr val="191917"/>
                          </a:solidFill>
                          <a:latin typeface="+mn-lt"/>
                          <a:cs typeface="Arial"/>
                        </a:rPr>
                        <a:t>hypovolemic</a:t>
                      </a:r>
                      <a:r>
                        <a:rPr lang="en-US" sz="1400" u="sng" spc="-150" dirty="0" smtClean="0">
                          <a:solidFill>
                            <a:srgbClr val="191917"/>
                          </a:solidFill>
                          <a:latin typeface="+mn-lt"/>
                          <a:cs typeface="Arial"/>
                        </a:rPr>
                        <a:t> </a:t>
                      </a:r>
                      <a:r>
                        <a:rPr lang="en-US" sz="1400" spc="15" dirty="0" smtClean="0">
                          <a:solidFill>
                            <a:srgbClr val="191917"/>
                          </a:solidFill>
                          <a:latin typeface="+mn-lt"/>
                          <a:cs typeface="Arial"/>
                        </a:rPr>
                        <a:t>shock)</a:t>
                      </a:r>
                    </a:p>
                    <a:p>
                      <a:pPr marL="171450" marR="0" indent="-171450" algn="l" defTabSz="914400" rtl="0" eaLnBrk="1" fontAlgn="auto" latinLnBrk="0" hangingPunct="1">
                        <a:lnSpc>
                          <a:spcPct val="100000"/>
                        </a:lnSpc>
                        <a:spcBef>
                          <a:spcPts val="0"/>
                        </a:spcBef>
                        <a:spcAft>
                          <a:spcPts val="0"/>
                        </a:spcAft>
                        <a:buClrTx/>
                        <a:buSzTx/>
                        <a:buFont typeface="Wingdings" charset="2"/>
                        <a:buChar char="q"/>
                        <a:tabLst/>
                        <a:defRPr/>
                      </a:pPr>
                      <a:endParaRPr kumimoji="0" lang="en-US" sz="1400" u="none" strike="noStrike" cap="none" normalizeH="0" baseline="0" dirty="0" smtClean="0">
                        <a:ln>
                          <a:noFill/>
                        </a:ln>
                        <a:solidFill>
                          <a:schemeClr val="accent2">
                            <a:lumMod val="75000"/>
                          </a:schemeClr>
                        </a:solidFill>
                        <a:effectLst/>
                        <a:latin typeface="+mn-lt"/>
                        <a:sym typeface="Wingdings" pitchFamily="2" charset="2"/>
                      </a:endParaRPr>
                    </a:p>
                    <a:p>
                      <a:pPr marL="184150" marR="233679" indent="-171450">
                        <a:lnSpc>
                          <a:spcPct val="100000"/>
                        </a:lnSpc>
                        <a:spcBef>
                          <a:spcPts val="100"/>
                        </a:spcBef>
                        <a:buFont typeface="Wingdings" charset="2"/>
                        <a:buChar char="q"/>
                      </a:pPr>
                      <a:r>
                        <a:rPr lang="en-US" sz="1400" b="0" u="sng" spc="25" dirty="0" smtClean="0">
                          <a:solidFill>
                            <a:schemeClr val="accent2">
                              <a:lumMod val="75000"/>
                            </a:schemeClr>
                          </a:solidFill>
                          <a:latin typeface="+mn-lt"/>
                          <a:cs typeface="Arial"/>
                        </a:rPr>
                        <a:t>Psychogenic</a:t>
                      </a:r>
                      <a:r>
                        <a:rPr lang="en-US" sz="1400" b="0" u="sng" spc="-265" dirty="0" smtClean="0">
                          <a:solidFill>
                            <a:schemeClr val="accent2">
                              <a:lumMod val="75000"/>
                            </a:schemeClr>
                          </a:solidFill>
                          <a:latin typeface="+mn-lt"/>
                          <a:cs typeface="Arial"/>
                        </a:rPr>
                        <a:t> </a:t>
                      </a:r>
                      <a:r>
                        <a:rPr lang="en-US" sz="1400" b="0" u="sng" spc="40" dirty="0" smtClean="0">
                          <a:solidFill>
                            <a:schemeClr val="accent2">
                              <a:lumMod val="75000"/>
                            </a:schemeClr>
                          </a:solidFill>
                          <a:latin typeface="+mn-lt"/>
                          <a:cs typeface="Arial"/>
                        </a:rPr>
                        <a:t>shock : </a:t>
                      </a:r>
                      <a:r>
                        <a:rPr lang="en-US" sz="1400" spc="-10" dirty="0" smtClean="0">
                          <a:solidFill>
                            <a:srgbClr val="191917"/>
                          </a:solidFill>
                          <a:latin typeface="+mn-lt"/>
                          <a:cs typeface="Arial"/>
                        </a:rPr>
                        <a:t>stress, </a:t>
                      </a:r>
                      <a:r>
                        <a:rPr lang="en-US" sz="1400" spc="10" dirty="0" smtClean="0">
                          <a:solidFill>
                            <a:srgbClr val="191917"/>
                          </a:solidFill>
                          <a:latin typeface="+mn-lt"/>
                          <a:cs typeface="Arial"/>
                        </a:rPr>
                        <a:t>pain, </a:t>
                      </a:r>
                      <a:r>
                        <a:rPr lang="en-US" sz="1400" spc="5" dirty="0" smtClean="0">
                          <a:solidFill>
                            <a:srgbClr val="191917"/>
                          </a:solidFill>
                          <a:latin typeface="+mn-lt"/>
                          <a:cs typeface="Arial"/>
                        </a:rPr>
                        <a:t>or</a:t>
                      </a:r>
                      <a:r>
                        <a:rPr lang="en-US" sz="1400" spc="-125" dirty="0" smtClean="0">
                          <a:solidFill>
                            <a:srgbClr val="191917"/>
                          </a:solidFill>
                          <a:latin typeface="+mn-lt"/>
                          <a:cs typeface="Arial"/>
                        </a:rPr>
                        <a:t> </a:t>
                      </a:r>
                      <a:r>
                        <a:rPr lang="en-US" sz="1400" spc="-10" dirty="0" smtClean="0">
                          <a:solidFill>
                            <a:srgbClr val="191917"/>
                          </a:solidFill>
                          <a:latin typeface="+mn-lt"/>
                          <a:cs typeface="Arial"/>
                        </a:rPr>
                        <a:t>fright </a:t>
                      </a:r>
                      <a:r>
                        <a:rPr lang="en-US" sz="1400" spc="-10" dirty="0" smtClean="0">
                          <a:solidFill>
                            <a:srgbClr val="191917"/>
                          </a:solidFill>
                          <a:latin typeface="+mn-lt"/>
                          <a:cs typeface="Arial"/>
                          <a:sym typeface="Wingdings"/>
                        </a:rPr>
                        <a:t> </a:t>
                      </a:r>
                      <a:r>
                        <a:rPr lang="en-US" sz="1400" dirty="0" smtClean="0">
                          <a:solidFill>
                            <a:srgbClr val="191917"/>
                          </a:solidFill>
                          <a:latin typeface="+mn-lt"/>
                          <a:cs typeface="Arial"/>
                        </a:rPr>
                        <a:t>↓ </a:t>
                      </a:r>
                      <a:r>
                        <a:rPr lang="en-US" sz="1400" spc="20" dirty="0" smtClean="0">
                          <a:solidFill>
                            <a:srgbClr val="191917"/>
                          </a:solidFill>
                          <a:latin typeface="+mn-lt"/>
                          <a:cs typeface="Arial"/>
                        </a:rPr>
                        <a:t>HR </a:t>
                      </a:r>
                      <a:r>
                        <a:rPr lang="en-US" sz="1400" dirty="0" smtClean="0">
                          <a:solidFill>
                            <a:srgbClr val="191917"/>
                          </a:solidFill>
                          <a:latin typeface="+mn-lt"/>
                          <a:cs typeface="Arial"/>
                        </a:rPr>
                        <a:t>&amp; </a:t>
                      </a:r>
                      <a:r>
                        <a:rPr lang="en-US" sz="1400" spc="5" dirty="0" smtClean="0">
                          <a:solidFill>
                            <a:srgbClr val="191917"/>
                          </a:solidFill>
                          <a:latin typeface="+mn-lt"/>
                          <a:cs typeface="Arial"/>
                        </a:rPr>
                        <a:t>vessels</a:t>
                      </a:r>
                      <a:r>
                        <a:rPr lang="en-US" sz="1400" spc="-175" dirty="0" smtClean="0">
                          <a:solidFill>
                            <a:srgbClr val="191917"/>
                          </a:solidFill>
                          <a:latin typeface="+mn-lt"/>
                          <a:cs typeface="Arial"/>
                        </a:rPr>
                        <a:t> </a:t>
                      </a:r>
                      <a:r>
                        <a:rPr lang="en-US" sz="1400" spc="5" dirty="0" smtClean="0">
                          <a:solidFill>
                            <a:srgbClr val="191917"/>
                          </a:solidFill>
                          <a:latin typeface="+mn-lt"/>
                          <a:cs typeface="Arial"/>
                        </a:rPr>
                        <a:t>dilate</a:t>
                      </a:r>
                      <a:r>
                        <a:rPr lang="en-US" sz="1400" spc="5" baseline="0" dirty="0" smtClean="0">
                          <a:solidFill>
                            <a:srgbClr val="191917"/>
                          </a:solidFill>
                          <a:latin typeface="+mn-lt"/>
                          <a:cs typeface="Arial"/>
                        </a:rPr>
                        <a:t> </a:t>
                      </a:r>
                      <a:r>
                        <a:rPr lang="en-US" sz="1400" spc="5" baseline="0" dirty="0" smtClean="0">
                          <a:solidFill>
                            <a:srgbClr val="191917"/>
                          </a:solidFill>
                          <a:latin typeface="+mn-lt"/>
                          <a:cs typeface="Arial"/>
                          <a:sym typeface="Wingdings"/>
                        </a:rPr>
                        <a:t> </a:t>
                      </a:r>
                      <a:r>
                        <a:rPr lang="en-US" sz="1400" spc="5" dirty="0" smtClean="0">
                          <a:solidFill>
                            <a:srgbClr val="191917"/>
                          </a:solidFill>
                          <a:latin typeface="+mn-lt"/>
                          <a:cs typeface="Arial"/>
                        </a:rPr>
                        <a:t>Brain </a:t>
                      </a:r>
                      <a:r>
                        <a:rPr lang="en-US" sz="1400" dirty="0" smtClean="0">
                          <a:solidFill>
                            <a:srgbClr val="191917"/>
                          </a:solidFill>
                          <a:latin typeface="+mn-lt"/>
                          <a:cs typeface="Arial"/>
                        </a:rPr>
                        <a:t>becomes</a:t>
                      </a:r>
                      <a:r>
                        <a:rPr lang="en-US" sz="1400" spc="-160" dirty="0" smtClean="0">
                          <a:solidFill>
                            <a:srgbClr val="191917"/>
                          </a:solidFill>
                          <a:latin typeface="+mn-lt"/>
                          <a:cs typeface="Arial"/>
                        </a:rPr>
                        <a:t> </a:t>
                      </a:r>
                      <a:r>
                        <a:rPr lang="en-US" sz="1400" dirty="0" smtClean="0">
                          <a:solidFill>
                            <a:srgbClr val="191917"/>
                          </a:solidFill>
                          <a:latin typeface="+mn-lt"/>
                          <a:cs typeface="Arial"/>
                        </a:rPr>
                        <a:t>hypo perfused</a:t>
                      </a:r>
                      <a:r>
                        <a:rPr lang="en-US" sz="1400" baseline="0" dirty="0" smtClean="0">
                          <a:solidFill>
                            <a:srgbClr val="191917"/>
                          </a:solidFill>
                          <a:latin typeface="+mn-lt"/>
                          <a:cs typeface="Arial"/>
                        </a:rPr>
                        <a:t> </a:t>
                      </a:r>
                      <a:r>
                        <a:rPr lang="en-US" sz="1400" baseline="0" dirty="0" smtClean="0">
                          <a:solidFill>
                            <a:srgbClr val="191917"/>
                          </a:solidFill>
                          <a:latin typeface="+mn-lt"/>
                          <a:cs typeface="Arial"/>
                          <a:sym typeface="Wingdings"/>
                        </a:rPr>
                        <a:t> </a:t>
                      </a:r>
                      <a:r>
                        <a:rPr lang="en-US" sz="1400" spc="5" dirty="0" smtClean="0">
                          <a:solidFill>
                            <a:srgbClr val="191917"/>
                          </a:solidFill>
                          <a:latin typeface="+mn-lt"/>
                          <a:cs typeface="Arial"/>
                        </a:rPr>
                        <a:t>Loss of</a:t>
                      </a:r>
                      <a:r>
                        <a:rPr lang="en-US" sz="1400" spc="-114" dirty="0" smtClean="0">
                          <a:solidFill>
                            <a:srgbClr val="191917"/>
                          </a:solidFill>
                          <a:latin typeface="+mn-lt"/>
                          <a:cs typeface="Arial"/>
                        </a:rPr>
                        <a:t> </a:t>
                      </a:r>
                      <a:r>
                        <a:rPr lang="en-US" sz="1400" spc="5" dirty="0" smtClean="0">
                          <a:solidFill>
                            <a:srgbClr val="191917"/>
                          </a:solidFill>
                          <a:latin typeface="+mn-lt"/>
                          <a:cs typeface="Arial"/>
                        </a:rPr>
                        <a:t>consciousness.</a:t>
                      </a:r>
                      <a:endParaRPr lang="en-US" sz="1400" dirty="0" smtClean="0">
                        <a:latin typeface="+mn-lt"/>
                        <a:cs typeface="Arial"/>
                      </a:endParaRPr>
                    </a:p>
                  </a:txBody>
                  <a:tcPr marL="102870" marR="102870" anchor="ctr" anchorCtr="1" horzOverflow="overflow">
                    <a:solidFill>
                      <a:schemeClr val="accent2">
                        <a:lumMod val="20000"/>
                        <a:lumOff val="80000"/>
                      </a:schemeClr>
                    </a:solidFill>
                  </a:tcPr>
                </a:tc>
                <a:tc>
                  <a:txBody>
                    <a:bodyPr/>
                    <a:lstStyle/>
                    <a:p>
                      <a:pPr marL="285750" marR="0" lvl="0" indent="-285750" algn="l" defTabSz="914400" rtl="0" eaLnBrk="1" fontAlgn="base" latinLnBrk="0" hangingPunct="1">
                        <a:lnSpc>
                          <a:spcPct val="100000"/>
                        </a:lnSpc>
                        <a:spcBef>
                          <a:spcPct val="20000"/>
                        </a:spcBef>
                        <a:spcAft>
                          <a:spcPct val="0"/>
                        </a:spcAft>
                        <a:buClrTx/>
                        <a:buSzTx/>
                        <a:buFont typeface="Wingdings" pitchFamily="2" charset="2"/>
                        <a:buChar char="q"/>
                        <a:tabLst/>
                        <a:defRPr/>
                      </a:pPr>
                      <a:r>
                        <a:rPr kumimoji="0" lang="en-US" sz="1400" u="none" strike="noStrike" cap="none" normalizeH="0" baseline="0" dirty="0" smtClean="0">
                          <a:ln>
                            <a:noFill/>
                          </a:ln>
                          <a:solidFill>
                            <a:schemeClr val="accent2">
                              <a:lumMod val="75000"/>
                            </a:schemeClr>
                          </a:solidFill>
                          <a:effectLst/>
                          <a:latin typeface="+mn-lt"/>
                        </a:rPr>
                        <a:t>Septic shock: </a:t>
                      </a:r>
                      <a:r>
                        <a:rPr lang="en-US" sz="1400" dirty="0" smtClean="0"/>
                        <a:t>Patient flushed &amp; warm due to his</a:t>
                      </a:r>
                      <a:r>
                        <a:rPr lang="en-US" sz="1400" baseline="0" dirty="0" smtClean="0"/>
                        <a:t> </a:t>
                      </a:r>
                      <a:r>
                        <a:rPr lang="en-US" sz="1400" dirty="0" err="1" smtClean="0"/>
                        <a:t>hyperdynamic</a:t>
                      </a:r>
                      <a:r>
                        <a:rPr lang="en-US" sz="1400" dirty="0" smtClean="0"/>
                        <a:t> state</a:t>
                      </a:r>
                      <a:r>
                        <a:rPr lang="en-US" sz="1400" spc="5" dirty="0" smtClean="0">
                          <a:solidFill>
                            <a:srgbClr val="191917"/>
                          </a:solidFill>
                          <a:latin typeface="+mn-lt"/>
                          <a:cs typeface="Arial"/>
                        </a:rPr>
                        <a:t> </a:t>
                      </a:r>
                      <a:r>
                        <a:rPr lang="en-US" sz="1400" kern="1200" spc="0" dirty="0" smtClean="0">
                          <a:solidFill>
                            <a:srgbClr val="DDE9EC">
                              <a:lumMod val="50000"/>
                            </a:srgbClr>
                          </a:solidFill>
                          <a:latin typeface="+mn-lt"/>
                          <a:ea typeface="+mn-ea"/>
                          <a:cs typeface="+mn-cs"/>
                        </a:rPr>
                        <a:t>-</a:t>
                      </a:r>
                      <a:r>
                        <a:rPr lang="en-US" sz="1400" kern="1200" dirty="0" smtClean="0">
                          <a:solidFill>
                            <a:srgbClr val="DDE9EC">
                              <a:lumMod val="50000"/>
                            </a:srgbClr>
                          </a:solidFill>
                          <a:latin typeface="+mn-lt"/>
                          <a:ea typeface="+mn-ea"/>
                          <a:cs typeface="+mn-cs"/>
                        </a:rPr>
                        <a:t> </a:t>
                      </a:r>
                      <a:r>
                        <a:rPr lang="en-US" sz="1400" kern="1200" dirty="0" smtClean="0">
                          <a:solidFill>
                            <a:schemeClr val="bg1">
                              <a:lumMod val="75000"/>
                            </a:schemeClr>
                          </a:solidFill>
                          <a:latin typeface="+mn-lt"/>
                          <a:ea typeface="+mn-ea"/>
                          <a:cs typeface="+mn-cs"/>
                        </a:rPr>
                        <a:t>Severe drop in BP or hemoglobin</a:t>
                      </a:r>
                      <a:r>
                        <a:rPr kumimoji="0" lang="en-US" sz="1400" u="none" strike="noStrike" cap="none" normalizeH="0" baseline="0" dirty="0" smtClean="0">
                          <a:ln>
                            <a:noFill/>
                          </a:ln>
                          <a:solidFill>
                            <a:schemeClr val="bg1">
                              <a:lumMod val="75000"/>
                            </a:schemeClr>
                          </a:solidFill>
                          <a:effectLst/>
                          <a:latin typeface="+mn-lt"/>
                        </a:rPr>
                        <a:t>-</a:t>
                      </a:r>
                      <a:r>
                        <a:rPr kumimoji="0" lang="en-US" sz="1400" u="none" strike="noStrike" cap="none" normalizeH="0" baseline="0" dirty="0" smtClean="0">
                          <a:ln>
                            <a:noFill/>
                          </a:ln>
                          <a:solidFill>
                            <a:srgbClr val="FF0000"/>
                          </a:solidFill>
                          <a:effectLst/>
                          <a:latin typeface="+mn-lt"/>
                        </a:rPr>
                        <a:t> </a:t>
                      </a:r>
                      <a:r>
                        <a:rPr kumimoji="0" lang="en-US" sz="1400" u="none" strike="noStrike" cap="none" normalizeH="0" baseline="0" dirty="0" smtClean="0">
                          <a:ln>
                            <a:noFill/>
                          </a:ln>
                          <a:effectLst/>
                          <a:latin typeface="+mn-lt"/>
                        </a:rPr>
                        <a:t>fever – warm- sweaty skin and hypotension</a:t>
                      </a:r>
                    </a:p>
                    <a:p>
                      <a:pPr marL="285750" marR="0" lvl="0" indent="-285750" algn="l" defTabSz="914400" rtl="0" eaLnBrk="1" fontAlgn="base" latinLnBrk="0" hangingPunct="1">
                        <a:lnSpc>
                          <a:spcPct val="100000"/>
                        </a:lnSpc>
                        <a:spcBef>
                          <a:spcPct val="20000"/>
                        </a:spcBef>
                        <a:spcAft>
                          <a:spcPct val="0"/>
                        </a:spcAft>
                        <a:buClrTx/>
                        <a:buSzTx/>
                        <a:buFont typeface="Wingdings" pitchFamily="2" charset="2"/>
                        <a:buChar char="q"/>
                        <a:tabLst/>
                        <a:defRPr/>
                      </a:pPr>
                      <a:endParaRPr kumimoji="0" lang="en-US" sz="1400" u="none" strike="noStrike" cap="none" normalizeH="0" baseline="0" dirty="0" smtClean="0">
                        <a:ln>
                          <a:noFill/>
                        </a:ln>
                        <a:effectLst/>
                        <a:latin typeface="+mn-lt"/>
                      </a:endParaRPr>
                    </a:p>
                    <a:p>
                      <a:pPr marL="285750" marR="0" lvl="0" indent="-285750" algn="l" defTabSz="914400" rtl="0" eaLnBrk="1" fontAlgn="base" latinLnBrk="0" hangingPunct="1">
                        <a:lnSpc>
                          <a:spcPct val="100000"/>
                        </a:lnSpc>
                        <a:spcBef>
                          <a:spcPct val="20000"/>
                        </a:spcBef>
                        <a:spcAft>
                          <a:spcPct val="0"/>
                        </a:spcAft>
                        <a:buClrTx/>
                        <a:buSzTx/>
                        <a:buFont typeface="Wingdings" pitchFamily="2" charset="2"/>
                        <a:buChar char="q"/>
                        <a:tabLst/>
                        <a:defRPr/>
                      </a:pPr>
                      <a:r>
                        <a:rPr kumimoji="0" lang="en-US" sz="1400" u="none" strike="noStrike" cap="none" normalizeH="0" baseline="0" dirty="0" err="1" smtClean="0">
                          <a:ln>
                            <a:noFill/>
                          </a:ln>
                          <a:solidFill>
                            <a:schemeClr val="accent2">
                              <a:lumMod val="75000"/>
                            </a:schemeClr>
                          </a:solidFill>
                          <a:effectLst/>
                          <a:latin typeface="+mn-lt"/>
                        </a:rPr>
                        <a:t>Anaphylatic</a:t>
                      </a:r>
                      <a:r>
                        <a:rPr kumimoji="0" lang="en-US" sz="1400" u="none" strike="noStrike" cap="none" normalizeH="0" baseline="0" dirty="0" smtClean="0">
                          <a:ln>
                            <a:noFill/>
                          </a:ln>
                          <a:solidFill>
                            <a:schemeClr val="accent2">
                              <a:lumMod val="75000"/>
                            </a:schemeClr>
                          </a:solidFill>
                          <a:effectLst/>
                          <a:latin typeface="+mn-lt"/>
                        </a:rPr>
                        <a:t> shock: </a:t>
                      </a:r>
                      <a:r>
                        <a:rPr kumimoji="0" lang="en-US" sz="1400" u="none" strike="noStrike" cap="none" normalizeH="0" baseline="0" dirty="0" smtClean="0">
                          <a:ln>
                            <a:noFill/>
                          </a:ln>
                          <a:effectLst/>
                          <a:latin typeface="+mn-lt"/>
                        </a:rPr>
                        <a:t>hypotension- </a:t>
                      </a:r>
                      <a:r>
                        <a:rPr kumimoji="0" lang="en-US" sz="1400" u="none" strike="noStrike" cap="none" normalizeH="0" baseline="0" dirty="0" smtClean="0">
                          <a:ln>
                            <a:noFill/>
                          </a:ln>
                          <a:solidFill>
                            <a:srgbClr val="FF0000"/>
                          </a:solidFill>
                          <a:effectLst/>
                          <a:latin typeface="+mn-lt"/>
                        </a:rPr>
                        <a:t> </a:t>
                      </a:r>
                      <a:r>
                        <a:rPr kumimoji="0" lang="en-US" sz="1400" u="none" strike="noStrike" cap="none" normalizeH="0" baseline="0" dirty="0" smtClean="0">
                          <a:ln>
                            <a:noFill/>
                          </a:ln>
                          <a:effectLst/>
                          <a:latin typeface="+mn-lt"/>
                        </a:rPr>
                        <a:t>skin eruptions- breathlessness- coughing - localized edema- weak - rapid pulse</a:t>
                      </a:r>
                    </a:p>
                    <a:p>
                      <a:pPr marL="285750" marR="0" lvl="0" indent="-285750" algn="l" defTabSz="914400" rtl="0" eaLnBrk="1" fontAlgn="base" latinLnBrk="0" hangingPunct="1">
                        <a:lnSpc>
                          <a:spcPct val="100000"/>
                        </a:lnSpc>
                        <a:spcBef>
                          <a:spcPct val="20000"/>
                        </a:spcBef>
                        <a:spcAft>
                          <a:spcPct val="0"/>
                        </a:spcAft>
                        <a:buClrTx/>
                        <a:buSzTx/>
                        <a:buFont typeface="Wingdings" pitchFamily="2" charset="2"/>
                        <a:buChar char="q"/>
                        <a:tabLst/>
                        <a:defRPr/>
                      </a:pPr>
                      <a:endParaRPr kumimoji="0" lang="en-US" sz="1400" u="none" strike="noStrike" cap="none" normalizeH="0" baseline="0" dirty="0" smtClean="0">
                        <a:ln>
                          <a:noFill/>
                        </a:ln>
                        <a:effectLst/>
                        <a:latin typeface="+mn-lt"/>
                      </a:endParaRPr>
                    </a:p>
                    <a:p>
                      <a:pPr marL="285750" marR="0" lvl="0" indent="-285750" algn="l" defTabSz="914400" rtl="0" eaLnBrk="1" fontAlgn="base" latinLnBrk="0" hangingPunct="1">
                        <a:lnSpc>
                          <a:spcPct val="100000"/>
                        </a:lnSpc>
                        <a:spcBef>
                          <a:spcPct val="20000"/>
                        </a:spcBef>
                        <a:spcAft>
                          <a:spcPct val="0"/>
                        </a:spcAft>
                        <a:buClrTx/>
                        <a:buSzTx/>
                        <a:buFont typeface="Wingdings" pitchFamily="2" charset="2"/>
                        <a:buChar char="q"/>
                        <a:tabLst/>
                        <a:defRPr/>
                      </a:pPr>
                      <a:r>
                        <a:rPr kumimoji="0" lang="en-US" sz="1400" u="none" strike="noStrike" cap="none" normalizeH="0" baseline="0" dirty="0" smtClean="0">
                          <a:ln>
                            <a:noFill/>
                          </a:ln>
                          <a:solidFill>
                            <a:schemeClr val="accent2">
                              <a:lumMod val="75000"/>
                            </a:schemeClr>
                          </a:solidFill>
                          <a:effectLst/>
                          <a:latin typeface="+mn-lt"/>
                        </a:rPr>
                        <a:t>Neurogenic shock: </a:t>
                      </a:r>
                      <a:r>
                        <a:rPr kumimoji="0" lang="en-US" sz="1400" u="none" strike="noStrike" cap="none" normalizeH="0" baseline="0" dirty="0" smtClean="0">
                          <a:ln>
                            <a:noFill/>
                          </a:ln>
                          <a:effectLst/>
                          <a:latin typeface="+mn-lt"/>
                        </a:rPr>
                        <a:t>as for hypovolemic </a:t>
                      </a:r>
                      <a:r>
                        <a:rPr kumimoji="0" lang="en-US" sz="1400" u="sng" strike="noStrike" cap="none" normalizeH="0" baseline="0" dirty="0" smtClean="0">
                          <a:ln>
                            <a:noFill/>
                          </a:ln>
                          <a:effectLst/>
                          <a:latin typeface="+mn-lt"/>
                        </a:rPr>
                        <a:t>except</a:t>
                      </a:r>
                      <a:r>
                        <a:rPr kumimoji="0" lang="en-US" sz="1400" u="none" strike="noStrike" cap="none" normalizeH="0" baseline="0" dirty="0" smtClean="0">
                          <a:ln>
                            <a:noFill/>
                          </a:ln>
                          <a:effectLst/>
                          <a:latin typeface="+mn-lt"/>
                        </a:rPr>
                        <a:t> warm, dry skin</a:t>
                      </a:r>
                    </a:p>
                    <a:p>
                      <a:pPr marL="285750" marR="0" lvl="0" indent="-285750" algn="l" defTabSz="914400" rtl="0" eaLnBrk="1" fontAlgn="base" latinLnBrk="0" hangingPunct="1">
                        <a:lnSpc>
                          <a:spcPct val="100000"/>
                        </a:lnSpc>
                        <a:spcBef>
                          <a:spcPct val="20000"/>
                        </a:spcBef>
                        <a:spcAft>
                          <a:spcPct val="0"/>
                        </a:spcAft>
                        <a:buClrTx/>
                        <a:buSzTx/>
                        <a:buFont typeface="Wingdings" pitchFamily="2" charset="2"/>
                        <a:buChar char="q"/>
                        <a:tabLst/>
                        <a:defRPr/>
                      </a:pPr>
                      <a:endParaRPr kumimoji="0" lang="en-US" sz="1400" u="none" strike="noStrike" cap="none" normalizeH="0" baseline="0" dirty="0" smtClean="0">
                        <a:ln>
                          <a:noFill/>
                        </a:ln>
                        <a:effectLst/>
                        <a:latin typeface="+mn-lt"/>
                      </a:endParaRPr>
                    </a:p>
                    <a:p>
                      <a:pPr marL="285750" marR="0" lvl="0" indent="-285750" algn="l" defTabSz="914400" rtl="0" eaLnBrk="1" fontAlgn="base" latinLnBrk="0" hangingPunct="1">
                        <a:lnSpc>
                          <a:spcPct val="100000"/>
                        </a:lnSpc>
                        <a:spcBef>
                          <a:spcPct val="20000"/>
                        </a:spcBef>
                        <a:spcAft>
                          <a:spcPct val="0"/>
                        </a:spcAft>
                        <a:buClrTx/>
                        <a:buSzTx/>
                        <a:buFont typeface="Wingdings" pitchFamily="2" charset="2"/>
                        <a:buChar char="q"/>
                        <a:tabLst/>
                        <a:defRPr/>
                      </a:pPr>
                      <a:r>
                        <a:rPr lang="en-US" sz="1400" b="0" u="sng" spc="25" dirty="0" smtClean="0">
                          <a:solidFill>
                            <a:schemeClr val="accent2">
                              <a:lumMod val="75000"/>
                            </a:schemeClr>
                          </a:solidFill>
                          <a:latin typeface="+mn-lt"/>
                          <a:cs typeface="Arial"/>
                        </a:rPr>
                        <a:t>Psychogenic</a:t>
                      </a:r>
                      <a:r>
                        <a:rPr lang="en-US" sz="1400" b="0" u="sng" spc="-265" dirty="0" smtClean="0">
                          <a:solidFill>
                            <a:schemeClr val="accent2">
                              <a:lumMod val="75000"/>
                            </a:schemeClr>
                          </a:solidFill>
                          <a:latin typeface="+mn-lt"/>
                          <a:cs typeface="Arial"/>
                        </a:rPr>
                        <a:t> </a:t>
                      </a:r>
                      <a:r>
                        <a:rPr lang="en-US" sz="1400" b="0" u="sng" spc="40" dirty="0" smtClean="0">
                          <a:solidFill>
                            <a:schemeClr val="accent2">
                              <a:lumMod val="75000"/>
                            </a:schemeClr>
                          </a:solidFill>
                          <a:latin typeface="+mn-lt"/>
                          <a:cs typeface="Arial"/>
                        </a:rPr>
                        <a:t>shock : </a:t>
                      </a:r>
                      <a:r>
                        <a:rPr lang="en-US" sz="1400" spc="10" dirty="0" smtClean="0">
                          <a:solidFill>
                            <a:srgbClr val="191917"/>
                          </a:solidFill>
                          <a:latin typeface="+mn-lt"/>
                          <a:cs typeface="Arial"/>
                        </a:rPr>
                        <a:t>Simple </a:t>
                      </a:r>
                      <a:r>
                        <a:rPr lang="en-US" sz="1400" dirty="0" smtClean="0">
                          <a:solidFill>
                            <a:srgbClr val="191917"/>
                          </a:solidFill>
                          <a:latin typeface="+mn-lt"/>
                          <a:cs typeface="Arial"/>
                        </a:rPr>
                        <a:t>fainting </a:t>
                      </a:r>
                      <a:r>
                        <a:rPr lang="en-US" sz="1400" spc="-5" dirty="0" smtClean="0">
                          <a:solidFill>
                            <a:srgbClr val="191917"/>
                          </a:solidFill>
                          <a:latin typeface="+mn-lt"/>
                          <a:cs typeface="Arial"/>
                        </a:rPr>
                        <a:t>(syncope)</a:t>
                      </a:r>
                    </a:p>
                  </a:txBody>
                  <a:tcPr marL="102870" marR="102870" anchor="ctr" horzOverflow="overflow">
                    <a:solidFill>
                      <a:schemeClr val="accent2">
                        <a:lumMod val="20000"/>
                        <a:lumOff val="80000"/>
                      </a:schemeClr>
                    </a:solidFill>
                  </a:tcPr>
                </a:tc>
              </a:tr>
            </a:tbl>
          </a:graphicData>
        </a:graphic>
      </p:graphicFrame>
      <p:sp>
        <p:nvSpPr>
          <p:cNvPr id="6" name="object 94"/>
          <p:cNvSpPr txBox="1"/>
          <p:nvPr/>
        </p:nvSpPr>
        <p:spPr>
          <a:xfrm>
            <a:off x="1485900" y="1268760"/>
            <a:ext cx="8496944" cy="677108"/>
          </a:xfrm>
          <a:prstGeom prst="rect">
            <a:avLst/>
          </a:prstGeom>
        </p:spPr>
        <p:txBody>
          <a:bodyPr vert="horz" wrap="square" lIns="0" tIns="0" rIns="0" bIns="0" rtlCol="0">
            <a:spAutoFit/>
          </a:bodyPr>
          <a:lstStyle/>
          <a:p>
            <a:pPr marL="12700" algn="ctr">
              <a:lnSpc>
                <a:spcPct val="100000"/>
              </a:lnSpc>
            </a:pPr>
            <a:r>
              <a:rPr lang="en-US" sz="1600" dirty="0">
                <a:solidFill>
                  <a:schemeClr val="accent2">
                    <a:lumMod val="75000"/>
                  </a:schemeClr>
                </a:solidFill>
              </a:rPr>
              <a:t>High/Normal Cardiac Output Shock (Distributive)</a:t>
            </a:r>
            <a:endParaRPr lang="en-US" sz="1600" b="1" spc="-25" dirty="0" smtClean="0">
              <a:solidFill>
                <a:schemeClr val="accent2">
                  <a:lumMod val="75000"/>
                </a:schemeClr>
              </a:solidFill>
              <a:latin typeface="Arial Black"/>
              <a:cs typeface="Arial Black"/>
            </a:endParaRPr>
          </a:p>
          <a:p>
            <a:pPr marL="12700" algn="ctr">
              <a:lnSpc>
                <a:spcPct val="100000"/>
              </a:lnSpc>
            </a:pPr>
            <a:r>
              <a:rPr sz="1400" b="1" spc="-25" dirty="0" smtClean="0">
                <a:solidFill>
                  <a:srgbClr val="FF0000"/>
                </a:solidFill>
                <a:latin typeface="Arial Black"/>
                <a:cs typeface="Arial Black"/>
              </a:rPr>
              <a:t>MAP </a:t>
            </a:r>
            <a:r>
              <a:rPr sz="1400" b="1" dirty="0">
                <a:solidFill>
                  <a:srgbClr val="FF0000"/>
                </a:solidFill>
                <a:latin typeface="Arial Black"/>
                <a:cs typeface="Arial Black"/>
              </a:rPr>
              <a:t>= </a:t>
            </a:r>
            <a:r>
              <a:rPr sz="1400" b="1" spc="-25" dirty="0">
                <a:solidFill>
                  <a:srgbClr val="FF0000"/>
                </a:solidFill>
                <a:latin typeface="Arial Black"/>
                <a:cs typeface="Arial Black"/>
              </a:rPr>
              <a:t>CO </a:t>
            </a:r>
            <a:r>
              <a:rPr sz="1400" b="1" dirty="0">
                <a:solidFill>
                  <a:srgbClr val="FF0000"/>
                </a:solidFill>
                <a:latin typeface="Arial Black"/>
                <a:cs typeface="Arial Black"/>
              </a:rPr>
              <a:t>X</a:t>
            </a:r>
            <a:r>
              <a:rPr sz="1400" b="1" spc="125" dirty="0">
                <a:solidFill>
                  <a:srgbClr val="FF0000"/>
                </a:solidFill>
                <a:latin typeface="Arial Black"/>
                <a:cs typeface="Arial Black"/>
              </a:rPr>
              <a:t> </a:t>
            </a:r>
            <a:r>
              <a:rPr sz="1400" b="1" spc="20" dirty="0">
                <a:solidFill>
                  <a:srgbClr val="660033"/>
                </a:solidFill>
                <a:latin typeface="Arial Black"/>
                <a:cs typeface="Arial Black"/>
              </a:rPr>
              <a:t>PR</a:t>
            </a:r>
            <a:endParaRPr lang="en-US" sz="1400" b="1" spc="20" dirty="0">
              <a:solidFill>
                <a:srgbClr val="660033"/>
              </a:solidFill>
              <a:latin typeface="Arial Black"/>
              <a:cs typeface="Arial Black"/>
            </a:endParaRPr>
          </a:p>
          <a:p>
            <a:pPr marL="12700" algn="ctr">
              <a:lnSpc>
                <a:spcPct val="100000"/>
              </a:lnSpc>
            </a:pPr>
            <a:r>
              <a:rPr lang="en-US" sz="1400" dirty="0" smtClean="0">
                <a:solidFill>
                  <a:srgbClr val="FF0000"/>
                </a:solidFill>
              </a:rPr>
              <a:t>(the </a:t>
            </a:r>
            <a:r>
              <a:rPr lang="en-US" sz="1400" dirty="0">
                <a:solidFill>
                  <a:srgbClr val="FF0000"/>
                </a:solidFill>
              </a:rPr>
              <a:t>problem is in </a:t>
            </a:r>
            <a:r>
              <a:rPr lang="en-US" sz="1400" b="1" u="sng" dirty="0">
                <a:solidFill>
                  <a:srgbClr val="FF0000"/>
                </a:solidFill>
              </a:rPr>
              <a:t>vascular/peripheral </a:t>
            </a:r>
            <a:r>
              <a:rPr lang="en-US" sz="1400" b="1" u="sng" dirty="0" smtClean="0">
                <a:solidFill>
                  <a:srgbClr val="FF0000"/>
                </a:solidFill>
              </a:rPr>
              <a:t>resistance</a:t>
            </a:r>
            <a:r>
              <a:rPr lang="en-US" sz="1400" dirty="0" smtClean="0">
                <a:solidFill>
                  <a:srgbClr val="FF0000"/>
                </a:solidFill>
              </a:rPr>
              <a:t>)</a:t>
            </a:r>
            <a:endParaRPr sz="1400" dirty="0">
              <a:solidFill>
                <a:srgbClr val="FF0000"/>
              </a:solidFill>
            </a:endParaRPr>
          </a:p>
        </p:txBody>
      </p:sp>
    </p:spTree>
    <p:extLst>
      <p:ext uri="{BB962C8B-B14F-4D97-AF65-F5344CB8AC3E}">
        <p14:creationId xmlns:p14="http://schemas.microsoft.com/office/powerpoint/2010/main" val="2900448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Pathophysiology </a:t>
            </a:r>
            <a:r>
              <a:rPr lang="en-US" sz="3200"/>
              <a:t>of </a:t>
            </a:r>
            <a:r>
              <a:rPr lang="en-US" sz="3200" smtClean="0"/>
              <a:t>Shock </a:t>
            </a:r>
            <a:endParaRPr lang="ar-SA"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8</a:t>
            </a:fld>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1506586223"/>
              </p:ext>
            </p:extLst>
          </p:nvPr>
        </p:nvGraphicFramePr>
        <p:xfrm>
          <a:off x="609600" y="1219200"/>
          <a:ext cx="10969625"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29030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Metabolic </a:t>
            </a:r>
            <a:r>
              <a:rPr lang="en-GB" sz="3200" dirty="0" smtClean="0"/>
              <a:t>Changes </a:t>
            </a:r>
            <a:r>
              <a:rPr lang="en-GB" sz="3200" dirty="0"/>
              <a:t>&amp; </a:t>
            </a:r>
            <a:r>
              <a:rPr lang="en-GB" sz="3200" dirty="0" smtClean="0"/>
              <a:t>Cellular Response </a:t>
            </a:r>
            <a:r>
              <a:rPr lang="en-GB" sz="3200" dirty="0"/>
              <a:t>to </a:t>
            </a:r>
            <a:r>
              <a:rPr lang="en-GB" sz="3200" dirty="0" smtClean="0"/>
              <a:t>Shock </a:t>
            </a:r>
            <a:endParaRPr lang="ar-SA"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9</a:t>
            </a:fld>
            <a:endParaRPr lang="en-US" dirty="0"/>
          </a:p>
        </p:txBody>
      </p:sp>
      <p:sp>
        <p:nvSpPr>
          <p:cNvPr id="4" name="Content Placeholder 3"/>
          <p:cNvSpPr>
            <a:spLocks noGrp="1"/>
          </p:cNvSpPr>
          <p:nvPr>
            <p:ph sz="quarter" idx="1"/>
          </p:nvPr>
        </p:nvSpPr>
        <p:spPr/>
        <p:txBody>
          <a:bodyPr/>
          <a:lstStyle/>
          <a:p>
            <a:pPr marL="0" indent="0">
              <a:buNone/>
            </a:pPr>
            <a:r>
              <a:rPr lang="en-GB" sz="2000" b="1" dirty="0"/>
              <a:t>1- Reduced capillary perfusion:</a:t>
            </a:r>
          </a:p>
          <a:p>
            <a:endParaRPr lang="en-US" dirty="0" smtClean="0"/>
          </a:p>
          <a:p>
            <a:pPr marL="0" indent="0">
              <a:buNone/>
            </a:pPr>
            <a:endParaRPr lang="en-US" dirty="0" smtClean="0"/>
          </a:p>
          <a:p>
            <a:pPr marL="0" indent="0">
              <a:buNone/>
            </a:pPr>
            <a:endParaRPr lang="en-US" dirty="0" smtClean="0"/>
          </a:p>
          <a:p>
            <a:pPr marL="0" indent="0">
              <a:buNone/>
            </a:pPr>
            <a:r>
              <a:rPr lang="en-GB" sz="2000" b="1" dirty="0" smtClean="0"/>
              <a:t>2- </a:t>
            </a:r>
            <a:r>
              <a:rPr lang="en-GB" sz="2000" b="1" dirty="0"/>
              <a:t>After 3-5 hours of </a:t>
            </a:r>
            <a:r>
              <a:rPr lang="en-GB" sz="2000" b="1" dirty="0" smtClean="0"/>
              <a:t>shock:</a:t>
            </a:r>
          </a:p>
          <a:p>
            <a:pPr marL="0" indent="0">
              <a:buNone/>
            </a:pPr>
            <a:endParaRPr lang="en-GB" sz="2000" dirty="0"/>
          </a:p>
          <a:p>
            <a:pPr marL="0" indent="0">
              <a:buNone/>
            </a:pPr>
            <a:endParaRPr lang="en-GB" sz="2000" dirty="0" smtClean="0"/>
          </a:p>
          <a:p>
            <a:pPr marL="0" indent="0">
              <a:buNone/>
            </a:pPr>
            <a:endParaRPr lang="en-GB" sz="2000" dirty="0" smtClean="0"/>
          </a:p>
          <a:p>
            <a:pPr marL="0" indent="0">
              <a:buNone/>
            </a:pPr>
            <a:endParaRPr lang="en-GB" sz="2000" dirty="0"/>
          </a:p>
          <a:p>
            <a:pPr marL="0" indent="0" defTabSz="914400">
              <a:buNone/>
            </a:pPr>
            <a:r>
              <a:rPr lang="en-GB" sz="2000" b="1" dirty="0"/>
              <a:t>3- granulocytes accumulation at injured vessels</a:t>
            </a:r>
            <a:r>
              <a:rPr lang="en-GB" sz="2000" b="1" dirty="0" smtClean="0"/>
              <a:t>: </a:t>
            </a:r>
            <a:r>
              <a:rPr lang="en-GB" sz="2000" dirty="0" smtClean="0"/>
              <a:t>( </a:t>
            </a:r>
            <a:r>
              <a:rPr lang="en-GB" sz="2000" dirty="0"/>
              <a:t>Free radical release and further tissue damage). </a:t>
            </a:r>
          </a:p>
          <a:p>
            <a:pPr marL="0" indent="0" defTabSz="914400">
              <a:buNone/>
            </a:pPr>
            <a:r>
              <a:rPr lang="en-GB" sz="2000" dirty="0"/>
              <a:t>4- </a:t>
            </a:r>
            <a:r>
              <a:rPr lang="en-GB" sz="2000" b="1" dirty="0"/>
              <a:t>damage in GIT mucosa </a:t>
            </a:r>
            <a:r>
              <a:rPr lang="en-GB" sz="2000" b="1" dirty="0" smtClean="0"/>
              <a:t>: </a:t>
            </a:r>
            <a:r>
              <a:rPr lang="en-GB" sz="2000" dirty="0" smtClean="0"/>
              <a:t>allows </a:t>
            </a:r>
            <a:r>
              <a:rPr lang="en-GB" sz="2000" dirty="0"/>
              <a:t>bacteria into circulation.</a:t>
            </a:r>
          </a:p>
          <a:p>
            <a:pPr marL="0" indent="0">
              <a:buNone/>
            </a:pPr>
            <a:endParaRPr lang="en-GB" sz="2000" dirty="0" smtClean="0"/>
          </a:p>
        </p:txBody>
      </p:sp>
      <p:graphicFrame>
        <p:nvGraphicFramePr>
          <p:cNvPr id="5" name="Diagram 4"/>
          <p:cNvGraphicFramePr/>
          <p:nvPr>
            <p:extLst>
              <p:ext uri="{D42A27DB-BD31-4B8C-83A1-F6EECF244321}">
                <p14:modId xmlns:p14="http://schemas.microsoft.com/office/powerpoint/2010/main" val="182548357"/>
              </p:ext>
            </p:extLst>
          </p:nvPr>
        </p:nvGraphicFramePr>
        <p:xfrm>
          <a:off x="591120" y="1765523"/>
          <a:ext cx="11305255" cy="1368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Straight Arrow Connector 6"/>
          <p:cNvCxnSpPr/>
          <p:nvPr/>
        </p:nvCxnSpPr>
        <p:spPr>
          <a:xfrm flipV="1">
            <a:off x="9190756" y="2449600"/>
            <a:ext cx="0" cy="11530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527505" y="-10771"/>
            <a:ext cx="2661320" cy="307777"/>
          </a:xfrm>
          <a:prstGeom prst="rect">
            <a:avLst/>
          </a:prstGeom>
          <a:solidFill>
            <a:srgbClr val="D8B3DC"/>
          </a:solidFill>
          <a:ln>
            <a:solidFill>
              <a:srgbClr val="A954AB"/>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FEMALES’ SLIDES </a:t>
            </a:r>
          </a:p>
        </p:txBody>
      </p:sp>
      <p:graphicFrame>
        <p:nvGraphicFramePr>
          <p:cNvPr id="9" name="Content Placeholder 5"/>
          <p:cNvGraphicFramePr>
            <a:graphicFrameLocks/>
          </p:cNvGraphicFramePr>
          <p:nvPr>
            <p:extLst>
              <p:ext uri="{D42A27DB-BD31-4B8C-83A1-F6EECF244321}">
                <p14:modId xmlns:p14="http://schemas.microsoft.com/office/powerpoint/2010/main" val="1922294046"/>
              </p:ext>
            </p:extLst>
          </p:nvPr>
        </p:nvGraphicFramePr>
        <p:xfrm>
          <a:off x="-449165" y="3855851"/>
          <a:ext cx="12613783" cy="105434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2531689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2_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8327</TotalTime>
  <Words>3628</Words>
  <Application>Microsoft Macintosh PowerPoint</Application>
  <PresentationFormat>Custom</PresentationFormat>
  <Paragraphs>576</Paragraphs>
  <Slides>30</Slides>
  <Notes>10</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30</vt:i4>
      </vt:variant>
    </vt:vector>
  </HeadingPairs>
  <TitlesOfParts>
    <vt:vector size="48" baseType="lpstr">
      <vt:lpstr>Arabic Typesetting</vt:lpstr>
      <vt:lpstr>Arial</vt:lpstr>
      <vt:lpstr>Arial Black</vt:lpstr>
      <vt:lpstr>ArialMT</vt:lpstr>
      <vt:lpstr>Bookman Old Style</vt:lpstr>
      <vt:lpstr>Calibri</vt:lpstr>
      <vt:lpstr>Courier New</vt:lpstr>
      <vt:lpstr>Gill Sans MT</vt:lpstr>
      <vt:lpstr>GillSansMT</vt:lpstr>
      <vt:lpstr>inherit</vt:lpstr>
      <vt:lpstr>Malgun Gothic Semilight</vt:lpstr>
      <vt:lpstr>Symbol</vt:lpstr>
      <vt:lpstr>Tahoma</vt:lpstr>
      <vt:lpstr>Times New Roman</vt:lpstr>
      <vt:lpstr>Wingdings</vt:lpstr>
      <vt:lpstr>Wingdings 3</vt:lpstr>
      <vt:lpstr>Origin</vt:lpstr>
      <vt:lpstr>2_Origin</vt:lpstr>
      <vt:lpstr>Shock</vt:lpstr>
      <vt:lpstr>Objectives</vt:lpstr>
      <vt:lpstr>Shock</vt:lpstr>
      <vt:lpstr>PowerPoint Presentation</vt:lpstr>
      <vt:lpstr>Types of Shock</vt:lpstr>
      <vt:lpstr>Causes and Classification of Shock </vt:lpstr>
      <vt:lpstr>Causes and Classification of Shock </vt:lpstr>
      <vt:lpstr>Pathophysiology of Shock </vt:lpstr>
      <vt:lpstr>Metabolic Changes &amp; Cellular Response to Shock </vt:lpstr>
      <vt:lpstr>PowerPoint Presentation</vt:lpstr>
      <vt:lpstr>Compensatory Mechanisms During Hypovolemic Shock </vt:lpstr>
      <vt:lpstr>Compensatory Mechanisms (The Important Ones)</vt:lpstr>
      <vt:lpstr>PowerPoint Presentation</vt:lpstr>
      <vt:lpstr>Short-Term Compensatory Mechanisms;  1- Arterial Baroreceptor Reflex </vt:lpstr>
      <vt:lpstr>Cont. </vt:lpstr>
      <vt:lpstr>PowerPoint Presentation</vt:lpstr>
      <vt:lpstr>PowerPoint Presentation</vt:lpstr>
      <vt:lpstr> Compensatory Mechanisms During Hypovolemic Shock;  Endocrine and Renal </vt:lpstr>
      <vt:lpstr>PowerPoint Presentation</vt:lpstr>
      <vt:lpstr>  Other Compensatory Mechanisms During Hypovolemic Shock </vt:lpstr>
      <vt:lpstr>In Normal Microcirculation</vt:lpstr>
      <vt:lpstr>Fluid-Shift Mechanism</vt:lpstr>
      <vt:lpstr>Fluid-Shift Mechanism in Shock</vt:lpstr>
      <vt:lpstr>PowerPoint Presentation</vt:lpstr>
      <vt:lpstr>Stages of Shock</vt:lpstr>
      <vt:lpstr>Stages of Shock</vt:lpstr>
      <vt:lpstr>Cont.</vt:lpstr>
      <vt:lpstr>PowerPoint Presentation</vt:lpstr>
      <vt:lpstr>Link to Editing File  (Please be sure to check this file frequently for any edits or updates on all of our lectures.) </vt:lpstr>
      <vt:lpstr>Thank you! </vt:lpstr>
    </vt:vector>
  </TitlesOfParts>
  <Company>Hewlett-Packard</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Levels of Organisation</dc:title>
  <dc:creator>Maha Saja</dc:creator>
  <cp:lastModifiedBy>sh.a.13@outlook.com</cp:lastModifiedBy>
  <cp:revision>869</cp:revision>
  <dcterms:created xsi:type="dcterms:W3CDTF">2016-09-07T16:15:34Z</dcterms:created>
  <dcterms:modified xsi:type="dcterms:W3CDTF">2017-04-10T18:06:34Z</dcterms:modified>
</cp:coreProperties>
</file>