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36" r:id="rId2"/>
  </p:sldMasterIdLst>
  <p:notesMasterIdLst>
    <p:notesMasterId r:id="rId30"/>
  </p:notesMasterIdLst>
  <p:sldIdLst>
    <p:sldId id="415" r:id="rId3"/>
    <p:sldId id="444" r:id="rId4"/>
    <p:sldId id="445" r:id="rId5"/>
    <p:sldId id="446" r:id="rId6"/>
    <p:sldId id="455" r:id="rId7"/>
    <p:sldId id="457" r:id="rId8"/>
    <p:sldId id="425" r:id="rId9"/>
    <p:sldId id="424" r:id="rId10"/>
    <p:sldId id="423" r:id="rId11"/>
    <p:sldId id="422" r:id="rId12"/>
    <p:sldId id="449" r:id="rId13"/>
    <p:sldId id="428" r:id="rId14"/>
    <p:sldId id="448" r:id="rId15"/>
    <p:sldId id="430" r:id="rId16"/>
    <p:sldId id="432" r:id="rId17"/>
    <p:sldId id="431" r:id="rId18"/>
    <p:sldId id="437" r:id="rId19"/>
    <p:sldId id="435" r:id="rId20"/>
    <p:sldId id="451" r:id="rId21"/>
    <p:sldId id="452" r:id="rId22"/>
    <p:sldId id="450" r:id="rId23"/>
    <p:sldId id="442" r:id="rId24"/>
    <p:sldId id="458" r:id="rId25"/>
    <p:sldId id="443" r:id="rId26"/>
    <p:sldId id="453" r:id="rId27"/>
    <p:sldId id="454" r:id="rId28"/>
    <p:sldId id="413" r:id="rId29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4AB"/>
    <a:srgbClr val="D8B3DC"/>
    <a:srgbClr val="CCFFFF"/>
    <a:srgbClr val="933B95"/>
    <a:srgbClr val="993300"/>
    <a:srgbClr val="990000"/>
    <a:srgbClr val="D6EAF6"/>
    <a:srgbClr val="CC00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4" autoAdjust="0"/>
    <p:restoredTop sz="94316"/>
  </p:normalViewPr>
  <p:slideViewPr>
    <p:cSldViewPr>
      <p:cViewPr>
        <p:scale>
          <a:sx n="79" d="100"/>
          <a:sy n="79" d="100"/>
        </p:scale>
        <p:origin x="1344" y="80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4FFA6-8EA3-9B4F-9130-9ECF293D798A}" type="doc">
      <dgm:prSet loTypeId="urn:microsoft.com/office/officeart/2005/8/layout/orgChar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BDAE3B-61AD-5D4A-ACAF-F5BC7F855BF2}">
      <dgm:prSet phldrT="[Text]" custT="1"/>
      <dgm:spPr/>
      <dgm:t>
        <a:bodyPr/>
        <a:lstStyle/>
        <a:p>
          <a:r>
            <a:rPr lang="en-US" sz="2000" dirty="0" smtClean="0"/>
            <a:t>Cardiac Arrhythmias</a:t>
          </a:r>
        </a:p>
        <a:p>
          <a:r>
            <a:rPr lang="en-US" sz="2000" dirty="0" smtClean="0"/>
            <a:t>(According to </a:t>
          </a:r>
          <a:r>
            <a:rPr lang="en-US" sz="2000" b="1" dirty="0" smtClean="0"/>
            <a:t>Mechanism</a:t>
          </a:r>
          <a:r>
            <a:rPr lang="en-US" sz="2000" dirty="0" smtClean="0"/>
            <a:t> of Arrhythmia)</a:t>
          </a:r>
          <a:endParaRPr lang="en-US" sz="2000" dirty="0"/>
        </a:p>
      </dgm:t>
    </dgm:pt>
    <dgm:pt modelId="{FC21921A-4D45-4E47-A48A-B025D1270BEF}" type="parTrans" cxnId="{1D730DD5-0A48-9848-A9D9-3B20F95304AC}">
      <dgm:prSet/>
      <dgm:spPr/>
      <dgm:t>
        <a:bodyPr/>
        <a:lstStyle/>
        <a:p>
          <a:endParaRPr lang="en-US"/>
        </a:p>
      </dgm:t>
    </dgm:pt>
    <dgm:pt modelId="{77211B25-39E4-7E4C-BD5D-2466A2F73195}" type="sibTrans" cxnId="{1D730DD5-0A48-9848-A9D9-3B20F95304AC}">
      <dgm:prSet/>
      <dgm:spPr/>
      <dgm:t>
        <a:bodyPr/>
        <a:lstStyle/>
        <a:p>
          <a:endParaRPr lang="en-US"/>
        </a:p>
      </dgm:t>
    </dgm:pt>
    <dgm:pt modelId="{FF230878-9D06-E046-B781-087042BF3615}" type="asst">
      <dgm:prSet phldrT="[Text]" custT="1"/>
      <dgm:spPr/>
      <dgm:t>
        <a:bodyPr/>
        <a:lstStyle/>
        <a:p>
          <a:r>
            <a:rPr lang="en-US" sz="2000" b="0" i="0" dirty="0" smtClean="0">
              <a:latin typeface="Calibri" panose="020F0502020204030204" pitchFamily="34" charset="0"/>
            </a:rPr>
            <a:t>2) Arrhythmias due to alterations or disturbances of </a:t>
          </a:r>
          <a:r>
            <a:rPr lang="en-US" sz="2000" b="1" i="0" dirty="0" smtClean="0">
              <a:latin typeface="Calibri" panose="020F0502020204030204" pitchFamily="34" charset="0"/>
            </a:rPr>
            <a:t>impulse formation</a:t>
          </a:r>
          <a:endParaRPr lang="en-US" sz="2000" b="1" dirty="0"/>
        </a:p>
      </dgm:t>
    </dgm:pt>
    <dgm:pt modelId="{1005C94F-A04C-A246-8587-16857A6FA0D1}" type="parTrans" cxnId="{CCA3B9B6-FC20-7843-B13F-22C68D34C2D7}">
      <dgm:prSet/>
      <dgm:spPr/>
      <dgm:t>
        <a:bodyPr/>
        <a:lstStyle/>
        <a:p>
          <a:endParaRPr lang="en-US"/>
        </a:p>
      </dgm:t>
    </dgm:pt>
    <dgm:pt modelId="{55FF7A6C-62E0-CB4C-B048-557C08BFBAF2}" type="sibTrans" cxnId="{CCA3B9B6-FC20-7843-B13F-22C68D34C2D7}">
      <dgm:prSet/>
      <dgm:spPr/>
      <dgm:t>
        <a:bodyPr/>
        <a:lstStyle/>
        <a:p>
          <a:endParaRPr lang="en-US"/>
        </a:p>
      </dgm:t>
    </dgm:pt>
    <dgm:pt modelId="{78D5B83E-272D-EA4D-AC73-8232759CABEC}" type="asst">
      <dgm:prSet custT="1"/>
      <dgm:spPr/>
      <dgm:t>
        <a:bodyPr/>
        <a:lstStyle/>
        <a:p>
          <a:r>
            <a:rPr lang="en-US" sz="2000" b="0" i="0" dirty="0" smtClean="0">
              <a:latin typeface="Calibri" panose="020F0502020204030204" pitchFamily="34" charset="0"/>
            </a:rPr>
            <a:t>1) Arrhythmias due to disturbances of </a:t>
          </a:r>
          <a:r>
            <a:rPr lang="en-US" sz="2000" b="1" i="0" dirty="0" smtClean="0">
              <a:latin typeface="Calibri" panose="020F0502020204030204" pitchFamily="34" charset="0"/>
            </a:rPr>
            <a:t>impulse conduction</a:t>
          </a:r>
          <a:endParaRPr lang="en-US" sz="2000" b="1" dirty="0"/>
        </a:p>
      </dgm:t>
    </dgm:pt>
    <dgm:pt modelId="{31B9F55B-A79C-704D-9ECD-8367843622D2}" type="parTrans" cxnId="{65F832D7-2C61-7947-B1AA-8F7B20E2E98F}">
      <dgm:prSet/>
      <dgm:spPr/>
      <dgm:t>
        <a:bodyPr/>
        <a:lstStyle/>
        <a:p>
          <a:endParaRPr lang="en-US"/>
        </a:p>
      </dgm:t>
    </dgm:pt>
    <dgm:pt modelId="{DE03F328-9860-7440-BAE8-64F84A448D15}" type="sibTrans" cxnId="{65F832D7-2C61-7947-B1AA-8F7B20E2E98F}">
      <dgm:prSet/>
      <dgm:spPr/>
      <dgm:t>
        <a:bodyPr/>
        <a:lstStyle/>
        <a:p>
          <a:endParaRPr lang="en-US"/>
        </a:p>
      </dgm:t>
    </dgm:pt>
    <dgm:pt modelId="{D78214A1-92B8-E14F-8B62-0B5D7F734D78}" type="pres">
      <dgm:prSet presAssocID="{0B54FFA6-8EA3-9B4F-9130-9ECF293D79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78FC97-86AB-CB46-B891-B87C95647123}" type="pres">
      <dgm:prSet presAssocID="{CCBDAE3B-61AD-5D4A-ACAF-F5BC7F855BF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DE33A77-30EA-A04A-B50D-D880823F4F83}" type="pres">
      <dgm:prSet presAssocID="{CCBDAE3B-61AD-5D4A-ACAF-F5BC7F855BF2}" presName="rootComposite1" presStyleCnt="0"/>
      <dgm:spPr/>
      <dgm:t>
        <a:bodyPr/>
        <a:lstStyle/>
        <a:p>
          <a:endParaRPr lang="en-US"/>
        </a:p>
      </dgm:t>
    </dgm:pt>
    <dgm:pt modelId="{74ACBF30-5E33-7147-A1A6-A518C8F3DF6B}" type="pres">
      <dgm:prSet presAssocID="{CCBDAE3B-61AD-5D4A-ACAF-F5BC7F855BF2}" presName="rootText1" presStyleLbl="node0" presStyleIdx="0" presStyleCnt="1" custScaleX="185679" custScaleY="111189" custLinFactNeighborX="16906" custLinFactNeighborY="-44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4D4AD-3A87-FD4C-9DEC-B3D7CFB86AB0}" type="pres">
      <dgm:prSet presAssocID="{CCBDAE3B-61AD-5D4A-ACAF-F5BC7F855BF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85E0E3-DDF3-9E49-8A99-D2B09900FDDB}" type="pres">
      <dgm:prSet presAssocID="{CCBDAE3B-61AD-5D4A-ACAF-F5BC7F855BF2}" presName="hierChild2" presStyleCnt="0"/>
      <dgm:spPr/>
      <dgm:t>
        <a:bodyPr/>
        <a:lstStyle/>
        <a:p>
          <a:endParaRPr lang="en-US"/>
        </a:p>
      </dgm:t>
    </dgm:pt>
    <dgm:pt modelId="{840D7492-6C46-8541-9504-A3F374E5A187}" type="pres">
      <dgm:prSet presAssocID="{CCBDAE3B-61AD-5D4A-ACAF-F5BC7F855BF2}" presName="hierChild3" presStyleCnt="0"/>
      <dgm:spPr/>
      <dgm:t>
        <a:bodyPr/>
        <a:lstStyle/>
        <a:p>
          <a:endParaRPr lang="en-US"/>
        </a:p>
      </dgm:t>
    </dgm:pt>
    <dgm:pt modelId="{9FDE070B-5E66-5846-9733-3900851CC0C3}" type="pres">
      <dgm:prSet presAssocID="{1005C94F-A04C-A246-8587-16857A6FA0D1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2C3FF724-343F-C549-8D16-EE192A276695}" type="pres">
      <dgm:prSet presAssocID="{FF230878-9D06-E046-B781-087042BF361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98FB52-88EF-DC47-936A-99BAC1353516}" type="pres">
      <dgm:prSet presAssocID="{FF230878-9D06-E046-B781-087042BF3615}" presName="rootComposite3" presStyleCnt="0"/>
      <dgm:spPr/>
      <dgm:t>
        <a:bodyPr/>
        <a:lstStyle/>
        <a:p>
          <a:endParaRPr lang="en-US"/>
        </a:p>
      </dgm:t>
    </dgm:pt>
    <dgm:pt modelId="{2AD417E6-CA1E-E749-A85C-4E3A6B33EB94}" type="pres">
      <dgm:prSet presAssocID="{FF230878-9D06-E046-B781-087042BF3615}" presName="rootText3" presStyleLbl="asst1" presStyleIdx="0" presStyleCnt="2" custScaleX="147098" custLinFactNeighborX="5535" custLinFactNeighborY="49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2AF088-3CB0-4047-BCD2-AF315C9CEB9D}" type="pres">
      <dgm:prSet presAssocID="{FF230878-9D06-E046-B781-087042BF3615}" presName="rootConnector3" presStyleLbl="asst1" presStyleIdx="0" presStyleCnt="2"/>
      <dgm:spPr/>
      <dgm:t>
        <a:bodyPr/>
        <a:lstStyle/>
        <a:p>
          <a:endParaRPr lang="en-US"/>
        </a:p>
      </dgm:t>
    </dgm:pt>
    <dgm:pt modelId="{32186209-CBEA-3142-8E85-0E112E55D9C4}" type="pres">
      <dgm:prSet presAssocID="{FF230878-9D06-E046-B781-087042BF3615}" presName="hierChild6" presStyleCnt="0"/>
      <dgm:spPr/>
      <dgm:t>
        <a:bodyPr/>
        <a:lstStyle/>
        <a:p>
          <a:endParaRPr lang="en-US"/>
        </a:p>
      </dgm:t>
    </dgm:pt>
    <dgm:pt modelId="{038DE878-39CF-6143-86F0-203B95F2DFC5}" type="pres">
      <dgm:prSet presAssocID="{FF230878-9D06-E046-B781-087042BF3615}" presName="hierChild7" presStyleCnt="0"/>
      <dgm:spPr/>
      <dgm:t>
        <a:bodyPr/>
        <a:lstStyle/>
        <a:p>
          <a:endParaRPr lang="en-US"/>
        </a:p>
      </dgm:t>
    </dgm:pt>
    <dgm:pt modelId="{19C0A5B6-6A76-6448-B5AB-C20890464343}" type="pres">
      <dgm:prSet presAssocID="{31B9F55B-A79C-704D-9ECD-8367843622D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D1BC15E7-4E6A-4741-8D68-BD14D19A2E43}" type="pres">
      <dgm:prSet presAssocID="{78D5B83E-272D-EA4D-AC73-8232759CAB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12B4DC-02A2-1744-9572-585A21C4855E}" type="pres">
      <dgm:prSet presAssocID="{78D5B83E-272D-EA4D-AC73-8232759CABEC}" presName="rootComposite3" presStyleCnt="0"/>
      <dgm:spPr/>
      <dgm:t>
        <a:bodyPr/>
        <a:lstStyle/>
        <a:p>
          <a:endParaRPr lang="en-US"/>
        </a:p>
      </dgm:t>
    </dgm:pt>
    <dgm:pt modelId="{8902041C-B178-8B4C-AA98-50E290AA024E}" type="pres">
      <dgm:prSet presAssocID="{78D5B83E-272D-EA4D-AC73-8232759CABEC}" presName="rootText3" presStyleLbl="asst1" presStyleIdx="1" presStyleCnt="2" custScaleX="140705" custLinFactX="-63215" custLinFactNeighborX="-100000" custLinFactNeighborY="-64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06C3A-6879-5B44-AEF2-D75376DBA86A}" type="pres">
      <dgm:prSet presAssocID="{78D5B83E-272D-EA4D-AC73-8232759CABEC}" presName="rootConnector3" presStyleLbl="asst1" presStyleIdx="1" presStyleCnt="2"/>
      <dgm:spPr/>
      <dgm:t>
        <a:bodyPr/>
        <a:lstStyle/>
        <a:p>
          <a:endParaRPr lang="en-US"/>
        </a:p>
      </dgm:t>
    </dgm:pt>
    <dgm:pt modelId="{1FBEEAC7-DE98-3443-8EDC-2D68067D52BE}" type="pres">
      <dgm:prSet presAssocID="{78D5B83E-272D-EA4D-AC73-8232759CABEC}" presName="hierChild6" presStyleCnt="0"/>
      <dgm:spPr/>
      <dgm:t>
        <a:bodyPr/>
        <a:lstStyle/>
        <a:p>
          <a:endParaRPr lang="en-US"/>
        </a:p>
      </dgm:t>
    </dgm:pt>
    <dgm:pt modelId="{6AEB43C2-C655-1340-A778-D67D496EDBDB}" type="pres">
      <dgm:prSet presAssocID="{78D5B83E-272D-EA4D-AC73-8232759CABEC}" presName="hierChild7" presStyleCnt="0"/>
      <dgm:spPr/>
      <dgm:t>
        <a:bodyPr/>
        <a:lstStyle/>
        <a:p>
          <a:endParaRPr lang="en-US"/>
        </a:p>
      </dgm:t>
    </dgm:pt>
  </dgm:ptLst>
  <dgm:cxnLst>
    <dgm:cxn modelId="{28E36A68-FD98-774B-A94C-B13C1B207C34}" type="presOf" srcId="{31B9F55B-A79C-704D-9ECD-8367843622D2}" destId="{19C0A5B6-6A76-6448-B5AB-C20890464343}" srcOrd="0" destOrd="0" presId="urn:microsoft.com/office/officeart/2005/8/layout/orgChart1"/>
    <dgm:cxn modelId="{1A55BA29-5BB3-5548-89B7-8E48090D4FC9}" type="presOf" srcId="{CCBDAE3B-61AD-5D4A-ACAF-F5BC7F855BF2}" destId="{1354D4AD-3A87-FD4C-9DEC-B3D7CFB86AB0}" srcOrd="1" destOrd="0" presId="urn:microsoft.com/office/officeart/2005/8/layout/orgChart1"/>
    <dgm:cxn modelId="{25F391EB-73C1-054B-813B-FE1E8C34DB1B}" type="presOf" srcId="{FF230878-9D06-E046-B781-087042BF3615}" destId="{B02AF088-3CB0-4047-BCD2-AF315C9CEB9D}" srcOrd="1" destOrd="0" presId="urn:microsoft.com/office/officeart/2005/8/layout/orgChart1"/>
    <dgm:cxn modelId="{73AF964A-3B87-C64C-A832-714C49216B91}" type="presOf" srcId="{1005C94F-A04C-A246-8587-16857A6FA0D1}" destId="{9FDE070B-5E66-5846-9733-3900851CC0C3}" srcOrd="0" destOrd="0" presId="urn:microsoft.com/office/officeart/2005/8/layout/orgChart1"/>
    <dgm:cxn modelId="{1D730DD5-0A48-9848-A9D9-3B20F95304AC}" srcId="{0B54FFA6-8EA3-9B4F-9130-9ECF293D798A}" destId="{CCBDAE3B-61AD-5D4A-ACAF-F5BC7F855BF2}" srcOrd="0" destOrd="0" parTransId="{FC21921A-4D45-4E47-A48A-B025D1270BEF}" sibTransId="{77211B25-39E4-7E4C-BD5D-2466A2F73195}"/>
    <dgm:cxn modelId="{F8D56FE1-EBDA-074D-BBD0-EA3B7ADF3459}" type="presOf" srcId="{CCBDAE3B-61AD-5D4A-ACAF-F5BC7F855BF2}" destId="{74ACBF30-5E33-7147-A1A6-A518C8F3DF6B}" srcOrd="0" destOrd="0" presId="urn:microsoft.com/office/officeart/2005/8/layout/orgChart1"/>
    <dgm:cxn modelId="{47080569-8B54-B244-8BDF-E800343A01AF}" type="presOf" srcId="{78D5B83E-272D-EA4D-AC73-8232759CABEC}" destId="{42706C3A-6879-5B44-AEF2-D75376DBA86A}" srcOrd="1" destOrd="0" presId="urn:microsoft.com/office/officeart/2005/8/layout/orgChart1"/>
    <dgm:cxn modelId="{6AA4E653-9A96-244F-BFA0-E0D0A5F45012}" type="presOf" srcId="{FF230878-9D06-E046-B781-087042BF3615}" destId="{2AD417E6-CA1E-E749-A85C-4E3A6B33EB94}" srcOrd="0" destOrd="0" presId="urn:microsoft.com/office/officeart/2005/8/layout/orgChart1"/>
    <dgm:cxn modelId="{CCA3B9B6-FC20-7843-B13F-22C68D34C2D7}" srcId="{CCBDAE3B-61AD-5D4A-ACAF-F5BC7F855BF2}" destId="{FF230878-9D06-E046-B781-087042BF3615}" srcOrd="0" destOrd="0" parTransId="{1005C94F-A04C-A246-8587-16857A6FA0D1}" sibTransId="{55FF7A6C-62E0-CB4C-B048-557C08BFBAF2}"/>
    <dgm:cxn modelId="{5A97169C-57C2-FF45-910D-F14A6052343A}" type="presOf" srcId="{0B54FFA6-8EA3-9B4F-9130-9ECF293D798A}" destId="{D78214A1-92B8-E14F-8B62-0B5D7F734D78}" srcOrd="0" destOrd="0" presId="urn:microsoft.com/office/officeart/2005/8/layout/orgChart1"/>
    <dgm:cxn modelId="{FBBEFF7A-DB05-C749-AF7B-A70BE94ABF6B}" type="presOf" srcId="{78D5B83E-272D-EA4D-AC73-8232759CABEC}" destId="{8902041C-B178-8B4C-AA98-50E290AA024E}" srcOrd="0" destOrd="0" presId="urn:microsoft.com/office/officeart/2005/8/layout/orgChart1"/>
    <dgm:cxn modelId="{65F832D7-2C61-7947-B1AA-8F7B20E2E98F}" srcId="{CCBDAE3B-61AD-5D4A-ACAF-F5BC7F855BF2}" destId="{78D5B83E-272D-EA4D-AC73-8232759CABEC}" srcOrd="1" destOrd="0" parTransId="{31B9F55B-A79C-704D-9ECD-8367843622D2}" sibTransId="{DE03F328-9860-7440-BAE8-64F84A448D15}"/>
    <dgm:cxn modelId="{85DE0C38-EC7C-624C-937A-4260FE951562}" type="presParOf" srcId="{D78214A1-92B8-E14F-8B62-0B5D7F734D78}" destId="{EB78FC97-86AB-CB46-B891-B87C95647123}" srcOrd="0" destOrd="0" presId="urn:microsoft.com/office/officeart/2005/8/layout/orgChart1"/>
    <dgm:cxn modelId="{835D04C2-697D-9F47-8935-0B29377DF27F}" type="presParOf" srcId="{EB78FC97-86AB-CB46-B891-B87C95647123}" destId="{0DE33A77-30EA-A04A-B50D-D880823F4F83}" srcOrd="0" destOrd="0" presId="urn:microsoft.com/office/officeart/2005/8/layout/orgChart1"/>
    <dgm:cxn modelId="{B6B81289-6250-3E4F-9798-641BF546BA48}" type="presParOf" srcId="{0DE33A77-30EA-A04A-B50D-D880823F4F83}" destId="{74ACBF30-5E33-7147-A1A6-A518C8F3DF6B}" srcOrd="0" destOrd="0" presId="urn:microsoft.com/office/officeart/2005/8/layout/orgChart1"/>
    <dgm:cxn modelId="{F1618312-2114-7C4C-A31E-4B87CE936A2A}" type="presParOf" srcId="{0DE33A77-30EA-A04A-B50D-D880823F4F83}" destId="{1354D4AD-3A87-FD4C-9DEC-B3D7CFB86AB0}" srcOrd="1" destOrd="0" presId="urn:microsoft.com/office/officeart/2005/8/layout/orgChart1"/>
    <dgm:cxn modelId="{48FC9F16-372F-6146-932D-06971415A70C}" type="presParOf" srcId="{EB78FC97-86AB-CB46-B891-B87C95647123}" destId="{8D85E0E3-DDF3-9E49-8A99-D2B09900FDDB}" srcOrd="1" destOrd="0" presId="urn:microsoft.com/office/officeart/2005/8/layout/orgChart1"/>
    <dgm:cxn modelId="{641B72B9-A8B0-E74C-98F1-C98E63657566}" type="presParOf" srcId="{EB78FC97-86AB-CB46-B891-B87C95647123}" destId="{840D7492-6C46-8541-9504-A3F374E5A187}" srcOrd="2" destOrd="0" presId="urn:microsoft.com/office/officeart/2005/8/layout/orgChart1"/>
    <dgm:cxn modelId="{A19645C6-37A2-5F47-8943-EEB609714D31}" type="presParOf" srcId="{840D7492-6C46-8541-9504-A3F374E5A187}" destId="{9FDE070B-5E66-5846-9733-3900851CC0C3}" srcOrd="0" destOrd="0" presId="urn:microsoft.com/office/officeart/2005/8/layout/orgChart1"/>
    <dgm:cxn modelId="{615DE99B-2E96-154B-865F-59D5FC2A7057}" type="presParOf" srcId="{840D7492-6C46-8541-9504-A3F374E5A187}" destId="{2C3FF724-343F-C549-8D16-EE192A276695}" srcOrd="1" destOrd="0" presId="urn:microsoft.com/office/officeart/2005/8/layout/orgChart1"/>
    <dgm:cxn modelId="{75E181BB-66BC-DB41-B425-8B29C204EE71}" type="presParOf" srcId="{2C3FF724-343F-C549-8D16-EE192A276695}" destId="{4298FB52-88EF-DC47-936A-99BAC1353516}" srcOrd="0" destOrd="0" presId="urn:microsoft.com/office/officeart/2005/8/layout/orgChart1"/>
    <dgm:cxn modelId="{72D304BC-C158-7B42-BD83-4A50FFE3F2E1}" type="presParOf" srcId="{4298FB52-88EF-DC47-936A-99BAC1353516}" destId="{2AD417E6-CA1E-E749-A85C-4E3A6B33EB94}" srcOrd="0" destOrd="0" presId="urn:microsoft.com/office/officeart/2005/8/layout/orgChart1"/>
    <dgm:cxn modelId="{BD736A6A-5EC3-AD45-A4CC-506E0C98CB76}" type="presParOf" srcId="{4298FB52-88EF-DC47-936A-99BAC1353516}" destId="{B02AF088-3CB0-4047-BCD2-AF315C9CEB9D}" srcOrd="1" destOrd="0" presId="urn:microsoft.com/office/officeart/2005/8/layout/orgChart1"/>
    <dgm:cxn modelId="{FB628470-F883-E947-B681-E660E70A1F99}" type="presParOf" srcId="{2C3FF724-343F-C549-8D16-EE192A276695}" destId="{32186209-CBEA-3142-8E85-0E112E55D9C4}" srcOrd="1" destOrd="0" presId="urn:microsoft.com/office/officeart/2005/8/layout/orgChart1"/>
    <dgm:cxn modelId="{7793427C-88F8-EA45-A474-81B8DF1C7823}" type="presParOf" srcId="{2C3FF724-343F-C549-8D16-EE192A276695}" destId="{038DE878-39CF-6143-86F0-203B95F2DFC5}" srcOrd="2" destOrd="0" presId="urn:microsoft.com/office/officeart/2005/8/layout/orgChart1"/>
    <dgm:cxn modelId="{31A7A6DE-91D3-AA40-A44A-4978E973349C}" type="presParOf" srcId="{840D7492-6C46-8541-9504-A3F374E5A187}" destId="{19C0A5B6-6A76-6448-B5AB-C20890464343}" srcOrd="2" destOrd="0" presId="urn:microsoft.com/office/officeart/2005/8/layout/orgChart1"/>
    <dgm:cxn modelId="{9603E141-5769-7940-86DF-3CE0CCCB6E70}" type="presParOf" srcId="{840D7492-6C46-8541-9504-A3F374E5A187}" destId="{D1BC15E7-4E6A-4741-8D68-BD14D19A2E43}" srcOrd="3" destOrd="0" presId="urn:microsoft.com/office/officeart/2005/8/layout/orgChart1"/>
    <dgm:cxn modelId="{5D19A771-3D8A-4E40-AD2D-3D79887D22E5}" type="presParOf" srcId="{D1BC15E7-4E6A-4741-8D68-BD14D19A2E43}" destId="{DA12B4DC-02A2-1744-9572-585A21C4855E}" srcOrd="0" destOrd="0" presId="urn:microsoft.com/office/officeart/2005/8/layout/orgChart1"/>
    <dgm:cxn modelId="{D855B6A0-EE7B-BF4C-8489-B2294C959402}" type="presParOf" srcId="{DA12B4DC-02A2-1744-9572-585A21C4855E}" destId="{8902041C-B178-8B4C-AA98-50E290AA024E}" srcOrd="0" destOrd="0" presId="urn:microsoft.com/office/officeart/2005/8/layout/orgChart1"/>
    <dgm:cxn modelId="{F92A6222-0FC2-D749-BDEE-43BED6FF2DEF}" type="presParOf" srcId="{DA12B4DC-02A2-1744-9572-585A21C4855E}" destId="{42706C3A-6879-5B44-AEF2-D75376DBA86A}" srcOrd="1" destOrd="0" presId="urn:microsoft.com/office/officeart/2005/8/layout/orgChart1"/>
    <dgm:cxn modelId="{D8E5CA91-B258-0542-B6F2-872AD8B88217}" type="presParOf" srcId="{D1BC15E7-4E6A-4741-8D68-BD14D19A2E43}" destId="{1FBEEAC7-DE98-3443-8EDC-2D68067D52BE}" srcOrd="1" destOrd="0" presId="urn:microsoft.com/office/officeart/2005/8/layout/orgChart1"/>
    <dgm:cxn modelId="{0602837B-CAFF-4642-84FB-85FDCE0D25C0}" type="presParOf" srcId="{D1BC15E7-4E6A-4741-8D68-BD14D19A2E43}" destId="{6AEB43C2-C655-1340-A778-D67D496EDB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4FFA6-8EA3-9B4F-9130-9ECF293D798A}" type="doc">
      <dgm:prSet loTypeId="urn:microsoft.com/office/officeart/2005/8/layout/orgChar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BDAE3B-61AD-5D4A-ACAF-F5BC7F855BF2}">
      <dgm:prSet phldrT="[Text]" custT="1"/>
      <dgm:spPr/>
      <dgm:t>
        <a:bodyPr/>
        <a:lstStyle/>
        <a:p>
          <a:r>
            <a:rPr lang="en-US" sz="2000" dirty="0" smtClean="0"/>
            <a:t>Cardiac Arrhythmias</a:t>
          </a:r>
        </a:p>
        <a:p>
          <a:r>
            <a:rPr lang="en-US" sz="2000" dirty="0" smtClean="0"/>
            <a:t>(According to </a:t>
          </a:r>
          <a:r>
            <a:rPr lang="en-US" sz="2000" b="1" dirty="0" smtClean="0"/>
            <a:t>Heart Rate</a:t>
          </a:r>
          <a:r>
            <a:rPr lang="en-US" sz="2000" dirty="0" smtClean="0"/>
            <a:t>)</a:t>
          </a:r>
          <a:endParaRPr lang="en-US" sz="2000" dirty="0"/>
        </a:p>
      </dgm:t>
    </dgm:pt>
    <dgm:pt modelId="{FC21921A-4D45-4E47-A48A-B025D1270BEF}" type="parTrans" cxnId="{1D730DD5-0A48-9848-A9D9-3B20F95304AC}">
      <dgm:prSet/>
      <dgm:spPr/>
      <dgm:t>
        <a:bodyPr/>
        <a:lstStyle/>
        <a:p>
          <a:endParaRPr lang="en-US"/>
        </a:p>
      </dgm:t>
    </dgm:pt>
    <dgm:pt modelId="{77211B25-39E4-7E4C-BD5D-2466A2F73195}" type="sibTrans" cxnId="{1D730DD5-0A48-9848-A9D9-3B20F95304AC}">
      <dgm:prSet/>
      <dgm:spPr/>
      <dgm:t>
        <a:bodyPr/>
        <a:lstStyle/>
        <a:p>
          <a:endParaRPr lang="en-US"/>
        </a:p>
      </dgm:t>
    </dgm:pt>
    <dgm:pt modelId="{FF230878-9D06-E046-B781-087042BF3615}" type="asst">
      <dgm:prSet phldrT="[Text]" custT="1"/>
      <dgm:spPr/>
      <dgm:t>
        <a:bodyPr/>
        <a:lstStyle/>
        <a:p>
          <a:r>
            <a:rPr lang="en-US" sz="2000" b="0" i="0" dirty="0" smtClean="0">
              <a:latin typeface="Calibri" panose="020F0502020204030204" pitchFamily="34" charset="0"/>
            </a:rPr>
            <a:t>2) Tachyarrhythmias</a:t>
          </a:r>
          <a:endParaRPr lang="en-US" sz="2000" b="1" dirty="0"/>
        </a:p>
      </dgm:t>
    </dgm:pt>
    <dgm:pt modelId="{1005C94F-A04C-A246-8587-16857A6FA0D1}" type="parTrans" cxnId="{CCA3B9B6-FC20-7843-B13F-22C68D34C2D7}">
      <dgm:prSet/>
      <dgm:spPr/>
      <dgm:t>
        <a:bodyPr/>
        <a:lstStyle/>
        <a:p>
          <a:endParaRPr lang="en-US"/>
        </a:p>
      </dgm:t>
    </dgm:pt>
    <dgm:pt modelId="{55FF7A6C-62E0-CB4C-B048-557C08BFBAF2}" type="sibTrans" cxnId="{CCA3B9B6-FC20-7843-B13F-22C68D34C2D7}">
      <dgm:prSet/>
      <dgm:spPr/>
      <dgm:t>
        <a:bodyPr/>
        <a:lstStyle/>
        <a:p>
          <a:endParaRPr lang="en-US"/>
        </a:p>
      </dgm:t>
    </dgm:pt>
    <dgm:pt modelId="{78D5B83E-272D-EA4D-AC73-8232759CABEC}" type="asst">
      <dgm:prSet custT="1"/>
      <dgm:spPr/>
      <dgm:t>
        <a:bodyPr/>
        <a:lstStyle/>
        <a:p>
          <a:r>
            <a:rPr lang="en-US" sz="2000" b="0" dirty="0" smtClean="0"/>
            <a:t>1) Bradyarrhythmias</a:t>
          </a:r>
          <a:endParaRPr lang="en-US" sz="2000" b="0" dirty="0"/>
        </a:p>
      </dgm:t>
    </dgm:pt>
    <dgm:pt modelId="{31B9F55B-A79C-704D-9ECD-8367843622D2}" type="parTrans" cxnId="{65F832D7-2C61-7947-B1AA-8F7B20E2E98F}">
      <dgm:prSet/>
      <dgm:spPr/>
      <dgm:t>
        <a:bodyPr/>
        <a:lstStyle/>
        <a:p>
          <a:endParaRPr lang="en-US"/>
        </a:p>
      </dgm:t>
    </dgm:pt>
    <dgm:pt modelId="{DE03F328-9860-7440-BAE8-64F84A448D15}" type="sibTrans" cxnId="{65F832D7-2C61-7947-B1AA-8F7B20E2E98F}">
      <dgm:prSet/>
      <dgm:spPr/>
      <dgm:t>
        <a:bodyPr/>
        <a:lstStyle/>
        <a:p>
          <a:endParaRPr lang="en-US"/>
        </a:p>
      </dgm:t>
    </dgm:pt>
    <dgm:pt modelId="{D78214A1-92B8-E14F-8B62-0B5D7F734D78}" type="pres">
      <dgm:prSet presAssocID="{0B54FFA6-8EA3-9B4F-9130-9ECF293D79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78FC97-86AB-CB46-B891-B87C95647123}" type="pres">
      <dgm:prSet presAssocID="{CCBDAE3B-61AD-5D4A-ACAF-F5BC7F855BF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DE33A77-30EA-A04A-B50D-D880823F4F83}" type="pres">
      <dgm:prSet presAssocID="{CCBDAE3B-61AD-5D4A-ACAF-F5BC7F855BF2}" presName="rootComposite1" presStyleCnt="0"/>
      <dgm:spPr/>
      <dgm:t>
        <a:bodyPr/>
        <a:lstStyle/>
        <a:p>
          <a:endParaRPr lang="en-US"/>
        </a:p>
      </dgm:t>
    </dgm:pt>
    <dgm:pt modelId="{74ACBF30-5E33-7147-A1A6-A518C8F3DF6B}" type="pres">
      <dgm:prSet presAssocID="{CCBDAE3B-61AD-5D4A-ACAF-F5BC7F855BF2}" presName="rootText1" presStyleLbl="node0" presStyleIdx="0" presStyleCnt="1" custScaleX="174279" custScaleY="111189" custLinFactNeighborX="18582" custLinFactNeighborY="-39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4D4AD-3A87-FD4C-9DEC-B3D7CFB86AB0}" type="pres">
      <dgm:prSet presAssocID="{CCBDAE3B-61AD-5D4A-ACAF-F5BC7F855BF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85E0E3-DDF3-9E49-8A99-D2B09900FDDB}" type="pres">
      <dgm:prSet presAssocID="{CCBDAE3B-61AD-5D4A-ACAF-F5BC7F855BF2}" presName="hierChild2" presStyleCnt="0"/>
      <dgm:spPr/>
      <dgm:t>
        <a:bodyPr/>
        <a:lstStyle/>
        <a:p>
          <a:endParaRPr lang="en-US"/>
        </a:p>
      </dgm:t>
    </dgm:pt>
    <dgm:pt modelId="{840D7492-6C46-8541-9504-A3F374E5A187}" type="pres">
      <dgm:prSet presAssocID="{CCBDAE3B-61AD-5D4A-ACAF-F5BC7F855BF2}" presName="hierChild3" presStyleCnt="0"/>
      <dgm:spPr/>
      <dgm:t>
        <a:bodyPr/>
        <a:lstStyle/>
        <a:p>
          <a:endParaRPr lang="en-US"/>
        </a:p>
      </dgm:t>
    </dgm:pt>
    <dgm:pt modelId="{9FDE070B-5E66-5846-9733-3900851CC0C3}" type="pres">
      <dgm:prSet presAssocID="{1005C94F-A04C-A246-8587-16857A6FA0D1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2C3FF724-343F-C549-8D16-EE192A276695}" type="pres">
      <dgm:prSet presAssocID="{FF230878-9D06-E046-B781-087042BF361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98FB52-88EF-DC47-936A-99BAC1353516}" type="pres">
      <dgm:prSet presAssocID="{FF230878-9D06-E046-B781-087042BF3615}" presName="rootComposite3" presStyleCnt="0"/>
      <dgm:spPr/>
      <dgm:t>
        <a:bodyPr/>
        <a:lstStyle/>
        <a:p>
          <a:endParaRPr lang="en-US"/>
        </a:p>
      </dgm:t>
    </dgm:pt>
    <dgm:pt modelId="{2AD417E6-CA1E-E749-A85C-4E3A6B33EB94}" type="pres">
      <dgm:prSet presAssocID="{FF230878-9D06-E046-B781-087042BF3615}" presName="rootText3" presStyleLbl="asst1" presStyleIdx="0" presStyleCnt="2" custScaleX="147098" custLinFactNeighborX="5535" custLinFactNeighborY="49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2AF088-3CB0-4047-BCD2-AF315C9CEB9D}" type="pres">
      <dgm:prSet presAssocID="{FF230878-9D06-E046-B781-087042BF3615}" presName="rootConnector3" presStyleLbl="asst1" presStyleIdx="0" presStyleCnt="2"/>
      <dgm:spPr/>
      <dgm:t>
        <a:bodyPr/>
        <a:lstStyle/>
        <a:p>
          <a:endParaRPr lang="en-US"/>
        </a:p>
      </dgm:t>
    </dgm:pt>
    <dgm:pt modelId="{32186209-CBEA-3142-8E85-0E112E55D9C4}" type="pres">
      <dgm:prSet presAssocID="{FF230878-9D06-E046-B781-087042BF3615}" presName="hierChild6" presStyleCnt="0"/>
      <dgm:spPr/>
      <dgm:t>
        <a:bodyPr/>
        <a:lstStyle/>
        <a:p>
          <a:endParaRPr lang="en-US"/>
        </a:p>
      </dgm:t>
    </dgm:pt>
    <dgm:pt modelId="{038DE878-39CF-6143-86F0-203B95F2DFC5}" type="pres">
      <dgm:prSet presAssocID="{FF230878-9D06-E046-B781-087042BF3615}" presName="hierChild7" presStyleCnt="0"/>
      <dgm:spPr/>
      <dgm:t>
        <a:bodyPr/>
        <a:lstStyle/>
        <a:p>
          <a:endParaRPr lang="en-US"/>
        </a:p>
      </dgm:t>
    </dgm:pt>
    <dgm:pt modelId="{19C0A5B6-6A76-6448-B5AB-C20890464343}" type="pres">
      <dgm:prSet presAssocID="{31B9F55B-A79C-704D-9ECD-8367843622D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D1BC15E7-4E6A-4741-8D68-BD14D19A2E43}" type="pres">
      <dgm:prSet presAssocID="{78D5B83E-272D-EA4D-AC73-8232759CAB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12B4DC-02A2-1744-9572-585A21C4855E}" type="pres">
      <dgm:prSet presAssocID="{78D5B83E-272D-EA4D-AC73-8232759CABEC}" presName="rootComposite3" presStyleCnt="0"/>
      <dgm:spPr/>
      <dgm:t>
        <a:bodyPr/>
        <a:lstStyle/>
        <a:p>
          <a:endParaRPr lang="en-US"/>
        </a:p>
      </dgm:t>
    </dgm:pt>
    <dgm:pt modelId="{8902041C-B178-8B4C-AA98-50E290AA024E}" type="pres">
      <dgm:prSet presAssocID="{78D5B83E-272D-EA4D-AC73-8232759CABEC}" presName="rootText3" presStyleLbl="asst1" presStyleIdx="1" presStyleCnt="2" custScaleX="140705" custLinFactX="-63215" custLinFactNeighborX="-100000" custLinFactNeighborY="-64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06C3A-6879-5B44-AEF2-D75376DBA86A}" type="pres">
      <dgm:prSet presAssocID="{78D5B83E-272D-EA4D-AC73-8232759CABEC}" presName="rootConnector3" presStyleLbl="asst1" presStyleIdx="1" presStyleCnt="2"/>
      <dgm:spPr/>
      <dgm:t>
        <a:bodyPr/>
        <a:lstStyle/>
        <a:p>
          <a:endParaRPr lang="en-US"/>
        </a:p>
      </dgm:t>
    </dgm:pt>
    <dgm:pt modelId="{1FBEEAC7-DE98-3443-8EDC-2D68067D52BE}" type="pres">
      <dgm:prSet presAssocID="{78D5B83E-272D-EA4D-AC73-8232759CABEC}" presName="hierChild6" presStyleCnt="0"/>
      <dgm:spPr/>
      <dgm:t>
        <a:bodyPr/>
        <a:lstStyle/>
        <a:p>
          <a:endParaRPr lang="en-US"/>
        </a:p>
      </dgm:t>
    </dgm:pt>
    <dgm:pt modelId="{6AEB43C2-C655-1340-A778-D67D496EDBDB}" type="pres">
      <dgm:prSet presAssocID="{78D5B83E-272D-EA4D-AC73-8232759CABEC}" presName="hierChild7" presStyleCnt="0"/>
      <dgm:spPr/>
      <dgm:t>
        <a:bodyPr/>
        <a:lstStyle/>
        <a:p>
          <a:endParaRPr lang="en-US"/>
        </a:p>
      </dgm:t>
    </dgm:pt>
  </dgm:ptLst>
  <dgm:cxnLst>
    <dgm:cxn modelId="{CCA3B9B6-FC20-7843-B13F-22C68D34C2D7}" srcId="{CCBDAE3B-61AD-5D4A-ACAF-F5BC7F855BF2}" destId="{FF230878-9D06-E046-B781-087042BF3615}" srcOrd="0" destOrd="0" parTransId="{1005C94F-A04C-A246-8587-16857A6FA0D1}" sibTransId="{55FF7A6C-62E0-CB4C-B048-557C08BFBAF2}"/>
    <dgm:cxn modelId="{14288C9F-62C8-DC4C-83A9-7816661B3B1E}" type="presOf" srcId="{FF230878-9D06-E046-B781-087042BF3615}" destId="{B02AF088-3CB0-4047-BCD2-AF315C9CEB9D}" srcOrd="1" destOrd="0" presId="urn:microsoft.com/office/officeart/2005/8/layout/orgChart1"/>
    <dgm:cxn modelId="{7931AF17-AB65-1847-8ECC-2CAAE427ABBE}" type="presOf" srcId="{FF230878-9D06-E046-B781-087042BF3615}" destId="{2AD417E6-CA1E-E749-A85C-4E3A6B33EB94}" srcOrd="0" destOrd="0" presId="urn:microsoft.com/office/officeart/2005/8/layout/orgChart1"/>
    <dgm:cxn modelId="{196F4754-500E-C946-A622-FF9BC305B759}" type="presOf" srcId="{78D5B83E-272D-EA4D-AC73-8232759CABEC}" destId="{8902041C-B178-8B4C-AA98-50E290AA024E}" srcOrd="0" destOrd="0" presId="urn:microsoft.com/office/officeart/2005/8/layout/orgChart1"/>
    <dgm:cxn modelId="{65F832D7-2C61-7947-B1AA-8F7B20E2E98F}" srcId="{CCBDAE3B-61AD-5D4A-ACAF-F5BC7F855BF2}" destId="{78D5B83E-272D-EA4D-AC73-8232759CABEC}" srcOrd="1" destOrd="0" parTransId="{31B9F55B-A79C-704D-9ECD-8367843622D2}" sibTransId="{DE03F328-9860-7440-BAE8-64F84A448D15}"/>
    <dgm:cxn modelId="{0CB3F2A8-E616-3641-A8B3-606474DB50D9}" type="presOf" srcId="{CCBDAE3B-61AD-5D4A-ACAF-F5BC7F855BF2}" destId="{74ACBF30-5E33-7147-A1A6-A518C8F3DF6B}" srcOrd="0" destOrd="0" presId="urn:microsoft.com/office/officeart/2005/8/layout/orgChart1"/>
    <dgm:cxn modelId="{9C5CE028-F561-0442-8D7D-22B1672FFE36}" type="presOf" srcId="{CCBDAE3B-61AD-5D4A-ACAF-F5BC7F855BF2}" destId="{1354D4AD-3A87-FD4C-9DEC-B3D7CFB86AB0}" srcOrd="1" destOrd="0" presId="urn:microsoft.com/office/officeart/2005/8/layout/orgChart1"/>
    <dgm:cxn modelId="{99675C10-76AC-5C41-BB23-5E801A43DF42}" type="presOf" srcId="{31B9F55B-A79C-704D-9ECD-8367843622D2}" destId="{19C0A5B6-6A76-6448-B5AB-C20890464343}" srcOrd="0" destOrd="0" presId="urn:microsoft.com/office/officeart/2005/8/layout/orgChart1"/>
    <dgm:cxn modelId="{1D730DD5-0A48-9848-A9D9-3B20F95304AC}" srcId="{0B54FFA6-8EA3-9B4F-9130-9ECF293D798A}" destId="{CCBDAE3B-61AD-5D4A-ACAF-F5BC7F855BF2}" srcOrd="0" destOrd="0" parTransId="{FC21921A-4D45-4E47-A48A-B025D1270BEF}" sibTransId="{77211B25-39E4-7E4C-BD5D-2466A2F73195}"/>
    <dgm:cxn modelId="{9361C13E-4AF1-4242-916D-F4F8CB90E201}" type="presOf" srcId="{78D5B83E-272D-EA4D-AC73-8232759CABEC}" destId="{42706C3A-6879-5B44-AEF2-D75376DBA86A}" srcOrd="1" destOrd="0" presId="urn:microsoft.com/office/officeart/2005/8/layout/orgChart1"/>
    <dgm:cxn modelId="{0A5C4195-1D96-6E42-A2D5-5BB33E9E641E}" type="presOf" srcId="{1005C94F-A04C-A246-8587-16857A6FA0D1}" destId="{9FDE070B-5E66-5846-9733-3900851CC0C3}" srcOrd="0" destOrd="0" presId="urn:microsoft.com/office/officeart/2005/8/layout/orgChart1"/>
    <dgm:cxn modelId="{4A870A3A-59E6-204A-AF87-02AE80DA9630}" type="presOf" srcId="{0B54FFA6-8EA3-9B4F-9130-9ECF293D798A}" destId="{D78214A1-92B8-E14F-8B62-0B5D7F734D78}" srcOrd="0" destOrd="0" presId="urn:microsoft.com/office/officeart/2005/8/layout/orgChart1"/>
    <dgm:cxn modelId="{E6667FE3-6C55-CB4F-935E-9DF2236D2B09}" type="presParOf" srcId="{D78214A1-92B8-E14F-8B62-0B5D7F734D78}" destId="{EB78FC97-86AB-CB46-B891-B87C95647123}" srcOrd="0" destOrd="0" presId="urn:microsoft.com/office/officeart/2005/8/layout/orgChart1"/>
    <dgm:cxn modelId="{3A278B26-761D-424F-8BFB-4D56EB37A9EC}" type="presParOf" srcId="{EB78FC97-86AB-CB46-B891-B87C95647123}" destId="{0DE33A77-30EA-A04A-B50D-D880823F4F83}" srcOrd="0" destOrd="0" presId="urn:microsoft.com/office/officeart/2005/8/layout/orgChart1"/>
    <dgm:cxn modelId="{ED91F7C8-4873-4D45-AFFD-0C631B3E62BB}" type="presParOf" srcId="{0DE33A77-30EA-A04A-B50D-D880823F4F83}" destId="{74ACBF30-5E33-7147-A1A6-A518C8F3DF6B}" srcOrd="0" destOrd="0" presId="urn:microsoft.com/office/officeart/2005/8/layout/orgChart1"/>
    <dgm:cxn modelId="{DEF38B12-5B43-2242-B9A0-2EECA42E673B}" type="presParOf" srcId="{0DE33A77-30EA-A04A-B50D-D880823F4F83}" destId="{1354D4AD-3A87-FD4C-9DEC-B3D7CFB86AB0}" srcOrd="1" destOrd="0" presId="urn:microsoft.com/office/officeart/2005/8/layout/orgChart1"/>
    <dgm:cxn modelId="{2DB5FFBD-63F0-5B47-8363-5EC698B10E6D}" type="presParOf" srcId="{EB78FC97-86AB-CB46-B891-B87C95647123}" destId="{8D85E0E3-DDF3-9E49-8A99-D2B09900FDDB}" srcOrd="1" destOrd="0" presId="urn:microsoft.com/office/officeart/2005/8/layout/orgChart1"/>
    <dgm:cxn modelId="{F790D0C3-6932-6247-9802-2C9057BADB57}" type="presParOf" srcId="{EB78FC97-86AB-CB46-B891-B87C95647123}" destId="{840D7492-6C46-8541-9504-A3F374E5A187}" srcOrd="2" destOrd="0" presId="urn:microsoft.com/office/officeart/2005/8/layout/orgChart1"/>
    <dgm:cxn modelId="{A5085938-D5B8-074B-8FDE-B8FD568F4D2D}" type="presParOf" srcId="{840D7492-6C46-8541-9504-A3F374E5A187}" destId="{9FDE070B-5E66-5846-9733-3900851CC0C3}" srcOrd="0" destOrd="0" presId="urn:microsoft.com/office/officeart/2005/8/layout/orgChart1"/>
    <dgm:cxn modelId="{8A0BE760-2D8D-6C4D-9FE0-3013DA217C1F}" type="presParOf" srcId="{840D7492-6C46-8541-9504-A3F374E5A187}" destId="{2C3FF724-343F-C549-8D16-EE192A276695}" srcOrd="1" destOrd="0" presId="urn:microsoft.com/office/officeart/2005/8/layout/orgChart1"/>
    <dgm:cxn modelId="{03844FC7-AC60-2C40-BD45-F1DF66843E08}" type="presParOf" srcId="{2C3FF724-343F-C549-8D16-EE192A276695}" destId="{4298FB52-88EF-DC47-936A-99BAC1353516}" srcOrd="0" destOrd="0" presId="urn:microsoft.com/office/officeart/2005/8/layout/orgChart1"/>
    <dgm:cxn modelId="{D450D00E-3B02-944D-85FD-6B0653627E3E}" type="presParOf" srcId="{4298FB52-88EF-DC47-936A-99BAC1353516}" destId="{2AD417E6-CA1E-E749-A85C-4E3A6B33EB94}" srcOrd="0" destOrd="0" presId="urn:microsoft.com/office/officeart/2005/8/layout/orgChart1"/>
    <dgm:cxn modelId="{61FD1E9B-D595-C140-96FB-D890EA5D3594}" type="presParOf" srcId="{4298FB52-88EF-DC47-936A-99BAC1353516}" destId="{B02AF088-3CB0-4047-BCD2-AF315C9CEB9D}" srcOrd="1" destOrd="0" presId="urn:microsoft.com/office/officeart/2005/8/layout/orgChart1"/>
    <dgm:cxn modelId="{61E47B00-D7F8-8D43-97D3-36275161F40E}" type="presParOf" srcId="{2C3FF724-343F-C549-8D16-EE192A276695}" destId="{32186209-CBEA-3142-8E85-0E112E55D9C4}" srcOrd="1" destOrd="0" presId="urn:microsoft.com/office/officeart/2005/8/layout/orgChart1"/>
    <dgm:cxn modelId="{041F7070-B231-C040-9BCA-01713D25FF22}" type="presParOf" srcId="{2C3FF724-343F-C549-8D16-EE192A276695}" destId="{038DE878-39CF-6143-86F0-203B95F2DFC5}" srcOrd="2" destOrd="0" presId="urn:microsoft.com/office/officeart/2005/8/layout/orgChart1"/>
    <dgm:cxn modelId="{509A7AFC-B2B3-5A4B-B5D0-B9C9D43971AD}" type="presParOf" srcId="{840D7492-6C46-8541-9504-A3F374E5A187}" destId="{19C0A5B6-6A76-6448-B5AB-C20890464343}" srcOrd="2" destOrd="0" presId="urn:microsoft.com/office/officeart/2005/8/layout/orgChart1"/>
    <dgm:cxn modelId="{99CAE4A8-BE60-C944-B91B-C0D146AB5D38}" type="presParOf" srcId="{840D7492-6C46-8541-9504-A3F374E5A187}" destId="{D1BC15E7-4E6A-4741-8D68-BD14D19A2E43}" srcOrd="3" destOrd="0" presId="urn:microsoft.com/office/officeart/2005/8/layout/orgChart1"/>
    <dgm:cxn modelId="{43A0BD85-01EF-8A43-9014-77DC68A163DF}" type="presParOf" srcId="{D1BC15E7-4E6A-4741-8D68-BD14D19A2E43}" destId="{DA12B4DC-02A2-1744-9572-585A21C4855E}" srcOrd="0" destOrd="0" presId="urn:microsoft.com/office/officeart/2005/8/layout/orgChart1"/>
    <dgm:cxn modelId="{4DB41762-4D15-E845-8444-950B2EBB0C8A}" type="presParOf" srcId="{DA12B4DC-02A2-1744-9572-585A21C4855E}" destId="{8902041C-B178-8B4C-AA98-50E290AA024E}" srcOrd="0" destOrd="0" presId="urn:microsoft.com/office/officeart/2005/8/layout/orgChart1"/>
    <dgm:cxn modelId="{C7AAA9F4-9FEB-2E44-9FBD-0F799E6D55F1}" type="presParOf" srcId="{DA12B4DC-02A2-1744-9572-585A21C4855E}" destId="{42706C3A-6879-5B44-AEF2-D75376DBA86A}" srcOrd="1" destOrd="0" presId="urn:microsoft.com/office/officeart/2005/8/layout/orgChart1"/>
    <dgm:cxn modelId="{EC09F445-23C5-D145-9E0E-5A1DC52096F6}" type="presParOf" srcId="{D1BC15E7-4E6A-4741-8D68-BD14D19A2E43}" destId="{1FBEEAC7-DE98-3443-8EDC-2D68067D52BE}" srcOrd="1" destOrd="0" presId="urn:microsoft.com/office/officeart/2005/8/layout/orgChart1"/>
    <dgm:cxn modelId="{B426E9BD-4CF6-6D40-BD62-99903288EE20}" type="presParOf" srcId="{D1BC15E7-4E6A-4741-8D68-BD14D19A2E43}" destId="{6AEB43C2-C655-1340-A778-D67D496EDB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CB750-5B29-9240-AEE6-89D2031E3B9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FD4AC-FCFE-224F-ADD8-454B52AE069B}">
      <dgm:prSet phldrT="[Text]" custT="1"/>
      <dgm:spPr/>
      <dgm:t>
        <a:bodyPr/>
        <a:lstStyle/>
        <a:p>
          <a:r>
            <a:rPr lang="en-US" sz="2000" dirty="0" smtClean="0"/>
            <a:t>Cardiac Arrhythmias</a:t>
          </a:r>
          <a:endParaRPr lang="en-US" sz="2000" dirty="0"/>
        </a:p>
      </dgm:t>
    </dgm:pt>
    <dgm:pt modelId="{FEE23CAB-96C9-F242-A983-58218B0F0B45}" type="parTrans" cxnId="{C034CBB7-4E85-B442-AB35-2B303BB4D3AE}">
      <dgm:prSet/>
      <dgm:spPr/>
      <dgm:t>
        <a:bodyPr/>
        <a:lstStyle/>
        <a:p>
          <a:endParaRPr lang="en-US"/>
        </a:p>
      </dgm:t>
    </dgm:pt>
    <dgm:pt modelId="{ECFA4CF1-2965-E141-9389-D2A29DC34609}" type="sibTrans" cxnId="{C034CBB7-4E85-B442-AB35-2B303BB4D3AE}">
      <dgm:prSet/>
      <dgm:spPr/>
      <dgm:t>
        <a:bodyPr/>
        <a:lstStyle/>
        <a:p>
          <a:endParaRPr lang="en-US"/>
        </a:p>
      </dgm:t>
    </dgm:pt>
    <dgm:pt modelId="{5D4F18E8-B5AF-E144-A6A9-F107388457B9}">
      <dgm:prSet phldrT="[Text]" custT="1"/>
      <dgm:spPr/>
      <dgm:t>
        <a:bodyPr/>
        <a:lstStyle/>
        <a:p>
          <a:r>
            <a:rPr lang="en-US" sz="2000" dirty="0" smtClean="0"/>
            <a:t>Ventricular arrhythmias</a:t>
          </a:r>
        </a:p>
        <a:p>
          <a:r>
            <a:rPr lang="en-US" sz="2000" dirty="0" smtClean="0"/>
            <a:t>(Wide QRS)</a:t>
          </a:r>
          <a:endParaRPr lang="en-US" sz="2000" dirty="0"/>
        </a:p>
      </dgm:t>
    </dgm:pt>
    <dgm:pt modelId="{D39E51B2-0227-6E43-90B4-B95EF4C70CB6}" type="parTrans" cxnId="{79D08A9D-6D05-F744-864D-F7A68B5AF196}">
      <dgm:prSet/>
      <dgm:spPr/>
      <dgm:t>
        <a:bodyPr/>
        <a:lstStyle/>
        <a:p>
          <a:endParaRPr lang="en-US"/>
        </a:p>
      </dgm:t>
    </dgm:pt>
    <dgm:pt modelId="{6B2F7F62-916E-3A4F-B1F4-48BD3D723990}" type="sibTrans" cxnId="{79D08A9D-6D05-F744-864D-F7A68B5AF196}">
      <dgm:prSet/>
      <dgm:spPr/>
      <dgm:t>
        <a:bodyPr/>
        <a:lstStyle/>
        <a:p>
          <a:pPr rtl="0"/>
          <a:endParaRPr lang="en-US"/>
        </a:p>
      </dgm:t>
    </dgm:pt>
    <dgm:pt modelId="{343546CE-E576-7F45-B75B-1883EFF4CA34}">
      <dgm:prSet phldrT="[Text]" custT="1"/>
      <dgm:spPr/>
      <dgm:t>
        <a:bodyPr/>
        <a:lstStyle/>
        <a:p>
          <a:r>
            <a:rPr lang="en-US" sz="2000" dirty="0" smtClean="0"/>
            <a:t>Supraventricular arrhythmias</a:t>
          </a:r>
          <a:endParaRPr lang="en-US" sz="2000" dirty="0"/>
        </a:p>
      </dgm:t>
    </dgm:pt>
    <dgm:pt modelId="{ED87161B-A314-DE48-927E-DDB1F4570FF5}" type="sibTrans" cxnId="{64792EB7-82B2-F841-9FA0-DB43B2C998FB}">
      <dgm:prSet/>
      <dgm:spPr/>
      <dgm:t>
        <a:bodyPr/>
        <a:lstStyle/>
        <a:p>
          <a:endParaRPr lang="en-US"/>
        </a:p>
      </dgm:t>
    </dgm:pt>
    <dgm:pt modelId="{3B4DE236-D489-604F-911B-2342BBFFFE06}" type="parTrans" cxnId="{64792EB7-82B2-F841-9FA0-DB43B2C998FB}">
      <dgm:prSet/>
      <dgm:spPr/>
      <dgm:t>
        <a:bodyPr/>
        <a:lstStyle/>
        <a:p>
          <a:endParaRPr lang="en-US"/>
        </a:p>
      </dgm:t>
    </dgm:pt>
    <dgm:pt modelId="{0FB0BF0C-05DF-B449-A1C1-20AE02704BEB}">
      <dgm:prSet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Atrioventricular (AV) junctional arrhythmias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71E697F7-30FF-BE44-879A-235A3906A8EE}" type="parTrans" cxnId="{9E62E672-530F-DE40-BC33-0A09148700A3}">
      <dgm:prSet/>
      <dgm:spPr/>
      <dgm:t>
        <a:bodyPr/>
        <a:lstStyle/>
        <a:p>
          <a:endParaRPr lang="en-US"/>
        </a:p>
      </dgm:t>
    </dgm:pt>
    <dgm:pt modelId="{C730A214-06C1-4D49-9AED-E5292FBA8CA4}" type="sibTrans" cxnId="{9E62E672-530F-DE40-BC33-0A09148700A3}">
      <dgm:prSet/>
      <dgm:spPr/>
      <dgm:t>
        <a:bodyPr/>
        <a:lstStyle/>
        <a:p>
          <a:endParaRPr lang="en-US"/>
        </a:p>
      </dgm:t>
    </dgm:pt>
    <dgm:pt modelId="{150676AF-93B1-A249-B4B4-859309F9D1CE}">
      <dgm:prSet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Atrial Arrhythmias</a:t>
          </a:r>
        </a:p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(Narrow QRS</a:t>
          </a:r>
          <a:r>
            <a:rPr lang="en-US" sz="2000" dirty="0" smtClean="0">
              <a:solidFill>
                <a:schemeClr val="bg1">
                  <a:lumMod val="50000"/>
                </a:schemeClr>
              </a:solidFill>
            </a:rPr>
            <a:t>)</a:t>
          </a:r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4D3D3A90-51EA-C64E-AA97-4AAC08D7FEB7}" type="sibTrans" cxnId="{6DA2B85B-681A-884A-ABB0-0F98B0DB0475}">
      <dgm:prSet/>
      <dgm:spPr/>
      <dgm:t>
        <a:bodyPr/>
        <a:lstStyle/>
        <a:p>
          <a:endParaRPr lang="en-US"/>
        </a:p>
      </dgm:t>
    </dgm:pt>
    <dgm:pt modelId="{114AAB51-FBFD-9742-9E68-0D99F567C339}" type="parTrans" cxnId="{6DA2B85B-681A-884A-ABB0-0F98B0DB0475}">
      <dgm:prSet/>
      <dgm:spPr/>
      <dgm:t>
        <a:bodyPr/>
        <a:lstStyle/>
        <a:p>
          <a:endParaRPr lang="en-US"/>
        </a:p>
      </dgm:t>
    </dgm:pt>
    <dgm:pt modelId="{29AF721C-B487-304A-A7C4-66BEED157D46}">
      <dgm:prSet custT="1"/>
      <dgm:spPr>
        <a:gradFill rotWithShape="0">
          <a:gsLst>
            <a:gs pos="0">
              <a:schemeClr val="bg2">
                <a:lumMod val="50000"/>
              </a:schemeClr>
            </a:gs>
            <a:gs pos="30000">
              <a:schemeClr val="bg2">
                <a:lumMod val="50000"/>
              </a:schemeClr>
            </a:gs>
            <a:gs pos="45000">
              <a:schemeClr val="bg2">
                <a:lumMod val="50000"/>
              </a:schemeClr>
            </a:gs>
            <a:gs pos="55000">
              <a:schemeClr val="bg2">
                <a:lumMod val="50000"/>
              </a:schemeClr>
            </a:gs>
            <a:gs pos="73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1-Ventricualr extrasystole</a:t>
          </a:r>
        </a:p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2-Ventricular Tachycardia</a:t>
          </a:r>
        </a:p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3-Ventricular Fibrillation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94A86780-28BF-DE42-8976-B4920E878BB1}" type="parTrans" cxnId="{EFFEC191-D36B-F44C-8107-2BC8CA5A725A}">
      <dgm:prSet/>
      <dgm:spPr/>
      <dgm:t>
        <a:bodyPr/>
        <a:lstStyle/>
        <a:p>
          <a:endParaRPr lang="en-US"/>
        </a:p>
      </dgm:t>
    </dgm:pt>
    <dgm:pt modelId="{C8A642E7-0F32-E74E-AB08-EDB1D3424187}" type="sibTrans" cxnId="{EFFEC191-D36B-F44C-8107-2BC8CA5A725A}">
      <dgm:prSet/>
      <dgm:spPr/>
      <dgm:t>
        <a:bodyPr/>
        <a:lstStyle/>
        <a:p>
          <a:endParaRPr lang="en-US"/>
        </a:p>
      </dgm:t>
    </dgm:pt>
    <dgm:pt modelId="{D61BC459-B70D-4A4D-BDB9-D631699B38B0}">
      <dgm:prSet custT="1"/>
      <dgm:spPr>
        <a:gradFill rotWithShape="0">
          <a:gsLst>
            <a:gs pos="0">
              <a:schemeClr val="bg2">
                <a:lumMod val="50000"/>
              </a:schemeClr>
            </a:gs>
            <a:gs pos="30000">
              <a:schemeClr val="bg2">
                <a:lumMod val="50000"/>
              </a:schemeClr>
            </a:gs>
            <a:gs pos="45000">
              <a:schemeClr val="bg2">
                <a:lumMod val="50000"/>
              </a:schemeClr>
            </a:gs>
            <a:gs pos="55000">
              <a:schemeClr val="bg2">
                <a:lumMod val="50000"/>
              </a:schemeClr>
            </a:gs>
            <a:gs pos="73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1-Atrial extrasystoles (APC)</a:t>
          </a:r>
        </a:p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2-Atrial Tachycardia</a:t>
          </a:r>
        </a:p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3-Atrial Flutter</a:t>
          </a:r>
        </a:p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4-Atrial Fibrillation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3BD1C369-7CE2-6E4E-8943-06D1DF31C4A9}" type="sibTrans" cxnId="{91AAA4C0-A709-7246-9E7C-9B77FC0BD249}">
      <dgm:prSet/>
      <dgm:spPr/>
      <dgm:t>
        <a:bodyPr/>
        <a:lstStyle/>
        <a:p>
          <a:endParaRPr lang="en-US"/>
        </a:p>
      </dgm:t>
    </dgm:pt>
    <dgm:pt modelId="{922978E0-1211-AE4F-943D-DD869A4E8330}" type="parTrans" cxnId="{91AAA4C0-A709-7246-9E7C-9B77FC0BD249}">
      <dgm:prSet/>
      <dgm:spPr/>
      <dgm:t>
        <a:bodyPr/>
        <a:lstStyle/>
        <a:p>
          <a:endParaRPr lang="en-US"/>
        </a:p>
      </dgm:t>
    </dgm:pt>
    <dgm:pt modelId="{AE82E9C4-EB7E-E348-A761-828B80D9CA19}" type="pres">
      <dgm:prSet presAssocID="{83DCB750-5B29-9240-AEE6-89D2031E3B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50B6D4-9870-0847-B02F-66202C803A6C}" type="pres">
      <dgm:prSet presAssocID="{5B6FD4AC-FCFE-224F-ADD8-454B52AE069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CFF0EB-70FA-7340-B476-89946C815A40}" type="pres">
      <dgm:prSet presAssocID="{5B6FD4AC-FCFE-224F-ADD8-454B52AE069B}" presName="rootComposite1" presStyleCnt="0"/>
      <dgm:spPr/>
      <dgm:t>
        <a:bodyPr/>
        <a:lstStyle/>
        <a:p>
          <a:endParaRPr lang="en-US"/>
        </a:p>
      </dgm:t>
    </dgm:pt>
    <dgm:pt modelId="{E636D056-C6F2-0D4E-B9B7-7ABD7A3503D4}" type="pres">
      <dgm:prSet presAssocID="{5B6FD4AC-FCFE-224F-ADD8-454B52AE069B}" presName="rootText1" presStyleLbl="node0" presStyleIdx="0" presStyleCnt="1" custScaleX="168848" custLinFactNeighborX="38830" custLinFactNeighborY="57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52B24-A2DD-624A-934A-96E5F6CA0E66}" type="pres">
      <dgm:prSet presAssocID="{5B6FD4AC-FCFE-224F-ADD8-454B52AE06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65F18BD-C246-BA46-855B-DF22B31C5AA2}" type="pres">
      <dgm:prSet presAssocID="{5B6FD4AC-FCFE-224F-ADD8-454B52AE069B}" presName="hierChild2" presStyleCnt="0"/>
      <dgm:spPr/>
      <dgm:t>
        <a:bodyPr/>
        <a:lstStyle/>
        <a:p>
          <a:endParaRPr lang="en-US"/>
        </a:p>
      </dgm:t>
    </dgm:pt>
    <dgm:pt modelId="{8B7C7201-B69E-9E4C-A425-6411AF3AC9F6}" type="pres">
      <dgm:prSet presAssocID="{3B4DE236-D489-604F-911B-2342BBFFFE0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DC6A579-53D5-464C-94B2-F8259961737F}" type="pres">
      <dgm:prSet presAssocID="{343546CE-E576-7F45-B75B-1883EFF4CA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2FCB35F-856E-EC44-9068-876315745310}" type="pres">
      <dgm:prSet presAssocID="{343546CE-E576-7F45-B75B-1883EFF4CA34}" presName="rootComposite" presStyleCnt="0"/>
      <dgm:spPr/>
      <dgm:t>
        <a:bodyPr/>
        <a:lstStyle/>
        <a:p>
          <a:endParaRPr lang="en-US"/>
        </a:p>
      </dgm:t>
    </dgm:pt>
    <dgm:pt modelId="{9ED1871A-0D55-D545-A136-215165857E2D}" type="pres">
      <dgm:prSet presAssocID="{343546CE-E576-7F45-B75B-1883EFF4CA34}" presName="rootText" presStyleLbl="node2" presStyleIdx="0" presStyleCnt="2" custScaleX="130036" custScaleY="114900" custLinFactNeighborX="89217" custLinFactNeighborY="71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A6A170-5C90-DE4F-AB1D-4AEBD6B36BE0}" type="pres">
      <dgm:prSet presAssocID="{343546CE-E576-7F45-B75B-1883EFF4CA34}" presName="rootConnector" presStyleLbl="node2" presStyleIdx="0" presStyleCnt="2"/>
      <dgm:spPr/>
      <dgm:t>
        <a:bodyPr/>
        <a:lstStyle/>
        <a:p>
          <a:endParaRPr lang="en-US"/>
        </a:p>
      </dgm:t>
    </dgm:pt>
    <dgm:pt modelId="{EFB2ED70-B2B1-834A-A27B-E642383A5279}" type="pres">
      <dgm:prSet presAssocID="{343546CE-E576-7F45-B75B-1883EFF4CA34}" presName="hierChild4" presStyleCnt="0"/>
      <dgm:spPr/>
      <dgm:t>
        <a:bodyPr/>
        <a:lstStyle/>
        <a:p>
          <a:endParaRPr lang="en-US"/>
        </a:p>
      </dgm:t>
    </dgm:pt>
    <dgm:pt modelId="{7876C53A-3F14-8541-9758-66E8E38635D8}" type="pres">
      <dgm:prSet presAssocID="{71E697F7-30FF-BE44-879A-235A3906A8EE}" presName="Name37" presStyleLbl="parChTrans1D3" presStyleIdx="0" presStyleCnt="3"/>
      <dgm:spPr/>
      <dgm:t>
        <a:bodyPr/>
        <a:lstStyle/>
        <a:p>
          <a:endParaRPr lang="en-US"/>
        </a:p>
      </dgm:t>
    </dgm:pt>
    <dgm:pt modelId="{9141A0A6-676E-E44C-91D1-EF693E04C976}" type="pres">
      <dgm:prSet presAssocID="{0FB0BF0C-05DF-B449-A1C1-20AE02704B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12247B2-6786-FC42-B0C7-CBCD5F808FB8}" type="pres">
      <dgm:prSet presAssocID="{0FB0BF0C-05DF-B449-A1C1-20AE02704BEB}" presName="rootComposite" presStyleCnt="0"/>
      <dgm:spPr/>
      <dgm:t>
        <a:bodyPr/>
        <a:lstStyle/>
        <a:p>
          <a:endParaRPr lang="en-US"/>
        </a:p>
      </dgm:t>
    </dgm:pt>
    <dgm:pt modelId="{0718D06C-C883-B84C-BF6C-32FF419C7143}" type="pres">
      <dgm:prSet presAssocID="{0FB0BF0C-05DF-B449-A1C1-20AE02704BEB}" presName="rootText" presStyleLbl="node3" presStyleIdx="0" presStyleCnt="3" custScaleX="176292" custScaleY="142199" custLinFactY="-100000" custLinFactNeighborX="-27383" custLinFactNeighborY="-131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BAD04-E192-E64F-824C-860B2B5E42C7}" type="pres">
      <dgm:prSet presAssocID="{0FB0BF0C-05DF-B449-A1C1-20AE02704BEB}" presName="rootConnector" presStyleLbl="node3" presStyleIdx="0" presStyleCnt="3"/>
      <dgm:spPr/>
      <dgm:t>
        <a:bodyPr/>
        <a:lstStyle/>
        <a:p>
          <a:endParaRPr lang="en-US"/>
        </a:p>
      </dgm:t>
    </dgm:pt>
    <dgm:pt modelId="{CFBFC0AF-69D0-1043-89CB-5E3F38ED1E9C}" type="pres">
      <dgm:prSet presAssocID="{0FB0BF0C-05DF-B449-A1C1-20AE02704BEB}" presName="hierChild4" presStyleCnt="0"/>
      <dgm:spPr/>
      <dgm:t>
        <a:bodyPr/>
        <a:lstStyle/>
        <a:p>
          <a:endParaRPr lang="en-US"/>
        </a:p>
      </dgm:t>
    </dgm:pt>
    <dgm:pt modelId="{0B66B839-9330-F748-AD12-1202484A5EDE}" type="pres">
      <dgm:prSet presAssocID="{0FB0BF0C-05DF-B449-A1C1-20AE02704BEB}" presName="hierChild5" presStyleCnt="0"/>
      <dgm:spPr/>
      <dgm:t>
        <a:bodyPr/>
        <a:lstStyle/>
        <a:p>
          <a:endParaRPr lang="en-US"/>
        </a:p>
      </dgm:t>
    </dgm:pt>
    <dgm:pt modelId="{DEA2CAE4-76E6-7843-8D80-1F3123CE84B7}" type="pres">
      <dgm:prSet presAssocID="{114AAB51-FBFD-9742-9E68-0D99F567C339}" presName="Name37" presStyleLbl="parChTrans1D3" presStyleIdx="1" presStyleCnt="3"/>
      <dgm:spPr/>
      <dgm:t>
        <a:bodyPr/>
        <a:lstStyle/>
        <a:p>
          <a:endParaRPr lang="en-US"/>
        </a:p>
      </dgm:t>
    </dgm:pt>
    <dgm:pt modelId="{F879C8E7-9CEB-CB42-A045-17DD6FA86749}" type="pres">
      <dgm:prSet presAssocID="{150676AF-93B1-A249-B4B4-859309F9D1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049C4B-0F04-9240-9E97-C8479A441DFA}" type="pres">
      <dgm:prSet presAssocID="{150676AF-93B1-A249-B4B4-859309F9D1CE}" presName="rootComposite" presStyleCnt="0"/>
      <dgm:spPr/>
      <dgm:t>
        <a:bodyPr/>
        <a:lstStyle/>
        <a:p>
          <a:endParaRPr lang="en-US"/>
        </a:p>
      </dgm:t>
    </dgm:pt>
    <dgm:pt modelId="{FF6735A3-9C25-9A4F-B307-AAD358EC4A05}" type="pres">
      <dgm:prSet presAssocID="{150676AF-93B1-A249-B4B4-859309F9D1CE}" presName="rootText" presStyleLbl="node3" presStyleIdx="1" presStyleCnt="3" custScaleX="147353" custLinFactX="-95719" custLinFactNeighborX="-100000" custLinFactNeighborY="-49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82C9C3-0BAF-5F4D-B3D5-54A768FB3937}" type="pres">
      <dgm:prSet presAssocID="{150676AF-93B1-A249-B4B4-859309F9D1CE}" presName="rootConnector" presStyleLbl="node3" presStyleIdx="1" presStyleCnt="3"/>
      <dgm:spPr/>
      <dgm:t>
        <a:bodyPr/>
        <a:lstStyle/>
        <a:p>
          <a:endParaRPr lang="en-US"/>
        </a:p>
      </dgm:t>
    </dgm:pt>
    <dgm:pt modelId="{ED8929A0-38D3-F64A-82E2-29DCD01B742F}" type="pres">
      <dgm:prSet presAssocID="{150676AF-93B1-A249-B4B4-859309F9D1CE}" presName="hierChild4" presStyleCnt="0"/>
      <dgm:spPr/>
      <dgm:t>
        <a:bodyPr/>
        <a:lstStyle/>
        <a:p>
          <a:endParaRPr lang="en-US"/>
        </a:p>
      </dgm:t>
    </dgm:pt>
    <dgm:pt modelId="{D6F677FE-3610-8942-BB41-1991EA870318}" type="pres">
      <dgm:prSet presAssocID="{922978E0-1211-AE4F-943D-DD869A4E8330}" presName="Name37" presStyleLbl="parChTrans1D4" presStyleIdx="0" presStyleCnt="1"/>
      <dgm:spPr/>
      <dgm:t>
        <a:bodyPr/>
        <a:lstStyle/>
        <a:p>
          <a:endParaRPr lang="en-US"/>
        </a:p>
      </dgm:t>
    </dgm:pt>
    <dgm:pt modelId="{1AB2AE48-515C-644A-BD40-279689189A2F}" type="pres">
      <dgm:prSet presAssocID="{D61BC459-B70D-4A4D-BDB9-D631699B38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4DA441-E008-ED47-8F2F-A86193ADFA31}" type="pres">
      <dgm:prSet presAssocID="{D61BC459-B70D-4A4D-BDB9-D631699B38B0}" presName="rootComposite" presStyleCnt="0"/>
      <dgm:spPr/>
      <dgm:t>
        <a:bodyPr/>
        <a:lstStyle/>
        <a:p>
          <a:endParaRPr lang="en-US"/>
        </a:p>
      </dgm:t>
    </dgm:pt>
    <dgm:pt modelId="{69500257-C307-524E-9A27-16C6151BDA6D}" type="pres">
      <dgm:prSet presAssocID="{D61BC459-B70D-4A4D-BDB9-D631699B38B0}" presName="rootText" presStyleLbl="node4" presStyleIdx="0" presStyleCnt="1" custScaleX="199636" custScaleY="216034" custLinFactX="-90259" custLinFactNeighborX="-100000" custLinFactNeighborY="-38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3BC7A-8776-7144-A78A-FE495A965042}" type="pres">
      <dgm:prSet presAssocID="{D61BC459-B70D-4A4D-BDB9-D631699B38B0}" presName="rootConnector" presStyleLbl="node4" presStyleIdx="0" presStyleCnt="1"/>
      <dgm:spPr/>
      <dgm:t>
        <a:bodyPr/>
        <a:lstStyle/>
        <a:p>
          <a:endParaRPr lang="en-US"/>
        </a:p>
      </dgm:t>
    </dgm:pt>
    <dgm:pt modelId="{6529C6D1-3376-A248-8D64-4B48AB3E677E}" type="pres">
      <dgm:prSet presAssocID="{D61BC459-B70D-4A4D-BDB9-D631699B38B0}" presName="hierChild4" presStyleCnt="0"/>
      <dgm:spPr/>
      <dgm:t>
        <a:bodyPr/>
        <a:lstStyle/>
        <a:p>
          <a:endParaRPr lang="en-US"/>
        </a:p>
      </dgm:t>
    </dgm:pt>
    <dgm:pt modelId="{F1EE6EA6-0DBB-7E44-9AB2-C5DE40C19684}" type="pres">
      <dgm:prSet presAssocID="{D61BC459-B70D-4A4D-BDB9-D631699B38B0}" presName="hierChild5" presStyleCnt="0"/>
      <dgm:spPr/>
      <dgm:t>
        <a:bodyPr/>
        <a:lstStyle/>
        <a:p>
          <a:endParaRPr lang="en-US"/>
        </a:p>
      </dgm:t>
    </dgm:pt>
    <dgm:pt modelId="{FF72FC52-E42F-D941-895C-4ACAE6E8EBCA}" type="pres">
      <dgm:prSet presAssocID="{150676AF-93B1-A249-B4B4-859309F9D1CE}" presName="hierChild5" presStyleCnt="0"/>
      <dgm:spPr/>
      <dgm:t>
        <a:bodyPr/>
        <a:lstStyle/>
        <a:p>
          <a:endParaRPr lang="en-US"/>
        </a:p>
      </dgm:t>
    </dgm:pt>
    <dgm:pt modelId="{6F154C59-83D0-AD44-B9E5-580CBF5D5088}" type="pres">
      <dgm:prSet presAssocID="{343546CE-E576-7F45-B75B-1883EFF4CA34}" presName="hierChild5" presStyleCnt="0"/>
      <dgm:spPr/>
      <dgm:t>
        <a:bodyPr/>
        <a:lstStyle/>
        <a:p>
          <a:endParaRPr lang="en-US"/>
        </a:p>
      </dgm:t>
    </dgm:pt>
    <dgm:pt modelId="{84CACCA8-7AF3-AD41-9B1C-D9BEE1C0269E}" type="pres">
      <dgm:prSet presAssocID="{D39E51B2-0227-6E43-90B4-B95EF4C70CB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BECE852-1955-274F-937A-F18AD16A6325}" type="pres">
      <dgm:prSet presAssocID="{5D4F18E8-B5AF-E144-A6A9-F107388457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0FE98C-D6E5-8F4E-8499-F0763865ABF7}" type="pres">
      <dgm:prSet presAssocID="{5D4F18E8-B5AF-E144-A6A9-F107388457B9}" presName="rootComposite" presStyleCnt="0"/>
      <dgm:spPr/>
      <dgm:t>
        <a:bodyPr/>
        <a:lstStyle/>
        <a:p>
          <a:endParaRPr lang="en-US"/>
        </a:p>
      </dgm:t>
    </dgm:pt>
    <dgm:pt modelId="{2E30D814-E697-D44A-A71B-939D3DDFAA75}" type="pres">
      <dgm:prSet presAssocID="{5D4F18E8-B5AF-E144-A6A9-F107388457B9}" presName="rootText" presStyleLbl="node2" presStyleIdx="1" presStyleCnt="2" custScaleX="177270" custScaleY="124964" custLinFactNeighborX="-16958" custLinFactNeighborY="78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632E1-3F08-6749-864F-467C46E18EE4}" type="pres">
      <dgm:prSet presAssocID="{5D4F18E8-B5AF-E144-A6A9-F107388457B9}" presName="rootConnector" presStyleLbl="node2" presStyleIdx="1" presStyleCnt="2"/>
      <dgm:spPr/>
      <dgm:t>
        <a:bodyPr/>
        <a:lstStyle/>
        <a:p>
          <a:endParaRPr lang="en-US"/>
        </a:p>
      </dgm:t>
    </dgm:pt>
    <dgm:pt modelId="{8FF44FB7-468B-E047-875A-A6C41C075C41}" type="pres">
      <dgm:prSet presAssocID="{5D4F18E8-B5AF-E144-A6A9-F107388457B9}" presName="hierChild4" presStyleCnt="0"/>
      <dgm:spPr/>
      <dgm:t>
        <a:bodyPr/>
        <a:lstStyle/>
        <a:p>
          <a:endParaRPr lang="en-US"/>
        </a:p>
      </dgm:t>
    </dgm:pt>
    <dgm:pt modelId="{6517A369-71CC-5C43-9F23-95C6C50BB141}" type="pres">
      <dgm:prSet presAssocID="{94A86780-28BF-DE42-8976-B4920E878BB1}" presName="Name37" presStyleLbl="parChTrans1D3" presStyleIdx="2" presStyleCnt="3"/>
      <dgm:spPr/>
      <dgm:t>
        <a:bodyPr/>
        <a:lstStyle/>
        <a:p>
          <a:endParaRPr lang="en-US"/>
        </a:p>
      </dgm:t>
    </dgm:pt>
    <dgm:pt modelId="{6F0A36B8-B0A1-7045-9ED8-44F12D78C771}" type="pres">
      <dgm:prSet presAssocID="{29AF721C-B487-304A-A7C4-66BEED157D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AF7EA6-2FA0-0D49-9DBE-CF0F389D222F}" type="pres">
      <dgm:prSet presAssocID="{29AF721C-B487-304A-A7C4-66BEED157D46}" presName="rootComposite" presStyleCnt="0"/>
      <dgm:spPr/>
      <dgm:t>
        <a:bodyPr/>
        <a:lstStyle/>
        <a:p>
          <a:endParaRPr lang="en-US"/>
        </a:p>
      </dgm:t>
    </dgm:pt>
    <dgm:pt modelId="{02917562-21E9-554E-A905-DD5E73657F7C}" type="pres">
      <dgm:prSet presAssocID="{29AF721C-B487-304A-A7C4-66BEED157D46}" presName="rootText" presStyleLbl="node3" presStyleIdx="2" presStyleCnt="3" custScaleX="195822" custScaleY="206628" custLinFactNeighborX="-36579" custLinFactNeighborY="84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67E47A-3EAD-D546-BFAE-11082BD258E3}" type="pres">
      <dgm:prSet presAssocID="{29AF721C-B487-304A-A7C4-66BEED157D46}" presName="rootConnector" presStyleLbl="node3" presStyleIdx="2" presStyleCnt="3"/>
      <dgm:spPr/>
      <dgm:t>
        <a:bodyPr/>
        <a:lstStyle/>
        <a:p>
          <a:endParaRPr lang="en-US"/>
        </a:p>
      </dgm:t>
    </dgm:pt>
    <dgm:pt modelId="{0DB74B29-B247-8748-91A6-E8B8D6429EE1}" type="pres">
      <dgm:prSet presAssocID="{29AF721C-B487-304A-A7C4-66BEED157D46}" presName="hierChild4" presStyleCnt="0"/>
      <dgm:spPr/>
      <dgm:t>
        <a:bodyPr/>
        <a:lstStyle/>
        <a:p>
          <a:endParaRPr lang="en-US"/>
        </a:p>
      </dgm:t>
    </dgm:pt>
    <dgm:pt modelId="{AC556E43-83CB-2C44-9D68-E080C67FFB0E}" type="pres">
      <dgm:prSet presAssocID="{29AF721C-B487-304A-A7C4-66BEED157D46}" presName="hierChild5" presStyleCnt="0"/>
      <dgm:spPr/>
      <dgm:t>
        <a:bodyPr/>
        <a:lstStyle/>
        <a:p>
          <a:endParaRPr lang="en-US"/>
        </a:p>
      </dgm:t>
    </dgm:pt>
    <dgm:pt modelId="{E0333B83-1326-444A-A7C2-46AFF29ADF07}" type="pres">
      <dgm:prSet presAssocID="{5D4F18E8-B5AF-E144-A6A9-F107388457B9}" presName="hierChild5" presStyleCnt="0"/>
      <dgm:spPr/>
      <dgm:t>
        <a:bodyPr/>
        <a:lstStyle/>
        <a:p>
          <a:endParaRPr lang="en-US"/>
        </a:p>
      </dgm:t>
    </dgm:pt>
    <dgm:pt modelId="{679B1B53-D3AB-F044-A934-E7F9CBF60E54}" type="pres">
      <dgm:prSet presAssocID="{5B6FD4AC-FCFE-224F-ADD8-454B52AE069B}" presName="hierChild3" presStyleCnt="0"/>
      <dgm:spPr/>
      <dgm:t>
        <a:bodyPr/>
        <a:lstStyle/>
        <a:p>
          <a:endParaRPr lang="en-US"/>
        </a:p>
      </dgm:t>
    </dgm:pt>
  </dgm:ptLst>
  <dgm:cxnLst>
    <dgm:cxn modelId="{C663FD18-768A-A24D-AD3A-63D78F776739}" type="presOf" srcId="{5B6FD4AC-FCFE-224F-ADD8-454B52AE069B}" destId="{6BD52B24-A2DD-624A-934A-96E5F6CA0E66}" srcOrd="1" destOrd="0" presId="urn:microsoft.com/office/officeart/2005/8/layout/orgChart1"/>
    <dgm:cxn modelId="{879C5E5F-AB28-414B-B95A-19ED6182AC07}" type="presOf" srcId="{5D4F18E8-B5AF-E144-A6A9-F107388457B9}" destId="{FC4632E1-3F08-6749-864F-467C46E18EE4}" srcOrd="1" destOrd="0" presId="urn:microsoft.com/office/officeart/2005/8/layout/orgChart1"/>
    <dgm:cxn modelId="{0C1C5019-3D4D-2B44-8198-C6B28B5C02E4}" type="presOf" srcId="{114AAB51-FBFD-9742-9E68-0D99F567C339}" destId="{DEA2CAE4-76E6-7843-8D80-1F3123CE84B7}" srcOrd="0" destOrd="0" presId="urn:microsoft.com/office/officeart/2005/8/layout/orgChart1"/>
    <dgm:cxn modelId="{C3F5CFB7-49D8-704D-8DD3-F61A80F8A396}" type="presOf" srcId="{3B4DE236-D489-604F-911B-2342BBFFFE06}" destId="{8B7C7201-B69E-9E4C-A425-6411AF3AC9F6}" srcOrd="0" destOrd="0" presId="urn:microsoft.com/office/officeart/2005/8/layout/orgChart1"/>
    <dgm:cxn modelId="{E79194B6-0C37-984E-95A9-1C3C800862DD}" type="presOf" srcId="{5D4F18E8-B5AF-E144-A6A9-F107388457B9}" destId="{2E30D814-E697-D44A-A71B-939D3DDFAA75}" srcOrd="0" destOrd="0" presId="urn:microsoft.com/office/officeart/2005/8/layout/orgChart1"/>
    <dgm:cxn modelId="{8A9BBD6B-E433-4D40-97E7-4AF9CD41BABB}" type="presOf" srcId="{29AF721C-B487-304A-A7C4-66BEED157D46}" destId="{1667E47A-3EAD-D546-BFAE-11082BD258E3}" srcOrd="1" destOrd="0" presId="urn:microsoft.com/office/officeart/2005/8/layout/orgChart1"/>
    <dgm:cxn modelId="{A8AD9AB5-148D-B446-97C7-368A2B37CA86}" type="presOf" srcId="{922978E0-1211-AE4F-943D-DD869A4E8330}" destId="{D6F677FE-3610-8942-BB41-1991EA870318}" srcOrd="0" destOrd="0" presId="urn:microsoft.com/office/officeart/2005/8/layout/orgChart1"/>
    <dgm:cxn modelId="{84AEC656-340E-5D47-B0DD-BCAFC935FF17}" type="presOf" srcId="{5B6FD4AC-FCFE-224F-ADD8-454B52AE069B}" destId="{E636D056-C6F2-0D4E-B9B7-7ABD7A3503D4}" srcOrd="0" destOrd="0" presId="urn:microsoft.com/office/officeart/2005/8/layout/orgChart1"/>
    <dgm:cxn modelId="{91AAA4C0-A709-7246-9E7C-9B77FC0BD249}" srcId="{150676AF-93B1-A249-B4B4-859309F9D1CE}" destId="{D61BC459-B70D-4A4D-BDB9-D631699B38B0}" srcOrd="0" destOrd="0" parTransId="{922978E0-1211-AE4F-943D-DD869A4E8330}" sibTransId="{3BD1C369-7CE2-6E4E-8943-06D1DF31C4A9}"/>
    <dgm:cxn modelId="{D81C4DBC-A899-6645-940F-00A964007271}" type="presOf" srcId="{0FB0BF0C-05DF-B449-A1C1-20AE02704BEB}" destId="{0718D06C-C883-B84C-BF6C-32FF419C7143}" srcOrd="0" destOrd="0" presId="urn:microsoft.com/office/officeart/2005/8/layout/orgChart1"/>
    <dgm:cxn modelId="{79D08A9D-6D05-F744-864D-F7A68B5AF196}" srcId="{5B6FD4AC-FCFE-224F-ADD8-454B52AE069B}" destId="{5D4F18E8-B5AF-E144-A6A9-F107388457B9}" srcOrd="1" destOrd="0" parTransId="{D39E51B2-0227-6E43-90B4-B95EF4C70CB6}" sibTransId="{6B2F7F62-916E-3A4F-B1F4-48BD3D723990}"/>
    <dgm:cxn modelId="{F354E4F7-472A-614E-9CDD-D22AA0834188}" type="presOf" srcId="{D61BC459-B70D-4A4D-BDB9-D631699B38B0}" destId="{69500257-C307-524E-9A27-16C6151BDA6D}" srcOrd="0" destOrd="0" presId="urn:microsoft.com/office/officeart/2005/8/layout/orgChart1"/>
    <dgm:cxn modelId="{C034CBB7-4E85-B442-AB35-2B303BB4D3AE}" srcId="{83DCB750-5B29-9240-AEE6-89D2031E3B99}" destId="{5B6FD4AC-FCFE-224F-ADD8-454B52AE069B}" srcOrd="0" destOrd="0" parTransId="{FEE23CAB-96C9-F242-A983-58218B0F0B45}" sibTransId="{ECFA4CF1-2965-E141-9389-D2A29DC34609}"/>
    <dgm:cxn modelId="{6DA2B85B-681A-884A-ABB0-0F98B0DB0475}" srcId="{343546CE-E576-7F45-B75B-1883EFF4CA34}" destId="{150676AF-93B1-A249-B4B4-859309F9D1CE}" srcOrd="1" destOrd="0" parTransId="{114AAB51-FBFD-9742-9E68-0D99F567C339}" sibTransId="{4D3D3A90-51EA-C64E-AA97-4AAC08D7FEB7}"/>
    <dgm:cxn modelId="{64792EB7-82B2-F841-9FA0-DB43B2C998FB}" srcId="{5B6FD4AC-FCFE-224F-ADD8-454B52AE069B}" destId="{343546CE-E576-7F45-B75B-1883EFF4CA34}" srcOrd="0" destOrd="0" parTransId="{3B4DE236-D489-604F-911B-2342BBFFFE06}" sibTransId="{ED87161B-A314-DE48-927E-DDB1F4570FF5}"/>
    <dgm:cxn modelId="{C12ED880-3E4E-994F-8766-766612664941}" type="presOf" srcId="{0FB0BF0C-05DF-B449-A1C1-20AE02704BEB}" destId="{065BAD04-E192-E64F-824C-860B2B5E42C7}" srcOrd="1" destOrd="0" presId="urn:microsoft.com/office/officeart/2005/8/layout/orgChart1"/>
    <dgm:cxn modelId="{D18E65E6-D575-AA45-BA1A-1E7AD6787C00}" type="presOf" srcId="{94A86780-28BF-DE42-8976-B4920E878BB1}" destId="{6517A369-71CC-5C43-9F23-95C6C50BB141}" srcOrd="0" destOrd="0" presId="urn:microsoft.com/office/officeart/2005/8/layout/orgChart1"/>
    <dgm:cxn modelId="{77EA903F-EFC3-6C49-AB2F-98F863D42FF7}" type="presOf" srcId="{150676AF-93B1-A249-B4B4-859309F9D1CE}" destId="{FF6735A3-9C25-9A4F-B307-AAD358EC4A05}" srcOrd="0" destOrd="0" presId="urn:microsoft.com/office/officeart/2005/8/layout/orgChart1"/>
    <dgm:cxn modelId="{2F433F11-2258-0F40-923A-63286F6D87F5}" type="presOf" srcId="{29AF721C-B487-304A-A7C4-66BEED157D46}" destId="{02917562-21E9-554E-A905-DD5E73657F7C}" srcOrd="0" destOrd="0" presId="urn:microsoft.com/office/officeart/2005/8/layout/orgChart1"/>
    <dgm:cxn modelId="{6082D38B-885C-3143-BC2F-AF4D28B4F10C}" type="presOf" srcId="{D61BC459-B70D-4A4D-BDB9-D631699B38B0}" destId="{77F3BC7A-8776-7144-A78A-FE495A965042}" srcOrd="1" destOrd="0" presId="urn:microsoft.com/office/officeart/2005/8/layout/orgChart1"/>
    <dgm:cxn modelId="{6DBEC6CC-CE9E-AD4C-9236-64C6A6EC8048}" type="presOf" srcId="{71E697F7-30FF-BE44-879A-235A3906A8EE}" destId="{7876C53A-3F14-8541-9758-66E8E38635D8}" srcOrd="0" destOrd="0" presId="urn:microsoft.com/office/officeart/2005/8/layout/orgChart1"/>
    <dgm:cxn modelId="{14BD3FD9-C8B3-6C49-8FE4-205CCE7A1019}" type="presOf" srcId="{83DCB750-5B29-9240-AEE6-89D2031E3B99}" destId="{AE82E9C4-EB7E-E348-A761-828B80D9CA19}" srcOrd="0" destOrd="0" presId="urn:microsoft.com/office/officeart/2005/8/layout/orgChart1"/>
    <dgm:cxn modelId="{EFFEC191-D36B-F44C-8107-2BC8CA5A725A}" srcId="{5D4F18E8-B5AF-E144-A6A9-F107388457B9}" destId="{29AF721C-B487-304A-A7C4-66BEED157D46}" srcOrd="0" destOrd="0" parTransId="{94A86780-28BF-DE42-8976-B4920E878BB1}" sibTransId="{C8A642E7-0F32-E74E-AB08-EDB1D3424187}"/>
    <dgm:cxn modelId="{7BEA9576-72DA-0F46-A38A-DA8E1B1DFF2A}" type="presOf" srcId="{D39E51B2-0227-6E43-90B4-B95EF4C70CB6}" destId="{84CACCA8-7AF3-AD41-9B1C-D9BEE1C0269E}" srcOrd="0" destOrd="0" presId="urn:microsoft.com/office/officeart/2005/8/layout/orgChart1"/>
    <dgm:cxn modelId="{70091A8A-2361-6B4A-8134-9B64A1BC27E5}" type="presOf" srcId="{343546CE-E576-7F45-B75B-1883EFF4CA34}" destId="{9BA6A170-5C90-DE4F-AB1D-4AEBD6B36BE0}" srcOrd="1" destOrd="0" presId="urn:microsoft.com/office/officeart/2005/8/layout/orgChart1"/>
    <dgm:cxn modelId="{9E62E672-530F-DE40-BC33-0A09148700A3}" srcId="{343546CE-E576-7F45-B75B-1883EFF4CA34}" destId="{0FB0BF0C-05DF-B449-A1C1-20AE02704BEB}" srcOrd="0" destOrd="0" parTransId="{71E697F7-30FF-BE44-879A-235A3906A8EE}" sibTransId="{C730A214-06C1-4D49-9AED-E5292FBA8CA4}"/>
    <dgm:cxn modelId="{AA24A415-0B94-2846-89CD-E4CD41896A4B}" type="presOf" srcId="{343546CE-E576-7F45-B75B-1883EFF4CA34}" destId="{9ED1871A-0D55-D545-A136-215165857E2D}" srcOrd="0" destOrd="0" presId="urn:microsoft.com/office/officeart/2005/8/layout/orgChart1"/>
    <dgm:cxn modelId="{A76D25C3-1A26-4347-A16D-213F1C0E498D}" type="presOf" srcId="{150676AF-93B1-A249-B4B4-859309F9D1CE}" destId="{0082C9C3-0BAF-5F4D-B3D5-54A768FB3937}" srcOrd="1" destOrd="0" presId="urn:microsoft.com/office/officeart/2005/8/layout/orgChart1"/>
    <dgm:cxn modelId="{FBE1275E-7216-F147-9EA1-37C201D948D1}" type="presParOf" srcId="{AE82E9C4-EB7E-E348-A761-828B80D9CA19}" destId="{A550B6D4-9870-0847-B02F-66202C803A6C}" srcOrd="0" destOrd="0" presId="urn:microsoft.com/office/officeart/2005/8/layout/orgChart1"/>
    <dgm:cxn modelId="{FB4CA3B9-9CAB-0944-BF2F-B9E14660D3D3}" type="presParOf" srcId="{A550B6D4-9870-0847-B02F-66202C803A6C}" destId="{D3CFF0EB-70FA-7340-B476-89946C815A40}" srcOrd="0" destOrd="0" presId="urn:microsoft.com/office/officeart/2005/8/layout/orgChart1"/>
    <dgm:cxn modelId="{A86E7731-5E70-8247-8581-E23480125D0E}" type="presParOf" srcId="{D3CFF0EB-70FA-7340-B476-89946C815A40}" destId="{E636D056-C6F2-0D4E-B9B7-7ABD7A3503D4}" srcOrd="0" destOrd="0" presId="urn:microsoft.com/office/officeart/2005/8/layout/orgChart1"/>
    <dgm:cxn modelId="{0B4B6A0A-8389-E84D-9090-4880C5B43D75}" type="presParOf" srcId="{D3CFF0EB-70FA-7340-B476-89946C815A40}" destId="{6BD52B24-A2DD-624A-934A-96E5F6CA0E66}" srcOrd="1" destOrd="0" presId="urn:microsoft.com/office/officeart/2005/8/layout/orgChart1"/>
    <dgm:cxn modelId="{A0233454-4862-0248-9276-AFD0A5A3F405}" type="presParOf" srcId="{A550B6D4-9870-0847-B02F-66202C803A6C}" destId="{D65F18BD-C246-BA46-855B-DF22B31C5AA2}" srcOrd="1" destOrd="0" presId="urn:microsoft.com/office/officeart/2005/8/layout/orgChart1"/>
    <dgm:cxn modelId="{0BFF6341-C336-E14E-B498-705F6149AF6D}" type="presParOf" srcId="{D65F18BD-C246-BA46-855B-DF22B31C5AA2}" destId="{8B7C7201-B69E-9E4C-A425-6411AF3AC9F6}" srcOrd="0" destOrd="0" presId="urn:microsoft.com/office/officeart/2005/8/layout/orgChart1"/>
    <dgm:cxn modelId="{F658A87F-1C09-D141-AAED-02EEC9FDA2E0}" type="presParOf" srcId="{D65F18BD-C246-BA46-855B-DF22B31C5AA2}" destId="{EDC6A579-53D5-464C-94B2-F8259961737F}" srcOrd="1" destOrd="0" presId="urn:microsoft.com/office/officeart/2005/8/layout/orgChart1"/>
    <dgm:cxn modelId="{3F9A6381-FAA6-FE42-A129-106A41194D4D}" type="presParOf" srcId="{EDC6A579-53D5-464C-94B2-F8259961737F}" destId="{F2FCB35F-856E-EC44-9068-876315745310}" srcOrd="0" destOrd="0" presId="urn:microsoft.com/office/officeart/2005/8/layout/orgChart1"/>
    <dgm:cxn modelId="{64C362EB-806F-5A4D-B0A8-B227D7E97192}" type="presParOf" srcId="{F2FCB35F-856E-EC44-9068-876315745310}" destId="{9ED1871A-0D55-D545-A136-215165857E2D}" srcOrd="0" destOrd="0" presId="urn:microsoft.com/office/officeart/2005/8/layout/orgChart1"/>
    <dgm:cxn modelId="{DEA0712A-4615-1A41-828F-B9B39B494165}" type="presParOf" srcId="{F2FCB35F-856E-EC44-9068-876315745310}" destId="{9BA6A170-5C90-DE4F-AB1D-4AEBD6B36BE0}" srcOrd="1" destOrd="0" presId="urn:microsoft.com/office/officeart/2005/8/layout/orgChart1"/>
    <dgm:cxn modelId="{ADF032D9-91E3-0C47-92C0-88E76028C773}" type="presParOf" srcId="{EDC6A579-53D5-464C-94B2-F8259961737F}" destId="{EFB2ED70-B2B1-834A-A27B-E642383A5279}" srcOrd="1" destOrd="0" presId="urn:microsoft.com/office/officeart/2005/8/layout/orgChart1"/>
    <dgm:cxn modelId="{D01C9495-8854-F64C-A192-6CA9214019F3}" type="presParOf" srcId="{EFB2ED70-B2B1-834A-A27B-E642383A5279}" destId="{7876C53A-3F14-8541-9758-66E8E38635D8}" srcOrd="0" destOrd="0" presId="urn:microsoft.com/office/officeart/2005/8/layout/orgChart1"/>
    <dgm:cxn modelId="{4354303D-CA3E-1D4C-B1B6-D00D0A474F3B}" type="presParOf" srcId="{EFB2ED70-B2B1-834A-A27B-E642383A5279}" destId="{9141A0A6-676E-E44C-91D1-EF693E04C976}" srcOrd="1" destOrd="0" presId="urn:microsoft.com/office/officeart/2005/8/layout/orgChart1"/>
    <dgm:cxn modelId="{90A0C29A-7B5D-5544-8E07-949F6D01208B}" type="presParOf" srcId="{9141A0A6-676E-E44C-91D1-EF693E04C976}" destId="{512247B2-6786-FC42-B0C7-CBCD5F808FB8}" srcOrd="0" destOrd="0" presId="urn:microsoft.com/office/officeart/2005/8/layout/orgChart1"/>
    <dgm:cxn modelId="{AB1CEC14-0F59-604D-964E-37F7A2067A94}" type="presParOf" srcId="{512247B2-6786-FC42-B0C7-CBCD5F808FB8}" destId="{0718D06C-C883-B84C-BF6C-32FF419C7143}" srcOrd="0" destOrd="0" presId="urn:microsoft.com/office/officeart/2005/8/layout/orgChart1"/>
    <dgm:cxn modelId="{09199B5C-681C-B84E-9651-869756E554BD}" type="presParOf" srcId="{512247B2-6786-FC42-B0C7-CBCD5F808FB8}" destId="{065BAD04-E192-E64F-824C-860B2B5E42C7}" srcOrd="1" destOrd="0" presId="urn:microsoft.com/office/officeart/2005/8/layout/orgChart1"/>
    <dgm:cxn modelId="{BB6E42DB-1B55-FB44-A3C8-2B8C67826973}" type="presParOf" srcId="{9141A0A6-676E-E44C-91D1-EF693E04C976}" destId="{CFBFC0AF-69D0-1043-89CB-5E3F38ED1E9C}" srcOrd="1" destOrd="0" presId="urn:microsoft.com/office/officeart/2005/8/layout/orgChart1"/>
    <dgm:cxn modelId="{BEADA802-04F2-7D42-8F78-92E0E40F9F41}" type="presParOf" srcId="{9141A0A6-676E-E44C-91D1-EF693E04C976}" destId="{0B66B839-9330-F748-AD12-1202484A5EDE}" srcOrd="2" destOrd="0" presId="urn:microsoft.com/office/officeart/2005/8/layout/orgChart1"/>
    <dgm:cxn modelId="{8C290911-4C78-0041-9FAB-6961C244C420}" type="presParOf" srcId="{EFB2ED70-B2B1-834A-A27B-E642383A5279}" destId="{DEA2CAE4-76E6-7843-8D80-1F3123CE84B7}" srcOrd="2" destOrd="0" presId="urn:microsoft.com/office/officeart/2005/8/layout/orgChart1"/>
    <dgm:cxn modelId="{51E3633A-F562-1A4B-862F-6E3F037C61FC}" type="presParOf" srcId="{EFB2ED70-B2B1-834A-A27B-E642383A5279}" destId="{F879C8E7-9CEB-CB42-A045-17DD6FA86749}" srcOrd="3" destOrd="0" presId="urn:microsoft.com/office/officeart/2005/8/layout/orgChart1"/>
    <dgm:cxn modelId="{B1936B2D-59C2-7148-BE5F-8587373BF2F0}" type="presParOf" srcId="{F879C8E7-9CEB-CB42-A045-17DD6FA86749}" destId="{43049C4B-0F04-9240-9E97-C8479A441DFA}" srcOrd="0" destOrd="0" presId="urn:microsoft.com/office/officeart/2005/8/layout/orgChart1"/>
    <dgm:cxn modelId="{00BB91DD-C250-E547-8830-6162A636F892}" type="presParOf" srcId="{43049C4B-0F04-9240-9E97-C8479A441DFA}" destId="{FF6735A3-9C25-9A4F-B307-AAD358EC4A05}" srcOrd="0" destOrd="0" presId="urn:microsoft.com/office/officeart/2005/8/layout/orgChart1"/>
    <dgm:cxn modelId="{8568D16A-DC9B-5947-B55F-247F8FEF1DF1}" type="presParOf" srcId="{43049C4B-0F04-9240-9E97-C8479A441DFA}" destId="{0082C9C3-0BAF-5F4D-B3D5-54A768FB3937}" srcOrd="1" destOrd="0" presId="urn:microsoft.com/office/officeart/2005/8/layout/orgChart1"/>
    <dgm:cxn modelId="{1284834A-A97B-F145-9F81-BC52ACEFB1A7}" type="presParOf" srcId="{F879C8E7-9CEB-CB42-A045-17DD6FA86749}" destId="{ED8929A0-38D3-F64A-82E2-29DCD01B742F}" srcOrd="1" destOrd="0" presId="urn:microsoft.com/office/officeart/2005/8/layout/orgChart1"/>
    <dgm:cxn modelId="{7EDE15E0-5284-7C40-A18B-43EEC892F5D4}" type="presParOf" srcId="{ED8929A0-38D3-F64A-82E2-29DCD01B742F}" destId="{D6F677FE-3610-8942-BB41-1991EA870318}" srcOrd="0" destOrd="0" presId="urn:microsoft.com/office/officeart/2005/8/layout/orgChart1"/>
    <dgm:cxn modelId="{94DD730F-0373-A14F-AEF9-D6D7ACC80482}" type="presParOf" srcId="{ED8929A0-38D3-F64A-82E2-29DCD01B742F}" destId="{1AB2AE48-515C-644A-BD40-279689189A2F}" srcOrd="1" destOrd="0" presId="urn:microsoft.com/office/officeart/2005/8/layout/orgChart1"/>
    <dgm:cxn modelId="{B2BB45BF-D785-DD4D-91DC-076EB7CA4F2D}" type="presParOf" srcId="{1AB2AE48-515C-644A-BD40-279689189A2F}" destId="{444DA441-E008-ED47-8F2F-A86193ADFA31}" srcOrd="0" destOrd="0" presId="urn:microsoft.com/office/officeart/2005/8/layout/orgChart1"/>
    <dgm:cxn modelId="{598173FE-F189-6446-A3FF-F8D370815B06}" type="presParOf" srcId="{444DA441-E008-ED47-8F2F-A86193ADFA31}" destId="{69500257-C307-524E-9A27-16C6151BDA6D}" srcOrd="0" destOrd="0" presId="urn:microsoft.com/office/officeart/2005/8/layout/orgChart1"/>
    <dgm:cxn modelId="{5F99719C-6CB9-D848-8A20-3B0112837DDE}" type="presParOf" srcId="{444DA441-E008-ED47-8F2F-A86193ADFA31}" destId="{77F3BC7A-8776-7144-A78A-FE495A965042}" srcOrd="1" destOrd="0" presId="urn:microsoft.com/office/officeart/2005/8/layout/orgChart1"/>
    <dgm:cxn modelId="{8059D87E-05E6-3748-88E0-C9305DB48D3A}" type="presParOf" srcId="{1AB2AE48-515C-644A-BD40-279689189A2F}" destId="{6529C6D1-3376-A248-8D64-4B48AB3E677E}" srcOrd="1" destOrd="0" presId="urn:microsoft.com/office/officeart/2005/8/layout/orgChart1"/>
    <dgm:cxn modelId="{BC3B2242-FEEC-9948-856F-F1799AFD936C}" type="presParOf" srcId="{1AB2AE48-515C-644A-BD40-279689189A2F}" destId="{F1EE6EA6-0DBB-7E44-9AB2-C5DE40C19684}" srcOrd="2" destOrd="0" presId="urn:microsoft.com/office/officeart/2005/8/layout/orgChart1"/>
    <dgm:cxn modelId="{A6BBFEC7-D7D1-F44C-8E0F-06BC3A2EF792}" type="presParOf" srcId="{F879C8E7-9CEB-CB42-A045-17DD6FA86749}" destId="{FF72FC52-E42F-D941-895C-4ACAE6E8EBCA}" srcOrd="2" destOrd="0" presId="urn:microsoft.com/office/officeart/2005/8/layout/orgChart1"/>
    <dgm:cxn modelId="{ABEC4FE8-DEE5-E540-9F47-CBFC70ACD86E}" type="presParOf" srcId="{EDC6A579-53D5-464C-94B2-F8259961737F}" destId="{6F154C59-83D0-AD44-B9E5-580CBF5D5088}" srcOrd="2" destOrd="0" presId="urn:microsoft.com/office/officeart/2005/8/layout/orgChart1"/>
    <dgm:cxn modelId="{E730B808-5DAF-9346-92C8-77EC31704998}" type="presParOf" srcId="{D65F18BD-C246-BA46-855B-DF22B31C5AA2}" destId="{84CACCA8-7AF3-AD41-9B1C-D9BEE1C0269E}" srcOrd="2" destOrd="0" presId="urn:microsoft.com/office/officeart/2005/8/layout/orgChart1"/>
    <dgm:cxn modelId="{CD49D054-9EA0-DC4C-B009-627566171FB2}" type="presParOf" srcId="{D65F18BD-C246-BA46-855B-DF22B31C5AA2}" destId="{ABECE852-1955-274F-937A-F18AD16A6325}" srcOrd="3" destOrd="0" presId="urn:microsoft.com/office/officeart/2005/8/layout/orgChart1"/>
    <dgm:cxn modelId="{CC165275-76C4-9840-8E86-AEC05B2F3FA9}" type="presParOf" srcId="{ABECE852-1955-274F-937A-F18AD16A6325}" destId="{9D0FE98C-D6E5-8F4E-8499-F0763865ABF7}" srcOrd="0" destOrd="0" presId="urn:microsoft.com/office/officeart/2005/8/layout/orgChart1"/>
    <dgm:cxn modelId="{1D9EBE6C-6DF2-C84B-8C67-C63D4C4B7E2F}" type="presParOf" srcId="{9D0FE98C-D6E5-8F4E-8499-F0763865ABF7}" destId="{2E30D814-E697-D44A-A71B-939D3DDFAA75}" srcOrd="0" destOrd="0" presId="urn:microsoft.com/office/officeart/2005/8/layout/orgChart1"/>
    <dgm:cxn modelId="{450530EB-A575-F345-AB1E-1595F44834F3}" type="presParOf" srcId="{9D0FE98C-D6E5-8F4E-8499-F0763865ABF7}" destId="{FC4632E1-3F08-6749-864F-467C46E18EE4}" srcOrd="1" destOrd="0" presId="urn:microsoft.com/office/officeart/2005/8/layout/orgChart1"/>
    <dgm:cxn modelId="{58A71084-3B82-084C-BF8F-E005526AF055}" type="presParOf" srcId="{ABECE852-1955-274F-937A-F18AD16A6325}" destId="{8FF44FB7-468B-E047-875A-A6C41C075C41}" srcOrd="1" destOrd="0" presId="urn:microsoft.com/office/officeart/2005/8/layout/orgChart1"/>
    <dgm:cxn modelId="{32FEAC19-4C91-DE4B-8AE1-D65D413624C4}" type="presParOf" srcId="{8FF44FB7-468B-E047-875A-A6C41C075C41}" destId="{6517A369-71CC-5C43-9F23-95C6C50BB141}" srcOrd="0" destOrd="0" presId="urn:microsoft.com/office/officeart/2005/8/layout/orgChart1"/>
    <dgm:cxn modelId="{95AB37D0-6AD3-364A-BD18-19CF93D4B7B5}" type="presParOf" srcId="{8FF44FB7-468B-E047-875A-A6C41C075C41}" destId="{6F0A36B8-B0A1-7045-9ED8-44F12D78C771}" srcOrd="1" destOrd="0" presId="urn:microsoft.com/office/officeart/2005/8/layout/orgChart1"/>
    <dgm:cxn modelId="{A244323F-9B2B-2348-8723-B4DE6CE6341B}" type="presParOf" srcId="{6F0A36B8-B0A1-7045-9ED8-44F12D78C771}" destId="{EEAF7EA6-2FA0-0D49-9DBE-CF0F389D222F}" srcOrd="0" destOrd="0" presId="urn:microsoft.com/office/officeart/2005/8/layout/orgChart1"/>
    <dgm:cxn modelId="{169A685D-7AEC-E94C-A163-F74A0DC8B092}" type="presParOf" srcId="{EEAF7EA6-2FA0-0D49-9DBE-CF0F389D222F}" destId="{02917562-21E9-554E-A905-DD5E73657F7C}" srcOrd="0" destOrd="0" presId="urn:microsoft.com/office/officeart/2005/8/layout/orgChart1"/>
    <dgm:cxn modelId="{B88770BF-4158-8C4D-A9D6-2445F7292EA3}" type="presParOf" srcId="{EEAF7EA6-2FA0-0D49-9DBE-CF0F389D222F}" destId="{1667E47A-3EAD-D546-BFAE-11082BD258E3}" srcOrd="1" destOrd="0" presId="urn:microsoft.com/office/officeart/2005/8/layout/orgChart1"/>
    <dgm:cxn modelId="{FC688E65-099C-2648-8021-6EB7C96775EC}" type="presParOf" srcId="{6F0A36B8-B0A1-7045-9ED8-44F12D78C771}" destId="{0DB74B29-B247-8748-91A6-E8B8D6429EE1}" srcOrd="1" destOrd="0" presId="urn:microsoft.com/office/officeart/2005/8/layout/orgChart1"/>
    <dgm:cxn modelId="{F8E0A4EB-3FF3-454F-A1F2-336E477B67CC}" type="presParOf" srcId="{6F0A36B8-B0A1-7045-9ED8-44F12D78C771}" destId="{AC556E43-83CB-2C44-9D68-E080C67FFB0E}" srcOrd="2" destOrd="0" presId="urn:microsoft.com/office/officeart/2005/8/layout/orgChart1"/>
    <dgm:cxn modelId="{06457858-F4C0-CC44-A78A-2C79B93DE0C5}" type="presParOf" srcId="{ABECE852-1955-274F-937A-F18AD16A6325}" destId="{E0333B83-1326-444A-A7C2-46AFF29ADF07}" srcOrd="2" destOrd="0" presId="urn:microsoft.com/office/officeart/2005/8/layout/orgChart1"/>
    <dgm:cxn modelId="{5670155A-5E8C-2847-9C6E-B51930546D9B}" type="presParOf" srcId="{A550B6D4-9870-0847-B02F-66202C803A6C}" destId="{679B1B53-D3AB-F044-A934-E7F9CBF60E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D46E5-905D-904E-96D4-833ACE7CE594}" type="doc">
      <dgm:prSet loTypeId="urn:microsoft.com/office/officeart/2005/8/layout/orgChar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35ABF25-1B2E-7F40-B92B-8195105D3ABB}">
      <dgm:prSet phldrT="[Text]" custT="1"/>
      <dgm:spPr/>
      <dgm:t>
        <a:bodyPr/>
        <a:lstStyle/>
        <a:p>
          <a:r>
            <a:rPr lang="en-US" sz="2000" b="1" i="0" dirty="0" smtClean="0">
              <a:latin typeface="Calibri" panose="020F0502020204030204" pitchFamily="34" charset="0"/>
            </a:rPr>
            <a:t>Arrhythmias due to alterations or disturbances of impulse formation</a:t>
          </a:r>
          <a:endParaRPr lang="en-US" sz="2000" dirty="0"/>
        </a:p>
      </dgm:t>
    </dgm:pt>
    <dgm:pt modelId="{173F9446-E6AC-8346-A8FE-1EC255824217}" type="parTrans" cxnId="{A8A8465D-3E41-4B43-86C9-A22F77155DCE}">
      <dgm:prSet/>
      <dgm:spPr/>
      <dgm:t>
        <a:bodyPr/>
        <a:lstStyle/>
        <a:p>
          <a:endParaRPr lang="en-US"/>
        </a:p>
      </dgm:t>
    </dgm:pt>
    <dgm:pt modelId="{FE32F4F5-7985-4E4B-9253-67E4927B271C}" type="sibTrans" cxnId="{A8A8465D-3E41-4B43-86C9-A22F77155DCE}">
      <dgm:prSet/>
      <dgm:spPr/>
      <dgm:t>
        <a:bodyPr/>
        <a:lstStyle/>
        <a:p>
          <a:endParaRPr lang="en-US"/>
        </a:p>
      </dgm:t>
    </dgm:pt>
    <dgm:pt modelId="{856E3DDC-9B4C-FE45-BFB8-A5672F880361}">
      <dgm:prSet phldrT="[Text]" custT="1"/>
      <dgm:spPr/>
      <dgm:t>
        <a:bodyPr/>
        <a:lstStyle/>
        <a:p>
          <a:r>
            <a:rPr lang="en-US" sz="2000" i="0" dirty="0" smtClean="0"/>
            <a:t>Arrhythmias due to alterations in SA node pacemaker activity</a:t>
          </a:r>
          <a:endParaRPr lang="en-US" sz="2000" dirty="0"/>
        </a:p>
      </dgm:t>
    </dgm:pt>
    <dgm:pt modelId="{E3109A2C-66D0-3047-B6D4-DA1B3A7C4F6D}" type="parTrans" cxnId="{DF3C8FC5-4123-A64D-A3CF-A49C55DDA2C1}">
      <dgm:prSet/>
      <dgm:spPr/>
      <dgm:t>
        <a:bodyPr/>
        <a:lstStyle/>
        <a:p>
          <a:endParaRPr lang="en-US"/>
        </a:p>
      </dgm:t>
    </dgm:pt>
    <dgm:pt modelId="{3D6E2E28-CC10-EB43-91FC-28EF4B6F46C0}" type="sibTrans" cxnId="{DF3C8FC5-4123-A64D-A3CF-A49C55DDA2C1}">
      <dgm:prSet/>
      <dgm:spPr/>
      <dgm:t>
        <a:bodyPr/>
        <a:lstStyle/>
        <a:p>
          <a:endParaRPr lang="en-US"/>
        </a:p>
      </dgm:t>
    </dgm:pt>
    <dgm:pt modelId="{22ABC762-ED88-5844-9281-C764F44E1FD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Arrhythmias due to enhanced automaticity of the AV junction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E69A9649-D68C-5F4C-9B10-EC5AF3BA8BF1}" type="parTrans" cxnId="{6E803332-031B-D341-80A5-9449ABE901FF}">
      <dgm:prSet/>
      <dgm:spPr/>
      <dgm:t>
        <a:bodyPr/>
        <a:lstStyle/>
        <a:p>
          <a:endParaRPr lang="en-US"/>
        </a:p>
      </dgm:t>
    </dgm:pt>
    <dgm:pt modelId="{223D95B8-CE28-B74C-AF57-95E2BA66BE24}" type="sibTrans" cxnId="{6E803332-031B-D341-80A5-9449ABE901FF}">
      <dgm:prSet/>
      <dgm:spPr/>
      <dgm:t>
        <a:bodyPr/>
        <a:lstStyle/>
        <a:p>
          <a:endParaRPr lang="en-US"/>
        </a:p>
      </dgm:t>
    </dgm:pt>
    <dgm:pt modelId="{2147EFB5-BD8C-9646-9E8D-9B8FBD38EEDF}">
      <dgm:prSet phldrT="[Text]" custT="1"/>
      <dgm:spPr/>
      <dgm:t>
        <a:bodyPr/>
        <a:lstStyle/>
        <a:p>
          <a:r>
            <a:rPr lang="en-US" sz="2000" dirty="0" smtClean="0"/>
            <a:t>Arrhythmias due to triggered activity and reentry</a:t>
          </a:r>
          <a:endParaRPr lang="en-US" sz="2000" dirty="0"/>
        </a:p>
      </dgm:t>
    </dgm:pt>
    <dgm:pt modelId="{0B4E07DD-E07B-094D-99D2-4C0EDA0B1FEC}" type="parTrans" cxnId="{8264D87E-58EA-F942-A932-0CD9F5BA7CAF}">
      <dgm:prSet/>
      <dgm:spPr/>
      <dgm:t>
        <a:bodyPr/>
        <a:lstStyle/>
        <a:p>
          <a:endParaRPr lang="en-US"/>
        </a:p>
      </dgm:t>
    </dgm:pt>
    <dgm:pt modelId="{480C2916-5AB8-6D43-893B-773CC88B76DD}" type="sibTrans" cxnId="{8264D87E-58EA-F942-A932-0CD9F5BA7CAF}">
      <dgm:prSet/>
      <dgm:spPr/>
      <dgm:t>
        <a:bodyPr/>
        <a:lstStyle/>
        <a:p>
          <a:pPr rtl="0"/>
          <a:endParaRPr lang="en-US"/>
        </a:p>
      </dgm:t>
    </dgm:pt>
    <dgm:pt modelId="{FCB8042A-3473-DC4F-B5F9-961312816148}" type="pres">
      <dgm:prSet presAssocID="{C1ED46E5-905D-904E-96D4-833ACE7CE5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1AEF59-68B2-8C40-958E-9AA357948088}" type="pres">
      <dgm:prSet presAssocID="{835ABF25-1B2E-7F40-B92B-8195105D3AB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D2D4EE-7F70-6A4D-ACFD-77091F3325AE}" type="pres">
      <dgm:prSet presAssocID="{835ABF25-1B2E-7F40-B92B-8195105D3ABB}" presName="rootComposite1" presStyleCnt="0"/>
      <dgm:spPr/>
      <dgm:t>
        <a:bodyPr/>
        <a:lstStyle/>
        <a:p>
          <a:endParaRPr lang="en-US"/>
        </a:p>
      </dgm:t>
    </dgm:pt>
    <dgm:pt modelId="{D046D648-886A-C04F-A9CB-0D58DFA16DA1}" type="pres">
      <dgm:prSet presAssocID="{835ABF25-1B2E-7F40-B92B-8195105D3ABB}" presName="rootText1" presStyleLbl="node0" presStyleIdx="0" presStyleCnt="1" custScaleX="146114" custScaleY="79173" custLinFactNeighborX="185" custLinFactNeighborY="-42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0EF7E-2F3F-E641-AFC6-F4BFB137FC40}" type="pres">
      <dgm:prSet presAssocID="{835ABF25-1B2E-7F40-B92B-8195105D3A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6833E8D-86BB-0748-AC78-3D18B2E98C57}" type="pres">
      <dgm:prSet presAssocID="{835ABF25-1B2E-7F40-B92B-8195105D3ABB}" presName="hierChild2" presStyleCnt="0"/>
      <dgm:spPr/>
      <dgm:t>
        <a:bodyPr/>
        <a:lstStyle/>
        <a:p>
          <a:endParaRPr lang="en-US"/>
        </a:p>
      </dgm:t>
    </dgm:pt>
    <dgm:pt modelId="{8E3CBC57-13C5-3446-9612-0B7D241B161D}" type="pres">
      <dgm:prSet presAssocID="{E3109A2C-66D0-3047-B6D4-DA1B3A7C4F6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62295B0-2B30-C544-94A4-9D6DAF73E4A2}" type="pres">
      <dgm:prSet presAssocID="{856E3DDC-9B4C-FE45-BFB8-A5672F8803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524015-BC34-E148-9A68-B748AF8A05BE}" type="pres">
      <dgm:prSet presAssocID="{856E3DDC-9B4C-FE45-BFB8-A5672F880361}" presName="rootComposite" presStyleCnt="0"/>
      <dgm:spPr/>
      <dgm:t>
        <a:bodyPr/>
        <a:lstStyle/>
        <a:p>
          <a:endParaRPr lang="en-US"/>
        </a:p>
      </dgm:t>
    </dgm:pt>
    <dgm:pt modelId="{751A2FCA-21C8-F644-A107-590A0D115648}" type="pres">
      <dgm:prSet presAssocID="{856E3DDC-9B4C-FE45-BFB8-A5672F880361}" presName="rootText" presStyleLbl="node2" presStyleIdx="0" presStyleCnt="3" custScaleY="71083" custLinFactNeighborX="53202" custLinFactNeighborY="-37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07845-92A1-AE49-83D9-DB6EB6BB8F6B}" type="pres">
      <dgm:prSet presAssocID="{856E3DDC-9B4C-FE45-BFB8-A5672F880361}" presName="rootConnector" presStyleLbl="node2" presStyleIdx="0" presStyleCnt="3"/>
      <dgm:spPr/>
      <dgm:t>
        <a:bodyPr/>
        <a:lstStyle/>
        <a:p>
          <a:endParaRPr lang="en-US"/>
        </a:p>
      </dgm:t>
    </dgm:pt>
    <dgm:pt modelId="{DBA1283A-1E9E-924D-A50D-DC4262DAABE2}" type="pres">
      <dgm:prSet presAssocID="{856E3DDC-9B4C-FE45-BFB8-A5672F880361}" presName="hierChild4" presStyleCnt="0"/>
      <dgm:spPr/>
      <dgm:t>
        <a:bodyPr/>
        <a:lstStyle/>
        <a:p>
          <a:endParaRPr lang="en-US"/>
        </a:p>
      </dgm:t>
    </dgm:pt>
    <dgm:pt modelId="{A921CEF0-7732-2F4C-A154-9B5E89CBC765}" type="pres">
      <dgm:prSet presAssocID="{856E3DDC-9B4C-FE45-BFB8-A5672F880361}" presName="hierChild5" presStyleCnt="0"/>
      <dgm:spPr/>
      <dgm:t>
        <a:bodyPr/>
        <a:lstStyle/>
        <a:p>
          <a:endParaRPr lang="en-US"/>
        </a:p>
      </dgm:t>
    </dgm:pt>
    <dgm:pt modelId="{A74332A6-CA02-784D-8449-F7C6552F2A9C}" type="pres">
      <dgm:prSet presAssocID="{E69A9649-D68C-5F4C-9B10-EC5AF3BA8BF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15B398E-5EF2-C541-A128-7B0E8B4CAEC2}" type="pres">
      <dgm:prSet presAssocID="{22ABC762-ED88-5844-9281-C764F44E1F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6F5388D-B19A-9542-BBDF-729EB5AE081F}" type="pres">
      <dgm:prSet presAssocID="{22ABC762-ED88-5844-9281-C764F44E1FDC}" presName="rootComposite" presStyleCnt="0"/>
      <dgm:spPr/>
      <dgm:t>
        <a:bodyPr/>
        <a:lstStyle/>
        <a:p>
          <a:endParaRPr lang="en-US"/>
        </a:p>
      </dgm:t>
    </dgm:pt>
    <dgm:pt modelId="{EA29C235-6563-6E45-B649-747E7B870227}" type="pres">
      <dgm:prSet presAssocID="{22ABC762-ED88-5844-9281-C764F44E1FDC}" presName="rootText" presStyleLbl="node2" presStyleIdx="1" presStyleCnt="3" custScaleY="73057" custLinFactNeighborX="785" custLinFactNeighborY="53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4568B-C4C6-4B47-9C86-910A87148652}" type="pres">
      <dgm:prSet presAssocID="{22ABC762-ED88-5844-9281-C764F44E1FDC}" presName="rootConnector" presStyleLbl="node2" presStyleIdx="1" presStyleCnt="3"/>
      <dgm:spPr/>
      <dgm:t>
        <a:bodyPr/>
        <a:lstStyle/>
        <a:p>
          <a:endParaRPr lang="en-US"/>
        </a:p>
      </dgm:t>
    </dgm:pt>
    <dgm:pt modelId="{C0A14B75-453F-684A-AA81-CECA6F29C14C}" type="pres">
      <dgm:prSet presAssocID="{22ABC762-ED88-5844-9281-C764F44E1FDC}" presName="hierChild4" presStyleCnt="0"/>
      <dgm:spPr/>
      <dgm:t>
        <a:bodyPr/>
        <a:lstStyle/>
        <a:p>
          <a:endParaRPr lang="en-US"/>
        </a:p>
      </dgm:t>
    </dgm:pt>
    <dgm:pt modelId="{0E94D96A-B5B4-8C46-9B24-F0AED9DC5145}" type="pres">
      <dgm:prSet presAssocID="{22ABC762-ED88-5844-9281-C764F44E1FDC}" presName="hierChild5" presStyleCnt="0"/>
      <dgm:spPr/>
      <dgm:t>
        <a:bodyPr/>
        <a:lstStyle/>
        <a:p>
          <a:endParaRPr lang="en-US"/>
        </a:p>
      </dgm:t>
    </dgm:pt>
    <dgm:pt modelId="{A9A36DF5-D0A2-5F46-9EE5-0B8DCC1D8EA6}" type="pres">
      <dgm:prSet presAssocID="{0B4E07DD-E07B-094D-99D2-4C0EDA0B1FE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A2B1B39-D55A-6E4F-AE0C-7EF934704D11}" type="pres">
      <dgm:prSet presAssocID="{2147EFB5-BD8C-9646-9E8D-9B8FBD38EE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79353D-A867-7240-916C-4CEB9A7101A7}" type="pres">
      <dgm:prSet presAssocID="{2147EFB5-BD8C-9646-9E8D-9B8FBD38EEDF}" presName="rootComposite" presStyleCnt="0"/>
      <dgm:spPr/>
      <dgm:t>
        <a:bodyPr/>
        <a:lstStyle/>
        <a:p>
          <a:endParaRPr lang="en-US"/>
        </a:p>
      </dgm:t>
    </dgm:pt>
    <dgm:pt modelId="{C53B1CB2-71A5-8448-9924-C3BA18652E97}" type="pres">
      <dgm:prSet presAssocID="{2147EFB5-BD8C-9646-9E8D-9B8FBD38EEDF}" presName="rootText" presStyleLbl="node2" presStyleIdx="2" presStyleCnt="3" custScaleY="71083" custLinFactNeighborX="-58591" custLinFactNeighborY="-37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91EACC-DE02-0448-9274-F2605B58CA9E}" type="pres">
      <dgm:prSet presAssocID="{2147EFB5-BD8C-9646-9E8D-9B8FBD38EEDF}" presName="rootConnector" presStyleLbl="node2" presStyleIdx="2" presStyleCnt="3"/>
      <dgm:spPr/>
      <dgm:t>
        <a:bodyPr/>
        <a:lstStyle/>
        <a:p>
          <a:endParaRPr lang="en-US"/>
        </a:p>
      </dgm:t>
    </dgm:pt>
    <dgm:pt modelId="{300F3B9F-872F-CF49-AA14-922305621E4E}" type="pres">
      <dgm:prSet presAssocID="{2147EFB5-BD8C-9646-9E8D-9B8FBD38EEDF}" presName="hierChild4" presStyleCnt="0"/>
      <dgm:spPr/>
      <dgm:t>
        <a:bodyPr/>
        <a:lstStyle/>
        <a:p>
          <a:endParaRPr lang="en-US"/>
        </a:p>
      </dgm:t>
    </dgm:pt>
    <dgm:pt modelId="{C0CB5F76-1699-E14B-B04C-36A6433A2E05}" type="pres">
      <dgm:prSet presAssocID="{2147EFB5-BD8C-9646-9E8D-9B8FBD38EEDF}" presName="hierChild5" presStyleCnt="0"/>
      <dgm:spPr/>
      <dgm:t>
        <a:bodyPr/>
        <a:lstStyle/>
        <a:p>
          <a:endParaRPr lang="en-US"/>
        </a:p>
      </dgm:t>
    </dgm:pt>
    <dgm:pt modelId="{1B906373-E795-1040-A513-3D3C7ACD8479}" type="pres">
      <dgm:prSet presAssocID="{835ABF25-1B2E-7F40-B92B-8195105D3ABB}" presName="hierChild3" presStyleCnt="0"/>
      <dgm:spPr/>
      <dgm:t>
        <a:bodyPr/>
        <a:lstStyle/>
        <a:p>
          <a:endParaRPr lang="en-US"/>
        </a:p>
      </dgm:t>
    </dgm:pt>
  </dgm:ptLst>
  <dgm:cxnLst>
    <dgm:cxn modelId="{AF409FE4-C936-064E-936B-232C1D7A2D34}" type="presOf" srcId="{2147EFB5-BD8C-9646-9E8D-9B8FBD38EEDF}" destId="{B091EACC-DE02-0448-9274-F2605B58CA9E}" srcOrd="1" destOrd="0" presId="urn:microsoft.com/office/officeart/2005/8/layout/orgChart1"/>
    <dgm:cxn modelId="{43E70972-2A3F-E04B-9991-CE3C7766E55E}" type="presOf" srcId="{22ABC762-ED88-5844-9281-C764F44E1FDC}" destId="{3744568B-C4C6-4B47-9C86-910A87148652}" srcOrd="1" destOrd="0" presId="urn:microsoft.com/office/officeart/2005/8/layout/orgChart1"/>
    <dgm:cxn modelId="{13DD9E1C-4515-3146-B368-EFAF65B92F9E}" type="presOf" srcId="{E3109A2C-66D0-3047-B6D4-DA1B3A7C4F6D}" destId="{8E3CBC57-13C5-3446-9612-0B7D241B161D}" srcOrd="0" destOrd="0" presId="urn:microsoft.com/office/officeart/2005/8/layout/orgChart1"/>
    <dgm:cxn modelId="{8C6C7598-F905-4F45-B998-1D29C650EEDE}" type="presOf" srcId="{2147EFB5-BD8C-9646-9E8D-9B8FBD38EEDF}" destId="{C53B1CB2-71A5-8448-9924-C3BA18652E97}" srcOrd="0" destOrd="0" presId="urn:microsoft.com/office/officeart/2005/8/layout/orgChart1"/>
    <dgm:cxn modelId="{8264D87E-58EA-F942-A932-0CD9F5BA7CAF}" srcId="{835ABF25-1B2E-7F40-B92B-8195105D3ABB}" destId="{2147EFB5-BD8C-9646-9E8D-9B8FBD38EEDF}" srcOrd="2" destOrd="0" parTransId="{0B4E07DD-E07B-094D-99D2-4C0EDA0B1FEC}" sibTransId="{480C2916-5AB8-6D43-893B-773CC88B76DD}"/>
    <dgm:cxn modelId="{BDA26A85-370B-B543-81DE-27AE50143876}" type="presOf" srcId="{835ABF25-1B2E-7F40-B92B-8195105D3ABB}" destId="{D046D648-886A-C04F-A9CB-0D58DFA16DA1}" srcOrd="0" destOrd="0" presId="urn:microsoft.com/office/officeart/2005/8/layout/orgChart1"/>
    <dgm:cxn modelId="{CFC71645-DDD5-1741-9068-3C8844D49E6A}" type="presOf" srcId="{22ABC762-ED88-5844-9281-C764F44E1FDC}" destId="{EA29C235-6563-6E45-B649-747E7B870227}" srcOrd="0" destOrd="0" presId="urn:microsoft.com/office/officeart/2005/8/layout/orgChart1"/>
    <dgm:cxn modelId="{DB2C9D76-AE5A-5448-AE3D-4A47033031AB}" type="presOf" srcId="{856E3DDC-9B4C-FE45-BFB8-A5672F880361}" destId="{DFE07845-92A1-AE49-83D9-DB6EB6BB8F6B}" srcOrd="1" destOrd="0" presId="urn:microsoft.com/office/officeart/2005/8/layout/orgChart1"/>
    <dgm:cxn modelId="{F0D4C07E-AC13-E040-BABE-27F09B854069}" type="presOf" srcId="{835ABF25-1B2E-7F40-B92B-8195105D3ABB}" destId="{D7C0EF7E-2F3F-E641-AFC6-F4BFB137FC40}" srcOrd="1" destOrd="0" presId="urn:microsoft.com/office/officeart/2005/8/layout/orgChart1"/>
    <dgm:cxn modelId="{DAB72E48-C2FB-0445-BAD2-BD443903816E}" type="presOf" srcId="{C1ED46E5-905D-904E-96D4-833ACE7CE594}" destId="{FCB8042A-3473-DC4F-B5F9-961312816148}" srcOrd="0" destOrd="0" presId="urn:microsoft.com/office/officeart/2005/8/layout/orgChart1"/>
    <dgm:cxn modelId="{1B4FC73E-E10B-784A-B222-0A0D99A93A8B}" type="presOf" srcId="{0B4E07DD-E07B-094D-99D2-4C0EDA0B1FEC}" destId="{A9A36DF5-D0A2-5F46-9EE5-0B8DCC1D8EA6}" srcOrd="0" destOrd="0" presId="urn:microsoft.com/office/officeart/2005/8/layout/orgChart1"/>
    <dgm:cxn modelId="{DF3C8FC5-4123-A64D-A3CF-A49C55DDA2C1}" srcId="{835ABF25-1B2E-7F40-B92B-8195105D3ABB}" destId="{856E3DDC-9B4C-FE45-BFB8-A5672F880361}" srcOrd="0" destOrd="0" parTransId="{E3109A2C-66D0-3047-B6D4-DA1B3A7C4F6D}" sibTransId="{3D6E2E28-CC10-EB43-91FC-28EF4B6F46C0}"/>
    <dgm:cxn modelId="{A8A8465D-3E41-4B43-86C9-A22F77155DCE}" srcId="{C1ED46E5-905D-904E-96D4-833ACE7CE594}" destId="{835ABF25-1B2E-7F40-B92B-8195105D3ABB}" srcOrd="0" destOrd="0" parTransId="{173F9446-E6AC-8346-A8FE-1EC255824217}" sibTransId="{FE32F4F5-7985-4E4B-9253-67E4927B271C}"/>
    <dgm:cxn modelId="{6E803332-031B-D341-80A5-9449ABE901FF}" srcId="{835ABF25-1B2E-7F40-B92B-8195105D3ABB}" destId="{22ABC762-ED88-5844-9281-C764F44E1FDC}" srcOrd="1" destOrd="0" parTransId="{E69A9649-D68C-5F4C-9B10-EC5AF3BA8BF1}" sibTransId="{223D95B8-CE28-B74C-AF57-95E2BA66BE24}"/>
    <dgm:cxn modelId="{029077BB-7096-3D45-B90F-2400F4F7E140}" type="presOf" srcId="{E69A9649-D68C-5F4C-9B10-EC5AF3BA8BF1}" destId="{A74332A6-CA02-784D-8449-F7C6552F2A9C}" srcOrd="0" destOrd="0" presId="urn:microsoft.com/office/officeart/2005/8/layout/orgChart1"/>
    <dgm:cxn modelId="{13BE8236-4630-0D4C-A031-BB02739FDA25}" type="presOf" srcId="{856E3DDC-9B4C-FE45-BFB8-A5672F880361}" destId="{751A2FCA-21C8-F644-A107-590A0D115648}" srcOrd="0" destOrd="0" presId="urn:microsoft.com/office/officeart/2005/8/layout/orgChart1"/>
    <dgm:cxn modelId="{6E01000E-FA91-2943-A016-085138A03CFF}" type="presParOf" srcId="{FCB8042A-3473-DC4F-B5F9-961312816148}" destId="{F31AEF59-68B2-8C40-958E-9AA357948088}" srcOrd="0" destOrd="0" presId="urn:microsoft.com/office/officeart/2005/8/layout/orgChart1"/>
    <dgm:cxn modelId="{8F943DAE-9308-8D4F-A75F-E99A5FF7C3D9}" type="presParOf" srcId="{F31AEF59-68B2-8C40-958E-9AA357948088}" destId="{91D2D4EE-7F70-6A4D-ACFD-77091F3325AE}" srcOrd="0" destOrd="0" presId="urn:microsoft.com/office/officeart/2005/8/layout/orgChart1"/>
    <dgm:cxn modelId="{C319E44A-BC6D-9E4F-BE39-320FAE84D070}" type="presParOf" srcId="{91D2D4EE-7F70-6A4D-ACFD-77091F3325AE}" destId="{D046D648-886A-C04F-A9CB-0D58DFA16DA1}" srcOrd="0" destOrd="0" presId="urn:microsoft.com/office/officeart/2005/8/layout/orgChart1"/>
    <dgm:cxn modelId="{A7AEB1B7-EF93-F14F-B4F4-093B5250A45F}" type="presParOf" srcId="{91D2D4EE-7F70-6A4D-ACFD-77091F3325AE}" destId="{D7C0EF7E-2F3F-E641-AFC6-F4BFB137FC40}" srcOrd="1" destOrd="0" presId="urn:microsoft.com/office/officeart/2005/8/layout/orgChart1"/>
    <dgm:cxn modelId="{7B85BBE1-E937-7349-895C-4D2845A671F3}" type="presParOf" srcId="{F31AEF59-68B2-8C40-958E-9AA357948088}" destId="{36833E8D-86BB-0748-AC78-3D18B2E98C57}" srcOrd="1" destOrd="0" presId="urn:microsoft.com/office/officeart/2005/8/layout/orgChart1"/>
    <dgm:cxn modelId="{2C67831C-2223-6341-A50C-6AA3BC68FB7C}" type="presParOf" srcId="{36833E8D-86BB-0748-AC78-3D18B2E98C57}" destId="{8E3CBC57-13C5-3446-9612-0B7D241B161D}" srcOrd="0" destOrd="0" presId="urn:microsoft.com/office/officeart/2005/8/layout/orgChart1"/>
    <dgm:cxn modelId="{C1A12DF4-7E2B-524A-9770-A1FB529A4021}" type="presParOf" srcId="{36833E8D-86BB-0748-AC78-3D18B2E98C57}" destId="{262295B0-2B30-C544-94A4-9D6DAF73E4A2}" srcOrd="1" destOrd="0" presId="urn:microsoft.com/office/officeart/2005/8/layout/orgChart1"/>
    <dgm:cxn modelId="{4980162D-DBAE-A641-A199-88EB4E71B394}" type="presParOf" srcId="{262295B0-2B30-C544-94A4-9D6DAF73E4A2}" destId="{22524015-BC34-E148-9A68-B748AF8A05BE}" srcOrd="0" destOrd="0" presId="urn:microsoft.com/office/officeart/2005/8/layout/orgChart1"/>
    <dgm:cxn modelId="{BDA10676-2B93-D442-87A4-36B1F9BDC477}" type="presParOf" srcId="{22524015-BC34-E148-9A68-B748AF8A05BE}" destId="{751A2FCA-21C8-F644-A107-590A0D115648}" srcOrd="0" destOrd="0" presId="urn:microsoft.com/office/officeart/2005/8/layout/orgChart1"/>
    <dgm:cxn modelId="{90241902-9D4D-9C4A-A948-A11E48725A22}" type="presParOf" srcId="{22524015-BC34-E148-9A68-B748AF8A05BE}" destId="{DFE07845-92A1-AE49-83D9-DB6EB6BB8F6B}" srcOrd="1" destOrd="0" presId="urn:microsoft.com/office/officeart/2005/8/layout/orgChart1"/>
    <dgm:cxn modelId="{0E3DD9CC-60F8-BD4D-802B-93D1AAF74265}" type="presParOf" srcId="{262295B0-2B30-C544-94A4-9D6DAF73E4A2}" destId="{DBA1283A-1E9E-924D-A50D-DC4262DAABE2}" srcOrd="1" destOrd="0" presId="urn:microsoft.com/office/officeart/2005/8/layout/orgChart1"/>
    <dgm:cxn modelId="{1E5CD123-0003-2C45-9575-A164E9C6BCC4}" type="presParOf" srcId="{262295B0-2B30-C544-94A4-9D6DAF73E4A2}" destId="{A921CEF0-7732-2F4C-A154-9B5E89CBC765}" srcOrd="2" destOrd="0" presId="urn:microsoft.com/office/officeart/2005/8/layout/orgChart1"/>
    <dgm:cxn modelId="{EF6B99FB-BFD9-C644-8EAD-D7855A3787E6}" type="presParOf" srcId="{36833E8D-86BB-0748-AC78-3D18B2E98C57}" destId="{A74332A6-CA02-784D-8449-F7C6552F2A9C}" srcOrd="2" destOrd="0" presId="urn:microsoft.com/office/officeart/2005/8/layout/orgChart1"/>
    <dgm:cxn modelId="{0D9F0793-850F-4248-A7F7-A1D85068B34B}" type="presParOf" srcId="{36833E8D-86BB-0748-AC78-3D18B2E98C57}" destId="{715B398E-5EF2-C541-A128-7B0E8B4CAEC2}" srcOrd="3" destOrd="0" presId="urn:microsoft.com/office/officeart/2005/8/layout/orgChart1"/>
    <dgm:cxn modelId="{2F3F42F6-E73A-3A4E-975A-BFF1F502EA28}" type="presParOf" srcId="{715B398E-5EF2-C541-A128-7B0E8B4CAEC2}" destId="{A6F5388D-B19A-9542-BBDF-729EB5AE081F}" srcOrd="0" destOrd="0" presId="urn:microsoft.com/office/officeart/2005/8/layout/orgChart1"/>
    <dgm:cxn modelId="{CDBC9E76-D42E-9E4F-9146-3EE5AEF9BE2A}" type="presParOf" srcId="{A6F5388D-B19A-9542-BBDF-729EB5AE081F}" destId="{EA29C235-6563-6E45-B649-747E7B870227}" srcOrd="0" destOrd="0" presId="urn:microsoft.com/office/officeart/2005/8/layout/orgChart1"/>
    <dgm:cxn modelId="{A7524A2A-D182-2446-AEFF-9EECD9DB7136}" type="presParOf" srcId="{A6F5388D-B19A-9542-BBDF-729EB5AE081F}" destId="{3744568B-C4C6-4B47-9C86-910A87148652}" srcOrd="1" destOrd="0" presId="urn:microsoft.com/office/officeart/2005/8/layout/orgChart1"/>
    <dgm:cxn modelId="{750E100E-B00D-6B42-BEF0-E3690D1791F0}" type="presParOf" srcId="{715B398E-5EF2-C541-A128-7B0E8B4CAEC2}" destId="{C0A14B75-453F-684A-AA81-CECA6F29C14C}" srcOrd="1" destOrd="0" presId="urn:microsoft.com/office/officeart/2005/8/layout/orgChart1"/>
    <dgm:cxn modelId="{923C069C-4E78-3749-BEE3-44C7FCF4C264}" type="presParOf" srcId="{715B398E-5EF2-C541-A128-7B0E8B4CAEC2}" destId="{0E94D96A-B5B4-8C46-9B24-F0AED9DC5145}" srcOrd="2" destOrd="0" presId="urn:microsoft.com/office/officeart/2005/8/layout/orgChart1"/>
    <dgm:cxn modelId="{8C3F8095-B379-9840-9E76-89AF837423E6}" type="presParOf" srcId="{36833E8D-86BB-0748-AC78-3D18B2E98C57}" destId="{A9A36DF5-D0A2-5F46-9EE5-0B8DCC1D8EA6}" srcOrd="4" destOrd="0" presId="urn:microsoft.com/office/officeart/2005/8/layout/orgChart1"/>
    <dgm:cxn modelId="{38F3332D-DAFC-384A-A988-5E5DC7E0C3E7}" type="presParOf" srcId="{36833E8D-86BB-0748-AC78-3D18B2E98C57}" destId="{FA2B1B39-D55A-6E4F-AE0C-7EF934704D11}" srcOrd="5" destOrd="0" presId="urn:microsoft.com/office/officeart/2005/8/layout/orgChart1"/>
    <dgm:cxn modelId="{C7D20688-6828-C24E-B9E9-462BE018855C}" type="presParOf" srcId="{FA2B1B39-D55A-6E4F-AE0C-7EF934704D11}" destId="{BC79353D-A867-7240-916C-4CEB9A7101A7}" srcOrd="0" destOrd="0" presId="urn:microsoft.com/office/officeart/2005/8/layout/orgChart1"/>
    <dgm:cxn modelId="{399E6E87-7BAE-7748-A1F5-E7A8BAF7E49B}" type="presParOf" srcId="{BC79353D-A867-7240-916C-4CEB9A7101A7}" destId="{C53B1CB2-71A5-8448-9924-C3BA18652E97}" srcOrd="0" destOrd="0" presId="urn:microsoft.com/office/officeart/2005/8/layout/orgChart1"/>
    <dgm:cxn modelId="{1FD7194A-A545-C946-ABD8-467A53BFAD97}" type="presParOf" srcId="{BC79353D-A867-7240-916C-4CEB9A7101A7}" destId="{B091EACC-DE02-0448-9274-F2605B58CA9E}" srcOrd="1" destOrd="0" presId="urn:microsoft.com/office/officeart/2005/8/layout/orgChart1"/>
    <dgm:cxn modelId="{B14D7CFB-D001-7742-979F-6AA5FA4126AA}" type="presParOf" srcId="{FA2B1B39-D55A-6E4F-AE0C-7EF934704D11}" destId="{300F3B9F-872F-CF49-AA14-922305621E4E}" srcOrd="1" destOrd="0" presId="urn:microsoft.com/office/officeart/2005/8/layout/orgChart1"/>
    <dgm:cxn modelId="{31C8BBF7-CA95-EA4A-B8AA-0C8C4A1BF3B7}" type="presParOf" srcId="{FA2B1B39-D55A-6E4F-AE0C-7EF934704D11}" destId="{C0CB5F76-1699-E14B-B04C-36A6433A2E05}" srcOrd="2" destOrd="0" presId="urn:microsoft.com/office/officeart/2005/8/layout/orgChart1"/>
    <dgm:cxn modelId="{2AA7AE91-21BE-6847-BF2D-4E423C5DF064}" type="presParOf" srcId="{F31AEF59-68B2-8C40-958E-9AA357948088}" destId="{1B906373-E795-1040-A513-3D3C7ACD84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A93BE1-CE5A-D64E-B637-9E1BD13E9BE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FECE5-BD36-F249-BC61-C3ADD830415A}">
      <dgm:prSet phldrT="[Text]" custT="1"/>
      <dgm:spPr/>
      <dgm:t>
        <a:bodyPr/>
        <a:lstStyle/>
        <a:p>
          <a:r>
            <a:rPr lang="en-US" sz="2000" dirty="0" smtClean="0"/>
            <a:t>Arrhythmias due to Alterations in impulse conduction</a:t>
          </a:r>
          <a:endParaRPr lang="en-US" sz="2000" dirty="0"/>
        </a:p>
      </dgm:t>
    </dgm:pt>
    <dgm:pt modelId="{B1034851-8C09-1642-B2D8-91178AAEDE69}" type="parTrans" cxnId="{17307C55-B993-C645-A7EE-FBBE2AFC73D6}">
      <dgm:prSet/>
      <dgm:spPr/>
      <dgm:t>
        <a:bodyPr/>
        <a:lstStyle/>
        <a:p>
          <a:endParaRPr lang="en-US"/>
        </a:p>
      </dgm:t>
    </dgm:pt>
    <dgm:pt modelId="{1B5BA462-4A0B-C247-8FCE-C0228C52474F}" type="sibTrans" cxnId="{17307C55-B993-C645-A7EE-FBBE2AFC73D6}">
      <dgm:prSet/>
      <dgm:spPr/>
      <dgm:t>
        <a:bodyPr/>
        <a:lstStyle/>
        <a:p>
          <a:endParaRPr lang="en-US"/>
        </a:p>
      </dgm:t>
    </dgm:pt>
    <dgm:pt modelId="{D8CEBB84-5F00-2E47-AAC6-E3ED086DF195}">
      <dgm:prSet phldrT="[Text]" custT="1"/>
      <dgm:spPr/>
      <dgm:t>
        <a:bodyPr/>
        <a:lstStyle/>
        <a:p>
          <a:r>
            <a:rPr lang="en-US" sz="2000" dirty="0" smtClean="0"/>
            <a:t>Heart block</a:t>
          </a:r>
        </a:p>
        <a:p>
          <a:r>
            <a:rPr lang="en-US" sz="2000" dirty="0" smtClean="0"/>
            <a:t>= Atrioventricular (AV) block</a:t>
          </a:r>
          <a:endParaRPr lang="en-US" sz="2000" dirty="0"/>
        </a:p>
      </dgm:t>
    </dgm:pt>
    <dgm:pt modelId="{98CF5205-F7AF-A541-9F80-4D3097934859}" type="parTrans" cxnId="{CF707C36-0686-D948-AE21-0584EECB0E65}">
      <dgm:prSet/>
      <dgm:spPr/>
      <dgm:t>
        <a:bodyPr/>
        <a:lstStyle/>
        <a:p>
          <a:endParaRPr lang="en-US"/>
        </a:p>
      </dgm:t>
    </dgm:pt>
    <dgm:pt modelId="{0C75AA1A-5AD4-4A42-B1D8-244488C3C91F}" type="sibTrans" cxnId="{CF707C36-0686-D948-AE21-0584EECB0E65}">
      <dgm:prSet/>
      <dgm:spPr/>
      <dgm:t>
        <a:bodyPr/>
        <a:lstStyle/>
        <a:p>
          <a:pPr rtl="0"/>
          <a:endParaRPr lang="en-US"/>
        </a:p>
      </dgm:t>
    </dgm:pt>
    <dgm:pt modelId="{31DA44C0-B62B-744F-A0C4-B69CCDAC38E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Bundle branch block</a:t>
          </a:r>
          <a:endParaRPr lang="en-US" sz="2000" b="1" i="0" dirty="0" smtClean="0">
            <a:solidFill>
              <a:schemeClr val="bg1">
                <a:lumMod val="65000"/>
              </a:schemeClr>
            </a:solidFill>
            <a:latin typeface="Calibri" panose="020F0502020204030204" pitchFamily="34" charset="0"/>
          </a:endParaRPr>
        </a:p>
      </dgm:t>
    </dgm:pt>
    <dgm:pt modelId="{17312540-4E4B-2E4E-9695-ECC636E12CFE}" type="sibTrans" cxnId="{6DC73FC6-AFD0-6548-9BED-1DF4B61CCE15}">
      <dgm:prSet/>
      <dgm:spPr/>
      <dgm:t>
        <a:bodyPr/>
        <a:lstStyle/>
        <a:p>
          <a:endParaRPr lang="en-US"/>
        </a:p>
      </dgm:t>
    </dgm:pt>
    <dgm:pt modelId="{65C6D653-E27E-B54C-BAE8-1A73F29F20C2}" type="parTrans" cxnId="{6DC73FC6-AFD0-6548-9BED-1DF4B61CCE15}">
      <dgm:prSet/>
      <dgm:spPr/>
      <dgm:t>
        <a:bodyPr/>
        <a:lstStyle/>
        <a:p>
          <a:endParaRPr lang="en-US"/>
        </a:p>
      </dgm:t>
    </dgm:pt>
    <dgm:pt modelId="{D61832EE-F3BD-004D-9DF8-C0F223CB7952}" type="pres">
      <dgm:prSet presAssocID="{40A93BE1-CE5A-D64E-B637-9E1BD13E9B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5F930-2FC5-DD49-A37A-062079094212}" type="pres">
      <dgm:prSet presAssocID="{B84FECE5-BD36-F249-BC61-C3ADD830415A}" presName="hierRoot1" presStyleCnt="0">
        <dgm:presLayoutVars>
          <dgm:hierBranch val="init"/>
        </dgm:presLayoutVars>
      </dgm:prSet>
      <dgm:spPr/>
    </dgm:pt>
    <dgm:pt modelId="{31C45198-1D86-764C-ACF7-DC6038AC784F}" type="pres">
      <dgm:prSet presAssocID="{B84FECE5-BD36-F249-BC61-C3ADD830415A}" presName="rootComposite1" presStyleCnt="0"/>
      <dgm:spPr/>
    </dgm:pt>
    <dgm:pt modelId="{5D5D546E-C57E-4448-89E4-E4D788CF205E}" type="pres">
      <dgm:prSet presAssocID="{B84FECE5-BD36-F249-BC61-C3ADD830415A}" presName="rootText1" presStyleLbl="node0" presStyleIdx="0" presStyleCnt="1" custLinFactNeighborX="-49984" custLinFactNeighborY="-63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4AB77-C7EF-9349-9593-7CAD12BFD54F}" type="pres">
      <dgm:prSet presAssocID="{B84FECE5-BD36-F249-BC61-C3ADD83041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BB181-364F-6746-8146-21A0CF08D6C7}" type="pres">
      <dgm:prSet presAssocID="{B84FECE5-BD36-F249-BC61-C3ADD830415A}" presName="hierChild2" presStyleCnt="0"/>
      <dgm:spPr/>
    </dgm:pt>
    <dgm:pt modelId="{843EFCE1-6ABD-E84B-85B6-C3CC3F6A4F6F}" type="pres">
      <dgm:prSet presAssocID="{65C6D653-E27E-B54C-BAE8-1A73F29F20C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185533E-E500-704D-99BF-91348A26B9E6}" type="pres">
      <dgm:prSet presAssocID="{31DA44C0-B62B-744F-A0C4-B69CCDAC38E4}" presName="hierRoot2" presStyleCnt="0">
        <dgm:presLayoutVars>
          <dgm:hierBranch val="init"/>
        </dgm:presLayoutVars>
      </dgm:prSet>
      <dgm:spPr/>
    </dgm:pt>
    <dgm:pt modelId="{9E9D2D9D-A7FF-2446-86AC-2E08EB37759C}" type="pres">
      <dgm:prSet presAssocID="{31DA44C0-B62B-744F-A0C4-B69CCDAC38E4}" presName="rootComposite" presStyleCnt="0"/>
      <dgm:spPr/>
    </dgm:pt>
    <dgm:pt modelId="{05B2F554-D6AB-3941-AD9A-6CF471633610}" type="pres">
      <dgm:prSet presAssocID="{31DA44C0-B62B-744F-A0C4-B69CCDAC38E4}" presName="rootText" presStyleLbl="node2" presStyleIdx="0" presStyleCnt="2" custLinFactNeighborX="10746" custLinFactNeighborY="582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9298F-7868-9046-A73A-0B5FA95BD2D3}" type="pres">
      <dgm:prSet presAssocID="{31DA44C0-B62B-744F-A0C4-B69CCDAC38E4}" presName="rootConnector" presStyleLbl="node2" presStyleIdx="0" presStyleCnt="2"/>
      <dgm:spPr/>
      <dgm:t>
        <a:bodyPr/>
        <a:lstStyle/>
        <a:p>
          <a:endParaRPr lang="en-US"/>
        </a:p>
      </dgm:t>
    </dgm:pt>
    <dgm:pt modelId="{CFF4CD92-B26B-1040-9244-8868F89EF14E}" type="pres">
      <dgm:prSet presAssocID="{31DA44C0-B62B-744F-A0C4-B69CCDAC38E4}" presName="hierChild4" presStyleCnt="0"/>
      <dgm:spPr/>
    </dgm:pt>
    <dgm:pt modelId="{A6D4D86D-DDAF-A443-859E-3809AC0E0FCC}" type="pres">
      <dgm:prSet presAssocID="{31DA44C0-B62B-744F-A0C4-B69CCDAC38E4}" presName="hierChild5" presStyleCnt="0"/>
      <dgm:spPr/>
    </dgm:pt>
    <dgm:pt modelId="{A0601372-913F-254C-9A03-DA48D0D1A5E5}" type="pres">
      <dgm:prSet presAssocID="{98CF5205-F7AF-A541-9F80-4D309793485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25BC6D1-4639-B041-BDD3-7A9336C95D16}" type="pres">
      <dgm:prSet presAssocID="{D8CEBB84-5F00-2E47-AAC6-E3ED086DF195}" presName="hierRoot2" presStyleCnt="0">
        <dgm:presLayoutVars>
          <dgm:hierBranch val="init"/>
        </dgm:presLayoutVars>
      </dgm:prSet>
      <dgm:spPr/>
    </dgm:pt>
    <dgm:pt modelId="{987A63E1-A63F-FE41-8636-A87246F51929}" type="pres">
      <dgm:prSet presAssocID="{D8CEBB84-5F00-2E47-AAC6-E3ED086DF195}" presName="rootComposite" presStyleCnt="0"/>
      <dgm:spPr/>
    </dgm:pt>
    <dgm:pt modelId="{EED116B0-588F-8740-B5FB-97353549A4C1}" type="pres">
      <dgm:prSet presAssocID="{D8CEBB84-5F00-2E47-AAC6-E3ED086DF195}" presName="rootText" presStyleLbl="node2" presStyleIdx="1" presStyleCnt="2" custLinFactNeighborX="-21866" custLinFactNeighborY="-66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F9EC0-CDF3-FC4A-9DBE-B275F74210CC}" type="pres">
      <dgm:prSet presAssocID="{D8CEBB84-5F00-2E47-AAC6-E3ED086DF195}" presName="rootConnector" presStyleLbl="node2" presStyleIdx="1" presStyleCnt="2"/>
      <dgm:spPr/>
      <dgm:t>
        <a:bodyPr/>
        <a:lstStyle/>
        <a:p>
          <a:endParaRPr lang="en-US"/>
        </a:p>
      </dgm:t>
    </dgm:pt>
    <dgm:pt modelId="{CD32259B-C5A2-3E47-A7D6-3A601D34B717}" type="pres">
      <dgm:prSet presAssocID="{D8CEBB84-5F00-2E47-AAC6-E3ED086DF195}" presName="hierChild4" presStyleCnt="0"/>
      <dgm:spPr/>
    </dgm:pt>
    <dgm:pt modelId="{EF51129C-992F-1A47-A0E8-7A19D8B86573}" type="pres">
      <dgm:prSet presAssocID="{D8CEBB84-5F00-2E47-AAC6-E3ED086DF195}" presName="hierChild5" presStyleCnt="0"/>
      <dgm:spPr/>
    </dgm:pt>
    <dgm:pt modelId="{CA274794-BE1D-3945-8F4C-1FD2864B4083}" type="pres">
      <dgm:prSet presAssocID="{B84FECE5-BD36-F249-BC61-C3ADD830415A}" presName="hierChild3" presStyleCnt="0"/>
      <dgm:spPr/>
    </dgm:pt>
  </dgm:ptLst>
  <dgm:cxnLst>
    <dgm:cxn modelId="{1D208C2B-EB60-E54F-B9AA-F0A6E15272F4}" type="presOf" srcId="{B84FECE5-BD36-F249-BC61-C3ADD830415A}" destId="{6B14AB77-C7EF-9349-9593-7CAD12BFD54F}" srcOrd="1" destOrd="0" presId="urn:microsoft.com/office/officeart/2005/8/layout/orgChart1"/>
    <dgm:cxn modelId="{FC90D7C5-CF2D-B34A-881C-60FBCCF4930A}" type="presOf" srcId="{98CF5205-F7AF-A541-9F80-4D3097934859}" destId="{A0601372-913F-254C-9A03-DA48D0D1A5E5}" srcOrd="0" destOrd="0" presId="urn:microsoft.com/office/officeart/2005/8/layout/orgChart1"/>
    <dgm:cxn modelId="{D02BC06B-8B31-D942-BA84-4F0BB767F355}" type="presOf" srcId="{B84FECE5-BD36-F249-BC61-C3ADD830415A}" destId="{5D5D546E-C57E-4448-89E4-E4D788CF205E}" srcOrd="0" destOrd="0" presId="urn:microsoft.com/office/officeart/2005/8/layout/orgChart1"/>
    <dgm:cxn modelId="{84A2C6D3-0484-9447-BD91-29E214C2678C}" type="presOf" srcId="{40A93BE1-CE5A-D64E-B637-9E1BD13E9BE1}" destId="{D61832EE-F3BD-004D-9DF8-C0F223CB7952}" srcOrd="0" destOrd="0" presId="urn:microsoft.com/office/officeart/2005/8/layout/orgChart1"/>
    <dgm:cxn modelId="{44F8AA84-FE1D-CE47-89A5-2D201F9AEE60}" type="presOf" srcId="{D8CEBB84-5F00-2E47-AAC6-E3ED086DF195}" destId="{553F9EC0-CDF3-FC4A-9DBE-B275F74210CC}" srcOrd="1" destOrd="0" presId="urn:microsoft.com/office/officeart/2005/8/layout/orgChart1"/>
    <dgm:cxn modelId="{26B8D610-E436-554D-B98E-4F1D8008A0E8}" type="presOf" srcId="{31DA44C0-B62B-744F-A0C4-B69CCDAC38E4}" destId="{05B2F554-D6AB-3941-AD9A-6CF471633610}" srcOrd="0" destOrd="0" presId="urn:microsoft.com/office/officeart/2005/8/layout/orgChart1"/>
    <dgm:cxn modelId="{807E16E3-3A2B-F743-889B-B0AB312327E4}" type="presOf" srcId="{31DA44C0-B62B-744F-A0C4-B69CCDAC38E4}" destId="{08A9298F-7868-9046-A73A-0B5FA95BD2D3}" srcOrd="1" destOrd="0" presId="urn:microsoft.com/office/officeart/2005/8/layout/orgChart1"/>
    <dgm:cxn modelId="{17307C55-B993-C645-A7EE-FBBE2AFC73D6}" srcId="{40A93BE1-CE5A-D64E-B637-9E1BD13E9BE1}" destId="{B84FECE5-BD36-F249-BC61-C3ADD830415A}" srcOrd="0" destOrd="0" parTransId="{B1034851-8C09-1642-B2D8-91178AAEDE69}" sibTransId="{1B5BA462-4A0B-C247-8FCE-C0228C52474F}"/>
    <dgm:cxn modelId="{C0BC060E-9242-6F4D-A019-334F35B824F8}" type="presOf" srcId="{D8CEBB84-5F00-2E47-AAC6-E3ED086DF195}" destId="{EED116B0-588F-8740-B5FB-97353549A4C1}" srcOrd="0" destOrd="0" presId="urn:microsoft.com/office/officeart/2005/8/layout/orgChart1"/>
    <dgm:cxn modelId="{531A266E-CA68-214F-AF6E-5506505B54D8}" type="presOf" srcId="{65C6D653-E27E-B54C-BAE8-1A73F29F20C2}" destId="{843EFCE1-6ABD-E84B-85B6-C3CC3F6A4F6F}" srcOrd="0" destOrd="0" presId="urn:microsoft.com/office/officeart/2005/8/layout/orgChart1"/>
    <dgm:cxn modelId="{6DC73FC6-AFD0-6548-9BED-1DF4B61CCE15}" srcId="{B84FECE5-BD36-F249-BC61-C3ADD830415A}" destId="{31DA44C0-B62B-744F-A0C4-B69CCDAC38E4}" srcOrd="0" destOrd="0" parTransId="{65C6D653-E27E-B54C-BAE8-1A73F29F20C2}" sibTransId="{17312540-4E4B-2E4E-9695-ECC636E12CFE}"/>
    <dgm:cxn modelId="{CF707C36-0686-D948-AE21-0584EECB0E65}" srcId="{B84FECE5-BD36-F249-BC61-C3ADD830415A}" destId="{D8CEBB84-5F00-2E47-AAC6-E3ED086DF195}" srcOrd="1" destOrd="0" parTransId="{98CF5205-F7AF-A541-9F80-4D3097934859}" sibTransId="{0C75AA1A-5AD4-4A42-B1D8-244488C3C91F}"/>
    <dgm:cxn modelId="{9E1DEE10-F003-1D42-A651-A499345E45BF}" type="presParOf" srcId="{D61832EE-F3BD-004D-9DF8-C0F223CB7952}" destId="{B805F930-2FC5-DD49-A37A-062079094212}" srcOrd="0" destOrd="0" presId="urn:microsoft.com/office/officeart/2005/8/layout/orgChart1"/>
    <dgm:cxn modelId="{48D4E652-DF87-9F41-A6A2-81DFF8B1AE0E}" type="presParOf" srcId="{B805F930-2FC5-DD49-A37A-062079094212}" destId="{31C45198-1D86-764C-ACF7-DC6038AC784F}" srcOrd="0" destOrd="0" presId="urn:microsoft.com/office/officeart/2005/8/layout/orgChart1"/>
    <dgm:cxn modelId="{32B57526-A717-BF4C-8BDA-A97AFB00A84B}" type="presParOf" srcId="{31C45198-1D86-764C-ACF7-DC6038AC784F}" destId="{5D5D546E-C57E-4448-89E4-E4D788CF205E}" srcOrd="0" destOrd="0" presId="urn:microsoft.com/office/officeart/2005/8/layout/orgChart1"/>
    <dgm:cxn modelId="{59245C32-2748-2A45-8A49-451936A989D8}" type="presParOf" srcId="{31C45198-1D86-764C-ACF7-DC6038AC784F}" destId="{6B14AB77-C7EF-9349-9593-7CAD12BFD54F}" srcOrd="1" destOrd="0" presId="urn:microsoft.com/office/officeart/2005/8/layout/orgChart1"/>
    <dgm:cxn modelId="{FE0BEAED-5201-444C-A2E0-41C295B6E53A}" type="presParOf" srcId="{B805F930-2FC5-DD49-A37A-062079094212}" destId="{831BB181-364F-6746-8146-21A0CF08D6C7}" srcOrd="1" destOrd="0" presId="urn:microsoft.com/office/officeart/2005/8/layout/orgChart1"/>
    <dgm:cxn modelId="{4022CE2A-5E7F-E047-AC1F-D11E7A09ED6F}" type="presParOf" srcId="{831BB181-364F-6746-8146-21A0CF08D6C7}" destId="{843EFCE1-6ABD-E84B-85B6-C3CC3F6A4F6F}" srcOrd="0" destOrd="0" presId="urn:microsoft.com/office/officeart/2005/8/layout/orgChart1"/>
    <dgm:cxn modelId="{9EA3AA9B-8863-8043-B2A6-AF64BF27A371}" type="presParOf" srcId="{831BB181-364F-6746-8146-21A0CF08D6C7}" destId="{5185533E-E500-704D-99BF-91348A26B9E6}" srcOrd="1" destOrd="0" presId="urn:microsoft.com/office/officeart/2005/8/layout/orgChart1"/>
    <dgm:cxn modelId="{5672CCE9-7E1A-684C-9947-752CF93B98E5}" type="presParOf" srcId="{5185533E-E500-704D-99BF-91348A26B9E6}" destId="{9E9D2D9D-A7FF-2446-86AC-2E08EB37759C}" srcOrd="0" destOrd="0" presId="urn:microsoft.com/office/officeart/2005/8/layout/orgChart1"/>
    <dgm:cxn modelId="{88FD65C0-EC33-5A4F-B8A8-1A35DD2B4D6B}" type="presParOf" srcId="{9E9D2D9D-A7FF-2446-86AC-2E08EB37759C}" destId="{05B2F554-D6AB-3941-AD9A-6CF471633610}" srcOrd="0" destOrd="0" presId="urn:microsoft.com/office/officeart/2005/8/layout/orgChart1"/>
    <dgm:cxn modelId="{B1AB214F-5224-434E-B727-8BDA0334DBF8}" type="presParOf" srcId="{9E9D2D9D-A7FF-2446-86AC-2E08EB37759C}" destId="{08A9298F-7868-9046-A73A-0B5FA95BD2D3}" srcOrd="1" destOrd="0" presId="urn:microsoft.com/office/officeart/2005/8/layout/orgChart1"/>
    <dgm:cxn modelId="{B80C59C8-4D0B-5841-A21F-3CEB29BC501F}" type="presParOf" srcId="{5185533E-E500-704D-99BF-91348A26B9E6}" destId="{CFF4CD92-B26B-1040-9244-8868F89EF14E}" srcOrd="1" destOrd="0" presId="urn:microsoft.com/office/officeart/2005/8/layout/orgChart1"/>
    <dgm:cxn modelId="{A451C61A-BDFF-0A48-8554-9F648E0E9356}" type="presParOf" srcId="{5185533E-E500-704D-99BF-91348A26B9E6}" destId="{A6D4D86D-DDAF-A443-859E-3809AC0E0FCC}" srcOrd="2" destOrd="0" presId="urn:microsoft.com/office/officeart/2005/8/layout/orgChart1"/>
    <dgm:cxn modelId="{3C4A9568-2C0B-344D-8B96-F136BF738A9B}" type="presParOf" srcId="{831BB181-364F-6746-8146-21A0CF08D6C7}" destId="{A0601372-913F-254C-9A03-DA48D0D1A5E5}" srcOrd="2" destOrd="0" presId="urn:microsoft.com/office/officeart/2005/8/layout/orgChart1"/>
    <dgm:cxn modelId="{4A4D9F0E-ACD4-B443-B076-F7777CEA4C55}" type="presParOf" srcId="{831BB181-364F-6746-8146-21A0CF08D6C7}" destId="{725BC6D1-4639-B041-BDD3-7A9336C95D16}" srcOrd="3" destOrd="0" presId="urn:microsoft.com/office/officeart/2005/8/layout/orgChart1"/>
    <dgm:cxn modelId="{84F8E78B-CFDB-494B-851E-3C91EA16BF77}" type="presParOf" srcId="{725BC6D1-4639-B041-BDD3-7A9336C95D16}" destId="{987A63E1-A63F-FE41-8636-A87246F51929}" srcOrd="0" destOrd="0" presId="urn:microsoft.com/office/officeart/2005/8/layout/orgChart1"/>
    <dgm:cxn modelId="{920F4EF8-34E0-8545-A8F8-A6D6B45A2D77}" type="presParOf" srcId="{987A63E1-A63F-FE41-8636-A87246F51929}" destId="{EED116B0-588F-8740-B5FB-97353549A4C1}" srcOrd="0" destOrd="0" presId="urn:microsoft.com/office/officeart/2005/8/layout/orgChart1"/>
    <dgm:cxn modelId="{64E96BD6-5500-394E-A5C0-6A588E41CBA3}" type="presParOf" srcId="{987A63E1-A63F-FE41-8636-A87246F51929}" destId="{553F9EC0-CDF3-FC4A-9DBE-B275F74210CC}" srcOrd="1" destOrd="0" presId="urn:microsoft.com/office/officeart/2005/8/layout/orgChart1"/>
    <dgm:cxn modelId="{5C0D16A7-8CE4-E14C-A699-41B263ADF1DA}" type="presParOf" srcId="{725BC6D1-4639-B041-BDD3-7A9336C95D16}" destId="{CD32259B-C5A2-3E47-A7D6-3A601D34B717}" srcOrd="1" destOrd="0" presId="urn:microsoft.com/office/officeart/2005/8/layout/orgChart1"/>
    <dgm:cxn modelId="{A040021C-0126-4446-9945-12504F42CA05}" type="presParOf" srcId="{725BC6D1-4639-B041-BDD3-7A9336C95D16}" destId="{EF51129C-992F-1A47-A0E8-7A19D8B86573}" srcOrd="2" destOrd="0" presId="urn:microsoft.com/office/officeart/2005/8/layout/orgChart1"/>
    <dgm:cxn modelId="{8D1B4C96-9A53-6E4A-91A7-ECD1D738397E}" type="presParOf" srcId="{B805F930-2FC5-DD49-A37A-062079094212}" destId="{CA274794-BE1D-3945-8F4C-1FD2864B40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3B8FE-912B-7B42-9846-B7C6A6F20E6E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5C12E584-C8D2-F442-BA7B-917A76239F2A}">
      <dgm:prSet phldrT="[Text]" custT="1"/>
      <dgm:spPr/>
      <dgm:t>
        <a:bodyPr/>
        <a:lstStyle/>
        <a:p>
          <a:r>
            <a:rPr lang="en-US" sz="2000" dirty="0" smtClean="0"/>
            <a:t>1st degree block (partial block): all impulses pass through the AV node but with greater than normal delay.</a:t>
          </a:r>
          <a:endParaRPr lang="en-US" sz="2000" dirty="0"/>
        </a:p>
      </dgm:t>
    </dgm:pt>
    <dgm:pt modelId="{615947A0-D9D6-2043-B461-E44406AD5109}" type="parTrans" cxnId="{9CA08BA2-CCC5-F04E-9239-716EB02AEDDE}">
      <dgm:prSet/>
      <dgm:spPr/>
      <dgm:t>
        <a:bodyPr/>
        <a:lstStyle/>
        <a:p>
          <a:endParaRPr lang="en-US"/>
        </a:p>
      </dgm:t>
    </dgm:pt>
    <dgm:pt modelId="{AE6FBEC5-03BF-7F43-AD44-D0222CAA6D48}" type="sibTrans" cxnId="{9CA08BA2-CCC5-F04E-9239-716EB02AEDDE}">
      <dgm:prSet/>
      <dgm:spPr/>
      <dgm:t>
        <a:bodyPr/>
        <a:lstStyle/>
        <a:p>
          <a:endParaRPr lang="en-US"/>
        </a:p>
      </dgm:t>
    </dgm:pt>
    <dgm:pt modelId="{1D3D3927-9042-FD41-A74F-7E130C2D119E}">
      <dgm:prSet phldrT="[Text]" custT="1"/>
      <dgm:spPr/>
      <dgm:t>
        <a:bodyPr/>
        <a:lstStyle/>
        <a:p>
          <a:r>
            <a:rPr lang="en-US" sz="2000" dirty="0" smtClean="0"/>
            <a:t>2nd degree block: some, but not all impulses pass through the AV node.</a:t>
          </a:r>
          <a:endParaRPr lang="en-US" sz="2000" dirty="0"/>
        </a:p>
      </dgm:t>
    </dgm:pt>
    <dgm:pt modelId="{2B1B85E8-018A-F54D-BC10-D32079000F51}" type="parTrans" cxnId="{23914312-A4E9-1142-8A5C-30407DC9EBCE}">
      <dgm:prSet/>
      <dgm:spPr/>
      <dgm:t>
        <a:bodyPr/>
        <a:lstStyle/>
        <a:p>
          <a:endParaRPr lang="en-US"/>
        </a:p>
      </dgm:t>
    </dgm:pt>
    <dgm:pt modelId="{36E5EC9D-D6B6-0640-8B6F-9362CD6C9B99}" type="sibTrans" cxnId="{23914312-A4E9-1142-8A5C-30407DC9EBCE}">
      <dgm:prSet/>
      <dgm:spPr/>
      <dgm:t>
        <a:bodyPr/>
        <a:lstStyle/>
        <a:p>
          <a:endParaRPr lang="en-US"/>
        </a:p>
      </dgm:t>
    </dgm:pt>
    <dgm:pt modelId="{2E80452F-303A-364A-9C9B-497740FE6E03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3</a:t>
          </a:r>
          <a:r>
            <a:rPr lang="en-US" sz="2000" b="1" i="0" baseline="300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rd</a:t>
          </a:r>
          <a:r>
            <a:rPr lang="en-US" sz="2000" b="1" i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 degree block (complete block): no impulses pass through AV node </a:t>
          </a:r>
          <a:r>
            <a:rPr lang="en-US" sz="2000" b="1" i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sym typeface="Wingdings" pitchFamily="2" charset="2"/>
            </a:rPr>
            <a:t></a:t>
          </a:r>
          <a:r>
            <a:rPr lang="en-US" sz="2000" b="1" i="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 atria and ventricles beat independently.</a:t>
          </a:r>
          <a:endParaRPr lang="en-US" sz="2000" dirty="0"/>
        </a:p>
      </dgm:t>
    </dgm:pt>
    <dgm:pt modelId="{54144A87-C275-304C-9280-794A7BB1EC31}" type="parTrans" cxnId="{1C1A040D-8705-9741-BA54-A663D41DB248}">
      <dgm:prSet/>
      <dgm:spPr/>
      <dgm:t>
        <a:bodyPr/>
        <a:lstStyle/>
        <a:p>
          <a:endParaRPr lang="en-US"/>
        </a:p>
      </dgm:t>
    </dgm:pt>
    <dgm:pt modelId="{44C1B50C-6452-A546-A283-C395F23A407A}" type="sibTrans" cxnId="{1C1A040D-8705-9741-BA54-A663D41DB248}">
      <dgm:prSet/>
      <dgm:spPr/>
      <dgm:t>
        <a:bodyPr/>
        <a:lstStyle/>
        <a:p>
          <a:pPr rtl="0"/>
          <a:endParaRPr lang="en-US"/>
        </a:p>
      </dgm:t>
    </dgm:pt>
    <dgm:pt modelId="{F8AFDD8C-EEFE-E241-BD92-AF7074258F9F}" type="pres">
      <dgm:prSet presAssocID="{8FF3B8FE-912B-7B42-9846-B7C6A6F20E6E}" presName="linearFlow" presStyleCnt="0">
        <dgm:presLayoutVars>
          <dgm:dir/>
          <dgm:resizeHandles val="exact"/>
        </dgm:presLayoutVars>
      </dgm:prSet>
      <dgm:spPr/>
    </dgm:pt>
    <dgm:pt modelId="{E8CB25DE-3656-DB44-8895-3D390029E6F8}" type="pres">
      <dgm:prSet presAssocID="{5C12E584-C8D2-F442-BA7B-917A76239F2A}" presName="composite" presStyleCnt="0"/>
      <dgm:spPr/>
    </dgm:pt>
    <dgm:pt modelId="{4C685B78-E30D-7741-942F-26022C7D2B42}" type="pres">
      <dgm:prSet presAssocID="{5C12E584-C8D2-F442-BA7B-917A76239F2A}" presName="imgShp" presStyleLbl="fgImgPlace1" presStyleIdx="0" presStyleCnt="3" custScaleX="85093" custScaleY="834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B2F5B22-4131-A944-81A1-68156C34A07C}" type="pres">
      <dgm:prSet presAssocID="{5C12E584-C8D2-F442-BA7B-917A76239F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DBB94-C1F2-6346-8A96-98FD113883AD}" type="pres">
      <dgm:prSet presAssocID="{AE6FBEC5-03BF-7F43-AD44-D0222CAA6D48}" presName="spacing" presStyleCnt="0"/>
      <dgm:spPr/>
    </dgm:pt>
    <dgm:pt modelId="{970DE1B5-05D0-7045-A683-62C7106456D6}" type="pres">
      <dgm:prSet presAssocID="{1D3D3927-9042-FD41-A74F-7E130C2D119E}" presName="composite" presStyleCnt="0"/>
      <dgm:spPr/>
    </dgm:pt>
    <dgm:pt modelId="{21522926-11D7-1D4D-B8CC-CD06CDC26781}" type="pres">
      <dgm:prSet presAssocID="{1D3D3927-9042-FD41-A74F-7E130C2D119E}" presName="imgShp" presStyleLbl="fgImgPlace1" presStyleIdx="1" presStyleCnt="3" custScaleX="74705" custScaleY="85068" custLinFactNeighborY="-164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979E6DA-698E-7547-8DF2-FAF066AA76BE}" type="pres">
      <dgm:prSet presAssocID="{1D3D3927-9042-FD41-A74F-7E130C2D119E}" presName="txShp" presStyleLbl="node1" presStyleIdx="1" presStyleCnt="3" custLinFactNeighborX="-199" custLinFactNeighborY="-1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D8D1C-6C75-EC41-BE0C-9071C2122D1F}" type="pres">
      <dgm:prSet presAssocID="{36E5EC9D-D6B6-0640-8B6F-9362CD6C9B99}" presName="spacing" presStyleCnt="0"/>
      <dgm:spPr/>
    </dgm:pt>
    <dgm:pt modelId="{9DEEF423-9F4F-414E-98A5-1C6C344C2497}" type="pres">
      <dgm:prSet presAssocID="{2E80452F-303A-364A-9C9B-497740FE6E03}" presName="composite" presStyleCnt="0"/>
      <dgm:spPr/>
    </dgm:pt>
    <dgm:pt modelId="{627939CA-A22E-4742-99A0-42F73DCFFF31}" type="pres">
      <dgm:prSet presAssocID="{2E80452F-303A-364A-9C9B-497740FE6E03}" presName="imgShp" presStyleLbl="fgImgPlace1" presStyleIdx="2" presStyleCnt="3" custScaleX="74705" custScaleY="85338" custLinFactNeighborY="-321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A0ECF73-0E43-0B42-A294-0A7B74EA8973}" type="pres">
      <dgm:prSet presAssocID="{2E80452F-303A-364A-9C9B-497740FE6E03}" presName="txShp" presStyleLbl="node1" presStyleIdx="2" presStyleCnt="3" custLinFactNeighborY="-33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08BA2-CCC5-F04E-9239-716EB02AEDDE}" srcId="{8FF3B8FE-912B-7B42-9846-B7C6A6F20E6E}" destId="{5C12E584-C8D2-F442-BA7B-917A76239F2A}" srcOrd="0" destOrd="0" parTransId="{615947A0-D9D6-2043-B461-E44406AD5109}" sibTransId="{AE6FBEC5-03BF-7F43-AD44-D0222CAA6D48}"/>
    <dgm:cxn modelId="{23914312-A4E9-1142-8A5C-30407DC9EBCE}" srcId="{8FF3B8FE-912B-7B42-9846-B7C6A6F20E6E}" destId="{1D3D3927-9042-FD41-A74F-7E130C2D119E}" srcOrd="1" destOrd="0" parTransId="{2B1B85E8-018A-F54D-BC10-D32079000F51}" sibTransId="{36E5EC9D-D6B6-0640-8B6F-9362CD6C9B99}"/>
    <dgm:cxn modelId="{C6CFA192-F06B-D14D-88EC-E6BF15F41740}" type="presOf" srcId="{5C12E584-C8D2-F442-BA7B-917A76239F2A}" destId="{5B2F5B22-4131-A944-81A1-68156C34A07C}" srcOrd="0" destOrd="0" presId="urn:microsoft.com/office/officeart/2005/8/layout/vList3"/>
    <dgm:cxn modelId="{1C1A040D-8705-9741-BA54-A663D41DB248}" srcId="{8FF3B8FE-912B-7B42-9846-B7C6A6F20E6E}" destId="{2E80452F-303A-364A-9C9B-497740FE6E03}" srcOrd="2" destOrd="0" parTransId="{54144A87-C275-304C-9280-794A7BB1EC31}" sibTransId="{44C1B50C-6452-A546-A283-C395F23A407A}"/>
    <dgm:cxn modelId="{2746B9DF-42C2-F94B-ACE3-5CD9674D98D1}" type="presOf" srcId="{8FF3B8FE-912B-7B42-9846-B7C6A6F20E6E}" destId="{F8AFDD8C-EEFE-E241-BD92-AF7074258F9F}" srcOrd="0" destOrd="0" presId="urn:microsoft.com/office/officeart/2005/8/layout/vList3"/>
    <dgm:cxn modelId="{75B0A350-D9E9-0E42-B28B-DA91FFAC127E}" type="presOf" srcId="{2E80452F-303A-364A-9C9B-497740FE6E03}" destId="{DA0ECF73-0E43-0B42-A294-0A7B74EA8973}" srcOrd="0" destOrd="0" presId="urn:microsoft.com/office/officeart/2005/8/layout/vList3"/>
    <dgm:cxn modelId="{78ACC08A-5C80-B74D-9AE7-080EA27E90E8}" type="presOf" srcId="{1D3D3927-9042-FD41-A74F-7E130C2D119E}" destId="{9979E6DA-698E-7547-8DF2-FAF066AA76BE}" srcOrd="0" destOrd="0" presId="urn:microsoft.com/office/officeart/2005/8/layout/vList3"/>
    <dgm:cxn modelId="{769CA3F5-BBE8-3648-910C-9F0598B4DE65}" type="presParOf" srcId="{F8AFDD8C-EEFE-E241-BD92-AF7074258F9F}" destId="{E8CB25DE-3656-DB44-8895-3D390029E6F8}" srcOrd="0" destOrd="0" presId="urn:microsoft.com/office/officeart/2005/8/layout/vList3"/>
    <dgm:cxn modelId="{515FB81B-A6FB-C84E-BE7D-B88694CFC48F}" type="presParOf" srcId="{E8CB25DE-3656-DB44-8895-3D390029E6F8}" destId="{4C685B78-E30D-7741-942F-26022C7D2B42}" srcOrd="0" destOrd="0" presId="urn:microsoft.com/office/officeart/2005/8/layout/vList3"/>
    <dgm:cxn modelId="{6964A7EE-8329-1746-986E-C37AAB85DDA8}" type="presParOf" srcId="{E8CB25DE-3656-DB44-8895-3D390029E6F8}" destId="{5B2F5B22-4131-A944-81A1-68156C34A07C}" srcOrd="1" destOrd="0" presId="urn:microsoft.com/office/officeart/2005/8/layout/vList3"/>
    <dgm:cxn modelId="{9A27C048-076E-C94D-A0C4-BDFD73225476}" type="presParOf" srcId="{F8AFDD8C-EEFE-E241-BD92-AF7074258F9F}" destId="{F5BDBB94-C1F2-6346-8A96-98FD113883AD}" srcOrd="1" destOrd="0" presId="urn:microsoft.com/office/officeart/2005/8/layout/vList3"/>
    <dgm:cxn modelId="{221DA8AA-6833-414B-8E43-D2B05AD7AB45}" type="presParOf" srcId="{F8AFDD8C-EEFE-E241-BD92-AF7074258F9F}" destId="{970DE1B5-05D0-7045-A683-62C7106456D6}" srcOrd="2" destOrd="0" presId="urn:microsoft.com/office/officeart/2005/8/layout/vList3"/>
    <dgm:cxn modelId="{FF233C45-DD19-234A-9DC6-EA74893D0556}" type="presParOf" srcId="{970DE1B5-05D0-7045-A683-62C7106456D6}" destId="{21522926-11D7-1D4D-B8CC-CD06CDC26781}" srcOrd="0" destOrd="0" presId="urn:microsoft.com/office/officeart/2005/8/layout/vList3"/>
    <dgm:cxn modelId="{75989E0B-EE55-8649-8E39-F9FC3BA2D78C}" type="presParOf" srcId="{970DE1B5-05D0-7045-A683-62C7106456D6}" destId="{9979E6DA-698E-7547-8DF2-FAF066AA76BE}" srcOrd="1" destOrd="0" presId="urn:microsoft.com/office/officeart/2005/8/layout/vList3"/>
    <dgm:cxn modelId="{B45757D8-65FE-704E-8FF2-066BDD8C0E13}" type="presParOf" srcId="{F8AFDD8C-EEFE-E241-BD92-AF7074258F9F}" destId="{F5ED8D1C-6C75-EC41-BE0C-9071C2122D1F}" srcOrd="3" destOrd="0" presId="urn:microsoft.com/office/officeart/2005/8/layout/vList3"/>
    <dgm:cxn modelId="{7592E828-2EE0-0342-9A0E-2CF4C316D89A}" type="presParOf" srcId="{F8AFDD8C-EEFE-E241-BD92-AF7074258F9F}" destId="{9DEEF423-9F4F-414E-98A5-1C6C344C2497}" srcOrd="4" destOrd="0" presId="urn:microsoft.com/office/officeart/2005/8/layout/vList3"/>
    <dgm:cxn modelId="{A1C66C75-7D21-5340-BBCD-B886BE1BA9CF}" type="presParOf" srcId="{9DEEF423-9F4F-414E-98A5-1C6C344C2497}" destId="{627939CA-A22E-4742-99A0-42F73DCFFF31}" srcOrd="0" destOrd="0" presId="urn:microsoft.com/office/officeart/2005/8/layout/vList3"/>
    <dgm:cxn modelId="{CFBFCF82-D91C-E34A-99E0-7F9F38B44AA6}" type="presParOf" srcId="{9DEEF423-9F4F-414E-98A5-1C6C344C2497}" destId="{DA0ECF73-0E43-0B42-A294-0A7B74EA89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A5B6-6A76-6448-B5AB-C20890464343}">
      <dsp:nvSpPr>
        <dsp:cNvPr id="0" name=""/>
        <dsp:cNvSpPr/>
      </dsp:nvSpPr>
      <dsp:spPr>
        <a:xfrm>
          <a:off x="2916631" y="1665330"/>
          <a:ext cx="578633" cy="728174"/>
        </a:xfrm>
        <a:custGeom>
          <a:avLst/>
          <a:gdLst/>
          <a:ahLst/>
          <a:cxnLst/>
          <a:rect l="0" t="0" r="0" b="0"/>
          <a:pathLst>
            <a:path>
              <a:moveTo>
                <a:pt x="578633" y="0"/>
              </a:moveTo>
              <a:lnTo>
                <a:pt x="578633" y="728174"/>
              </a:lnTo>
              <a:lnTo>
                <a:pt x="0" y="72817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E070B-5E66-5846-9733-3900851CC0C3}">
      <dsp:nvSpPr>
        <dsp:cNvPr id="0" name=""/>
        <dsp:cNvSpPr/>
      </dsp:nvSpPr>
      <dsp:spPr>
        <a:xfrm>
          <a:off x="3057607" y="1665330"/>
          <a:ext cx="437657" cy="1860978"/>
        </a:xfrm>
        <a:custGeom>
          <a:avLst/>
          <a:gdLst/>
          <a:ahLst/>
          <a:cxnLst/>
          <a:rect l="0" t="0" r="0" b="0"/>
          <a:pathLst>
            <a:path>
              <a:moveTo>
                <a:pt x="437657" y="0"/>
              </a:moveTo>
              <a:lnTo>
                <a:pt x="437657" y="1860978"/>
              </a:lnTo>
              <a:lnTo>
                <a:pt x="0" y="1860978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CBF30-5E33-7147-A1A6-A518C8F3DF6B}">
      <dsp:nvSpPr>
        <dsp:cNvPr id="0" name=""/>
        <dsp:cNvSpPr/>
      </dsp:nvSpPr>
      <dsp:spPr>
        <a:xfrm>
          <a:off x="1637468" y="552837"/>
          <a:ext cx="3715593" cy="1112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Cardiac Arrhythmias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(According to </a:t>
          </a:r>
          <a:r>
            <a:rPr lang="en-US" sz="2000" b="1" kern="1200" dirty="0" smtClean="0"/>
            <a:t>Mechanism</a:t>
          </a:r>
          <a:r>
            <a:rPr lang="en-US" sz="2000" kern="1200" dirty="0" smtClean="0"/>
            <a:t> of Arrhythmia)</a:t>
          </a:r>
          <a:endParaRPr lang="en-US" sz="2000" kern="1200" dirty="0"/>
        </a:p>
      </dsp:txBody>
      <dsp:txXfrm>
        <a:off x="1637468" y="552837"/>
        <a:ext cx="3715593" cy="1112492"/>
      </dsp:txXfrm>
    </dsp:sp>
    <dsp:sp modelId="{2AD417E6-CA1E-E749-A85C-4E3A6B33EB94}">
      <dsp:nvSpPr>
        <dsp:cNvPr id="0" name=""/>
        <dsp:cNvSpPr/>
      </dsp:nvSpPr>
      <dsp:spPr>
        <a:xfrm>
          <a:off x="114052" y="3026037"/>
          <a:ext cx="2943555" cy="1000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alibri" panose="020F0502020204030204" pitchFamily="34" charset="0"/>
            </a:rPr>
            <a:t>2) Arrhythmias due to alterations or disturbances of </a:t>
          </a:r>
          <a:r>
            <a:rPr lang="en-US" sz="2000" b="1" i="0" kern="1200" dirty="0" smtClean="0">
              <a:latin typeface="Calibri" panose="020F0502020204030204" pitchFamily="34" charset="0"/>
            </a:rPr>
            <a:t>impulse formation</a:t>
          </a:r>
          <a:endParaRPr lang="en-US" sz="2000" b="1" kern="1200" dirty="0"/>
        </a:p>
      </dsp:txBody>
      <dsp:txXfrm>
        <a:off x="114052" y="3026037"/>
        <a:ext cx="2943555" cy="1000542"/>
      </dsp:txXfrm>
    </dsp:sp>
    <dsp:sp modelId="{8902041C-B178-8B4C-AA98-50E290AA024E}">
      <dsp:nvSpPr>
        <dsp:cNvPr id="0" name=""/>
        <dsp:cNvSpPr/>
      </dsp:nvSpPr>
      <dsp:spPr>
        <a:xfrm>
          <a:off x="101005" y="1893233"/>
          <a:ext cx="2815625" cy="1000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alibri" panose="020F0502020204030204" pitchFamily="34" charset="0"/>
            </a:rPr>
            <a:t>1) Arrhythmias due to disturbances of </a:t>
          </a:r>
          <a:r>
            <a:rPr lang="en-US" sz="2000" b="1" i="0" kern="1200" dirty="0" smtClean="0">
              <a:latin typeface="Calibri" panose="020F0502020204030204" pitchFamily="34" charset="0"/>
            </a:rPr>
            <a:t>impulse conduction</a:t>
          </a:r>
          <a:endParaRPr lang="en-US" sz="2000" b="1" kern="1200" dirty="0"/>
        </a:p>
      </dsp:txBody>
      <dsp:txXfrm>
        <a:off x="101005" y="1893233"/>
        <a:ext cx="2815625" cy="1000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A5B6-6A76-6448-B5AB-C20890464343}">
      <dsp:nvSpPr>
        <dsp:cNvPr id="0" name=""/>
        <dsp:cNvSpPr/>
      </dsp:nvSpPr>
      <dsp:spPr>
        <a:xfrm>
          <a:off x="2521624" y="1796603"/>
          <a:ext cx="529263" cy="579937"/>
        </a:xfrm>
        <a:custGeom>
          <a:avLst/>
          <a:gdLst/>
          <a:ahLst/>
          <a:cxnLst/>
          <a:rect l="0" t="0" r="0" b="0"/>
          <a:pathLst>
            <a:path>
              <a:moveTo>
                <a:pt x="529263" y="0"/>
              </a:moveTo>
              <a:lnTo>
                <a:pt x="529263" y="579937"/>
              </a:lnTo>
              <a:lnTo>
                <a:pt x="0" y="57993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E070B-5E66-5846-9733-3900851CC0C3}">
      <dsp:nvSpPr>
        <dsp:cNvPr id="0" name=""/>
        <dsp:cNvSpPr/>
      </dsp:nvSpPr>
      <dsp:spPr>
        <a:xfrm>
          <a:off x="2643508" y="1796603"/>
          <a:ext cx="407380" cy="1559322"/>
        </a:xfrm>
        <a:custGeom>
          <a:avLst/>
          <a:gdLst/>
          <a:ahLst/>
          <a:cxnLst/>
          <a:rect l="0" t="0" r="0" b="0"/>
          <a:pathLst>
            <a:path>
              <a:moveTo>
                <a:pt x="407380" y="0"/>
              </a:moveTo>
              <a:lnTo>
                <a:pt x="407380" y="1559322"/>
              </a:lnTo>
              <a:lnTo>
                <a:pt x="0" y="1559322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CBF30-5E33-7147-A1A6-A518C8F3DF6B}">
      <dsp:nvSpPr>
        <dsp:cNvPr id="0" name=""/>
        <dsp:cNvSpPr/>
      </dsp:nvSpPr>
      <dsp:spPr>
        <a:xfrm>
          <a:off x="1543311" y="834778"/>
          <a:ext cx="3015153" cy="961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Cardiac Arrhythmias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(According to </a:t>
          </a:r>
          <a:r>
            <a:rPr lang="en-US" sz="2000" b="1" kern="1200" dirty="0" smtClean="0"/>
            <a:t>Heart Rate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1543311" y="834778"/>
        <a:ext cx="3015153" cy="961825"/>
      </dsp:txXfrm>
    </dsp:sp>
    <dsp:sp modelId="{2AD417E6-CA1E-E749-A85C-4E3A6B33EB94}">
      <dsp:nvSpPr>
        <dsp:cNvPr id="0" name=""/>
        <dsp:cNvSpPr/>
      </dsp:nvSpPr>
      <dsp:spPr>
        <a:xfrm>
          <a:off x="98606" y="2923408"/>
          <a:ext cx="2544902" cy="8650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Calibri" panose="020F0502020204030204" pitchFamily="34" charset="0"/>
            </a:rPr>
            <a:t>2) Tachyarrhythmias</a:t>
          </a:r>
          <a:endParaRPr lang="en-US" sz="2000" b="1" kern="1200" dirty="0"/>
        </a:p>
      </dsp:txBody>
      <dsp:txXfrm>
        <a:off x="98606" y="2923408"/>
        <a:ext cx="2544902" cy="865036"/>
      </dsp:txXfrm>
    </dsp:sp>
    <dsp:sp modelId="{8902041C-B178-8B4C-AA98-50E290AA024E}">
      <dsp:nvSpPr>
        <dsp:cNvPr id="0" name=""/>
        <dsp:cNvSpPr/>
      </dsp:nvSpPr>
      <dsp:spPr>
        <a:xfrm>
          <a:off x="87326" y="1944023"/>
          <a:ext cx="2434298" cy="8650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1) Bradyarrhythmias</a:t>
          </a:r>
          <a:endParaRPr lang="en-US" sz="2000" b="0" kern="1200" dirty="0"/>
        </a:p>
      </dsp:txBody>
      <dsp:txXfrm>
        <a:off x="87326" y="1944023"/>
        <a:ext cx="2434298" cy="865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7A369-71CC-5C43-9F23-95C6C50BB141}">
      <dsp:nvSpPr>
        <dsp:cNvPr id="0" name=""/>
        <dsp:cNvSpPr/>
      </dsp:nvSpPr>
      <dsp:spPr>
        <a:xfrm>
          <a:off x="6266053" y="2597794"/>
          <a:ext cx="104748" cy="113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444"/>
              </a:lnTo>
              <a:lnTo>
                <a:pt x="104748" y="113344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ACCA8-7AF3-AD41-9B1C-D9BEE1C0269E}">
      <dsp:nvSpPr>
        <dsp:cNvPr id="0" name=""/>
        <dsp:cNvSpPr/>
      </dsp:nvSpPr>
      <dsp:spPr>
        <a:xfrm>
          <a:off x="5892174" y="1186054"/>
          <a:ext cx="1439599" cy="472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48"/>
              </a:lnTo>
              <a:lnTo>
                <a:pt x="1439599" y="314848"/>
              </a:lnTo>
              <a:lnTo>
                <a:pt x="1439599" y="472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677FE-3610-8942-BB41-1991EA870318}">
      <dsp:nvSpPr>
        <dsp:cNvPr id="0" name=""/>
        <dsp:cNvSpPr/>
      </dsp:nvSpPr>
      <dsp:spPr>
        <a:xfrm>
          <a:off x="330712" y="2627455"/>
          <a:ext cx="414260" cy="1211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132"/>
              </a:lnTo>
              <a:lnTo>
                <a:pt x="414260" y="12111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2CAE4-76E6-7843-8D80-1F3123CE84B7}">
      <dsp:nvSpPr>
        <dsp:cNvPr id="0" name=""/>
        <dsp:cNvSpPr/>
      </dsp:nvSpPr>
      <dsp:spPr>
        <a:xfrm>
          <a:off x="1216576" y="1875974"/>
          <a:ext cx="2799868" cy="589319"/>
        </a:xfrm>
        <a:custGeom>
          <a:avLst/>
          <a:gdLst/>
          <a:ahLst/>
          <a:cxnLst/>
          <a:rect l="0" t="0" r="0" b="0"/>
          <a:pathLst>
            <a:path>
              <a:moveTo>
                <a:pt x="2799868" y="589319"/>
              </a:move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6C53A-3F14-8541-9758-66E8E38635D8}">
      <dsp:nvSpPr>
        <dsp:cNvPr id="0" name=""/>
        <dsp:cNvSpPr/>
      </dsp:nvSpPr>
      <dsp:spPr>
        <a:xfrm>
          <a:off x="1324801" y="506580"/>
          <a:ext cx="2691644" cy="1958713"/>
        </a:xfrm>
        <a:custGeom>
          <a:avLst/>
          <a:gdLst/>
          <a:ahLst/>
          <a:cxnLst/>
          <a:rect l="0" t="0" r="0" b="0"/>
          <a:pathLst>
            <a:path>
              <a:moveTo>
                <a:pt x="2691644" y="1958713"/>
              </a:move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C7201-B69E-9E4C-A425-6411AF3AC9F6}">
      <dsp:nvSpPr>
        <dsp:cNvPr id="0" name=""/>
        <dsp:cNvSpPr/>
      </dsp:nvSpPr>
      <dsp:spPr>
        <a:xfrm>
          <a:off x="4016445" y="1186054"/>
          <a:ext cx="1875728" cy="415787"/>
        </a:xfrm>
        <a:custGeom>
          <a:avLst/>
          <a:gdLst/>
          <a:ahLst/>
          <a:cxnLst/>
          <a:rect l="0" t="0" r="0" b="0"/>
          <a:pathLst>
            <a:path>
              <a:moveTo>
                <a:pt x="1875728" y="0"/>
              </a:moveTo>
              <a:lnTo>
                <a:pt x="1875728" y="257975"/>
              </a:lnTo>
              <a:lnTo>
                <a:pt x="0" y="257975"/>
              </a:lnTo>
              <a:lnTo>
                <a:pt x="0" y="4157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6D056-C6F2-0D4E-B9B7-7ABD7A3503D4}">
      <dsp:nvSpPr>
        <dsp:cNvPr id="0" name=""/>
        <dsp:cNvSpPr/>
      </dsp:nvSpPr>
      <dsp:spPr>
        <a:xfrm>
          <a:off x="4623313" y="434573"/>
          <a:ext cx="2537721" cy="751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Cardiac Arrhythmias</a:t>
          </a:r>
          <a:endParaRPr lang="en-US" sz="2000" kern="1200" dirty="0"/>
        </a:p>
      </dsp:txBody>
      <dsp:txXfrm>
        <a:off x="4623313" y="434573"/>
        <a:ext cx="2537721" cy="751481"/>
      </dsp:txXfrm>
    </dsp:sp>
    <dsp:sp modelId="{9ED1871A-0D55-D545-A136-215165857E2D}">
      <dsp:nvSpPr>
        <dsp:cNvPr id="0" name=""/>
        <dsp:cNvSpPr/>
      </dsp:nvSpPr>
      <dsp:spPr>
        <a:xfrm>
          <a:off x="3039249" y="1601841"/>
          <a:ext cx="1954392" cy="8634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Supraventricular arrhythmias</a:t>
          </a:r>
          <a:endParaRPr lang="en-US" sz="2000" kern="1200" dirty="0"/>
        </a:p>
      </dsp:txBody>
      <dsp:txXfrm>
        <a:off x="3039249" y="1601841"/>
        <a:ext cx="1954392" cy="863451"/>
      </dsp:txXfrm>
    </dsp:sp>
    <dsp:sp modelId="{0718D06C-C883-B84C-BF6C-32FF419C7143}">
      <dsp:nvSpPr>
        <dsp:cNvPr id="0" name=""/>
        <dsp:cNvSpPr/>
      </dsp:nvSpPr>
      <dsp:spPr>
        <a:xfrm>
          <a:off x="0" y="506580"/>
          <a:ext cx="2649602" cy="1068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Atrioventricular (AV) junctional arrhythmias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506580"/>
        <a:ext cx="2649602" cy="1068598"/>
      </dsp:txXfrm>
    </dsp:sp>
    <dsp:sp modelId="{FF6735A3-9C25-9A4F-B307-AAD358EC4A05}">
      <dsp:nvSpPr>
        <dsp:cNvPr id="0" name=""/>
        <dsp:cNvSpPr/>
      </dsp:nvSpPr>
      <dsp:spPr>
        <a:xfrm>
          <a:off x="109246" y="1875974"/>
          <a:ext cx="2214660" cy="751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Atrial Arrhythmias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(Narrow QRS</a:t>
          </a:r>
          <a:r>
            <a:rPr lang="en-US" sz="2000" kern="1200" dirty="0" smtClean="0">
              <a:solidFill>
                <a:schemeClr val="bg1">
                  <a:lumMod val="50000"/>
                </a:schemeClr>
              </a:solidFill>
            </a:rPr>
            <a:t>)</a:t>
          </a: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09246" y="1875974"/>
        <a:ext cx="2214660" cy="751481"/>
      </dsp:txXfrm>
    </dsp:sp>
    <dsp:sp modelId="{69500257-C307-524E-9A27-16C6151BDA6D}">
      <dsp:nvSpPr>
        <dsp:cNvPr id="0" name=""/>
        <dsp:cNvSpPr/>
      </dsp:nvSpPr>
      <dsp:spPr>
        <a:xfrm>
          <a:off x="744973" y="3026860"/>
          <a:ext cx="3000453" cy="1623454"/>
        </a:xfrm>
        <a:prstGeom prst="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30000">
              <a:schemeClr val="bg2">
                <a:lumMod val="50000"/>
              </a:schemeClr>
            </a:gs>
            <a:gs pos="45000">
              <a:schemeClr val="bg2">
                <a:lumMod val="50000"/>
              </a:schemeClr>
            </a:gs>
            <a:gs pos="55000">
              <a:schemeClr val="bg2">
                <a:lumMod val="50000"/>
              </a:schemeClr>
            </a:gs>
            <a:gs pos="73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1-Atrial extrasystoles (APC)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2-Atrial Tachycardia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3-Atrial Flutter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4-Atrial Fibrillation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44973" y="3026860"/>
        <a:ext cx="3000453" cy="1623454"/>
      </dsp:txXfrm>
    </dsp:sp>
    <dsp:sp modelId="{2E30D814-E697-D44A-A71B-939D3DDFAA75}">
      <dsp:nvSpPr>
        <dsp:cNvPr id="0" name=""/>
        <dsp:cNvSpPr/>
      </dsp:nvSpPr>
      <dsp:spPr>
        <a:xfrm>
          <a:off x="5999623" y="1658713"/>
          <a:ext cx="2664301" cy="939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Ventricular arrhythmias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(Wide QRS)</a:t>
          </a:r>
          <a:endParaRPr lang="en-US" sz="2000" kern="1200" dirty="0"/>
        </a:p>
      </dsp:txBody>
      <dsp:txXfrm>
        <a:off x="5999623" y="1658713"/>
        <a:ext cx="2664301" cy="939080"/>
      </dsp:txXfrm>
    </dsp:sp>
    <dsp:sp modelId="{02917562-21E9-554E-A905-DD5E73657F7C}">
      <dsp:nvSpPr>
        <dsp:cNvPr id="0" name=""/>
        <dsp:cNvSpPr/>
      </dsp:nvSpPr>
      <dsp:spPr>
        <a:xfrm>
          <a:off x="6370802" y="2954853"/>
          <a:ext cx="2943130" cy="1552770"/>
        </a:xfrm>
        <a:prstGeom prst="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30000">
              <a:schemeClr val="bg2">
                <a:lumMod val="50000"/>
              </a:schemeClr>
            </a:gs>
            <a:gs pos="45000">
              <a:schemeClr val="bg2">
                <a:lumMod val="50000"/>
              </a:schemeClr>
            </a:gs>
            <a:gs pos="55000">
              <a:schemeClr val="bg2">
                <a:lumMod val="50000"/>
              </a:schemeClr>
            </a:gs>
            <a:gs pos="73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1-Ventricualr extrasystole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2-Ventricular Tachycardia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3-Ventricular Fibrillation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6370802" y="2954853"/>
        <a:ext cx="2943130" cy="1552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36DF5-D0A2-5F46-9EE5-0B8DCC1D8EA6}">
      <dsp:nvSpPr>
        <dsp:cNvPr id="0" name=""/>
        <dsp:cNvSpPr/>
      </dsp:nvSpPr>
      <dsp:spPr>
        <a:xfrm>
          <a:off x="4655738" y="1557190"/>
          <a:ext cx="1692086" cy="639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10"/>
              </a:lnTo>
              <a:lnTo>
                <a:pt x="1692086" y="353610"/>
              </a:lnTo>
              <a:lnTo>
                <a:pt x="1692086" y="639141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332A6-CA02-784D-8449-F7C6552F2A9C}">
      <dsp:nvSpPr>
        <dsp:cNvPr id="0" name=""/>
        <dsp:cNvSpPr/>
      </dsp:nvSpPr>
      <dsp:spPr>
        <a:xfrm>
          <a:off x="4610018" y="1557190"/>
          <a:ext cx="91440" cy="1869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441"/>
              </a:lnTo>
              <a:lnTo>
                <a:pt x="62036" y="1584441"/>
              </a:lnTo>
              <a:lnTo>
                <a:pt x="62036" y="1869972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CBC57-13C5-3446-9612-0B7D241B161D}">
      <dsp:nvSpPr>
        <dsp:cNvPr id="0" name=""/>
        <dsp:cNvSpPr/>
      </dsp:nvSpPr>
      <dsp:spPr>
        <a:xfrm>
          <a:off x="2807044" y="1557190"/>
          <a:ext cx="1848693" cy="639141"/>
        </a:xfrm>
        <a:custGeom>
          <a:avLst/>
          <a:gdLst/>
          <a:ahLst/>
          <a:cxnLst/>
          <a:rect l="0" t="0" r="0" b="0"/>
          <a:pathLst>
            <a:path>
              <a:moveTo>
                <a:pt x="1848693" y="0"/>
              </a:moveTo>
              <a:lnTo>
                <a:pt x="1848693" y="353610"/>
              </a:lnTo>
              <a:lnTo>
                <a:pt x="0" y="353610"/>
              </a:lnTo>
              <a:lnTo>
                <a:pt x="0" y="639141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6D648-886A-C04F-A9CB-0D58DFA16DA1}">
      <dsp:nvSpPr>
        <dsp:cNvPr id="0" name=""/>
        <dsp:cNvSpPr/>
      </dsp:nvSpPr>
      <dsp:spPr>
        <a:xfrm>
          <a:off x="2669065" y="480696"/>
          <a:ext cx="3973346" cy="10764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Calibri" panose="020F0502020204030204" pitchFamily="34" charset="0"/>
            </a:rPr>
            <a:t>Arrhythmias due to alterations or disturbances of impulse formation</a:t>
          </a:r>
          <a:endParaRPr lang="en-US" sz="2000" kern="1200" dirty="0"/>
        </a:p>
      </dsp:txBody>
      <dsp:txXfrm>
        <a:off x="2669065" y="480696"/>
        <a:ext cx="3973346" cy="1076494"/>
      </dsp:txXfrm>
    </dsp:sp>
    <dsp:sp modelId="{751A2FCA-21C8-F644-A107-590A0D115648}">
      <dsp:nvSpPr>
        <dsp:cNvPr id="0" name=""/>
        <dsp:cNvSpPr/>
      </dsp:nvSpPr>
      <dsp:spPr>
        <a:xfrm>
          <a:off x="1447371" y="2196332"/>
          <a:ext cx="2719346" cy="96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Arrhythmias due to alterations in SA node pacemaker activity</a:t>
          </a:r>
          <a:endParaRPr lang="en-US" sz="2000" kern="1200" dirty="0"/>
        </a:p>
      </dsp:txBody>
      <dsp:txXfrm>
        <a:off x="1447371" y="2196332"/>
        <a:ext cx="2719346" cy="966496"/>
      </dsp:txXfrm>
    </dsp:sp>
    <dsp:sp modelId="{EA29C235-6563-6E45-B649-747E7B870227}">
      <dsp:nvSpPr>
        <dsp:cNvPr id="0" name=""/>
        <dsp:cNvSpPr/>
      </dsp:nvSpPr>
      <dsp:spPr>
        <a:xfrm>
          <a:off x="3312380" y="3427163"/>
          <a:ext cx="2719346" cy="993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Arrhythmias due to enhanced automaticity of the AV junction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312380" y="3427163"/>
        <a:ext cx="2719346" cy="993336"/>
      </dsp:txXfrm>
    </dsp:sp>
    <dsp:sp modelId="{C53B1CB2-71A5-8448-9924-C3BA18652E97}">
      <dsp:nvSpPr>
        <dsp:cNvPr id="0" name=""/>
        <dsp:cNvSpPr/>
      </dsp:nvSpPr>
      <dsp:spPr>
        <a:xfrm>
          <a:off x="4988151" y="2196332"/>
          <a:ext cx="2719346" cy="96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Arrhythmias due to triggered activity and reentry</a:t>
          </a:r>
          <a:endParaRPr lang="en-US" sz="2000" kern="1200" dirty="0"/>
        </a:p>
      </dsp:txBody>
      <dsp:txXfrm>
        <a:off x="4988151" y="2196332"/>
        <a:ext cx="2719346" cy="966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01372-913F-254C-9A03-DA48D0D1A5E5}">
      <dsp:nvSpPr>
        <dsp:cNvPr id="0" name=""/>
        <dsp:cNvSpPr/>
      </dsp:nvSpPr>
      <dsp:spPr>
        <a:xfrm>
          <a:off x="1502488" y="1409913"/>
          <a:ext cx="2198266" cy="476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1"/>
              </a:lnTo>
              <a:lnTo>
                <a:pt x="2198266" y="216371"/>
              </a:lnTo>
              <a:lnTo>
                <a:pt x="2198266" y="4768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EFCE1-6ABD-E84B-85B6-C3CC3F6A4F6F}">
      <dsp:nvSpPr>
        <dsp:cNvPr id="0" name=""/>
        <dsp:cNvSpPr/>
      </dsp:nvSpPr>
      <dsp:spPr>
        <a:xfrm>
          <a:off x="1456768" y="1409913"/>
          <a:ext cx="91440" cy="2029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9505"/>
              </a:lnTo>
              <a:lnTo>
                <a:pt x="51425" y="1769505"/>
              </a:lnTo>
              <a:lnTo>
                <a:pt x="51425" y="20299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D546E-C57E-4448-89E4-E4D788CF205E}">
      <dsp:nvSpPr>
        <dsp:cNvPr id="0" name=""/>
        <dsp:cNvSpPr/>
      </dsp:nvSpPr>
      <dsp:spPr>
        <a:xfrm>
          <a:off x="262183" y="169609"/>
          <a:ext cx="2480609" cy="1240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Arrhythmias due to Alterations in impulse conduction</a:t>
          </a:r>
          <a:endParaRPr lang="en-US" sz="2000" kern="1200" dirty="0"/>
        </a:p>
      </dsp:txBody>
      <dsp:txXfrm>
        <a:off x="262183" y="169609"/>
        <a:ext cx="2480609" cy="1240304"/>
      </dsp:txXfrm>
    </dsp:sp>
    <dsp:sp modelId="{05B2F554-D6AB-3941-AD9A-6CF471633610}">
      <dsp:nvSpPr>
        <dsp:cNvPr id="0" name=""/>
        <dsp:cNvSpPr/>
      </dsp:nvSpPr>
      <dsp:spPr>
        <a:xfrm>
          <a:off x="267888" y="3439883"/>
          <a:ext cx="2480609" cy="1240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Bundle branch block</a:t>
          </a:r>
          <a:endParaRPr lang="en-US" sz="2000" b="1" i="0" kern="1200" dirty="0" smtClean="0">
            <a:solidFill>
              <a:schemeClr val="bg1">
                <a:lumMod val="65000"/>
              </a:schemeClr>
            </a:solidFill>
            <a:latin typeface="Calibri" panose="020F0502020204030204" pitchFamily="34" charset="0"/>
          </a:endParaRPr>
        </a:p>
      </dsp:txBody>
      <dsp:txXfrm>
        <a:off x="267888" y="3439883"/>
        <a:ext cx="2480609" cy="1240304"/>
      </dsp:txXfrm>
    </dsp:sp>
    <dsp:sp modelId="{EED116B0-588F-8740-B5FB-97353549A4C1}">
      <dsp:nvSpPr>
        <dsp:cNvPr id="0" name=""/>
        <dsp:cNvSpPr/>
      </dsp:nvSpPr>
      <dsp:spPr>
        <a:xfrm>
          <a:off x="2460449" y="1886749"/>
          <a:ext cx="2480609" cy="1240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Heart block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= Atrioventricular (AV) block</a:t>
          </a:r>
          <a:endParaRPr lang="en-US" sz="2000" kern="1200" dirty="0"/>
        </a:p>
      </dsp:txBody>
      <dsp:txXfrm>
        <a:off x="2460449" y="1886749"/>
        <a:ext cx="2480609" cy="1240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F5B22-4131-A944-81A1-68156C34A07C}">
      <dsp:nvSpPr>
        <dsp:cNvPr id="0" name=""/>
        <dsp:cNvSpPr/>
      </dsp:nvSpPr>
      <dsp:spPr>
        <a:xfrm rot="10800000">
          <a:off x="1525197" y="3788"/>
          <a:ext cx="4884302" cy="138644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3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1st degree block (partial block): all impulses pass through the AV node but with greater than normal delay.</a:t>
          </a:r>
          <a:endParaRPr lang="en-US" sz="2000" kern="1200" dirty="0"/>
        </a:p>
      </dsp:txBody>
      <dsp:txXfrm rot="10800000">
        <a:off x="1871807" y="3788"/>
        <a:ext cx="4537692" cy="1386441"/>
      </dsp:txXfrm>
    </dsp:sp>
    <dsp:sp modelId="{4C685B78-E30D-7741-942F-26022C7D2B42}">
      <dsp:nvSpPr>
        <dsp:cNvPr id="0" name=""/>
        <dsp:cNvSpPr/>
      </dsp:nvSpPr>
      <dsp:spPr>
        <a:xfrm>
          <a:off x="935315" y="118828"/>
          <a:ext cx="1179764" cy="11563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79E6DA-698E-7547-8DF2-FAF066AA76BE}">
      <dsp:nvSpPr>
        <dsp:cNvPr id="0" name=""/>
        <dsp:cNvSpPr/>
      </dsp:nvSpPr>
      <dsp:spPr>
        <a:xfrm rot="10800000">
          <a:off x="1479472" y="1576439"/>
          <a:ext cx="4884302" cy="138644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3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2nd degree block: some, but not all impulses pass through the AV node.</a:t>
          </a:r>
          <a:endParaRPr lang="en-US" sz="2000" kern="1200" dirty="0"/>
        </a:p>
      </dsp:txBody>
      <dsp:txXfrm rot="10800000">
        <a:off x="1826082" y="1576439"/>
        <a:ext cx="4537692" cy="1386441"/>
      </dsp:txXfrm>
    </dsp:sp>
    <dsp:sp modelId="{21522926-11D7-1D4D-B8CC-CD06CDC26781}">
      <dsp:nvSpPr>
        <dsp:cNvPr id="0" name=""/>
        <dsp:cNvSpPr/>
      </dsp:nvSpPr>
      <dsp:spPr>
        <a:xfrm>
          <a:off x="971321" y="1679951"/>
          <a:ext cx="1035741" cy="11794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ECF73-0E43-0B42-A294-0A7B74EA8973}">
      <dsp:nvSpPr>
        <dsp:cNvPr id="0" name=""/>
        <dsp:cNvSpPr/>
      </dsp:nvSpPr>
      <dsp:spPr>
        <a:xfrm rot="10800000">
          <a:off x="1489191" y="3138830"/>
          <a:ext cx="4884302" cy="138644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3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3</a:t>
          </a:r>
          <a:r>
            <a:rPr lang="en-US" sz="2000" b="1" i="0" kern="1200" baseline="300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rd</a:t>
          </a:r>
          <a:r>
            <a:rPr lang="en-US" sz="2000" b="1" i="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 degree block (complete block): no impulses pass through AV node </a:t>
          </a:r>
          <a:r>
            <a:rPr lang="en-US" sz="2000" b="1" i="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sym typeface="Wingdings" pitchFamily="2" charset="2"/>
            </a:rPr>
            <a:t></a:t>
          </a:r>
          <a:r>
            <a:rPr lang="en-US" sz="2000" b="1" i="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 atria and ventricles beat independently.</a:t>
          </a:r>
          <a:endParaRPr lang="en-US" sz="2000" kern="1200" dirty="0"/>
        </a:p>
      </dsp:txBody>
      <dsp:txXfrm rot="10800000">
        <a:off x="1835801" y="3138830"/>
        <a:ext cx="4537692" cy="1386441"/>
      </dsp:txXfrm>
    </dsp:sp>
    <dsp:sp modelId="{627939CA-A22E-4742-99A0-42F73DCFFF31}">
      <dsp:nvSpPr>
        <dsp:cNvPr id="0" name=""/>
        <dsp:cNvSpPr/>
      </dsp:nvSpPr>
      <dsp:spPr>
        <a:xfrm>
          <a:off x="971321" y="3260380"/>
          <a:ext cx="1035741" cy="11831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1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2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EF9C38EC-FE4F-4740-A148-ED3E5B977D71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8517-C4DF-8F4D-9125-6C74185E2CD6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1243-4655-BA4B-99F6-D989EC36E280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85" y="617538"/>
            <a:ext cx="103880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507" y="2017713"/>
            <a:ext cx="10360501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2" y="6324600"/>
            <a:ext cx="2539339" cy="457200"/>
          </a:xfr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3938DF1-C84E-AF41-A706-207977F44DE9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9236" y="63246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0045" y="63246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E687-5EE5-B042-A8BE-29DFBB04B543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2097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84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84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3D66F44B-FF30-D343-8ABC-448D5090BE6D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21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93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1541-2E99-E545-B3D8-73E9719F225A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8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84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22EC5720-1586-9748-A1EA-75B2DC3FFF96}" type="datetime1">
              <a:rPr lang="en-US" smtClean="0">
                <a:solidFill>
                  <a:srgbClr val="DDE9EC"/>
                </a:solidFill>
              </a:rPr>
              <a:t>3/27/17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D6E3-4F49-B247-B5B4-A045E839811A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56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285875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7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6A47-71E2-FE4A-A6D6-533FEFCF222A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798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AD04-74DC-9D41-8013-4C8B943B33EA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4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AC6-483A-2747-BAD4-79199FBC1175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D0A-77C3-2D44-871B-0408A18F5062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11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11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6BF-1002-C244-B375-6FEF27AC257C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31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8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EB79-D392-B643-9A86-C367B850B58C}" type="datetime1">
              <a:rPr lang="en-US" smtClean="0">
                <a:solidFill>
                  <a:srgbClr val="DDE9EC"/>
                </a:solidFill>
              </a:rPr>
              <a:t>3/27/17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8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21D-B751-A74D-954B-BD728A7A6411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4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4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BA87-387F-7C40-BAA4-769A458B95BD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788C4B1F-A874-204E-8C83-7D93BE74746A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18CC-7F60-6347-AF1B-8999D2163FFE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B1E-5781-C24D-AB76-318EF4CEB93B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3701-56CA-5F47-8B77-1F1F972DE5F6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06F0-D43E-5F47-9C16-E6CEBCB3CEDA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FD44-C7D8-AD46-826C-4C4AF6ED760C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A1E-E78A-134A-9841-CFE768A36FFC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137C3031-9E4F-CE40-A1CC-F23F79E8B876}" type="datetime1">
              <a:rPr lang="en-US" smtClean="0"/>
              <a:t>3/27/17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4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8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8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85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4D2DCE20-D4F0-5D4D-B289-54DB5F075DA9}" type="datetime1">
              <a:rPr lang="en-US" smtClean="0">
                <a:solidFill>
                  <a:srgbClr val="464653"/>
                </a:solidFill>
              </a:rPr>
              <a:t>3/27/17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400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8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LoawAdvXBg92MWvPPuFp3LEG0jDWJYd6_cMBV_9aNww/edit" TargetMode="External"/><Relationship Id="rId3" Type="http://schemas.openxmlformats.org/officeDocument/2006/relationships/hyperlink" Target="https://www.onlineexambuilder.com/arrhythmias/exam-13918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Physiology436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208" y="1916835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Cardiac Science: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Cardiac Arrhythmias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335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Cardiovascular Block Lecture 6 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0919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1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079" y="3617729"/>
            <a:ext cx="647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FF0000"/>
                </a:solidFill>
              </a:rPr>
              <a:t>Red: very </a:t>
            </a:r>
            <a:r>
              <a:rPr lang="en-US" sz="1600" dirty="0" smtClean="0">
                <a:solidFill>
                  <a:srgbClr val="FF0000"/>
                </a:solidFill>
              </a:rPr>
              <a:t>important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Green:  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Doctor’s notes.</a:t>
            </a:r>
          </a:p>
          <a:p>
            <a:pPr defTabSz="914363"/>
            <a:r>
              <a:rPr lang="en-US" sz="1600" dirty="0">
                <a:solidFill>
                  <a:srgbClr val="C76B9B"/>
                </a:solidFill>
              </a:rPr>
              <a:t>Pink:  </a:t>
            </a:r>
            <a:r>
              <a:rPr lang="en-US" sz="1600" dirty="0" smtClean="0">
                <a:solidFill>
                  <a:srgbClr val="C76B9B"/>
                </a:solidFill>
              </a:rPr>
              <a:t>formulas. </a:t>
            </a:r>
            <a:endParaRPr lang="en-US" sz="1600" dirty="0" smtClean="0">
              <a:solidFill>
                <a:srgbClr val="DDE9EC">
                  <a:lumMod val="50000"/>
                </a:srgbClr>
              </a:solidFill>
            </a:endParaRPr>
          </a:p>
          <a:p>
            <a:pPr defTabSz="914363"/>
            <a:r>
              <a:rPr lang="en-US" sz="1600" dirty="0" smtClean="0">
                <a:solidFill>
                  <a:srgbClr val="FADA7A">
                    <a:lumMod val="75000"/>
                  </a:srgbClr>
                </a:solidFill>
              </a:rPr>
              <a:t>Yellow: 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numbers</a:t>
            </a:r>
            <a:r>
              <a:rPr lang="en-US" sz="1600" dirty="0" smtClean="0">
                <a:solidFill>
                  <a:srgbClr val="FADA7A">
                    <a:lumMod val="75000"/>
                  </a:srgbClr>
                </a:solidFill>
              </a:rPr>
              <a:t>.</a:t>
            </a:r>
          </a:p>
          <a:p>
            <a:pPr defTabSz="914363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Gray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and explanation.</a:t>
            </a:r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54" y="364440"/>
            <a:ext cx="1795082" cy="1099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7961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1" y="1915369"/>
            <a:ext cx="1681275" cy="13413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037201" y="1725032"/>
            <a:ext cx="1673835" cy="1531649"/>
            <a:chOff x="8957081" y="3180340"/>
            <a:chExt cx="1673835" cy="1531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9" b="13595"/>
            <a:stretch/>
          </p:blipFill>
          <p:spPr>
            <a:xfrm>
              <a:off x="8957081" y="3180340"/>
              <a:ext cx="1621225" cy="150421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117961" y="4666270"/>
              <a:ext cx="151295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1101576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Mechanisms of A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rrhythmias Due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Alterations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or 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isturbances of Impulse Formation EXTRA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623631"/>
              </p:ext>
            </p:extLst>
          </p:nvPr>
        </p:nvGraphicFramePr>
        <p:xfrm>
          <a:off x="609618" y="1357369"/>
          <a:ext cx="10969626" cy="47846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0578"/>
                <a:gridCol w="3672408"/>
                <a:gridCol w="3756640"/>
              </a:tblGrid>
              <a:tr h="820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1. Enhanced automaticity</a:t>
                      </a:r>
                    </a:p>
                    <a:p>
                      <a:pPr algn="ctr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 Triggered activity</a:t>
                      </a:r>
                    </a:p>
                    <a:p>
                      <a:pPr algn="ctr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3. Re-entry </a:t>
                      </a:r>
                      <a:b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(Lewis circus movement)</a:t>
                      </a:r>
                    </a:p>
                    <a:p>
                      <a:pPr algn="ctr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0925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Enhanced automaticity is defined as an inappropriate increase in the rate of discharge of a tissue having physiological pacemaker properties </a:t>
                      </a:r>
                      <a:r>
                        <a:rPr lang="en-US" sz="1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(i.e., sinus node, atrioventricular node or Purkinje fibers).</a:t>
                      </a:r>
                    </a:p>
                    <a:p>
                      <a:pPr algn="l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term triggered activity is used to define the appearance of automaticity as a result of external stimulation, and may arise in tissues that do not demonstrate physiological automaticity.</a:t>
                      </a:r>
                    </a:p>
                    <a:p>
                      <a:pPr algn="l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Re-entry (reentry): occurs when a cardiac impulse re-excites some region of the heart through which the impulse has already passed in that heart beat.</a:t>
                      </a:r>
                    </a:p>
                    <a:p>
                      <a:pPr algn="l"/>
                      <a:endParaRPr lang="en-US" sz="20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Unidirectional or partial conduction block is required to initiate re-entry. </a:t>
                      </a:r>
                    </a:p>
                    <a:p>
                      <a:pPr algn="l"/>
                      <a:endParaRPr lang="en-US" sz="20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1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Causes of Cardiac Arrhythmias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553233"/>
            <a:ext cx="9189045" cy="2213557"/>
          </a:xfrm>
          <a:ln>
            <a:noFill/>
          </a:ln>
        </p:spPr>
        <p:txBody>
          <a:bodyPr>
            <a:normAutofit/>
          </a:bodyPr>
          <a:lstStyle/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/>
              <a:t>Abnormal rhythmicity of the pacemaker</a:t>
            </a: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/>
              <a:t>Shift of the pacemaker from the sinus node to another place in the heart</a:t>
            </a: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/>
              <a:t>Blocks at different points during the spread of the impulse through the heart</a:t>
            </a: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/>
              <a:t>Abnormal pathways of impulse transmission through the heart</a:t>
            </a: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/>
              <a:t>Spontaneous generation of spurious impulses in almost any part of the heart</a:t>
            </a: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93812" y="3766790"/>
            <a:ext cx="8229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defTabSz="914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ea typeface="+mn-ea"/>
                <a:cs typeface="+mn-cs"/>
              </a:rPr>
              <a:t>Rate above or below normal</a:t>
            </a:r>
          </a:p>
          <a:p>
            <a:pPr marL="624078" indent="-514350" defTabSz="914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ea typeface="+mn-ea"/>
                <a:cs typeface="+mn-cs"/>
              </a:rPr>
              <a:t>Regular or irregular rhythm</a:t>
            </a:r>
          </a:p>
          <a:p>
            <a:pPr marL="624078" indent="-514350" defTabSz="914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ea typeface="+mn-ea"/>
                <a:cs typeface="+mn-cs"/>
              </a:rPr>
              <a:t>Narrow or broad QRS complex</a:t>
            </a:r>
          </a:p>
          <a:p>
            <a:pPr marL="624078" indent="-514350" defTabSz="914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ea typeface="+mn-ea"/>
                <a:cs typeface="+mn-cs"/>
              </a:rPr>
              <a:t>Relation to P waves</a:t>
            </a:r>
          </a:p>
          <a:p>
            <a:pPr marL="624078" indent="-514350" defTabSz="9144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8733" y="0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35240" y="1292577"/>
            <a:ext cx="6575796" cy="4970800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3436" y="1268759"/>
            <a:ext cx="4489344" cy="4968553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36" y="116632"/>
            <a:ext cx="11677640" cy="990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Arrhythmias </a:t>
            </a:r>
            <a:r>
              <a:rPr lang="en-US" sz="3200" dirty="0" smtClean="0"/>
              <a:t>Due </a:t>
            </a:r>
            <a:r>
              <a:rPr lang="en-US" sz="3200" dirty="0"/>
              <a:t>to </a:t>
            </a:r>
            <a:r>
              <a:rPr lang="en-US" sz="3200" dirty="0" smtClean="0"/>
              <a:t>Alterations in SA Node Pacemaker </a:t>
            </a:r>
            <a:r>
              <a:rPr lang="en-US" sz="3200" dirty="0"/>
              <a:t>A</a:t>
            </a:r>
            <a:r>
              <a:rPr lang="en-US" sz="3200" dirty="0" smtClean="0"/>
              <a:t>ctivity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2433" y="1507425"/>
            <a:ext cx="4332988" cy="2737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1) Sinus Bradycardia</a:t>
            </a:r>
          </a:p>
          <a:p>
            <a:r>
              <a:rPr lang="en-US" altLang="en-US" sz="2000" dirty="0"/>
              <a:t>Heart rate slower than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60 </a:t>
            </a:r>
            <a:r>
              <a:rPr lang="en-US" altLang="en-US" sz="2000" dirty="0"/>
              <a:t>per </a:t>
            </a:r>
            <a:r>
              <a:rPr lang="en-US" altLang="en-US" sz="2000" dirty="0" smtClean="0"/>
              <a:t>minute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7021" y="2781488"/>
            <a:ext cx="449380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1- Physiological Causes</a:t>
            </a:r>
            <a:r>
              <a:rPr lang="en-US" sz="1800" dirty="0" smtClean="0"/>
              <a:t>: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--Expiration.</a:t>
            </a:r>
          </a:p>
          <a:p>
            <a:pPr lvl="2"/>
            <a:endParaRPr lang="en-US" sz="1800" dirty="0"/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2- Pharmacological and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pathological Causes: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800" dirty="0"/>
              <a:t>	</a:t>
            </a:r>
            <a:r>
              <a:rPr lang="en-US" sz="1600" dirty="0" smtClean="0"/>
              <a:t>-</a:t>
            </a:r>
            <a:r>
              <a:rPr lang="en-US" sz="1800" dirty="0" smtClean="0"/>
              <a:t> </a:t>
            </a:r>
            <a:r>
              <a:rPr lang="en-US" sz="1800" dirty="0"/>
              <a:t>Parasympathetic stimulation  </a:t>
            </a:r>
          </a:p>
          <a:p>
            <a:r>
              <a:rPr lang="en-US" sz="1800" dirty="0"/>
              <a:t>		</a:t>
            </a:r>
          </a:p>
        </p:txBody>
      </p:sp>
      <p:pic>
        <p:nvPicPr>
          <p:cNvPr id="8" name="Picture 2" descr="Image result for ecg of sinus bradyc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" y="4652096"/>
            <a:ext cx="3526310" cy="6480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ecg of sinus bradyc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" y="5421663"/>
            <a:ext cx="3526310" cy="5891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30825" y="162880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5319575" y="1528970"/>
            <a:ext cx="3601380" cy="2812267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3"/>
              <a:buNone/>
            </a:pPr>
            <a:r>
              <a:rPr lang="en-US" sz="2000" b="1" dirty="0" smtClean="0"/>
              <a:t>2) Sinus Tachycardia</a:t>
            </a:r>
          </a:p>
          <a:p>
            <a:pPr defTabSz="914400"/>
            <a:r>
              <a:rPr lang="en-US" sz="2000" dirty="0" smtClean="0"/>
              <a:t>Heart</a:t>
            </a:r>
            <a:r>
              <a:rPr lang="en-US" sz="2000" b="1" dirty="0" smtClean="0"/>
              <a:t> </a:t>
            </a:r>
            <a:r>
              <a:rPr lang="en-US" sz="2000" dirty="0" smtClean="0"/>
              <a:t>rate faster than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100 </a:t>
            </a:r>
            <a:r>
              <a:rPr lang="en-US" sz="2000" dirty="0" smtClean="0"/>
              <a:t>per minute</a:t>
            </a:r>
          </a:p>
          <a:p>
            <a:pPr marL="0" indent="0" defTabSz="914400">
              <a:buFont typeface="Wingdings 3"/>
              <a:buNone/>
            </a:pPr>
            <a:endParaRPr lang="en-US" sz="2000" dirty="0" smtClean="0"/>
          </a:p>
          <a:p>
            <a:pPr marL="0" indent="0" defTabSz="914400">
              <a:buFont typeface="Wingdings 3"/>
              <a:buNone/>
            </a:pPr>
            <a:endParaRPr lang="en-US" sz="2000" dirty="0" smtClean="0"/>
          </a:p>
          <a:p>
            <a:pPr marL="0" indent="0" defTabSz="914400">
              <a:buFont typeface="Wingdings 3"/>
              <a:buNone/>
            </a:pPr>
            <a:endParaRPr lang="en-US" sz="2000" b="1" dirty="0" smtClean="0"/>
          </a:p>
          <a:p>
            <a:pPr marL="0" indent="0" defTabSz="914400">
              <a:buFont typeface="Wingdings 3"/>
              <a:buNone/>
            </a:pPr>
            <a:endParaRPr lang="en-US" sz="2000" b="1" dirty="0" smtClean="0"/>
          </a:p>
          <a:p>
            <a:pPr marL="0" indent="0" defTabSz="914400">
              <a:buFont typeface="Wingdings 3"/>
              <a:buNone/>
            </a:pPr>
            <a:endParaRPr lang="en-US" sz="2000" b="1" dirty="0" smtClean="0"/>
          </a:p>
          <a:p>
            <a:pPr defTabSz="914400"/>
            <a:endParaRPr lang="en-US" sz="2000" dirty="0"/>
          </a:p>
        </p:txBody>
      </p:sp>
      <p:pic>
        <p:nvPicPr>
          <p:cNvPr id="12" name="Picture 2" descr="Image result for ecg of sinus tachycar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63" y="5155856"/>
            <a:ext cx="4879293" cy="9200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50645" y="2757988"/>
            <a:ext cx="714117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Causes: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1- Physiological: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1800" dirty="0" smtClean="0"/>
              <a:t>During </a:t>
            </a:r>
            <a:r>
              <a:rPr lang="en-US" sz="1800" dirty="0"/>
              <a:t>exercise, sympathetic stimulation, </a:t>
            </a:r>
            <a:r>
              <a:rPr lang="en-US" sz="1800" dirty="0" smtClean="0"/>
              <a:t>increased body temperature</a:t>
            </a:r>
            <a:endParaRPr lang="en-US" sz="1800" dirty="0"/>
          </a:p>
          <a:p>
            <a:pPr lvl="2"/>
            <a:r>
              <a:rPr lang="en-US" sz="1800" dirty="0"/>
              <a:t>-</a:t>
            </a:r>
            <a:r>
              <a:rPr lang="en-US" sz="1800" dirty="0" smtClean="0"/>
              <a:t>Inspiration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2-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Pharmacological and pathological:</a:t>
            </a:r>
          </a:p>
          <a:p>
            <a:r>
              <a:rPr lang="en-US" sz="1800" dirty="0" smtClean="0"/>
              <a:t>	-Sympathetic stimulation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Digoxin drug.</a:t>
            </a:r>
            <a:endParaRPr lang="en-US" sz="1800" dirty="0"/>
          </a:p>
          <a:p>
            <a:r>
              <a:rPr lang="en-US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262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1804" y="0"/>
            <a:ext cx="10388010" cy="1143000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Differential Diagnosis of Tachycardia</a:t>
            </a:r>
          </a:p>
        </p:txBody>
      </p:sp>
      <p:graphicFrame>
        <p:nvGraphicFramePr>
          <p:cNvPr id="140322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750637"/>
              </p:ext>
            </p:extLst>
          </p:nvPr>
        </p:nvGraphicFramePr>
        <p:xfrm>
          <a:off x="1833565" y="1916832"/>
          <a:ext cx="7964488" cy="3240360"/>
        </p:xfrm>
        <a:graphic>
          <a:graphicData uri="http://schemas.openxmlformats.org/drawingml/2006/table">
            <a:tbl>
              <a:tblPr/>
              <a:tblGrid>
                <a:gridCol w="2133600"/>
                <a:gridCol w="3059113"/>
                <a:gridCol w="2771775"/>
              </a:tblGrid>
              <a:tr h="51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Tachycardia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Narrow Complex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Wide Complex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Regular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Sinus Tachy 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SVT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Atrial flutter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 w/ aberrancy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SVT w/ aberrancy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VT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Irregular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A-fib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A-flutter w/ variable conduction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MAT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A-fib w/ aberrancy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A-fib w/ WPW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VT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7828" y="6356176"/>
            <a:ext cx="2539339" cy="457200"/>
          </a:xfrm>
        </p:spPr>
        <p:txBody>
          <a:bodyPr/>
          <a:lstStyle/>
          <a:p>
            <a:pPr>
              <a:defRPr/>
            </a:pPr>
            <a:fld id="{0112E687-5EE5-B042-A8BE-29DFBB04B543}" type="slidenum">
              <a:rPr lang="en-US" altLang="x-none" smtClean="0"/>
              <a:pPr>
                <a:defRPr/>
              </a:pPr>
              <a:t>13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04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314" y="4386481"/>
            <a:ext cx="10534792" cy="1885266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03" y="116549"/>
            <a:ext cx="11579365" cy="990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Arrhythmias Due to Alterations in SA Node Pacemaker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88149" y="1506161"/>
            <a:ext cx="4764872" cy="2880320"/>
          </a:xfrm>
        </p:spPr>
        <p:txBody>
          <a:bodyPr>
            <a:normAutofit/>
          </a:bodyPr>
          <a:lstStyle/>
          <a:p>
            <a:r>
              <a:rPr lang="en-US" sz="2000" b="1" dirty="0"/>
              <a:t>3) Respiratory sinus arrhythmia</a:t>
            </a:r>
          </a:p>
          <a:p>
            <a:r>
              <a:rPr lang="en-US" sz="2000" dirty="0"/>
              <a:t>Sinus arrhythmia is an increase in heart rate during inspiration and a decrease during expiration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It is a normal finding in children and young adults and tends to diminish or disappear with age. </a:t>
            </a:r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50523" y="1506161"/>
            <a:ext cx="4791075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Causes: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Sinus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arrhythmia is due to variations in the vagal tone that affects the SA node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22" y="2606428"/>
            <a:ext cx="4791075" cy="1695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3938" y="4785493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Sinus Arrhythmia: Result </a:t>
            </a:r>
            <a:r>
              <a:rPr lang="en-US" dirty="0"/>
              <a:t>from spillover of signals from the medullary respiratory center into the adjacent vasomotor center during inspiration and expiratory cycles of </a:t>
            </a:r>
            <a:r>
              <a:rPr lang="en-US" dirty="0" smtClean="0"/>
              <a:t>respiration. The </a:t>
            </a:r>
            <a:r>
              <a:rPr lang="en-US" dirty="0"/>
              <a:t>spillover signals cause alternate increase and decrease in the number of impulses transmitted through the sympathetic and vagus nerves to the heart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6342" y="4547001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2420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5727" y="1165754"/>
            <a:ext cx="5679881" cy="5071558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1471" y="1165755"/>
            <a:ext cx="5743581" cy="5071557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152400"/>
            <a:ext cx="6349048" cy="990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Atrial and </a:t>
            </a:r>
            <a:r>
              <a:rPr lang="en-US" sz="3200" dirty="0" smtClean="0"/>
              <a:t>Ventricular Extrasystoles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9955" y="1648924"/>
            <a:ext cx="5564476" cy="489654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Extrasystoles = premature beats = premature contractions = premature complexes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If </a:t>
            </a:r>
            <a:r>
              <a:rPr lang="en-US" sz="2000" dirty="0"/>
              <a:t>the focus is in the ventricles, the premature beat is called </a:t>
            </a:r>
            <a:r>
              <a:rPr lang="en-US" sz="2000" dirty="0">
                <a:solidFill>
                  <a:srgbClr val="FF0000"/>
                </a:solidFill>
              </a:rPr>
              <a:t>ventricular premature </a:t>
            </a:r>
            <a:r>
              <a:rPr lang="en-US" sz="2000" dirty="0" smtClean="0">
                <a:solidFill>
                  <a:srgbClr val="FF0000"/>
                </a:solidFill>
              </a:rPr>
              <a:t>beat</a:t>
            </a:r>
            <a:r>
              <a:rPr lang="en-US" sz="2000" dirty="0"/>
              <a:t>.</a:t>
            </a:r>
          </a:p>
          <a:p>
            <a:pPr>
              <a:buFontTx/>
              <a:buChar char="-"/>
            </a:pPr>
            <a:r>
              <a:rPr lang="en-US" sz="2000" dirty="0" smtClean="0"/>
              <a:t>If </a:t>
            </a:r>
            <a:r>
              <a:rPr lang="en-US" sz="2000" dirty="0"/>
              <a:t>the focus is in the atrial wall, the premature beat is called </a:t>
            </a:r>
            <a:r>
              <a:rPr lang="en-US" sz="2000" dirty="0">
                <a:solidFill>
                  <a:srgbClr val="FF0000"/>
                </a:solidFill>
              </a:rPr>
              <a:t>atrial premature beat. </a:t>
            </a:r>
          </a:p>
          <a:p>
            <a:pPr>
              <a:buFontTx/>
              <a:buChar char="-"/>
            </a:pPr>
            <a:r>
              <a:rPr lang="en-US" sz="2000" dirty="0" smtClean="0"/>
              <a:t>Ectopic </a:t>
            </a:r>
            <a:r>
              <a:rPr lang="en-US" sz="2000" dirty="0"/>
              <a:t>foci can also cause a premature beat in </a:t>
            </a:r>
            <a:r>
              <a:rPr lang="en-US" sz="2000" dirty="0">
                <a:solidFill>
                  <a:srgbClr val="FF0000"/>
                </a:solidFill>
              </a:rPr>
              <a:t>AV </a:t>
            </a:r>
            <a:r>
              <a:rPr lang="en-US" sz="2000" dirty="0" smtClean="0">
                <a:solidFill>
                  <a:srgbClr val="FF0000"/>
                </a:solidFill>
              </a:rPr>
              <a:t>junction.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2000" b="1" dirty="0"/>
              <a:t>Causes</a:t>
            </a:r>
            <a:r>
              <a:rPr lang="en-US" sz="2000" b="1" dirty="0" smtClean="0"/>
              <a:t>:</a:t>
            </a:r>
          </a:p>
          <a:p>
            <a:pPr>
              <a:buFontTx/>
              <a:buChar char="-"/>
            </a:pPr>
            <a:r>
              <a:rPr lang="en-US" sz="2000" dirty="0" smtClean="0"/>
              <a:t>Ischemia</a:t>
            </a:r>
          </a:p>
          <a:p>
            <a:pPr>
              <a:buFontTx/>
              <a:buChar char="-"/>
            </a:pPr>
            <a:r>
              <a:rPr lang="en-US" sz="2000" dirty="0" smtClean="0"/>
              <a:t>Irritation of cardiac muscle by calcified foci</a:t>
            </a:r>
          </a:p>
          <a:p>
            <a:pPr>
              <a:buFontTx/>
              <a:buChar char="-"/>
            </a:pPr>
            <a:r>
              <a:rPr lang="en-US" sz="2000" dirty="0" smtClean="0"/>
              <a:t>Caffeine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4431" y="180055"/>
            <a:ext cx="554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Abnormal Cardiac Rhythms that Result from Impulse Conduction Block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429" y="1626170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Sinoatrial Block</a:t>
            </a:r>
          </a:p>
          <a:p>
            <a:r>
              <a:rPr lang="en-US" dirty="0" smtClean="0"/>
              <a:t>The impulse from the S-A node is blocked before it</a:t>
            </a:r>
          </a:p>
          <a:p>
            <a:r>
              <a:rPr lang="en-US" dirty="0" smtClean="0"/>
              <a:t>enters the atrial muscle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Cessation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(no) </a:t>
            </a:r>
            <a:r>
              <a:rPr lang="en-US" dirty="0" smtClean="0"/>
              <a:t>of P waves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66429" y="3429000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A-V Block</a:t>
            </a:r>
          </a:p>
          <a:p>
            <a:r>
              <a:rPr lang="en-US" dirty="0" smtClean="0"/>
              <a:t>When </a:t>
            </a:r>
            <a:r>
              <a:rPr lang="en-US" dirty="0"/>
              <a:t>impulse from the S-A node is blocked </a:t>
            </a:r>
            <a:endParaRPr lang="en-US" dirty="0" smtClean="0"/>
          </a:p>
          <a:p>
            <a:r>
              <a:rPr lang="en-US" dirty="0" smtClean="0"/>
              <a:t>Causes</a:t>
            </a:r>
            <a:r>
              <a:rPr lang="en-US" dirty="0"/>
              <a:t>:</a:t>
            </a:r>
          </a:p>
          <a:p>
            <a:r>
              <a:rPr lang="en-US" dirty="0" smtClean="0"/>
              <a:t>Ischemia </a:t>
            </a:r>
            <a:r>
              <a:rPr lang="en-US" dirty="0"/>
              <a:t>of the A-V </a:t>
            </a:r>
            <a:r>
              <a:rPr lang="en-US" dirty="0" smtClean="0"/>
              <a:t>node</a:t>
            </a:r>
          </a:p>
          <a:p>
            <a:r>
              <a:rPr lang="en-US" dirty="0"/>
              <a:t>C</a:t>
            </a:r>
            <a:r>
              <a:rPr lang="en-US" dirty="0" smtClean="0"/>
              <a:t>ompression </a:t>
            </a:r>
            <a:r>
              <a:rPr lang="en-US" dirty="0"/>
              <a:t>of the A-V node by scar formation </a:t>
            </a:r>
            <a:r>
              <a:rPr lang="en-US" dirty="0" smtClean="0"/>
              <a:t> </a:t>
            </a:r>
            <a:r>
              <a:rPr lang="en-US" dirty="0"/>
              <a:t>Inflammation of the A-V node</a:t>
            </a:r>
          </a:p>
          <a:p>
            <a:r>
              <a:rPr lang="en-US" dirty="0" smtClean="0"/>
              <a:t>Strong </a:t>
            </a:r>
            <a:r>
              <a:rPr lang="en-US" dirty="0"/>
              <a:t>vagal stimulation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665" y="1318393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403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Atrial E</a:t>
            </a:r>
            <a:r>
              <a:rPr lang="en-US" sz="3200" dirty="0" smtClean="0"/>
              <a:t>xtrasystoles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340768"/>
            <a:ext cx="4731533" cy="482453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Short P-R interval depending on how far  the ectopic foci from the AV </a:t>
            </a:r>
            <a:r>
              <a:rPr lang="en-US" sz="2000" dirty="0" smtClean="0"/>
              <a:t>node.</a:t>
            </a:r>
            <a:endParaRPr lang="en-US" sz="2000" dirty="0"/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Pulse deficit if there is no time for the ventricles to fill with </a:t>
            </a:r>
            <a:r>
              <a:rPr lang="en-US" sz="2000" dirty="0" smtClean="0"/>
              <a:t>blood.</a:t>
            </a:r>
            <a:endParaRPr lang="en-US" sz="2000" dirty="0"/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The time between the premature contraction and the succeeding beat is increased (Compensatory pause</a:t>
            </a:r>
            <a:r>
              <a:rPr lang="en-US" sz="2000" dirty="0" smtClean="0"/>
              <a:t>).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83" y="1886266"/>
            <a:ext cx="5976938" cy="204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84" y="4048441"/>
            <a:ext cx="5976938" cy="1485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Oval 6"/>
          <p:cNvSpPr/>
          <p:nvPr/>
        </p:nvSpPr>
        <p:spPr bwMode="auto">
          <a:xfrm>
            <a:off x="8430683" y="1886266"/>
            <a:ext cx="533400" cy="11334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16383" y="4224653"/>
            <a:ext cx="533400" cy="11334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Atrial </a:t>
            </a:r>
            <a:r>
              <a:rPr lang="en-US" sz="3200" dirty="0" smtClean="0"/>
              <a:t>Flutter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471383"/>
            <a:ext cx="8653304" cy="3496219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Atrial flutter occurs when the atria are stimulated to beat at a rate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250 </a:t>
            </a:r>
            <a:r>
              <a:rPr lang="en-US" sz="1800" dirty="0" smtClean="0"/>
              <a:t>beats </a:t>
            </a:r>
            <a:r>
              <a:rPr lang="en-US" sz="1800" dirty="0"/>
              <a:t>per minute.</a:t>
            </a:r>
          </a:p>
          <a:p>
            <a:pPr algn="just"/>
            <a:r>
              <a:rPr lang="en-US" sz="1800" dirty="0" smtClean="0"/>
              <a:t>Atrial </a:t>
            </a:r>
            <a:r>
              <a:rPr lang="en-US" sz="1800" dirty="0"/>
              <a:t>flutter results in poor atrial pumping since some parts of the atria are relaxing while other parts are contracting.  </a:t>
            </a:r>
            <a:endParaRPr lang="en-US" sz="180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800" dirty="0"/>
              <a:t>A single large wave travels around and around in the </a:t>
            </a:r>
            <a:r>
              <a:rPr lang="en-US" sz="1800" dirty="0" smtClean="0"/>
              <a:t>atria</a:t>
            </a:r>
          </a:p>
          <a:p>
            <a:r>
              <a:rPr lang="en-US" sz="1800" dirty="0"/>
              <a:t>The refractory period of the AV node causes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2-3</a:t>
            </a:r>
            <a:r>
              <a:rPr lang="en-US" sz="1800" dirty="0" smtClean="0"/>
              <a:t> </a:t>
            </a:r>
            <a:r>
              <a:rPr lang="en-US" sz="1800" dirty="0"/>
              <a:t>beats of atria for one single ventricular beat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2:1</a:t>
            </a:r>
            <a:r>
              <a:rPr lang="en-US" sz="1600" dirty="0"/>
              <a:t> or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2:3</a:t>
            </a:r>
            <a:r>
              <a:rPr lang="en-US" sz="1600" dirty="0"/>
              <a:t> </a:t>
            </a:r>
            <a:r>
              <a:rPr lang="en-US" sz="1600" dirty="0" smtClean="0"/>
              <a:t>rhythm.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3" descr="ecg_atrial_fl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4402823"/>
            <a:ext cx="3108727" cy="177526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cg of atrial flu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0" y="4790024"/>
            <a:ext cx="7501176" cy="1388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278" y="1694205"/>
            <a:ext cx="2143125" cy="21574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8727" y="2960533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6316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Atrial </a:t>
            </a:r>
            <a:r>
              <a:rPr lang="en-US" sz="3200" dirty="0" smtClean="0"/>
              <a:t>Fibrillation </a:t>
            </a:r>
            <a:r>
              <a:rPr lang="en-US" sz="3200" dirty="0"/>
              <a:t>(AF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5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772816"/>
            <a:ext cx="2592288" cy="355334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461" y="1412776"/>
            <a:ext cx="5917000" cy="46085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Same mechanism as ventricular fibrillation. </a:t>
            </a:r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It can occur only in atria without affecting the ventricles.</a:t>
            </a:r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It occurs more frequently in patients with enlarged </a:t>
            </a:r>
            <a:r>
              <a:rPr lang="en-US" sz="2000" dirty="0" smtClean="0"/>
              <a:t>heart.</a:t>
            </a:r>
            <a:endParaRPr lang="en-US" sz="2000" dirty="0"/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The atria do not pump if they are </a:t>
            </a:r>
            <a:r>
              <a:rPr lang="en-US" sz="2000" dirty="0" smtClean="0"/>
              <a:t>fibrillating.</a:t>
            </a:r>
            <a:endParaRPr lang="en-US" sz="2000" dirty="0"/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The efficiency of ventricular filling is decreased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30%</a:t>
            </a:r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No P wave, or high frequency of low voltage P </a:t>
            </a:r>
            <a:r>
              <a:rPr lang="en-US" sz="2000" dirty="0" smtClean="0"/>
              <a:t>wave</a:t>
            </a:r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A person can live for years with atrial fibrillation </a:t>
            </a:r>
            <a:endParaRPr lang="en-US" sz="2000" dirty="0"/>
          </a:p>
          <a:p>
            <a:pPr marL="274320" indent="-274320" defTabSz="91440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Treatment: DC shock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326360"/>
            <a:ext cx="10969943" cy="2785864"/>
          </a:xfrm>
        </p:spPr>
        <p:txBody>
          <a:bodyPr>
            <a:normAutofit/>
          </a:bodyPr>
          <a:lstStyle/>
          <a:p>
            <a:r>
              <a:rPr lang="en-US" sz="1800" u="sng" dirty="0"/>
              <a:t>Prolong QRS complex </a:t>
            </a:r>
            <a:r>
              <a:rPr lang="en-US" sz="1800" dirty="0"/>
              <a:t>because the impulses are carried out with myocardial fibers with </a:t>
            </a:r>
            <a:r>
              <a:rPr lang="en-US" sz="1800" u="sng" dirty="0"/>
              <a:t>slower conduction </a:t>
            </a:r>
            <a:r>
              <a:rPr lang="en-US" sz="1800" dirty="0"/>
              <a:t>rate than Purkinje fibers</a:t>
            </a:r>
          </a:p>
          <a:p>
            <a:r>
              <a:rPr lang="en-US" sz="1800" u="sng" dirty="0"/>
              <a:t>Increase QRS </a:t>
            </a:r>
            <a:r>
              <a:rPr lang="en-US" sz="1800" dirty="0"/>
              <a:t>complexes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u="sng" dirty="0"/>
              <a:t>voltage </a:t>
            </a:r>
            <a:r>
              <a:rPr lang="en-US" sz="1800" dirty="0"/>
              <a:t>because QRS wave from one ventricle </a:t>
            </a:r>
            <a:r>
              <a:rPr lang="en-US" sz="1800" u="sng" dirty="0"/>
              <a:t>can not neutralize </a:t>
            </a:r>
            <a:r>
              <a:rPr lang="en-US" sz="1800" dirty="0"/>
              <a:t>the one from the other ventricle</a:t>
            </a:r>
          </a:p>
          <a:p>
            <a:r>
              <a:rPr lang="en-US" sz="1800" dirty="0"/>
              <a:t>After PVCs, the </a:t>
            </a:r>
            <a:r>
              <a:rPr lang="en-US" sz="1800" u="sng" dirty="0"/>
              <a:t>T wave has an electrical potential of opposite polarity </a:t>
            </a:r>
            <a:r>
              <a:rPr lang="en-US" sz="1800" dirty="0"/>
              <a:t>of that of the QRS because of the </a:t>
            </a:r>
            <a:r>
              <a:rPr lang="en-US" sz="1800" u="sng" dirty="0"/>
              <a:t>slow conduction </a:t>
            </a:r>
            <a:r>
              <a:rPr lang="en-US" sz="1800" dirty="0"/>
              <a:t>in the myocardial fibers, the fibers that depolarizes first will </a:t>
            </a:r>
            <a:r>
              <a:rPr lang="en-US" sz="1800" u="sng" dirty="0"/>
              <a:t>repolarize first</a:t>
            </a:r>
          </a:p>
          <a:p>
            <a:r>
              <a:rPr lang="en-US" sz="1800" u="sng" dirty="0"/>
              <a:t>Causes</a:t>
            </a:r>
            <a:r>
              <a:rPr lang="en-US" sz="1800" dirty="0"/>
              <a:t>: drugs, caffeine, smoking, lack of sleep, emotional irritations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Ventricular </a:t>
            </a:r>
            <a:r>
              <a:rPr lang="en-US" dirty="0" smtClean="0"/>
              <a:t>extrasystoles</a:t>
            </a:r>
            <a:endParaRPr lang="en-US" dirty="0"/>
          </a:p>
        </p:txBody>
      </p:sp>
      <p:pic>
        <p:nvPicPr>
          <p:cNvPr id="6" name="Picture 2" descr="http://www.studentconsult.com/common/showimage.cfm?mediaISBN=0721602401&amp;FigFile=S02401-013-f011.jpg&amp;size=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14996" b="55040"/>
          <a:stretch>
            <a:fillRect/>
          </a:stretch>
        </p:blipFill>
        <p:spPr bwMode="auto">
          <a:xfrm>
            <a:off x="3476643" y="3789040"/>
            <a:ext cx="5235575" cy="21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69" y="1601470"/>
            <a:ext cx="10969943" cy="4937760"/>
          </a:xfrm>
        </p:spPr>
        <p:txBody>
          <a:bodyPr>
            <a:normAutofit/>
          </a:bodyPr>
          <a:lstStyle/>
          <a:p>
            <a:r>
              <a:rPr lang="en-US" sz="2400" dirty="0"/>
              <a:t>From the students’ </a:t>
            </a:r>
            <a:r>
              <a:rPr lang="en-US" sz="2400" dirty="0" smtClean="0"/>
              <a:t>guide:</a:t>
            </a:r>
            <a:endParaRPr lang="en-US" sz="2400" dirty="0"/>
          </a:p>
          <a:p>
            <a:r>
              <a:rPr lang="en-US" sz="2400" dirty="0" smtClean="0"/>
              <a:t>Identify </a:t>
            </a:r>
            <a:r>
              <a:rPr lang="en-US" sz="2400" dirty="0"/>
              <a:t>normal </a:t>
            </a:r>
            <a:r>
              <a:rPr lang="en-US" sz="2400" dirty="0" smtClean="0"/>
              <a:t>rhythm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Identify the main pathophysiological causes of cardiac arrhythmias (Arrhythmogenesis) } Identify sinus </a:t>
            </a:r>
            <a:r>
              <a:rPr lang="en-US" sz="2400" dirty="0" smtClean="0"/>
              <a:t>arrhythmias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Define different ectopic foci of excitation and the mechanism of re-entry phenomena } Identify conduction block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Identify electrolyte abnormalities (K+, Ca</a:t>
            </a:r>
            <a:r>
              <a:rPr lang="en-US" sz="2400" dirty="0" smtClean="0"/>
              <a:t>++)</a:t>
            </a:r>
            <a:endParaRPr lang="en-US" sz="2400" dirty="0"/>
          </a:p>
          <a:p>
            <a:r>
              <a:rPr lang="en-US" sz="2400" dirty="0" smtClean="0"/>
              <a:t>Enumerate </a:t>
            </a:r>
            <a:r>
              <a:rPr lang="en-US" sz="2400" dirty="0"/>
              <a:t>the common arrhythmias and describe the basic ECG changes 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2164" y="554514"/>
            <a:ext cx="3992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GillSansMT" charset="0"/>
              </a:rPr>
              <a:t>Study Smart: focus on mutual topics. </a:t>
            </a:r>
            <a:endParaRPr lang="en-US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778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418590"/>
            <a:ext cx="10969943" cy="49377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x-none" sz="2000" dirty="0" smtClean="0">
                <a:solidFill>
                  <a:srgbClr val="FF0000"/>
                </a:solidFill>
                <a:ea typeface="ＭＳ Ｐゴシック" charset="-128"/>
              </a:rPr>
              <a:t>The 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most serious of all </a:t>
            </a:r>
            <a:r>
              <a:rPr lang="en-US" altLang="x-none" sz="2000" dirty="0" smtClean="0">
                <a:solidFill>
                  <a:srgbClr val="FF0000"/>
                </a:solidFill>
                <a:ea typeface="ＭＳ Ｐゴシック" charset="-128"/>
              </a:rPr>
              <a:t>arrhythmias</a:t>
            </a:r>
            <a:endParaRPr lang="en-US" altLang="x-none" sz="20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r>
              <a:rPr lang="en-US" altLang="x-none" sz="2000" b="1" dirty="0"/>
              <a:t>Cause: </a:t>
            </a:r>
            <a:r>
              <a:rPr lang="en-US" altLang="x-none" sz="2000" dirty="0"/>
              <a:t>impulses stimulate one part of the ventricles, then another, then itself. </a:t>
            </a:r>
          </a:p>
          <a:p>
            <a:pPr>
              <a:buFont typeface="Arial" charset="0"/>
              <a:buChar char="•"/>
            </a:pPr>
            <a:r>
              <a:rPr lang="en-US" altLang="x-none" sz="2000" dirty="0"/>
              <a:t>Many part contracts at the same time while other parts relax. (Circus movement)</a:t>
            </a:r>
          </a:p>
          <a:p>
            <a:pPr>
              <a:buFont typeface="Arial" charset="0"/>
              <a:buChar char="•"/>
            </a:pPr>
            <a:endParaRPr lang="en-US" altLang="x-none" sz="2000" dirty="0"/>
          </a:p>
          <a:p>
            <a:pPr>
              <a:buFont typeface="Arial" charset="0"/>
              <a:buChar char="•"/>
            </a:pPr>
            <a:r>
              <a:rPr lang="en-US" altLang="x-none" sz="2000" b="1" dirty="0"/>
              <a:t>Causes: </a:t>
            </a:r>
            <a:r>
              <a:rPr lang="en-US" altLang="x-none" sz="2000" dirty="0"/>
              <a:t>sudden electrical shock, ischemia </a:t>
            </a:r>
          </a:p>
          <a:p>
            <a:pPr lvl="1"/>
            <a:r>
              <a:rPr lang="en-US" altLang="x-none" sz="2000" dirty="0">
                <a:solidFill>
                  <a:schemeClr val="tx1"/>
                </a:solidFill>
              </a:rPr>
              <a:t>Tachycardia</a:t>
            </a:r>
          </a:p>
          <a:p>
            <a:pPr lvl="1"/>
            <a:r>
              <a:rPr lang="en-US" altLang="x-none" sz="2000" dirty="0">
                <a:solidFill>
                  <a:schemeClr val="tx1"/>
                </a:solidFill>
              </a:rPr>
              <a:t>Irregular rhythm</a:t>
            </a:r>
          </a:p>
          <a:p>
            <a:pPr lvl="1"/>
            <a:r>
              <a:rPr lang="en-US" altLang="x-none" sz="2000" dirty="0">
                <a:solidFill>
                  <a:schemeClr val="tx1"/>
                </a:solidFill>
              </a:rPr>
              <a:t>Broad QRS complex</a:t>
            </a:r>
          </a:p>
          <a:p>
            <a:pPr lvl="1"/>
            <a:r>
              <a:rPr lang="en-US" altLang="x-none" sz="2000" dirty="0">
                <a:solidFill>
                  <a:schemeClr val="tx1"/>
                </a:solidFill>
              </a:rPr>
              <a:t>No P wave</a:t>
            </a:r>
          </a:p>
          <a:p>
            <a:pPr lvl="1"/>
            <a:endParaRPr lang="en-US" altLang="x-none" sz="2000" dirty="0">
              <a:solidFill>
                <a:schemeClr val="tx1"/>
              </a:solidFill>
            </a:endParaRPr>
          </a:p>
          <a:p>
            <a:pPr lvl="1"/>
            <a:r>
              <a:rPr lang="en-US" altLang="x-none" sz="2000" dirty="0">
                <a:solidFill>
                  <a:schemeClr val="tx1"/>
                </a:solidFill>
              </a:rPr>
              <a:t>Treatment : DC shock</a:t>
            </a:r>
          </a:p>
          <a:p>
            <a:pPr>
              <a:buFont typeface="Arial" charset="0"/>
              <a:buChar char="•"/>
            </a:pPr>
            <a:endParaRPr lang="en-US" altLang="x-none" sz="2000" i="1" u="sng" dirty="0">
              <a:solidFill>
                <a:schemeClr val="accent2"/>
              </a:solidFill>
              <a:ea typeface="ＭＳ Ｐゴシック" charset="-128"/>
            </a:endParaRPr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60" y="128905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 smtClean="0"/>
              <a:t>Ventricular Fibrillation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199" y="3429000"/>
            <a:ext cx="2754675" cy="2732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tudentconsult.com/common/showimage.cfm?mediaISBN=0721602401&amp;FigFile=S02401-013-f016.jpg&amp;size=fullsiz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10098" r="17166" b="25525"/>
          <a:stretch/>
        </p:blipFill>
        <p:spPr bwMode="auto">
          <a:xfrm>
            <a:off x="5387572" y="3428999"/>
            <a:ext cx="3351356" cy="7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tudentconsult.com/common/showimage.cfm?mediaISBN=0721602401&amp;FigFile=S02401-013-f017.jpg&amp;size=full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b="7684"/>
          <a:stretch>
            <a:fillRect/>
          </a:stretch>
        </p:blipFill>
        <p:spPr bwMode="auto">
          <a:xfrm>
            <a:off x="5387572" y="4350685"/>
            <a:ext cx="3351356" cy="1811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3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21804" y="3473"/>
            <a:ext cx="1094521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dirty="0"/>
              <a:t>Abnormal Cardiac Rhythms that Result </a:t>
            </a:r>
            <a:r>
              <a:rPr lang="en-US" altLang="x-none" sz="3200" dirty="0" smtClean="0"/>
              <a:t/>
            </a:r>
            <a:br>
              <a:rPr lang="en-US" altLang="x-none" sz="3200" dirty="0" smtClean="0"/>
            </a:br>
            <a:r>
              <a:rPr lang="en-US" altLang="x-none" sz="3200" dirty="0" smtClean="0"/>
              <a:t>from </a:t>
            </a:r>
            <a:r>
              <a:rPr lang="en-US" altLang="x-none" sz="3200" dirty="0"/>
              <a:t>Impulse Conduction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484784"/>
            <a:ext cx="5616624" cy="28803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indent="-274320">
              <a:buClr>
                <a:schemeClr val="tx1"/>
              </a:buClr>
              <a:buFont typeface="Wingdings 2"/>
              <a:buChar char=""/>
              <a:defRPr/>
            </a:pPr>
            <a:r>
              <a:rPr lang="en-US" sz="2000" b="1" u="sng" dirty="0" smtClean="0"/>
              <a:t>Sinoatrial Block</a:t>
            </a:r>
          </a:p>
          <a:p>
            <a:pPr marL="640080" lvl="1" indent="-246888">
              <a:buClr>
                <a:schemeClr val="tx1"/>
              </a:buClr>
              <a:buFont typeface="Wingdings 2"/>
              <a:buChar char=""/>
              <a:defRPr/>
            </a:pPr>
            <a:r>
              <a:rPr lang="en-US" sz="2000" dirty="0" smtClean="0"/>
              <a:t>Blockade of the S-A node impulse before entering atrial muscle. </a:t>
            </a:r>
          </a:p>
          <a:p>
            <a:pPr marL="274320" indent="-274320">
              <a:buClr>
                <a:schemeClr val="tx1"/>
              </a:buClr>
              <a:buFont typeface="Wingdings 2"/>
              <a:buChar char=""/>
              <a:defRPr/>
            </a:pPr>
            <a:r>
              <a:rPr lang="en-US" sz="2000" dirty="0" smtClean="0"/>
              <a:t>Cessation of P wave </a:t>
            </a:r>
            <a:r>
              <a:rPr lang="en-US" sz="2000" dirty="0" smtClean="0">
                <a:solidFill>
                  <a:srgbClr val="C00000"/>
                </a:solidFill>
              </a:rPr>
              <a:t>(difficulty of seeing p wave)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4"/>
          <a:stretch>
            <a:fillRect/>
          </a:stretch>
        </p:blipFill>
        <p:spPr bwMode="auto">
          <a:xfrm>
            <a:off x="813737" y="3012545"/>
            <a:ext cx="5352323" cy="11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7505" y="3473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26460" y="1485354"/>
            <a:ext cx="5040560" cy="2879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2"/>
              <a:buChar char=""/>
              <a:defRPr sz="21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x-none" sz="2000" b="1" u="sng" dirty="0">
                <a:latin typeface="+mn-lt"/>
                <a:ea typeface="+mn-ea"/>
              </a:rPr>
              <a:t>A-V </a:t>
            </a:r>
            <a:r>
              <a:rPr lang="en-US" altLang="x-none" sz="2000" b="1" u="sng" dirty="0" smtClean="0">
                <a:latin typeface="+mn-lt"/>
                <a:ea typeface="+mn-ea"/>
              </a:rPr>
              <a:t>Block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x-none" sz="2000" dirty="0" smtClean="0">
                <a:latin typeface="+mn-lt"/>
                <a:ea typeface="+mn-ea"/>
              </a:rPr>
              <a:t>When </a:t>
            </a:r>
            <a:r>
              <a:rPr lang="en-US" altLang="x-none" sz="2000" dirty="0">
                <a:latin typeface="+mn-lt"/>
                <a:ea typeface="+mn-ea"/>
              </a:rPr>
              <a:t>impulse from the S-A node is </a:t>
            </a:r>
            <a:r>
              <a:rPr lang="en-US" altLang="x-none" sz="2000" dirty="0" smtClean="0">
                <a:latin typeface="+mn-lt"/>
                <a:ea typeface="+mn-ea"/>
              </a:rPr>
              <a:t>blocked</a:t>
            </a:r>
            <a:endParaRPr lang="en-US" altLang="x-none" sz="2000" dirty="0">
              <a:latin typeface="+mn-lt"/>
              <a:ea typeface="+mn-ea"/>
            </a:endParaRPr>
          </a:p>
          <a:p>
            <a:pPr defTabSz="914400">
              <a:buClr>
                <a:schemeClr val="tx1"/>
              </a:buClr>
            </a:pPr>
            <a:r>
              <a:rPr lang="en-US" altLang="x-none" sz="2000" dirty="0">
                <a:latin typeface="+mn-lt"/>
                <a:ea typeface="+mn-ea"/>
              </a:rPr>
              <a:t>First degree block</a:t>
            </a:r>
          </a:p>
          <a:p>
            <a:pPr defTabSz="914400">
              <a:buClr>
                <a:schemeClr val="tx1"/>
              </a:buClr>
            </a:pPr>
            <a:r>
              <a:rPr lang="en-US" altLang="x-none" sz="2000" dirty="0">
                <a:latin typeface="+mn-lt"/>
                <a:ea typeface="+mn-ea"/>
              </a:rPr>
              <a:t>Second degree block</a:t>
            </a:r>
          </a:p>
          <a:p>
            <a:pPr defTabSz="914400">
              <a:buClr>
                <a:schemeClr val="tx1"/>
              </a:buClr>
            </a:pPr>
            <a:r>
              <a:rPr lang="en-US" altLang="x-none" sz="2000" dirty="0">
                <a:latin typeface="+mn-lt"/>
                <a:ea typeface="+mn-ea"/>
              </a:rPr>
              <a:t>Third degree block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9746" y="4609335"/>
            <a:ext cx="565262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Causes of SA and AV Block: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1800" dirty="0"/>
              <a:t>Ischemia of the A-V node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1800" dirty="0"/>
              <a:t>Compression of the A-V node by scar formation</a:t>
            </a:r>
          </a:p>
          <a:p>
            <a:pPr marL="678942" lvl="1" indent="-285750">
              <a:buFont typeface="Wingdings 2"/>
              <a:buChar char=""/>
              <a:defRPr/>
            </a:pPr>
            <a:r>
              <a:rPr lang="en-US" sz="1800" dirty="0"/>
              <a:t>Inflammation of the A-V node</a:t>
            </a:r>
          </a:p>
          <a:p>
            <a:pPr marL="736092" lvl="1" indent="-342900">
              <a:buFont typeface="Wingdings 2"/>
              <a:buChar char=""/>
              <a:defRPr/>
            </a:pPr>
            <a:r>
              <a:rPr lang="en-US" sz="1800" dirty="0"/>
              <a:t>Strong vagal stimulation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Other </a:t>
            </a:r>
            <a:r>
              <a:rPr lang="en-US" sz="3200" dirty="0" smtClean="0"/>
              <a:t>Arrhythmias Due </a:t>
            </a:r>
            <a:r>
              <a:rPr lang="en-US" sz="3200" dirty="0"/>
              <a:t>to </a:t>
            </a:r>
            <a:r>
              <a:rPr lang="en-US" sz="3200" dirty="0" smtClean="0"/>
              <a:t>Disturbances </a:t>
            </a:r>
            <a:r>
              <a:rPr lang="en-US" sz="3200" dirty="0"/>
              <a:t>of </a:t>
            </a:r>
            <a:r>
              <a:rPr lang="en-US" sz="3200" dirty="0" smtClean="0"/>
              <a:t>Impulse Conduction (impulse conduction block)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548630"/>
              </p:ext>
            </p:extLst>
          </p:nvPr>
        </p:nvGraphicFramePr>
        <p:xfrm>
          <a:off x="472111" y="1232425"/>
          <a:ext cx="5484792" cy="49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35307157"/>
              </p:ext>
            </p:extLst>
          </p:nvPr>
        </p:nvGraphicFramePr>
        <p:xfrm>
          <a:off x="5158308" y="1380900"/>
          <a:ext cx="7344816" cy="49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4798073" y="2238856"/>
            <a:ext cx="1080120" cy="86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52847" y="3799101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24755" y="4232401"/>
            <a:ext cx="1332148" cy="924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Block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24" y="1219200"/>
            <a:ext cx="8504177" cy="4937125"/>
          </a:xfrm>
        </p:spPr>
      </p:pic>
    </p:spTree>
    <p:extLst>
      <p:ext uri="{BB962C8B-B14F-4D97-AF65-F5344CB8AC3E}">
        <p14:creationId xmlns:p14="http://schemas.microsoft.com/office/powerpoint/2010/main" val="195189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66171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Heart B</a:t>
            </a:r>
            <a:r>
              <a:rPr lang="en-US" sz="3200" dirty="0" smtClean="0"/>
              <a:t>lock = </a:t>
            </a:r>
            <a:r>
              <a:rPr lang="en-US" sz="3200" dirty="0"/>
              <a:t>Atrioventricular (AV) </a:t>
            </a:r>
            <a:r>
              <a:rPr lang="en-US" sz="3200" dirty="0" smtClean="0"/>
              <a:t>Block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177542"/>
            <a:ext cx="5340935" cy="15257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1st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degree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block: </a:t>
            </a:r>
            <a:r>
              <a:rPr lang="en-US" sz="2000" dirty="0" smtClean="0"/>
              <a:t>all impulses pass through the AV node but with greater than normal delay.  Every P wave is followed by R wave. </a:t>
            </a:r>
          </a:p>
          <a:p>
            <a:pPr marL="0" indent="0">
              <a:buNone/>
            </a:pPr>
            <a:r>
              <a:rPr lang="en-US" sz="2000" dirty="0" smtClean="0"/>
              <a:t>    P-R interval is prolonged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=  0.2 second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2" descr="Image result for ecg of first degree heart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7" y="2703305"/>
            <a:ext cx="4607370" cy="8732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382446" y="1206742"/>
            <a:ext cx="5599304" cy="2828749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20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2nd degree AV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block: </a:t>
            </a:r>
          </a:p>
          <a:p>
            <a:pPr defTabSz="914400">
              <a:spcBef>
                <a:spcPts val="200"/>
              </a:spcBef>
              <a:buFont typeface="Arial" charset="0"/>
              <a:buChar char="•"/>
            </a:pPr>
            <a:r>
              <a:rPr lang="en-US" altLang="x-none" sz="2000" dirty="0"/>
              <a:t>P-R interval &gt; 0.25 second</a:t>
            </a:r>
          </a:p>
          <a:p>
            <a:pPr defTabSz="914400">
              <a:spcBef>
                <a:spcPts val="200"/>
              </a:spcBef>
              <a:buFont typeface="Arial" charset="0"/>
              <a:buChar char="•"/>
            </a:pPr>
            <a:r>
              <a:rPr lang="en-US" altLang="x-none" sz="2000" dirty="0">
                <a:solidFill>
                  <a:schemeClr val="tx2"/>
                </a:solidFill>
              </a:rPr>
              <a:t>Only few impulses pass to the ventricles</a:t>
            </a:r>
          </a:p>
          <a:p>
            <a:pPr defTabSz="914400">
              <a:spcBef>
                <a:spcPts val="200"/>
              </a:spcBef>
              <a:buNone/>
            </a:pPr>
            <a:r>
              <a:rPr lang="en-US" altLang="x-none" sz="2000" dirty="0">
                <a:solidFill>
                  <a:schemeClr val="tx2"/>
                </a:solidFill>
                <a:sym typeface="Symbol" charset="2"/>
              </a:rPr>
              <a:t>	 </a:t>
            </a:r>
            <a:r>
              <a:rPr lang="en-US" altLang="x-none" sz="2000" dirty="0"/>
              <a:t>atria beat faster than ventricles</a:t>
            </a:r>
          </a:p>
          <a:p>
            <a:pPr defTabSz="914400">
              <a:spcBef>
                <a:spcPts val="200"/>
              </a:spcBef>
              <a:buNone/>
            </a:pPr>
            <a:r>
              <a:rPr lang="en-US" altLang="x-none" sz="2000" dirty="0">
                <a:solidFill>
                  <a:schemeClr val="tx2"/>
                </a:solidFill>
                <a:sym typeface="Symbol" charset="2"/>
              </a:rPr>
              <a:t>	</a:t>
            </a:r>
            <a:r>
              <a:rPr lang="en-US" altLang="x-none" sz="2000" dirty="0">
                <a:sym typeface="Symbol" charset="2"/>
              </a:rPr>
              <a:t></a:t>
            </a:r>
            <a:r>
              <a:rPr lang="ja-JP" altLang="en-US" sz="2000" dirty="0"/>
              <a:t>“</a:t>
            </a:r>
            <a:r>
              <a:rPr lang="en-US" altLang="ja-JP" sz="2000" u="sng" dirty="0"/>
              <a:t>dropped beat</a:t>
            </a:r>
            <a:r>
              <a:rPr lang="ja-JP" altLang="en-US" sz="2000" dirty="0"/>
              <a:t>”</a:t>
            </a:r>
            <a:r>
              <a:rPr lang="en-US" altLang="ja-JP" sz="2000" dirty="0"/>
              <a:t> of the </a:t>
            </a:r>
            <a:r>
              <a:rPr lang="en-US" altLang="ja-JP" sz="2000" dirty="0" smtClean="0"/>
              <a:t>ventricles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defTabSz="9144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B0F0"/>
                </a:solidFill>
              </a:rPr>
              <a:t>Mobitz I: </a:t>
            </a:r>
            <a:r>
              <a:rPr lang="en-US" sz="2000" dirty="0" smtClean="0"/>
              <a:t>Progressive </a:t>
            </a:r>
            <a:r>
              <a:rPr lang="en-US" sz="2000" dirty="0"/>
              <a:t>increase in P-R interval until one QRS is dropped</a:t>
            </a:r>
            <a:r>
              <a:rPr lang="en-US" sz="2000" dirty="0" smtClean="0"/>
              <a:t>.</a:t>
            </a:r>
          </a:p>
          <a:p>
            <a:pPr marL="457200" indent="-457200" defTabSz="9144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B0F0"/>
                </a:solidFill>
              </a:rPr>
              <a:t>Mobitz II</a:t>
            </a:r>
            <a:r>
              <a:rPr lang="en-US" sz="2000" dirty="0" smtClean="0"/>
              <a:t>: Constant PR prolongation + dropped beat</a:t>
            </a:r>
            <a:endParaRPr lang="en-US" sz="2000" dirty="0"/>
          </a:p>
          <a:p>
            <a:pPr defTabSz="914400">
              <a:spcBef>
                <a:spcPts val="200"/>
              </a:spcBef>
            </a:pPr>
            <a:endParaRPr lang="en-US" sz="2000" dirty="0" smtClean="0"/>
          </a:p>
          <a:p>
            <a:pPr defTabSz="914400">
              <a:spcBef>
                <a:spcPts val="200"/>
              </a:spcBef>
            </a:pPr>
            <a:endParaRPr lang="en-US" sz="2000" dirty="0" smtClean="0"/>
          </a:p>
          <a:p>
            <a:pPr defTabSz="914400">
              <a:spcBef>
                <a:spcPts val="200"/>
              </a:spcBef>
            </a:pPr>
            <a:endParaRPr lang="en-US" sz="2000" dirty="0" smtClean="0"/>
          </a:p>
          <a:p>
            <a:pPr defTabSz="914400">
              <a:spcBef>
                <a:spcPts val="200"/>
              </a:spcBef>
            </a:pPr>
            <a:endParaRPr lang="en-US" sz="2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460" y="3820318"/>
            <a:ext cx="5340935" cy="2536031"/>
          </a:xfrm>
          <a:prstGeom prst="rect">
            <a:avLst/>
          </a:prstGeom>
        </p:spPr>
        <p:txBody>
          <a:bodyPr vert="horz" lIns="101590" tIns="50795" rIns="101590" bIns="50795">
            <a:normAutofit fontScale="92500" lnSpcReduction="10000"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3rd degree AV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block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000" dirty="0" smtClean="0"/>
              <a:t>(</a:t>
            </a:r>
            <a:r>
              <a:rPr lang="en-US" sz="2000" dirty="0"/>
              <a:t>complete heart block). </a:t>
            </a:r>
            <a:endParaRPr lang="en-US" sz="2000" dirty="0" smtClean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/>
              <a:t>Complete dissociation of P wave and QRS waves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u="sng" dirty="0">
                <a:solidFill>
                  <a:schemeClr val="tx2"/>
                </a:solidFill>
              </a:rPr>
              <a:t>Ventricle escape</a:t>
            </a:r>
            <a:r>
              <a:rPr lang="en-US" sz="2000" dirty="0">
                <a:solidFill>
                  <a:schemeClr val="tx2"/>
                </a:solidFill>
              </a:rPr>
              <a:t> from the influence of S-A </a:t>
            </a:r>
            <a:r>
              <a:rPr lang="en-US" sz="2000" dirty="0" smtClean="0">
                <a:solidFill>
                  <a:schemeClr val="tx2"/>
                </a:solidFill>
              </a:rPr>
              <a:t>node</a:t>
            </a:r>
            <a:endParaRPr lang="en-US" sz="2000" dirty="0" smtClean="0"/>
          </a:p>
          <a:p>
            <a:pPr defTabSz="914400"/>
            <a:r>
              <a:rPr lang="en-US" sz="2000" dirty="0" smtClean="0"/>
              <a:t>Atrial </a:t>
            </a:r>
            <a:r>
              <a:rPr lang="en-US" sz="2000" dirty="0"/>
              <a:t>rate is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100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beats/min</a:t>
            </a:r>
            <a:endParaRPr lang="en-US" sz="2000" dirty="0"/>
          </a:p>
          <a:p>
            <a:pPr defTabSz="914400"/>
            <a:r>
              <a:rPr lang="en-US" sz="2000" dirty="0"/>
              <a:t>V</a:t>
            </a:r>
            <a:r>
              <a:rPr lang="en-US" sz="2000" dirty="0" smtClean="0"/>
              <a:t>entricular </a:t>
            </a:r>
            <a:r>
              <a:rPr lang="en-US" sz="2000" dirty="0"/>
              <a:t>rate is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57 beats/min</a:t>
            </a:r>
            <a:r>
              <a:rPr lang="en-US" sz="2000" dirty="0" smtClean="0"/>
              <a:t>. (40 in females)</a:t>
            </a:r>
          </a:p>
          <a:p>
            <a:pPr defTabSz="914400"/>
            <a:r>
              <a:rPr lang="en-US" sz="2000" dirty="0" smtClean="0"/>
              <a:t>Stroke-Adams Syndrome:: AV block comes and goes</a:t>
            </a:r>
          </a:p>
          <a:p>
            <a:pPr defTabSz="914400"/>
            <a:endParaRPr lang="en-US" sz="2000" dirty="0" smtClean="0"/>
          </a:p>
          <a:p>
            <a:pPr defTabSz="914400"/>
            <a:endParaRPr lang="en-US" sz="2000" dirty="0"/>
          </a:p>
        </p:txBody>
      </p:sp>
      <p:pic>
        <p:nvPicPr>
          <p:cNvPr id="10" name="Picture 2" descr="Image result for ecg of mobitz type 2 heart b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90" y="5398271"/>
            <a:ext cx="3762192" cy="8748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cg of mobitz type 1 heart b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45" y="4340143"/>
            <a:ext cx="3762192" cy="971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53982" y="4262802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Mobitz I: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76245" y="5388809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Mobitz II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166420" y="1633983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90" y="127671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Diseases in ECG: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002" y="1168735"/>
            <a:ext cx="8725311" cy="5137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1.  Ischemia: </a:t>
            </a:r>
            <a:r>
              <a:rPr lang="en-US" sz="2000" dirty="0" smtClean="0"/>
              <a:t>common use of ECG is acute chest pain.</a:t>
            </a:r>
          </a:p>
          <a:p>
            <a:pPr marL="0" indent="0">
              <a:buNone/>
            </a:pPr>
            <a:r>
              <a:rPr lang="en-US" sz="2000" dirty="0" smtClean="0"/>
              <a:t>Cause: restriction of blood flow to the myocardium due to</a:t>
            </a:r>
          </a:p>
          <a:p>
            <a:pPr>
              <a:buFontTx/>
              <a:buChar char="-"/>
            </a:pPr>
            <a:r>
              <a:rPr lang="en-US" sz="2000" dirty="0" smtClean="0"/>
              <a:t>reversible: angina pectoris</a:t>
            </a:r>
          </a:p>
          <a:p>
            <a:pPr>
              <a:buFontTx/>
              <a:buChar char="-"/>
            </a:pPr>
            <a:r>
              <a:rPr lang="en-US" sz="2000" dirty="0" smtClean="0"/>
              <a:t>Irreversible: myocardial infarction.</a:t>
            </a:r>
          </a:p>
          <a:p>
            <a:pPr>
              <a:buFontTx/>
              <a:buChar char="-"/>
            </a:pPr>
            <a:r>
              <a:rPr lang="en-US" sz="2000" dirty="0"/>
              <a:t>Ischemia </a:t>
            </a:r>
            <a:r>
              <a:rPr lang="en-US" sz="2000" dirty="0">
                <a:sym typeface="Symbol"/>
              </a:rPr>
              <a:t> injury  </a:t>
            </a:r>
            <a:r>
              <a:rPr lang="en-US" sz="2000" dirty="0" smtClean="0">
                <a:sym typeface="Symbol"/>
              </a:rPr>
              <a:t>infarction</a:t>
            </a:r>
            <a:endParaRPr lang="en-US" sz="800" dirty="0" smtClean="0">
              <a:sym typeface="Symbol"/>
            </a:endParaRPr>
          </a:p>
          <a:p>
            <a:pPr marL="0" indent="0">
              <a:buNone/>
            </a:pPr>
            <a:r>
              <a:rPr lang="en-US" sz="2000" b="1" dirty="0" smtClean="0">
                <a:sym typeface="Symbol"/>
              </a:rPr>
              <a:t>2.  </a:t>
            </a:r>
            <a:r>
              <a:rPr lang="en-US" sz="2000" b="1" dirty="0" smtClean="0"/>
              <a:t>Reversible Ischemia: </a:t>
            </a:r>
            <a:r>
              <a:rPr lang="en-US" sz="2000" dirty="0" smtClean="0"/>
              <a:t>Inverted T wave - ST segment depression.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3.  Myocardial infarction:   </a:t>
            </a:r>
            <a:r>
              <a:rPr lang="en-US" sz="2000" dirty="0" smtClean="0"/>
              <a:t>ST segment elevation – Deep Q  wave. Complete loss of blood supply </a:t>
            </a:r>
            <a:r>
              <a:rPr lang="en-US" sz="2000" dirty="0"/>
              <a:t>to the myocardium resulting in necrosis or death of </a:t>
            </a:r>
            <a:r>
              <a:rPr lang="en-US" sz="2000" dirty="0" smtClean="0"/>
              <a:t>tissue.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  <a:p>
            <a:pPr marL="0" indent="0">
              <a:buNone/>
            </a:pPr>
            <a:r>
              <a:rPr lang="en-US" sz="2000" b="1" dirty="0" smtClean="0"/>
              <a:t>4.  Hypokalemia:   </a:t>
            </a:r>
            <a:r>
              <a:rPr lang="en-US" sz="2000" dirty="0" smtClean="0"/>
              <a:t>Flat T wave</a:t>
            </a:r>
          </a:p>
          <a:p>
            <a:pPr marL="457200" indent="-457200">
              <a:buAutoNum type="arabicPeriod" startAt="4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5.  Hyperkalemia:  </a:t>
            </a:r>
            <a:r>
              <a:rPr lang="en-US" sz="2000" dirty="0" smtClean="0"/>
              <a:t>Tall peak T wave.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527505" y="-10244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pic>
        <p:nvPicPr>
          <p:cNvPr id="6" name="Picture 2" descr="http://www.merckmanuals.com/media/professional/figures/MMPE_12END_156_02_e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284" y="4899514"/>
            <a:ext cx="2952328" cy="133779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http://www.benbest.com/health/ele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48" y="3763987"/>
            <a:ext cx="1735789" cy="1135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7" descr="D:\SCContent\0721602401\graphics\fullsize\S02401-012-f0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3" t="9069" r="18578" b="18591"/>
          <a:stretch/>
        </p:blipFill>
        <p:spPr bwMode="auto">
          <a:xfrm>
            <a:off x="8105226" y="2357616"/>
            <a:ext cx="2486174" cy="1084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44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0" y="3789040"/>
            <a:ext cx="1096994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 smtClean="0"/>
              <a:t>(Please be sure to check this file frequently for any edits or updates on all of our lectures.)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1240" y="5445241"/>
            <a:ext cx="662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2907" y="3212976"/>
            <a:ext cx="6526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449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>
                <a:solidFill>
                  <a:srgbClr val="464653"/>
                </a:solidFill>
              </a:rPr>
              <a:t>Quiz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03638" y="2060848"/>
            <a:ext cx="10969943" cy="553616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3"/>
              </a:rPr>
              <a:t>https://www.onlineexambuilder.com/arrhythmias/exam-139189</a:t>
            </a:r>
            <a:endParaRPr lang="en-US" sz="2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11" y="94105"/>
            <a:ext cx="8227457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6079" y="4385090"/>
            <a:ext cx="3167527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88" y="2451761"/>
            <a:ext cx="449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6079" y="3200769"/>
            <a:ext cx="2015699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3019" y="1735769"/>
            <a:ext cx="822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605388" y="3199835"/>
            <a:ext cx="2879569" cy="8781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Female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Amal AlShaibi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Rana Barasain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047" y="3235969"/>
            <a:ext cx="2879569" cy="601180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Mohammed Almutllaq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5779" y="4189750"/>
            <a:ext cx="5701577" cy="2047562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44074" y="332656"/>
            <a:ext cx="5679881" cy="5904656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8407" y="0"/>
            <a:ext cx="5197475" cy="94138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u="sng" dirty="0"/>
              <a:t>The Normal Conduction System</a:t>
            </a:r>
          </a:p>
        </p:txBody>
      </p:sp>
      <p:pic>
        <p:nvPicPr>
          <p:cNvPr id="18434" name="Picture 3" descr="conduction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1861" r="1112" b="2460"/>
          <a:stretch/>
        </p:blipFill>
        <p:spPr bwMode="auto">
          <a:xfrm>
            <a:off x="600526" y="1125312"/>
            <a:ext cx="4840901" cy="30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7527" y="599860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79339" y="1868984"/>
            <a:ext cx="554461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Develop a systematic approach to reading EKGs and use it every time.</a:t>
            </a:r>
          </a:p>
          <a:p>
            <a:pPr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The system we will practice is:</a:t>
            </a:r>
          </a:p>
          <a:p>
            <a:pPr lvl="1"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Heart Rate</a:t>
            </a:r>
          </a:p>
          <a:p>
            <a:pPr lvl="1"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Rhythm </a:t>
            </a:r>
          </a:p>
          <a:p>
            <a:pPr marL="304769" lvl="1" indent="0" defTabSz="914400">
              <a:lnSpc>
                <a:spcPct val="90000"/>
              </a:lnSpc>
              <a:buFont typeface="Wingdings 3"/>
              <a:buNone/>
            </a:pPr>
            <a:r>
              <a:rPr lang="en-US" altLang="x-none" sz="2000" dirty="0" smtClean="0">
                <a:ea typeface="ＭＳ Ｐゴシック" charset="-128"/>
              </a:rPr>
              <a:t>    (including intervals and blocks)</a:t>
            </a:r>
          </a:p>
          <a:p>
            <a:pPr lvl="1"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Axis</a:t>
            </a:r>
          </a:p>
          <a:p>
            <a:pPr lvl="1"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Hypertrophy</a:t>
            </a:r>
          </a:p>
          <a:p>
            <a:pPr lvl="1" defTabSz="914400">
              <a:lnSpc>
                <a:spcPct val="90000"/>
              </a:lnSpc>
            </a:pPr>
            <a:r>
              <a:rPr lang="en-US" altLang="x-none" sz="2000" dirty="0" smtClean="0">
                <a:ea typeface="ＭＳ Ｐゴシック" charset="-128"/>
              </a:rPr>
              <a:t>Ischemia</a:t>
            </a:r>
          </a:p>
          <a:p>
            <a:pPr lvl="1" defTabSz="914400">
              <a:lnSpc>
                <a:spcPct val="90000"/>
              </a:lnSpc>
            </a:pP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91236" y="907637"/>
            <a:ext cx="2384626" cy="654439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x-none" sz="2400" u="sng" dirty="0" smtClean="0">
                <a:ea typeface="ＭＳ Ｐゴシック" charset="-128"/>
              </a:rPr>
              <a:t>Interpretation </a:t>
            </a:r>
            <a:endParaRPr lang="en-US" altLang="x-none" sz="2400" u="sng" dirty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5888" y="4437107"/>
            <a:ext cx="60928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SA </a:t>
            </a:r>
            <a:r>
              <a:rPr lang="en-US" b="1" dirty="0"/>
              <a:t>node: </a:t>
            </a:r>
            <a:endParaRPr lang="en-US" b="1" dirty="0" smtClean="0"/>
          </a:p>
          <a:p>
            <a:r>
              <a:rPr lang="en-US" dirty="0" smtClean="0"/>
              <a:t>cardiac </a:t>
            </a:r>
            <a:r>
              <a:rPr lang="en-US" dirty="0"/>
              <a:t>pacemaker </a:t>
            </a:r>
            <a:endParaRPr lang="en-US" dirty="0" smtClean="0"/>
          </a:p>
          <a:p>
            <a:r>
              <a:rPr lang="en-US" dirty="0" smtClean="0"/>
              <a:t>Paces </a:t>
            </a:r>
            <a:r>
              <a:rPr lang="en-US" dirty="0"/>
              <a:t>at rate of 60-100 bpm </a:t>
            </a:r>
            <a:r>
              <a:rPr lang="en-US" dirty="0" smtClean="0"/>
              <a:t>(average </a:t>
            </a:r>
            <a:r>
              <a:rPr lang="en-US" dirty="0"/>
              <a:t>of 70 </a:t>
            </a:r>
            <a:r>
              <a:rPr lang="en-US" dirty="0" smtClean="0"/>
              <a:t>bpm) </a:t>
            </a:r>
          </a:p>
          <a:p>
            <a:r>
              <a:rPr lang="en-US" b="1" dirty="0" smtClean="0"/>
              <a:t>AV </a:t>
            </a:r>
            <a:r>
              <a:rPr lang="en-US" b="1" dirty="0"/>
              <a:t>node: </a:t>
            </a:r>
            <a:r>
              <a:rPr lang="en-US" dirty="0"/>
              <a:t>45-60 </a:t>
            </a:r>
            <a:r>
              <a:rPr lang="en-US" dirty="0" smtClean="0"/>
              <a:t>bpm</a:t>
            </a:r>
          </a:p>
          <a:p>
            <a:r>
              <a:rPr lang="en-US" b="1" dirty="0" smtClean="0"/>
              <a:t>Purkinje</a:t>
            </a:r>
            <a:r>
              <a:rPr lang="en-US" b="1" dirty="0"/>
              <a:t>: </a:t>
            </a:r>
            <a:r>
              <a:rPr lang="en-US" dirty="0"/>
              <a:t>15-45 bpm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4947" y="4348685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638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4747" y="2322159"/>
            <a:ext cx="5679881" cy="1256108"/>
          </a:xfrm>
          <a:prstGeom prst="rect">
            <a:avLst/>
          </a:prstGeom>
          <a:solidFill>
            <a:schemeClr val="accent2">
              <a:alpha val="1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3200" dirty="0" smtClean="0">
                <a:ea typeface="ＭＳ Ｐゴシック" charset="-128"/>
              </a:rPr>
              <a:t>Interpretation: Heart Rate</a:t>
            </a:r>
            <a:endParaRPr lang="en-US" altLang="x-none" sz="3200" dirty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7505" y="-1489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460" y="1539725"/>
            <a:ext cx="5268928" cy="728067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altLang="x-none" sz="2000" dirty="0" smtClean="0">
                <a:solidFill>
                  <a:srgbClr val="C00000"/>
                </a:solidFill>
                <a:ea typeface="ＭＳ Ｐゴシック" charset="-128"/>
              </a:rPr>
              <a:t>Rule of 300: </a:t>
            </a:r>
            <a:r>
              <a:rPr lang="en-US" altLang="x-none" sz="2000" dirty="0" smtClean="0">
                <a:ea typeface="ＭＳ Ｐゴシック" charset="-128"/>
              </a:rPr>
              <a:t>Divide 300 by the number of boxes between each QRS = rate</a:t>
            </a:r>
            <a:endParaRPr lang="en-US" altLang="x-none" sz="2000" dirty="0">
              <a:ea typeface="ＭＳ Ｐゴシック" charset="-128"/>
            </a:endParaRPr>
          </a:p>
        </p:txBody>
      </p:sp>
      <p:graphicFrame>
        <p:nvGraphicFramePr>
          <p:cNvPr id="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68734"/>
              </p:ext>
            </p:extLst>
          </p:nvPr>
        </p:nvGraphicFramePr>
        <p:xfrm>
          <a:off x="7157041" y="1777805"/>
          <a:ext cx="4260816" cy="2346876"/>
        </p:xfrm>
        <a:graphic>
          <a:graphicData uri="http://schemas.openxmlformats.org/drawingml/2006/table">
            <a:tbl>
              <a:tblPr/>
              <a:tblGrid>
                <a:gridCol w="2552356"/>
                <a:gridCol w="1708460"/>
              </a:tblGrid>
              <a:tr h="24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Number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of big boxes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3" descr="Sinusbradyc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7" y="4780009"/>
            <a:ext cx="5871164" cy="13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460" y="2378587"/>
            <a:ext cx="4044792" cy="11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2"/>
              <a:buChar char=""/>
              <a:defRPr sz="21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 defTabSz="914400">
              <a:buClr>
                <a:schemeClr val="tx1"/>
              </a:buClr>
            </a:pPr>
            <a:r>
              <a:rPr lang="en-US" altLang="x-none" sz="1800" dirty="0" smtClean="0">
                <a:latin typeface="+mn-lt"/>
              </a:rPr>
              <a:t>HR </a:t>
            </a:r>
            <a:r>
              <a:rPr lang="en-US" altLang="x-none" sz="1800" dirty="0">
                <a:latin typeface="+mn-lt"/>
              </a:rPr>
              <a:t>of </a:t>
            </a:r>
            <a:r>
              <a:rPr lang="en-US" altLang="x-none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60-100</a:t>
            </a:r>
            <a:r>
              <a:rPr lang="en-US" altLang="x-none" sz="1800" dirty="0">
                <a:latin typeface="+mn-lt"/>
              </a:rPr>
              <a:t> per minute is normal</a:t>
            </a:r>
          </a:p>
          <a:p>
            <a:pPr defTabSz="914400">
              <a:buClr>
                <a:schemeClr val="tx1"/>
              </a:buClr>
            </a:pPr>
            <a:r>
              <a:rPr lang="en-US" altLang="x-none" sz="1800" dirty="0" smtClean="0">
                <a:latin typeface="+mn-lt"/>
              </a:rPr>
              <a:t>HR </a:t>
            </a:r>
            <a:r>
              <a:rPr lang="en-US" altLang="x-none" sz="1800" dirty="0">
                <a:latin typeface="+mn-lt"/>
              </a:rPr>
              <a:t>&gt; </a:t>
            </a:r>
            <a:r>
              <a:rPr lang="en-US" altLang="x-none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100</a:t>
            </a:r>
            <a:r>
              <a:rPr lang="en-US" altLang="x-none" sz="1800" dirty="0">
                <a:latin typeface="+mn-lt"/>
              </a:rPr>
              <a:t> = </a:t>
            </a:r>
            <a:r>
              <a:rPr lang="en-US" altLang="x-none" sz="1800" dirty="0" smtClean="0">
                <a:latin typeface="+mn-lt"/>
              </a:rPr>
              <a:t>tachycardia</a:t>
            </a:r>
          </a:p>
          <a:p>
            <a:pPr defTabSz="914400">
              <a:buClr>
                <a:schemeClr val="tx1"/>
              </a:buClr>
            </a:pPr>
            <a:r>
              <a:rPr lang="en-US" altLang="x-none" sz="1800" dirty="0" smtClean="0">
                <a:latin typeface="+mn-lt"/>
              </a:rPr>
              <a:t>HR </a:t>
            </a:r>
            <a:r>
              <a:rPr lang="en-US" altLang="x-none" sz="1800" dirty="0">
                <a:latin typeface="+mn-lt"/>
              </a:rPr>
              <a:t>&lt; </a:t>
            </a:r>
            <a:r>
              <a:rPr lang="en-US" altLang="x-none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60</a:t>
            </a:r>
            <a:r>
              <a:rPr lang="en-US" altLang="x-none" sz="1800" dirty="0">
                <a:latin typeface="+mn-lt"/>
              </a:rPr>
              <a:t> = bradycardia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4747" y="4206321"/>
            <a:ext cx="5089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x-none" dirty="0">
                <a:latin typeface="+mn-lt"/>
              </a:rPr>
              <a:t>Heart </a:t>
            </a:r>
            <a:r>
              <a:rPr lang="en-US" altLang="x-none" dirty="0" smtClean="0">
                <a:latin typeface="+mn-lt"/>
              </a:rPr>
              <a:t>rate in picture below:(</a:t>
            </a:r>
            <a:r>
              <a:rPr lang="en-US" altLang="x-none" dirty="0">
                <a:latin typeface="+mn-lt"/>
              </a:rPr>
              <a:t>300 / 6) = 50 bpm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7041" y="4780009"/>
            <a:ext cx="368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Heart rate may vary depending on: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Activity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Time of day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57582" y="2864002"/>
            <a:ext cx="266132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BOTH MALES’ &amp; 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14420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b="3964"/>
          <a:stretch/>
        </p:blipFill>
        <p:spPr>
          <a:xfrm>
            <a:off x="621804" y="80392"/>
            <a:ext cx="11017224" cy="601290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1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65" y="134633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Normal </a:t>
            </a:r>
            <a:r>
              <a:rPr lang="en-US" sz="3200" dirty="0" smtClean="0"/>
              <a:t>Sinus Rhythm</a:t>
            </a:r>
            <a:r>
              <a:rPr lang="en-US" sz="3200" dirty="0"/>
              <a:t>; </a:t>
            </a:r>
            <a:r>
              <a:rPr lang="en-US" sz="3200" dirty="0" smtClean="0"/>
              <a:t>NSR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415751"/>
            <a:ext cx="10969943" cy="24258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Regular </a:t>
            </a:r>
          </a:p>
          <a:p>
            <a:r>
              <a:rPr lang="en-US" sz="2000" dirty="0" smtClean="0"/>
              <a:t>Each </a:t>
            </a:r>
            <a:r>
              <a:rPr lang="en-US" sz="2000" dirty="0"/>
              <a:t>P followed by QRS with resulting </a:t>
            </a:r>
            <a:endParaRPr lang="en-US" sz="2000" dirty="0" smtClean="0"/>
          </a:p>
          <a:p>
            <a:r>
              <a:rPr lang="en-US" sz="2000" dirty="0" smtClean="0"/>
              <a:t>PR </a:t>
            </a:r>
            <a:r>
              <a:rPr lang="en-US" sz="2000" dirty="0"/>
              <a:t>interval is constant and within normal range </a:t>
            </a:r>
            <a:endParaRPr lang="en-US" sz="2000" dirty="0" smtClean="0"/>
          </a:p>
          <a:p>
            <a:r>
              <a:rPr lang="en-US" sz="2000" dirty="0" smtClean="0"/>
              <a:t>PP interval is constant.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Normal Sinus Rhy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5" y="3218130"/>
            <a:ext cx="4987392" cy="85344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3" y="4231285"/>
            <a:ext cx="4984044" cy="838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6104525" y="1235789"/>
          <a:ext cx="5491486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Worksheet" r:id="rId6" imgW="4838700" imgH="2705100" progId="Excel.Sheet.8">
                  <p:embed/>
                </p:oleObj>
              </mc:Choice>
              <mc:Fallback>
                <p:oleObj name="Worksheet" r:id="rId6" imgW="4838700" imgH="2705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525" y="1235789"/>
                        <a:ext cx="5491486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8548" y="5864066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0327" y="1119242"/>
            <a:ext cx="5679881" cy="52371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10436" y="6449139"/>
            <a:ext cx="705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DDE9EC">
                    <a:lumMod val="50000"/>
                  </a:srgbClr>
                </a:solidFill>
                <a:latin typeface="+mn-lt"/>
                <a:ea typeface="+mn-ea"/>
              </a:rPr>
              <a:t>Doctor said we don’t need to memorize all of this.</a:t>
            </a:r>
          </a:p>
        </p:txBody>
      </p:sp>
    </p:spTree>
    <p:extLst>
      <p:ext uri="{BB962C8B-B14F-4D97-AF65-F5344CB8AC3E}">
        <p14:creationId xmlns:p14="http://schemas.microsoft.com/office/powerpoint/2010/main" val="16211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71" y="17111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Classification of </a:t>
            </a:r>
            <a:r>
              <a:rPr lang="en-US" sz="3200" dirty="0" smtClean="0"/>
              <a:t>Cardiac Arrhythmias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9458486"/>
              </p:ext>
            </p:extLst>
          </p:nvPr>
        </p:nvGraphicFramePr>
        <p:xfrm>
          <a:off x="2993450" y="1154462"/>
          <a:ext cx="618599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276179"/>
              </p:ext>
            </p:extLst>
          </p:nvPr>
        </p:nvGraphicFramePr>
        <p:xfrm>
          <a:off x="-12371" y="813226"/>
          <a:ext cx="534820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50596" y="3068960"/>
            <a:ext cx="4248472" cy="328739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50596" y="3776467"/>
            <a:ext cx="4156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Classifications of Cardiac Arrhythmias: 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Ø"/>
            </a:pPr>
            <a:r>
              <a:rPr lang="en-US" dirty="0" smtClean="0"/>
              <a:t>Rate above or below normal (tachy vs. bradycardia)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Ø"/>
            </a:pPr>
            <a:r>
              <a:rPr lang="en-US" dirty="0" smtClean="0"/>
              <a:t>Regular or irregular rhythm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Ø"/>
            </a:pPr>
            <a:r>
              <a:rPr lang="en-US" dirty="0" smtClean="0"/>
              <a:t>Narrow or broad QRS complex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Ø"/>
            </a:pPr>
            <a:r>
              <a:rPr lang="en-US" dirty="0" smtClean="0"/>
              <a:t>Relation to P wave 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Ø"/>
            </a:pPr>
            <a:r>
              <a:rPr lang="en-US" dirty="0" smtClean="0"/>
              <a:t>Supraventricular Vs. ventricular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8628" y="3276784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926" y="1219445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1972" y="1263441"/>
            <a:ext cx="291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Blocks at different points in the spread of impulse through the heart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Anatomical </a:t>
            </a:r>
            <a:r>
              <a:rPr lang="en-US" sz="3200" dirty="0" smtClean="0"/>
              <a:t>Classification of Cardiac Arrhythmias </a:t>
            </a:r>
            <a:r>
              <a:rPr lang="en-US" sz="3200" dirty="0"/>
              <a:t>(origin of the arrhythmia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2126985"/>
              </p:ext>
            </p:extLst>
          </p:nvPr>
        </p:nvGraphicFramePr>
        <p:xfrm>
          <a:off x="1549603" y="955964"/>
          <a:ext cx="9949307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460" y="5749258"/>
            <a:ext cx="8526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Extrasystole = premature beats= premature complexes= premature contractions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2324" y="39330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63093" y="38920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0267" y="6370205"/>
            <a:ext cx="7414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Also considered as Arrhythmia due to triggered activity and reentry.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0516" y="743395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28087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37" y="106014"/>
            <a:ext cx="13045792" cy="990600"/>
          </a:xfrm>
        </p:spPr>
        <p:txBody>
          <a:bodyPr>
            <a:normAutofit/>
          </a:bodyPr>
          <a:lstStyle/>
          <a:p>
            <a:r>
              <a:rPr lang="en-US" sz="2400" dirty="0"/>
              <a:t>Arrhythmias </a:t>
            </a:r>
            <a:r>
              <a:rPr lang="en-US" sz="2400" dirty="0" smtClean="0"/>
              <a:t>Due </a:t>
            </a:r>
            <a:r>
              <a:rPr lang="en-US" sz="2400" dirty="0"/>
              <a:t>to </a:t>
            </a:r>
            <a:r>
              <a:rPr lang="en-US" sz="2400" dirty="0" smtClean="0"/>
              <a:t>Alterations </a:t>
            </a:r>
            <a:r>
              <a:rPr lang="en-US" sz="2400" dirty="0"/>
              <a:t>or </a:t>
            </a:r>
            <a:r>
              <a:rPr lang="en-US" sz="2400" dirty="0" smtClean="0"/>
              <a:t>Disturbances </a:t>
            </a:r>
            <a:r>
              <a:rPr lang="en-US" sz="2400" dirty="0"/>
              <a:t>of </a:t>
            </a:r>
            <a:r>
              <a:rPr lang="en-US" sz="2400" dirty="0" smtClean="0"/>
              <a:t>Impulse </a:t>
            </a:r>
            <a:r>
              <a:rPr lang="en-US" sz="2400" dirty="0"/>
              <a:t>F</a:t>
            </a:r>
            <a:r>
              <a:rPr lang="en-US" sz="2400" dirty="0" smtClean="0"/>
              <a:t>ormation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8723015"/>
              </p:ext>
            </p:extLst>
          </p:nvPr>
        </p:nvGraphicFramePr>
        <p:xfrm>
          <a:off x="4010446" y="1590884"/>
          <a:ext cx="9301415" cy="474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601637" y="1469088"/>
            <a:ext cx="4692864" cy="4577114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dirty="0" smtClean="0"/>
              <a:t>Mechanisms: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000" dirty="0" smtClean="0"/>
              <a:t>Enhanced automaticity.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000" dirty="0" smtClean="0"/>
              <a:t>Triggered activity.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000" dirty="0" smtClean="0"/>
              <a:t>Reentrant circuits (circus movement).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2650" y="1554970"/>
            <a:ext cx="2661320" cy="307777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676" y="3288742"/>
            <a:ext cx="4198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Other mechanism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Abnormal </a:t>
            </a:r>
            <a:r>
              <a:rPr lang="en-US" dirty="0"/>
              <a:t>rhythmicity of the </a:t>
            </a:r>
            <a:r>
              <a:rPr lang="en-US" dirty="0" smtClean="0"/>
              <a:t>pacemaker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Blocks at different points in the spread of impulse through the </a:t>
            </a:r>
            <a:r>
              <a:rPr lang="en-US" dirty="0" smtClean="0"/>
              <a:t>heart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05840" y="1469088"/>
            <a:ext cx="6477204" cy="457711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7898</TotalTime>
  <Words>2039</Words>
  <Application>Microsoft Macintosh PowerPoint</Application>
  <PresentationFormat>Custom</PresentationFormat>
  <Paragraphs>369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Arial Black</vt:lpstr>
      <vt:lpstr>ArialMT</vt:lpstr>
      <vt:lpstr>Bookman Old Style</vt:lpstr>
      <vt:lpstr>Calibri</vt:lpstr>
      <vt:lpstr>Gill Sans MT</vt:lpstr>
      <vt:lpstr>GillSansMT</vt:lpstr>
      <vt:lpstr>ＭＳ Ｐゴシック</vt:lpstr>
      <vt:lpstr>Symbol</vt:lpstr>
      <vt:lpstr>Tahoma</vt:lpstr>
      <vt:lpstr>Trebuchet MS</vt:lpstr>
      <vt:lpstr>Wingdings</vt:lpstr>
      <vt:lpstr>Wingdings 2</vt:lpstr>
      <vt:lpstr>Wingdings 3</vt:lpstr>
      <vt:lpstr>Origin</vt:lpstr>
      <vt:lpstr>2_Origin</vt:lpstr>
      <vt:lpstr>Worksheet</vt:lpstr>
      <vt:lpstr>Cardiac Science:  Cardiac Arrhythmias</vt:lpstr>
      <vt:lpstr>Objectives</vt:lpstr>
      <vt:lpstr>The Normal Conduction System</vt:lpstr>
      <vt:lpstr>Interpretation: Heart Rate</vt:lpstr>
      <vt:lpstr>PowerPoint Presentation</vt:lpstr>
      <vt:lpstr>Normal Sinus Rhythm; NSR</vt:lpstr>
      <vt:lpstr>Classification of Cardiac Arrhythmias</vt:lpstr>
      <vt:lpstr>Anatomical Classification of Cardiac Arrhythmias (origin of the arrhythmia)</vt:lpstr>
      <vt:lpstr>Arrhythmias Due to Alterations or Disturbances of Impulse Formation</vt:lpstr>
      <vt:lpstr>Mechanisms of Arrhythmias Due to Alterations or Disturbances of Impulse Formation EXTRA</vt:lpstr>
      <vt:lpstr>Causes of Cardiac Arrhythmias</vt:lpstr>
      <vt:lpstr>Arrhythmias Due to Alterations in SA Node Pacemaker Activity</vt:lpstr>
      <vt:lpstr>Differential Diagnosis of Tachycardia</vt:lpstr>
      <vt:lpstr>Arrhythmias Due to Alterations in SA Node Pacemaker Activity</vt:lpstr>
      <vt:lpstr>Atrial and Ventricular Extrasystoles</vt:lpstr>
      <vt:lpstr>Atrial Extrasystoles</vt:lpstr>
      <vt:lpstr>Atrial Flutter</vt:lpstr>
      <vt:lpstr>Atrial Fibrillation (AF)</vt:lpstr>
      <vt:lpstr>Ventricular extrasystoles</vt:lpstr>
      <vt:lpstr>PowerPoint Presentation</vt:lpstr>
      <vt:lpstr>Abnormal Cardiac Rhythms that Result  from Impulse Conduction Block</vt:lpstr>
      <vt:lpstr>Other Arrhythmias Due to Disturbances of Impulse Conduction (impulse conduction block)</vt:lpstr>
      <vt:lpstr>Heart Block </vt:lpstr>
      <vt:lpstr>Heart Block = Atrioventricular (AV) Block</vt:lpstr>
      <vt:lpstr>Diseases in ECG: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sh.a.13@outlook.com</cp:lastModifiedBy>
  <cp:revision>788</cp:revision>
  <dcterms:created xsi:type="dcterms:W3CDTF">2016-09-07T16:15:34Z</dcterms:created>
  <dcterms:modified xsi:type="dcterms:W3CDTF">2017-03-27T14:12:48Z</dcterms:modified>
</cp:coreProperties>
</file>