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2"/>
  </p:notesMasterIdLst>
  <p:sldIdLst>
    <p:sldId id="445" r:id="rId2"/>
    <p:sldId id="483" r:id="rId3"/>
    <p:sldId id="439" r:id="rId4"/>
    <p:sldId id="450" r:id="rId5"/>
    <p:sldId id="452" r:id="rId6"/>
    <p:sldId id="486" r:id="rId7"/>
    <p:sldId id="489" r:id="rId8"/>
    <p:sldId id="480" r:id="rId9"/>
    <p:sldId id="487" r:id="rId10"/>
    <p:sldId id="490" r:id="rId11"/>
    <p:sldId id="446" r:id="rId12"/>
    <p:sldId id="453" r:id="rId13"/>
    <p:sldId id="454" r:id="rId14"/>
    <p:sldId id="456" r:id="rId15"/>
    <p:sldId id="447" r:id="rId16"/>
    <p:sldId id="448" r:id="rId17"/>
    <p:sldId id="476" r:id="rId18"/>
    <p:sldId id="449" r:id="rId19"/>
    <p:sldId id="432" r:id="rId20"/>
    <p:sldId id="433" r:id="rId21"/>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6B9B"/>
    <a:srgbClr val="CC0000"/>
    <a:srgbClr val="FFCCCC"/>
    <a:srgbClr val="E6B6AA"/>
    <a:srgbClr val="F7FFA7"/>
    <a:srgbClr val="FF9999"/>
    <a:srgbClr val="FF3300"/>
    <a:srgbClr val="FF9933"/>
    <a:srgbClr val="B2B2B2"/>
    <a:srgbClr val="D6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1" autoAdjust="0"/>
    <p:restoredTop sz="94910" autoAdjust="0"/>
  </p:normalViewPr>
  <p:slideViewPr>
    <p:cSldViewPr>
      <p:cViewPr varScale="1">
        <p:scale>
          <a:sx n="95" d="100"/>
          <a:sy n="95" d="100"/>
        </p:scale>
        <p:origin x="160" y="76"/>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900FC-C5E4-4A7B-AA5A-6D4731B48024}"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pPr rtl="1"/>
          <a:endParaRPr lang="ar-SA"/>
        </a:p>
      </dgm:t>
    </dgm:pt>
    <dgm:pt modelId="{08C0C00D-F841-48A7-A7DA-00D0A7ED1C8B}">
      <dgm:prSet phldrT="[Text]" custT="1"/>
      <dgm:spPr/>
      <dgm:t>
        <a:bodyPr/>
        <a:lstStyle/>
        <a:p>
          <a:pPr rtl="1"/>
          <a:r>
            <a:rPr lang="en-GB" sz="2000" dirty="0"/>
            <a:t>Resting C.O</a:t>
          </a:r>
          <a:endParaRPr lang="ar-SA" sz="2000" dirty="0"/>
        </a:p>
      </dgm:t>
    </dgm:pt>
    <dgm:pt modelId="{94EA613A-EA02-4147-9CBE-2027B145EC2F}" type="parTrans" cxnId="{3CF51CAC-A35B-4E6C-8874-8937B7FB6CD8}">
      <dgm:prSet/>
      <dgm:spPr/>
      <dgm:t>
        <a:bodyPr/>
        <a:lstStyle/>
        <a:p>
          <a:pPr rtl="1"/>
          <a:endParaRPr lang="ar-SA" sz="2000"/>
        </a:p>
      </dgm:t>
    </dgm:pt>
    <dgm:pt modelId="{4CF5DC74-1E9F-4EED-BA55-8F0A1BE002CE}" type="sibTrans" cxnId="{3CF51CAC-A35B-4E6C-8874-8937B7FB6CD8}">
      <dgm:prSet/>
      <dgm:spPr/>
      <dgm:t>
        <a:bodyPr/>
        <a:lstStyle/>
        <a:p>
          <a:pPr rtl="1"/>
          <a:endParaRPr lang="ar-SA" sz="2000"/>
        </a:p>
      </dgm:t>
    </dgm:pt>
    <dgm:pt modelId="{627983A8-A96E-40CD-8895-793D19972325}">
      <dgm:prSet phldrT="[Text]" custT="1"/>
      <dgm:spPr/>
      <dgm:t>
        <a:bodyPr/>
        <a:lstStyle/>
        <a:p>
          <a:pPr rtl="1"/>
          <a:r>
            <a:rPr lang="en-GB" sz="2000" dirty="0"/>
            <a:t>Men </a:t>
          </a:r>
        </a:p>
        <a:p>
          <a:pPr rtl="1"/>
          <a:r>
            <a:rPr lang="en-GB" sz="2000" dirty="0">
              <a:solidFill>
                <a:schemeClr val="accent4">
                  <a:lumMod val="75000"/>
                </a:schemeClr>
              </a:solidFill>
            </a:rPr>
            <a:t>5.6 L/min</a:t>
          </a:r>
          <a:endParaRPr lang="ar-SA" sz="2000" dirty="0">
            <a:solidFill>
              <a:schemeClr val="accent4">
                <a:lumMod val="75000"/>
              </a:schemeClr>
            </a:solidFill>
          </a:endParaRPr>
        </a:p>
      </dgm:t>
    </dgm:pt>
    <dgm:pt modelId="{04B5821A-D573-44B5-98FF-5AF75E570845}" type="parTrans" cxnId="{60B6466C-F1A8-4DBA-9109-C74694DC25C8}">
      <dgm:prSet/>
      <dgm:spPr/>
      <dgm:t>
        <a:bodyPr/>
        <a:lstStyle/>
        <a:p>
          <a:pPr rtl="1"/>
          <a:endParaRPr lang="ar-SA" sz="2000"/>
        </a:p>
      </dgm:t>
    </dgm:pt>
    <dgm:pt modelId="{85D6C5B2-3677-4C65-A588-6595F1B36830}" type="sibTrans" cxnId="{60B6466C-F1A8-4DBA-9109-C74694DC25C8}">
      <dgm:prSet/>
      <dgm:spPr/>
      <dgm:t>
        <a:bodyPr/>
        <a:lstStyle/>
        <a:p>
          <a:pPr rtl="1"/>
          <a:endParaRPr lang="ar-SA" sz="2000"/>
        </a:p>
      </dgm:t>
    </dgm:pt>
    <dgm:pt modelId="{FA553992-6E3D-4195-8098-C6F73712B4E3}">
      <dgm:prSet phldrT="[Text]" custT="1"/>
      <dgm:spPr/>
      <dgm:t>
        <a:bodyPr/>
        <a:lstStyle/>
        <a:p>
          <a:pPr rtl="1"/>
          <a:r>
            <a:rPr lang="en-GB" sz="2000" dirty="0"/>
            <a:t>Women</a:t>
          </a:r>
        </a:p>
        <a:p>
          <a:pPr rtl="1"/>
          <a:r>
            <a:rPr lang="en-GB" sz="2000" dirty="0">
              <a:solidFill>
                <a:schemeClr val="accent4">
                  <a:lumMod val="75000"/>
                </a:schemeClr>
              </a:solidFill>
            </a:rPr>
            <a:t>4.9 L/min</a:t>
          </a:r>
          <a:endParaRPr lang="ar-SA" sz="2000" dirty="0">
            <a:solidFill>
              <a:schemeClr val="accent4">
                <a:lumMod val="75000"/>
              </a:schemeClr>
            </a:solidFill>
          </a:endParaRPr>
        </a:p>
      </dgm:t>
    </dgm:pt>
    <dgm:pt modelId="{5F31D22D-0ED4-406D-84F4-FA1DC379174F}" type="parTrans" cxnId="{38285A9E-4AE4-455B-AA9E-8605717844D0}">
      <dgm:prSet/>
      <dgm:spPr/>
      <dgm:t>
        <a:bodyPr/>
        <a:lstStyle/>
        <a:p>
          <a:pPr rtl="1"/>
          <a:endParaRPr lang="ar-SA" sz="2000"/>
        </a:p>
      </dgm:t>
    </dgm:pt>
    <dgm:pt modelId="{320D5F40-FFA9-4226-A713-673FB9AB12B3}" type="sibTrans" cxnId="{38285A9E-4AE4-455B-AA9E-8605717844D0}">
      <dgm:prSet/>
      <dgm:spPr/>
      <dgm:t>
        <a:bodyPr/>
        <a:lstStyle/>
        <a:p>
          <a:pPr rtl="1"/>
          <a:endParaRPr lang="ar-SA" sz="2000"/>
        </a:p>
      </dgm:t>
    </dgm:pt>
    <dgm:pt modelId="{E683DDCD-7F37-47D8-BC30-9E9C3E78B625}">
      <dgm:prSet phldrT="[Text]" custT="1"/>
      <dgm:spPr/>
      <dgm:t>
        <a:bodyPr/>
        <a:lstStyle/>
        <a:p>
          <a:pPr rtl="1"/>
          <a:r>
            <a:rPr lang="en-GB" sz="2000" dirty="0"/>
            <a:t>Average adult </a:t>
          </a:r>
        </a:p>
        <a:p>
          <a:pPr rtl="1"/>
          <a:r>
            <a:rPr lang="en-GB" sz="2000" dirty="0">
              <a:solidFill>
                <a:schemeClr val="accent4">
                  <a:lumMod val="75000"/>
                </a:schemeClr>
              </a:solidFill>
            </a:rPr>
            <a:t>5 L/min</a:t>
          </a:r>
          <a:endParaRPr lang="ar-SA" sz="2000" dirty="0">
            <a:solidFill>
              <a:schemeClr val="accent4">
                <a:lumMod val="75000"/>
              </a:schemeClr>
            </a:solidFill>
          </a:endParaRPr>
        </a:p>
      </dgm:t>
    </dgm:pt>
    <dgm:pt modelId="{1CF629A6-D7E0-4312-B77E-22A72E77005C}" type="parTrans" cxnId="{DCD5CCE6-A464-464F-A4BD-B527ADEE4D9F}">
      <dgm:prSet/>
      <dgm:spPr/>
      <dgm:t>
        <a:bodyPr/>
        <a:lstStyle/>
        <a:p>
          <a:pPr rtl="1"/>
          <a:endParaRPr lang="ar-SA" sz="2000"/>
        </a:p>
      </dgm:t>
    </dgm:pt>
    <dgm:pt modelId="{D0842CDA-1487-44B8-AF67-CC5D0144BFCF}" type="sibTrans" cxnId="{DCD5CCE6-A464-464F-A4BD-B527ADEE4D9F}">
      <dgm:prSet/>
      <dgm:spPr/>
      <dgm:t>
        <a:bodyPr/>
        <a:lstStyle/>
        <a:p>
          <a:pPr rtl="1"/>
          <a:endParaRPr lang="ar-SA" sz="2000"/>
        </a:p>
      </dgm:t>
    </dgm:pt>
    <dgm:pt modelId="{8002044E-D138-4D3E-9810-55CD6A2A3D94}" type="pres">
      <dgm:prSet presAssocID="{AD3900FC-C5E4-4A7B-AA5A-6D4731B48024}" presName="hierChild1" presStyleCnt="0">
        <dgm:presLayoutVars>
          <dgm:orgChart val="1"/>
          <dgm:chPref val="1"/>
          <dgm:dir/>
          <dgm:animOne val="branch"/>
          <dgm:animLvl val="lvl"/>
          <dgm:resizeHandles/>
        </dgm:presLayoutVars>
      </dgm:prSet>
      <dgm:spPr/>
    </dgm:pt>
    <dgm:pt modelId="{7BCAEE51-38C6-429A-A136-F6151B5969D9}" type="pres">
      <dgm:prSet presAssocID="{08C0C00D-F841-48A7-A7DA-00D0A7ED1C8B}" presName="hierRoot1" presStyleCnt="0">
        <dgm:presLayoutVars>
          <dgm:hierBranch val="init"/>
        </dgm:presLayoutVars>
      </dgm:prSet>
      <dgm:spPr/>
    </dgm:pt>
    <dgm:pt modelId="{61D5B980-E3CA-43A3-9F2A-24FC113D22D5}" type="pres">
      <dgm:prSet presAssocID="{08C0C00D-F841-48A7-A7DA-00D0A7ED1C8B}" presName="rootComposite1" presStyleCnt="0"/>
      <dgm:spPr/>
    </dgm:pt>
    <dgm:pt modelId="{0B7195DA-AD23-4BCE-B441-665CC445A28D}" type="pres">
      <dgm:prSet presAssocID="{08C0C00D-F841-48A7-A7DA-00D0A7ED1C8B}" presName="rootText1" presStyleLbl="node0" presStyleIdx="0" presStyleCnt="1" custScaleX="50544" custScaleY="36019" custLinFactNeighborX="1428" custLinFactNeighborY="-4999">
        <dgm:presLayoutVars>
          <dgm:chPref val="3"/>
        </dgm:presLayoutVars>
      </dgm:prSet>
      <dgm:spPr/>
    </dgm:pt>
    <dgm:pt modelId="{9E8907FD-1C1F-4647-93B9-9546B3678BD4}" type="pres">
      <dgm:prSet presAssocID="{08C0C00D-F841-48A7-A7DA-00D0A7ED1C8B}" presName="rootConnector1" presStyleLbl="node1" presStyleIdx="0" presStyleCnt="0"/>
      <dgm:spPr/>
    </dgm:pt>
    <dgm:pt modelId="{F8DACD71-DE75-457F-93C8-1049122FB600}" type="pres">
      <dgm:prSet presAssocID="{08C0C00D-F841-48A7-A7DA-00D0A7ED1C8B}" presName="hierChild2" presStyleCnt="0"/>
      <dgm:spPr/>
    </dgm:pt>
    <dgm:pt modelId="{A024F8E5-994C-4F8F-896D-CCCA7F201436}" type="pres">
      <dgm:prSet presAssocID="{04B5821A-D573-44B5-98FF-5AF75E570845}" presName="Name37" presStyleLbl="parChTrans1D2" presStyleIdx="0" presStyleCnt="3"/>
      <dgm:spPr/>
    </dgm:pt>
    <dgm:pt modelId="{F91EB15D-1B1F-43DC-A901-6151BA4ACE6F}" type="pres">
      <dgm:prSet presAssocID="{627983A8-A96E-40CD-8895-793D19972325}" presName="hierRoot2" presStyleCnt="0">
        <dgm:presLayoutVars>
          <dgm:hierBranch val="init"/>
        </dgm:presLayoutVars>
      </dgm:prSet>
      <dgm:spPr/>
    </dgm:pt>
    <dgm:pt modelId="{D125BA36-EA28-4B92-98BF-C7FE6A126F01}" type="pres">
      <dgm:prSet presAssocID="{627983A8-A96E-40CD-8895-793D19972325}" presName="rootComposite" presStyleCnt="0"/>
      <dgm:spPr/>
    </dgm:pt>
    <dgm:pt modelId="{63F11B80-CCB6-40D6-984D-9F728232706A}" type="pres">
      <dgm:prSet presAssocID="{627983A8-A96E-40CD-8895-793D19972325}" presName="rootText" presStyleLbl="node2" presStyleIdx="0" presStyleCnt="3" custScaleX="36860" custScaleY="38878">
        <dgm:presLayoutVars>
          <dgm:chPref val="3"/>
        </dgm:presLayoutVars>
      </dgm:prSet>
      <dgm:spPr/>
    </dgm:pt>
    <dgm:pt modelId="{A2783345-A823-4925-9801-19C116E5BAB6}" type="pres">
      <dgm:prSet presAssocID="{627983A8-A96E-40CD-8895-793D19972325}" presName="rootConnector" presStyleLbl="node2" presStyleIdx="0" presStyleCnt="3"/>
      <dgm:spPr/>
    </dgm:pt>
    <dgm:pt modelId="{BC0532C3-EAC5-4484-AD7D-1891A99A90EF}" type="pres">
      <dgm:prSet presAssocID="{627983A8-A96E-40CD-8895-793D19972325}" presName="hierChild4" presStyleCnt="0"/>
      <dgm:spPr/>
    </dgm:pt>
    <dgm:pt modelId="{AC8EE2C9-48F3-4C32-9CDD-5A0F868F21D3}" type="pres">
      <dgm:prSet presAssocID="{627983A8-A96E-40CD-8895-793D19972325}" presName="hierChild5" presStyleCnt="0"/>
      <dgm:spPr/>
    </dgm:pt>
    <dgm:pt modelId="{4F254719-F527-403B-A8FC-8C368706068A}" type="pres">
      <dgm:prSet presAssocID="{5F31D22D-0ED4-406D-84F4-FA1DC379174F}" presName="Name37" presStyleLbl="parChTrans1D2" presStyleIdx="1" presStyleCnt="3"/>
      <dgm:spPr/>
    </dgm:pt>
    <dgm:pt modelId="{DA9E2E77-2D05-48C8-AF82-AB3DF0BC71BB}" type="pres">
      <dgm:prSet presAssocID="{FA553992-6E3D-4195-8098-C6F73712B4E3}" presName="hierRoot2" presStyleCnt="0">
        <dgm:presLayoutVars>
          <dgm:hierBranch val="init"/>
        </dgm:presLayoutVars>
      </dgm:prSet>
      <dgm:spPr/>
    </dgm:pt>
    <dgm:pt modelId="{CB6EDFE4-6F3C-45F8-A60F-28DDCF60286C}" type="pres">
      <dgm:prSet presAssocID="{FA553992-6E3D-4195-8098-C6F73712B4E3}" presName="rootComposite" presStyleCnt="0"/>
      <dgm:spPr/>
    </dgm:pt>
    <dgm:pt modelId="{27BB3188-7AAB-45E4-8AE5-17AC30C5AED3}" type="pres">
      <dgm:prSet presAssocID="{FA553992-6E3D-4195-8098-C6F73712B4E3}" presName="rootText" presStyleLbl="node2" presStyleIdx="1" presStyleCnt="3" custScaleX="42064" custScaleY="39614" custLinFactNeighborX="6046" custLinFactNeighborY="6986">
        <dgm:presLayoutVars>
          <dgm:chPref val="3"/>
        </dgm:presLayoutVars>
      </dgm:prSet>
      <dgm:spPr/>
    </dgm:pt>
    <dgm:pt modelId="{6D297550-8B9A-4AF8-8583-ECCC928C23A4}" type="pres">
      <dgm:prSet presAssocID="{FA553992-6E3D-4195-8098-C6F73712B4E3}" presName="rootConnector" presStyleLbl="node2" presStyleIdx="1" presStyleCnt="3"/>
      <dgm:spPr/>
    </dgm:pt>
    <dgm:pt modelId="{0F754638-7FE8-4B2A-BB49-DA68FD994EF8}" type="pres">
      <dgm:prSet presAssocID="{FA553992-6E3D-4195-8098-C6F73712B4E3}" presName="hierChild4" presStyleCnt="0"/>
      <dgm:spPr/>
    </dgm:pt>
    <dgm:pt modelId="{2556E439-AA9F-4DB7-8BD5-590F731FC012}" type="pres">
      <dgm:prSet presAssocID="{FA553992-6E3D-4195-8098-C6F73712B4E3}" presName="hierChild5" presStyleCnt="0"/>
      <dgm:spPr/>
    </dgm:pt>
    <dgm:pt modelId="{1775B532-FD37-48F7-A5FE-13893A6EF683}" type="pres">
      <dgm:prSet presAssocID="{1CF629A6-D7E0-4312-B77E-22A72E77005C}" presName="Name37" presStyleLbl="parChTrans1D2" presStyleIdx="2" presStyleCnt="3"/>
      <dgm:spPr/>
    </dgm:pt>
    <dgm:pt modelId="{7238374F-F2B9-4616-BF5B-49B434331F36}" type="pres">
      <dgm:prSet presAssocID="{E683DDCD-7F37-47D8-BC30-9E9C3E78B625}" presName="hierRoot2" presStyleCnt="0">
        <dgm:presLayoutVars>
          <dgm:hierBranch val="init"/>
        </dgm:presLayoutVars>
      </dgm:prSet>
      <dgm:spPr/>
    </dgm:pt>
    <dgm:pt modelId="{22A55A75-BC03-4EC8-B042-867CAAA0181E}" type="pres">
      <dgm:prSet presAssocID="{E683DDCD-7F37-47D8-BC30-9E9C3E78B625}" presName="rootComposite" presStyleCnt="0"/>
      <dgm:spPr/>
    </dgm:pt>
    <dgm:pt modelId="{C2901ECA-73BA-4920-B4BE-42403FD2E920}" type="pres">
      <dgm:prSet presAssocID="{E683DDCD-7F37-47D8-BC30-9E9C3E78B625}" presName="rootText" presStyleLbl="node2" presStyleIdx="2" presStyleCnt="3" custScaleX="44374" custScaleY="40957">
        <dgm:presLayoutVars>
          <dgm:chPref val="3"/>
        </dgm:presLayoutVars>
      </dgm:prSet>
      <dgm:spPr/>
    </dgm:pt>
    <dgm:pt modelId="{DC6712EC-5121-402E-9EFE-CF14D30A83A3}" type="pres">
      <dgm:prSet presAssocID="{E683DDCD-7F37-47D8-BC30-9E9C3E78B625}" presName="rootConnector" presStyleLbl="node2" presStyleIdx="2" presStyleCnt="3"/>
      <dgm:spPr/>
    </dgm:pt>
    <dgm:pt modelId="{3C5E756E-B25B-45BB-88A8-C64DCBA824E6}" type="pres">
      <dgm:prSet presAssocID="{E683DDCD-7F37-47D8-BC30-9E9C3E78B625}" presName="hierChild4" presStyleCnt="0"/>
      <dgm:spPr/>
    </dgm:pt>
    <dgm:pt modelId="{37239378-7DC8-4AA3-AF5D-D80D659D04E5}" type="pres">
      <dgm:prSet presAssocID="{E683DDCD-7F37-47D8-BC30-9E9C3E78B625}" presName="hierChild5" presStyleCnt="0"/>
      <dgm:spPr/>
    </dgm:pt>
    <dgm:pt modelId="{C1428265-5A0D-45A1-9063-8509F047544D}" type="pres">
      <dgm:prSet presAssocID="{08C0C00D-F841-48A7-A7DA-00D0A7ED1C8B}" presName="hierChild3" presStyleCnt="0"/>
      <dgm:spPr/>
    </dgm:pt>
  </dgm:ptLst>
  <dgm:cxnLst>
    <dgm:cxn modelId="{D42D9200-78BE-4FFA-AE83-B8B31B325BBF}" type="presOf" srcId="{FA553992-6E3D-4195-8098-C6F73712B4E3}" destId="{27BB3188-7AAB-45E4-8AE5-17AC30C5AED3}" srcOrd="0" destOrd="0" presId="urn:microsoft.com/office/officeart/2005/8/layout/orgChart1"/>
    <dgm:cxn modelId="{709DB911-C760-49FA-B63B-F602A6BE66A7}" type="presOf" srcId="{08C0C00D-F841-48A7-A7DA-00D0A7ED1C8B}" destId="{0B7195DA-AD23-4BCE-B441-665CC445A28D}" srcOrd="0" destOrd="0" presId="urn:microsoft.com/office/officeart/2005/8/layout/orgChart1"/>
    <dgm:cxn modelId="{4488DD15-2A84-4916-92C3-A06ACAA50C45}" type="presOf" srcId="{AD3900FC-C5E4-4A7B-AA5A-6D4731B48024}" destId="{8002044E-D138-4D3E-9810-55CD6A2A3D94}" srcOrd="0" destOrd="0" presId="urn:microsoft.com/office/officeart/2005/8/layout/orgChart1"/>
    <dgm:cxn modelId="{619F772A-FA3F-45AD-BED1-8C6EC4490C6E}" type="presOf" srcId="{FA553992-6E3D-4195-8098-C6F73712B4E3}" destId="{6D297550-8B9A-4AF8-8583-ECCC928C23A4}" srcOrd="1" destOrd="0" presId="urn:microsoft.com/office/officeart/2005/8/layout/orgChart1"/>
    <dgm:cxn modelId="{60B6466C-F1A8-4DBA-9109-C74694DC25C8}" srcId="{08C0C00D-F841-48A7-A7DA-00D0A7ED1C8B}" destId="{627983A8-A96E-40CD-8895-793D19972325}" srcOrd="0" destOrd="0" parTransId="{04B5821A-D573-44B5-98FF-5AF75E570845}" sibTransId="{85D6C5B2-3677-4C65-A588-6595F1B36830}"/>
    <dgm:cxn modelId="{46105F76-3BFA-4906-BDC9-2A9D6835F527}" type="presOf" srcId="{08C0C00D-F841-48A7-A7DA-00D0A7ED1C8B}" destId="{9E8907FD-1C1F-4647-93B9-9546B3678BD4}" srcOrd="1" destOrd="0" presId="urn:microsoft.com/office/officeart/2005/8/layout/orgChart1"/>
    <dgm:cxn modelId="{16C1BC7C-CA1D-426D-BBA5-7298A46ECB42}" type="presOf" srcId="{04B5821A-D573-44B5-98FF-5AF75E570845}" destId="{A024F8E5-994C-4F8F-896D-CCCA7F201436}" srcOrd="0" destOrd="0" presId="urn:microsoft.com/office/officeart/2005/8/layout/orgChart1"/>
    <dgm:cxn modelId="{84E84499-D89D-4CCE-AAA6-612296F0BB48}" type="presOf" srcId="{627983A8-A96E-40CD-8895-793D19972325}" destId="{63F11B80-CCB6-40D6-984D-9F728232706A}" srcOrd="0" destOrd="0" presId="urn:microsoft.com/office/officeart/2005/8/layout/orgChart1"/>
    <dgm:cxn modelId="{ED690C9E-8AAD-4C87-9206-7610EBDC3B2F}" type="presOf" srcId="{5F31D22D-0ED4-406D-84F4-FA1DC379174F}" destId="{4F254719-F527-403B-A8FC-8C368706068A}" srcOrd="0" destOrd="0" presId="urn:microsoft.com/office/officeart/2005/8/layout/orgChart1"/>
    <dgm:cxn modelId="{38285A9E-4AE4-455B-AA9E-8605717844D0}" srcId="{08C0C00D-F841-48A7-A7DA-00D0A7ED1C8B}" destId="{FA553992-6E3D-4195-8098-C6F73712B4E3}" srcOrd="1" destOrd="0" parTransId="{5F31D22D-0ED4-406D-84F4-FA1DC379174F}" sibTransId="{320D5F40-FFA9-4226-A713-673FB9AB12B3}"/>
    <dgm:cxn modelId="{3CF51CAC-A35B-4E6C-8874-8937B7FB6CD8}" srcId="{AD3900FC-C5E4-4A7B-AA5A-6D4731B48024}" destId="{08C0C00D-F841-48A7-A7DA-00D0A7ED1C8B}" srcOrd="0" destOrd="0" parTransId="{94EA613A-EA02-4147-9CBE-2027B145EC2F}" sibTransId="{4CF5DC74-1E9F-4EED-BA55-8F0A1BE002CE}"/>
    <dgm:cxn modelId="{291D06B2-CA32-42D9-B7DD-EB06956DFEA6}" type="presOf" srcId="{1CF629A6-D7E0-4312-B77E-22A72E77005C}" destId="{1775B532-FD37-48F7-A5FE-13893A6EF683}" srcOrd="0" destOrd="0" presId="urn:microsoft.com/office/officeart/2005/8/layout/orgChart1"/>
    <dgm:cxn modelId="{91AC7BB2-0044-4A09-883F-57C153F0B06A}" type="presOf" srcId="{E683DDCD-7F37-47D8-BC30-9E9C3E78B625}" destId="{DC6712EC-5121-402E-9EFE-CF14D30A83A3}" srcOrd="1" destOrd="0" presId="urn:microsoft.com/office/officeart/2005/8/layout/orgChart1"/>
    <dgm:cxn modelId="{8B8598B9-FB98-4435-ADD1-30249A603748}" type="presOf" srcId="{627983A8-A96E-40CD-8895-793D19972325}" destId="{A2783345-A823-4925-9801-19C116E5BAB6}" srcOrd="1" destOrd="0" presId="urn:microsoft.com/office/officeart/2005/8/layout/orgChart1"/>
    <dgm:cxn modelId="{DCD5CCE6-A464-464F-A4BD-B527ADEE4D9F}" srcId="{08C0C00D-F841-48A7-A7DA-00D0A7ED1C8B}" destId="{E683DDCD-7F37-47D8-BC30-9E9C3E78B625}" srcOrd="2" destOrd="0" parTransId="{1CF629A6-D7E0-4312-B77E-22A72E77005C}" sibTransId="{D0842CDA-1487-44B8-AF67-CC5D0144BFCF}"/>
    <dgm:cxn modelId="{855466F1-30D1-49FA-8AC3-796AFDFABD05}" type="presOf" srcId="{E683DDCD-7F37-47D8-BC30-9E9C3E78B625}" destId="{C2901ECA-73BA-4920-B4BE-42403FD2E920}" srcOrd="0" destOrd="0" presId="urn:microsoft.com/office/officeart/2005/8/layout/orgChart1"/>
    <dgm:cxn modelId="{4549B6E4-B37C-4496-BFBE-0F7F3C932C03}" type="presParOf" srcId="{8002044E-D138-4D3E-9810-55CD6A2A3D94}" destId="{7BCAEE51-38C6-429A-A136-F6151B5969D9}" srcOrd="0" destOrd="0" presId="urn:microsoft.com/office/officeart/2005/8/layout/orgChart1"/>
    <dgm:cxn modelId="{4D377D8C-4437-47F6-9F61-865660E5DB42}" type="presParOf" srcId="{7BCAEE51-38C6-429A-A136-F6151B5969D9}" destId="{61D5B980-E3CA-43A3-9F2A-24FC113D22D5}" srcOrd="0" destOrd="0" presId="urn:microsoft.com/office/officeart/2005/8/layout/orgChart1"/>
    <dgm:cxn modelId="{F6156B1E-1527-4AD8-A060-121AA4C814C8}" type="presParOf" srcId="{61D5B980-E3CA-43A3-9F2A-24FC113D22D5}" destId="{0B7195DA-AD23-4BCE-B441-665CC445A28D}" srcOrd="0" destOrd="0" presId="urn:microsoft.com/office/officeart/2005/8/layout/orgChart1"/>
    <dgm:cxn modelId="{7428F6DF-52A2-4DD9-9D72-54BCF5A7ECD6}" type="presParOf" srcId="{61D5B980-E3CA-43A3-9F2A-24FC113D22D5}" destId="{9E8907FD-1C1F-4647-93B9-9546B3678BD4}" srcOrd="1" destOrd="0" presId="urn:microsoft.com/office/officeart/2005/8/layout/orgChart1"/>
    <dgm:cxn modelId="{CF6A8D6E-7BB0-404F-AFCB-43111FEAD2EB}" type="presParOf" srcId="{7BCAEE51-38C6-429A-A136-F6151B5969D9}" destId="{F8DACD71-DE75-457F-93C8-1049122FB600}" srcOrd="1" destOrd="0" presId="urn:microsoft.com/office/officeart/2005/8/layout/orgChart1"/>
    <dgm:cxn modelId="{2B71319E-D75D-4E7E-B867-38E2E9EF8EC0}" type="presParOf" srcId="{F8DACD71-DE75-457F-93C8-1049122FB600}" destId="{A024F8E5-994C-4F8F-896D-CCCA7F201436}" srcOrd="0" destOrd="0" presId="urn:microsoft.com/office/officeart/2005/8/layout/orgChart1"/>
    <dgm:cxn modelId="{F28D070C-2112-44D2-A084-5D1D031BC6CB}" type="presParOf" srcId="{F8DACD71-DE75-457F-93C8-1049122FB600}" destId="{F91EB15D-1B1F-43DC-A901-6151BA4ACE6F}" srcOrd="1" destOrd="0" presId="urn:microsoft.com/office/officeart/2005/8/layout/orgChart1"/>
    <dgm:cxn modelId="{F9BD0B13-A70E-4137-B52A-DE7193DD9FFD}" type="presParOf" srcId="{F91EB15D-1B1F-43DC-A901-6151BA4ACE6F}" destId="{D125BA36-EA28-4B92-98BF-C7FE6A126F01}" srcOrd="0" destOrd="0" presId="urn:microsoft.com/office/officeart/2005/8/layout/orgChart1"/>
    <dgm:cxn modelId="{3BF6C902-6130-49EB-8E0F-316407FBFC8B}" type="presParOf" srcId="{D125BA36-EA28-4B92-98BF-C7FE6A126F01}" destId="{63F11B80-CCB6-40D6-984D-9F728232706A}" srcOrd="0" destOrd="0" presId="urn:microsoft.com/office/officeart/2005/8/layout/orgChart1"/>
    <dgm:cxn modelId="{5AC7D66B-9061-4A95-AEDB-309D9E688D03}" type="presParOf" srcId="{D125BA36-EA28-4B92-98BF-C7FE6A126F01}" destId="{A2783345-A823-4925-9801-19C116E5BAB6}" srcOrd="1" destOrd="0" presId="urn:microsoft.com/office/officeart/2005/8/layout/orgChart1"/>
    <dgm:cxn modelId="{57232B82-C5A6-468E-8E56-70EC2512DF42}" type="presParOf" srcId="{F91EB15D-1B1F-43DC-A901-6151BA4ACE6F}" destId="{BC0532C3-EAC5-4484-AD7D-1891A99A90EF}" srcOrd="1" destOrd="0" presId="urn:microsoft.com/office/officeart/2005/8/layout/orgChart1"/>
    <dgm:cxn modelId="{D3A8F197-B3BC-4398-92C1-D1FAEA60E49C}" type="presParOf" srcId="{F91EB15D-1B1F-43DC-A901-6151BA4ACE6F}" destId="{AC8EE2C9-48F3-4C32-9CDD-5A0F868F21D3}" srcOrd="2" destOrd="0" presId="urn:microsoft.com/office/officeart/2005/8/layout/orgChart1"/>
    <dgm:cxn modelId="{C1AC8D33-64DD-4EBD-ACD8-8CD682E3F816}" type="presParOf" srcId="{F8DACD71-DE75-457F-93C8-1049122FB600}" destId="{4F254719-F527-403B-A8FC-8C368706068A}" srcOrd="2" destOrd="0" presId="urn:microsoft.com/office/officeart/2005/8/layout/orgChart1"/>
    <dgm:cxn modelId="{8A2AAF80-08DD-4F8E-B7C8-56F4644C5AF7}" type="presParOf" srcId="{F8DACD71-DE75-457F-93C8-1049122FB600}" destId="{DA9E2E77-2D05-48C8-AF82-AB3DF0BC71BB}" srcOrd="3" destOrd="0" presId="urn:microsoft.com/office/officeart/2005/8/layout/orgChart1"/>
    <dgm:cxn modelId="{21A3A58C-EBE0-4F08-85E5-899018903FE4}" type="presParOf" srcId="{DA9E2E77-2D05-48C8-AF82-AB3DF0BC71BB}" destId="{CB6EDFE4-6F3C-45F8-A60F-28DDCF60286C}" srcOrd="0" destOrd="0" presId="urn:microsoft.com/office/officeart/2005/8/layout/orgChart1"/>
    <dgm:cxn modelId="{3412B49D-FBDD-4C5C-AF15-1F97C35859CF}" type="presParOf" srcId="{CB6EDFE4-6F3C-45F8-A60F-28DDCF60286C}" destId="{27BB3188-7AAB-45E4-8AE5-17AC30C5AED3}" srcOrd="0" destOrd="0" presId="urn:microsoft.com/office/officeart/2005/8/layout/orgChart1"/>
    <dgm:cxn modelId="{0C73D544-005E-41E4-AA83-2FAFEF112356}" type="presParOf" srcId="{CB6EDFE4-6F3C-45F8-A60F-28DDCF60286C}" destId="{6D297550-8B9A-4AF8-8583-ECCC928C23A4}" srcOrd="1" destOrd="0" presId="urn:microsoft.com/office/officeart/2005/8/layout/orgChart1"/>
    <dgm:cxn modelId="{9F2B4DAE-8F3C-402D-8A2A-AB7250A31C89}" type="presParOf" srcId="{DA9E2E77-2D05-48C8-AF82-AB3DF0BC71BB}" destId="{0F754638-7FE8-4B2A-BB49-DA68FD994EF8}" srcOrd="1" destOrd="0" presId="urn:microsoft.com/office/officeart/2005/8/layout/orgChart1"/>
    <dgm:cxn modelId="{D895DE16-AC0A-4286-8B7C-E12437EEB5EB}" type="presParOf" srcId="{DA9E2E77-2D05-48C8-AF82-AB3DF0BC71BB}" destId="{2556E439-AA9F-4DB7-8BD5-590F731FC012}" srcOrd="2" destOrd="0" presId="urn:microsoft.com/office/officeart/2005/8/layout/orgChart1"/>
    <dgm:cxn modelId="{1274569E-0EF7-4325-8498-D32C0ED2FCD9}" type="presParOf" srcId="{F8DACD71-DE75-457F-93C8-1049122FB600}" destId="{1775B532-FD37-48F7-A5FE-13893A6EF683}" srcOrd="4" destOrd="0" presId="urn:microsoft.com/office/officeart/2005/8/layout/orgChart1"/>
    <dgm:cxn modelId="{6C7743A7-3481-4AEB-AFFE-95EA1B31CB0E}" type="presParOf" srcId="{F8DACD71-DE75-457F-93C8-1049122FB600}" destId="{7238374F-F2B9-4616-BF5B-49B434331F36}" srcOrd="5" destOrd="0" presId="urn:microsoft.com/office/officeart/2005/8/layout/orgChart1"/>
    <dgm:cxn modelId="{F0B0321B-5653-4FA6-A01F-6151D5E3DFCC}" type="presParOf" srcId="{7238374F-F2B9-4616-BF5B-49B434331F36}" destId="{22A55A75-BC03-4EC8-B042-867CAAA0181E}" srcOrd="0" destOrd="0" presId="urn:microsoft.com/office/officeart/2005/8/layout/orgChart1"/>
    <dgm:cxn modelId="{1814F11A-6E23-41C1-B331-528ACD2C352E}" type="presParOf" srcId="{22A55A75-BC03-4EC8-B042-867CAAA0181E}" destId="{C2901ECA-73BA-4920-B4BE-42403FD2E920}" srcOrd="0" destOrd="0" presId="urn:microsoft.com/office/officeart/2005/8/layout/orgChart1"/>
    <dgm:cxn modelId="{ED297CE3-03E3-4337-BE55-38FEAC529D57}" type="presParOf" srcId="{22A55A75-BC03-4EC8-B042-867CAAA0181E}" destId="{DC6712EC-5121-402E-9EFE-CF14D30A83A3}" srcOrd="1" destOrd="0" presId="urn:microsoft.com/office/officeart/2005/8/layout/orgChart1"/>
    <dgm:cxn modelId="{2F749C39-D922-43CD-A9B5-0C1A815D8309}" type="presParOf" srcId="{7238374F-F2B9-4616-BF5B-49B434331F36}" destId="{3C5E756E-B25B-45BB-88A8-C64DCBA824E6}" srcOrd="1" destOrd="0" presId="urn:microsoft.com/office/officeart/2005/8/layout/orgChart1"/>
    <dgm:cxn modelId="{F0C0A888-DA21-4B8D-8538-8477EC59F3BF}" type="presParOf" srcId="{7238374F-F2B9-4616-BF5B-49B434331F36}" destId="{37239378-7DC8-4AA3-AF5D-D80D659D04E5}" srcOrd="2" destOrd="0" presId="urn:microsoft.com/office/officeart/2005/8/layout/orgChart1"/>
    <dgm:cxn modelId="{B752E9CD-22FA-4081-B036-9B6C702A54AE}" type="presParOf" srcId="{7BCAEE51-38C6-429A-A136-F6151B5969D9}" destId="{C1428265-5A0D-45A1-9063-8509F047544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1FC450-4263-9E4D-B5DA-9F99B1D3B824}"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9D2FFC5B-57A1-3B44-85E3-307F472837B3}">
      <dgm:prSet phldrT="[Text]" custT="1"/>
      <dgm:spPr/>
      <dgm:t>
        <a:bodyPr/>
        <a:lstStyle/>
        <a:p>
          <a:r>
            <a:rPr lang="en-US" sz="2400" b="1" dirty="0"/>
            <a:t>Factors affecting &amp; regulating cardiac output</a:t>
          </a:r>
          <a:endParaRPr lang="en-US" sz="2400" dirty="0"/>
        </a:p>
      </dgm:t>
    </dgm:pt>
    <dgm:pt modelId="{686A789B-10FC-ED49-934F-F0DB0755078E}" type="parTrans" cxnId="{95AB3B98-4191-124B-AB0E-D915AF6A40DC}">
      <dgm:prSet/>
      <dgm:spPr/>
      <dgm:t>
        <a:bodyPr/>
        <a:lstStyle/>
        <a:p>
          <a:endParaRPr lang="en-US"/>
        </a:p>
      </dgm:t>
    </dgm:pt>
    <dgm:pt modelId="{ACB633ED-A367-8243-89AC-1FCC07AE1B67}" type="sibTrans" cxnId="{95AB3B98-4191-124B-AB0E-D915AF6A40DC}">
      <dgm:prSet/>
      <dgm:spPr/>
      <dgm:t>
        <a:bodyPr/>
        <a:lstStyle/>
        <a:p>
          <a:endParaRPr lang="en-US"/>
        </a:p>
      </dgm:t>
    </dgm:pt>
    <dgm:pt modelId="{D5D33034-AE84-E840-AE12-0B1662E28B49}">
      <dgm:prSet phldrT="[Text]" custT="1"/>
      <dgm:spPr/>
      <dgm:t>
        <a:bodyPr/>
        <a:lstStyle/>
        <a:p>
          <a:r>
            <a:rPr lang="en-US" sz="1600" b="1" dirty="0"/>
            <a:t>Heart rate </a:t>
          </a:r>
        </a:p>
      </dgm:t>
    </dgm:pt>
    <dgm:pt modelId="{B86C5CA2-537E-CF49-94BD-6DE5AD9F498D}" type="parTrans" cxnId="{700B171A-BF95-204B-8B3B-1041A9C4EF70}">
      <dgm:prSet/>
      <dgm:spPr/>
      <dgm:t>
        <a:bodyPr/>
        <a:lstStyle/>
        <a:p>
          <a:endParaRPr lang="en-US"/>
        </a:p>
      </dgm:t>
    </dgm:pt>
    <dgm:pt modelId="{2D52ED4B-D9C0-D442-A04B-92D1E07D502F}" type="sibTrans" cxnId="{700B171A-BF95-204B-8B3B-1041A9C4EF70}">
      <dgm:prSet/>
      <dgm:spPr/>
      <dgm:t>
        <a:bodyPr/>
        <a:lstStyle/>
        <a:p>
          <a:endParaRPr lang="en-US"/>
        </a:p>
      </dgm:t>
    </dgm:pt>
    <dgm:pt modelId="{90AC8022-00CA-5148-AA2E-2E184CB2787D}">
      <dgm:prSet phldrT="[Text]" custT="1"/>
      <dgm:spPr/>
      <dgm:t>
        <a:bodyPr/>
        <a:lstStyle/>
        <a:p>
          <a:r>
            <a:rPr lang="en-US" sz="1800" b="1" dirty="0"/>
            <a:t>Increase HR</a:t>
          </a:r>
        </a:p>
      </dgm:t>
    </dgm:pt>
    <dgm:pt modelId="{81D4C2B9-DAB1-A84A-84DE-35A718CC6168}" type="parTrans" cxnId="{EBC0A640-EAE5-9C46-BBD6-87B087C639F0}">
      <dgm:prSet/>
      <dgm:spPr/>
      <dgm:t>
        <a:bodyPr/>
        <a:lstStyle/>
        <a:p>
          <a:endParaRPr lang="en-US"/>
        </a:p>
      </dgm:t>
    </dgm:pt>
    <dgm:pt modelId="{450158A2-21EA-134A-93B1-376FF79F1D3C}" type="sibTrans" cxnId="{EBC0A640-EAE5-9C46-BBD6-87B087C639F0}">
      <dgm:prSet/>
      <dgm:spPr/>
      <dgm:t>
        <a:bodyPr/>
        <a:lstStyle/>
        <a:p>
          <a:endParaRPr lang="en-US"/>
        </a:p>
      </dgm:t>
    </dgm:pt>
    <dgm:pt modelId="{5591D543-5E2C-A148-9563-30C385D3BF83}">
      <dgm:prSet phldrT="[Text]" custT="1"/>
      <dgm:spPr/>
      <dgm:t>
        <a:bodyPr/>
        <a:lstStyle/>
        <a:p>
          <a:r>
            <a:rPr lang="en-US" sz="1600" b="1" dirty="0"/>
            <a:t>Decrease HR</a:t>
          </a:r>
        </a:p>
      </dgm:t>
    </dgm:pt>
    <dgm:pt modelId="{DBFCECC8-A36A-5144-80F8-63CBF666AD2A}" type="parTrans" cxnId="{AAD09E62-4328-8A45-B48D-7476CB69ACB4}">
      <dgm:prSet/>
      <dgm:spPr/>
      <dgm:t>
        <a:bodyPr/>
        <a:lstStyle/>
        <a:p>
          <a:endParaRPr lang="en-US"/>
        </a:p>
      </dgm:t>
    </dgm:pt>
    <dgm:pt modelId="{B12FC636-7B36-EB40-AAE8-F4B2D5BDFC02}" type="sibTrans" cxnId="{AAD09E62-4328-8A45-B48D-7476CB69ACB4}">
      <dgm:prSet/>
      <dgm:spPr/>
      <dgm:t>
        <a:bodyPr/>
        <a:lstStyle/>
        <a:p>
          <a:endParaRPr lang="en-US"/>
        </a:p>
      </dgm:t>
    </dgm:pt>
    <dgm:pt modelId="{1DB24A69-59C8-4E4E-B8B4-FECD4BE36F19}">
      <dgm:prSet phldrT="[Text]" custT="1"/>
      <dgm:spPr/>
      <dgm:t>
        <a:bodyPr/>
        <a:lstStyle/>
        <a:p>
          <a:r>
            <a:rPr lang="en-US" sz="1400" b="1" dirty="0"/>
            <a:t>Stroke</a:t>
          </a:r>
          <a:r>
            <a:rPr lang="en-US" sz="1400" b="1" baseline="0" dirty="0"/>
            <a:t> volume</a:t>
          </a:r>
          <a:endParaRPr lang="en-US" sz="1400" b="1" dirty="0"/>
        </a:p>
      </dgm:t>
    </dgm:pt>
    <dgm:pt modelId="{047408F6-4E79-1B47-9FFD-AC895ABA97EB}" type="parTrans" cxnId="{792467F9-BF44-EF41-9882-FEA317D44570}">
      <dgm:prSet/>
      <dgm:spPr/>
      <dgm:t>
        <a:bodyPr/>
        <a:lstStyle/>
        <a:p>
          <a:endParaRPr lang="en-US"/>
        </a:p>
      </dgm:t>
    </dgm:pt>
    <dgm:pt modelId="{E3EF684E-FAA9-A140-9F2B-9819D4A75165}" type="sibTrans" cxnId="{792467F9-BF44-EF41-9882-FEA317D44570}">
      <dgm:prSet/>
      <dgm:spPr/>
      <dgm:t>
        <a:bodyPr/>
        <a:lstStyle/>
        <a:p>
          <a:endParaRPr lang="en-US"/>
        </a:p>
      </dgm:t>
    </dgm:pt>
    <dgm:pt modelId="{984FC907-C1E3-1643-AE83-14CD63D19F27}">
      <dgm:prSet custT="1"/>
      <dgm:spPr/>
      <dgm:t>
        <a:bodyPr/>
        <a:lstStyle/>
        <a:p>
          <a:r>
            <a:rPr lang="en-US" sz="1400" b="1" dirty="0"/>
            <a:t>Hormones</a:t>
          </a:r>
          <a:endParaRPr lang="en-US" sz="1400" dirty="0"/>
        </a:p>
      </dgm:t>
    </dgm:pt>
    <dgm:pt modelId="{38501BC9-E22B-6B47-A1F1-727C586F766F}" type="parTrans" cxnId="{EF483B86-BFBA-8C45-8521-E5E81AE3E848}">
      <dgm:prSet/>
      <dgm:spPr/>
      <dgm:t>
        <a:bodyPr/>
        <a:lstStyle/>
        <a:p>
          <a:endParaRPr lang="en-US"/>
        </a:p>
      </dgm:t>
    </dgm:pt>
    <dgm:pt modelId="{2ADE04D1-DDB8-E04B-89AC-087C0616A565}" type="sibTrans" cxnId="{EF483B86-BFBA-8C45-8521-E5E81AE3E848}">
      <dgm:prSet/>
      <dgm:spPr/>
      <dgm:t>
        <a:bodyPr/>
        <a:lstStyle/>
        <a:p>
          <a:endParaRPr lang="en-US"/>
        </a:p>
      </dgm:t>
    </dgm:pt>
    <dgm:pt modelId="{E49CB991-099F-C044-B168-0D2F9F26A987}">
      <dgm:prSet custT="1"/>
      <dgm:spPr/>
      <dgm:t>
        <a:bodyPr/>
        <a:lstStyle/>
        <a:p>
          <a:r>
            <a:rPr lang="en-US" sz="1100" b="1" dirty="0"/>
            <a:t>pregnancy</a:t>
          </a:r>
        </a:p>
      </dgm:t>
    </dgm:pt>
    <dgm:pt modelId="{ED6B682F-4C73-FF4E-A648-4E8B008BFE1F}" type="parTrans" cxnId="{E505AB13-6FBB-3944-B533-BC10DFAC76C7}">
      <dgm:prSet/>
      <dgm:spPr/>
      <dgm:t>
        <a:bodyPr/>
        <a:lstStyle/>
        <a:p>
          <a:endParaRPr lang="en-US"/>
        </a:p>
      </dgm:t>
    </dgm:pt>
    <dgm:pt modelId="{0E3FFD02-09D5-E74A-854F-E1C37FCA61A9}" type="sibTrans" cxnId="{E505AB13-6FBB-3944-B533-BC10DFAC76C7}">
      <dgm:prSet/>
      <dgm:spPr/>
      <dgm:t>
        <a:bodyPr/>
        <a:lstStyle/>
        <a:p>
          <a:endParaRPr lang="en-US"/>
        </a:p>
      </dgm:t>
    </dgm:pt>
    <dgm:pt modelId="{0E16A508-26EB-3343-960E-3116B048DFA3}">
      <dgm:prSet custT="1"/>
      <dgm:spPr/>
      <dgm:t>
        <a:bodyPr/>
        <a:lstStyle/>
        <a:p>
          <a:pPr rtl="0"/>
          <a:r>
            <a:rPr lang="en-GB" sz="1000" b="1" dirty="0"/>
            <a:t>Sympathetic Nervous system*</a:t>
          </a:r>
          <a:endParaRPr lang="en-US" sz="1000" dirty="0"/>
        </a:p>
      </dgm:t>
    </dgm:pt>
    <dgm:pt modelId="{699AFE8C-B71C-DF4D-9828-C222E0291E83}" type="parTrans" cxnId="{4BDD654A-5A68-D546-A8DE-964C7D9BBE1F}">
      <dgm:prSet/>
      <dgm:spPr/>
      <dgm:t>
        <a:bodyPr/>
        <a:lstStyle/>
        <a:p>
          <a:endParaRPr lang="en-US"/>
        </a:p>
      </dgm:t>
    </dgm:pt>
    <dgm:pt modelId="{E9E68A83-9A9A-F948-B17D-B836937C65F1}" type="sibTrans" cxnId="{4BDD654A-5A68-D546-A8DE-964C7D9BBE1F}">
      <dgm:prSet/>
      <dgm:spPr/>
      <dgm:t>
        <a:bodyPr/>
        <a:lstStyle/>
        <a:p>
          <a:endParaRPr lang="en-US"/>
        </a:p>
      </dgm:t>
    </dgm:pt>
    <dgm:pt modelId="{DFD48ACE-1997-4845-95F2-B3A61FED4208}">
      <dgm:prSet custT="1"/>
      <dgm:spPr/>
      <dgm:t>
        <a:bodyPr/>
        <a:lstStyle/>
        <a:p>
          <a:r>
            <a:rPr lang="en-US" sz="1200" b="1"/>
            <a:t>Decrease blood volume </a:t>
          </a:r>
          <a:endParaRPr lang="en-US" sz="1200" dirty="0"/>
        </a:p>
      </dgm:t>
    </dgm:pt>
    <dgm:pt modelId="{4010BC80-3E23-B348-80C4-D221C7144455}" type="parTrans" cxnId="{BA928920-E89A-7F49-8FB0-C904F8CEA134}">
      <dgm:prSet/>
      <dgm:spPr/>
      <dgm:t>
        <a:bodyPr/>
        <a:lstStyle/>
        <a:p>
          <a:endParaRPr lang="en-US"/>
        </a:p>
      </dgm:t>
    </dgm:pt>
    <dgm:pt modelId="{DC17A2CD-C32D-D649-85A2-04B6FB6E18A1}" type="sibTrans" cxnId="{BA928920-E89A-7F49-8FB0-C904F8CEA134}">
      <dgm:prSet/>
      <dgm:spPr/>
      <dgm:t>
        <a:bodyPr/>
        <a:lstStyle/>
        <a:p>
          <a:endParaRPr lang="en-US"/>
        </a:p>
      </dgm:t>
    </dgm:pt>
    <dgm:pt modelId="{5860DA94-F916-BC4D-AC16-5FF384795EB4}">
      <dgm:prSet custT="1"/>
      <dgm:spPr/>
      <dgm:t>
        <a:bodyPr/>
        <a:lstStyle/>
        <a:p>
          <a:r>
            <a:rPr lang="en-US" sz="1400" b="1" dirty="0"/>
            <a:t>Exercise**</a:t>
          </a:r>
        </a:p>
      </dgm:t>
    </dgm:pt>
    <dgm:pt modelId="{2E68774A-18F0-4A41-BFC7-79F848BE55E6}" type="parTrans" cxnId="{312E6418-94E0-F844-8013-CD21C6CA8F2D}">
      <dgm:prSet/>
      <dgm:spPr/>
      <dgm:t>
        <a:bodyPr/>
        <a:lstStyle/>
        <a:p>
          <a:endParaRPr lang="en-US"/>
        </a:p>
      </dgm:t>
    </dgm:pt>
    <dgm:pt modelId="{801B0CF8-8445-CB44-9C98-5165CA321D01}" type="sibTrans" cxnId="{312E6418-94E0-F844-8013-CD21C6CA8F2D}">
      <dgm:prSet/>
      <dgm:spPr/>
      <dgm:t>
        <a:bodyPr/>
        <a:lstStyle/>
        <a:p>
          <a:endParaRPr lang="en-US"/>
        </a:p>
      </dgm:t>
    </dgm:pt>
    <dgm:pt modelId="{9C9BD856-E500-674C-9DC6-AF7C5691CD07}">
      <dgm:prSet custT="1"/>
      <dgm:spPr/>
      <dgm:t>
        <a:bodyPr/>
        <a:lstStyle/>
        <a:p>
          <a:r>
            <a:rPr lang="en-US" sz="1400" b="1" dirty="0"/>
            <a:t>Bainbridge</a:t>
          </a:r>
          <a:r>
            <a:rPr lang="en-US" sz="1400" b="1" baseline="0" dirty="0"/>
            <a:t> reflex = </a:t>
          </a:r>
          <a:r>
            <a:rPr lang="en-GB" sz="1400" dirty="0"/>
            <a:t>Atrial reflex </a:t>
          </a:r>
          <a:endParaRPr lang="en-US" sz="1400" dirty="0"/>
        </a:p>
      </dgm:t>
    </dgm:pt>
    <dgm:pt modelId="{54F8E01E-480D-1844-A747-461707D25A32}" type="parTrans" cxnId="{EA1618FE-FB7A-194A-A949-3940961C2A4F}">
      <dgm:prSet/>
      <dgm:spPr/>
      <dgm:t>
        <a:bodyPr/>
        <a:lstStyle/>
        <a:p>
          <a:endParaRPr lang="en-US"/>
        </a:p>
      </dgm:t>
    </dgm:pt>
    <dgm:pt modelId="{63E243AD-07C6-9F46-BF0C-F6C6C815A288}" type="sibTrans" cxnId="{EA1618FE-FB7A-194A-A949-3940961C2A4F}">
      <dgm:prSet/>
      <dgm:spPr/>
      <dgm:t>
        <a:bodyPr/>
        <a:lstStyle/>
        <a:p>
          <a:endParaRPr lang="en-US"/>
        </a:p>
      </dgm:t>
    </dgm:pt>
    <dgm:pt modelId="{F35B05C1-A9B3-6C4E-AB4E-36A0A0C6B320}">
      <dgm:prSet custT="1"/>
      <dgm:spPr/>
      <dgm:t>
        <a:bodyPr/>
        <a:lstStyle/>
        <a:p>
          <a:r>
            <a:rPr lang="en-GB" sz="1200" b="1" dirty="0"/>
            <a:t>Frequency-force relationship</a:t>
          </a:r>
          <a:endParaRPr lang="en-US" sz="1200" dirty="0"/>
        </a:p>
      </dgm:t>
    </dgm:pt>
    <dgm:pt modelId="{AF7CC02D-EC0B-9A47-A508-EB718E4641BC}" type="parTrans" cxnId="{BC29E109-2D59-524A-8B9E-3429832A98E7}">
      <dgm:prSet/>
      <dgm:spPr/>
      <dgm:t>
        <a:bodyPr/>
        <a:lstStyle/>
        <a:p>
          <a:endParaRPr lang="en-US"/>
        </a:p>
      </dgm:t>
    </dgm:pt>
    <dgm:pt modelId="{A9605FFE-B73A-1447-B8D4-0D87BE21FDEF}" type="sibTrans" cxnId="{BC29E109-2D59-524A-8B9E-3429832A98E7}">
      <dgm:prSet/>
      <dgm:spPr/>
      <dgm:t>
        <a:bodyPr/>
        <a:lstStyle/>
        <a:p>
          <a:endParaRPr lang="en-US"/>
        </a:p>
      </dgm:t>
    </dgm:pt>
    <dgm:pt modelId="{63268300-8C84-C041-9B45-61CDECA42E56}">
      <dgm:prSet custT="1"/>
      <dgm:spPr/>
      <dgm:t>
        <a:bodyPr/>
        <a:lstStyle/>
        <a:p>
          <a:r>
            <a:rPr lang="en-US" sz="1100" b="1" dirty="0"/>
            <a:t>Increase temperature</a:t>
          </a:r>
        </a:p>
      </dgm:t>
    </dgm:pt>
    <dgm:pt modelId="{553989C1-82CB-4642-9B48-4ADF5B67D364}" type="parTrans" cxnId="{991DF194-2B40-AD4B-9E20-A7ABC018AC6F}">
      <dgm:prSet/>
      <dgm:spPr/>
      <dgm:t>
        <a:bodyPr/>
        <a:lstStyle/>
        <a:p>
          <a:endParaRPr lang="en-US"/>
        </a:p>
      </dgm:t>
    </dgm:pt>
    <dgm:pt modelId="{58A6209C-DCBE-3D43-A161-442ED5851A53}" type="sibTrans" cxnId="{991DF194-2B40-AD4B-9E20-A7ABC018AC6F}">
      <dgm:prSet/>
      <dgm:spPr/>
      <dgm:t>
        <a:bodyPr/>
        <a:lstStyle/>
        <a:p>
          <a:endParaRPr lang="en-US"/>
        </a:p>
      </dgm:t>
    </dgm:pt>
    <dgm:pt modelId="{ACC81C89-7959-7148-A409-871885B53DBA}">
      <dgm:prSet custT="1"/>
      <dgm:spPr/>
      <dgm:t>
        <a:bodyPr/>
        <a:lstStyle/>
        <a:p>
          <a:pPr rtl="0"/>
          <a:r>
            <a:rPr lang="en-GB" sz="1000" b="1"/>
            <a:t>Epinephrin (neurotransmitter)</a:t>
          </a:r>
          <a:endParaRPr lang="en-US" sz="1000" dirty="0"/>
        </a:p>
      </dgm:t>
    </dgm:pt>
    <dgm:pt modelId="{8400300E-93FC-2D4D-86CE-D4EC4223F2FB}" type="parTrans" cxnId="{55C1546D-FE3B-F44E-8066-64FD7FFE2B1D}">
      <dgm:prSet/>
      <dgm:spPr/>
      <dgm:t>
        <a:bodyPr/>
        <a:lstStyle/>
        <a:p>
          <a:endParaRPr lang="en-US"/>
        </a:p>
      </dgm:t>
    </dgm:pt>
    <dgm:pt modelId="{4B84BA02-A3CC-0C4B-A1B8-D0F249A58886}" type="sibTrans" cxnId="{55C1546D-FE3B-F44E-8066-64FD7FFE2B1D}">
      <dgm:prSet/>
      <dgm:spPr/>
      <dgm:t>
        <a:bodyPr/>
        <a:lstStyle/>
        <a:p>
          <a:endParaRPr lang="en-US"/>
        </a:p>
      </dgm:t>
    </dgm:pt>
    <dgm:pt modelId="{3DFD413D-C1AE-A141-AC0B-95B0787E75CE}">
      <dgm:prSet custT="1"/>
      <dgm:spPr/>
      <dgm:t>
        <a:bodyPr/>
        <a:lstStyle/>
        <a:p>
          <a:r>
            <a:rPr lang="en-GB" sz="1400" b="1" dirty="0" err="1"/>
            <a:t>Thyroxine</a:t>
          </a:r>
          <a:r>
            <a:rPr lang="en-GB" sz="1400" b="1" dirty="0"/>
            <a:t> </a:t>
          </a:r>
          <a:endParaRPr lang="en-US" sz="1400" dirty="0"/>
        </a:p>
      </dgm:t>
    </dgm:pt>
    <dgm:pt modelId="{65A06E14-7EFE-6D46-B6CB-F6D4EACCED48}" type="parTrans" cxnId="{B86155EC-A9D7-AC45-BF70-8933F896BF49}">
      <dgm:prSet/>
      <dgm:spPr/>
      <dgm:t>
        <a:bodyPr/>
        <a:lstStyle/>
        <a:p>
          <a:endParaRPr lang="en-US"/>
        </a:p>
      </dgm:t>
    </dgm:pt>
    <dgm:pt modelId="{BE4B032D-7C2E-6F4C-BBD8-1778EA5BC5B6}" type="sibTrans" cxnId="{B86155EC-A9D7-AC45-BF70-8933F896BF49}">
      <dgm:prSet/>
      <dgm:spPr/>
      <dgm:t>
        <a:bodyPr/>
        <a:lstStyle/>
        <a:p>
          <a:endParaRPr lang="en-US"/>
        </a:p>
      </dgm:t>
    </dgm:pt>
    <dgm:pt modelId="{D18B1F38-BA25-9A48-B60C-8F9F780A47E8}">
      <dgm:prSet custT="1"/>
      <dgm:spPr/>
      <dgm:t>
        <a:bodyPr/>
        <a:lstStyle/>
        <a:p>
          <a:pPr rtl="0"/>
          <a:r>
            <a:rPr lang="en-GB" sz="1100" b="1"/>
            <a:t>crisis </a:t>
          </a:r>
          <a:r>
            <a:rPr lang="en-GB" sz="1100" b="1">
              <a:latin typeface="+mn-lt"/>
              <a:ea typeface="+mn-ea"/>
              <a:cs typeface="+mn-cs"/>
            </a:rPr>
            <a:t>(e.g. Stress , anxiety , fear .. etc.).</a:t>
          </a:r>
          <a:endParaRPr lang="en-US" sz="1100" dirty="0"/>
        </a:p>
      </dgm:t>
    </dgm:pt>
    <dgm:pt modelId="{E9781180-57CA-E042-870A-06CD1F9328BC}" type="parTrans" cxnId="{24C203AB-D46A-F842-A194-A647A0110625}">
      <dgm:prSet/>
      <dgm:spPr/>
      <dgm:t>
        <a:bodyPr/>
        <a:lstStyle/>
        <a:p>
          <a:endParaRPr lang="en-US"/>
        </a:p>
      </dgm:t>
    </dgm:pt>
    <dgm:pt modelId="{96405AFD-F00B-7943-A966-4BB75CE2354A}" type="sibTrans" cxnId="{24C203AB-D46A-F842-A194-A647A0110625}">
      <dgm:prSet/>
      <dgm:spPr/>
      <dgm:t>
        <a:bodyPr/>
        <a:lstStyle/>
        <a:p>
          <a:endParaRPr lang="en-US"/>
        </a:p>
      </dgm:t>
    </dgm:pt>
    <dgm:pt modelId="{5BE70E05-2A83-C347-8D16-7B8BDBBEBE77}">
      <dgm:prSet custT="1"/>
      <dgm:spPr/>
      <dgm:t>
        <a:bodyPr/>
        <a:lstStyle/>
        <a:p>
          <a:r>
            <a:rPr lang="en-US" sz="1400" b="1" dirty="0"/>
            <a:t>High BP</a:t>
          </a:r>
        </a:p>
      </dgm:t>
    </dgm:pt>
    <dgm:pt modelId="{218AFBE9-B402-E34D-862B-1B5FD33A12E7}" type="parTrans" cxnId="{BEF8B09A-6C9A-3F4E-8277-A5C025050C8B}">
      <dgm:prSet/>
      <dgm:spPr/>
      <dgm:t>
        <a:bodyPr/>
        <a:lstStyle/>
        <a:p>
          <a:endParaRPr lang="en-US"/>
        </a:p>
      </dgm:t>
    </dgm:pt>
    <dgm:pt modelId="{CE39885A-4C7B-374A-B219-6F3C7AB98BC8}" type="sibTrans" cxnId="{BEF8B09A-6C9A-3F4E-8277-A5C025050C8B}">
      <dgm:prSet/>
      <dgm:spPr/>
      <dgm:t>
        <a:bodyPr/>
        <a:lstStyle/>
        <a:p>
          <a:endParaRPr lang="en-US"/>
        </a:p>
      </dgm:t>
    </dgm:pt>
    <dgm:pt modelId="{026AAEFF-8629-3343-A04B-85F8DF792619}">
      <dgm:prSet custT="1"/>
      <dgm:spPr/>
      <dgm:t>
        <a:bodyPr/>
        <a:lstStyle/>
        <a:p>
          <a:pPr rtl="0"/>
          <a:r>
            <a:rPr lang="en-GB" sz="1000" b="1">
              <a:latin typeface="+mn-lt"/>
              <a:ea typeface="+mn-ea"/>
              <a:cs typeface="+mn-cs"/>
            </a:rPr>
            <a:t>muscle need more O2 </a:t>
          </a:r>
          <a:r>
            <a:rPr lang="en-GB" sz="1000" b="1">
              <a:latin typeface="+mn-lt"/>
              <a:ea typeface="+mn-ea"/>
              <a:cs typeface="+mn-cs"/>
              <a:sym typeface="Wingdings"/>
            </a:rPr>
            <a:t></a:t>
          </a:r>
          <a:r>
            <a:rPr lang="en-GB" sz="1000" b="1">
              <a:latin typeface="+mn-lt"/>
              <a:ea typeface="+mn-ea"/>
              <a:cs typeface="+mn-cs"/>
            </a:rPr>
            <a:t> heart need to pump more blood.</a:t>
          </a:r>
          <a:endParaRPr lang="en-US" sz="1000" b="1" dirty="0"/>
        </a:p>
      </dgm:t>
    </dgm:pt>
    <dgm:pt modelId="{C8CA0279-06F5-3B40-90FF-757EED4D0ADA}" type="parTrans" cxnId="{1F9E69A9-639B-1941-BC1C-98994CA5C4C9}">
      <dgm:prSet/>
      <dgm:spPr/>
      <dgm:t>
        <a:bodyPr/>
        <a:lstStyle/>
        <a:p>
          <a:endParaRPr lang="en-US"/>
        </a:p>
      </dgm:t>
    </dgm:pt>
    <dgm:pt modelId="{C50058DB-2804-1040-997E-02E16F4A1F96}" type="sibTrans" cxnId="{1F9E69A9-639B-1941-BC1C-98994CA5C4C9}">
      <dgm:prSet/>
      <dgm:spPr/>
      <dgm:t>
        <a:bodyPr/>
        <a:lstStyle/>
        <a:p>
          <a:endParaRPr lang="en-US"/>
        </a:p>
      </dgm:t>
    </dgm:pt>
    <dgm:pt modelId="{AC82F4AE-0594-B341-B15C-7E0DA700A221}">
      <dgm:prSet custT="1"/>
      <dgm:spPr/>
      <dgm:t>
        <a:bodyPr/>
        <a:lstStyle/>
        <a:p>
          <a:pPr rtl="0"/>
          <a:r>
            <a:rPr lang="en-GB" sz="1400" b="1">
              <a:latin typeface="+mn-lt"/>
              <a:ea typeface="+mn-ea"/>
              <a:cs typeface="+mn-cs"/>
            </a:rPr>
            <a:t>E.g. Trauma </a:t>
          </a:r>
          <a:endParaRPr lang="en-US" sz="1400" dirty="0"/>
        </a:p>
      </dgm:t>
    </dgm:pt>
    <dgm:pt modelId="{AF1F5C90-4E4B-FD48-9D27-A922B443ADDF}" type="parTrans" cxnId="{9BD50C2E-68FD-DF44-AB5C-D9FD40B6B018}">
      <dgm:prSet/>
      <dgm:spPr/>
      <dgm:t>
        <a:bodyPr/>
        <a:lstStyle/>
        <a:p>
          <a:endParaRPr lang="en-US"/>
        </a:p>
      </dgm:t>
    </dgm:pt>
    <dgm:pt modelId="{545ED869-8478-D545-B376-20FFB92E1C66}" type="sibTrans" cxnId="{9BD50C2E-68FD-DF44-AB5C-D9FD40B6B018}">
      <dgm:prSet/>
      <dgm:spPr/>
      <dgm:t>
        <a:bodyPr/>
        <a:lstStyle/>
        <a:p>
          <a:endParaRPr lang="en-US"/>
        </a:p>
      </dgm:t>
    </dgm:pt>
    <dgm:pt modelId="{23778A28-7029-3D45-A2EA-0E062B32AD9F}">
      <dgm:prSet custT="1"/>
      <dgm:spPr/>
      <dgm:t>
        <a:bodyPr/>
        <a:lstStyle/>
        <a:p>
          <a:r>
            <a:rPr lang="en-GB" sz="900" b="1"/>
            <a:t>In the right atrium there is Stretch receptor, which response to venous return ( increase in pressure ) by increasing the </a:t>
          </a:r>
          <a:r>
            <a:rPr lang="en-GB" sz="900" b="1" u="sng"/>
            <a:t>heart rate</a:t>
          </a:r>
          <a:r>
            <a:rPr lang="en-GB" sz="900" b="1"/>
            <a:t> through sympathetic activity.</a:t>
          </a:r>
          <a:endParaRPr lang="en-US" sz="900" b="1" dirty="0"/>
        </a:p>
      </dgm:t>
    </dgm:pt>
    <dgm:pt modelId="{43E1FCDB-CA3B-5E4D-804F-526DD8744302}" type="parTrans" cxnId="{777EB2E4-63C9-3C46-9C63-3F5E7298AE6F}">
      <dgm:prSet/>
      <dgm:spPr/>
      <dgm:t>
        <a:bodyPr/>
        <a:lstStyle/>
        <a:p>
          <a:endParaRPr lang="en-US"/>
        </a:p>
      </dgm:t>
    </dgm:pt>
    <dgm:pt modelId="{10198062-0523-EB48-AEB7-713BFFF52D3E}" type="sibTrans" cxnId="{777EB2E4-63C9-3C46-9C63-3F5E7298AE6F}">
      <dgm:prSet/>
      <dgm:spPr/>
      <dgm:t>
        <a:bodyPr/>
        <a:lstStyle/>
        <a:p>
          <a:endParaRPr lang="en-US"/>
        </a:p>
      </dgm:t>
    </dgm:pt>
    <dgm:pt modelId="{2D1F2922-70A9-4A49-BFB4-4D2541A194E0}">
      <dgm:prSet custT="1"/>
      <dgm:spPr/>
      <dgm:t>
        <a:bodyPr/>
        <a:lstStyle/>
        <a:p>
          <a:r>
            <a:rPr lang="en-US" sz="1200" b="1" dirty="0"/>
            <a:t>Increase cardiac contractility i.e.</a:t>
          </a:r>
        </a:p>
        <a:p>
          <a:r>
            <a:rPr lang="en-US" sz="900" b="1" dirty="0"/>
            <a:t>hyperthyroidism</a:t>
          </a:r>
          <a:endParaRPr lang="en-US" sz="1200" b="1" dirty="0"/>
        </a:p>
      </dgm:t>
    </dgm:pt>
    <dgm:pt modelId="{DB893962-2B2B-224B-BE50-47589650F091}" type="parTrans" cxnId="{2EEDEE67-BA8A-6140-AF74-2E9FFF1C0B8E}">
      <dgm:prSet/>
      <dgm:spPr/>
      <dgm:t>
        <a:bodyPr/>
        <a:lstStyle/>
        <a:p>
          <a:endParaRPr lang="en-US"/>
        </a:p>
      </dgm:t>
    </dgm:pt>
    <dgm:pt modelId="{6229CCCE-BC95-974C-9132-EA8B2785B3F5}" type="sibTrans" cxnId="{2EEDEE67-BA8A-6140-AF74-2E9FFF1C0B8E}">
      <dgm:prSet/>
      <dgm:spPr/>
      <dgm:t>
        <a:bodyPr/>
        <a:lstStyle/>
        <a:p>
          <a:endParaRPr lang="en-US"/>
        </a:p>
      </dgm:t>
    </dgm:pt>
    <dgm:pt modelId="{C729F67B-AEC8-E04C-B146-E37B52CB9666}" type="pres">
      <dgm:prSet presAssocID="{C11FC450-4263-9E4D-B5DA-9F99B1D3B824}" presName="hierChild1" presStyleCnt="0">
        <dgm:presLayoutVars>
          <dgm:chPref val="1"/>
          <dgm:dir/>
          <dgm:animOne val="branch"/>
          <dgm:animLvl val="lvl"/>
          <dgm:resizeHandles/>
        </dgm:presLayoutVars>
      </dgm:prSet>
      <dgm:spPr/>
    </dgm:pt>
    <dgm:pt modelId="{9E2DB6DB-45D4-9F45-A86B-02BB5EC3B7CA}" type="pres">
      <dgm:prSet presAssocID="{9D2FFC5B-57A1-3B44-85E3-307F472837B3}" presName="hierRoot1" presStyleCnt="0"/>
      <dgm:spPr/>
    </dgm:pt>
    <dgm:pt modelId="{1A77B0A6-F9FA-0543-AAF6-7994FB8BC49C}" type="pres">
      <dgm:prSet presAssocID="{9D2FFC5B-57A1-3B44-85E3-307F472837B3}" presName="composite" presStyleCnt="0"/>
      <dgm:spPr/>
    </dgm:pt>
    <dgm:pt modelId="{6BC80D4F-64F0-6341-9DB4-E9ADBA0D1E2D}" type="pres">
      <dgm:prSet presAssocID="{9D2FFC5B-57A1-3B44-85E3-307F472837B3}" presName="background" presStyleLbl="node0" presStyleIdx="0" presStyleCnt="1"/>
      <dgm:spPr/>
    </dgm:pt>
    <dgm:pt modelId="{8E1D2094-971F-EF41-B8D2-83A6AC45476C}" type="pres">
      <dgm:prSet presAssocID="{9D2FFC5B-57A1-3B44-85E3-307F472837B3}" presName="text" presStyleLbl="fgAcc0" presStyleIdx="0" presStyleCnt="1" custScaleX="636736" custLinFactX="-80052" custLinFactNeighborX="-100000" custLinFactNeighborY="-30283">
        <dgm:presLayoutVars>
          <dgm:chPref val="3"/>
        </dgm:presLayoutVars>
      </dgm:prSet>
      <dgm:spPr/>
    </dgm:pt>
    <dgm:pt modelId="{251303BC-7ECE-EA4F-913F-9DCBD0145EC1}" type="pres">
      <dgm:prSet presAssocID="{9D2FFC5B-57A1-3B44-85E3-307F472837B3}" presName="hierChild2" presStyleCnt="0"/>
      <dgm:spPr/>
    </dgm:pt>
    <dgm:pt modelId="{8D32375A-BE70-7D49-9D55-E9AE811C8FBF}" type="pres">
      <dgm:prSet presAssocID="{B86C5CA2-537E-CF49-94BD-6DE5AD9F498D}" presName="Name10" presStyleLbl="parChTrans1D2" presStyleIdx="0" presStyleCnt="2"/>
      <dgm:spPr/>
    </dgm:pt>
    <dgm:pt modelId="{A4BB4530-74D1-984C-8520-993F10293465}" type="pres">
      <dgm:prSet presAssocID="{D5D33034-AE84-E840-AE12-0B1662E28B49}" presName="hierRoot2" presStyleCnt="0"/>
      <dgm:spPr/>
    </dgm:pt>
    <dgm:pt modelId="{2E5911F6-EC44-C94F-A494-1E9DFA266438}" type="pres">
      <dgm:prSet presAssocID="{D5D33034-AE84-E840-AE12-0B1662E28B49}" presName="composite2" presStyleCnt="0"/>
      <dgm:spPr/>
    </dgm:pt>
    <dgm:pt modelId="{40736BF9-5903-2942-AA50-57B6923A0AC7}" type="pres">
      <dgm:prSet presAssocID="{D5D33034-AE84-E840-AE12-0B1662E28B49}" presName="background2" presStyleLbl="node2" presStyleIdx="0" presStyleCnt="2"/>
      <dgm:spPr/>
    </dgm:pt>
    <dgm:pt modelId="{EB8D3287-EF97-3B43-B41C-F828597CDC09}" type="pres">
      <dgm:prSet presAssocID="{D5D33034-AE84-E840-AE12-0B1662E28B49}" presName="text2" presStyleLbl="fgAcc2" presStyleIdx="0" presStyleCnt="2" custLinFactX="-129837" custLinFactNeighborX="-200000" custLinFactNeighborY="-568">
        <dgm:presLayoutVars>
          <dgm:chPref val="3"/>
        </dgm:presLayoutVars>
      </dgm:prSet>
      <dgm:spPr/>
    </dgm:pt>
    <dgm:pt modelId="{15230E14-1685-5342-AE70-2D0FC27F8DF6}" type="pres">
      <dgm:prSet presAssocID="{D5D33034-AE84-E840-AE12-0B1662E28B49}" presName="hierChild3" presStyleCnt="0"/>
      <dgm:spPr/>
    </dgm:pt>
    <dgm:pt modelId="{217ABF59-AAF4-7C4F-96E9-FB6A038FD716}" type="pres">
      <dgm:prSet presAssocID="{81D4C2B9-DAB1-A84A-84DE-35A718CC6168}" presName="Name17" presStyleLbl="parChTrans1D3" presStyleIdx="0" presStyleCnt="2"/>
      <dgm:spPr/>
    </dgm:pt>
    <dgm:pt modelId="{B3B0E783-4002-5D47-AC35-EDBFA6EDA281}" type="pres">
      <dgm:prSet presAssocID="{90AC8022-00CA-5148-AA2E-2E184CB2787D}" presName="hierRoot3" presStyleCnt="0"/>
      <dgm:spPr/>
    </dgm:pt>
    <dgm:pt modelId="{EC37C2DF-1B2C-774F-A8F1-84BB3F9FA2B1}" type="pres">
      <dgm:prSet presAssocID="{90AC8022-00CA-5148-AA2E-2E184CB2787D}" presName="composite3" presStyleCnt="0"/>
      <dgm:spPr/>
    </dgm:pt>
    <dgm:pt modelId="{8647B07F-39F5-2A46-892A-7C9D5072453C}" type="pres">
      <dgm:prSet presAssocID="{90AC8022-00CA-5148-AA2E-2E184CB2787D}" presName="background3" presStyleLbl="node3" presStyleIdx="0" presStyleCnt="2"/>
      <dgm:spPr/>
    </dgm:pt>
    <dgm:pt modelId="{4195BFF7-6C38-D241-A569-88039302BDAA}" type="pres">
      <dgm:prSet presAssocID="{90AC8022-00CA-5148-AA2E-2E184CB2787D}" presName="text3" presStyleLbl="fgAcc3" presStyleIdx="0" presStyleCnt="2" custScaleX="137014" custLinFactX="-200000" custLinFactNeighborX="-223171" custLinFactNeighborY="1986">
        <dgm:presLayoutVars>
          <dgm:chPref val="3"/>
        </dgm:presLayoutVars>
      </dgm:prSet>
      <dgm:spPr/>
    </dgm:pt>
    <dgm:pt modelId="{14E5152A-E660-A94C-BD19-D77402A8B555}" type="pres">
      <dgm:prSet presAssocID="{90AC8022-00CA-5148-AA2E-2E184CB2787D}" presName="hierChild4" presStyleCnt="0"/>
      <dgm:spPr/>
    </dgm:pt>
    <dgm:pt modelId="{E25FEBCA-5929-E241-80A4-5BD1BAABAE39}" type="pres">
      <dgm:prSet presAssocID="{38501BC9-E22B-6B47-A1F1-727C586F766F}" presName="Name23" presStyleLbl="parChTrans1D4" presStyleIdx="0" presStyleCnt="16"/>
      <dgm:spPr/>
    </dgm:pt>
    <dgm:pt modelId="{0F919419-247D-484E-9657-DD19C1009AE9}" type="pres">
      <dgm:prSet presAssocID="{984FC907-C1E3-1643-AE83-14CD63D19F27}" presName="hierRoot4" presStyleCnt="0"/>
      <dgm:spPr/>
    </dgm:pt>
    <dgm:pt modelId="{317C8BC2-BC76-644E-8237-2B5E078B65C0}" type="pres">
      <dgm:prSet presAssocID="{984FC907-C1E3-1643-AE83-14CD63D19F27}" presName="composite4" presStyleCnt="0"/>
      <dgm:spPr/>
    </dgm:pt>
    <dgm:pt modelId="{A267FECB-AAE3-4243-8277-3C3C5912AF07}" type="pres">
      <dgm:prSet presAssocID="{984FC907-C1E3-1643-AE83-14CD63D19F27}" presName="background4" presStyleLbl="node4" presStyleIdx="0" presStyleCnt="16"/>
      <dgm:spPr/>
    </dgm:pt>
    <dgm:pt modelId="{4E1A2267-D7C2-5047-A5DC-C71673FABD01}" type="pres">
      <dgm:prSet presAssocID="{984FC907-C1E3-1643-AE83-14CD63D19F27}" presName="text4" presStyleLbl="fgAcc4" presStyleIdx="0" presStyleCnt="16" custLinFactNeighborX="1748" custLinFactNeighborY="61203">
        <dgm:presLayoutVars>
          <dgm:chPref val="3"/>
        </dgm:presLayoutVars>
      </dgm:prSet>
      <dgm:spPr/>
    </dgm:pt>
    <dgm:pt modelId="{4C0E7D3D-7E2A-4A46-9D96-D26A574D6FC5}" type="pres">
      <dgm:prSet presAssocID="{984FC907-C1E3-1643-AE83-14CD63D19F27}" presName="hierChild5" presStyleCnt="0"/>
      <dgm:spPr/>
    </dgm:pt>
    <dgm:pt modelId="{F3801419-39C0-7E45-9D5C-71D2939F9AD2}" type="pres">
      <dgm:prSet presAssocID="{8400300E-93FC-2D4D-86CE-D4EC4223F2FB}" presName="Name23" presStyleLbl="parChTrans1D4" presStyleIdx="1" presStyleCnt="16"/>
      <dgm:spPr/>
    </dgm:pt>
    <dgm:pt modelId="{7382B2A7-8092-F748-9154-5FC080991100}" type="pres">
      <dgm:prSet presAssocID="{ACC81C89-7959-7148-A409-871885B53DBA}" presName="hierRoot4" presStyleCnt="0"/>
      <dgm:spPr/>
    </dgm:pt>
    <dgm:pt modelId="{1FFFF92A-7DCC-664B-9142-43803B374061}" type="pres">
      <dgm:prSet presAssocID="{ACC81C89-7959-7148-A409-871885B53DBA}" presName="composite4" presStyleCnt="0"/>
      <dgm:spPr/>
    </dgm:pt>
    <dgm:pt modelId="{8FFC2F20-31BA-9148-8F50-50EC7C2C238F}" type="pres">
      <dgm:prSet presAssocID="{ACC81C89-7959-7148-A409-871885B53DBA}" presName="background4" presStyleLbl="node4" presStyleIdx="1" presStyleCnt="16"/>
      <dgm:spPr/>
    </dgm:pt>
    <dgm:pt modelId="{20F4D2CC-96B1-2F41-898A-897873DD1AF3}" type="pres">
      <dgm:prSet presAssocID="{ACC81C89-7959-7148-A409-871885B53DBA}" presName="text4" presStyleLbl="fgAcc4" presStyleIdx="1" presStyleCnt="16" custLinFactNeighborX="1748" custLinFactNeighborY="61203">
        <dgm:presLayoutVars>
          <dgm:chPref val="3"/>
        </dgm:presLayoutVars>
      </dgm:prSet>
      <dgm:spPr/>
    </dgm:pt>
    <dgm:pt modelId="{0B281B49-03F6-C745-8B31-9E0B2B5FE595}" type="pres">
      <dgm:prSet presAssocID="{ACC81C89-7959-7148-A409-871885B53DBA}" presName="hierChild5" presStyleCnt="0"/>
      <dgm:spPr/>
    </dgm:pt>
    <dgm:pt modelId="{9B328627-A3DD-B747-83D8-36B1CB2E24F1}" type="pres">
      <dgm:prSet presAssocID="{65A06E14-7EFE-6D46-B6CB-F6D4EACCED48}" presName="Name23" presStyleLbl="parChTrans1D4" presStyleIdx="2" presStyleCnt="16"/>
      <dgm:spPr/>
    </dgm:pt>
    <dgm:pt modelId="{5875DB24-3AF7-BA4B-ADBE-451530595C74}" type="pres">
      <dgm:prSet presAssocID="{3DFD413D-C1AE-A141-AC0B-95B0787E75CE}" presName="hierRoot4" presStyleCnt="0"/>
      <dgm:spPr/>
    </dgm:pt>
    <dgm:pt modelId="{64CE2F8C-51D1-FC40-8D53-7E3E99CA560F}" type="pres">
      <dgm:prSet presAssocID="{3DFD413D-C1AE-A141-AC0B-95B0787E75CE}" presName="composite4" presStyleCnt="0"/>
      <dgm:spPr/>
    </dgm:pt>
    <dgm:pt modelId="{A2424608-FFFE-3647-81B4-B295AD945BC8}" type="pres">
      <dgm:prSet presAssocID="{3DFD413D-C1AE-A141-AC0B-95B0787E75CE}" presName="background4" presStyleLbl="node4" presStyleIdx="2" presStyleCnt="16"/>
      <dgm:spPr/>
    </dgm:pt>
    <dgm:pt modelId="{79BC5638-3248-7443-B4A7-8055DA6429A2}" type="pres">
      <dgm:prSet presAssocID="{3DFD413D-C1AE-A141-AC0B-95B0787E75CE}" presName="text4" presStyleLbl="fgAcc4" presStyleIdx="2" presStyleCnt="16" custLinFactNeighborX="1748" custLinFactNeighborY="61203">
        <dgm:presLayoutVars>
          <dgm:chPref val="3"/>
        </dgm:presLayoutVars>
      </dgm:prSet>
      <dgm:spPr/>
    </dgm:pt>
    <dgm:pt modelId="{2A0C5D23-BF90-5C4F-BED6-19338B129C84}" type="pres">
      <dgm:prSet presAssocID="{3DFD413D-C1AE-A141-AC0B-95B0787E75CE}" presName="hierChild5" presStyleCnt="0"/>
      <dgm:spPr/>
    </dgm:pt>
    <dgm:pt modelId="{FE005549-C492-DD44-B475-2EF0D8AD3E29}" type="pres">
      <dgm:prSet presAssocID="{ED6B682F-4C73-FF4E-A648-4E8B008BFE1F}" presName="Name23" presStyleLbl="parChTrans1D4" presStyleIdx="3" presStyleCnt="16"/>
      <dgm:spPr/>
    </dgm:pt>
    <dgm:pt modelId="{4D228C59-DA4A-DF4B-8091-EE4A51ADC0D8}" type="pres">
      <dgm:prSet presAssocID="{E49CB991-099F-C044-B168-0D2F9F26A987}" presName="hierRoot4" presStyleCnt="0"/>
      <dgm:spPr/>
    </dgm:pt>
    <dgm:pt modelId="{8DB1CA0C-2047-4544-BA0C-D7A21B031B7B}" type="pres">
      <dgm:prSet presAssocID="{E49CB991-099F-C044-B168-0D2F9F26A987}" presName="composite4" presStyleCnt="0"/>
      <dgm:spPr/>
    </dgm:pt>
    <dgm:pt modelId="{021B6DD5-72A4-6A49-B5E4-D6296F039A18}" type="pres">
      <dgm:prSet presAssocID="{E49CB991-099F-C044-B168-0D2F9F26A987}" presName="background4" presStyleLbl="node4" presStyleIdx="3" presStyleCnt="16"/>
      <dgm:spPr/>
    </dgm:pt>
    <dgm:pt modelId="{6ABF7D51-7041-B649-A8C0-45D264A4D819}" type="pres">
      <dgm:prSet presAssocID="{E49CB991-099F-C044-B168-0D2F9F26A987}" presName="text4" presStyleLbl="fgAcc4" presStyleIdx="3" presStyleCnt="16" custLinFactNeighborX="1748" custLinFactNeighborY="61203">
        <dgm:presLayoutVars>
          <dgm:chPref val="3"/>
        </dgm:presLayoutVars>
      </dgm:prSet>
      <dgm:spPr/>
    </dgm:pt>
    <dgm:pt modelId="{CEB054D9-322C-3B45-A42F-E749FA8C85D3}" type="pres">
      <dgm:prSet presAssocID="{E49CB991-099F-C044-B168-0D2F9F26A987}" presName="hierChild5" presStyleCnt="0"/>
      <dgm:spPr/>
    </dgm:pt>
    <dgm:pt modelId="{D0FF1A7F-5A2B-BE4F-B3E8-35F9A6B91327}" type="pres">
      <dgm:prSet presAssocID="{699AFE8C-B71C-DF4D-9828-C222E0291E83}" presName="Name23" presStyleLbl="parChTrans1D4" presStyleIdx="4" presStyleCnt="16"/>
      <dgm:spPr/>
    </dgm:pt>
    <dgm:pt modelId="{0951D72F-8BFF-724D-A4EE-DED852C6FD90}" type="pres">
      <dgm:prSet presAssocID="{0E16A508-26EB-3343-960E-3116B048DFA3}" presName="hierRoot4" presStyleCnt="0"/>
      <dgm:spPr/>
    </dgm:pt>
    <dgm:pt modelId="{B1D6F13D-15A8-8B4C-BEB0-97E0A26952AB}" type="pres">
      <dgm:prSet presAssocID="{0E16A508-26EB-3343-960E-3116B048DFA3}" presName="composite4" presStyleCnt="0"/>
      <dgm:spPr/>
    </dgm:pt>
    <dgm:pt modelId="{781F7428-F2DE-9648-8203-456706D74ED8}" type="pres">
      <dgm:prSet presAssocID="{0E16A508-26EB-3343-960E-3116B048DFA3}" presName="background4" presStyleLbl="node4" presStyleIdx="4" presStyleCnt="16"/>
      <dgm:spPr/>
    </dgm:pt>
    <dgm:pt modelId="{C47C82D7-63F3-9847-8297-A980A7B8C229}" type="pres">
      <dgm:prSet presAssocID="{0E16A508-26EB-3343-960E-3116B048DFA3}" presName="text4" presStyleLbl="fgAcc4" presStyleIdx="4" presStyleCnt="16" custLinFactNeighborX="1748" custLinFactNeighborY="61203">
        <dgm:presLayoutVars>
          <dgm:chPref val="3"/>
        </dgm:presLayoutVars>
      </dgm:prSet>
      <dgm:spPr/>
    </dgm:pt>
    <dgm:pt modelId="{F9B7E53C-858A-C247-A66F-88D771E22008}" type="pres">
      <dgm:prSet presAssocID="{0E16A508-26EB-3343-960E-3116B048DFA3}" presName="hierChild5" presStyleCnt="0"/>
      <dgm:spPr/>
    </dgm:pt>
    <dgm:pt modelId="{C76B2ACA-6042-EC4B-91F1-609BB6851970}" type="pres">
      <dgm:prSet presAssocID="{E9781180-57CA-E042-870A-06CD1F9328BC}" presName="Name23" presStyleLbl="parChTrans1D4" presStyleIdx="5" presStyleCnt="16"/>
      <dgm:spPr/>
    </dgm:pt>
    <dgm:pt modelId="{5FE3AB8A-1D3F-2B4E-813A-8E766CC5496A}" type="pres">
      <dgm:prSet presAssocID="{D18B1F38-BA25-9A48-B60C-8F9F780A47E8}" presName="hierRoot4" presStyleCnt="0"/>
      <dgm:spPr/>
    </dgm:pt>
    <dgm:pt modelId="{6DCD7180-0EC8-E64A-86DF-B385750BAA55}" type="pres">
      <dgm:prSet presAssocID="{D18B1F38-BA25-9A48-B60C-8F9F780A47E8}" presName="composite4" presStyleCnt="0"/>
      <dgm:spPr/>
    </dgm:pt>
    <dgm:pt modelId="{D99FF5D2-4479-7B40-A2E5-38F6DACF60AE}" type="pres">
      <dgm:prSet presAssocID="{D18B1F38-BA25-9A48-B60C-8F9F780A47E8}" presName="background4" presStyleLbl="node4" presStyleIdx="5" presStyleCnt="16"/>
      <dgm:spPr/>
    </dgm:pt>
    <dgm:pt modelId="{C1B76288-115B-DC4C-B2F2-DBF53DA297DB}" type="pres">
      <dgm:prSet presAssocID="{D18B1F38-BA25-9A48-B60C-8F9F780A47E8}" presName="text4" presStyleLbl="fgAcc4" presStyleIdx="5" presStyleCnt="16" custLinFactNeighborX="1748" custLinFactNeighborY="61203">
        <dgm:presLayoutVars>
          <dgm:chPref val="3"/>
        </dgm:presLayoutVars>
      </dgm:prSet>
      <dgm:spPr/>
    </dgm:pt>
    <dgm:pt modelId="{1E5A1129-0249-8341-A6BB-68BCE71F8102}" type="pres">
      <dgm:prSet presAssocID="{D18B1F38-BA25-9A48-B60C-8F9F780A47E8}" presName="hierChild5" presStyleCnt="0"/>
      <dgm:spPr/>
    </dgm:pt>
    <dgm:pt modelId="{DD2B3614-A95E-904D-B4C5-9FD678933EAE}" type="pres">
      <dgm:prSet presAssocID="{218AFBE9-B402-E34D-862B-1B5FD33A12E7}" presName="Name23" presStyleLbl="parChTrans1D4" presStyleIdx="6" presStyleCnt="16"/>
      <dgm:spPr/>
    </dgm:pt>
    <dgm:pt modelId="{65A8CE2F-F2FB-2F46-9814-250B127BF18B}" type="pres">
      <dgm:prSet presAssocID="{5BE70E05-2A83-C347-8D16-7B8BDBBEBE77}" presName="hierRoot4" presStyleCnt="0"/>
      <dgm:spPr/>
    </dgm:pt>
    <dgm:pt modelId="{8D160C22-0E4E-3D4E-8FA2-80D104128ADF}" type="pres">
      <dgm:prSet presAssocID="{5BE70E05-2A83-C347-8D16-7B8BDBBEBE77}" presName="composite4" presStyleCnt="0"/>
      <dgm:spPr/>
    </dgm:pt>
    <dgm:pt modelId="{16B69548-9765-E246-9131-BC6A9590C39D}" type="pres">
      <dgm:prSet presAssocID="{5BE70E05-2A83-C347-8D16-7B8BDBBEBE77}" presName="background4" presStyleLbl="node4" presStyleIdx="6" presStyleCnt="16"/>
      <dgm:spPr/>
    </dgm:pt>
    <dgm:pt modelId="{AEFA7EF1-842A-F64A-994C-260AE65BC37F}" type="pres">
      <dgm:prSet presAssocID="{5BE70E05-2A83-C347-8D16-7B8BDBBEBE77}" presName="text4" presStyleLbl="fgAcc4" presStyleIdx="6" presStyleCnt="16" custLinFactNeighborX="1748" custLinFactNeighborY="61203">
        <dgm:presLayoutVars>
          <dgm:chPref val="3"/>
        </dgm:presLayoutVars>
      </dgm:prSet>
      <dgm:spPr/>
    </dgm:pt>
    <dgm:pt modelId="{8421AA25-4D1C-2E47-BAA1-75E9222CD195}" type="pres">
      <dgm:prSet presAssocID="{5BE70E05-2A83-C347-8D16-7B8BDBBEBE77}" presName="hierChild5" presStyleCnt="0"/>
      <dgm:spPr/>
    </dgm:pt>
    <dgm:pt modelId="{11159C33-8228-F74D-BAF8-4C8446203ECA}" type="pres">
      <dgm:prSet presAssocID="{4010BC80-3E23-B348-80C4-D221C7144455}" presName="Name23" presStyleLbl="parChTrans1D4" presStyleIdx="7" presStyleCnt="16"/>
      <dgm:spPr/>
    </dgm:pt>
    <dgm:pt modelId="{E0511284-21E1-7845-8064-D580728B6A58}" type="pres">
      <dgm:prSet presAssocID="{DFD48ACE-1997-4845-95F2-B3A61FED4208}" presName="hierRoot4" presStyleCnt="0"/>
      <dgm:spPr/>
    </dgm:pt>
    <dgm:pt modelId="{048591FA-EC92-584A-B47D-A51FB0BA6776}" type="pres">
      <dgm:prSet presAssocID="{DFD48ACE-1997-4845-95F2-B3A61FED4208}" presName="composite4" presStyleCnt="0"/>
      <dgm:spPr/>
    </dgm:pt>
    <dgm:pt modelId="{3B9DBCD9-599B-5E48-8D44-EBC815720940}" type="pres">
      <dgm:prSet presAssocID="{DFD48ACE-1997-4845-95F2-B3A61FED4208}" presName="background4" presStyleLbl="node4" presStyleIdx="7" presStyleCnt="16"/>
      <dgm:spPr/>
    </dgm:pt>
    <dgm:pt modelId="{996B8C88-D415-244B-9D34-7EDBA14C222D}" type="pres">
      <dgm:prSet presAssocID="{DFD48ACE-1997-4845-95F2-B3A61FED4208}" presName="text4" presStyleLbl="fgAcc4" presStyleIdx="7" presStyleCnt="16" custLinFactNeighborX="1748" custLinFactNeighborY="61203">
        <dgm:presLayoutVars>
          <dgm:chPref val="3"/>
        </dgm:presLayoutVars>
      </dgm:prSet>
      <dgm:spPr/>
    </dgm:pt>
    <dgm:pt modelId="{1D3E460F-7368-FA46-AE23-A491799972C6}" type="pres">
      <dgm:prSet presAssocID="{DFD48ACE-1997-4845-95F2-B3A61FED4208}" presName="hierChild5" presStyleCnt="0"/>
      <dgm:spPr/>
    </dgm:pt>
    <dgm:pt modelId="{5DFA1ED0-022D-9C4A-8064-8E984BB8A2F0}" type="pres">
      <dgm:prSet presAssocID="{AF1F5C90-4E4B-FD48-9D27-A922B443ADDF}" presName="Name23" presStyleLbl="parChTrans1D4" presStyleIdx="8" presStyleCnt="16"/>
      <dgm:spPr/>
    </dgm:pt>
    <dgm:pt modelId="{04FEC1BD-BBB7-784A-AEA2-A0E0EFF57161}" type="pres">
      <dgm:prSet presAssocID="{AC82F4AE-0594-B341-B15C-7E0DA700A221}" presName="hierRoot4" presStyleCnt="0"/>
      <dgm:spPr/>
    </dgm:pt>
    <dgm:pt modelId="{AD8C8BBB-2BE9-3749-A0C7-9175E5C555E6}" type="pres">
      <dgm:prSet presAssocID="{AC82F4AE-0594-B341-B15C-7E0DA700A221}" presName="composite4" presStyleCnt="0"/>
      <dgm:spPr/>
    </dgm:pt>
    <dgm:pt modelId="{59F8C9E5-028B-3B41-9D55-D196BFCBE10E}" type="pres">
      <dgm:prSet presAssocID="{AC82F4AE-0594-B341-B15C-7E0DA700A221}" presName="background4" presStyleLbl="node4" presStyleIdx="8" presStyleCnt="16"/>
      <dgm:spPr/>
    </dgm:pt>
    <dgm:pt modelId="{09637D1D-C444-E443-832A-D283D00A1CA7}" type="pres">
      <dgm:prSet presAssocID="{AC82F4AE-0594-B341-B15C-7E0DA700A221}" presName="text4" presStyleLbl="fgAcc4" presStyleIdx="8" presStyleCnt="16" custLinFactNeighborX="1748" custLinFactNeighborY="61203">
        <dgm:presLayoutVars>
          <dgm:chPref val="3"/>
        </dgm:presLayoutVars>
      </dgm:prSet>
      <dgm:spPr/>
    </dgm:pt>
    <dgm:pt modelId="{01A576AA-29A3-284C-A3FB-3276E533F778}" type="pres">
      <dgm:prSet presAssocID="{AC82F4AE-0594-B341-B15C-7E0DA700A221}" presName="hierChild5" presStyleCnt="0"/>
      <dgm:spPr/>
    </dgm:pt>
    <dgm:pt modelId="{1E33C542-6A56-124F-B66D-657EFA5CF911}" type="pres">
      <dgm:prSet presAssocID="{2E68774A-18F0-4A41-BFC7-79F848BE55E6}" presName="Name23" presStyleLbl="parChTrans1D4" presStyleIdx="9" presStyleCnt="16"/>
      <dgm:spPr/>
    </dgm:pt>
    <dgm:pt modelId="{06100D37-4E93-0644-BB3F-B19C6380D542}" type="pres">
      <dgm:prSet presAssocID="{5860DA94-F916-BC4D-AC16-5FF384795EB4}" presName="hierRoot4" presStyleCnt="0"/>
      <dgm:spPr/>
    </dgm:pt>
    <dgm:pt modelId="{E905A870-CE94-9244-AAC2-81040FAD30BF}" type="pres">
      <dgm:prSet presAssocID="{5860DA94-F916-BC4D-AC16-5FF384795EB4}" presName="composite4" presStyleCnt="0"/>
      <dgm:spPr/>
    </dgm:pt>
    <dgm:pt modelId="{1C6D17CF-6E20-C647-A72B-B68D522888E8}" type="pres">
      <dgm:prSet presAssocID="{5860DA94-F916-BC4D-AC16-5FF384795EB4}" presName="background4" presStyleLbl="node4" presStyleIdx="9" presStyleCnt="16"/>
      <dgm:spPr/>
    </dgm:pt>
    <dgm:pt modelId="{DDF76BB5-C196-B741-9D21-C8F6AC59B6C6}" type="pres">
      <dgm:prSet presAssocID="{5860DA94-F916-BC4D-AC16-5FF384795EB4}" presName="text4" presStyleLbl="fgAcc4" presStyleIdx="9" presStyleCnt="16" custLinFactNeighborX="1748" custLinFactNeighborY="61203">
        <dgm:presLayoutVars>
          <dgm:chPref val="3"/>
        </dgm:presLayoutVars>
      </dgm:prSet>
      <dgm:spPr/>
    </dgm:pt>
    <dgm:pt modelId="{46441714-2FC6-E54D-B3DB-32DDD4AA0C2F}" type="pres">
      <dgm:prSet presAssocID="{5860DA94-F916-BC4D-AC16-5FF384795EB4}" presName="hierChild5" presStyleCnt="0"/>
      <dgm:spPr/>
    </dgm:pt>
    <dgm:pt modelId="{118E1617-8A59-D940-A995-8CEE4D004951}" type="pres">
      <dgm:prSet presAssocID="{C8CA0279-06F5-3B40-90FF-757EED4D0ADA}" presName="Name23" presStyleLbl="parChTrans1D4" presStyleIdx="10" presStyleCnt="16"/>
      <dgm:spPr/>
    </dgm:pt>
    <dgm:pt modelId="{EB739F89-CB96-8646-81F7-D00B2332C694}" type="pres">
      <dgm:prSet presAssocID="{026AAEFF-8629-3343-A04B-85F8DF792619}" presName="hierRoot4" presStyleCnt="0"/>
      <dgm:spPr/>
    </dgm:pt>
    <dgm:pt modelId="{1A987073-56DF-4242-823D-3463AE70BC43}" type="pres">
      <dgm:prSet presAssocID="{026AAEFF-8629-3343-A04B-85F8DF792619}" presName="composite4" presStyleCnt="0"/>
      <dgm:spPr/>
    </dgm:pt>
    <dgm:pt modelId="{DF67F17B-8480-5646-BD33-00E50F20970A}" type="pres">
      <dgm:prSet presAssocID="{026AAEFF-8629-3343-A04B-85F8DF792619}" presName="background4" presStyleLbl="node4" presStyleIdx="10" presStyleCnt="16"/>
      <dgm:spPr/>
    </dgm:pt>
    <dgm:pt modelId="{D56BEFD5-6127-644E-84C5-977DB493AC42}" type="pres">
      <dgm:prSet presAssocID="{026AAEFF-8629-3343-A04B-85F8DF792619}" presName="text4" presStyleLbl="fgAcc4" presStyleIdx="10" presStyleCnt="16" custLinFactNeighborX="1748" custLinFactNeighborY="61203">
        <dgm:presLayoutVars>
          <dgm:chPref val="3"/>
        </dgm:presLayoutVars>
      </dgm:prSet>
      <dgm:spPr/>
    </dgm:pt>
    <dgm:pt modelId="{A52796D3-2D4C-1342-8B10-4F4F43E39997}" type="pres">
      <dgm:prSet presAssocID="{026AAEFF-8629-3343-A04B-85F8DF792619}" presName="hierChild5" presStyleCnt="0"/>
      <dgm:spPr/>
    </dgm:pt>
    <dgm:pt modelId="{2CAAD21D-CE63-044D-B6A0-21B0EC2816F8}" type="pres">
      <dgm:prSet presAssocID="{54F8E01E-480D-1844-A747-461707D25A32}" presName="Name23" presStyleLbl="parChTrans1D4" presStyleIdx="11" presStyleCnt="16"/>
      <dgm:spPr/>
    </dgm:pt>
    <dgm:pt modelId="{C2F54532-D626-8A4F-B1C8-15B0BB2B575E}" type="pres">
      <dgm:prSet presAssocID="{9C9BD856-E500-674C-9DC6-AF7C5691CD07}" presName="hierRoot4" presStyleCnt="0"/>
      <dgm:spPr/>
    </dgm:pt>
    <dgm:pt modelId="{4555156F-BB80-7F4D-BEB6-C097A4449FD6}" type="pres">
      <dgm:prSet presAssocID="{9C9BD856-E500-674C-9DC6-AF7C5691CD07}" presName="composite4" presStyleCnt="0"/>
      <dgm:spPr/>
    </dgm:pt>
    <dgm:pt modelId="{8DB8D4E2-09DE-0D48-8D70-C01F1DDA429C}" type="pres">
      <dgm:prSet presAssocID="{9C9BD856-E500-674C-9DC6-AF7C5691CD07}" presName="background4" presStyleLbl="node4" presStyleIdx="11" presStyleCnt="16"/>
      <dgm:spPr/>
    </dgm:pt>
    <dgm:pt modelId="{21F3B4C5-A802-CF46-BC96-FBA5EF3B27B1}" type="pres">
      <dgm:prSet presAssocID="{9C9BD856-E500-674C-9DC6-AF7C5691CD07}" presName="text4" presStyleLbl="fgAcc4" presStyleIdx="11" presStyleCnt="16" custLinFactNeighborX="1748" custLinFactNeighborY="61203">
        <dgm:presLayoutVars>
          <dgm:chPref val="3"/>
        </dgm:presLayoutVars>
      </dgm:prSet>
      <dgm:spPr/>
    </dgm:pt>
    <dgm:pt modelId="{79960388-904E-1145-8BA4-110E6CF7FAFA}" type="pres">
      <dgm:prSet presAssocID="{9C9BD856-E500-674C-9DC6-AF7C5691CD07}" presName="hierChild5" presStyleCnt="0"/>
      <dgm:spPr/>
    </dgm:pt>
    <dgm:pt modelId="{DCAC9A71-947E-B845-B649-85A355F8BE93}" type="pres">
      <dgm:prSet presAssocID="{43E1FCDB-CA3B-5E4D-804F-526DD8744302}" presName="Name23" presStyleLbl="parChTrans1D4" presStyleIdx="12" presStyleCnt="16"/>
      <dgm:spPr/>
    </dgm:pt>
    <dgm:pt modelId="{2B57B7FC-8F62-824F-BAF6-C1C401D551B8}" type="pres">
      <dgm:prSet presAssocID="{23778A28-7029-3D45-A2EA-0E062B32AD9F}" presName="hierRoot4" presStyleCnt="0"/>
      <dgm:spPr/>
    </dgm:pt>
    <dgm:pt modelId="{C088B3D3-B0EA-6544-88A9-46D676D83A93}" type="pres">
      <dgm:prSet presAssocID="{23778A28-7029-3D45-A2EA-0E062B32AD9F}" presName="composite4" presStyleCnt="0"/>
      <dgm:spPr/>
    </dgm:pt>
    <dgm:pt modelId="{3B0CA323-BF05-6242-B71E-45D6D1DD266C}" type="pres">
      <dgm:prSet presAssocID="{23778A28-7029-3D45-A2EA-0E062B32AD9F}" presName="background4" presStyleLbl="node4" presStyleIdx="12" presStyleCnt="16"/>
      <dgm:spPr/>
    </dgm:pt>
    <dgm:pt modelId="{255C6D26-15D8-E34C-865A-0797CA3B5917}" type="pres">
      <dgm:prSet presAssocID="{23778A28-7029-3D45-A2EA-0E062B32AD9F}" presName="text4" presStyleLbl="fgAcc4" presStyleIdx="12" presStyleCnt="16" custScaleX="129024" custScaleY="205863" custLinFactNeighborX="1748" custLinFactNeighborY="61203">
        <dgm:presLayoutVars>
          <dgm:chPref val="3"/>
        </dgm:presLayoutVars>
      </dgm:prSet>
      <dgm:spPr/>
    </dgm:pt>
    <dgm:pt modelId="{5A902901-BA20-894A-8A60-1441B3E0F43D}" type="pres">
      <dgm:prSet presAssocID="{23778A28-7029-3D45-A2EA-0E062B32AD9F}" presName="hierChild5" presStyleCnt="0"/>
      <dgm:spPr/>
    </dgm:pt>
    <dgm:pt modelId="{DAC461B8-7459-5247-886A-2A37C0E7CEDE}" type="pres">
      <dgm:prSet presAssocID="{AF7CC02D-EC0B-9A47-A508-EB718E4641BC}" presName="Name23" presStyleLbl="parChTrans1D4" presStyleIdx="13" presStyleCnt="16"/>
      <dgm:spPr/>
    </dgm:pt>
    <dgm:pt modelId="{DD151CB5-73E5-2442-9BB0-045FDC22E567}" type="pres">
      <dgm:prSet presAssocID="{F35B05C1-A9B3-6C4E-AB4E-36A0A0C6B320}" presName="hierRoot4" presStyleCnt="0"/>
      <dgm:spPr/>
    </dgm:pt>
    <dgm:pt modelId="{13C363A8-0AB4-5E4F-BF2E-C939148E0EB7}" type="pres">
      <dgm:prSet presAssocID="{F35B05C1-A9B3-6C4E-AB4E-36A0A0C6B320}" presName="composite4" presStyleCnt="0"/>
      <dgm:spPr/>
    </dgm:pt>
    <dgm:pt modelId="{07599F8E-DADD-1748-859C-15B147056AB2}" type="pres">
      <dgm:prSet presAssocID="{F35B05C1-A9B3-6C4E-AB4E-36A0A0C6B320}" presName="background4" presStyleLbl="node4" presStyleIdx="13" presStyleCnt="16"/>
      <dgm:spPr/>
    </dgm:pt>
    <dgm:pt modelId="{CC6E980B-E663-B841-BF6B-0A87E579FE68}" type="pres">
      <dgm:prSet presAssocID="{F35B05C1-A9B3-6C4E-AB4E-36A0A0C6B320}" presName="text4" presStyleLbl="fgAcc4" presStyleIdx="13" presStyleCnt="16" custLinFactNeighborX="1748" custLinFactNeighborY="61203">
        <dgm:presLayoutVars>
          <dgm:chPref val="3"/>
        </dgm:presLayoutVars>
      </dgm:prSet>
      <dgm:spPr/>
    </dgm:pt>
    <dgm:pt modelId="{6C463F78-CDE5-0F41-B680-F7C5B64A0184}" type="pres">
      <dgm:prSet presAssocID="{F35B05C1-A9B3-6C4E-AB4E-36A0A0C6B320}" presName="hierChild5" presStyleCnt="0"/>
      <dgm:spPr/>
    </dgm:pt>
    <dgm:pt modelId="{D9103189-89E1-6A4D-B05D-DBF00F0CE357}" type="pres">
      <dgm:prSet presAssocID="{DB893962-2B2B-224B-BE50-47589650F091}" presName="Name23" presStyleLbl="parChTrans1D4" presStyleIdx="14" presStyleCnt="16"/>
      <dgm:spPr/>
    </dgm:pt>
    <dgm:pt modelId="{C2EF4594-9A83-AB43-92CA-892954D9BD2D}" type="pres">
      <dgm:prSet presAssocID="{2D1F2922-70A9-4A49-BFB4-4D2541A194E0}" presName="hierRoot4" presStyleCnt="0"/>
      <dgm:spPr/>
    </dgm:pt>
    <dgm:pt modelId="{2959B64C-0B5D-1948-88A4-26946DB12111}" type="pres">
      <dgm:prSet presAssocID="{2D1F2922-70A9-4A49-BFB4-4D2541A194E0}" presName="composite4" presStyleCnt="0"/>
      <dgm:spPr/>
    </dgm:pt>
    <dgm:pt modelId="{7D23C091-D1A8-AB4A-A08E-3338C2ECF1D0}" type="pres">
      <dgm:prSet presAssocID="{2D1F2922-70A9-4A49-BFB4-4D2541A194E0}" presName="background4" presStyleLbl="node4" presStyleIdx="14" presStyleCnt="16"/>
      <dgm:spPr/>
    </dgm:pt>
    <dgm:pt modelId="{61313646-79D9-0346-861B-3A0F22B71B15}" type="pres">
      <dgm:prSet presAssocID="{2D1F2922-70A9-4A49-BFB4-4D2541A194E0}" presName="text4" presStyleLbl="fgAcc4" presStyleIdx="14" presStyleCnt="16" custScaleY="170760" custLinFactNeighborX="1748" custLinFactNeighborY="61203">
        <dgm:presLayoutVars>
          <dgm:chPref val="3"/>
        </dgm:presLayoutVars>
      </dgm:prSet>
      <dgm:spPr/>
    </dgm:pt>
    <dgm:pt modelId="{F9A67833-2E7A-6B43-8B46-7BA343879890}" type="pres">
      <dgm:prSet presAssocID="{2D1F2922-70A9-4A49-BFB4-4D2541A194E0}" presName="hierChild5" presStyleCnt="0"/>
      <dgm:spPr/>
    </dgm:pt>
    <dgm:pt modelId="{622B0380-5223-FD42-B85B-93D536BE0338}" type="pres">
      <dgm:prSet presAssocID="{553989C1-82CB-4642-9B48-4ADF5B67D364}" presName="Name23" presStyleLbl="parChTrans1D4" presStyleIdx="15" presStyleCnt="16"/>
      <dgm:spPr/>
    </dgm:pt>
    <dgm:pt modelId="{DBF5704B-3BC3-5F4E-ACA3-EAD377C31E77}" type="pres">
      <dgm:prSet presAssocID="{63268300-8C84-C041-9B45-61CDECA42E56}" presName="hierRoot4" presStyleCnt="0"/>
      <dgm:spPr/>
    </dgm:pt>
    <dgm:pt modelId="{9B8EE8FB-1758-9048-AF09-B32A5BA4EA1F}" type="pres">
      <dgm:prSet presAssocID="{63268300-8C84-C041-9B45-61CDECA42E56}" presName="composite4" presStyleCnt="0"/>
      <dgm:spPr/>
    </dgm:pt>
    <dgm:pt modelId="{CA507F25-C6F6-1848-B066-1DCAEEBF1C6C}" type="pres">
      <dgm:prSet presAssocID="{63268300-8C84-C041-9B45-61CDECA42E56}" presName="background4" presStyleLbl="node4" presStyleIdx="15" presStyleCnt="16"/>
      <dgm:spPr/>
    </dgm:pt>
    <dgm:pt modelId="{405E5F87-B183-9E4E-832E-7616D16E0A5A}" type="pres">
      <dgm:prSet presAssocID="{63268300-8C84-C041-9B45-61CDECA42E56}" presName="text4" presStyleLbl="fgAcc4" presStyleIdx="15" presStyleCnt="16" custLinFactNeighborX="1748" custLinFactNeighborY="61203">
        <dgm:presLayoutVars>
          <dgm:chPref val="3"/>
        </dgm:presLayoutVars>
      </dgm:prSet>
      <dgm:spPr/>
    </dgm:pt>
    <dgm:pt modelId="{3D58C9AA-DDF7-9F42-8FD5-02D940F784D4}" type="pres">
      <dgm:prSet presAssocID="{63268300-8C84-C041-9B45-61CDECA42E56}" presName="hierChild5" presStyleCnt="0"/>
      <dgm:spPr/>
    </dgm:pt>
    <dgm:pt modelId="{47AD22D1-7A7D-BA4B-83CF-33EAE831A0EB}" type="pres">
      <dgm:prSet presAssocID="{DBFCECC8-A36A-5144-80F8-63CBF666AD2A}" presName="Name17" presStyleLbl="parChTrans1D3" presStyleIdx="1" presStyleCnt="2"/>
      <dgm:spPr/>
    </dgm:pt>
    <dgm:pt modelId="{E71A9F48-63CA-2243-95AC-0A46B94D841B}" type="pres">
      <dgm:prSet presAssocID="{5591D543-5E2C-A148-9563-30C385D3BF83}" presName="hierRoot3" presStyleCnt="0"/>
      <dgm:spPr/>
    </dgm:pt>
    <dgm:pt modelId="{6F5F80C5-98CB-834B-8641-0A491B8F8A83}" type="pres">
      <dgm:prSet presAssocID="{5591D543-5E2C-A148-9563-30C385D3BF83}" presName="composite3" presStyleCnt="0"/>
      <dgm:spPr/>
    </dgm:pt>
    <dgm:pt modelId="{1EC365E9-CE86-5D44-AE3F-AEEA894F43DA}" type="pres">
      <dgm:prSet presAssocID="{5591D543-5E2C-A148-9563-30C385D3BF83}" presName="background3" presStyleLbl="node3" presStyleIdx="1" presStyleCnt="2"/>
      <dgm:spPr/>
    </dgm:pt>
    <dgm:pt modelId="{655A6590-10F5-E342-98E8-ADB2459E328F}" type="pres">
      <dgm:prSet presAssocID="{5591D543-5E2C-A148-9563-30C385D3BF83}" presName="text3" presStyleLbl="fgAcc3" presStyleIdx="1" presStyleCnt="2" custScaleX="128417" custLinFactX="-100000" custLinFactNeighborX="-109267" custLinFactNeighborY="1986">
        <dgm:presLayoutVars>
          <dgm:chPref val="3"/>
        </dgm:presLayoutVars>
      </dgm:prSet>
      <dgm:spPr/>
    </dgm:pt>
    <dgm:pt modelId="{13A4FEAB-F765-0542-95CE-0A60560276D8}" type="pres">
      <dgm:prSet presAssocID="{5591D543-5E2C-A148-9563-30C385D3BF83}" presName="hierChild4" presStyleCnt="0"/>
      <dgm:spPr/>
    </dgm:pt>
    <dgm:pt modelId="{391B7167-8CAE-B240-96DD-35C75ACDD2D0}" type="pres">
      <dgm:prSet presAssocID="{047408F6-4E79-1B47-9FFD-AC895ABA97EB}" presName="Name10" presStyleLbl="parChTrans1D2" presStyleIdx="1" presStyleCnt="2"/>
      <dgm:spPr/>
    </dgm:pt>
    <dgm:pt modelId="{0F496DF1-749F-D84F-9D81-84D888BA2378}" type="pres">
      <dgm:prSet presAssocID="{1DB24A69-59C8-4E4E-B8B4-FECD4BE36F19}" presName="hierRoot2" presStyleCnt="0"/>
      <dgm:spPr/>
    </dgm:pt>
    <dgm:pt modelId="{D4C2FCD8-742A-B44D-9658-A9DB97A6AF4E}" type="pres">
      <dgm:prSet presAssocID="{1DB24A69-59C8-4E4E-B8B4-FECD4BE36F19}" presName="composite2" presStyleCnt="0"/>
      <dgm:spPr/>
    </dgm:pt>
    <dgm:pt modelId="{136AEBE5-2C38-CD4C-93BD-A21F750D89BC}" type="pres">
      <dgm:prSet presAssocID="{1DB24A69-59C8-4E4E-B8B4-FECD4BE36F19}" presName="background2" presStyleLbl="node2" presStyleIdx="1" presStyleCnt="2"/>
      <dgm:spPr/>
    </dgm:pt>
    <dgm:pt modelId="{769ACFC0-5ED4-BA46-B903-4E96AA5C832E}" type="pres">
      <dgm:prSet presAssocID="{1DB24A69-59C8-4E4E-B8B4-FECD4BE36F19}" presName="text2" presStyleLbl="fgAcc2" presStyleIdx="1" presStyleCnt="2">
        <dgm:presLayoutVars>
          <dgm:chPref val="3"/>
        </dgm:presLayoutVars>
      </dgm:prSet>
      <dgm:spPr/>
    </dgm:pt>
    <dgm:pt modelId="{5020055E-D10F-4C4D-BF75-9C16AC12B75A}" type="pres">
      <dgm:prSet presAssocID="{1DB24A69-59C8-4E4E-B8B4-FECD4BE36F19}" presName="hierChild3" presStyleCnt="0"/>
      <dgm:spPr/>
    </dgm:pt>
  </dgm:ptLst>
  <dgm:cxnLst>
    <dgm:cxn modelId="{8A13F901-403A-904E-9AD7-CD3A76DB7344}" type="presOf" srcId="{90AC8022-00CA-5148-AA2E-2E184CB2787D}" destId="{4195BFF7-6C38-D241-A569-88039302BDAA}" srcOrd="0" destOrd="0" presId="urn:microsoft.com/office/officeart/2005/8/layout/hierarchy1"/>
    <dgm:cxn modelId="{BC29E109-2D59-524A-8B9E-3429832A98E7}" srcId="{90AC8022-00CA-5148-AA2E-2E184CB2787D}" destId="{F35B05C1-A9B3-6C4E-AB4E-36A0A0C6B320}" srcOrd="6" destOrd="0" parTransId="{AF7CC02D-EC0B-9A47-A508-EB718E4641BC}" sibTransId="{A9605FFE-B73A-1447-B8D4-0D87BE21FDEF}"/>
    <dgm:cxn modelId="{7F05930D-2A51-D643-B04F-A426383B8338}" type="presOf" srcId="{AC82F4AE-0594-B341-B15C-7E0DA700A221}" destId="{09637D1D-C444-E443-832A-D283D00A1CA7}" srcOrd="0" destOrd="0" presId="urn:microsoft.com/office/officeart/2005/8/layout/hierarchy1"/>
    <dgm:cxn modelId="{E489C30D-D0CA-F046-AE10-05EECC251DAD}" type="presOf" srcId="{984FC907-C1E3-1643-AE83-14CD63D19F27}" destId="{4E1A2267-D7C2-5047-A5DC-C71673FABD01}" srcOrd="0" destOrd="0" presId="urn:microsoft.com/office/officeart/2005/8/layout/hierarchy1"/>
    <dgm:cxn modelId="{E505AB13-6FBB-3944-B533-BC10DFAC76C7}" srcId="{90AC8022-00CA-5148-AA2E-2E184CB2787D}" destId="{E49CB991-099F-C044-B168-0D2F9F26A987}" srcOrd="1" destOrd="0" parTransId="{ED6B682F-4C73-FF4E-A648-4E8B008BFE1F}" sibTransId="{0E3FFD02-09D5-E74A-854F-E1C37FCA61A9}"/>
    <dgm:cxn modelId="{DA3E7715-4273-C64B-8069-C6C7029C7690}" type="presOf" srcId="{553989C1-82CB-4642-9B48-4ADF5B67D364}" destId="{622B0380-5223-FD42-B85B-93D536BE0338}" srcOrd="0" destOrd="0" presId="urn:microsoft.com/office/officeart/2005/8/layout/hierarchy1"/>
    <dgm:cxn modelId="{DEBC7116-91BE-F543-972C-0E51C86DDCC6}" type="presOf" srcId="{0E16A508-26EB-3343-960E-3116B048DFA3}" destId="{C47C82D7-63F3-9847-8297-A980A7B8C229}" srcOrd="0" destOrd="0" presId="urn:microsoft.com/office/officeart/2005/8/layout/hierarchy1"/>
    <dgm:cxn modelId="{B558C216-E502-CF46-87BA-48990822A96D}" type="presOf" srcId="{81D4C2B9-DAB1-A84A-84DE-35A718CC6168}" destId="{217ABF59-AAF4-7C4F-96E9-FB6A038FD716}" srcOrd="0" destOrd="0" presId="urn:microsoft.com/office/officeart/2005/8/layout/hierarchy1"/>
    <dgm:cxn modelId="{312E6418-94E0-F844-8013-CD21C6CA8F2D}" srcId="{90AC8022-00CA-5148-AA2E-2E184CB2787D}" destId="{5860DA94-F916-BC4D-AC16-5FF384795EB4}" srcOrd="4" destOrd="0" parTransId="{2E68774A-18F0-4A41-BFC7-79F848BE55E6}" sibTransId="{801B0CF8-8445-CB44-9C98-5165CA321D01}"/>
    <dgm:cxn modelId="{700B171A-BF95-204B-8B3B-1041A9C4EF70}" srcId="{9D2FFC5B-57A1-3B44-85E3-307F472837B3}" destId="{D5D33034-AE84-E840-AE12-0B1662E28B49}" srcOrd="0" destOrd="0" parTransId="{B86C5CA2-537E-CF49-94BD-6DE5AD9F498D}" sibTransId="{2D52ED4B-D9C0-D442-A04B-92D1E07D502F}"/>
    <dgm:cxn modelId="{70F98B1F-7D5E-DB48-8353-220DBB873262}" type="presOf" srcId="{65A06E14-7EFE-6D46-B6CB-F6D4EACCED48}" destId="{9B328627-A3DD-B747-83D8-36B1CB2E24F1}" srcOrd="0" destOrd="0" presId="urn:microsoft.com/office/officeart/2005/8/layout/hierarchy1"/>
    <dgm:cxn modelId="{BA928920-E89A-7F49-8FB0-C904F8CEA134}" srcId="{90AC8022-00CA-5148-AA2E-2E184CB2787D}" destId="{DFD48ACE-1997-4845-95F2-B3A61FED4208}" srcOrd="3" destOrd="0" parTransId="{4010BC80-3E23-B348-80C4-D221C7144455}" sibTransId="{DC17A2CD-C32D-D649-85A2-04B6FB6E18A1}"/>
    <dgm:cxn modelId="{EA153226-64B0-D749-832D-DB67E35E3DD8}" type="presOf" srcId="{F35B05C1-A9B3-6C4E-AB4E-36A0A0C6B320}" destId="{CC6E980B-E663-B841-BF6B-0A87E579FE68}" srcOrd="0" destOrd="0" presId="urn:microsoft.com/office/officeart/2005/8/layout/hierarchy1"/>
    <dgm:cxn modelId="{EF584D2C-A9AD-1849-8B37-3E8487D5E0B7}" type="presOf" srcId="{E9781180-57CA-E042-870A-06CD1F9328BC}" destId="{C76B2ACA-6042-EC4B-91F1-609BB6851970}" srcOrd="0" destOrd="0" presId="urn:microsoft.com/office/officeart/2005/8/layout/hierarchy1"/>
    <dgm:cxn modelId="{9BD50C2E-68FD-DF44-AB5C-D9FD40B6B018}" srcId="{DFD48ACE-1997-4845-95F2-B3A61FED4208}" destId="{AC82F4AE-0594-B341-B15C-7E0DA700A221}" srcOrd="0" destOrd="0" parTransId="{AF1F5C90-4E4B-FD48-9D27-A922B443ADDF}" sibTransId="{545ED869-8478-D545-B376-20FFB92E1C66}"/>
    <dgm:cxn modelId="{925E7239-D326-C242-8339-8A3350F674F3}" type="presOf" srcId="{2E68774A-18F0-4A41-BFC7-79F848BE55E6}" destId="{1E33C542-6A56-124F-B66D-657EFA5CF911}" srcOrd="0" destOrd="0" presId="urn:microsoft.com/office/officeart/2005/8/layout/hierarchy1"/>
    <dgm:cxn modelId="{3D9E973D-7662-794B-9F01-8A52EC971BE5}" type="presOf" srcId="{1DB24A69-59C8-4E4E-B8B4-FECD4BE36F19}" destId="{769ACFC0-5ED4-BA46-B903-4E96AA5C832E}" srcOrd="0" destOrd="0" presId="urn:microsoft.com/office/officeart/2005/8/layout/hierarchy1"/>
    <dgm:cxn modelId="{EBC0A640-EAE5-9C46-BBD6-87B087C639F0}" srcId="{D5D33034-AE84-E840-AE12-0B1662E28B49}" destId="{90AC8022-00CA-5148-AA2E-2E184CB2787D}" srcOrd="0" destOrd="0" parTransId="{81D4C2B9-DAB1-A84A-84DE-35A718CC6168}" sibTransId="{450158A2-21EA-134A-93B1-376FF79F1D3C}"/>
    <dgm:cxn modelId="{0B7A1362-AF74-4C43-95CA-6F82CCE2E967}" type="presOf" srcId="{3DFD413D-C1AE-A141-AC0B-95B0787E75CE}" destId="{79BC5638-3248-7443-B4A7-8055DA6429A2}" srcOrd="0" destOrd="0" presId="urn:microsoft.com/office/officeart/2005/8/layout/hierarchy1"/>
    <dgm:cxn modelId="{AAD09E62-4328-8A45-B48D-7476CB69ACB4}" srcId="{D5D33034-AE84-E840-AE12-0B1662E28B49}" destId="{5591D543-5E2C-A148-9563-30C385D3BF83}" srcOrd="1" destOrd="0" parTransId="{DBFCECC8-A36A-5144-80F8-63CBF666AD2A}" sibTransId="{B12FC636-7B36-EB40-AAE8-F4B2D5BDFC02}"/>
    <dgm:cxn modelId="{2EEDEE67-BA8A-6140-AF74-2E9FFF1C0B8E}" srcId="{F35B05C1-A9B3-6C4E-AB4E-36A0A0C6B320}" destId="{2D1F2922-70A9-4A49-BFB4-4D2541A194E0}" srcOrd="0" destOrd="0" parTransId="{DB893962-2B2B-224B-BE50-47589650F091}" sibTransId="{6229CCCE-BC95-974C-9132-EA8B2785B3F5}"/>
    <dgm:cxn modelId="{4BDD654A-5A68-D546-A8DE-964C7D9BBE1F}" srcId="{90AC8022-00CA-5148-AA2E-2E184CB2787D}" destId="{0E16A508-26EB-3343-960E-3116B048DFA3}" srcOrd="2" destOrd="0" parTransId="{699AFE8C-B71C-DF4D-9828-C222E0291E83}" sibTransId="{E9E68A83-9A9A-F948-B17D-B836937C65F1}"/>
    <dgm:cxn modelId="{C983694B-0D33-5A4B-A1C0-8C31B0DA3016}" type="presOf" srcId="{DFD48ACE-1997-4845-95F2-B3A61FED4208}" destId="{996B8C88-D415-244B-9D34-7EDBA14C222D}" srcOrd="0" destOrd="0" presId="urn:microsoft.com/office/officeart/2005/8/layout/hierarchy1"/>
    <dgm:cxn modelId="{55C1546D-FE3B-F44E-8066-64FD7FFE2B1D}" srcId="{984FC907-C1E3-1643-AE83-14CD63D19F27}" destId="{ACC81C89-7959-7148-A409-871885B53DBA}" srcOrd="0" destOrd="0" parTransId="{8400300E-93FC-2D4D-86CE-D4EC4223F2FB}" sibTransId="{4B84BA02-A3CC-0C4B-A1B8-D0F249A58886}"/>
    <dgm:cxn modelId="{6F8EC36F-18BE-9D46-BF05-B3A0F81375E1}" type="presOf" srcId="{ED6B682F-4C73-FF4E-A648-4E8B008BFE1F}" destId="{FE005549-C492-DD44-B475-2EF0D8AD3E29}" srcOrd="0" destOrd="0" presId="urn:microsoft.com/office/officeart/2005/8/layout/hierarchy1"/>
    <dgm:cxn modelId="{9D8C4652-C5B5-064B-A89B-591B9E2BD487}" type="presOf" srcId="{C11FC450-4263-9E4D-B5DA-9F99B1D3B824}" destId="{C729F67B-AEC8-E04C-B146-E37B52CB9666}" srcOrd="0" destOrd="0" presId="urn:microsoft.com/office/officeart/2005/8/layout/hierarchy1"/>
    <dgm:cxn modelId="{E7EE9174-C1D1-9C4A-B2EF-2FC941CA384B}" type="presOf" srcId="{047408F6-4E79-1B47-9FFD-AC895ABA97EB}" destId="{391B7167-8CAE-B240-96DD-35C75ACDD2D0}" srcOrd="0" destOrd="0" presId="urn:microsoft.com/office/officeart/2005/8/layout/hierarchy1"/>
    <dgm:cxn modelId="{B7D0EE56-F840-784D-A0BC-0C25D153606B}" type="presOf" srcId="{D5D33034-AE84-E840-AE12-0B1662E28B49}" destId="{EB8D3287-EF97-3B43-B41C-F828597CDC09}" srcOrd="0" destOrd="0" presId="urn:microsoft.com/office/officeart/2005/8/layout/hierarchy1"/>
    <dgm:cxn modelId="{04AAB079-8686-0743-8EC1-1623723954C9}" type="presOf" srcId="{B86C5CA2-537E-CF49-94BD-6DE5AD9F498D}" destId="{8D32375A-BE70-7D49-9D55-E9AE811C8FBF}" srcOrd="0" destOrd="0" presId="urn:microsoft.com/office/officeart/2005/8/layout/hierarchy1"/>
    <dgm:cxn modelId="{AFDA9B85-61F1-6E44-AD66-5057D99DF2DB}" type="presOf" srcId="{8400300E-93FC-2D4D-86CE-D4EC4223F2FB}" destId="{F3801419-39C0-7E45-9D5C-71D2939F9AD2}" srcOrd="0" destOrd="0" presId="urn:microsoft.com/office/officeart/2005/8/layout/hierarchy1"/>
    <dgm:cxn modelId="{C76AF685-1EDE-6241-899A-8F57029CF6C5}" type="presOf" srcId="{54F8E01E-480D-1844-A747-461707D25A32}" destId="{2CAAD21D-CE63-044D-B6A0-21B0EC2816F8}" srcOrd="0" destOrd="0" presId="urn:microsoft.com/office/officeart/2005/8/layout/hierarchy1"/>
    <dgm:cxn modelId="{EF483B86-BFBA-8C45-8521-E5E81AE3E848}" srcId="{90AC8022-00CA-5148-AA2E-2E184CB2787D}" destId="{984FC907-C1E3-1643-AE83-14CD63D19F27}" srcOrd="0" destOrd="0" parTransId="{38501BC9-E22B-6B47-A1F1-727C586F766F}" sibTransId="{2ADE04D1-DDB8-E04B-89AC-087C0616A565}"/>
    <dgm:cxn modelId="{4B56738D-DC80-D244-B460-B2BCB17D335A}" type="presOf" srcId="{E49CB991-099F-C044-B168-0D2F9F26A987}" destId="{6ABF7D51-7041-B649-A8C0-45D264A4D819}" srcOrd="0" destOrd="0" presId="urn:microsoft.com/office/officeart/2005/8/layout/hierarchy1"/>
    <dgm:cxn modelId="{991DF194-2B40-AD4B-9E20-A7ABC018AC6F}" srcId="{90AC8022-00CA-5148-AA2E-2E184CB2787D}" destId="{63268300-8C84-C041-9B45-61CDECA42E56}" srcOrd="7" destOrd="0" parTransId="{553989C1-82CB-4642-9B48-4ADF5B67D364}" sibTransId="{58A6209C-DCBE-3D43-A161-442ED5851A53}"/>
    <dgm:cxn modelId="{95AB3B98-4191-124B-AB0E-D915AF6A40DC}" srcId="{C11FC450-4263-9E4D-B5DA-9F99B1D3B824}" destId="{9D2FFC5B-57A1-3B44-85E3-307F472837B3}" srcOrd="0" destOrd="0" parTransId="{686A789B-10FC-ED49-934F-F0DB0755078E}" sibTransId="{ACB633ED-A367-8243-89AC-1FCC07AE1B67}"/>
    <dgm:cxn modelId="{BEF8B09A-6C9A-3F4E-8277-A5C025050C8B}" srcId="{0E16A508-26EB-3343-960E-3116B048DFA3}" destId="{5BE70E05-2A83-C347-8D16-7B8BDBBEBE77}" srcOrd="1" destOrd="0" parTransId="{218AFBE9-B402-E34D-862B-1B5FD33A12E7}" sibTransId="{CE39885A-4C7B-374A-B219-6F3C7AB98BC8}"/>
    <dgm:cxn modelId="{68A4049C-AA13-E54D-885D-FDF01DD3E2FF}" type="presOf" srcId="{218AFBE9-B402-E34D-862B-1B5FD33A12E7}" destId="{DD2B3614-A95E-904D-B4C5-9FD678933EAE}" srcOrd="0" destOrd="0" presId="urn:microsoft.com/office/officeart/2005/8/layout/hierarchy1"/>
    <dgm:cxn modelId="{ACE6CFA6-93FD-AC41-9418-B40626E9FCD1}" type="presOf" srcId="{026AAEFF-8629-3343-A04B-85F8DF792619}" destId="{D56BEFD5-6127-644E-84C5-977DB493AC42}" srcOrd="0" destOrd="0" presId="urn:microsoft.com/office/officeart/2005/8/layout/hierarchy1"/>
    <dgm:cxn modelId="{1F9E69A9-639B-1941-BC1C-98994CA5C4C9}" srcId="{5860DA94-F916-BC4D-AC16-5FF384795EB4}" destId="{026AAEFF-8629-3343-A04B-85F8DF792619}" srcOrd="0" destOrd="0" parTransId="{C8CA0279-06F5-3B40-90FF-757EED4D0ADA}" sibTransId="{C50058DB-2804-1040-997E-02E16F4A1F96}"/>
    <dgm:cxn modelId="{24C203AB-D46A-F842-A194-A647A0110625}" srcId="{0E16A508-26EB-3343-960E-3116B048DFA3}" destId="{D18B1F38-BA25-9A48-B60C-8F9F780A47E8}" srcOrd="0" destOrd="0" parTransId="{E9781180-57CA-E042-870A-06CD1F9328BC}" sibTransId="{96405AFD-F00B-7943-A966-4BB75CE2354A}"/>
    <dgm:cxn modelId="{D29E7CAB-7C7F-C145-AB86-36CE642BBBB4}" type="presOf" srcId="{5860DA94-F916-BC4D-AC16-5FF384795EB4}" destId="{DDF76BB5-C196-B741-9D21-C8F6AC59B6C6}" srcOrd="0" destOrd="0" presId="urn:microsoft.com/office/officeart/2005/8/layout/hierarchy1"/>
    <dgm:cxn modelId="{664865B0-E54C-6E4A-A8EA-3F24D4F3DE32}" type="presOf" srcId="{5591D543-5E2C-A148-9563-30C385D3BF83}" destId="{655A6590-10F5-E342-98E8-ADB2459E328F}" srcOrd="0" destOrd="0" presId="urn:microsoft.com/office/officeart/2005/8/layout/hierarchy1"/>
    <dgm:cxn modelId="{0D0CA8B3-D4EA-7D4C-B925-8E29AD8BA69E}" type="presOf" srcId="{23778A28-7029-3D45-A2EA-0E062B32AD9F}" destId="{255C6D26-15D8-E34C-865A-0797CA3B5917}" srcOrd="0" destOrd="0" presId="urn:microsoft.com/office/officeart/2005/8/layout/hierarchy1"/>
    <dgm:cxn modelId="{73907ABC-0C0B-5C4A-A60B-10ECCE1B8FE7}" type="presOf" srcId="{AF7CC02D-EC0B-9A47-A508-EB718E4641BC}" destId="{DAC461B8-7459-5247-886A-2A37C0E7CEDE}" srcOrd="0" destOrd="0" presId="urn:microsoft.com/office/officeart/2005/8/layout/hierarchy1"/>
    <dgm:cxn modelId="{EEDEF1BC-6F6E-2C4C-AF16-B1D71E9C338E}" type="presOf" srcId="{9C9BD856-E500-674C-9DC6-AF7C5691CD07}" destId="{21F3B4C5-A802-CF46-BC96-FBA5EF3B27B1}" srcOrd="0" destOrd="0" presId="urn:microsoft.com/office/officeart/2005/8/layout/hierarchy1"/>
    <dgm:cxn modelId="{D0524CC3-4E75-AE4F-82B9-2A811DB38423}" type="presOf" srcId="{5BE70E05-2A83-C347-8D16-7B8BDBBEBE77}" destId="{AEFA7EF1-842A-F64A-994C-260AE65BC37F}" srcOrd="0" destOrd="0" presId="urn:microsoft.com/office/officeart/2005/8/layout/hierarchy1"/>
    <dgm:cxn modelId="{FE8FCBC3-067D-C841-962D-F2C3C6E26A61}" type="presOf" srcId="{9D2FFC5B-57A1-3B44-85E3-307F472837B3}" destId="{8E1D2094-971F-EF41-B8D2-83A6AC45476C}" srcOrd="0" destOrd="0" presId="urn:microsoft.com/office/officeart/2005/8/layout/hierarchy1"/>
    <dgm:cxn modelId="{C9B629C5-A266-0A4E-AD9C-E30E551A78AF}" type="presOf" srcId="{699AFE8C-B71C-DF4D-9828-C222E0291E83}" destId="{D0FF1A7F-5A2B-BE4F-B3E8-35F9A6B91327}" srcOrd="0" destOrd="0" presId="urn:microsoft.com/office/officeart/2005/8/layout/hierarchy1"/>
    <dgm:cxn modelId="{D0BEDAC6-5CBD-CD47-8442-84E404DDC717}" type="presOf" srcId="{4010BC80-3E23-B348-80C4-D221C7144455}" destId="{11159C33-8228-F74D-BAF8-4C8446203ECA}" srcOrd="0" destOrd="0" presId="urn:microsoft.com/office/officeart/2005/8/layout/hierarchy1"/>
    <dgm:cxn modelId="{E23ADFC8-C483-0C4A-A278-E3D253CF7F3E}" type="presOf" srcId="{DBFCECC8-A36A-5144-80F8-63CBF666AD2A}" destId="{47AD22D1-7A7D-BA4B-83CF-33EAE831A0EB}" srcOrd="0" destOrd="0" presId="urn:microsoft.com/office/officeart/2005/8/layout/hierarchy1"/>
    <dgm:cxn modelId="{4B6989CF-D2D4-0B4F-A04C-9D65D94BE16E}" type="presOf" srcId="{ACC81C89-7959-7148-A409-871885B53DBA}" destId="{20F4D2CC-96B1-2F41-898A-897873DD1AF3}" srcOrd="0" destOrd="0" presId="urn:microsoft.com/office/officeart/2005/8/layout/hierarchy1"/>
    <dgm:cxn modelId="{F41BF3D2-5569-F740-9A6A-BA592CCD79AE}" type="presOf" srcId="{38501BC9-E22B-6B47-A1F1-727C586F766F}" destId="{E25FEBCA-5929-E241-80A4-5BD1BAABAE39}" srcOrd="0" destOrd="0" presId="urn:microsoft.com/office/officeart/2005/8/layout/hierarchy1"/>
    <dgm:cxn modelId="{F2FF7CD6-9405-054C-B267-C0022005CC0F}" type="presOf" srcId="{D18B1F38-BA25-9A48-B60C-8F9F780A47E8}" destId="{C1B76288-115B-DC4C-B2F2-DBF53DA297DB}" srcOrd="0" destOrd="0" presId="urn:microsoft.com/office/officeart/2005/8/layout/hierarchy1"/>
    <dgm:cxn modelId="{630017E0-2596-2A48-AC79-D3F7914A39A5}" type="presOf" srcId="{C8CA0279-06F5-3B40-90FF-757EED4D0ADA}" destId="{118E1617-8A59-D940-A995-8CEE4D004951}" srcOrd="0" destOrd="0" presId="urn:microsoft.com/office/officeart/2005/8/layout/hierarchy1"/>
    <dgm:cxn modelId="{D12D0FE3-067D-8447-A708-7AFBA630709B}" type="presOf" srcId="{2D1F2922-70A9-4A49-BFB4-4D2541A194E0}" destId="{61313646-79D9-0346-861B-3A0F22B71B15}" srcOrd="0" destOrd="0" presId="urn:microsoft.com/office/officeart/2005/8/layout/hierarchy1"/>
    <dgm:cxn modelId="{777EB2E4-63C9-3C46-9C63-3F5E7298AE6F}" srcId="{9C9BD856-E500-674C-9DC6-AF7C5691CD07}" destId="{23778A28-7029-3D45-A2EA-0E062B32AD9F}" srcOrd="0" destOrd="0" parTransId="{43E1FCDB-CA3B-5E4D-804F-526DD8744302}" sibTransId="{10198062-0523-EB48-AEB7-713BFFF52D3E}"/>
    <dgm:cxn modelId="{5A9C11E7-9E86-834D-AAC1-D85B52CDD334}" type="presOf" srcId="{DB893962-2B2B-224B-BE50-47589650F091}" destId="{D9103189-89E1-6A4D-B05D-DBF00F0CE357}" srcOrd="0" destOrd="0" presId="urn:microsoft.com/office/officeart/2005/8/layout/hierarchy1"/>
    <dgm:cxn modelId="{B17AB4E8-688A-6842-A6E5-34D0CC18778B}" type="presOf" srcId="{43E1FCDB-CA3B-5E4D-804F-526DD8744302}" destId="{DCAC9A71-947E-B845-B649-85A355F8BE93}" srcOrd="0" destOrd="0" presId="urn:microsoft.com/office/officeart/2005/8/layout/hierarchy1"/>
    <dgm:cxn modelId="{B86155EC-A9D7-AC45-BF70-8933F896BF49}" srcId="{984FC907-C1E3-1643-AE83-14CD63D19F27}" destId="{3DFD413D-C1AE-A141-AC0B-95B0787E75CE}" srcOrd="1" destOrd="0" parTransId="{65A06E14-7EFE-6D46-B6CB-F6D4EACCED48}" sibTransId="{BE4B032D-7C2E-6F4C-BBD8-1778EA5BC5B6}"/>
    <dgm:cxn modelId="{96A38EF1-DDE9-E74C-94A8-C78701EA2617}" type="presOf" srcId="{AF1F5C90-4E4B-FD48-9D27-A922B443ADDF}" destId="{5DFA1ED0-022D-9C4A-8064-8E984BB8A2F0}" srcOrd="0" destOrd="0" presId="urn:microsoft.com/office/officeart/2005/8/layout/hierarchy1"/>
    <dgm:cxn modelId="{792467F9-BF44-EF41-9882-FEA317D44570}" srcId="{9D2FFC5B-57A1-3B44-85E3-307F472837B3}" destId="{1DB24A69-59C8-4E4E-B8B4-FECD4BE36F19}" srcOrd="1" destOrd="0" parTransId="{047408F6-4E79-1B47-9FFD-AC895ABA97EB}" sibTransId="{E3EF684E-FAA9-A140-9F2B-9819D4A75165}"/>
    <dgm:cxn modelId="{E3DE2FFD-08AC-894C-832D-6B19F113B79B}" type="presOf" srcId="{63268300-8C84-C041-9B45-61CDECA42E56}" destId="{405E5F87-B183-9E4E-832E-7616D16E0A5A}" srcOrd="0" destOrd="0" presId="urn:microsoft.com/office/officeart/2005/8/layout/hierarchy1"/>
    <dgm:cxn modelId="{EA1618FE-FB7A-194A-A949-3940961C2A4F}" srcId="{90AC8022-00CA-5148-AA2E-2E184CB2787D}" destId="{9C9BD856-E500-674C-9DC6-AF7C5691CD07}" srcOrd="5" destOrd="0" parTransId="{54F8E01E-480D-1844-A747-461707D25A32}" sibTransId="{63E243AD-07C6-9F46-BF0C-F6C6C815A288}"/>
    <dgm:cxn modelId="{94A42D22-5604-E945-9A8C-58BA2EEDBDD5}" type="presParOf" srcId="{C729F67B-AEC8-E04C-B146-E37B52CB9666}" destId="{9E2DB6DB-45D4-9F45-A86B-02BB5EC3B7CA}" srcOrd="0" destOrd="0" presId="urn:microsoft.com/office/officeart/2005/8/layout/hierarchy1"/>
    <dgm:cxn modelId="{A8C34BAF-6D67-414E-9651-E4C8FCC8927E}" type="presParOf" srcId="{9E2DB6DB-45D4-9F45-A86B-02BB5EC3B7CA}" destId="{1A77B0A6-F9FA-0543-AAF6-7994FB8BC49C}" srcOrd="0" destOrd="0" presId="urn:microsoft.com/office/officeart/2005/8/layout/hierarchy1"/>
    <dgm:cxn modelId="{39343689-16E2-0F42-9353-74D30A9F59FD}" type="presParOf" srcId="{1A77B0A6-F9FA-0543-AAF6-7994FB8BC49C}" destId="{6BC80D4F-64F0-6341-9DB4-E9ADBA0D1E2D}" srcOrd="0" destOrd="0" presId="urn:microsoft.com/office/officeart/2005/8/layout/hierarchy1"/>
    <dgm:cxn modelId="{4DFEEADC-D5DD-9C40-9102-2F89BDFB1127}" type="presParOf" srcId="{1A77B0A6-F9FA-0543-AAF6-7994FB8BC49C}" destId="{8E1D2094-971F-EF41-B8D2-83A6AC45476C}" srcOrd="1" destOrd="0" presId="urn:microsoft.com/office/officeart/2005/8/layout/hierarchy1"/>
    <dgm:cxn modelId="{7905DDC5-5E70-0947-B466-312E35B5F409}" type="presParOf" srcId="{9E2DB6DB-45D4-9F45-A86B-02BB5EC3B7CA}" destId="{251303BC-7ECE-EA4F-913F-9DCBD0145EC1}" srcOrd="1" destOrd="0" presId="urn:microsoft.com/office/officeart/2005/8/layout/hierarchy1"/>
    <dgm:cxn modelId="{B14213E5-49E9-C349-B14C-CEA518F08BF4}" type="presParOf" srcId="{251303BC-7ECE-EA4F-913F-9DCBD0145EC1}" destId="{8D32375A-BE70-7D49-9D55-E9AE811C8FBF}" srcOrd="0" destOrd="0" presId="urn:microsoft.com/office/officeart/2005/8/layout/hierarchy1"/>
    <dgm:cxn modelId="{DD25B436-F799-F04D-9041-AD92E6E04637}" type="presParOf" srcId="{251303BC-7ECE-EA4F-913F-9DCBD0145EC1}" destId="{A4BB4530-74D1-984C-8520-993F10293465}" srcOrd="1" destOrd="0" presId="urn:microsoft.com/office/officeart/2005/8/layout/hierarchy1"/>
    <dgm:cxn modelId="{A879ABD5-6389-FA49-AEE6-01EB65CC9AC5}" type="presParOf" srcId="{A4BB4530-74D1-984C-8520-993F10293465}" destId="{2E5911F6-EC44-C94F-A494-1E9DFA266438}" srcOrd="0" destOrd="0" presId="urn:microsoft.com/office/officeart/2005/8/layout/hierarchy1"/>
    <dgm:cxn modelId="{15945380-4898-E04B-8C2D-B2DB3A6C0E0E}" type="presParOf" srcId="{2E5911F6-EC44-C94F-A494-1E9DFA266438}" destId="{40736BF9-5903-2942-AA50-57B6923A0AC7}" srcOrd="0" destOrd="0" presId="urn:microsoft.com/office/officeart/2005/8/layout/hierarchy1"/>
    <dgm:cxn modelId="{9B542E81-4A1B-0F48-9DA5-27A3AA491C0E}" type="presParOf" srcId="{2E5911F6-EC44-C94F-A494-1E9DFA266438}" destId="{EB8D3287-EF97-3B43-B41C-F828597CDC09}" srcOrd="1" destOrd="0" presId="urn:microsoft.com/office/officeart/2005/8/layout/hierarchy1"/>
    <dgm:cxn modelId="{F2B7E9EB-9A90-4A45-8997-ABE8E056C70C}" type="presParOf" srcId="{A4BB4530-74D1-984C-8520-993F10293465}" destId="{15230E14-1685-5342-AE70-2D0FC27F8DF6}" srcOrd="1" destOrd="0" presId="urn:microsoft.com/office/officeart/2005/8/layout/hierarchy1"/>
    <dgm:cxn modelId="{6895529D-FAE3-934D-B5A2-D936506639A9}" type="presParOf" srcId="{15230E14-1685-5342-AE70-2D0FC27F8DF6}" destId="{217ABF59-AAF4-7C4F-96E9-FB6A038FD716}" srcOrd="0" destOrd="0" presId="urn:microsoft.com/office/officeart/2005/8/layout/hierarchy1"/>
    <dgm:cxn modelId="{B4426D7B-49CC-EB45-B35D-FE1CECED95DD}" type="presParOf" srcId="{15230E14-1685-5342-AE70-2D0FC27F8DF6}" destId="{B3B0E783-4002-5D47-AC35-EDBFA6EDA281}" srcOrd="1" destOrd="0" presId="urn:microsoft.com/office/officeart/2005/8/layout/hierarchy1"/>
    <dgm:cxn modelId="{9F590B81-3CB2-994E-9E31-29080EB6A425}" type="presParOf" srcId="{B3B0E783-4002-5D47-AC35-EDBFA6EDA281}" destId="{EC37C2DF-1B2C-774F-A8F1-84BB3F9FA2B1}" srcOrd="0" destOrd="0" presId="urn:microsoft.com/office/officeart/2005/8/layout/hierarchy1"/>
    <dgm:cxn modelId="{99A3C788-A7ED-2F45-A3A3-04DF58D8E71F}" type="presParOf" srcId="{EC37C2DF-1B2C-774F-A8F1-84BB3F9FA2B1}" destId="{8647B07F-39F5-2A46-892A-7C9D5072453C}" srcOrd="0" destOrd="0" presId="urn:microsoft.com/office/officeart/2005/8/layout/hierarchy1"/>
    <dgm:cxn modelId="{367FADC2-D19E-9444-BE00-DCBFEB0246D3}" type="presParOf" srcId="{EC37C2DF-1B2C-774F-A8F1-84BB3F9FA2B1}" destId="{4195BFF7-6C38-D241-A569-88039302BDAA}" srcOrd="1" destOrd="0" presId="urn:microsoft.com/office/officeart/2005/8/layout/hierarchy1"/>
    <dgm:cxn modelId="{A7BB756D-D7DD-3E4E-8EED-5FB7596B7EAF}" type="presParOf" srcId="{B3B0E783-4002-5D47-AC35-EDBFA6EDA281}" destId="{14E5152A-E660-A94C-BD19-D77402A8B555}" srcOrd="1" destOrd="0" presId="urn:microsoft.com/office/officeart/2005/8/layout/hierarchy1"/>
    <dgm:cxn modelId="{569B24EC-4F43-B84F-92D1-6ECE8BBC2520}" type="presParOf" srcId="{14E5152A-E660-A94C-BD19-D77402A8B555}" destId="{E25FEBCA-5929-E241-80A4-5BD1BAABAE39}" srcOrd="0" destOrd="0" presId="urn:microsoft.com/office/officeart/2005/8/layout/hierarchy1"/>
    <dgm:cxn modelId="{930F9A7D-F107-AC4A-85F4-04208767499C}" type="presParOf" srcId="{14E5152A-E660-A94C-BD19-D77402A8B555}" destId="{0F919419-247D-484E-9657-DD19C1009AE9}" srcOrd="1" destOrd="0" presId="urn:microsoft.com/office/officeart/2005/8/layout/hierarchy1"/>
    <dgm:cxn modelId="{D0E565E8-1068-B64F-8F20-718471B7BCA9}" type="presParOf" srcId="{0F919419-247D-484E-9657-DD19C1009AE9}" destId="{317C8BC2-BC76-644E-8237-2B5E078B65C0}" srcOrd="0" destOrd="0" presId="urn:microsoft.com/office/officeart/2005/8/layout/hierarchy1"/>
    <dgm:cxn modelId="{1ACEA35D-F4AE-DF4D-AC90-15807D25D6E6}" type="presParOf" srcId="{317C8BC2-BC76-644E-8237-2B5E078B65C0}" destId="{A267FECB-AAE3-4243-8277-3C3C5912AF07}" srcOrd="0" destOrd="0" presId="urn:microsoft.com/office/officeart/2005/8/layout/hierarchy1"/>
    <dgm:cxn modelId="{68C47672-3081-C344-8BA9-DE9B10107D41}" type="presParOf" srcId="{317C8BC2-BC76-644E-8237-2B5E078B65C0}" destId="{4E1A2267-D7C2-5047-A5DC-C71673FABD01}" srcOrd="1" destOrd="0" presId="urn:microsoft.com/office/officeart/2005/8/layout/hierarchy1"/>
    <dgm:cxn modelId="{4B08E8C2-7BFB-2840-BBD5-7222FA43AF2F}" type="presParOf" srcId="{0F919419-247D-484E-9657-DD19C1009AE9}" destId="{4C0E7D3D-7E2A-4A46-9D96-D26A574D6FC5}" srcOrd="1" destOrd="0" presId="urn:microsoft.com/office/officeart/2005/8/layout/hierarchy1"/>
    <dgm:cxn modelId="{61E757F7-50FC-5549-87D9-6CE086C9F48B}" type="presParOf" srcId="{4C0E7D3D-7E2A-4A46-9D96-D26A574D6FC5}" destId="{F3801419-39C0-7E45-9D5C-71D2939F9AD2}" srcOrd="0" destOrd="0" presId="urn:microsoft.com/office/officeart/2005/8/layout/hierarchy1"/>
    <dgm:cxn modelId="{E5849A69-9E0C-6848-B752-2D47BB1EBC63}" type="presParOf" srcId="{4C0E7D3D-7E2A-4A46-9D96-D26A574D6FC5}" destId="{7382B2A7-8092-F748-9154-5FC080991100}" srcOrd="1" destOrd="0" presId="urn:microsoft.com/office/officeart/2005/8/layout/hierarchy1"/>
    <dgm:cxn modelId="{6315B5A0-CCD2-1C43-B57C-B7D7EDE49192}" type="presParOf" srcId="{7382B2A7-8092-F748-9154-5FC080991100}" destId="{1FFFF92A-7DCC-664B-9142-43803B374061}" srcOrd="0" destOrd="0" presId="urn:microsoft.com/office/officeart/2005/8/layout/hierarchy1"/>
    <dgm:cxn modelId="{6500DF01-9036-E44E-BCCE-EBCDE77BB8E2}" type="presParOf" srcId="{1FFFF92A-7DCC-664B-9142-43803B374061}" destId="{8FFC2F20-31BA-9148-8F50-50EC7C2C238F}" srcOrd="0" destOrd="0" presId="urn:microsoft.com/office/officeart/2005/8/layout/hierarchy1"/>
    <dgm:cxn modelId="{7D157F7D-C8AE-F24D-AF53-DE7414CB056A}" type="presParOf" srcId="{1FFFF92A-7DCC-664B-9142-43803B374061}" destId="{20F4D2CC-96B1-2F41-898A-897873DD1AF3}" srcOrd="1" destOrd="0" presId="urn:microsoft.com/office/officeart/2005/8/layout/hierarchy1"/>
    <dgm:cxn modelId="{F06ABE34-FFA3-A549-8491-1122D17EA724}" type="presParOf" srcId="{7382B2A7-8092-F748-9154-5FC080991100}" destId="{0B281B49-03F6-C745-8B31-9E0B2B5FE595}" srcOrd="1" destOrd="0" presId="urn:microsoft.com/office/officeart/2005/8/layout/hierarchy1"/>
    <dgm:cxn modelId="{A16B1FDE-16D3-E34B-908B-7E598C7AB1C8}" type="presParOf" srcId="{4C0E7D3D-7E2A-4A46-9D96-D26A574D6FC5}" destId="{9B328627-A3DD-B747-83D8-36B1CB2E24F1}" srcOrd="2" destOrd="0" presId="urn:microsoft.com/office/officeart/2005/8/layout/hierarchy1"/>
    <dgm:cxn modelId="{6AE090F9-62E9-CF4E-A20D-FB029EF87C1D}" type="presParOf" srcId="{4C0E7D3D-7E2A-4A46-9D96-D26A574D6FC5}" destId="{5875DB24-3AF7-BA4B-ADBE-451530595C74}" srcOrd="3" destOrd="0" presId="urn:microsoft.com/office/officeart/2005/8/layout/hierarchy1"/>
    <dgm:cxn modelId="{451E102D-1868-9749-BE28-16DE52B295F5}" type="presParOf" srcId="{5875DB24-3AF7-BA4B-ADBE-451530595C74}" destId="{64CE2F8C-51D1-FC40-8D53-7E3E99CA560F}" srcOrd="0" destOrd="0" presId="urn:microsoft.com/office/officeart/2005/8/layout/hierarchy1"/>
    <dgm:cxn modelId="{146DC4DC-F550-7047-BAF0-814115882CEE}" type="presParOf" srcId="{64CE2F8C-51D1-FC40-8D53-7E3E99CA560F}" destId="{A2424608-FFFE-3647-81B4-B295AD945BC8}" srcOrd="0" destOrd="0" presId="urn:microsoft.com/office/officeart/2005/8/layout/hierarchy1"/>
    <dgm:cxn modelId="{B0476393-F47C-8A49-A76A-53080EE08A46}" type="presParOf" srcId="{64CE2F8C-51D1-FC40-8D53-7E3E99CA560F}" destId="{79BC5638-3248-7443-B4A7-8055DA6429A2}" srcOrd="1" destOrd="0" presId="urn:microsoft.com/office/officeart/2005/8/layout/hierarchy1"/>
    <dgm:cxn modelId="{346FE0EE-FBAA-1547-AD17-C9F004145C6F}" type="presParOf" srcId="{5875DB24-3AF7-BA4B-ADBE-451530595C74}" destId="{2A0C5D23-BF90-5C4F-BED6-19338B129C84}" srcOrd="1" destOrd="0" presId="urn:microsoft.com/office/officeart/2005/8/layout/hierarchy1"/>
    <dgm:cxn modelId="{0DA22ED2-91BC-CD45-9D9D-18A84ADB7353}" type="presParOf" srcId="{14E5152A-E660-A94C-BD19-D77402A8B555}" destId="{FE005549-C492-DD44-B475-2EF0D8AD3E29}" srcOrd="2" destOrd="0" presId="urn:microsoft.com/office/officeart/2005/8/layout/hierarchy1"/>
    <dgm:cxn modelId="{5B35DD70-E530-8A49-952E-D9C418C05FD4}" type="presParOf" srcId="{14E5152A-E660-A94C-BD19-D77402A8B555}" destId="{4D228C59-DA4A-DF4B-8091-EE4A51ADC0D8}" srcOrd="3" destOrd="0" presId="urn:microsoft.com/office/officeart/2005/8/layout/hierarchy1"/>
    <dgm:cxn modelId="{253D6BBF-99BC-4C4A-8809-1AC91CDD4D81}" type="presParOf" srcId="{4D228C59-DA4A-DF4B-8091-EE4A51ADC0D8}" destId="{8DB1CA0C-2047-4544-BA0C-D7A21B031B7B}" srcOrd="0" destOrd="0" presId="urn:microsoft.com/office/officeart/2005/8/layout/hierarchy1"/>
    <dgm:cxn modelId="{7CA10F35-63B9-F64F-9A69-9EFC7F1929A6}" type="presParOf" srcId="{8DB1CA0C-2047-4544-BA0C-D7A21B031B7B}" destId="{021B6DD5-72A4-6A49-B5E4-D6296F039A18}" srcOrd="0" destOrd="0" presId="urn:microsoft.com/office/officeart/2005/8/layout/hierarchy1"/>
    <dgm:cxn modelId="{4AFB1310-5F59-6948-B930-9EFEE86F026A}" type="presParOf" srcId="{8DB1CA0C-2047-4544-BA0C-D7A21B031B7B}" destId="{6ABF7D51-7041-B649-A8C0-45D264A4D819}" srcOrd="1" destOrd="0" presId="urn:microsoft.com/office/officeart/2005/8/layout/hierarchy1"/>
    <dgm:cxn modelId="{38F83E12-538B-5B41-8DE0-D2ABECACA66D}" type="presParOf" srcId="{4D228C59-DA4A-DF4B-8091-EE4A51ADC0D8}" destId="{CEB054D9-322C-3B45-A42F-E749FA8C85D3}" srcOrd="1" destOrd="0" presId="urn:microsoft.com/office/officeart/2005/8/layout/hierarchy1"/>
    <dgm:cxn modelId="{0A23BD23-3ED3-774D-9FEA-20481A89C648}" type="presParOf" srcId="{14E5152A-E660-A94C-BD19-D77402A8B555}" destId="{D0FF1A7F-5A2B-BE4F-B3E8-35F9A6B91327}" srcOrd="4" destOrd="0" presId="urn:microsoft.com/office/officeart/2005/8/layout/hierarchy1"/>
    <dgm:cxn modelId="{5B29F2B0-3F65-AE47-9C2F-4C08D1A5C037}" type="presParOf" srcId="{14E5152A-E660-A94C-BD19-D77402A8B555}" destId="{0951D72F-8BFF-724D-A4EE-DED852C6FD90}" srcOrd="5" destOrd="0" presId="urn:microsoft.com/office/officeart/2005/8/layout/hierarchy1"/>
    <dgm:cxn modelId="{B40575FE-9F11-9B4B-86A3-92F2906D108A}" type="presParOf" srcId="{0951D72F-8BFF-724D-A4EE-DED852C6FD90}" destId="{B1D6F13D-15A8-8B4C-BEB0-97E0A26952AB}" srcOrd="0" destOrd="0" presId="urn:microsoft.com/office/officeart/2005/8/layout/hierarchy1"/>
    <dgm:cxn modelId="{22E19A8C-4FC9-BA4C-90D2-90AC65AC392C}" type="presParOf" srcId="{B1D6F13D-15A8-8B4C-BEB0-97E0A26952AB}" destId="{781F7428-F2DE-9648-8203-456706D74ED8}" srcOrd="0" destOrd="0" presId="urn:microsoft.com/office/officeart/2005/8/layout/hierarchy1"/>
    <dgm:cxn modelId="{D8CD3B3C-F244-744B-B175-447117D22394}" type="presParOf" srcId="{B1D6F13D-15A8-8B4C-BEB0-97E0A26952AB}" destId="{C47C82D7-63F3-9847-8297-A980A7B8C229}" srcOrd="1" destOrd="0" presId="urn:microsoft.com/office/officeart/2005/8/layout/hierarchy1"/>
    <dgm:cxn modelId="{57821FE5-D859-8445-AF3F-4CEAE2C6DAF7}" type="presParOf" srcId="{0951D72F-8BFF-724D-A4EE-DED852C6FD90}" destId="{F9B7E53C-858A-C247-A66F-88D771E22008}" srcOrd="1" destOrd="0" presId="urn:microsoft.com/office/officeart/2005/8/layout/hierarchy1"/>
    <dgm:cxn modelId="{A271E44F-0B34-9B45-B63D-3C98F92BEB4D}" type="presParOf" srcId="{F9B7E53C-858A-C247-A66F-88D771E22008}" destId="{C76B2ACA-6042-EC4B-91F1-609BB6851970}" srcOrd="0" destOrd="0" presId="urn:microsoft.com/office/officeart/2005/8/layout/hierarchy1"/>
    <dgm:cxn modelId="{754D0B9D-7F29-6A48-A068-6EA360CCC82C}" type="presParOf" srcId="{F9B7E53C-858A-C247-A66F-88D771E22008}" destId="{5FE3AB8A-1D3F-2B4E-813A-8E766CC5496A}" srcOrd="1" destOrd="0" presId="urn:microsoft.com/office/officeart/2005/8/layout/hierarchy1"/>
    <dgm:cxn modelId="{10738BE1-EBA9-6A44-90AB-E2A07C06275C}" type="presParOf" srcId="{5FE3AB8A-1D3F-2B4E-813A-8E766CC5496A}" destId="{6DCD7180-0EC8-E64A-86DF-B385750BAA55}" srcOrd="0" destOrd="0" presId="urn:microsoft.com/office/officeart/2005/8/layout/hierarchy1"/>
    <dgm:cxn modelId="{EF054C4D-4E42-AD4F-B2FD-74D70A13A657}" type="presParOf" srcId="{6DCD7180-0EC8-E64A-86DF-B385750BAA55}" destId="{D99FF5D2-4479-7B40-A2E5-38F6DACF60AE}" srcOrd="0" destOrd="0" presId="urn:microsoft.com/office/officeart/2005/8/layout/hierarchy1"/>
    <dgm:cxn modelId="{F7FD802D-9E96-A847-8584-711FEEC178B0}" type="presParOf" srcId="{6DCD7180-0EC8-E64A-86DF-B385750BAA55}" destId="{C1B76288-115B-DC4C-B2F2-DBF53DA297DB}" srcOrd="1" destOrd="0" presId="urn:microsoft.com/office/officeart/2005/8/layout/hierarchy1"/>
    <dgm:cxn modelId="{4917E469-3830-1D45-A374-9224DA79105C}" type="presParOf" srcId="{5FE3AB8A-1D3F-2B4E-813A-8E766CC5496A}" destId="{1E5A1129-0249-8341-A6BB-68BCE71F8102}" srcOrd="1" destOrd="0" presId="urn:microsoft.com/office/officeart/2005/8/layout/hierarchy1"/>
    <dgm:cxn modelId="{5D3D9331-45D3-2748-BE79-7046950B99A5}" type="presParOf" srcId="{F9B7E53C-858A-C247-A66F-88D771E22008}" destId="{DD2B3614-A95E-904D-B4C5-9FD678933EAE}" srcOrd="2" destOrd="0" presId="urn:microsoft.com/office/officeart/2005/8/layout/hierarchy1"/>
    <dgm:cxn modelId="{0576A967-2FC4-C949-B108-453D77A67F18}" type="presParOf" srcId="{F9B7E53C-858A-C247-A66F-88D771E22008}" destId="{65A8CE2F-F2FB-2F46-9814-250B127BF18B}" srcOrd="3" destOrd="0" presId="urn:microsoft.com/office/officeart/2005/8/layout/hierarchy1"/>
    <dgm:cxn modelId="{3745C78E-1DC7-584A-817A-C716CE5126EA}" type="presParOf" srcId="{65A8CE2F-F2FB-2F46-9814-250B127BF18B}" destId="{8D160C22-0E4E-3D4E-8FA2-80D104128ADF}" srcOrd="0" destOrd="0" presId="urn:microsoft.com/office/officeart/2005/8/layout/hierarchy1"/>
    <dgm:cxn modelId="{90269993-859B-D740-9D4E-3A92B496BAC1}" type="presParOf" srcId="{8D160C22-0E4E-3D4E-8FA2-80D104128ADF}" destId="{16B69548-9765-E246-9131-BC6A9590C39D}" srcOrd="0" destOrd="0" presId="urn:microsoft.com/office/officeart/2005/8/layout/hierarchy1"/>
    <dgm:cxn modelId="{A51FA400-6DC1-F54E-9861-463E53CAF238}" type="presParOf" srcId="{8D160C22-0E4E-3D4E-8FA2-80D104128ADF}" destId="{AEFA7EF1-842A-F64A-994C-260AE65BC37F}" srcOrd="1" destOrd="0" presId="urn:microsoft.com/office/officeart/2005/8/layout/hierarchy1"/>
    <dgm:cxn modelId="{364CE21B-E6C6-454E-9F46-C3C69CE565B3}" type="presParOf" srcId="{65A8CE2F-F2FB-2F46-9814-250B127BF18B}" destId="{8421AA25-4D1C-2E47-BAA1-75E9222CD195}" srcOrd="1" destOrd="0" presId="urn:microsoft.com/office/officeart/2005/8/layout/hierarchy1"/>
    <dgm:cxn modelId="{E0E71917-D284-544A-9925-4E3863FA59FB}" type="presParOf" srcId="{14E5152A-E660-A94C-BD19-D77402A8B555}" destId="{11159C33-8228-F74D-BAF8-4C8446203ECA}" srcOrd="6" destOrd="0" presId="urn:microsoft.com/office/officeart/2005/8/layout/hierarchy1"/>
    <dgm:cxn modelId="{7E0317E5-EEE2-6A48-B709-D404CC204131}" type="presParOf" srcId="{14E5152A-E660-A94C-BD19-D77402A8B555}" destId="{E0511284-21E1-7845-8064-D580728B6A58}" srcOrd="7" destOrd="0" presId="urn:microsoft.com/office/officeart/2005/8/layout/hierarchy1"/>
    <dgm:cxn modelId="{38B30943-4C44-2F42-9A97-E66B39856962}" type="presParOf" srcId="{E0511284-21E1-7845-8064-D580728B6A58}" destId="{048591FA-EC92-584A-B47D-A51FB0BA6776}" srcOrd="0" destOrd="0" presId="urn:microsoft.com/office/officeart/2005/8/layout/hierarchy1"/>
    <dgm:cxn modelId="{9858FACF-FCB6-B644-8DF4-55B2CCDA4270}" type="presParOf" srcId="{048591FA-EC92-584A-B47D-A51FB0BA6776}" destId="{3B9DBCD9-599B-5E48-8D44-EBC815720940}" srcOrd="0" destOrd="0" presId="urn:microsoft.com/office/officeart/2005/8/layout/hierarchy1"/>
    <dgm:cxn modelId="{F15410CF-9877-DA4D-A0F8-74345F470AA1}" type="presParOf" srcId="{048591FA-EC92-584A-B47D-A51FB0BA6776}" destId="{996B8C88-D415-244B-9D34-7EDBA14C222D}" srcOrd="1" destOrd="0" presId="urn:microsoft.com/office/officeart/2005/8/layout/hierarchy1"/>
    <dgm:cxn modelId="{E6737FB2-99B9-2A41-9BF0-A01F95762D7A}" type="presParOf" srcId="{E0511284-21E1-7845-8064-D580728B6A58}" destId="{1D3E460F-7368-FA46-AE23-A491799972C6}" srcOrd="1" destOrd="0" presId="urn:microsoft.com/office/officeart/2005/8/layout/hierarchy1"/>
    <dgm:cxn modelId="{BC69EE90-D0DF-B94F-88F7-737E3ED4284D}" type="presParOf" srcId="{1D3E460F-7368-FA46-AE23-A491799972C6}" destId="{5DFA1ED0-022D-9C4A-8064-8E984BB8A2F0}" srcOrd="0" destOrd="0" presId="urn:microsoft.com/office/officeart/2005/8/layout/hierarchy1"/>
    <dgm:cxn modelId="{116C365E-3352-E34B-8803-AD9A796690CD}" type="presParOf" srcId="{1D3E460F-7368-FA46-AE23-A491799972C6}" destId="{04FEC1BD-BBB7-784A-AEA2-A0E0EFF57161}" srcOrd="1" destOrd="0" presId="urn:microsoft.com/office/officeart/2005/8/layout/hierarchy1"/>
    <dgm:cxn modelId="{9347FC5A-0A52-4640-9690-F8FF8E9A8EB6}" type="presParOf" srcId="{04FEC1BD-BBB7-784A-AEA2-A0E0EFF57161}" destId="{AD8C8BBB-2BE9-3749-A0C7-9175E5C555E6}" srcOrd="0" destOrd="0" presId="urn:microsoft.com/office/officeart/2005/8/layout/hierarchy1"/>
    <dgm:cxn modelId="{119F424E-DC14-AC4E-928F-E50A3316F681}" type="presParOf" srcId="{AD8C8BBB-2BE9-3749-A0C7-9175E5C555E6}" destId="{59F8C9E5-028B-3B41-9D55-D196BFCBE10E}" srcOrd="0" destOrd="0" presId="urn:microsoft.com/office/officeart/2005/8/layout/hierarchy1"/>
    <dgm:cxn modelId="{48F26C4E-6780-BA49-BB0E-DA0B07AC4851}" type="presParOf" srcId="{AD8C8BBB-2BE9-3749-A0C7-9175E5C555E6}" destId="{09637D1D-C444-E443-832A-D283D00A1CA7}" srcOrd="1" destOrd="0" presId="urn:microsoft.com/office/officeart/2005/8/layout/hierarchy1"/>
    <dgm:cxn modelId="{88E7A5D5-CC76-6942-B5F4-696756038160}" type="presParOf" srcId="{04FEC1BD-BBB7-784A-AEA2-A0E0EFF57161}" destId="{01A576AA-29A3-284C-A3FB-3276E533F778}" srcOrd="1" destOrd="0" presId="urn:microsoft.com/office/officeart/2005/8/layout/hierarchy1"/>
    <dgm:cxn modelId="{50FBC13C-B5E7-B24E-BCBC-F9CB0DAED7AF}" type="presParOf" srcId="{14E5152A-E660-A94C-BD19-D77402A8B555}" destId="{1E33C542-6A56-124F-B66D-657EFA5CF911}" srcOrd="8" destOrd="0" presId="urn:microsoft.com/office/officeart/2005/8/layout/hierarchy1"/>
    <dgm:cxn modelId="{92745457-1A78-6445-9739-6DD9B2AF25D8}" type="presParOf" srcId="{14E5152A-E660-A94C-BD19-D77402A8B555}" destId="{06100D37-4E93-0644-BB3F-B19C6380D542}" srcOrd="9" destOrd="0" presId="urn:microsoft.com/office/officeart/2005/8/layout/hierarchy1"/>
    <dgm:cxn modelId="{26413171-76A3-0941-82C3-6A38956581F1}" type="presParOf" srcId="{06100D37-4E93-0644-BB3F-B19C6380D542}" destId="{E905A870-CE94-9244-AAC2-81040FAD30BF}" srcOrd="0" destOrd="0" presId="urn:microsoft.com/office/officeart/2005/8/layout/hierarchy1"/>
    <dgm:cxn modelId="{360210D8-F9DF-2E4F-83EE-D0EFC115283B}" type="presParOf" srcId="{E905A870-CE94-9244-AAC2-81040FAD30BF}" destId="{1C6D17CF-6E20-C647-A72B-B68D522888E8}" srcOrd="0" destOrd="0" presId="urn:microsoft.com/office/officeart/2005/8/layout/hierarchy1"/>
    <dgm:cxn modelId="{95C9D8AD-5239-D048-A648-B15E232D00F2}" type="presParOf" srcId="{E905A870-CE94-9244-AAC2-81040FAD30BF}" destId="{DDF76BB5-C196-B741-9D21-C8F6AC59B6C6}" srcOrd="1" destOrd="0" presId="urn:microsoft.com/office/officeart/2005/8/layout/hierarchy1"/>
    <dgm:cxn modelId="{9673630E-2044-6A49-80B9-3DB7AEF80879}" type="presParOf" srcId="{06100D37-4E93-0644-BB3F-B19C6380D542}" destId="{46441714-2FC6-E54D-B3DB-32DDD4AA0C2F}" srcOrd="1" destOrd="0" presId="urn:microsoft.com/office/officeart/2005/8/layout/hierarchy1"/>
    <dgm:cxn modelId="{5AAD0021-2ED8-634B-A0C8-AB47D7AE0D3D}" type="presParOf" srcId="{46441714-2FC6-E54D-B3DB-32DDD4AA0C2F}" destId="{118E1617-8A59-D940-A995-8CEE4D004951}" srcOrd="0" destOrd="0" presId="urn:microsoft.com/office/officeart/2005/8/layout/hierarchy1"/>
    <dgm:cxn modelId="{583D9165-9175-9743-A3DD-7B32DB39C401}" type="presParOf" srcId="{46441714-2FC6-E54D-B3DB-32DDD4AA0C2F}" destId="{EB739F89-CB96-8646-81F7-D00B2332C694}" srcOrd="1" destOrd="0" presId="urn:microsoft.com/office/officeart/2005/8/layout/hierarchy1"/>
    <dgm:cxn modelId="{335DBCEB-0C72-3243-87F5-F7BEFA17D3F1}" type="presParOf" srcId="{EB739F89-CB96-8646-81F7-D00B2332C694}" destId="{1A987073-56DF-4242-823D-3463AE70BC43}" srcOrd="0" destOrd="0" presId="urn:microsoft.com/office/officeart/2005/8/layout/hierarchy1"/>
    <dgm:cxn modelId="{AAD34E00-C7F0-674A-8BFF-5FDE6191160C}" type="presParOf" srcId="{1A987073-56DF-4242-823D-3463AE70BC43}" destId="{DF67F17B-8480-5646-BD33-00E50F20970A}" srcOrd="0" destOrd="0" presId="urn:microsoft.com/office/officeart/2005/8/layout/hierarchy1"/>
    <dgm:cxn modelId="{3EBA1A91-79CE-1945-8EB0-76135EC11776}" type="presParOf" srcId="{1A987073-56DF-4242-823D-3463AE70BC43}" destId="{D56BEFD5-6127-644E-84C5-977DB493AC42}" srcOrd="1" destOrd="0" presId="urn:microsoft.com/office/officeart/2005/8/layout/hierarchy1"/>
    <dgm:cxn modelId="{5E9D0091-CCA8-7445-8EC7-C4A324AEBB50}" type="presParOf" srcId="{EB739F89-CB96-8646-81F7-D00B2332C694}" destId="{A52796D3-2D4C-1342-8B10-4F4F43E39997}" srcOrd="1" destOrd="0" presId="urn:microsoft.com/office/officeart/2005/8/layout/hierarchy1"/>
    <dgm:cxn modelId="{21CA244C-8ECC-1B43-AE23-3AF1FACF37EA}" type="presParOf" srcId="{14E5152A-E660-A94C-BD19-D77402A8B555}" destId="{2CAAD21D-CE63-044D-B6A0-21B0EC2816F8}" srcOrd="10" destOrd="0" presId="urn:microsoft.com/office/officeart/2005/8/layout/hierarchy1"/>
    <dgm:cxn modelId="{B46F97FE-A0B8-544F-A7B9-3CBC5307B702}" type="presParOf" srcId="{14E5152A-E660-A94C-BD19-D77402A8B555}" destId="{C2F54532-D626-8A4F-B1C8-15B0BB2B575E}" srcOrd="11" destOrd="0" presId="urn:microsoft.com/office/officeart/2005/8/layout/hierarchy1"/>
    <dgm:cxn modelId="{7217F2DD-9F7A-2540-9340-9ADD40A6B971}" type="presParOf" srcId="{C2F54532-D626-8A4F-B1C8-15B0BB2B575E}" destId="{4555156F-BB80-7F4D-BEB6-C097A4449FD6}" srcOrd="0" destOrd="0" presId="urn:microsoft.com/office/officeart/2005/8/layout/hierarchy1"/>
    <dgm:cxn modelId="{FDA99A01-98D3-3945-9678-76525D465B6B}" type="presParOf" srcId="{4555156F-BB80-7F4D-BEB6-C097A4449FD6}" destId="{8DB8D4E2-09DE-0D48-8D70-C01F1DDA429C}" srcOrd="0" destOrd="0" presId="urn:microsoft.com/office/officeart/2005/8/layout/hierarchy1"/>
    <dgm:cxn modelId="{BEE010E9-2779-5A45-AE4A-3531522F387A}" type="presParOf" srcId="{4555156F-BB80-7F4D-BEB6-C097A4449FD6}" destId="{21F3B4C5-A802-CF46-BC96-FBA5EF3B27B1}" srcOrd="1" destOrd="0" presId="urn:microsoft.com/office/officeart/2005/8/layout/hierarchy1"/>
    <dgm:cxn modelId="{8D9AB082-2A2B-9D47-94CF-EB7D8FDF436C}" type="presParOf" srcId="{C2F54532-D626-8A4F-B1C8-15B0BB2B575E}" destId="{79960388-904E-1145-8BA4-110E6CF7FAFA}" srcOrd="1" destOrd="0" presId="urn:microsoft.com/office/officeart/2005/8/layout/hierarchy1"/>
    <dgm:cxn modelId="{31634D3C-DF6A-2E49-BC35-D2AB1EC0F228}" type="presParOf" srcId="{79960388-904E-1145-8BA4-110E6CF7FAFA}" destId="{DCAC9A71-947E-B845-B649-85A355F8BE93}" srcOrd="0" destOrd="0" presId="urn:microsoft.com/office/officeart/2005/8/layout/hierarchy1"/>
    <dgm:cxn modelId="{484FA2E5-DA87-F144-8AB9-925B51D6B05A}" type="presParOf" srcId="{79960388-904E-1145-8BA4-110E6CF7FAFA}" destId="{2B57B7FC-8F62-824F-BAF6-C1C401D551B8}" srcOrd="1" destOrd="0" presId="urn:microsoft.com/office/officeart/2005/8/layout/hierarchy1"/>
    <dgm:cxn modelId="{2F8E5E87-34A0-9742-B916-D1373070AE66}" type="presParOf" srcId="{2B57B7FC-8F62-824F-BAF6-C1C401D551B8}" destId="{C088B3D3-B0EA-6544-88A9-46D676D83A93}" srcOrd="0" destOrd="0" presId="urn:microsoft.com/office/officeart/2005/8/layout/hierarchy1"/>
    <dgm:cxn modelId="{94346B27-1AB7-0248-89DD-61A49D482C56}" type="presParOf" srcId="{C088B3D3-B0EA-6544-88A9-46D676D83A93}" destId="{3B0CA323-BF05-6242-B71E-45D6D1DD266C}" srcOrd="0" destOrd="0" presId="urn:microsoft.com/office/officeart/2005/8/layout/hierarchy1"/>
    <dgm:cxn modelId="{FAD77607-537C-C74D-AF20-A7774CEA0FAA}" type="presParOf" srcId="{C088B3D3-B0EA-6544-88A9-46D676D83A93}" destId="{255C6D26-15D8-E34C-865A-0797CA3B5917}" srcOrd="1" destOrd="0" presId="urn:microsoft.com/office/officeart/2005/8/layout/hierarchy1"/>
    <dgm:cxn modelId="{DBF7A438-AE7B-2748-A5BE-E1FB773C3AF1}" type="presParOf" srcId="{2B57B7FC-8F62-824F-BAF6-C1C401D551B8}" destId="{5A902901-BA20-894A-8A60-1441B3E0F43D}" srcOrd="1" destOrd="0" presId="urn:microsoft.com/office/officeart/2005/8/layout/hierarchy1"/>
    <dgm:cxn modelId="{20F40F02-3AC7-B741-80D8-CC1458F6486C}" type="presParOf" srcId="{14E5152A-E660-A94C-BD19-D77402A8B555}" destId="{DAC461B8-7459-5247-886A-2A37C0E7CEDE}" srcOrd="12" destOrd="0" presId="urn:microsoft.com/office/officeart/2005/8/layout/hierarchy1"/>
    <dgm:cxn modelId="{39645234-3DC2-7B4C-9B52-B585CBAAE05F}" type="presParOf" srcId="{14E5152A-E660-A94C-BD19-D77402A8B555}" destId="{DD151CB5-73E5-2442-9BB0-045FDC22E567}" srcOrd="13" destOrd="0" presId="urn:microsoft.com/office/officeart/2005/8/layout/hierarchy1"/>
    <dgm:cxn modelId="{68623DEA-1CF0-644B-BD2D-FB7A13437FD1}" type="presParOf" srcId="{DD151CB5-73E5-2442-9BB0-045FDC22E567}" destId="{13C363A8-0AB4-5E4F-BF2E-C939148E0EB7}" srcOrd="0" destOrd="0" presId="urn:microsoft.com/office/officeart/2005/8/layout/hierarchy1"/>
    <dgm:cxn modelId="{3845B6AE-C0A6-204A-9933-C3FCFD5B0F03}" type="presParOf" srcId="{13C363A8-0AB4-5E4F-BF2E-C939148E0EB7}" destId="{07599F8E-DADD-1748-859C-15B147056AB2}" srcOrd="0" destOrd="0" presId="urn:microsoft.com/office/officeart/2005/8/layout/hierarchy1"/>
    <dgm:cxn modelId="{064DD42C-E7F8-4446-9F81-0CF91D8FDBB8}" type="presParOf" srcId="{13C363A8-0AB4-5E4F-BF2E-C939148E0EB7}" destId="{CC6E980B-E663-B841-BF6B-0A87E579FE68}" srcOrd="1" destOrd="0" presId="urn:microsoft.com/office/officeart/2005/8/layout/hierarchy1"/>
    <dgm:cxn modelId="{56F4D62E-F987-E64E-999A-4BB4BD71C95C}" type="presParOf" srcId="{DD151CB5-73E5-2442-9BB0-045FDC22E567}" destId="{6C463F78-CDE5-0F41-B680-F7C5B64A0184}" srcOrd="1" destOrd="0" presId="urn:microsoft.com/office/officeart/2005/8/layout/hierarchy1"/>
    <dgm:cxn modelId="{207E9887-653D-2A40-9B19-64A648D1DCDC}" type="presParOf" srcId="{6C463F78-CDE5-0F41-B680-F7C5B64A0184}" destId="{D9103189-89E1-6A4D-B05D-DBF00F0CE357}" srcOrd="0" destOrd="0" presId="urn:microsoft.com/office/officeart/2005/8/layout/hierarchy1"/>
    <dgm:cxn modelId="{C43465C9-09B8-E04C-A26A-4D6325C9F655}" type="presParOf" srcId="{6C463F78-CDE5-0F41-B680-F7C5B64A0184}" destId="{C2EF4594-9A83-AB43-92CA-892954D9BD2D}" srcOrd="1" destOrd="0" presId="urn:microsoft.com/office/officeart/2005/8/layout/hierarchy1"/>
    <dgm:cxn modelId="{35541C4A-EBF4-6741-AEF1-81AFD8F21CA2}" type="presParOf" srcId="{C2EF4594-9A83-AB43-92CA-892954D9BD2D}" destId="{2959B64C-0B5D-1948-88A4-26946DB12111}" srcOrd="0" destOrd="0" presId="urn:microsoft.com/office/officeart/2005/8/layout/hierarchy1"/>
    <dgm:cxn modelId="{BD04FD18-A9E5-C540-AC0E-835F6BBC13EF}" type="presParOf" srcId="{2959B64C-0B5D-1948-88A4-26946DB12111}" destId="{7D23C091-D1A8-AB4A-A08E-3338C2ECF1D0}" srcOrd="0" destOrd="0" presId="urn:microsoft.com/office/officeart/2005/8/layout/hierarchy1"/>
    <dgm:cxn modelId="{DC8853E5-3825-D146-B8D8-616B0343F764}" type="presParOf" srcId="{2959B64C-0B5D-1948-88A4-26946DB12111}" destId="{61313646-79D9-0346-861B-3A0F22B71B15}" srcOrd="1" destOrd="0" presId="urn:microsoft.com/office/officeart/2005/8/layout/hierarchy1"/>
    <dgm:cxn modelId="{83B298AF-7521-414B-B736-2CDC26449383}" type="presParOf" srcId="{C2EF4594-9A83-AB43-92CA-892954D9BD2D}" destId="{F9A67833-2E7A-6B43-8B46-7BA343879890}" srcOrd="1" destOrd="0" presId="urn:microsoft.com/office/officeart/2005/8/layout/hierarchy1"/>
    <dgm:cxn modelId="{00507FA7-2E40-4446-9507-1B07B5B6FE92}" type="presParOf" srcId="{14E5152A-E660-A94C-BD19-D77402A8B555}" destId="{622B0380-5223-FD42-B85B-93D536BE0338}" srcOrd="14" destOrd="0" presId="urn:microsoft.com/office/officeart/2005/8/layout/hierarchy1"/>
    <dgm:cxn modelId="{3B67A286-1DE8-1C4E-99EA-9CCA8D0428FC}" type="presParOf" srcId="{14E5152A-E660-A94C-BD19-D77402A8B555}" destId="{DBF5704B-3BC3-5F4E-ACA3-EAD377C31E77}" srcOrd="15" destOrd="0" presId="urn:microsoft.com/office/officeart/2005/8/layout/hierarchy1"/>
    <dgm:cxn modelId="{7E0D0690-9D85-A142-A6CF-E2CDE879AFB1}" type="presParOf" srcId="{DBF5704B-3BC3-5F4E-ACA3-EAD377C31E77}" destId="{9B8EE8FB-1758-9048-AF09-B32A5BA4EA1F}" srcOrd="0" destOrd="0" presId="urn:microsoft.com/office/officeart/2005/8/layout/hierarchy1"/>
    <dgm:cxn modelId="{C82CB0D7-04A6-014E-9BC2-D4ABC655B6B1}" type="presParOf" srcId="{9B8EE8FB-1758-9048-AF09-B32A5BA4EA1F}" destId="{CA507F25-C6F6-1848-B066-1DCAEEBF1C6C}" srcOrd="0" destOrd="0" presId="urn:microsoft.com/office/officeart/2005/8/layout/hierarchy1"/>
    <dgm:cxn modelId="{1626D2DE-EAE4-3840-B5A4-638E7CFBE430}" type="presParOf" srcId="{9B8EE8FB-1758-9048-AF09-B32A5BA4EA1F}" destId="{405E5F87-B183-9E4E-832E-7616D16E0A5A}" srcOrd="1" destOrd="0" presId="urn:microsoft.com/office/officeart/2005/8/layout/hierarchy1"/>
    <dgm:cxn modelId="{7F1F584A-0A4A-3049-9E29-B69BFAC76B88}" type="presParOf" srcId="{DBF5704B-3BC3-5F4E-ACA3-EAD377C31E77}" destId="{3D58C9AA-DDF7-9F42-8FD5-02D940F784D4}" srcOrd="1" destOrd="0" presId="urn:microsoft.com/office/officeart/2005/8/layout/hierarchy1"/>
    <dgm:cxn modelId="{C4F11D03-DADF-EF42-A613-ACEA62862FD0}" type="presParOf" srcId="{15230E14-1685-5342-AE70-2D0FC27F8DF6}" destId="{47AD22D1-7A7D-BA4B-83CF-33EAE831A0EB}" srcOrd="2" destOrd="0" presId="urn:microsoft.com/office/officeart/2005/8/layout/hierarchy1"/>
    <dgm:cxn modelId="{331C4397-AE68-034D-B615-BA2E535E72B1}" type="presParOf" srcId="{15230E14-1685-5342-AE70-2D0FC27F8DF6}" destId="{E71A9F48-63CA-2243-95AC-0A46B94D841B}" srcOrd="3" destOrd="0" presId="urn:microsoft.com/office/officeart/2005/8/layout/hierarchy1"/>
    <dgm:cxn modelId="{CC0BC9E7-18A2-1B4E-BE7B-9D463BD0919F}" type="presParOf" srcId="{E71A9F48-63CA-2243-95AC-0A46B94D841B}" destId="{6F5F80C5-98CB-834B-8641-0A491B8F8A83}" srcOrd="0" destOrd="0" presId="urn:microsoft.com/office/officeart/2005/8/layout/hierarchy1"/>
    <dgm:cxn modelId="{BC001091-6B91-0D4C-85AF-968255A9E084}" type="presParOf" srcId="{6F5F80C5-98CB-834B-8641-0A491B8F8A83}" destId="{1EC365E9-CE86-5D44-AE3F-AEEA894F43DA}" srcOrd="0" destOrd="0" presId="urn:microsoft.com/office/officeart/2005/8/layout/hierarchy1"/>
    <dgm:cxn modelId="{73AACB39-4883-D74B-943F-B0270A12150A}" type="presParOf" srcId="{6F5F80C5-98CB-834B-8641-0A491B8F8A83}" destId="{655A6590-10F5-E342-98E8-ADB2459E328F}" srcOrd="1" destOrd="0" presId="urn:microsoft.com/office/officeart/2005/8/layout/hierarchy1"/>
    <dgm:cxn modelId="{05E742E3-2F1A-9F4F-B140-CC4F605F1CD9}" type="presParOf" srcId="{E71A9F48-63CA-2243-95AC-0A46B94D841B}" destId="{13A4FEAB-F765-0542-95CE-0A60560276D8}" srcOrd="1" destOrd="0" presId="urn:microsoft.com/office/officeart/2005/8/layout/hierarchy1"/>
    <dgm:cxn modelId="{555ACE5C-C779-3F4A-8FA7-A8A64810A2E3}" type="presParOf" srcId="{251303BC-7ECE-EA4F-913F-9DCBD0145EC1}" destId="{391B7167-8CAE-B240-96DD-35C75ACDD2D0}" srcOrd="2" destOrd="0" presId="urn:microsoft.com/office/officeart/2005/8/layout/hierarchy1"/>
    <dgm:cxn modelId="{4AB6BCBB-574D-B840-9A4C-0F151DBE08D1}" type="presParOf" srcId="{251303BC-7ECE-EA4F-913F-9DCBD0145EC1}" destId="{0F496DF1-749F-D84F-9D81-84D888BA2378}" srcOrd="3" destOrd="0" presId="urn:microsoft.com/office/officeart/2005/8/layout/hierarchy1"/>
    <dgm:cxn modelId="{D002D30A-D716-9B4D-B11E-F4EC720A2594}" type="presParOf" srcId="{0F496DF1-749F-D84F-9D81-84D888BA2378}" destId="{D4C2FCD8-742A-B44D-9658-A9DB97A6AF4E}" srcOrd="0" destOrd="0" presId="urn:microsoft.com/office/officeart/2005/8/layout/hierarchy1"/>
    <dgm:cxn modelId="{B41BCFB7-58B4-314A-A195-7DF2F942DA59}" type="presParOf" srcId="{D4C2FCD8-742A-B44D-9658-A9DB97A6AF4E}" destId="{136AEBE5-2C38-CD4C-93BD-A21F750D89BC}" srcOrd="0" destOrd="0" presId="urn:microsoft.com/office/officeart/2005/8/layout/hierarchy1"/>
    <dgm:cxn modelId="{D29D7FEE-FBA3-5A42-A436-CB4A09E1945E}" type="presParOf" srcId="{D4C2FCD8-742A-B44D-9658-A9DB97A6AF4E}" destId="{769ACFC0-5ED4-BA46-B903-4E96AA5C832E}" srcOrd="1" destOrd="0" presId="urn:microsoft.com/office/officeart/2005/8/layout/hierarchy1"/>
    <dgm:cxn modelId="{875410B3-44B4-454C-B15A-2A67F717E197}" type="presParOf" srcId="{0F496DF1-749F-D84F-9D81-84D888BA2378}" destId="{5020055E-D10F-4C4D-BF75-9C16AC12B75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FC450-4263-9E4D-B5DA-9F99B1D3B824}"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en-US"/>
        </a:p>
      </dgm:t>
    </dgm:pt>
    <dgm:pt modelId="{9D2FFC5B-57A1-3B44-85E3-307F472837B3}">
      <dgm:prSet phldrT="[Text]" custT="1"/>
      <dgm:spPr/>
      <dgm:t>
        <a:bodyPr/>
        <a:lstStyle/>
        <a:p>
          <a:r>
            <a:rPr lang="en-US" sz="1600" b="1" dirty="0"/>
            <a:t>Factors affecting &amp; regulating cardiac output</a:t>
          </a:r>
          <a:endParaRPr lang="en-US" sz="1600" dirty="0"/>
        </a:p>
      </dgm:t>
    </dgm:pt>
    <dgm:pt modelId="{686A789B-10FC-ED49-934F-F0DB0755078E}" type="parTrans" cxnId="{95AB3B98-4191-124B-AB0E-D915AF6A40DC}">
      <dgm:prSet/>
      <dgm:spPr/>
      <dgm:t>
        <a:bodyPr/>
        <a:lstStyle/>
        <a:p>
          <a:endParaRPr lang="en-US" sz="1600"/>
        </a:p>
      </dgm:t>
    </dgm:pt>
    <dgm:pt modelId="{ACB633ED-A367-8243-89AC-1FCC07AE1B67}" type="sibTrans" cxnId="{95AB3B98-4191-124B-AB0E-D915AF6A40DC}">
      <dgm:prSet/>
      <dgm:spPr/>
      <dgm:t>
        <a:bodyPr/>
        <a:lstStyle/>
        <a:p>
          <a:endParaRPr lang="en-US" sz="1600"/>
        </a:p>
      </dgm:t>
    </dgm:pt>
    <dgm:pt modelId="{D5D33034-AE84-E840-AE12-0B1662E28B49}">
      <dgm:prSet phldrT="[Text]" custT="1"/>
      <dgm:spPr/>
      <dgm:t>
        <a:bodyPr/>
        <a:lstStyle/>
        <a:p>
          <a:r>
            <a:rPr lang="en-US" sz="1800" b="1" dirty="0"/>
            <a:t>Heart rate </a:t>
          </a:r>
        </a:p>
      </dgm:t>
    </dgm:pt>
    <dgm:pt modelId="{B86C5CA2-537E-CF49-94BD-6DE5AD9F498D}" type="parTrans" cxnId="{700B171A-BF95-204B-8B3B-1041A9C4EF70}">
      <dgm:prSet/>
      <dgm:spPr/>
      <dgm:t>
        <a:bodyPr/>
        <a:lstStyle/>
        <a:p>
          <a:endParaRPr lang="en-US" sz="1600"/>
        </a:p>
      </dgm:t>
    </dgm:pt>
    <dgm:pt modelId="{2D52ED4B-D9C0-D442-A04B-92D1E07D502F}" type="sibTrans" cxnId="{700B171A-BF95-204B-8B3B-1041A9C4EF70}">
      <dgm:prSet/>
      <dgm:spPr/>
      <dgm:t>
        <a:bodyPr/>
        <a:lstStyle/>
        <a:p>
          <a:endParaRPr lang="en-US" sz="1600"/>
        </a:p>
      </dgm:t>
    </dgm:pt>
    <dgm:pt modelId="{90AC8022-00CA-5148-AA2E-2E184CB2787D}">
      <dgm:prSet phldrT="[Text]" custT="1"/>
      <dgm:spPr/>
      <dgm:t>
        <a:bodyPr/>
        <a:lstStyle/>
        <a:p>
          <a:r>
            <a:rPr lang="en-US" sz="1800" b="1"/>
            <a:t>Increase HR</a:t>
          </a:r>
          <a:endParaRPr lang="en-US" sz="1800" b="1" dirty="0"/>
        </a:p>
      </dgm:t>
    </dgm:pt>
    <dgm:pt modelId="{81D4C2B9-DAB1-A84A-84DE-35A718CC6168}" type="parTrans" cxnId="{EBC0A640-EAE5-9C46-BBD6-87B087C639F0}">
      <dgm:prSet/>
      <dgm:spPr/>
      <dgm:t>
        <a:bodyPr/>
        <a:lstStyle/>
        <a:p>
          <a:endParaRPr lang="en-US" sz="1600"/>
        </a:p>
      </dgm:t>
    </dgm:pt>
    <dgm:pt modelId="{450158A2-21EA-134A-93B1-376FF79F1D3C}" type="sibTrans" cxnId="{EBC0A640-EAE5-9C46-BBD6-87B087C639F0}">
      <dgm:prSet/>
      <dgm:spPr/>
      <dgm:t>
        <a:bodyPr/>
        <a:lstStyle/>
        <a:p>
          <a:endParaRPr lang="en-US" sz="1600"/>
        </a:p>
      </dgm:t>
    </dgm:pt>
    <dgm:pt modelId="{5591D543-5E2C-A148-9563-30C385D3BF83}">
      <dgm:prSet phldrT="[Text]" custT="1"/>
      <dgm:spPr/>
      <dgm:t>
        <a:bodyPr/>
        <a:lstStyle/>
        <a:p>
          <a:r>
            <a:rPr lang="en-US" sz="1600" b="1"/>
            <a:t>Decrease HR</a:t>
          </a:r>
          <a:endParaRPr lang="en-US" sz="1600" b="1" dirty="0"/>
        </a:p>
      </dgm:t>
    </dgm:pt>
    <dgm:pt modelId="{DBFCECC8-A36A-5144-80F8-63CBF666AD2A}" type="parTrans" cxnId="{AAD09E62-4328-8A45-B48D-7476CB69ACB4}">
      <dgm:prSet/>
      <dgm:spPr/>
      <dgm:t>
        <a:bodyPr/>
        <a:lstStyle/>
        <a:p>
          <a:endParaRPr lang="en-US" sz="1600"/>
        </a:p>
      </dgm:t>
    </dgm:pt>
    <dgm:pt modelId="{B12FC636-7B36-EB40-AAE8-F4B2D5BDFC02}" type="sibTrans" cxnId="{AAD09E62-4328-8A45-B48D-7476CB69ACB4}">
      <dgm:prSet/>
      <dgm:spPr/>
      <dgm:t>
        <a:bodyPr/>
        <a:lstStyle/>
        <a:p>
          <a:endParaRPr lang="en-US" sz="1600"/>
        </a:p>
      </dgm:t>
    </dgm:pt>
    <dgm:pt modelId="{1DB24A69-59C8-4E4E-B8B4-FECD4BE36F19}">
      <dgm:prSet phldrT="[Text]" custT="1"/>
      <dgm:spPr/>
      <dgm:t>
        <a:bodyPr/>
        <a:lstStyle/>
        <a:p>
          <a:r>
            <a:rPr lang="en-US" sz="1600" b="1" dirty="0"/>
            <a:t>Stroke</a:t>
          </a:r>
          <a:r>
            <a:rPr lang="en-US" sz="1600" b="1" baseline="0" dirty="0"/>
            <a:t> volume</a:t>
          </a:r>
          <a:endParaRPr lang="en-US" sz="1600" b="1" dirty="0"/>
        </a:p>
      </dgm:t>
    </dgm:pt>
    <dgm:pt modelId="{047408F6-4E79-1B47-9FFD-AC895ABA97EB}" type="parTrans" cxnId="{792467F9-BF44-EF41-9882-FEA317D44570}">
      <dgm:prSet/>
      <dgm:spPr/>
      <dgm:t>
        <a:bodyPr/>
        <a:lstStyle/>
        <a:p>
          <a:endParaRPr lang="en-US" sz="1600"/>
        </a:p>
      </dgm:t>
    </dgm:pt>
    <dgm:pt modelId="{E3EF684E-FAA9-A140-9F2B-9819D4A75165}" type="sibTrans" cxnId="{792467F9-BF44-EF41-9882-FEA317D44570}">
      <dgm:prSet/>
      <dgm:spPr/>
      <dgm:t>
        <a:bodyPr/>
        <a:lstStyle/>
        <a:p>
          <a:endParaRPr lang="en-US" sz="1600"/>
        </a:p>
      </dgm:t>
    </dgm:pt>
    <dgm:pt modelId="{1A0F4034-7144-254F-ADA1-6CEA3AA19331}">
      <dgm:prSet phldrT="[Text]" custT="1"/>
      <dgm:spPr/>
      <dgm:t>
        <a:bodyPr/>
        <a:lstStyle/>
        <a:p>
          <a:r>
            <a:rPr lang="en-US" sz="1600" dirty="0"/>
            <a:t>Myocardial</a:t>
          </a:r>
          <a:r>
            <a:rPr lang="en-US" sz="1600" baseline="0" dirty="0"/>
            <a:t> contractility</a:t>
          </a:r>
          <a:endParaRPr lang="en-US" sz="1600" dirty="0"/>
        </a:p>
      </dgm:t>
    </dgm:pt>
    <dgm:pt modelId="{AC63F7CC-B329-D840-9078-2C8CABC5C5C9}" type="parTrans" cxnId="{A02C101F-B774-274D-878E-15A8099D2FD8}">
      <dgm:prSet/>
      <dgm:spPr/>
      <dgm:t>
        <a:bodyPr/>
        <a:lstStyle/>
        <a:p>
          <a:endParaRPr lang="en-US" sz="1600"/>
        </a:p>
      </dgm:t>
    </dgm:pt>
    <dgm:pt modelId="{D6284A50-82D6-CF48-89AA-0CD274AC94C9}" type="sibTrans" cxnId="{A02C101F-B774-274D-878E-15A8099D2FD8}">
      <dgm:prSet/>
      <dgm:spPr/>
      <dgm:t>
        <a:bodyPr/>
        <a:lstStyle/>
        <a:p>
          <a:endParaRPr lang="en-US" sz="1600"/>
        </a:p>
      </dgm:t>
    </dgm:pt>
    <dgm:pt modelId="{817FC715-0F13-194D-BF7D-FC58D1EE5B21}">
      <dgm:prSet custT="1"/>
      <dgm:spPr/>
      <dgm:t>
        <a:bodyPr/>
        <a:lstStyle/>
        <a:p>
          <a:pPr rtl="1"/>
          <a:r>
            <a:rPr lang="en-GB" sz="1200" b="1" dirty="0"/>
            <a:t>Parasympathetic </a:t>
          </a:r>
          <a:r>
            <a:rPr lang="ar-SA" sz="1200" b="1" dirty="0"/>
            <a:t> </a:t>
          </a:r>
          <a:r>
            <a:rPr lang="en-GB" sz="1200" b="1" dirty="0"/>
            <a:t> nervous system</a:t>
          </a:r>
          <a:endParaRPr lang="en-US" sz="1200" b="1" dirty="0"/>
        </a:p>
      </dgm:t>
    </dgm:pt>
    <dgm:pt modelId="{E72EBAEB-B0F0-204F-8E01-1744EC709660}" type="parTrans" cxnId="{D2037FF5-0177-884D-A54F-5804E50773C4}">
      <dgm:prSet/>
      <dgm:spPr/>
      <dgm:t>
        <a:bodyPr/>
        <a:lstStyle/>
        <a:p>
          <a:endParaRPr lang="en-US" sz="1600"/>
        </a:p>
      </dgm:t>
    </dgm:pt>
    <dgm:pt modelId="{664EBCD6-9E51-7143-B204-A2265AE81EBF}" type="sibTrans" cxnId="{D2037FF5-0177-884D-A54F-5804E50773C4}">
      <dgm:prSet/>
      <dgm:spPr/>
      <dgm:t>
        <a:bodyPr/>
        <a:lstStyle/>
        <a:p>
          <a:endParaRPr lang="en-US" sz="1600"/>
        </a:p>
      </dgm:t>
    </dgm:pt>
    <dgm:pt modelId="{073C6E26-C55E-C34B-AE37-897CC3E65BCF}">
      <dgm:prSet custT="1"/>
      <dgm:spPr/>
      <dgm:t>
        <a:bodyPr/>
        <a:lstStyle/>
        <a:p>
          <a:pPr rtl="1"/>
          <a:r>
            <a:rPr lang="en-GB" sz="1400" b="1" dirty="0"/>
            <a:t>High blood pressure or blood volume </a:t>
          </a:r>
          <a:endParaRPr lang="en-US" sz="1400" b="1" dirty="0"/>
        </a:p>
      </dgm:t>
    </dgm:pt>
    <dgm:pt modelId="{64EDA06F-91C7-5041-8A04-ECC05487AB77}" type="parTrans" cxnId="{A25B54E6-AE21-2B43-853A-5FC82250EC9E}">
      <dgm:prSet/>
      <dgm:spPr/>
      <dgm:t>
        <a:bodyPr/>
        <a:lstStyle/>
        <a:p>
          <a:endParaRPr lang="en-US" sz="1600"/>
        </a:p>
      </dgm:t>
    </dgm:pt>
    <dgm:pt modelId="{110EAA14-1F8A-4D4C-8963-1B109C48C385}" type="sibTrans" cxnId="{A25B54E6-AE21-2B43-853A-5FC82250EC9E}">
      <dgm:prSet/>
      <dgm:spPr/>
      <dgm:t>
        <a:bodyPr/>
        <a:lstStyle/>
        <a:p>
          <a:endParaRPr lang="en-US" sz="1600"/>
        </a:p>
      </dgm:t>
    </dgm:pt>
    <dgm:pt modelId="{F4EBB885-54E0-E44E-97EB-A30F6DD3301F}">
      <dgm:prSet custT="1"/>
      <dgm:spPr/>
      <dgm:t>
        <a:bodyPr/>
        <a:lstStyle/>
        <a:p>
          <a:r>
            <a:rPr lang="en-US" sz="1600" dirty="0"/>
            <a:t>ventricular </a:t>
          </a:r>
          <a:r>
            <a:rPr lang="en-US" sz="1600" dirty="0" err="1"/>
            <a:t>myocardiam</a:t>
          </a:r>
          <a:r>
            <a:rPr lang="en-US" sz="1600" dirty="0"/>
            <a:t> </a:t>
          </a:r>
        </a:p>
      </dgm:t>
    </dgm:pt>
    <dgm:pt modelId="{62B49C8F-2421-0B4A-A62A-38B3C9B5ABEC}" type="parTrans" cxnId="{A2129308-6385-7C45-A8E9-1975A015BF24}">
      <dgm:prSet/>
      <dgm:spPr/>
      <dgm:t>
        <a:bodyPr/>
        <a:lstStyle/>
        <a:p>
          <a:endParaRPr lang="en-US" sz="1600"/>
        </a:p>
      </dgm:t>
    </dgm:pt>
    <dgm:pt modelId="{40F48D42-8E15-D541-9BE5-D8F3F46B1E3A}" type="sibTrans" cxnId="{A2129308-6385-7C45-A8E9-1975A015BF24}">
      <dgm:prSet/>
      <dgm:spPr/>
      <dgm:t>
        <a:bodyPr/>
        <a:lstStyle/>
        <a:p>
          <a:endParaRPr lang="en-US" sz="1600"/>
        </a:p>
      </dgm:t>
    </dgm:pt>
    <dgm:pt modelId="{9B52DCAA-EB01-224A-B570-4A1AB29F1CDE}">
      <dgm:prSet custT="1"/>
      <dgm:spPr/>
      <dgm:t>
        <a:bodyPr/>
        <a:lstStyle/>
        <a:p>
          <a:r>
            <a:rPr lang="en-US" sz="1600" dirty="0"/>
            <a:t>Preload</a:t>
          </a:r>
        </a:p>
      </dgm:t>
    </dgm:pt>
    <dgm:pt modelId="{21628986-318A-344A-9A8B-E1B5B36A2442}" type="parTrans" cxnId="{F0846A80-2A58-4E44-9015-C86FE04839F8}">
      <dgm:prSet/>
      <dgm:spPr/>
      <dgm:t>
        <a:bodyPr/>
        <a:lstStyle/>
        <a:p>
          <a:endParaRPr lang="en-US" sz="1600"/>
        </a:p>
      </dgm:t>
    </dgm:pt>
    <dgm:pt modelId="{EEFE0CD8-AA0F-6747-BA20-7937DC40380E}" type="sibTrans" cxnId="{F0846A80-2A58-4E44-9015-C86FE04839F8}">
      <dgm:prSet/>
      <dgm:spPr/>
      <dgm:t>
        <a:bodyPr/>
        <a:lstStyle/>
        <a:p>
          <a:endParaRPr lang="en-US" sz="1600"/>
        </a:p>
      </dgm:t>
    </dgm:pt>
    <dgm:pt modelId="{FA8C37CD-345B-E748-8809-68D4438A2E89}">
      <dgm:prSet custT="1"/>
      <dgm:spPr/>
      <dgm:t>
        <a:bodyPr/>
        <a:lstStyle/>
        <a:p>
          <a:r>
            <a:rPr lang="en-US" sz="1600" dirty="0"/>
            <a:t>Afterload</a:t>
          </a:r>
        </a:p>
      </dgm:t>
    </dgm:pt>
    <dgm:pt modelId="{E15ED719-05E5-A44D-B400-3701F02F1042}" type="parTrans" cxnId="{6BDB7E3D-14BC-4B4F-9C16-C883A9DAD4A6}">
      <dgm:prSet/>
      <dgm:spPr/>
      <dgm:t>
        <a:bodyPr/>
        <a:lstStyle/>
        <a:p>
          <a:endParaRPr lang="en-US" sz="1600"/>
        </a:p>
      </dgm:t>
    </dgm:pt>
    <dgm:pt modelId="{67A6D21C-5729-5543-8BB9-8CB88921EC16}" type="sibTrans" cxnId="{6BDB7E3D-14BC-4B4F-9C16-C883A9DAD4A6}">
      <dgm:prSet/>
      <dgm:spPr/>
      <dgm:t>
        <a:bodyPr/>
        <a:lstStyle/>
        <a:p>
          <a:endParaRPr lang="en-US" sz="1600"/>
        </a:p>
      </dgm:t>
    </dgm:pt>
    <dgm:pt modelId="{A7A31367-49E1-D64D-94E5-8008AD051958}">
      <dgm:prSet custT="1"/>
      <dgm:spPr/>
      <dgm:t>
        <a:bodyPr/>
        <a:lstStyle/>
        <a:p>
          <a:r>
            <a:rPr lang="en-US" sz="1600" dirty="0"/>
            <a:t>End systolic/ diastolic volume</a:t>
          </a:r>
        </a:p>
      </dgm:t>
    </dgm:pt>
    <dgm:pt modelId="{C1BF2296-A00D-C247-8E53-B53E959AD667}" type="parTrans" cxnId="{C0E9CF94-8ADB-C141-8579-0BD2ADF21A30}">
      <dgm:prSet/>
      <dgm:spPr/>
      <dgm:t>
        <a:bodyPr/>
        <a:lstStyle/>
        <a:p>
          <a:endParaRPr lang="en-US" sz="1600"/>
        </a:p>
      </dgm:t>
    </dgm:pt>
    <dgm:pt modelId="{25653A2B-4D51-7F42-BA95-A7557773F8F3}" type="sibTrans" cxnId="{C0E9CF94-8ADB-C141-8579-0BD2ADF21A30}">
      <dgm:prSet/>
      <dgm:spPr/>
      <dgm:t>
        <a:bodyPr/>
        <a:lstStyle/>
        <a:p>
          <a:endParaRPr lang="en-US" sz="1600"/>
        </a:p>
      </dgm:t>
    </dgm:pt>
    <dgm:pt modelId="{C729F67B-AEC8-E04C-B146-E37B52CB9666}" type="pres">
      <dgm:prSet presAssocID="{C11FC450-4263-9E4D-B5DA-9F99B1D3B824}" presName="hierChild1" presStyleCnt="0">
        <dgm:presLayoutVars>
          <dgm:chPref val="1"/>
          <dgm:dir/>
          <dgm:animOne val="branch"/>
          <dgm:animLvl val="lvl"/>
          <dgm:resizeHandles/>
        </dgm:presLayoutVars>
      </dgm:prSet>
      <dgm:spPr/>
    </dgm:pt>
    <dgm:pt modelId="{9E2DB6DB-45D4-9F45-A86B-02BB5EC3B7CA}" type="pres">
      <dgm:prSet presAssocID="{9D2FFC5B-57A1-3B44-85E3-307F472837B3}" presName="hierRoot1" presStyleCnt="0"/>
      <dgm:spPr/>
    </dgm:pt>
    <dgm:pt modelId="{1A77B0A6-F9FA-0543-AAF6-7994FB8BC49C}" type="pres">
      <dgm:prSet presAssocID="{9D2FFC5B-57A1-3B44-85E3-307F472837B3}" presName="composite" presStyleCnt="0"/>
      <dgm:spPr/>
    </dgm:pt>
    <dgm:pt modelId="{6BC80D4F-64F0-6341-9DB4-E9ADBA0D1E2D}" type="pres">
      <dgm:prSet presAssocID="{9D2FFC5B-57A1-3B44-85E3-307F472837B3}" presName="background" presStyleLbl="node0" presStyleIdx="0" presStyleCnt="1"/>
      <dgm:spPr/>
    </dgm:pt>
    <dgm:pt modelId="{8E1D2094-971F-EF41-B8D2-83A6AC45476C}" type="pres">
      <dgm:prSet presAssocID="{9D2FFC5B-57A1-3B44-85E3-307F472837B3}" presName="text" presStyleLbl="fgAcc0" presStyleIdx="0" presStyleCnt="1" custScaleX="348096">
        <dgm:presLayoutVars>
          <dgm:chPref val="3"/>
        </dgm:presLayoutVars>
      </dgm:prSet>
      <dgm:spPr/>
    </dgm:pt>
    <dgm:pt modelId="{251303BC-7ECE-EA4F-913F-9DCBD0145EC1}" type="pres">
      <dgm:prSet presAssocID="{9D2FFC5B-57A1-3B44-85E3-307F472837B3}" presName="hierChild2" presStyleCnt="0"/>
      <dgm:spPr/>
    </dgm:pt>
    <dgm:pt modelId="{8D32375A-BE70-7D49-9D55-E9AE811C8FBF}" type="pres">
      <dgm:prSet presAssocID="{B86C5CA2-537E-CF49-94BD-6DE5AD9F498D}" presName="Name10" presStyleLbl="parChTrans1D2" presStyleIdx="0" presStyleCnt="2"/>
      <dgm:spPr/>
    </dgm:pt>
    <dgm:pt modelId="{A4BB4530-74D1-984C-8520-993F10293465}" type="pres">
      <dgm:prSet presAssocID="{D5D33034-AE84-E840-AE12-0B1662E28B49}" presName="hierRoot2" presStyleCnt="0"/>
      <dgm:spPr/>
    </dgm:pt>
    <dgm:pt modelId="{2E5911F6-EC44-C94F-A494-1E9DFA266438}" type="pres">
      <dgm:prSet presAssocID="{D5D33034-AE84-E840-AE12-0B1662E28B49}" presName="composite2" presStyleCnt="0"/>
      <dgm:spPr/>
    </dgm:pt>
    <dgm:pt modelId="{40736BF9-5903-2942-AA50-57B6923A0AC7}" type="pres">
      <dgm:prSet presAssocID="{D5D33034-AE84-E840-AE12-0B1662E28B49}" presName="background2" presStyleLbl="node2" presStyleIdx="0" presStyleCnt="2"/>
      <dgm:spPr/>
    </dgm:pt>
    <dgm:pt modelId="{EB8D3287-EF97-3B43-B41C-F828597CDC09}" type="pres">
      <dgm:prSet presAssocID="{D5D33034-AE84-E840-AE12-0B1662E28B49}" presName="text2" presStyleLbl="fgAcc2" presStyleIdx="0" presStyleCnt="2">
        <dgm:presLayoutVars>
          <dgm:chPref val="3"/>
        </dgm:presLayoutVars>
      </dgm:prSet>
      <dgm:spPr/>
    </dgm:pt>
    <dgm:pt modelId="{15230E14-1685-5342-AE70-2D0FC27F8DF6}" type="pres">
      <dgm:prSet presAssocID="{D5D33034-AE84-E840-AE12-0B1662E28B49}" presName="hierChild3" presStyleCnt="0"/>
      <dgm:spPr/>
    </dgm:pt>
    <dgm:pt modelId="{217ABF59-AAF4-7C4F-96E9-FB6A038FD716}" type="pres">
      <dgm:prSet presAssocID="{81D4C2B9-DAB1-A84A-84DE-35A718CC6168}" presName="Name17" presStyleLbl="parChTrans1D3" presStyleIdx="0" presStyleCnt="5"/>
      <dgm:spPr/>
    </dgm:pt>
    <dgm:pt modelId="{B3B0E783-4002-5D47-AC35-EDBFA6EDA281}" type="pres">
      <dgm:prSet presAssocID="{90AC8022-00CA-5148-AA2E-2E184CB2787D}" presName="hierRoot3" presStyleCnt="0"/>
      <dgm:spPr/>
    </dgm:pt>
    <dgm:pt modelId="{EC37C2DF-1B2C-774F-A8F1-84BB3F9FA2B1}" type="pres">
      <dgm:prSet presAssocID="{90AC8022-00CA-5148-AA2E-2E184CB2787D}" presName="composite3" presStyleCnt="0"/>
      <dgm:spPr/>
    </dgm:pt>
    <dgm:pt modelId="{8647B07F-39F5-2A46-892A-7C9D5072453C}" type="pres">
      <dgm:prSet presAssocID="{90AC8022-00CA-5148-AA2E-2E184CB2787D}" presName="background3" presStyleLbl="node3" presStyleIdx="0" presStyleCnt="5"/>
      <dgm:spPr/>
    </dgm:pt>
    <dgm:pt modelId="{4195BFF7-6C38-D241-A569-88039302BDAA}" type="pres">
      <dgm:prSet presAssocID="{90AC8022-00CA-5148-AA2E-2E184CB2787D}" presName="text3" presStyleLbl="fgAcc3" presStyleIdx="0" presStyleCnt="5">
        <dgm:presLayoutVars>
          <dgm:chPref val="3"/>
        </dgm:presLayoutVars>
      </dgm:prSet>
      <dgm:spPr/>
    </dgm:pt>
    <dgm:pt modelId="{14E5152A-E660-A94C-BD19-D77402A8B555}" type="pres">
      <dgm:prSet presAssocID="{90AC8022-00CA-5148-AA2E-2E184CB2787D}" presName="hierChild4" presStyleCnt="0"/>
      <dgm:spPr/>
    </dgm:pt>
    <dgm:pt modelId="{47AD22D1-7A7D-BA4B-83CF-33EAE831A0EB}" type="pres">
      <dgm:prSet presAssocID="{DBFCECC8-A36A-5144-80F8-63CBF666AD2A}" presName="Name17" presStyleLbl="parChTrans1D3" presStyleIdx="1" presStyleCnt="5"/>
      <dgm:spPr/>
    </dgm:pt>
    <dgm:pt modelId="{E71A9F48-63CA-2243-95AC-0A46B94D841B}" type="pres">
      <dgm:prSet presAssocID="{5591D543-5E2C-A148-9563-30C385D3BF83}" presName="hierRoot3" presStyleCnt="0"/>
      <dgm:spPr/>
    </dgm:pt>
    <dgm:pt modelId="{6F5F80C5-98CB-834B-8641-0A491B8F8A83}" type="pres">
      <dgm:prSet presAssocID="{5591D543-5E2C-A148-9563-30C385D3BF83}" presName="composite3" presStyleCnt="0"/>
      <dgm:spPr/>
    </dgm:pt>
    <dgm:pt modelId="{1EC365E9-CE86-5D44-AE3F-AEEA894F43DA}" type="pres">
      <dgm:prSet presAssocID="{5591D543-5E2C-A148-9563-30C385D3BF83}" presName="background3" presStyleLbl="node3" presStyleIdx="1" presStyleCnt="5"/>
      <dgm:spPr/>
    </dgm:pt>
    <dgm:pt modelId="{655A6590-10F5-E342-98E8-ADB2459E328F}" type="pres">
      <dgm:prSet presAssocID="{5591D543-5E2C-A148-9563-30C385D3BF83}" presName="text3" presStyleLbl="fgAcc3" presStyleIdx="1" presStyleCnt="5" custLinFactNeighborX="12599" custLinFactNeighborY="-1135">
        <dgm:presLayoutVars>
          <dgm:chPref val="3"/>
        </dgm:presLayoutVars>
      </dgm:prSet>
      <dgm:spPr/>
    </dgm:pt>
    <dgm:pt modelId="{13A4FEAB-F765-0542-95CE-0A60560276D8}" type="pres">
      <dgm:prSet presAssocID="{5591D543-5E2C-A148-9563-30C385D3BF83}" presName="hierChild4" presStyleCnt="0"/>
      <dgm:spPr/>
    </dgm:pt>
    <dgm:pt modelId="{E986F8F0-EDF2-8041-9D74-9BCFFEC3A284}" type="pres">
      <dgm:prSet presAssocID="{E72EBAEB-B0F0-204F-8E01-1744EC709660}" presName="Name23" presStyleLbl="parChTrans1D4" presStyleIdx="0" presStyleCnt="4"/>
      <dgm:spPr/>
    </dgm:pt>
    <dgm:pt modelId="{1BA8AC3F-276F-214A-A516-E3902A564A4D}" type="pres">
      <dgm:prSet presAssocID="{817FC715-0F13-194D-BF7D-FC58D1EE5B21}" presName="hierRoot4" presStyleCnt="0"/>
      <dgm:spPr/>
    </dgm:pt>
    <dgm:pt modelId="{6E3A0682-F3FF-C84D-AA45-6CEAE9380BD5}" type="pres">
      <dgm:prSet presAssocID="{817FC715-0F13-194D-BF7D-FC58D1EE5B21}" presName="composite4" presStyleCnt="0"/>
      <dgm:spPr/>
    </dgm:pt>
    <dgm:pt modelId="{C3AEED86-0C03-4D4B-A5F7-AF7012F9DDE5}" type="pres">
      <dgm:prSet presAssocID="{817FC715-0F13-194D-BF7D-FC58D1EE5B21}" presName="background4" presStyleLbl="node4" presStyleIdx="0" presStyleCnt="4"/>
      <dgm:spPr/>
    </dgm:pt>
    <dgm:pt modelId="{AB0C633D-BA34-4146-A359-2A7C8DB1A325}" type="pres">
      <dgm:prSet presAssocID="{817FC715-0F13-194D-BF7D-FC58D1EE5B21}" presName="text4" presStyleLbl="fgAcc4" presStyleIdx="0" presStyleCnt="4">
        <dgm:presLayoutVars>
          <dgm:chPref val="3"/>
        </dgm:presLayoutVars>
      </dgm:prSet>
      <dgm:spPr/>
    </dgm:pt>
    <dgm:pt modelId="{FD64D8E6-B714-C24E-BAF2-C7FBFA813446}" type="pres">
      <dgm:prSet presAssocID="{817FC715-0F13-194D-BF7D-FC58D1EE5B21}" presName="hierChild5" presStyleCnt="0"/>
      <dgm:spPr/>
    </dgm:pt>
    <dgm:pt modelId="{9C2EB990-FD59-4B40-942C-76A6FE7DBFBC}" type="pres">
      <dgm:prSet presAssocID="{64EDA06F-91C7-5041-8A04-ECC05487AB77}" presName="Name23" presStyleLbl="parChTrans1D4" presStyleIdx="1" presStyleCnt="4"/>
      <dgm:spPr/>
    </dgm:pt>
    <dgm:pt modelId="{77C87DB8-68F2-BC45-90F1-B844BCB224F8}" type="pres">
      <dgm:prSet presAssocID="{073C6E26-C55E-C34B-AE37-897CC3E65BCF}" presName="hierRoot4" presStyleCnt="0"/>
      <dgm:spPr/>
    </dgm:pt>
    <dgm:pt modelId="{303D3D7F-B9BD-0B44-9507-23BAF64882B6}" type="pres">
      <dgm:prSet presAssocID="{073C6E26-C55E-C34B-AE37-897CC3E65BCF}" presName="composite4" presStyleCnt="0"/>
      <dgm:spPr/>
    </dgm:pt>
    <dgm:pt modelId="{E2D5E745-8B27-4B4A-A773-E46013E11994}" type="pres">
      <dgm:prSet presAssocID="{073C6E26-C55E-C34B-AE37-897CC3E65BCF}" presName="background4" presStyleLbl="node4" presStyleIdx="1" presStyleCnt="4"/>
      <dgm:spPr/>
    </dgm:pt>
    <dgm:pt modelId="{36587CCE-E2F3-7248-9FB6-1641A5C1D4B2}" type="pres">
      <dgm:prSet presAssocID="{073C6E26-C55E-C34B-AE37-897CC3E65BCF}" presName="text4" presStyleLbl="fgAcc4" presStyleIdx="1" presStyleCnt="4">
        <dgm:presLayoutVars>
          <dgm:chPref val="3"/>
        </dgm:presLayoutVars>
      </dgm:prSet>
      <dgm:spPr/>
    </dgm:pt>
    <dgm:pt modelId="{7E491F47-4D2D-1840-A04E-FACFFC74AB48}" type="pres">
      <dgm:prSet presAssocID="{073C6E26-C55E-C34B-AE37-897CC3E65BCF}" presName="hierChild5" presStyleCnt="0"/>
      <dgm:spPr/>
    </dgm:pt>
    <dgm:pt modelId="{391B7167-8CAE-B240-96DD-35C75ACDD2D0}" type="pres">
      <dgm:prSet presAssocID="{047408F6-4E79-1B47-9FFD-AC895ABA97EB}" presName="Name10" presStyleLbl="parChTrans1D2" presStyleIdx="1" presStyleCnt="2"/>
      <dgm:spPr/>
    </dgm:pt>
    <dgm:pt modelId="{0F496DF1-749F-D84F-9D81-84D888BA2378}" type="pres">
      <dgm:prSet presAssocID="{1DB24A69-59C8-4E4E-B8B4-FECD4BE36F19}" presName="hierRoot2" presStyleCnt="0"/>
      <dgm:spPr/>
    </dgm:pt>
    <dgm:pt modelId="{D4C2FCD8-742A-B44D-9658-A9DB97A6AF4E}" type="pres">
      <dgm:prSet presAssocID="{1DB24A69-59C8-4E4E-B8B4-FECD4BE36F19}" presName="composite2" presStyleCnt="0"/>
      <dgm:spPr/>
    </dgm:pt>
    <dgm:pt modelId="{136AEBE5-2C38-CD4C-93BD-A21F750D89BC}" type="pres">
      <dgm:prSet presAssocID="{1DB24A69-59C8-4E4E-B8B4-FECD4BE36F19}" presName="background2" presStyleLbl="node2" presStyleIdx="1" presStyleCnt="2"/>
      <dgm:spPr/>
    </dgm:pt>
    <dgm:pt modelId="{769ACFC0-5ED4-BA46-B903-4E96AA5C832E}" type="pres">
      <dgm:prSet presAssocID="{1DB24A69-59C8-4E4E-B8B4-FECD4BE36F19}" presName="text2" presStyleLbl="fgAcc2" presStyleIdx="1" presStyleCnt="2">
        <dgm:presLayoutVars>
          <dgm:chPref val="3"/>
        </dgm:presLayoutVars>
      </dgm:prSet>
      <dgm:spPr/>
    </dgm:pt>
    <dgm:pt modelId="{5020055E-D10F-4C4D-BF75-9C16AC12B75A}" type="pres">
      <dgm:prSet presAssocID="{1DB24A69-59C8-4E4E-B8B4-FECD4BE36F19}" presName="hierChild3" presStyleCnt="0"/>
      <dgm:spPr/>
    </dgm:pt>
    <dgm:pt modelId="{004D6EC3-9132-B84B-969B-13A201C8F611}" type="pres">
      <dgm:prSet presAssocID="{AC63F7CC-B329-D840-9078-2C8CABC5C5C9}" presName="Name17" presStyleLbl="parChTrans1D3" presStyleIdx="2" presStyleCnt="5"/>
      <dgm:spPr/>
    </dgm:pt>
    <dgm:pt modelId="{D01D379B-C24F-1C41-B634-5CEE4B1EFD1A}" type="pres">
      <dgm:prSet presAssocID="{1A0F4034-7144-254F-ADA1-6CEA3AA19331}" presName="hierRoot3" presStyleCnt="0"/>
      <dgm:spPr/>
    </dgm:pt>
    <dgm:pt modelId="{E33423CD-D4E9-114D-A01F-7A6A3ABB8864}" type="pres">
      <dgm:prSet presAssocID="{1A0F4034-7144-254F-ADA1-6CEA3AA19331}" presName="composite3" presStyleCnt="0"/>
      <dgm:spPr/>
    </dgm:pt>
    <dgm:pt modelId="{F320A930-2B36-E240-A756-CDB9C75246AF}" type="pres">
      <dgm:prSet presAssocID="{1A0F4034-7144-254F-ADA1-6CEA3AA19331}" presName="background3" presStyleLbl="node3" presStyleIdx="2" presStyleCnt="5"/>
      <dgm:spPr/>
    </dgm:pt>
    <dgm:pt modelId="{7544A34A-9A47-7C4A-892A-B3BD7D1FAF61}" type="pres">
      <dgm:prSet presAssocID="{1A0F4034-7144-254F-ADA1-6CEA3AA19331}" presName="text3" presStyleLbl="fgAcc3" presStyleIdx="2" presStyleCnt="5">
        <dgm:presLayoutVars>
          <dgm:chPref val="3"/>
        </dgm:presLayoutVars>
      </dgm:prSet>
      <dgm:spPr/>
    </dgm:pt>
    <dgm:pt modelId="{4CD2FD15-C6C0-1F46-BA3A-D4EBD8B47B6A}" type="pres">
      <dgm:prSet presAssocID="{1A0F4034-7144-254F-ADA1-6CEA3AA19331}" presName="hierChild4" presStyleCnt="0"/>
      <dgm:spPr/>
    </dgm:pt>
    <dgm:pt modelId="{E7A4686A-18FA-914D-9AB5-0336438DA842}" type="pres">
      <dgm:prSet presAssocID="{62B49C8F-2421-0B4A-A62A-38B3C9B5ABEC}" presName="Name23" presStyleLbl="parChTrans1D4" presStyleIdx="2" presStyleCnt="4"/>
      <dgm:spPr/>
    </dgm:pt>
    <dgm:pt modelId="{FDFEA077-494E-9F42-898F-B0E486342222}" type="pres">
      <dgm:prSet presAssocID="{F4EBB885-54E0-E44E-97EB-A30F6DD3301F}" presName="hierRoot4" presStyleCnt="0"/>
      <dgm:spPr/>
    </dgm:pt>
    <dgm:pt modelId="{743DA801-8AC3-9741-A1AB-784C67A1FA45}" type="pres">
      <dgm:prSet presAssocID="{F4EBB885-54E0-E44E-97EB-A30F6DD3301F}" presName="composite4" presStyleCnt="0"/>
      <dgm:spPr/>
    </dgm:pt>
    <dgm:pt modelId="{6905E1DF-BFCE-5040-91DD-D57B4CFC4483}" type="pres">
      <dgm:prSet presAssocID="{F4EBB885-54E0-E44E-97EB-A30F6DD3301F}" presName="background4" presStyleLbl="node4" presStyleIdx="2" presStyleCnt="4"/>
      <dgm:spPr/>
    </dgm:pt>
    <dgm:pt modelId="{7FE1EA20-A35D-3246-9EF3-D6D4BEA292B1}" type="pres">
      <dgm:prSet presAssocID="{F4EBB885-54E0-E44E-97EB-A30F6DD3301F}" presName="text4" presStyleLbl="fgAcc4" presStyleIdx="2" presStyleCnt="4" custLinFactNeighborX="13628">
        <dgm:presLayoutVars>
          <dgm:chPref val="3"/>
        </dgm:presLayoutVars>
      </dgm:prSet>
      <dgm:spPr/>
    </dgm:pt>
    <dgm:pt modelId="{15710574-DC45-6942-8FCB-E6F312C2D238}" type="pres">
      <dgm:prSet presAssocID="{F4EBB885-54E0-E44E-97EB-A30F6DD3301F}" presName="hierChild5" presStyleCnt="0"/>
      <dgm:spPr/>
    </dgm:pt>
    <dgm:pt modelId="{E3E20778-463B-8540-8FE9-5CC8A9F64442}" type="pres">
      <dgm:prSet presAssocID="{21628986-318A-344A-9A8B-E1B5B36A2442}" presName="Name17" presStyleLbl="parChTrans1D3" presStyleIdx="3" presStyleCnt="5"/>
      <dgm:spPr/>
    </dgm:pt>
    <dgm:pt modelId="{3A5D725A-C33A-2347-BAF8-0A6C24E5C426}" type="pres">
      <dgm:prSet presAssocID="{9B52DCAA-EB01-224A-B570-4A1AB29F1CDE}" presName="hierRoot3" presStyleCnt="0"/>
      <dgm:spPr/>
    </dgm:pt>
    <dgm:pt modelId="{D0AE90A4-F885-F04C-B67B-719B10D355E9}" type="pres">
      <dgm:prSet presAssocID="{9B52DCAA-EB01-224A-B570-4A1AB29F1CDE}" presName="composite3" presStyleCnt="0"/>
      <dgm:spPr/>
    </dgm:pt>
    <dgm:pt modelId="{DE21149A-E5B5-9B47-A456-4A526682BFBD}" type="pres">
      <dgm:prSet presAssocID="{9B52DCAA-EB01-224A-B570-4A1AB29F1CDE}" presName="background3" presStyleLbl="node3" presStyleIdx="3" presStyleCnt="5"/>
      <dgm:spPr/>
    </dgm:pt>
    <dgm:pt modelId="{C303185A-0719-6144-9A1E-E4EB53E26C65}" type="pres">
      <dgm:prSet presAssocID="{9B52DCAA-EB01-224A-B570-4A1AB29F1CDE}" presName="text3" presStyleLbl="fgAcc3" presStyleIdx="3" presStyleCnt="5">
        <dgm:presLayoutVars>
          <dgm:chPref val="3"/>
        </dgm:presLayoutVars>
      </dgm:prSet>
      <dgm:spPr/>
    </dgm:pt>
    <dgm:pt modelId="{5816ACAF-808E-5744-ABC9-44A694CF2208}" type="pres">
      <dgm:prSet presAssocID="{9B52DCAA-EB01-224A-B570-4A1AB29F1CDE}" presName="hierChild4" presStyleCnt="0"/>
      <dgm:spPr/>
    </dgm:pt>
    <dgm:pt modelId="{6047226A-C9E8-F244-821D-8658650699FA}" type="pres">
      <dgm:prSet presAssocID="{C1BF2296-A00D-C247-8E53-B53E959AD667}" presName="Name23" presStyleLbl="parChTrans1D4" presStyleIdx="3" presStyleCnt="4"/>
      <dgm:spPr/>
    </dgm:pt>
    <dgm:pt modelId="{614D22A8-AA33-AE4F-A232-82F6E5B856D3}" type="pres">
      <dgm:prSet presAssocID="{A7A31367-49E1-D64D-94E5-8008AD051958}" presName="hierRoot4" presStyleCnt="0"/>
      <dgm:spPr/>
    </dgm:pt>
    <dgm:pt modelId="{30465BC9-66F3-F341-9F0D-7E165C10D8A2}" type="pres">
      <dgm:prSet presAssocID="{A7A31367-49E1-D64D-94E5-8008AD051958}" presName="composite4" presStyleCnt="0"/>
      <dgm:spPr/>
    </dgm:pt>
    <dgm:pt modelId="{87BD1505-E4EA-974B-A420-E8F3DEB2F6D7}" type="pres">
      <dgm:prSet presAssocID="{A7A31367-49E1-D64D-94E5-8008AD051958}" presName="background4" presStyleLbl="node4" presStyleIdx="3" presStyleCnt="4"/>
      <dgm:spPr/>
    </dgm:pt>
    <dgm:pt modelId="{524B60AE-E8FA-B343-ABB1-CCD3F928A50B}" type="pres">
      <dgm:prSet presAssocID="{A7A31367-49E1-D64D-94E5-8008AD051958}" presName="text4" presStyleLbl="fgAcc4" presStyleIdx="3" presStyleCnt="4" custLinFactNeighborX="39953">
        <dgm:presLayoutVars>
          <dgm:chPref val="3"/>
        </dgm:presLayoutVars>
      </dgm:prSet>
      <dgm:spPr/>
    </dgm:pt>
    <dgm:pt modelId="{850C6F15-0BC0-EA4A-BFA7-B0EB866BAD5C}" type="pres">
      <dgm:prSet presAssocID="{A7A31367-49E1-D64D-94E5-8008AD051958}" presName="hierChild5" presStyleCnt="0"/>
      <dgm:spPr/>
    </dgm:pt>
    <dgm:pt modelId="{07D0FA39-D555-CD4B-BC7A-FA4FAA1D89E9}" type="pres">
      <dgm:prSet presAssocID="{E15ED719-05E5-A44D-B400-3701F02F1042}" presName="Name17" presStyleLbl="parChTrans1D3" presStyleIdx="4" presStyleCnt="5"/>
      <dgm:spPr/>
    </dgm:pt>
    <dgm:pt modelId="{D2B0F8AB-EBF3-9747-A0F3-B10F3746A1B7}" type="pres">
      <dgm:prSet presAssocID="{FA8C37CD-345B-E748-8809-68D4438A2E89}" presName="hierRoot3" presStyleCnt="0"/>
      <dgm:spPr/>
    </dgm:pt>
    <dgm:pt modelId="{0DE53278-C11C-B94D-8622-2D1B5AC1096B}" type="pres">
      <dgm:prSet presAssocID="{FA8C37CD-345B-E748-8809-68D4438A2E89}" presName="composite3" presStyleCnt="0"/>
      <dgm:spPr/>
    </dgm:pt>
    <dgm:pt modelId="{98EA8FF3-D5EF-8D4B-80A5-934CD8A6BFAA}" type="pres">
      <dgm:prSet presAssocID="{FA8C37CD-345B-E748-8809-68D4438A2E89}" presName="background3" presStyleLbl="node3" presStyleIdx="4" presStyleCnt="5"/>
      <dgm:spPr/>
    </dgm:pt>
    <dgm:pt modelId="{D443A1B5-6E84-5847-B879-7D4A136740CC}" type="pres">
      <dgm:prSet presAssocID="{FA8C37CD-345B-E748-8809-68D4438A2E89}" presName="text3" presStyleLbl="fgAcc3" presStyleIdx="4" presStyleCnt="5">
        <dgm:presLayoutVars>
          <dgm:chPref val="3"/>
        </dgm:presLayoutVars>
      </dgm:prSet>
      <dgm:spPr/>
    </dgm:pt>
    <dgm:pt modelId="{D30248AD-0D1F-7949-85F1-63A0382672B5}" type="pres">
      <dgm:prSet presAssocID="{FA8C37CD-345B-E748-8809-68D4438A2E89}" presName="hierChild4" presStyleCnt="0"/>
      <dgm:spPr/>
    </dgm:pt>
  </dgm:ptLst>
  <dgm:cxnLst>
    <dgm:cxn modelId="{A2129308-6385-7C45-A8E9-1975A015BF24}" srcId="{1A0F4034-7144-254F-ADA1-6CEA3AA19331}" destId="{F4EBB885-54E0-E44E-97EB-A30F6DD3301F}" srcOrd="0" destOrd="0" parTransId="{62B49C8F-2421-0B4A-A62A-38B3C9B5ABEC}" sibTransId="{40F48D42-8E15-D541-9BE5-D8F3F46B1E3A}"/>
    <dgm:cxn modelId="{700B171A-BF95-204B-8B3B-1041A9C4EF70}" srcId="{9D2FFC5B-57A1-3B44-85E3-307F472837B3}" destId="{D5D33034-AE84-E840-AE12-0B1662E28B49}" srcOrd="0" destOrd="0" parTransId="{B86C5CA2-537E-CF49-94BD-6DE5AD9F498D}" sibTransId="{2D52ED4B-D9C0-D442-A04B-92D1E07D502F}"/>
    <dgm:cxn modelId="{A02C101F-B774-274D-878E-15A8099D2FD8}" srcId="{1DB24A69-59C8-4E4E-B8B4-FECD4BE36F19}" destId="{1A0F4034-7144-254F-ADA1-6CEA3AA19331}" srcOrd="0" destOrd="0" parTransId="{AC63F7CC-B329-D840-9078-2C8CABC5C5C9}" sibTransId="{D6284A50-82D6-CF48-89AA-0CD274AC94C9}"/>
    <dgm:cxn modelId="{505B1C20-F90A-F746-8416-FCE55421AF73}" type="presOf" srcId="{1DB24A69-59C8-4E4E-B8B4-FECD4BE36F19}" destId="{769ACFC0-5ED4-BA46-B903-4E96AA5C832E}" srcOrd="0" destOrd="0" presId="urn:microsoft.com/office/officeart/2005/8/layout/hierarchy1"/>
    <dgm:cxn modelId="{2108B625-E115-7244-BD2D-1623630C9CAE}" type="presOf" srcId="{C11FC450-4263-9E4D-B5DA-9F99B1D3B824}" destId="{C729F67B-AEC8-E04C-B146-E37B52CB9666}" srcOrd="0" destOrd="0" presId="urn:microsoft.com/office/officeart/2005/8/layout/hierarchy1"/>
    <dgm:cxn modelId="{5DD16A31-A04A-B642-9972-7C5D9215075E}" type="presOf" srcId="{A7A31367-49E1-D64D-94E5-8008AD051958}" destId="{524B60AE-E8FA-B343-ABB1-CCD3F928A50B}" srcOrd="0" destOrd="0" presId="urn:microsoft.com/office/officeart/2005/8/layout/hierarchy1"/>
    <dgm:cxn modelId="{DEA79531-FD0C-9F4F-A99B-CC69B2C54996}" type="presOf" srcId="{AC63F7CC-B329-D840-9078-2C8CABC5C5C9}" destId="{004D6EC3-9132-B84B-969B-13A201C8F611}" srcOrd="0" destOrd="0" presId="urn:microsoft.com/office/officeart/2005/8/layout/hierarchy1"/>
    <dgm:cxn modelId="{10472637-8A33-964C-9047-5EC0D4248B5A}" type="presOf" srcId="{047408F6-4E79-1B47-9FFD-AC895ABA97EB}" destId="{391B7167-8CAE-B240-96DD-35C75ACDD2D0}" srcOrd="0" destOrd="0" presId="urn:microsoft.com/office/officeart/2005/8/layout/hierarchy1"/>
    <dgm:cxn modelId="{6BDB7E3D-14BC-4B4F-9C16-C883A9DAD4A6}" srcId="{1DB24A69-59C8-4E4E-B8B4-FECD4BE36F19}" destId="{FA8C37CD-345B-E748-8809-68D4438A2E89}" srcOrd="2" destOrd="0" parTransId="{E15ED719-05E5-A44D-B400-3701F02F1042}" sibTransId="{67A6D21C-5729-5543-8BB9-8CB88921EC16}"/>
    <dgm:cxn modelId="{EBC0A640-EAE5-9C46-BBD6-87B087C639F0}" srcId="{D5D33034-AE84-E840-AE12-0B1662E28B49}" destId="{90AC8022-00CA-5148-AA2E-2E184CB2787D}" srcOrd="0" destOrd="0" parTransId="{81D4C2B9-DAB1-A84A-84DE-35A718CC6168}" sibTransId="{450158A2-21EA-134A-93B1-376FF79F1D3C}"/>
    <dgm:cxn modelId="{E39F555D-E3F4-134B-9954-B0FDBE48EB78}" type="presOf" srcId="{E15ED719-05E5-A44D-B400-3701F02F1042}" destId="{07D0FA39-D555-CD4B-BC7A-FA4FAA1D89E9}" srcOrd="0" destOrd="0" presId="urn:microsoft.com/office/officeart/2005/8/layout/hierarchy1"/>
    <dgm:cxn modelId="{61FC3860-6713-9C4F-82CC-FA2CE799FB72}" type="presOf" srcId="{D5D33034-AE84-E840-AE12-0B1662E28B49}" destId="{EB8D3287-EF97-3B43-B41C-F828597CDC09}" srcOrd="0" destOrd="0" presId="urn:microsoft.com/office/officeart/2005/8/layout/hierarchy1"/>
    <dgm:cxn modelId="{5D8D5B60-6455-CC49-873A-BEE640F905FD}" type="presOf" srcId="{F4EBB885-54E0-E44E-97EB-A30F6DD3301F}" destId="{7FE1EA20-A35D-3246-9EF3-D6D4BEA292B1}" srcOrd="0" destOrd="0" presId="urn:microsoft.com/office/officeart/2005/8/layout/hierarchy1"/>
    <dgm:cxn modelId="{AAD09E62-4328-8A45-B48D-7476CB69ACB4}" srcId="{D5D33034-AE84-E840-AE12-0B1662E28B49}" destId="{5591D543-5E2C-A148-9563-30C385D3BF83}" srcOrd="1" destOrd="0" parTransId="{DBFCECC8-A36A-5144-80F8-63CBF666AD2A}" sibTransId="{B12FC636-7B36-EB40-AAE8-F4B2D5BDFC02}"/>
    <dgm:cxn modelId="{E7A39F6D-A88C-DC42-A16F-EE249C5A3B5E}" type="presOf" srcId="{073C6E26-C55E-C34B-AE37-897CC3E65BCF}" destId="{36587CCE-E2F3-7248-9FB6-1641A5C1D4B2}" srcOrd="0" destOrd="0" presId="urn:microsoft.com/office/officeart/2005/8/layout/hierarchy1"/>
    <dgm:cxn modelId="{E4DE5B6F-71FC-F946-97BE-565B537DD119}" type="presOf" srcId="{64EDA06F-91C7-5041-8A04-ECC05487AB77}" destId="{9C2EB990-FD59-4B40-942C-76A6FE7DBFBC}" srcOrd="0" destOrd="0" presId="urn:microsoft.com/office/officeart/2005/8/layout/hierarchy1"/>
    <dgm:cxn modelId="{0DE07472-9957-6543-8978-72C6ED4C8799}" type="presOf" srcId="{21628986-318A-344A-9A8B-E1B5B36A2442}" destId="{E3E20778-463B-8540-8FE9-5CC8A9F64442}" srcOrd="0" destOrd="0" presId="urn:microsoft.com/office/officeart/2005/8/layout/hierarchy1"/>
    <dgm:cxn modelId="{31932677-5635-964E-8009-D66A8A5A9A8D}" type="presOf" srcId="{81D4C2B9-DAB1-A84A-84DE-35A718CC6168}" destId="{217ABF59-AAF4-7C4F-96E9-FB6A038FD716}" srcOrd="0" destOrd="0" presId="urn:microsoft.com/office/officeart/2005/8/layout/hierarchy1"/>
    <dgm:cxn modelId="{ED42247D-132F-EA4A-BEFA-79EFC3966C96}" type="presOf" srcId="{1A0F4034-7144-254F-ADA1-6CEA3AA19331}" destId="{7544A34A-9A47-7C4A-892A-B3BD7D1FAF61}" srcOrd="0" destOrd="0" presId="urn:microsoft.com/office/officeart/2005/8/layout/hierarchy1"/>
    <dgm:cxn modelId="{EA5D2C7D-9E86-5F4E-8478-111E5CC77706}" type="presOf" srcId="{5591D543-5E2C-A148-9563-30C385D3BF83}" destId="{655A6590-10F5-E342-98E8-ADB2459E328F}" srcOrd="0" destOrd="0" presId="urn:microsoft.com/office/officeart/2005/8/layout/hierarchy1"/>
    <dgm:cxn modelId="{F28D177F-1D91-B14C-A483-CCEFEBC6FB00}" type="presOf" srcId="{C1BF2296-A00D-C247-8E53-B53E959AD667}" destId="{6047226A-C9E8-F244-821D-8658650699FA}" srcOrd="0" destOrd="0" presId="urn:microsoft.com/office/officeart/2005/8/layout/hierarchy1"/>
    <dgm:cxn modelId="{F0846A80-2A58-4E44-9015-C86FE04839F8}" srcId="{1DB24A69-59C8-4E4E-B8B4-FECD4BE36F19}" destId="{9B52DCAA-EB01-224A-B570-4A1AB29F1CDE}" srcOrd="1" destOrd="0" parTransId="{21628986-318A-344A-9A8B-E1B5B36A2442}" sibTransId="{EEFE0CD8-AA0F-6747-BA20-7937DC40380E}"/>
    <dgm:cxn modelId="{F47CFE91-9ED2-894F-9CEC-E71E4EA12BF6}" type="presOf" srcId="{B86C5CA2-537E-CF49-94BD-6DE5AD9F498D}" destId="{8D32375A-BE70-7D49-9D55-E9AE811C8FBF}" srcOrd="0" destOrd="0" presId="urn:microsoft.com/office/officeart/2005/8/layout/hierarchy1"/>
    <dgm:cxn modelId="{C0E9CF94-8ADB-C141-8579-0BD2ADF21A30}" srcId="{9B52DCAA-EB01-224A-B570-4A1AB29F1CDE}" destId="{A7A31367-49E1-D64D-94E5-8008AD051958}" srcOrd="0" destOrd="0" parTransId="{C1BF2296-A00D-C247-8E53-B53E959AD667}" sibTransId="{25653A2B-4D51-7F42-BA95-A7557773F8F3}"/>
    <dgm:cxn modelId="{95AB3B98-4191-124B-AB0E-D915AF6A40DC}" srcId="{C11FC450-4263-9E4D-B5DA-9F99B1D3B824}" destId="{9D2FFC5B-57A1-3B44-85E3-307F472837B3}" srcOrd="0" destOrd="0" parTransId="{686A789B-10FC-ED49-934F-F0DB0755078E}" sibTransId="{ACB633ED-A367-8243-89AC-1FCC07AE1B67}"/>
    <dgm:cxn modelId="{877CFE9B-F9D4-294D-B78C-74A3867939A0}" type="presOf" srcId="{817FC715-0F13-194D-BF7D-FC58D1EE5B21}" destId="{AB0C633D-BA34-4146-A359-2A7C8DB1A325}" srcOrd="0" destOrd="0" presId="urn:microsoft.com/office/officeart/2005/8/layout/hierarchy1"/>
    <dgm:cxn modelId="{3FF308AC-B719-9A41-8D3B-C983B3D16EA8}" type="presOf" srcId="{90AC8022-00CA-5148-AA2E-2E184CB2787D}" destId="{4195BFF7-6C38-D241-A569-88039302BDAA}" srcOrd="0" destOrd="0" presId="urn:microsoft.com/office/officeart/2005/8/layout/hierarchy1"/>
    <dgm:cxn modelId="{38B65AD1-7EF2-D544-9F23-BF1F6991F191}" type="presOf" srcId="{62B49C8F-2421-0B4A-A62A-38B3C9B5ABEC}" destId="{E7A4686A-18FA-914D-9AB5-0336438DA842}" srcOrd="0" destOrd="0" presId="urn:microsoft.com/office/officeart/2005/8/layout/hierarchy1"/>
    <dgm:cxn modelId="{EB57FBD9-43A9-B24F-AC77-99626C4F98C2}" type="presOf" srcId="{9B52DCAA-EB01-224A-B570-4A1AB29F1CDE}" destId="{C303185A-0719-6144-9A1E-E4EB53E26C65}" srcOrd="0" destOrd="0" presId="urn:microsoft.com/office/officeart/2005/8/layout/hierarchy1"/>
    <dgm:cxn modelId="{A25B54E6-AE21-2B43-853A-5FC82250EC9E}" srcId="{5591D543-5E2C-A148-9563-30C385D3BF83}" destId="{073C6E26-C55E-C34B-AE37-897CC3E65BCF}" srcOrd="1" destOrd="0" parTransId="{64EDA06F-91C7-5041-8A04-ECC05487AB77}" sibTransId="{110EAA14-1F8A-4D4C-8963-1B109C48C385}"/>
    <dgm:cxn modelId="{72E1E6ED-7641-6E4F-AA69-835CDA2F752A}" type="presOf" srcId="{9D2FFC5B-57A1-3B44-85E3-307F472837B3}" destId="{8E1D2094-971F-EF41-B8D2-83A6AC45476C}" srcOrd="0" destOrd="0" presId="urn:microsoft.com/office/officeart/2005/8/layout/hierarchy1"/>
    <dgm:cxn modelId="{BDF86EEE-037D-6C41-BC0B-259D0DC81C93}" type="presOf" srcId="{E72EBAEB-B0F0-204F-8E01-1744EC709660}" destId="{E986F8F0-EDF2-8041-9D74-9BCFFEC3A284}" srcOrd="0" destOrd="0" presId="urn:microsoft.com/office/officeart/2005/8/layout/hierarchy1"/>
    <dgm:cxn modelId="{17DE47F4-7911-4E4A-8457-185376B841D3}" type="presOf" srcId="{DBFCECC8-A36A-5144-80F8-63CBF666AD2A}" destId="{47AD22D1-7A7D-BA4B-83CF-33EAE831A0EB}" srcOrd="0" destOrd="0" presId="urn:microsoft.com/office/officeart/2005/8/layout/hierarchy1"/>
    <dgm:cxn modelId="{D2037FF5-0177-884D-A54F-5804E50773C4}" srcId="{5591D543-5E2C-A148-9563-30C385D3BF83}" destId="{817FC715-0F13-194D-BF7D-FC58D1EE5B21}" srcOrd="0" destOrd="0" parTransId="{E72EBAEB-B0F0-204F-8E01-1744EC709660}" sibTransId="{664EBCD6-9E51-7143-B204-A2265AE81EBF}"/>
    <dgm:cxn modelId="{792467F9-BF44-EF41-9882-FEA317D44570}" srcId="{9D2FFC5B-57A1-3B44-85E3-307F472837B3}" destId="{1DB24A69-59C8-4E4E-B8B4-FECD4BE36F19}" srcOrd="1" destOrd="0" parTransId="{047408F6-4E79-1B47-9FFD-AC895ABA97EB}" sibTransId="{E3EF684E-FAA9-A140-9F2B-9819D4A75165}"/>
    <dgm:cxn modelId="{34E4E4FC-7729-644E-9B85-F53800EF2A3D}" type="presOf" srcId="{FA8C37CD-345B-E748-8809-68D4438A2E89}" destId="{D443A1B5-6E84-5847-B879-7D4A136740CC}" srcOrd="0" destOrd="0" presId="urn:microsoft.com/office/officeart/2005/8/layout/hierarchy1"/>
    <dgm:cxn modelId="{718936EE-F746-9342-BC9D-683D1CCF7341}" type="presParOf" srcId="{C729F67B-AEC8-E04C-B146-E37B52CB9666}" destId="{9E2DB6DB-45D4-9F45-A86B-02BB5EC3B7CA}" srcOrd="0" destOrd="0" presId="urn:microsoft.com/office/officeart/2005/8/layout/hierarchy1"/>
    <dgm:cxn modelId="{09529F29-9C1E-C14F-BE90-43243DEF90F4}" type="presParOf" srcId="{9E2DB6DB-45D4-9F45-A86B-02BB5EC3B7CA}" destId="{1A77B0A6-F9FA-0543-AAF6-7994FB8BC49C}" srcOrd="0" destOrd="0" presId="urn:microsoft.com/office/officeart/2005/8/layout/hierarchy1"/>
    <dgm:cxn modelId="{120D39DE-BFD8-1E4E-BE3C-B5ADA84FBCC7}" type="presParOf" srcId="{1A77B0A6-F9FA-0543-AAF6-7994FB8BC49C}" destId="{6BC80D4F-64F0-6341-9DB4-E9ADBA0D1E2D}" srcOrd="0" destOrd="0" presId="urn:microsoft.com/office/officeart/2005/8/layout/hierarchy1"/>
    <dgm:cxn modelId="{21A3CD5B-2904-284E-9B7C-FAEC46C360CE}" type="presParOf" srcId="{1A77B0A6-F9FA-0543-AAF6-7994FB8BC49C}" destId="{8E1D2094-971F-EF41-B8D2-83A6AC45476C}" srcOrd="1" destOrd="0" presId="urn:microsoft.com/office/officeart/2005/8/layout/hierarchy1"/>
    <dgm:cxn modelId="{D921DADF-3B8F-3949-8509-5C32E431FDF0}" type="presParOf" srcId="{9E2DB6DB-45D4-9F45-A86B-02BB5EC3B7CA}" destId="{251303BC-7ECE-EA4F-913F-9DCBD0145EC1}" srcOrd="1" destOrd="0" presId="urn:microsoft.com/office/officeart/2005/8/layout/hierarchy1"/>
    <dgm:cxn modelId="{C8BC659B-938C-FC4E-8A39-893DF5F5FC90}" type="presParOf" srcId="{251303BC-7ECE-EA4F-913F-9DCBD0145EC1}" destId="{8D32375A-BE70-7D49-9D55-E9AE811C8FBF}" srcOrd="0" destOrd="0" presId="urn:microsoft.com/office/officeart/2005/8/layout/hierarchy1"/>
    <dgm:cxn modelId="{42E4612F-75C0-1549-9FCE-1BFB65B719C4}" type="presParOf" srcId="{251303BC-7ECE-EA4F-913F-9DCBD0145EC1}" destId="{A4BB4530-74D1-984C-8520-993F10293465}" srcOrd="1" destOrd="0" presId="urn:microsoft.com/office/officeart/2005/8/layout/hierarchy1"/>
    <dgm:cxn modelId="{195BC2A0-8730-5C48-A056-EED5D7A89966}" type="presParOf" srcId="{A4BB4530-74D1-984C-8520-993F10293465}" destId="{2E5911F6-EC44-C94F-A494-1E9DFA266438}" srcOrd="0" destOrd="0" presId="urn:microsoft.com/office/officeart/2005/8/layout/hierarchy1"/>
    <dgm:cxn modelId="{BAED7343-6954-7043-9301-DC63BC20E627}" type="presParOf" srcId="{2E5911F6-EC44-C94F-A494-1E9DFA266438}" destId="{40736BF9-5903-2942-AA50-57B6923A0AC7}" srcOrd="0" destOrd="0" presId="urn:microsoft.com/office/officeart/2005/8/layout/hierarchy1"/>
    <dgm:cxn modelId="{F438DB7E-21E7-9A48-9835-217E607AEA41}" type="presParOf" srcId="{2E5911F6-EC44-C94F-A494-1E9DFA266438}" destId="{EB8D3287-EF97-3B43-B41C-F828597CDC09}" srcOrd="1" destOrd="0" presId="urn:microsoft.com/office/officeart/2005/8/layout/hierarchy1"/>
    <dgm:cxn modelId="{912D7FCC-7D84-2C4B-B11E-65A0357905FC}" type="presParOf" srcId="{A4BB4530-74D1-984C-8520-993F10293465}" destId="{15230E14-1685-5342-AE70-2D0FC27F8DF6}" srcOrd="1" destOrd="0" presId="urn:microsoft.com/office/officeart/2005/8/layout/hierarchy1"/>
    <dgm:cxn modelId="{60DA6A85-F53E-F54A-A911-173D03C2FCBB}" type="presParOf" srcId="{15230E14-1685-5342-AE70-2D0FC27F8DF6}" destId="{217ABF59-AAF4-7C4F-96E9-FB6A038FD716}" srcOrd="0" destOrd="0" presId="urn:microsoft.com/office/officeart/2005/8/layout/hierarchy1"/>
    <dgm:cxn modelId="{5DA37DBB-CF86-2E47-8325-C85A0595AC6F}" type="presParOf" srcId="{15230E14-1685-5342-AE70-2D0FC27F8DF6}" destId="{B3B0E783-4002-5D47-AC35-EDBFA6EDA281}" srcOrd="1" destOrd="0" presId="urn:microsoft.com/office/officeart/2005/8/layout/hierarchy1"/>
    <dgm:cxn modelId="{E43A41C2-6FCB-4B49-A114-17969017FDFF}" type="presParOf" srcId="{B3B0E783-4002-5D47-AC35-EDBFA6EDA281}" destId="{EC37C2DF-1B2C-774F-A8F1-84BB3F9FA2B1}" srcOrd="0" destOrd="0" presId="urn:microsoft.com/office/officeart/2005/8/layout/hierarchy1"/>
    <dgm:cxn modelId="{31446A84-F3E2-4B40-880A-E36089087AE5}" type="presParOf" srcId="{EC37C2DF-1B2C-774F-A8F1-84BB3F9FA2B1}" destId="{8647B07F-39F5-2A46-892A-7C9D5072453C}" srcOrd="0" destOrd="0" presId="urn:microsoft.com/office/officeart/2005/8/layout/hierarchy1"/>
    <dgm:cxn modelId="{8079F5CB-D6D0-AF48-B338-9D94C70B092A}" type="presParOf" srcId="{EC37C2DF-1B2C-774F-A8F1-84BB3F9FA2B1}" destId="{4195BFF7-6C38-D241-A569-88039302BDAA}" srcOrd="1" destOrd="0" presId="urn:microsoft.com/office/officeart/2005/8/layout/hierarchy1"/>
    <dgm:cxn modelId="{0B6131D0-481E-B249-B4AE-E9AB280DDBBE}" type="presParOf" srcId="{B3B0E783-4002-5D47-AC35-EDBFA6EDA281}" destId="{14E5152A-E660-A94C-BD19-D77402A8B555}" srcOrd="1" destOrd="0" presId="urn:microsoft.com/office/officeart/2005/8/layout/hierarchy1"/>
    <dgm:cxn modelId="{2B677C3F-CB24-8942-A29C-77F537E7E9EE}" type="presParOf" srcId="{15230E14-1685-5342-AE70-2D0FC27F8DF6}" destId="{47AD22D1-7A7D-BA4B-83CF-33EAE831A0EB}" srcOrd="2" destOrd="0" presId="urn:microsoft.com/office/officeart/2005/8/layout/hierarchy1"/>
    <dgm:cxn modelId="{C8EB63AE-43F6-3644-9572-5387EE6B687A}" type="presParOf" srcId="{15230E14-1685-5342-AE70-2D0FC27F8DF6}" destId="{E71A9F48-63CA-2243-95AC-0A46B94D841B}" srcOrd="3" destOrd="0" presId="urn:microsoft.com/office/officeart/2005/8/layout/hierarchy1"/>
    <dgm:cxn modelId="{16527CA9-F232-6F4A-ABCF-6A7B55729796}" type="presParOf" srcId="{E71A9F48-63CA-2243-95AC-0A46B94D841B}" destId="{6F5F80C5-98CB-834B-8641-0A491B8F8A83}" srcOrd="0" destOrd="0" presId="urn:microsoft.com/office/officeart/2005/8/layout/hierarchy1"/>
    <dgm:cxn modelId="{8198B698-760B-6B44-ADE4-1AE3FF93C3CC}" type="presParOf" srcId="{6F5F80C5-98CB-834B-8641-0A491B8F8A83}" destId="{1EC365E9-CE86-5D44-AE3F-AEEA894F43DA}" srcOrd="0" destOrd="0" presId="urn:microsoft.com/office/officeart/2005/8/layout/hierarchy1"/>
    <dgm:cxn modelId="{9C222DDE-0F58-6B4D-B9B2-91E552B597C8}" type="presParOf" srcId="{6F5F80C5-98CB-834B-8641-0A491B8F8A83}" destId="{655A6590-10F5-E342-98E8-ADB2459E328F}" srcOrd="1" destOrd="0" presId="urn:microsoft.com/office/officeart/2005/8/layout/hierarchy1"/>
    <dgm:cxn modelId="{80CE7CA2-B4FE-6B40-A3CC-DCE851F4BF22}" type="presParOf" srcId="{E71A9F48-63CA-2243-95AC-0A46B94D841B}" destId="{13A4FEAB-F765-0542-95CE-0A60560276D8}" srcOrd="1" destOrd="0" presId="urn:microsoft.com/office/officeart/2005/8/layout/hierarchy1"/>
    <dgm:cxn modelId="{E188A1BF-1CF9-D941-AB3A-38856AE6DB6C}" type="presParOf" srcId="{13A4FEAB-F765-0542-95CE-0A60560276D8}" destId="{E986F8F0-EDF2-8041-9D74-9BCFFEC3A284}" srcOrd="0" destOrd="0" presId="urn:microsoft.com/office/officeart/2005/8/layout/hierarchy1"/>
    <dgm:cxn modelId="{6FBC99DE-2845-8547-9E2D-3E3FEF1CE4FD}" type="presParOf" srcId="{13A4FEAB-F765-0542-95CE-0A60560276D8}" destId="{1BA8AC3F-276F-214A-A516-E3902A564A4D}" srcOrd="1" destOrd="0" presId="urn:microsoft.com/office/officeart/2005/8/layout/hierarchy1"/>
    <dgm:cxn modelId="{9A6163BF-27D7-7E45-B99B-341CB939878B}" type="presParOf" srcId="{1BA8AC3F-276F-214A-A516-E3902A564A4D}" destId="{6E3A0682-F3FF-C84D-AA45-6CEAE9380BD5}" srcOrd="0" destOrd="0" presId="urn:microsoft.com/office/officeart/2005/8/layout/hierarchy1"/>
    <dgm:cxn modelId="{6371155F-A425-C442-8259-A25346A1D878}" type="presParOf" srcId="{6E3A0682-F3FF-C84D-AA45-6CEAE9380BD5}" destId="{C3AEED86-0C03-4D4B-A5F7-AF7012F9DDE5}" srcOrd="0" destOrd="0" presId="urn:microsoft.com/office/officeart/2005/8/layout/hierarchy1"/>
    <dgm:cxn modelId="{C0E95F0D-3BEB-6B47-BAC9-9FE859F030D3}" type="presParOf" srcId="{6E3A0682-F3FF-C84D-AA45-6CEAE9380BD5}" destId="{AB0C633D-BA34-4146-A359-2A7C8DB1A325}" srcOrd="1" destOrd="0" presId="urn:microsoft.com/office/officeart/2005/8/layout/hierarchy1"/>
    <dgm:cxn modelId="{D31CC10B-7ABE-CA4F-BE4F-D7663250FAA9}" type="presParOf" srcId="{1BA8AC3F-276F-214A-A516-E3902A564A4D}" destId="{FD64D8E6-B714-C24E-BAF2-C7FBFA813446}" srcOrd="1" destOrd="0" presId="urn:microsoft.com/office/officeart/2005/8/layout/hierarchy1"/>
    <dgm:cxn modelId="{C976EC49-A8E4-214F-9E7B-06B0B5E1C054}" type="presParOf" srcId="{13A4FEAB-F765-0542-95CE-0A60560276D8}" destId="{9C2EB990-FD59-4B40-942C-76A6FE7DBFBC}" srcOrd="2" destOrd="0" presId="urn:microsoft.com/office/officeart/2005/8/layout/hierarchy1"/>
    <dgm:cxn modelId="{862D8F27-1FD0-6C4E-BD00-3AFCCFD9113D}" type="presParOf" srcId="{13A4FEAB-F765-0542-95CE-0A60560276D8}" destId="{77C87DB8-68F2-BC45-90F1-B844BCB224F8}" srcOrd="3" destOrd="0" presId="urn:microsoft.com/office/officeart/2005/8/layout/hierarchy1"/>
    <dgm:cxn modelId="{73B2B4FB-3770-434B-8B06-0983802B3F43}" type="presParOf" srcId="{77C87DB8-68F2-BC45-90F1-B844BCB224F8}" destId="{303D3D7F-B9BD-0B44-9507-23BAF64882B6}" srcOrd="0" destOrd="0" presId="urn:microsoft.com/office/officeart/2005/8/layout/hierarchy1"/>
    <dgm:cxn modelId="{F6DFA39A-08CF-9C49-B3C5-1BB022F97A4D}" type="presParOf" srcId="{303D3D7F-B9BD-0B44-9507-23BAF64882B6}" destId="{E2D5E745-8B27-4B4A-A773-E46013E11994}" srcOrd="0" destOrd="0" presId="urn:microsoft.com/office/officeart/2005/8/layout/hierarchy1"/>
    <dgm:cxn modelId="{9CD6185C-DDD2-994B-81E0-664CA8738FDD}" type="presParOf" srcId="{303D3D7F-B9BD-0B44-9507-23BAF64882B6}" destId="{36587CCE-E2F3-7248-9FB6-1641A5C1D4B2}" srcOrd="1" destOrd="0" presId="urn:microsoft.com/office/officeart/2005/8/layout/hierarchy1"/>
    <dgm:cxn modelId="{7D329120-AC72-F949-8A66-0F572FD2E3E3}" type="presParOf" srcId="{77C87DB8-68F2-BC45-90F1-B844BCB224F8}" destId="{7E491F47-4D2D-1840-A04E-FACFFC74AB48}" srcOrd="1" destOrd="0" presId="urn:microsoft.com/office/officeart/2005/8/layout/hierarchy1"/>
    <dgm:cxn modelId="{819ECCEC-50BE-9944-B1E6-07435DF3EC01}" type="presParOf" srcId="{251303BC-7ECE-EA4F-913F-9DCBD0145EC1}" destId="{391B7167-8CAE-B240-96DD-35C75ACDD2D0}" srcOrd="2" destOrd="0" presId="urn:microsoft.com/office/officeart/2005/8/layout/hierarchy1"/>
    <dgm:cxn modelId="{7678B3B7-2248-4E40-8456-BA7515EB78BD}" type="presParOf" srcId="{251303BC-7ECE-EA4F-913F-9DCBD0145EC1}" destId="{0F496DF1-749F-D84F-9D81-84D888BA2378}" srcOrd="3" destOrd="0" presId="urn:microsoft.com/office/officeart/2005/8/layout/hierarchy1"/>
    <dgm:cxn modelId="{446CD394-5F43-E04C-A98D-776447B69436}" type="presParOf" srcId="{0F496DF1-749F-D84F-9D81-84D888BA2378}" destId="{D4C2FCD8-742A-B44D-9658-A9DB97A6AF4E}" srcOrd="0" destOrd="0" presId="urn:microsoft.com/office/officeart/2005/8/layout/hierarchy1"/>
    <dgm:cxn modelId="{E3F62F19-66F9-AA42-9616-22834BC348B0}" type="presParOf" srcId="{D4C2FCD8-742A-B44D-9658-A9DB97A6AF4E}" destId="{136AEBE5-2C38-CD4C-93BD-A21F750D89BC}" srcOrd="0" destOrd="0" presId="urn:microsoft.com/office/officeart/2005/8/layout/hierarchy1"/>
    <dgm:cxn modelId="{D8F33DAE-AC04-184A-A813-A6B46C3B6143}" type="presParOf" srcId="{D4C2FCD8-742A-B44D-9658-A9DB97A6AF4E}" destId="{769ACFC0-5ED4-BA46-B903-4E96AA5C832E}" srcOrd="1" destOrd="0" presId="urn:microsoft.com/office/officeart/2005/8/layout/hierarchy1"/>
    <dgm:cxn modelId="{513EF83F-6902-BC47-88A8-7F2027F0D9AD}" type="presParOf" srcId="{0F496DF1-749F-D84F-9D81-84D888BA2378}" destId="{5020055E-D10F-4C4D-BF75-9C16AC12B75A}" srcOrd="1" destOrd="0" presId="urn:microsoft.com/office/officeart/2005/8/layout/hierarchy1"/>
    <dgm:cxn modelId="{0333121D-6CC1-7D42-A633-0B82D5ECEE35}" type="presParOf" srcId="{5020055E-D10F-4C4D-BF75-9C16AC12B75A}" destId="{004D6EC3-9132-B84B-969B-13A201C8F611}" srcOrd="0" destOrd="0" presId="urn:microsoft.com/office/officeart/2005/8/layout/hierarchy1"/>
    <dgm:cxn modelId="{A1C06B96-75DB-2647-B1C1-DA971D27CE78}" type="presParOf" srcId="{5020055E-D10F-4C4D-BF75-9C16AC12B75A}" destId="{D01D379B-C24F-1C41-B634-5CEE4B1EFD1A}" srcOrd="1" destOrd="0" presId="urn:microsoft.com/office/officeart/2005/8/layout/hierarchy1"/>
    <dgm:cxn modelId="{935534B1-4C42-584F-964F-1B5302C03AE8}" type="presParOf" srcId="{D01D379B-C24F-1C41-B634-5CEE4B1EFD1A}" destId="{E33423CD-D4E9-114D-A01F-7A6A3ABB8864}" srcOrd="0" destOrd="0" presId="urn:microsoft.com/office/officeart/2005/8/layout/hierarchy1"/>
    <dgm:cxn modelId="{8E48C299-3B55-3F48-8E79-FCBA4A93F521}" type="presParOf" srcId="{E33423CD-D4E9-114D-A01F-7A6A3ABB8864}" destId="{F320A930-2B36-E240-A756-CDB9C75246AF}" srcOrd="0" destOrd="0" presId="urn:microsoft.com/office/officeart/2005/8/layout/hierarchy1"/>
    <dgm:cxn modelId="{9F1E591F-7E9F-A742-B689-C0BC921D9632}" type="presParOf" srcId="{E33423CD-D4E9-114D-A01F-7A6A3ABB8864}" destId="{7544A34A-9A47-7C4A-892A-B3BD7D1FAF61}" srcOrd="1" destOrd="0" presId="urn:microsoft.com/office/officeart/2005/8/layout/hierarchy1"/>
    <dgm:cxn modelId="{8E8F5AB3-2458-A14A-85F7-2FEFF4B0BD6A}" type="presParOf" srcId="{D01D379B-C24F-1C41-B634-5CEE4B1EFD1A}" destId="{4CD2FD15-C6C0-1F46-BA3A-D4EBD8B47B6A}" srcOrd="1" destOrd="0" presId="urn:microsoft.com/office/officeart/2005/8/layout/hierarchy1"/>
    <dgm:cxn modelId="{6AC31852-A21E-2D4C-B7E0-51ABB53FA2ED}" type="presParOf" srcId="{4CD2FD15-C6C0-1F46-BA3A-D4EBD8B47B6A}" destId="{E7A4686A-18FA-914D-9AB5-0336438DA842}" srcOrd="0" destOrd="0" presId="urn:microsoft.com/office/officeart/2005/8/layout/hierarchy1"/>
    <dgm:cxn modelId="{F7EFE076-6ECD-B443-9CBC-1F648CB01A1F}" type="presParOf" srcId="{4CD2FD15-C6C0-1F46-BA3A-D4EBD8B47B6A}" destId="{FDFEA077-494E-9F42-898F-B0E486342222}" srcOrd="1" destOrd="0" presId="urn:microsoft.com/office/officeart/2005/8/layout/hierarchy1"/>
    <dgm:cxn modelId="{E6535EC5-F233-B541-B8D1-9FAE73805B45}" type="presParOf" srcId="{FDFEA077-494E-9F42-898F-B0E486342222}" destId="{743DA801-8AC3-9741-A1AB-784C67A1FA45}" srcOrd="0" destOrd="0" presId="urn:microsoft.com/office/officeart/2005/8/layout/hierarchy1"/>
    <dgm:cxn modelId="{27271EFE-2E01-1B40-A9CB-93A6C6AED3C0}" type="presParOf" srcId="{743DA801-8AC3-9741-A1AB-784C67A1FA45}" destId="{6905E1DF-BFCE-5040-91DD-D57B4CFC4483}" srcOrd="0" destOrd="0" presId="urn:microsoft.com/office/officeart/2005/8/layout/hierarchy1"/>
    <dgm:cxn modelId="{824E951F-8F94-6E4A-B60F-4173E685BB08}" type="presParOf" srcId="{743DA801-8AC3-9741-A1AB-784C67A1FA45}" destId="{7FE1EA20-A35D-3246-9EF3-D6D4BEA292B1}" srcOrd="1" destOrd="0" presId="urn:microsoft.com/office/officeart/2005/8/layout/hierarchy1"/>
    <dgm:cxn modelId="{0F9F22C7-085B-874B-8C22-05588ED62267}" type="presParOf" srcId="{FDFEA077-494E-9F42-898F-B0E486342222}" destId="{15710574-DC45-6942-8FCB-E6F312C2D238}" srcOrd="1" destOrd="0" presId="urn:microsoft.com/office/officeart/2005/8/layout/hierarchy1"/>
    <dgm:cxn modelId="{29D2368B-D738-2B41-BB45-C3B1EBE5014A}" type="presParOf" srcId="{5020055E-D10F-4C4D-BF75-9C16AC12B75A}" destId="{E3E20778-463B-8540-8FE9-5CC8A9F64442}" srcOrd="2" destOrd="0" presId="urn:microsoft.com/office/officeart/2005/8/layout/hierarchy1"/>
    <dgm:cxn modelId="{6B3D87AD-68AB-3440-A735-2555D630745A}" type="presParOf" srcId="{5020055E-D10F-4C4D-BF75-9C16AC12B75A}" destId="{3A5D725A-C33A-2347-BAF8-0A6C24E5C426}" srcOrd="3" destOrd="0" presId="urn:microsoft.com/office/officeart/2005/8/layout/hierarchy1"/>
    <dgm:cxn modelId="{4A6389EF-0866-6F4A-924E-A9C9573E164E}" type="presParOf" srcId="{3A5D725A-C33A-2347-BAF8-0A6C24E5C426}" destId="{D0AE90A4-F885-F04C-B67B-719B10D355E9}" srcOrd="0" destOrd="0" presId="urn:microsoft.com/office/officeart/2005/8/layout/hierarchy1"/>
    <dgm:cxn modelId="{487D74F4-ABA3-9C49-8F92-4311AF19820D}" type="presParOf" srcId="{D0AE90A4-F885-F04C-B67B-719B10D355E9}" destId="{DE21149A-E5B5-9B47-A456-4A526682BFBD}" srcOrd="0" destOrd="0" presId="urn:microsoft.com/office/officeart/2005/8/layout/hierarchy1"/>
    <dgm:cxn modelId="{E6EDA354-C599-2446-A043-59866F28BF98}" type="presParOf" srcId="{D0AE90A4-F885-F04C-B67B-719B10D355E9}" destId="{C303185A-0719-6144-9A1E-E4EB53E26C65}" srcOrd="1" destOrd="0" presId="urn:microsoft.com/office/officeart/2005/8/layout/hierarchy1"/>
    <dgm:cxn modelId="{78FEAECE-2A16-AE41-AFA5-34F65FA336C9}" type="presParOf" srcId="{3A5D725A-C33A-2347-BAF8-0A6C24E5C426}" destId="{5816ACAF-808E-5744-ABC9-44A694CF2208}" srcOrd="1" destOrd="0" presId="urn:microsoft.com/office/officeart/2005/8/layout/hierarchy1"/>
    <dgm:cxn modelId="{F274C90C-71C6-BA49-BDF5-35F884577B7A}" type="presParOf" srcId="{5816ACAF-808E-5744-ABC9-44A694CF2208}" destId="{6047226A-C9E8-F244-821D-8658650699FA}" srcOrd="0" destOrd="0" presId="urn:microsoft.com/office/officeart/2005/8/layout/hierarchy1"/>
    <dgm:cxn modelId="{C82B885E-54DD-824A-867B-2EB156B70FCF}" type="presParOf" srcId="{5816ACAF-808E-5744-ABC9-44A694CF2208}" destId="{614D22A8-AA33-AE4F-A232-82F6E5B856D3}" srcOrd="1" destOrd="0" presId="urn:microsoft.com/office/officeart/2005/8/layout/hierarchy1"/>
    <dgm:cxn modelId="{B17E5A21-AA76-F54B-BCF1-97712205A910}" type="presParOf" srcId="{614D22A8-AA33-AE4F-A232-82F6E5B856D3}" destId="{30465BC9-66F3-F341-9F0D-7E165C10D8A2}" srcOrd="0" destOrd="0" presId="urn:microsoft.com/office/officeart/2005/8/layout/hierarchy1"/>
    <dgm:cxn modelId="{B24D2CC5-3615-7D4A-80A2-ED64D8C6A7C6}" type="presParOf" srcId="{30465BC9-66F3-F341-9F0D-7E165C10D8A2}" destId="{87BD1505-E4EA-974B-A420-E8F3DEB2F6D7}" srcOrd="0" destOrd="0" presId="urn:microsoft.com/office/officeart/2005/8/layout/hierarchy1"/>
    <dgm:cxn modelId="{30CC1B94-AC3C-C240-8A7D-3B794EE8C0BD}" type="presParOf" srcId="{30465BC9-66F3-F341-9F0D-7E165C10D8A2}" destId="{524B60AE-E8FA-B343-ABB1-CCD3F928A50B}" srcOrd="1" destOrd="0" presId="urn:microsoft.com/office/officeart/2005/8/layout/hierarchy1"/>
    <dgm:cxn modelId="{515D5BD8-7DB8-BC4F-87B0-772CE3D27066}" type="presParOf" srcId="{614D22A8-AA33-AE4F-A232-82F6E5B856D3}" destId="{850C6F15-0BC0-EA4A-BFA7-B0EB866BAD5C}" srcOrd="1" destOrd="0" presId="urn:microsoft.com/office/officeart/2005/8/layout/hierarchy1"/>
    <dgm:cxn modelId="{5B95B1C1-A539-CE40-BE35-7C3BA9A979E1}" type="presParOf" srcId="{5020055E-D10F-4C4D-BF75-9C16AC12B75A}" destId="{07D0FA39-D555-CD4B-BC7A-FA4FAA1D89E9}" srcOrd="4" destOrd="0" presId="urn:microsoft.com/office/officeart/2005/8/layout/hierarchy1"/>
    <dgm:cxn modelId="{8D78F922-3465-4546-A723-0D3D368B43F3}" type="presParOf" srcId="{5020055E-D10F-4C4D-BF75-9C16AC12B75A}" destId="{D2B0F8AB-EBF3-9747-A0F3-B10F3746A1B7}" srcOrd="5" destOrd="0" presId="urn:microsoft.com/office/officeart/2005/8/layout/hierarchy1"/>
    <dgm:cxn modelId="{65D90DB0-DE81-A84F-9526-93F8ADC399EA}" type="presParOf" srcId="{D2B0F8AB-EBF3-9747-A0F3-B10F3746A1B7}" destId="{0DE53278-C11C-B94D-8622-2D1B5AC1096B}" srcOrd="0" destOrd="0" presId="urn:microsoft.com/office/officeart/2005/8/layout/hierarchy1"/>
    <dgm:cxn modelId="{F5EF26DD-3F70-7540-A6D8-6D1F36128B6C}" type="presParOf" srcId="{0DE53278-C11C-B94D-8622-2D1B5AC1096B}" destId="{98EA8FF3-D5EF-8D4B-80A5-934CD8A6BFAA}" srcOrd="0" destOrd="0" presId="urn:microsoft.com/office/officeart/2005/8/layout/hierarchy1"/>
    <dgm:cxn modelId="{42B4A254-3EE6-7C4D-99A9-95D6168A0DCB}" type="presParOf" srcId="{0DE53278-C11C-B94D-8622-2D1B5AC1096B}" destId="{D443A1B5-6E84-5847-B879-7D4A136740CC}" srcOrd="1" destOrd="0" presId="urn:microsoft.com/office/officeart/2005/8/layout/hierarchy1"/>
    <dgm:cxn modelId="{8D2E93F1-720D-6C40-9AFF-95CEE308876D}" type="presParOf" srcId="{D2B0F8AB-EBF3-9747-A0F3-B10F3746A1B7}" destId="{D30248AD-0D1F-7949-85F1-63A0382672B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5B532-FD37-48F7-A5FE-13893A6EF683}">
      <dsp:nvSpPr>
        <dsp:cNvPr id="0" name=""/>
        <dsp:cNvSpPr/>
      </dsp:nvSpPr>
      <dsp:spPr>
        <a:xfrm>
          <a:off x="3772016" y="609870"/>
          <a:ext cx="1999118" cy="712006"/>
        </a:xfrm>
        <a:custGeom>
          <a:avLst/>
          <a:gdLst/>
          <a:ahLst/>
          <a:cxnLst/>
          <a:rect l="0" t="0" r="0" b="0"/>
          <a:pathLst>
            <a:path>
              <a:moveTo>
                <a:pt x="0" y="0"/>
              </a:moveTo>
              <a:lnTo>
                <a:pt x="0" y="356436"/>
              </a:lnTo>
              <a:lnTo>
                <a:pt x="1999118" y="356436"/>
              </a:lnTo>
              <a:lnTo>
                <a:pt x="1999118" y="71200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254719-F527-403B-A8FC-8C368706068A}">
      <dsp:nvSpPr>
        <dsp:cNvPr id="0" name=""/>
        <dsp:cNvSpPr/>
      </dsp:nvSpPr>
      <dsp:spPr>
        <a:xfrm>
          <a:off x="3726296" y="609870"/>
          <a:ext cx="91440" cy="735612"/>
        </a:xfrm>
        <a:custGeom>
          <a:avLst/>
          <a:gdLst/>
          <a:ahLst/>
          <a:cxnLst/>
          <a:rect l="0" t="0" r="0" b="0"/>
          <a:pathLst>
            <a:path>
              <a:moveTo>
                <a:pt x="45720" y="0"/>
              </a:moveTo>
              <a:lnTo>
                <a:pt x="45720" y="380041"/>
              </a:lnTo>
              <a:lnTo>
                <a:pt x="74876" y="380041"/>
              </a:lnTo>
              <a:lnTo>
                <a:pt x="74876" y="735612"/>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24F8E5-994C-4F8F-896D-CCCA7F201436}">
      <dsp:nvSpPr>
        <dsp:cNvPr id="0" name=""/>
        <dsp:cNvSpPr/>
      </dsp:nvSpPr>
      <dsp:spPr>
        <a:xfrm>
          <a:off x="1548956" y="609870"/>
          <a:ext cx="2223059" cy="712006"/>
        </a:xfrm>
        <a:custGeom>
          <a:avLst/>
          <a:gdLst/>
          <a:ahLst/>
          <a:cxnLst/>
          <a:rect l="0" t="0" r="0" b="0"/>
          <a:pathLst>
            <a:path>
              <a:moveTo>
                <a:pt x="2223059" y="0"/>
              </a:moveTo>
              <a:lnTo>
                <a:pt x="2223059" y="356436"/>
              </a:lnTo>
              <a:lnTo>
                <a:pt x="0" y="356436"/>
              </a:lnTo>
              <a:lnTo>
                <a:pt x="0" y="712006"/>
              </a:lnTo>
            </a:path>
          </a:pathLst>
        </a:custGeom>
        <a:noFill/>
        <a:ln w="1905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195DA-AD23-4BCE-B441-665CC445A28D}">
      <dsp:nvSpPr>
        <dsp:cNvPr id="0" name=""/>
        <dsp:cNvSpPr/>
      </dsp:nvSpPr>
      <dsp:spPr>
        <a:xfrm>
          <a:off x="2916209" y="0"/>
          <a:ext cx="1711614" cy="60987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GB" sz="2000" kern="1200" dirty="0"/>
            <a:t>Resting C.O</a:t>
          </a:r>
          <a:endParaRPr lang="ar-SA" sz="2000" kern="1200" dirty="0"/>
        </a:p>
      </dsp:txBody>
      <dsp:txXfrm>
        <a:off x="2916209" y="0"/>
        <a:ext cx="1711614" cy="609870"/>
      </dsp:txXfrm>
    </dsp:sp>
    <dsp:sp modelId="{63F11B80-CCB6-40D6-984D-9F728232706A}">
      <dsp:nvSpPr>
        <dsp:cNvPr id="0" name=""/>
        <dsp:cNvSpPr/>
      </dsp:nvSpPr>
      <dsp:spPr>
        <a:xfrm>
          <a:off x="924846" y="1321877"/>
          <a:ext cx="1248221" cy="658279"/>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GB" sz="2000" kern="1200" dirty="0"/>
            <a:t>Men </a:t>
          </a:r>
        </a:p>
        <a:p>
          <a:pPr marL="0" lvl="0" indent="0" algn="ctr" defTabSz="889000" rtl="1">
            <a:lnSpc>
              <a:spcPct val="90000"/>
            </a:lnSpc>
            <a:spcBef>
              <a:spcPct val="0"/>
            </a:spcBef>
            <a:spcAft>
              <a:spcPct val="35000"/>
            </a:spcAft>
            <a:buNone/>
          </a:pPr>
          <a:r>
            <a:rPr lang="en-GB" sz="2000" kern="1200" dirty="0">
              <a:solidFill>
                <a:schemeClr val="accent4">
                  <a:lumMod val="75000"/>
                </a:schemeClr>
              </a:solidFill>
            </a:rPr>
            <a:t>5.6 L/min</a:t>
          </a:r>
          <a:endParaRPr lang="ar-SA" sz="2000" kern="1200" dirty="0">
            <a:solidFill>
              <a:schemeClr val="accent4">
                <a:lumMod val="75000"/>
              </a:schemeClr>
            </a:solidFill>
          </a:endParaRPr>
        </a:p>
      </dsp:txBody>
      <dsp:txXfrm>
        <a:off x="924846" y="1321877"/>
        <a:ext cx="1248221" cy="658279"/>
      </dsp:txXfrm>
    </dsp:sp>
    <dsp:sp modelId="{27BB3188-7AAB-45E4-8AE5-17AC30C5AED3}">
      <dsp:nvSpPr>
        <dsp:cNvPr id="0" name=""/>
        <dsp:cNvSpPr/>
      </dsp:nvSpPr>
      <dsp:spPr>
        <a:xfrm>
          <a:off x="3088949" y="1345482"/>
          <a:ext cx="1424448" cy="670741"/>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GB" sz="2000" kern="1200" dirty="0"/>
            <a:t>Women</a:t>
          </a:r>
        </a:p>
        <a:p>
          <a:pPr marL="0" lvl="0" indent="0" algn="ctr" defTabSz="889000" rtl="1">
            <a:lnSpc>
              <a:spcPct val="90000"/>
            </a:lnSpc>
            <a:spcBef>
              <a:spcPct val="0"/>
            </a:spcBef>
            <a:spcAft>
              <a:spcPct val="35000"/>
            </a:spcAft>
            <a:buNone/>
          </a:pPr>
          <a:r>
            <a:rPr lang="en-GB" sz="2000" kern="1200" dirty="0">
              <a:solidFill>
                <a:schemeClr val="accent4">
                  <a:lumMod val="75000"/>
                </a:schemeClr>
              </a:solidFill>
            </a:rPr>
            <a:t>4.9 L/min</a:t>
          </a:r>
          <a:endParaRPr lang="ar-SA" sz="2000" kern="1200" dirty="0">
            <a:solidFill>
              <a:schemeClr val="accent4">
                <a:lumMod val="75000"/>
              </a:schemeClr>
            </a:solidFill>
          </a:endParaRPr>
        </a:p>
      </dsp:txBody>
      <dsp:txXfrm>
        <a:off x="3088949" y="1345482"/>
        <a:ext cx="1424448" cy="670741"/>
      </dsp:txXfrm>
    </dsp:sp>
    <dsp:sp modelId="{C2901ECA-73BA-4920-B4BE-42403FD2E920}">
      <dsp:nvSpPr>
        <dsp:cNvPr id="0" name=""/>
        <dsp:cNvSpPr/>
      </dsp:nvSpPr>
      <dsp:spPr>
        <a:xfrm>
          <a:off x="5019797" y="1321877"/>
          <a:ext cx="1502674" cy="693480"/>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en-GB" sz="2000" kern="1200" dirty="0"/>
            <a:t>Average adult </a:t>
          </a:r>
        </a:p>
        <a:p>
          <a:pPr marL="0" lvl="0" indent="0" algn="ctr" defTabSz="889000" rtl="1">
            <a:lnSpc>
              <a:spcPct val="90000"/>
            </a:lnSpc>
            <a:spcBef>
              <a:spcPct val="0"/>
            </a:spcBef>
            <a:spcAft>
              <a:spcPct val="35000"/>
            </a:spcAft>
            <a:buNone/>
          </a:pPr>
          <a:r>
            <a:rPr lang="en-GB" sz="2000" kern="1200" dirty="0">
              <a:solidFill>
                <a:schemeClr val="accent4">
                  <a:lumMod val="75000"/>
                </a:schemeClr>
              </a:solidFill>
            </a:rPr>
            <a:t>5 L/min</a:t>
          </a:r>
          <a:endParaRPr lang="ar-SA" sz="2000" kern="1200" dirty="0">
            <a:solidFill>
              <a:schemeClr val="accent4">
                <a:lumMod val="75000"/>
              </a:schemeClr>
            </a:solidFill>
          </a:endParaRPr>
        </a:p>
      </dsp:txBody>
      <dsp:txXfrm>
        <a:off x="5019797" y="1321877"/>
        <a:ext cx="1502674" cy="693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B7167-8CAE-B240-96DD-35C75ACDD2D0}">
      <dsp:nvSpPr>
        <dsp:cNvPr id="0" name=""/>
        <dsp:cNvSpPr/>
      </dsp:nvSpPr>
      <dsp:spPr>
        <a:xfrm>
          <a:off x="5638388" y="1847993"/>
          <a:ext cx="2515843" cy="504007"/>
        </a:xfrm>
        <a:custGeom>
          <a:avLst/>
          <a:gdLst/>
          <a:ahLst/>
          <a:cxnLst/>
          <a:rect l="0" t="0" r="0" b="0"/>
          <a:pathLst>
            <a:path>
              <a:moveTo>
                <a:pt x="0" y="0"/>
              </a:moveTo>
              <a:lnTo>
                <a:pt x="0" y="407365"/>
              </a:lnTo>
              <a:lnTo>
                <a:pt x="2515843" y="407365"/>
              </a:lnTo>
              <a:lnTo>
                <a:pt x="2515843" y="504007"/>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D22D1-7A7D-BA4B-83CF-33EAE831A0EB}">
      <dsp:nvSpPr>
        <dsp:cNvPr id="0" name=""/>
        <dsp:cNvSpPr/>
      </dsp:nvSpPr>
      <dsp:spPr>
        <a:xfrm>
          <a:off x="3438294" y="3010678"/>
          <a:ext cx="2088387" cy="320319"/>
        </a:xfrm>
        <a:custGeom>
          <a:avLst/>
          <a:gdLst/>
          <a:ahLst/>
          <a:cxnLst/>
          <a:rect l="0" t="0" r="0" b="0"/>
          <a:pathLst>
            <a:path>
              <a:moveTo>
                <a:pt x="0" y="0"/>
              </a:moveTo>
              <a:lnTo>
                <a:pt x="0" y="223677"/>
              </a:lnTo>
              <a:lnTo>
                <a:pt x="2088387" y="223677"/>
              </a:lnTo>
              <a:lnTo>
                <a:pt x="2088387" y="32031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2B0380-5223-FD42-B85B-93D536BE0338}">
      <dsp:nvSpPr>
        <dsp:cNvPr id="0" name=""/>
        <dsp:cNvSpPr/>
      </dsp:nvSpPr>
      <dsp:spPr>
        <a:xfrm>
          <a:off x="1678878" y="3993438"/>
          <a:ext cx="9348898" cy="695677"/>
        </a:xfrm>
        <a:custGeom>
          <a:avLst/>
          <a:gdLst/>
          <a:ahLst/>
          <a:cxnLst/>
          <a:rect l="0" t="0" r="0" b="0"/>
          <a:pathLst>
            <a:path>
              <a:moveTo>
                <a:pt x="0" y="0"/>
              </a:moveTo>
              <a:lnTo>
                <a:pt x="0" y="599035"/>
              </a:lnTo>
              <a:lnTo>
                <a:pt x="9348898" y="599035"/>
              </a:lnTo>
              <a:lnTo>
                <a:pt x="9348898"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03189-89E1-6A4D-B05D-DBF00F0CE357}">
      <dsp:nvSpPr>
        <dsp:cNvPr id="0" name=""/>
        <dsp:cNvSpPr/>
      </dsp:nvSpPr>
      <dsp:spPr>
        <a:xfrm>
          <a:off x="9723710" y="5351556"/>
          <a:ext cx="91440" cy="303400"/>
        </a:xfrm>
        <a:custGeom>
          <a:avLst/>
          <a:gdLst/>
          <a:ahLst/>
          <a:cxnLst/>
          <a:rect l="0" t="0" r="0" b="0"/>
          <a:pathLst>
            <a:path>
              <a:moveTo>
                <a:pt x="45720" y="0"/>
              </a:moveTo>
              <a:lnTo>
                <a:pt x="45720"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C461B8-7459-5247-886A-2A37C0E7CEDE}">
      <dsp:nvSpPr>
        <dsp:cNvPr id="0" name=""/>
        <dsp:cNvSpPr/>
      </dsp:nvSpPr>
      <dsp:spPr>
        <a:xfrm>
          <a:off x="1678878" y="3993438"/>
          <a:ext cx="8090551" cy="695677"/>
        </a:xfrm>
        <a:custGeom>
          <a:avLst/>
          <a:gdLst/>
          <a:ahLst/>
          <a:cxnLst/>
          <a:rect l="0" t="0" r="0" b="0"/>
          <a:pathLst>
            <a:path>
              <a:moveTo>
                <a:pt x="0" y="0"/>
              </a:moveTo>
              <a:lnTo>
                <a:pt x="0" y="599035"/>
              </a:lnTo>
              <a:lnTo>
                <a:pt x="8090551" y="599035"/>
              </a:lnTo>
              <a:lnTo>
                <a:pt x="8090551"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C9A71-947E-B845-B649-85A355F8BE93}">
      <dsp:nvSpPr>
        <dsp:cNvPr id="0" name=""/>
        <dsp:cNvSpPr/>
      </dsp:nvSpPr>
      <dsp:spPr>
        <a:xfrm>
          <a:off x="8297281" y="5351556"/>
          <a:ext cx="91440" cy="303400"/>
        </a:xfrm>
        <a:custGeom>
          <a:avLst/>
          <a:gdLst/>
          <a:ahLst/>
          <a:cxnLst/>
          <a:rect l="0" t="0" r="0" b="0"/>
          <a:pathLst>
            <a:path>
              <a:moveTo>
                <a:pt x="45720" y="0"/>
              </a:moveTo>
              <a:lnTo>
                <a:pt x="45720"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AD21D-CE63-044D-B6A0-21B0EC2816F8}">
      <dsp:nvSpPr>
        <dsp:cNvPr id="0" name=""/>
        <dsp:cNvSpPr/>
      </dsp:nvSpPr>
      <dsp:spPr>
        <a:xfrm>
          <a:off x="1678878" y="3993438"/>
          <a:ext cx="6664123" cy="695677"/>
        </a:xfrm>
        <a:custGeom>
          <a:avLst/>
          <a:gdLst/>
          <a:ahLst/>
          <a:cxnLst/>
          <a:rect l="0" t="0" r="0" b="0"/>
          <a:pathLst>
            <a:path>
              <a:moveTo>
                <a:pt x="0" y="0"/>
              </a:moveTo>
              <a:lnTo>
                <a:pt x="0" y="599035"/>
              </a:lnTo>
              <a:lnTo>
                <a:pt x="6664123" y="599035"/>
              </a:lnTo>
              <a:lnTo>
                <a:pt x="6664123"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8E1617-8A59-D940-A995-8CEE4D004951}">
      <dsp:nvSpPr>
        <dsp:cNvPr id="0" name=""/>
        <dsp:cNvSpPr/>
      </dsp:nvSpPr>
      <dsp:spPr>
        <a:xfrm>
          <a:off x="6870853" y="5351556"/>
          <a:ext cx="91440" cy="303400"/>
        </a:xfrm>
        <a:custGeom>
          <a:avLst/>
          <a:gdLst/>
          <a:ahLst/>
          <a:cxnLst/>
          <a:rect l="0" t="0" r="0" b="0"/>
          <a:pathLst>
            <a:path>
              <a:moveTo>
                <a:pt x="45720" y="0"/>
              </a:moveTo>
              <a:lnTo>
                <a:pt x="45720"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3C542-6A56-124F-B66D-657EFA5CF911}">
      <dsp:nvSpPr>
        <dsp:cNvPr id="0" name=""/>
        <dsp:cNvSpPr/>
      </dsp:nvSpPr>
      <dsp:spPr>
        <a:xfrm>
          <a:off x="1678878" y="3993438"/>
          <a:ext cx="5237694" cy="695677"/>
        </a:xfrm>
        <a:custGeom>
          <a:avLst/>
          <a:gdLst/>
          <a:ahLst/>
          <a:cxnLst/>
          <a:rect l="0" t="0" r="0" b="0"/>
          <a:pathLst>
            <a:path>
              <a:moveTo>
                <a:pt x="0" y="0"/>
              </a:moveTo>
              <a:lnTo>
                <a:pt x="0" y="599035"/>
              </a:lnTo>
              <a:lnTo>
                <a:pt x="5237694" y="599035"/>
              </a:lnTo>
              <a:lnTo>
                <a:pt x="5237694"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FA1ED0-022D-9C4A-8064-8E984BB8A2F0}">
      <dsp:nvSpPr>
        <dsp:cNvPr id="0" name=""/>
        <dsp:cNvSpPr/>
      </dsp:nvSpPr>
      <dsp:spPr>
        <a:xfrm>
          <a:off x="5595816" y="5351556"/>
          <a:ext cx="91440" cy="303400"/>
        </a:xfrm>
        <a:custGeom>
          <a:avLst/>
          <a:gdLst/>
          <a:ahLst/>
          <a:cxnLst/>
          <a:rect l="0" t="0" r="0" b="0"/>
          <a:pathLst>
            <a:path>
              <a:moveTo>
                <a:pt x="45720" y="0"/>
              </a:moveTo>
              <a:lnTo>
                <a:pt x="45720"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59C33-8228-F74D-BAF8-4C8446203ECA}">
      <dsp:nvSpPr>
        <dsp:cNvPr id="0" name=""/>
        <dsp:cNvSpPr/>
      </dsp:nvSpPr>
      <dsp:spPr>
        <a:xfrm>
          <a:off x="1678878" y="3993438"/>
          <a:ext cx="3962657" cy="695677"/>
        </a:xfrm>
        <a:custGeom>
          <a:avLst/>
          <a:gdLst/>
          <a:ahLst/>
          <a:cxnLst/>
          <a:rect l="0" t="0" r="0" b="0"/>
          <a:pathLst>
            <a:path>
              <a:moveTo>
                <a:pt x="0" y="0"/>
              </a:moveTo>
              <a:lnTo>
                <a:pt x="0" y="599035"/>
              </a:lnTo>
              <a:lnTo>
                <a:pt x="3962657" y="599035"/>
              </a:lnTo>
              <a:lnTo>
                <a:pt x="3962657"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2B3614-A95E-904D-B4C5-9FD678933EAE}">
      <dsp:nvSpPr>
        <dsp:cNvPr id="0" name=""/>
        <dsp:cNvSpPr/>
      </dsp:nvSpPr>
      <dsp:spPr>
        <a:xfrm>
          <a:off x="3728980" y="5351556"/>
          <a:ext cx="637518" cy="303400"/>
        </a:xfrm>
        <a:custGeom>
          <a:avLst/>
          <a:gdLst/>
          <a:ahLst/>
          <a:cxnLst/>
          <a:rect l="0" t="0" r="0" b="0"/>
          <a:pathLst>
            <a:path>
              <a:moveTo>
                <a:pt x="0" y="0"/>
              </a:moveTo>
              <a:lnTo>
                <a:pt x="0" y="206758"/>
              </a:lnTo>
              <a:lnTo>
                <a:pt x="637518" y="206758"/>
              </a:lnTo>
              <a:lnTo>
                <a:pt x="637518"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6B2ACA-6042-EC4B-91F1-609BB6851970}">
      <dsp:nvSpPr>
        <dsp:cNvPr id="0" name=""/>
        <dsp:cNvSpPr/>
      </dsp:nvSpPr>
      <dsp:spPr>
        <a:xfrm>
          <a:off x="3091461" y="5351556"/>
          <a:ext cx="637518" cy="303400"/>
        </a:xfrm>
        <a:custGeom>
          <a:avLst/>
          <a:gdLst/>
          <a:ahLst/>
          <a:cxnLst/>
          <a:rect l="0" t="0" r="0" b="0"/>
          <a:pathLst>
            <a:path>
              <a:moveTo>
                <a:pt x="637518" y="0"/>
              </a:moveTo>
              <a:lnTo>
                <a:pt x="637518" y="206758"/>
              </a:lnTo>
              <a:lnTo>
                <a:pt x="0" y="206758"/>
              </a:lnTo>
              <a:lnTo>
                <a:pt x="0"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FF1A7F-5A2B-BE4F-B3E8-35F9A6B91327}">
      <dsp:nvSpPr>
        <dsp:cNvPr id="0" name=""/>
        <dsp:cNvSpPr/>
      </dsp:nvSpPr>
      <dsp:spPr>
        <a:xfrm>
          <a:off x="1678878" y="3993438"/>
          <a:ext cx="2050101" cy="695677"/>
        </a:xfrm>
        <a:custGeom>
          <a:avLst/>
          <a:gdLst/>
          <a:ahLst/>
          <a:cxnLst/>
          <a:rect l="0" t="0" r="0" b="0"/>
          <a:pathLst>
            <a:path>
              <a:moveTo>
                <a:pt x="0" y="0"/>
              </a:moveTo>
              <a:lnTo>
                <a:pt x="0" y="599035"/>
              </a:lnTo>
              <a:lnTo>
                <a:pt x="2050101" y="599035"/>
              </a:lnTo>
              <a:lnTo>
                <a:pt x="2050101"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005549-C492-DD44-B475-2EF0D8AD3E29}">
      <dsp:nvSpPr>
        <dsp:cNvPr id="0" name=""/>
        <dsp:cNvSpPr/>
      </dsp:nvSpPr>
      <dsp:spPr>
        <a:xfrm>
          <a:off x="1678878" y="3993438"/>
          <a:ext cx="775063" cy="695677"/>
        </a:xfrm>
        <a:custGeom>
          <a:avLst/>
          <a:gdLst/>
          <a:ahLst/>
          <a:cxnLst/>
          <a:rect l="0" t="0" r="0" b="0"/>
          <a:pathLst>
            <a:path>
              <a:moveTo>
                <a:pt x="0" y="0"/>
              </a:moveTo>
              <a:lnTo>
                <a:pt x="0" y="599035"/>
              </a:lnTo>
              <a:lnTo>
                <a:pt x="775063" y="599035"/>
              </a:lnTo>
              <a:lnTo>
                <a:pt x="775063"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328627-A3DD-B747-83D8-36B1CB2E24F1}">
      <dsp:nvSpPr>
        <dsp:cNvPr id="0" name=""/>
        <dsp:cNvSpPr/>
      </dsp:nvSpPr>
      <dsp:spPr>
        <a:xfrm>
          <a:off x="1178905" y="5351556"/>
          <a:ext cx="637518" cy="303400"/>
        </a:xfrm>
        <a:custGeom>
          <a:avLst/>
          <a:gdLst/>
          <a:ahLst/>
          <a:cxnLst/>
          <a:rect l="0" t="0" r="0" b="0"/>
          <a:pathLst>
            <a:path>
              <a:moveTo>
                <a:pt x="0" y="0"/>
              </a:moveTo>
              <a:lnTo>
                <a:pt x="0" y="206758"/>
              </a:lnTo>
              <a:lnTo>
                <a:pt x="637518" y="206758"/>
              </a:lnTo>
              <a:lnTo>
                <a:pt x="637518"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801419-39C0-7E45-9D5C-71D2939F9AD2}">
      <dsp:nvSpPr>
        <dsp:cNvPr id="0" name=""/>
        <dsp:cNvSpPr/>
      </dsp:nvSpPr>
      <dsp:spPr>
        <a:xfrm>
          <a:off x="541386" y="5351556"/>
          <a:ext cx="637518" cy="303400"/>
        </a:xfrm>
        <a:custGeom>
          <a:avLst/>
          <a:gdLst/>
          <a:ahLst/>
          <a:cxnLst/>
          <a:rect l="0" t="0" r="0" b="0"/>
          <a:pathLst>
            <a:path>
              <a:moveTo>
                <a:pt x="637518" y="0"/>
              </a:moveTo>
              <a:lnTo>
                <a:pt x="637518" y="206758"/>
              </a:lnTo>
              <a:lnTo>
                <a:pt x="0" y="206758"/>
              </a:lnTo>
              <a:lnTo>
                <a:pt x="0" y="303400"/>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5FEBCA-5929-E241-80A4-5BD1BAABAE39}">
      <dsp:nvSpPr>
        <dsp:cNvPr id="0" name=""/>
        <dsp:cNvSpPr/>
      </dsp:nvSpPr>
      <dsp:spPr>
        <a:xfrm>
          <a:off x="1178905" y="3993438"/>
          <a:ext cx="499973" cy="695677"/>
        </a:xfrm>
        <a:custGeom>
          <a:avLst/>
          <a:gdLst/>
          <a:ahLst/>
          <a:cxnLst/>
          <a:rect l="0" t="0" r="0" b="0"/>
          <a:pathLst>
            <a:path>
              <a:moveTo>
                <a:pt x="499973" y="0"/>
              </a:moveTo>
              <a:lnTo>
                <a:pt x="499973" y="599035"/>
              </a:lnTo>
              <a:lnTo>
                <a:pt x="0" y="599035"/>
              </a:lnTo>
              <a:lnTo>
                <a:pt x="0" y="695677"/>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ABF59-AAF4-7C4F-96E9-FB6A038FD716}">
      <dsp:nvSpPr>
        <dsp:cNvPr id="0" name=""/>
        <dsp:cNvSpPr/>
      </dsp:nvSpPr>
      <dsp:spPr>
        <a:xfrm>
          <a:off x="1678878" y="3010678"/>
          <a:ext cx="1759415" cy="320319"/>
        </a:xfrm>
        <a:custGeom>
          <a:avLst/>
          <a:gdLst/>
          <a:ahLst/>
          <a:cxnLst/>
          <a:rect l="0" t="0" r="0" b="0"/>
          <a:pathLst>
            <a:path>
              <a:moveTo>
                <a:pt x="1759415" y="0"/>
              </a:moveTo>
              <a:lnTo>
                <a:pt x="1759415" y="223677"/>
              </a:lnTo>
              <a:lnTo>
                <a:pt x="0" y="223677"/>
              </a:lnTo>
              <a:lnTo>
                <a:pt x="0" y="320319"/>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2375A-BE70-7D49-9D55-E9AE811C8FBF}">
      <dsp:nvSpPr>
        <dsp:cNvPr id="0" name=""/>
        <dsp:cNvSpPr/>
      </dsp:nvSpPr>
      <dsp:spPr>
        <a:xfrm>
          <a:off x="3438294" y="1847993"/>
          <a:ext cx="2200094" cy="500244"/>
        </a:xfrm>
        <a:custGeom>
          <a:avLst/>
          <a:gdLst/>
          <a:ahLst/>
          <a:cxnLst/>
          <a:rect l="0" t="0" r="0" b="0"/>
          <a:pathLst>
            <a:path>
              <a:moveTo>
                <a:pt x="2200094" y="0"/>
              </a:moveTo>
              <a:lnTo>
                <a:pt x="2200094" y="403602"/>
              </a:lnTo>
              <a:lnTo>
                <a:pt x="0" y="403602"/>
              </a:lnTo>
              <a:lnTo>
                <a:pt x="0" y="50024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80D4F-64F0-6341-9DB4-E9ADBA0D1E2D}">
      <dsp:nvSpPr>
        <dsp:cNvPr id="0" name=""/>
        <dsp:cNvSpPr/>
      </dsp:nvSpPr>
      <dsp:spPr>
        <a:xfrm>
          <a:off x="2317134" y="1185554"/>
          <a:ext cx="6642508" cy="66243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D2094-971F-EF41-B8D2-83A6AC45476C}">
      <dsp:nvSpPr>
        <dsp:cNvPr id="0" name=""/>
        <dsp:cNvSpPr/>
      </dsp:nvSpPr>
      <dsp:spPr>
        <a:xfrm>
          <a:off x="2433046" y="1295670"/>
          <a:ext cx="6642508" cy="662439"/>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Factors affecting &amp; regulating cardiac output</a:t>
          </a:r>
          <a:endParaRPr lang="en-US" sz="2400" kern="1200" dirty="0"/>
        </a:p>
      </dsp:txBody>
      <dsp:txXfrm>
        <a:off x="2452448" y="1315072"/>
        <a:ext cx="6603704" cy="623635"/>
      </dsp:txXfrm>
    </dsp:sp>
    <dsp:sp modelId="{40736BF9-5903-2942-AA50-57B6923A0AC7}">
      <dsp:nvSpPr>
        <dsp:cNvPr id="0" name=""/>
        <dsp:cNvSpPr/>
      </dsp:nvSpPr>
      <dsp:spPr>
        <a:xfrm>
          <a:off x="2916687" y="2348238"/>
          <a:ext cx="1043212" cy="6624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D3287-EF97-3B43-B41C-F828597CDC09}">
      <dsp:nvSpPr>
        <dsp:cNvPr id="0" name=""/>
        <dsp:cNvSpPr/>
      </dsp:nvSpPr>
      <dsp:spPr>
        <a:xfrm>
          <a:off x="3032600" y="2458355"/>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Heart rate </a:t>
          </a:r>
        </a:p>
      </dsp:txBody>
      <dsp:txXfrm>
        <a:off x="3052002" y="2477757"/>
        <a:ext cx="1004408" cy="623635"/>
      </dsp:txXfrm>
    </dsp:sp>
    <dsp:sp modelId="{8647B07F-39F5-2A46-892A-7C9D5072453C}">
      <dsp:nvSpPr>
        <dsp:cNvPr id="0" name=""/>
        <dsp:cNvSpPr/>
      </dsp:nvSpPr>
      <dsp:spPr>
        <a:xfrm>
          <a:off x="964205" y="3330998"/>
          <a:ext cx="1429347" cy="6624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5BFF7-6C38-D241-A569-88039302BDAA}">
      <dsp:nvSpPr>
        <dsp:cNvPr id="0" name=""/>
        <dsp:cNvSpPr/>
      </dsp:nvSpPr>
      <dsp:spPr>
        <a:xfrm>
          <a:off x="1080117" y="3441115"/>
          <a:ext cx="1429347" cy="66243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Increase HR</a:t>
          </a:r>
        </a:p>
      </dsp:txBody>
      <dsp:txXfrm>
        <a:off x="1099519" y="3460517"/>
        <a:ext cx="1390543" cy="623635"/>
      </dsp:txXfrm>
    </dsp:sp>
    <dsp:sp modelId="{A267FECB-AAE3-4243-8277-3C3C5912AF07}">
      <dsp:nvSpPr>
        <dsp:cNvPr id="0" name=""/>
        <dsp:cNvSpPr/>
      </dsp:nvSpPr>
      <dsp:spPr>
        <a:xfrm>
          <a:off x="657299"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1A2267-D7C2-5047-A5DC-C71673FABD01}">
      <dsp:nvSpPr>
        <dsp:cNvPr id="0" name=""/>
        <dsp:cNvSpPr/>
      </dsp:nvSpPr>
      <dsp:spPr>
        <a:xfrm>
          <a:off x="773211"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Hormones</a:t>
          </a:r>
          <a:endParaRPr lang="en-US" sz="1400" kern="1200" dirty="0"/>
        </a:p>
      </dsp:txBody>
      <dsp:txXfrm>
        <a:off x="792613" y="4818635"/>
        <a:ext cx="1004408" cy="623635"/>
      </dsp:txXfrm>
    </dsp:sp>
    <dsp:sp modelId="{8FFC2F20-31BA-9148-8F50-50EC7C2C238F}">
      <dsp:nvSpPr>
        <dsp:cNvPr id="0" name=""/>
        <dsp:cNvSpPr/>
      </dsp:nvSpPr>
      <dsp:spPr>
        <a:xfrm>
          <a:off x="19780" y="565495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4D2CC-96B1-2F41-898A-897873DD1AF3}">
      <dsp:nvSpPr>
        <dsp:cNvPr id="0" name=""/>
        <dsp:cNvSpPr/>
      </dsp:nvSpPr>
      <dsp:spPr>
        <a:xfrm>
          <a:off x="135692" y="576507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b="1" kern="1200"/>
            <a:t>Epinephrin (neurotransmitter)</a:t>
          </a:r>
          <a:endParaRPr lang="en-US" sz="1000" kern="1200" dirty="0"/>
        </a:p>
      </dsp:txBody>
      <dsp:txXfrm>
        <a:off x="155094" y="5784475"/>
        <a:ext cx="1004408" cy="623635"/>
      </dsp:txXfrm>
    </dsp:sp>
    <dsp:sp modelId="{A2424608-FFFE-3647-81B4-B295AD945BC8}">
      <dsp:nvSpPr>
        <dsp:cNvPr id="0" name=""/>
        <dsp:cNvSpPr/>
      </dsp:nvSpPr>
      <dsp:spPr>
        <a:xfrm>
          <a:off x="1294817" y="565495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BC5638-3248-7443-B4A7-8055DA6429A2}">
      <dsp:nvSpPr>
        <dsp:cNvPr id="0" name=""/>
        <dsp:cNvSpPr/>
      </dsp:nvSpPr>
      <dsp:spPr>
        <a:xfrm>
          <a:off x="1410730" y="576507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err="1"/>
            <a:t>Thyroxine</a:t>
          </a:r>
          <a:r>
            <a:rPr lang="en-GB" sz="1400" b="1" kern="1200" dirty="0"/>
            <a:t> </a:t>
          </a:r>
          <a:endParaRPr lang="en-US" sz="1400" kern="1200" dirty="0"/>
        </a:p>
      </dsp:txBody>
      <dsp:txXfrm>
        <a:off x="1430132" y="5784475"/>
        <a:ext cx="1004408" cy="623635"/>
      </dsp:txXfrm>
    </dsp:sp>
    <dsp:sp modelId="{021B6DD5-72A4-6A49-B5E4-D6296F039A18}">
      <dsp:nvSpPr>
        <dsp:cNvPr id="0" name=""/>
        <dsp:cNvSpPr/>
      </dsp:nvSpPr>
      <dsp:spPr>
        <a:xfrm>
          <a:off x="1932336"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BF7D51-7041-B649-A8C0-45D264A4D819}">
      <dsp:nvSpPr>
        <dsp:cNvPr id="0" name=""/>
        <dsp:cNvSpPr/>
      </dsp:nvSpPr>
      <dsp:spPr>
        <a:xfrm>
          <a:off x="2048249"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pregnancy</a:t>
          </a:r>
        </a:p>
      </dsp:txBody>
      <dsp:txXfrm>
        <a:off x="2067651" y="4818635"/>
        <a:ext cx="1004408" cy="623635"/>
      </dsp:txXfrm>
    </dsp:sp>
    <dsp:sp modelId="{781F7428-F2DE-9648-8203-456706D74ED8}">
      <dsp:nvSpPr>
        <dsp:cNvPr id="0" name=""/>
        <dsp:cNvSpPr/>
      </dsp:nvSpPr>
      <dsp:spPr>
        <a:xfrm>
          <a:off x="3207373"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C82D7-63F3-9847-8297-A980A7B8C229}">
      <dsp:nvSpPr>
        <dsp:cNvPr id="0" name=""/>
        <dsp:cNvSpPr/>
      </dsp:nvSpPr>
      <dsp:spPr>
        <a:xfrm>
          <a:off x="3323286"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b="1" kern="1200" dirty="0"/>
            <a:t>Sympathetic Nervous system*</a:t>
          </a:r>
          <a:endParaRPr lang="en-US" sz="1000" kern="1200" dirty="0"/>
        </a:p>
      </dsp:txBody>
      <dsp:txXfrm>
        <a:off x="3342688" y="4818635"/>
        <a:ext cx="1004408" cy="623635"/>
      </dsp:txXfrm>
    </dsp:sp>
    <dsp:sp modelId="{D99FF5D2-4479-7B40-A2E5-38F6DACF60AE}">
      <dsp:nvSpPr>
        <dsp:cNvPr id="0" name=""/>
        <dsp:cNvSpPr/>
      </dsp:nvSpPr>
      <dsp:spPr>
        <a:xfrm>
          <a:off x="2569855" y="565495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B76288-115B-DC4C-B2F2-DBF53DA297DB}">
      <dsp:nvSpPr>
        <dsp:cNvPr id="0" name=""/>
        <dsp:cNvSpPr/>
      </dsp:nvSpPr>
      <dsp:spPr>
        <a:xfrm>
          <a:off x="2685767" y="576507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b="1" kern="1200"/>
            <a:t>crisis </a:t>
          </a:r>
          <a:r>
            <a:rPr lang="en-GB" sz="1100" b="1" kern="1200">
              <a:latin typeface="+mn-lt"/>
              <a:ea typeface="+mn-ea"/>
              <a:cs typeface="+mn-cs"/>
            </a:rPr>
            <a:t>(e.g. Stress , anxiety , fear .. etc.).</a:t>
          </a:r>
          <a:endParaRPr lang="en-US" sz="1100" kern="1200" dirty="0"/>
        </a:p>
      </dsp:txBody>
      <dsp:txXfrm>
        <a:off x="2705169" y="5784475"/>
        <a:ext cx="1004408" cy="623635"/>
      </dsp:txXfrm>
    </dsp:sp>
    <dsp:sp modelId="{16B69548-9765-E246-9131-BC6A9590C39D}">
      <dsp:nvSpPr>
        <dsp:cNvPr id="0" name=""/>
        <dsp:cNvSpPr/>
      </dsp:nvSpPr>
      <dsp:spPr>
        <a:xfrm>
          <a:off x="3844892" y="565495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A7EF1-842A-F64A-994C-260AE65BC37F}">
      <dsp:nvSpPr>
        <dsp:cNvPr id="0" name=""/>
        <dsp:cNvSpPr/>
      </dsp:nvSpPr>
      <dsp:spPr>
        <a:xfrm>
          <a:off x="3960805" y="576507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High BP</a:t>
          </a:r>
        </a:p>
      </dsp:txBody>
      <dsp:txXfrm>
        <a:off x="3980207" y="5784475"/>
        <a:ext cx="1004408" cy="623635"/>
      </dsp:txXfrm>
    </dsp:sp>
    <dsp:sp modelId="{3B9DBCD9-599B-5E48-8D44-EBC815720940}">
      <dsp:nvSpPr>
        <dsp:cNvPr id="0" name=""/>
        <dsp:cNvSpPr/>
      </dsp:nvSpPr>
      <dsp:spPr>
        <a:xfrm>
          <a:off x="5119929"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B8C88-D415-244B-9D34-7EDBA14C222D}">
      <dsp:nvSpPr>
        <dsp:cNvPr id="0" name=""/>
        <dsp:cNvSpPr/>
      </dsp:nvSpPr>
      <dsp:spPr>
        <a:xfrm>
          <a:off x="5235842"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Decrease blood volume </a:t>
          </a:r>
          <a:endParaRPr lang="en-US" sz="1200" kern="1200" dirty="0"/>
        </a:p>
      </dsp:txBody>
      <dsp:txXfrm>
        <a:off x="5255244" y="4818635"/>
        <a:ext cx="1004408" cy="623635"/>
      </dsp:txXfrm>
    </dsp:sp>
    <dsp:sp modelId="{59F8C9E5-028B-3B41-9D55-D196BFCBE10E}">
      <dsp:nvSpPr>
        <dsp:cNvPr id="0" name=""/>
        <dsp:cNvSpPr/>
      </dsp:nvSpPr>
      <dsp:spPr>
        <a:xfrm>
          <a:off x="5119929" y="565495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637D1D-C444-E443-832A-D283D00A1CA7}">
      <dsp:nvSpPr>
        <dsp:cNvPr id="0" name=""/>
        <dsp:cNvSpPr/>
      </dsp:nvSpPr>
      <dsp:spPr>
        <a:xfrm>
          <a:off x="5235842" y="576507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GB" sz="1400" b="1" kern="1200">
              <a:latin typeface="+mn-lt"/>
              <a:ea typeface="+mn-ea"/>
              <a:cs typeface="+mn-cs"/>
            </a:rPr>
            <a:t>E.g. Trauma </a:t>
          </a:r>
          <a:endParaRPr lang="en-US" sz="1400" kern="1200" dirty="0"/>
        </a:p>
      </dsp:txBody>
      <dsp:txXfrm>
        <a:off x="5255244" y="5784475"/>
        <a:ext cx="1004408" cy="623635"/>
      </dsp:txXfrm>
    </dsp:sp>
    <dsp:sp modelId="{1C6D17CF-6E20-C647-A72B-B68D522888E8}">
      <dsp:nvSpPr>
        <dsp:cNvPr id="0" name=""/>
        <dsp:cNvSpPr/>
      </dsp:nvSpPr>
      <dsp:spPr>
        <a:xfrm>
          <a:off x="6394967"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F76BB5-C196-B741-9D21-C8F6AC59B6C6}">
      <dsp:nvSpPr>
        <dsp:cNvPr id="0" name=""/>
        <dsp:cNvSpPr/>
      </dsp:nvSpPr>
      <dsp:spPr>
        <a:xfrm>
          <a:off x="6510879"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Exercise**</a:t>
          </a:r>
        </a:p>
      </dsp:txBody>
      <dsp:txXfrm>
        <a:off x="6530281" y="4818635"/>
        <a:ext cx="1004408" cy="623635"/>
      </dsp:txXfrm>
    </dsp:sp>
    <dsp:sp modelId="{DF67F17B-8480-5646-BD33-00E50F20970A}">
      <dsp:nvSpPr>
        <dsp:cNvPr id="0" name=""/>
        <dsp:cNvSpPr/>
      </dsp:nvSpPr>
      <dsp:spPr>
        <a:xfrm>
          <a:off x="6394967" y="565495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BEFD5-6127-644E-84C5-977DB493AC42}">
      <dsp:nvSpPr>
        <dsp:cNvPr id="0" name=""/>
        <dsp:cNvSpPr/>
      </dsp:nvSpPr>
      <dsp:spPr>
        <a:xfrm>
          <a:off x="6510879" y="576507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b="1" kern="1200">
              <a:latin typeface="+mn-lt"/>
              <a:ea typeface="+mn-ea"/>
              <a:cs typeface="+mn-cs"/>
            </a:rPr>
            <a:t>muscle need more O2 </a:t>
          </a:r>
          <a:r>
            <a:rPr lang="en-GB" sz="1000" b="1" kern="1200">
              <a:latin typeface="+mn-lt"/>
              <a:ea typeface="+mn-ea"/>
              <a:cs typeface="+mn-cs"/>
              <a:sym typeface="Wingdings"/>
            </a:rPr>
            <a:t></a:t>
          </a:r>
          <a:r>
            <a:rPr lang="en-GB" sz="1000" b="1" kern="1200">
              <a:latin typeface="+mn-lt"/>
              <a:ea typeface="+mn-ea"/>
              <a:cs typeface="+mn-cs"/>
            </a:rPr>
            <a:t> heart need to pump more blood.</a:t>
          </a:r>
          <a:endParaRPr lang="en-US" sz="1000" b="1" kern="1200" dirty="0"/>
        </a:p>
      </dsp:txBody>
      <dsp:txXfrm>
        <a:off x="6530281" y="5784475"/>
        <a:ext cx="1004408" cy="623635"/>
      </dsp:txXfrm>
    </dsp:sp>
    <dsp:sp modelId="{8DB8D4E2-09DE-0D48-8D70-C01F1DDA429C}">
      <dsp:nvSpPr>
        <dsp:cNvPr id="0" name=""/>
        <dsp:cNvSpPr/>
      </dsp:nvSpPr>
      <dsp:spPr>
        <a:xfrm>
          <a:off x="7821395"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3B4C5-A802-CF46-BC96-FBA5EF3B27B1}">
      <dsp:nvSpPr>
        <dsp:cNvPr id="0" name=""/>
        <dsp:cNvSpPr/>
      </dsp:nvSpPr>
      <dsp:spPr>
        <a:xfrm>
          <a:off x="7937308"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Bainbridge</a:t>
          </a:r>
          <a:r>
            <a:rPr lang="en-US" sz="1400" b="1" kern="1200" baseline="0" dirty="0"/>
            <a:t> reflex = </a:t>
          </a:r>
          <a:r>
            <a:rPr lang="en-GB" sz="1400" kern="1200" dirty="0"/>
            <a:t>Atrial reflex </a:t>
          </a:r>
          <a:endParaRPr lang="en-US" sz="1400" kern="1200" dirty="0"/>
        </a:p>
      </dsp:txBody>
      <dsp:txXfrm>
        <a:off x="7956710" y="4818635"/>
        <a:ext cx="1004408" cy="623635"/>
      </dsp:txXfrm>
    </dsp:sp>
    <dsp:sp modelId="{3B0CA323-BF05-6242-B71E-45D6D1DD266C}">
      <dsp:nvSpPr>
        <dsp:cNvPr id="0" name=""/>
        <dsp:cNvSpPr/>
      </dsp:nvSpPr>
      <dsp:spPr>
        <a:xfrm>
          <a:off x="7670004" y="5654956"/>
          <a:ext cx="1345994" cy="136371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C6D26-15D8-E34C-865A-0797CA3B5917}">
      <dsp:nvSpPr>
        <dsp:cNvPr id="0" name=""/>
        <dsp:cNvSpPr/>
      </dsp:nvSpPr>
      <dsp:spPr>
        <a:xfrm>
          <a:off x="7785917" y="5765073"/>
          <a:ext cx="1345994" cy="136371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In the right atrium there is Stretch receptor, which response to venous return ( increase in pressure ) by increasing the </a:t>
          </a:r>
          <a:r>
            <a:rPr lang="en-GB" sz="900" b="1" u="sng" kern="1200"/>
            <a:t>heart rate</a:t>
          </a:r>
          <a:r>
            <a:rPr lang="en-GB" sz="900" b="1" kern="1200"/>
            <a:t> through sympathetic activity.</a:t>
          </a:r>
          <a:endParaRPr lang="en-US" sz="900" b="1" kern="1200" dirty="0"/>
        </a:p>
      </dsp:txBody>
      <dsp:txXfrm>
        <a:off x="7825340" y="5804496"/>
        <a:ext cx="1267148" cy="1284872"/>
      </dsp:txXfrm>
    </dsp:sp>
    <dsp:sp modelId="{07599F8E-DADD-1748-859C-15B147056AB2}">
      <dsp:nvSpPr>
        <dsp:cNvPr id="0" name=""/>
        <dsp:cNvSpPr/>
      </dsp:nvSpPr>
      <dsp:spPr>
        <a:xfrm>
          <a:off x="9247823"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E980B-E663-B841-BF6B-0A87E579FE68}">
      <dsp:nvSpPr>
        <dsp:cNvPr id="0" name=""/>
        <dsp:cNvSpPr/>
      </dsp:nvSpPr>
      <dsp:spPr>
        <a:xfrm>
          <a:off x="9363736"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t>Frequency-force relationship</a:t>
          </a:r>
          <a:endParaRPr lang="en-US" sz="1200" kern="1200" dirty="0"/>
        </a:p>
      </dsp:txBody>
      <dsp:txXfrm>
        <a:off x="9383138" y="4818635"/>
        <a:ext cx="1004408" cy="623635"/>
      </dsp:txXfrm>
    </dsp:sp>
    <dsp:sp modelId="{7D23C091-D1A8-AB4A-A08E-3338C2ECF1D0}">
      <dsp:nvSpPr>
        <dsp:cNvPr id="0" name=""/>
        <dsp:cNvSpPr/>
      </dsp:nvSpPr>
      <dsp:spPr>
        <a:xfrm>
          <a:off x="9247823" y="5654956"/>
          <a:ext cx="1043212" cy="1131182"/>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13646-79D9-0346-861B-3A0F22B71B15}">
      <dsp:nvSpPr>
        <dsp:cNvPr id="0" name=""/>
        <dsp:cNvSpPr/>
      </dsp:nvSpPr>
      <dsp:spPr>
        <a:xfrm>
          <a:off x="9363736" y="5765073"/>
          <a:ext cx="1043212" cy="1131182"/>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Increase cardiac contractility i.e.</a:t>
          </a:r>
        </a:p>
        <a:p>
          <a:pPr marL="0" lvl="0" indent="0" algn="ctr" defTabSz="533400">
            <a:lnSpc>
              <a:spcPct val="90000"/>
            </a:lnSpc>
            <a:spcBef>
              <a:spcPct val="0"/>
            </a:spcBef>
            <a:spcAft>
              <a:spcPct val="35000"/>
            </a:spcAft>
            <a:buNone/>
          </a:pPr>
          <a:r>
            <a:rPr lang="en-US" sz="900" b="1" kern="1200" dirty="0"/>
            <a:t>hyperthyroidism</a:t>
          </a:r>
          <a:endParaRPr lang="en-US" sz="1200" b="1" kern="1200" dirty="0"/>
        </a:p>
      </dsp:txBody>
      <dsp:txXfrm>
        <a:off x="9394291" y="5795628"/>
        <a:ext cx="982102" cy="1070072"/>
      </dsp:txXfrm>
    </dsp:sp>
    <dsp:sp modelId="{CA507F25-C6F6-1848-B066-1DCAEEBF1C6C}">
      <dsp:nvSpPr>
        <dsp:cNvPr id="0" name=""/>
        <dsp:cNvSpPr/>
      </dsp:nvSpPr>
      <dsp:spPr>
        <a:xfrm>
          <a:off x="10506171" y="4689116"/>
          <a:ext cx="1043212" cy="6624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5E5F87-B183-9E4E-832E-7616D16E0A5A}">
      <dsp:nvSpPr>
        <dsp:cNvPr id="0" name=""/>
        <dsp:cNvSpPr/>
      </dsp:nvSpPr>
      <dsp:spPr>
        <a:xfrm>
          <a:off x="10622083" y="4799233"/>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Increase temperature</a:t>
          </a:r>
        </a:p>
      </dsp:txBody>
      <dsp:txXfrm>
        <a:off x="10641485" y="4818635"/>
        <a:ext cx="1004408" cy="623635"/>
      </dsp:txXfrm>
    </dsp:sp>
    <dsp:sp modelId="{1EC365E9-CE86-5D44-AE3F-AEEA894F43DA}">
      <dsp:nvSpPr>
        <dsp:cNvPr id="0" name=""/>
        <dsp:cNvSpPr/>
      </dsp:nvSpPr>
      <dsp:spPr>
        <a:xfrm>
          <a:off x="4856850" y="3330998"/>
          <a:ext cx="1339662" cy="662439"/>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A6590-10F5-E342-98E8-ADB2459E328F}">
      <dsp:nvSpPr>
        <dsp:cNvPr id="0" name=""/>
        <dsp:cNvSpPr/>
      </dsp:nvSpPr>
      <dsp:spPr>
        <a:xfrm>
          <a:off x="4972762" y="3441115"/>
          <a:ext cx="1339662" cy="662439"/>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Decrease HR</a:t>
          </a:r>
        </a:p>
      </dsp:txBody>
      <dsp:txXfrm>
        <a:off x="4992164" y="3460517"/>
        <a:ext cx="1300858" cy="623635"/>
      </dsp:txXfrm>
    </dsp:sp>
    <dsp:sp modelId="{136AEBE5-2C38-CD4C-93BD-A21F750D89BC}">
      <dsp:nvSpPr>
        <dsp:cNvPr id="0" name=""/>
        <dsp:cNvSpPr/>
      </dsp:nvSpPr>
      <dsp:spPr>
        <a:xfrm>
          <a:off x="7632625" y="2352001"/>
          <a:ext cx="1043212" cy="66243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ACFC0-5ED4-BA46-B903-4E96AA5C832E}">
      <dsp:nvSpPr>
        <dsp:cNvPr id="0" name=""/>
        <dsp:cNvSpPr/>
      </dsp:nvSpPr>
      <dsp:spPr>
        <a:xfrm>
          <a:off x="7748538" y="2462118"/>
          <a:ext cx="1043212" cy="662439"/>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Stroke</a:t>
          </a:r>
          <a:r>
            <a:rPr lang="en-US" sz="1400" b="1" kern="1200" baseline="0" dirty="0"/>
            <a:t> volume</a:t>
          </a:r>
          <a:endParaRPr lang="en-US" sz="1400" b="1" kern="1200" dirty="0"/>
        </a:p>
      </dsp:txBody>
      <dsp:txXfrm>
        <a:off x="7767940" y="2481520"/>
        <a:ext cx="1004408" cy="6236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0FA39-D555-CD4B-BC7A-FA4FAA1D89E9}">
      <dsp:nvSpPr>
        <dsp:cNvPr id="0" name=""/>
        <dsp:cNvSpPr/>
      </dsp:nvSpPr>
      <dsp:spPr>
        <a:xfrm>
          <a:off x="7434296" y="2108701"/>
          <a:ext cx="1649997" cy="392624"/>
        </a:xfrm>
        <a:custGeom>
          <a:avLst/>
          <a:gdLst/>
          <a:ahLst/>
          <a:cxnLst/>
          <a:rect l="0" t="0" r="0" b="0"/>
          <a:pathLst>
            <a:path>
              <a:moveTo>
                <a:pt x="0" y="0"/>
              </a:moveTo>
              <a:lnTo>
                <a:pt x="0" y="267562"/>
              </a:lnTo>
              <a:lnTo>
                <a:pt x="1649997" y="267562"/>
              </a:lnTo>
              <a:lnTo>
                <a:pt x="1649997" y="3926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7226A-C9E8-F244-821D-8658650699FA}">
      <dsp:nvSpPr>
        <dsp:cNvPr id="0" name=""/>
        <dsp:cNvSpPr/>
      </dsp:nvSpPr>
      <dsp:spPr>
        <a:xfrm>
          <a:off x="7434296" y="3358574"/>
          <a:ext cx="539364" cy="392624"/>
        </a:xfrm>
        <a:custGeom>
          <a:avLst/>
          <a:gdLst/>
          <a:ahLst/>
          <a:cxnLst/>
          <a:rect l="0" t="0" r="0" b="0"/>
          <a:pathLst>
            <a:path>
              <a:moveTo>
                <a:pt x="0" y="0"/>
              </a:moveTo>
              <a:lnTo>
                <a:pt x="0" y="267562"/>
              </a:lnTo>
              <a:lnTo>
                <a:pt x="539364" y="267562"/>
              </a:lnTo>
              <a:lnTo>
                <a:pt x="539364" y="39262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E20778-463B-8540-8FE9-5CC8A9F64442}">
      <dsp:nvSpPr>
        <dsp:cNvPr id="0" name=""/>
        <dsp:cNvSpPr/>
      </dsp:nvSpPr>
      <dsp:spPr>
        <a:xfrm>
          <a:off x="7388576" y="2108701"/>
          <a:ext cx="91440" cy="392624"/>
        </a:xfrm>
        <a:custGeom>
          <a:avLst/>
          <a:gdLst/>
          <a:ahLst/>
          <a:cxnLst/>
          <a:rect l="0" t="0" r="0" b="0"/>
          <a:pathLst>
            <a:path>
              <a:moveTo>
                <a:pt x="45720" y="0"/>
              </a:moveTo>
              <a:lnTo>
                <a:pt x="45720" y="3926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A4686A-18FA-914D-9AB5-0336438DA842}">
      <dsp:nvSpPr>
        <dsp:cNvPr id="0" name=""/>
        <dsp:cNvSpPr/>
      </dsp:nvSpPr>
      <dsp:spPr>
        <a:xfrm>
          <a:off x="5784298" y="3358574"/>
          <a:ext cx="183977" cy="392624"/>
        </a:xfrm>
        <a:custGeom>
          <a:avLst/>
          <a:gdLst/>
          <a:ahLst/>
          <a:cxnLst/>
          <a:rect l="0" t="0" r="0" b="0"/>
          <a:pathLst>
            <a:path>
              <a:moveTo>
                <a:pt x="0" y="0"/>
              </a:moveTo>
              <a:lnTo>
                <a:pt x="0" y="267562"/>
              </a:lnTo>
              <a:lnTo>
                <a:pt x="183977" y="267562"/>
              </a:lnTo>
              <a:lnTo>
                <a:pt x="183977" y="39262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4D6EC3-9132-B84B-969B-13A201C8F611}">
      <dsp:nvSpPr>
        <dsp:cNvPr id="0" name=""/>
        <dsp:cNvSpPr/>
      </dsp:nvSpPr>
      <dsp:spPr>
        <a:xfrm>
          <a:off x="5784298" y="2108701"/>
          <a:ext cx="1649997" cy="392624"/>
        </a:xfrm>
        <a:custGeom>
          <a:avLst/>
          <a:gdLst/>
          <a:ahLst/>
          <a:cxnLst/>
          <a:rect l="0" t="0" r="0" b="0"/>
          <a:pathLst>
            <a:path>
              <a:moveTo>
                <a:pt x="1649997" y="0"/>
              </a:moveTo>
              <a:lnTo>
                <a:pt x="1649997" y="267562"/>
              </a:lnTo>
              <a:lnTo>
                <a:pt x="0" y="267562"/>
              </a:lnTo>
              <a:lnTo>
                <a:pt x="0" y="3926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1B7167-8CAE-B240-96DD-35C75ACDD2D0}">
      <dsp:nvSpPr>
        <dsp:cNvPr id="0" name=""/>
        <dsp:cNvSpPr/>
      </dsp:nvSpPr>
      <dsp:spPr>
        <a:xfrm>
          <a:off x="4959300" y="858829"/>
          <a:ext cx="2474995" cy="392624"/>
        </a:xfrm>
        <a:custGeom>
          <a:avLst/>
          <a:gdLst/>
          <a:ahLst/>
          <a:cxnLst/>
          <a:rect l="0" t="0" r="0" b="0"/>
          <a:pathLst>
            <a:path>
              <a:moveTo>
                <a:pt x="0" y="0"/>
              </a:moveTo>
              <a:lnTo>
                <a:pt x="0" y="267562"/>
              </a:lnTo>
              <a:lnTo>
                <a:pt x="2474995" y="267562"/>
              </a:lnTo>
              <a:lnTo>
                <a:pt x="2474995" y="39262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2EB990-FD59-4B40-942C-76A6FE7DBFBC}">
      <dsp:nvSpPr>
        <dsp:cNvPr id="0" name=""/>
        <dsp:cNvSpPr/>
      </dsp:nvSpPr>
      <dsp:spPr>
        <a:xfrm>
          <a:off x="3479389" y="3348845"/>
          <a:ext cx="654912" cy="402354"/>
        </a:xfrm>
        <a:custGeom>
          <a:avLst/>
          <a:gdLst/>
          <a:ahLst/>
          <a:cxnLst/>
          <a:rect l="0" t="0" r="0" b="0"/>
          <a:pathLst>
            <a:path>
              <a:moveTo>
                <a:pt x="0" y="0"/>
              </a:moveTo>
              <a:lnTo>
                <a:pt x="0" y="277291"/>
              </a:lnTo>
              <a:lnTo>
                <a:pt x="654912" y="277291"/>
              </a:lnTo>
              <a:lnTo>
                <a:pt x="654912" y="40235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6F8F0-EDF2-8041-9D74-9BCFFEC3A284}">
      <dsp:nvSpPr>
        <dsp:cNvPr id="0" name=""/>
        <dsp:cNvSpPr/>
      </dsp:nvSpPr>
      <dsp:spPr>
        <a:xfrm>
          <a:off x="2484304" y="3348845"/>
          <a:ext cx="995084" cy="402354"/>
        </a:xfrm>
        <a:custGeom>
          <a:avLst/>
          <a:gdLst/>
          <a:ahLst/>
          <a:cxnLst/>
          <a:rect l="0" t="0" r="0" b="0"/>
          <a:pathLst>
            <a:path>
              <a:moveTo>
                <a:pt x="995084" y="0"/>
              </a:moveTo>
              <a:lnTo>
                <a:pt x="995084" y="277291"/>
              </a:lnTo>
              <a:lnTo>
                <a:pt x="0" y="277291"/>
              </a:lnTo>
              <a:lnTo>
                <a:pt x="0" y="402354"/>
              </a:lnTo>
            </a:path>
          </a:pathLst>
        </a:custGeom>
        <a:noFill/>
        <a:ln w="1905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D22D1-7A7D-BA4B-83CF-33EAE831A0EB}">
      <dsp:nvSpPr>
        <dsp:cNvPr id="0" name=""/>
        <dsp:cNvSpPr/>
      </dsp:nvSpPr>
      <dsp:spPr>
        <a:xfrm>
          <a:off x="2484304" y="2108701"/>
          <a:ext cx="995084" cy="382894"/>
        </a:xfrm>
        <a:custGeom>
          <a:avLst/>
          <a:gdLst/>
          <a:ahLst/>
          <a:cxnLst/>
          <a:rect l="0" t="0" r="0" b="0"/>
          <a:pathLst>
            <a:path>
              <a:moveTo>
                <a:pt x="0" y="0"/>
              </a:moveTo>
              <a:lnTo>
                <a:pt x="0" y="257832"/>
              </a:lnTo>
              <a:lnTo>
                <a:pt x="995084" y="257832"/>
              </a:lnTo>
              <a:lnTo>
                <a:pt x="995084" y="38289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ABF59-AAF4-7C4F-96E9-FB6A038FD716}">
      <dsp:nvSpPr>
        <dsp:cNvPr id="0" name=""/>
        <dsp:cNvSpPr/>
      </dsp:nvSpPr>
      <dsp:spPr>
        <a:xfrm>
          <a:off x="1659305" y="2108701"/>
          <a:ext cx="824998" cy="392624"/>
        </a:xfrm>
        <a:custGeom>
          <a:avLst/>
          <a:gdLst/>
          <a:ahLst/>
          <a:cxnLst/>
          <a:rect l="0" t="0" r="0" b="0"/>
          <a:pathLst>
            <a:path>
              <a:moveTo>
                <a:pt x="824998" y="0"/>
              </a:moveTo>
              <a:lnTo>
                <a:pt x="824998" y="267562"/>
              </a:lnTo>
              <a:lnTo>
                <a:pt x="0" y="267562"/>
              </a:lnTo>
              <a:lnTo>
                <a:pt x="0" y="392624"/>
              </a:lnTo>
            </a:path>
          </a:pathLst>
        </a:custGeom>
        <a:noFill/>
        <a:ln w="1905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2375A-BE70-7D49-9D55-E9AE811C8FBF}">
      <dsp:nvSpPr>
        <dsp:cNvPr id="0" name=""/>
        <dsp:cNvSpPr/>
      </dsp:nvSpPr>
      <dsp:spPr>
        <a:xfrm>
          <a:off x="2484304" y="858829"/>
          <a:ext cx="2474995" cy="392624"/>
        </a:xfrm>
        <a:custGeom>
          <a:avLst/>
          <a:gdLst/>
          <a:ahLst/>
          <a:cxnLst/>
          <a:rect l="0" t="0" r="0" b="0"/>
          <a:pathLst>
            <a:path>
              <a:moveTo>
                <a:pt x="2474995" y="0"/>
              </a:moveTo>
              <a:lnTo>
                <a:pt x="2474995" y="267562"/>
              </a:lnTo>
              <a:lnTo>
                <a:pt x="0" y="267562"/>
              </a:lnTo>
              <a:lnTo>
                <a:pt x="0" y="392624"/>
              </a:lnTo>
            </a:path>
          </a:pathLst>
        </a:custGeom>
        <a:noFill/>
        <a:ln w="1905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80D4F-64F0-6341-9DB4-E9ADBA0D1E2D}">
      <dsp:nvSpPr>
        <dsp:cNvPr id="0" name=""/>
        <dsp:cNvSpPr/>
      </dsp:nvSpPr>
      <dsp:spPr>
        <a:xfrm>
          <a:off x="2609656" y="1580"/>
          <a:ext cx="4699288" cy="85724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1D2094-971F-EF41-B8D2-83A6AC45476C}">
      <dsp:nvSpPr>
        <dsp:cNvPr id="0" name=""/>
        <dsp:cNvSpPr/>
      </dsp:nvSpPr>
      <dsp:spPr>
        <a:xfrm>
          <a:off x="2759655" y="144080"/>
          <a:ext cx="4699288" cy="85724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Factors affecting &amp; regulating cardiac output</a:t>
          </a:r>
          <a:endParaRPr lang="en-US" sz="1600" kern="1200" dirty="0"/>
        </a:p>
      </dsp:txBody>
      <dsp:txXfrm>
        <a:off x="2784763" y="169188"/>
        <a:ext cx="4649072" cy="807032"/>
      </dsp:txXfrm>
    </dsp:sp>
    <dsp:sp modelId="{40736BF9-5903-2942-AA50-57B6923A0AC7}">
      <dsp:nvSpPr>
        <dsp:cNvPr id="0" name=""/>
        <dsp:cNvSpPr/>
      </dsp:nvSpPr>
      <dsp:spPr>
        <a:xfrm>
          <a:off x="1809305" y="1251453"/>
          <a:ext cx="1349997" cy="85724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8D3287-EF97-3B43-B41C-F828597CDC09}">
      <dsp:nvSpPr>
        <dsp:cNvPr id="0" name=""/>
        <dsp:cNvSpPr/>
      </dsp:nvSpPr>
      <dsp:spPr>
        <a:xfrm>
          <a:off x="1959305" y="1393953"/>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Heart rate </a:t>
          </a:r>
        </a:p>
      </dsp:txBody>
      <dsp:txXfrm>
        <a:off x="1984413" y="1419061"/>
        <a:ext cx="1299781" cy="807032"/>
      </dsp:txXfrm>
    </dsp:sp>
    <dsp:sp modelId="{8647B07F-39F5-2A46-892A-7C9D5072453C}">
      <dsp:nvSpPr>
        <dsp:cNvPr id="0" name=""/>
        <dsp:cNvSpPr/>
      </dsp:nvSpPr>
      <dsp:spPr>
        <a:xfrm>
          <a:off x="984306" y="2501326"/>
          <a:ext cx="1349997" cy="85724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95BFF7-6C38-D241-A569-88039302BDAA}">
      <dsp:nvSpPr>
        <dsp:cNvPr id="0" name=""/>
        <dsp:cNvSpPr/>
      </dsp:nvSpPr>
      <dsp:spPr>
        <a:xfrm>
          <a:off x="1134306" y="2643826"/>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Increase HR</a:t>
          </a:r>
          <a:endParaRPr lang="en-US" sz="1800" b="1" kern="1200" dirty="0"/>
        </a:p>
      </dsp:txBody>
      <dsp:txXfrm>
        <a:off x="1159414" y="2668934"/>
        <a:ext cx="1299781" cy="807032"/>
      </dsp:txXfrm>
    </dsp:sp>
    <dsp:sp modelId="{1EC365E9-CE86-5D44-AE3F-AEEA894F43DA}">
      <dsp:nvSpPr>
        <dsp:cNvPr id="0" name=""/>
        <dsp:cNvSpPr/>
      </dsp:nvSpPr>
      <dsp:spPr>
        <a:xfrm>
          <a:off x="2804390" y="2491596"/>
          <a:ext cx="1349997" cy="85724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5A6590-10F5-E342-98E8-ADB2459E328F}">
      <dsp:nvSpPr>
        <dsp:cNvPr id="0" name=""/>
        <dsp:cNvSpPr/>
      </dsp:nvSpPr>
      <dsp:spPr>
        <a:xfrm>
          <a:off x="2954390" y="2634096"/>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t>Decrease HR</a:t>
          </a:r>
          <a:endParaRPr lang="en-US" sz="1600" b="1" kern="1200" dirty="0"/>
        </a:p>
      </dsp:txBody>
      <dsp:txXfrm>
        <a:off x="2979498" y="2659204"/>
        <a:ext cx="1299781" cy="807032"/>
      </dsp:txXfrm>
    </dsp:sp>
    <dsp:sp modelId="{C3AEED86-0C03-4D4B-A5F7-AF7012F9DDE5}">
      <dsp:nvSpPr>
        <dsp:cNvPr id="0" name=""/>
        <dsp:cNvSpPr/>
      </dsp:nvSpPr>
      <dsp:spPr>
        <a:xfrm>
          <a:off x="1809305" y="3751199"/>
          <a:ext cx="1349997" cy="85724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C633D-BA34-4146-A359-2A7C8DB1A325}">
      <dsp:nvSpPr>
        <dsp:cNvPr id="0" name=""/>
        <dsp:cNvSpPr/>
      </dsp:nvSpPr>
      <dsp:spPr>
        <a:xfrm>
          <a:off x="1959305" y="3893698"/>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GB" sz="1200" b="1" kern="1200" dirty="0"/>
            <a:t>Parasympathetic </a:t>
          </a:r>
          <a:r>
            <a:rPr lang="ar-SA" sz="1200" b="1" kern="1200" dirty="0"/>
            <a:t> </a:t>
          </a:r>
          <a:r>
            <a:rPr lang="en-GB" sz="1200" b="1" kern="1200" dirty="0"/>
            <a:t> nervous system</a:t>
          </a:r>
          <a:endParaRPr lang="en-US" sz="1200" b="1" kern="1200" dirty="0"/>
        </a:p>
      </dsp:txBody>
      <dsp:txXfrm>
        <a:off x="1984413" y="3918806"/>
        <a:ext cx="1299781" cy="807032"/>
      </dsp:txXfrm>
    </dsp:sp>
    <dsp:sp modelId="{E2D5E745-8B27-4B4A-A773-E46013E11994}">
      <dsp:nvSpPr>
        <dsp:cNvPr id="0" name=""/>
        <dsp:cNvSpPr/>
      </dsp:nvSpPr>
      <dsp:spPr>
        <a:xfrm>
          <a:off x="3459302" y="3751199"/>
          <a:ext cx="1349997" cy="85724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87CCE-E2F3-7248-9FB6-1641A5C1D4B2}">
      <dsp:nvSpPr>
        <dsp:cNvPr id="0" name=""/>
        <dsp:cNvSpPr/>
      </dsp:nvSpPr>
      <dsp:spPr>
        <a:xfrm>
          <a:off x="3609302" y="3893698"/>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1">
            <a:lnSpc>
              <a:spcPct val="90000"/>
            </a:lnSpc>
            <a:spcBef>
              <a:spcPct val="0"/>
            </a:spcBef>
            <a:spcAft>
              <a:spcPct val="35000"/>
            </a:spcAft>
            <a:buNone/>
          </a:pPr>
          <a:r>
            <a:rPr lang="en-GB" sz="1400" b="1" kern="1200" dirty="0"/>
            <a:t>High blood pressure or blood volume </a:t>
          </a:r>
          <a:endParaRPr lang="en-US" sz="1400" b="1" kern="1200" dirty="0"/>
        </a:p>
      </dsp:txBody>
      <dsp:txXfrm>
        <a:off x="3634410" y="3918806"/>
        <a:ext cx="1299781" cy="807032"/>
      </dsp:txXfrm>
    </dsp:sp>
    <dsp:sp modelId="{136AEBE5-2C38-CD4C-93BD-A21F750D89BC}">
      <dsp:nvSpPr>
        <dsp:cNvPr id="0" name=""/>
        <dsp:cNvSpPr/>
      </dsp:nvSpPr>
      <dsp:spPr>
        <a:xfrm>
          <a:off x="6759297" y="1251453"/>
          <a:ext cx="1349997" cy="85724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9ACFC0-5ED4-BA46-B903-4E96AA5C832E}">
      <dsp:nvSpPr>
        <dsp:cNvPr id="0" name=""/>
        <dsp:cNvSpPr/>
      </dsp:nvSpPr>
      <dsp:spPr>
        <a:xfrm>
          <a:off x="6909297" y="1393953"/>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Stroke</a:t>
          </a:r>
          <a:r>
            <a:rPr lang="en-US" sz="1600" b="1" kern="1200" baseline="0" dirty="0"/>
            <a:t> volume</a:t>
          </a:r>
          <a:endParaRPr lang="en-US" sz="1600" b="1" kern="1200" dirty="0"/>
        </a:p>
      </dsp:txBody>
      <dsp:txXfrm>
        <a:off x="6934405" y="1419061"/>
        <a:ext cx="1299781" cy="807032"/>
      </dsp:txXfrm>
    </dsp:sp>
    <dsp:sp modelId="{F320A930-2B36-E240-A756-CDB9C75246AF}">
      <dsp:nvSpPr>
        <dsp:cNvPr id="0" name=""/>
        <dsp:cNvSpPr/>
      </dsp:nvSpPr>
      <dsp:spPr>
        <a:xfrm>
          <a:off x="5109300" y="2501326"/>
          <a:ext cx="1349997" cy="85724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44A34A-9A47-7C4A-892A-B3BD7D1FAF61}">
      <dsp:nvSpPr>
        <dsp:cNvPr id="0" name=""/>
        <dsp:cNvSpPr/>
      </dsp:nvSpPr>
      <dsp:spPr>
        <a:xfrm>
          <a:off x="5259299" y="2643826"/>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Myocardial</a:t>
          </a:r>
          <a:r>
            <a:rPr lang="en-US" sz="1600" kern="1200" baseline="0" dirty="0"/>
            <a:t> contractility</a:t>
          </a:r>
          <a:endParaRPr lang="en-US" sz="1600" kern="1200" dirty="0"/>
        </a:p>
      </dsp:txBody>
      <dsp:txXfrm>
        <a:off x="5284407" y="2668934"/>
        <a:ext cx="1299781" cy="807032"/>
      </dsp:txXfrm>
    </dsp:sp>
    <dsp:sp modelId="{6905E1DF-BFCE-5040-91DD-D57B4CFC4483}">
      <dsp:nvSpPr>
        <dsp:cNvPr id="0" name=""/>
        <dsp:cNvSpPr/>
      </dsp:nvSpPr>
      <dsp:spPr>
        <a:xfrm>
          <a:off x="5293277" y="3751199"/>
          <a:ext cx="1349997" cy="85724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1EA20-A35D-3246-9EF3-D6D4BEA292B1}">
      <dsp:nvSpPr>
        <dsp:cNvPr id="0" name=""/>
        <dsp:cNvSpPr/>
      </dsp:nvSpPr>
      <dsp:spPr>
        <a:xfrm>
          <a:off x="5443277" y="3893698"/>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ventricular </a:t>
          </a:r>
          <a:r>
            <a:rPr lang="en-US" sz="1600" kern="1200" dirty="0" err="1"/>
            <a:t>myocardiam</a:t>
          </a:r>
          <a:r>
            <a:rPr lang="en-US" sz="1600" kern="1200" dirty="0"/>
            <a:t> </a:t>
          </a:r>
        </a:p>
      </dsp:txBody>
      <dsp:txXfrm>
        <a:off x="5468385" y="3918806"/>
        <a:ext cx="1299781" cy="807032"/>
      </dsp:txXfrm>
    </dsp:sp>
    <dsp:sp modelId="{DE21149A-E5B5-9B47-A456-4A526682BFBD}">
      <dsp:nvSpPr>
        <dsp:cNvPr id="0" name=""/>
        <dsp:cNvSpPr/>
      </dsp:nvSpPr>
      <dsp:spPr>
        <a:xfrm>
          <a:off x="6759297" y="2501326"/>
          <a:ext cx="1349997" cy="85724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03185A-0719-6144-9A1E-E4EB53E26C65}">
      <dsp:nvSpPr>
        <dsp:cNvPr id="0" name=""/>
        <dsp:cNvSpPr/>
      </dsp:nvSpPr>
      <dsp:spPr>
        <a:xfrm>
          <a:off x="6909297" y="2643826"/>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Preload</a:t>
          </a:r>
        </a:p>
      </dsp:txBody>
      <dsp:txXfrm>
        <a:off x="6934405" y="2668934"/>
        <a:ext cx="1299781" cy="807032"/>
      </dsp:txXfrm>
    </dsp:sp>
    <dsp:sp modelId="{87BD1505-E4EA-974B-A420-E8F3DEB2F6D7}">
      <dsp:nvSpPr>
        <dsp:cNvPr id="0" name=""/>
        <dsp:cNvSpPr/>
      </dsp:nvSpPr>
      <dsp:spPr>
        <a:xfrm>
          <a:off x="7298661" y="3751199"/>
          <a:ext cx="1349997" cy="857248"/>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4B60AE-E8FA-B343-ABB1-CCD3F928A50B}">
      <dsp:nvSpPr>
        <dsp:cNvPr id="0" name=""/>
        <dsp:cNvSpPr/>
      </dsp:nvSpPr>
      <dsp:spPr>
        <a:xfrm>
          <a:off x="7448661" y="3893698"/>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End systolic/ diastolic volume</a:t>
          </a:r>
        </a:p>
      </dsp:txBody>
      <dsp:txXfrm>
        <a:off x="7473769" y="3918806"/>
        <a:ext cx="1299781" cy="807032"/>
      </dsp:txXfrm>
    </dsp:sp>
    <dsp:sp modelId="{98EA8FF3-D5EF-8D4B-80A5-934CD8A6BFAA}">
      <dsp:nvSpPr>
        <dsp:cNvPr id="0" name=""/>
        <dsp:cNvSpPr/>
      </dsp:nvSpPr>
      <dsp:spPr>
        <a:xfrm>
          <a:off x="8409294" y="2501326"/>
          <a:ext cx="1349997" cy="857248"/>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3A1B5-6E84-5847-B879-7D4A136740CC}">
      <dsp:nvSpPr>
        <dsp:cNvPr id="0" name=""/>
        <dsp:cNvSpPr/>
      </dsp:nvSpPr>
      <dsp:spPr>
        <a:xfrm>
          <a:off x="8559294" y="2643826"/>
          <a:ext cx="1349997" cy="85724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Afterload</a:t>
          </a:r>
        </a:p>
      </dsp:txBody>
      <dsp:txXfrm>
        <a:off x="8584402" y="2668934"/>
        <a:ext cx="1299781" cy="80703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4/5/2017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670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4</a:t>
            </a:fld>
            <a:endParaRPr lang="en-US" dirty="0"/>
          </a:p>
        </p:txBody>
      </p:sp>
    </p:spTree>
    <p:extLst>
      <p:ext uri="{BB962C8B-B14F-4D97-AF65-F5344CB8AC3E}">
        <p14:creationId xmlns:p14="http://schemas.microsoft.com/office/powerpoint/2010/main" val="50100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18</a:t>
            </a:fld>
            <a:endParaRPr lang="en-US" dirty="0"/>
          </a:p>
        </p:txBody>
      </p:sp>
    </p:spTree>
    <p:extLst>
      <p:ext uri="{BB962C8B-B14F-4D97-AF65-F5344CB8AC3E}">
        <p14:creationId xmlns:p14="http://schemas.microsoft.com/office/powerpoint/2010/main" val="386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830636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0913F949-505C-49A5-A9BA-5C8AA7EAB769}" type="datetime1">
              <a:rPr lang="en-US" smtClean="0"/>
              <a:t>4/5/2017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C0C720-DC12-44AE-9243-6BBE6FDA51AF}" type="datetime1">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B3B9B7-EBEF-46FE-9107-5EDE3947D553}" type="datetime1">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9F9D199A-4B87-4D69-A7AD-2135E617C58D}" type="datetime1">
              <a:rPr lang="en-US" smtClean="0"/>
              <a:t>4/5/2017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13BCAABC-0083-4558-BD3E-E213F47F580C}" type="datetime1">
              <a:rPr lang="en-US" smtClean="0"/>
              <a:t>4/5/2017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5E99BD8-F43F-4F4A-9712-C32578EEC8F8}" type="datetime1">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BCBBD9B-FB65-4512-B226-A267B89893CD}" type="datetime1">
              <a:rPr lang="en-US" smtClean="0"/>
              <a:t>4/5/2017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D48513D-2C2F-481B-B49D-4ED5F0B98A06}" type="datetime1">
              <a:rPr lang="en-US" smtClean="0"/>
              <a:t>4/5/2017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C0A81-C7E1-4C84-AA25-9616F335CBC3}" type="datetime1">
              <a:rPr lang="en-US" smtClean="0"/>
              <a:t>4/5/2017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11FFE9B-C467-4500-911F-EB066E6458F3}" type="datetime1">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8A292B-EAD1-4F54-95E3-BE47A2A44626}" type="datetime1">
              <a:rPr lang="en-US" smtClean="0"/>
              <a:t>4/5/2017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F8F8016E-CF0A-4A5A-B6EA-F667F63DFDEA}" type="datetime1">
              <a:rPr lang="en-US" smtClean="0"/>
              <a:t>4/5/2017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https://www.onlineexambuilder.com/stroke-volume/exam-140345" TargetMode="External"/><Relationship Id="rId2" Type="http://schemas.openxmlformats.org/officeDocument/2006/relationships/hyperlink" Target="https://docs.google.com/document/d/1LoawAdvXBg92MWvPPuFp3LEG0jDWJYd6_cMBV_9aNww/ed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hysiology436@gmai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bxCRBqISa-c" TargetMode="External"/><Relationship Id="rId3" Type="http://schemas.openxmlformats.org/officeDocument/2006/relationships/diagramLayout" Target="../diagrams/layout1.xml"/><Relationship Id="rId7" Type="http://schemas.openxmlformats.org/officeDocument/2006/relationships/hyperlink" Target="https://www.youtube.com/watch?v=J-K4Jdqhri0"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ww.youtube.com/watch?v=9Xb2cF8QmiA"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7209" y="2210749"/>
            <a:ext cx="7770376" cy="1470025"/>
          </a:xfrm>
        </p:spPr>
        <p:txBody>
          <a:bodyPr>
            <a:noAutofit/>
          </a:bodyPr>
          <a:lstStyle/>
          <a:p>
            <a:pPr algn="ctr"/>
            <a:r>
              <a:rPr lang="en-US" sz="4000" b="1">
                <a:solidFill>
                  <a:schemeClr val="accent2">
                    <a:lumMod val="75000"/>
                  </a:schemeClr>
                </a:solidFill>
                <a:latin typeface="Arial Black" panose="020B0A04020102020204" pitchFamily="34" charset="0"/>
              </a:rPr>
              <a:t>Cardiac </a:t>
            </a:r>
            <a:r>
              <a:rPr lang="en-US" sz="4000" b="1" dirty="0">
                <a:solidFill>
                  <a:schemeClr val="accent2">
                    <a:lumMod val="75000"/>
                  </a:schemeClr>
                </a:solidFill>
                <a:latin typeface="Arial Black" panose="020B0A04020102020204" pitchFamily="34" charset="0"/>
              </a:rPr>
              <a:t>Output </a:t>
            </a:r>
            <a:endParaRPr lang="en-US" sz="2400" b="1" dirty="0">
              <a:solidFill>
                <a:schemeClr val="accent2">
                  <a:lumMod val="75000"/>
                </a:schemeClr>
              </a:solidFill>
              <a:latin typeface="Arial Black" panose="020B0A04020102020204" pitchFamily="34" charset="0"/>
            </a:endParaRPr>
          </a:p>
        </p:txBody>
      </p:sp>
      <p:sp>
        <p:nvSpPr>
          <p:cNvPr id="3" name="Subtitle 2"/>
          <p:cNvSpPr>
            <a:spLocks noGrp="1"/>
          </p:cNvSpPr>
          <p:nvPr>
            <p:ph type="subTitle" idx="1"/>
          </p:nvPr>
        </p:nvSpPr>
        <p:spPr>
          <a:xfrm>
            <a:off x="2680335" y="5183474"/>
            <a:ext cx="7481067" cy="720080"/>
          </a:xfrm>
        </p:spPr>
        <p:txBody>
          <a:bodyPr>
            <a:normAutofit/>
          </a:bodyPr>
          <a:lstStyle/>
          <a:p>
            <a:pPr algn="ctr"/>
            <a:r>
              <a:rPr lang="en-GB" sz="1800" b="1" dirty="0">
                <a:solidFill>
                  <a:schemeClr val="accent1">
                    <a:lumMod val="75000"/>
                  </a:schemeClr>
                </a:solidFill>
              </a:rPr>
              <a:t>Physiology Team 436 – Cardiovascular Block Lecture 8</a:t>
            </a:r>
          </a:p>
        </p:txBody>
      </p:sp>
      <p:cxnSp>
        <p:nvCxnSpPr>
          <p:cNvPr id="6" name="Straight Connector 5"/>
          <p:cNvCxnSpPr/>
          <p:nvPr/>
        </p:nvCxnSpPr>
        <p:spPr>
          <a:xfrm>
            <a:off x="2710919" y="3212976"/>
            <a:ext cx="6982957"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8"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231" y="364439"/>
            <a:ext cx="1655753" cy="1656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31079" y="3617729"/>
            <a:ext cx="6479032" cy="1323439"/>
          </a:xfrm>
          <a:prstGeom prst="rect">
            <a:avLst/>
          </a:prstGeom>
          <a:noFill/>
        </p:spPr>
        <p:txBody>
          <a:bodyPr wrap="square" rtlCol="0">
            <a:spAutoFit/>
          </a:bodyPr>
          <a:lstStyle/>
          <a:p>
            <a:pPr defTabSz="914363"/>
            <a:r>
              <a:rPr lang="en-US" sz="1600" dirty="0">
                <a:solidFill>
                  <a:srgbClr val="FF0000"/>
                </a:solidFill>
              </a:rPr>
              <a:t>Red: very important.</a:t>
            </a:r>
          </a:p>
          <a:p>
            <a:pPr defTabSz="914363"/>
            <a:r>
              <a:rPr lang="en-US" sz="1600" dirty="0">
                <a:solidFill>
                  <a:srgbClr val="DDE9EC">
                    <a:lumMod val="50000"/>
                  </a:srgbClr>
                </a:solidFill>
              </a:rPr>
              <a:t>Green:  Doctor’s notes.</a:t>
            </a:r>
          </a:p>
          <a:p>
            <a:pPr defTabSz="914363"/>
            <a:r>
              <a:rPr lang="en-US" sz="1600" dirty="0">
                <a:solidFill>
                  <a:srgbClr val="C76B9B"/>
                </a:solidFill>
              </a:rPr>
              <a:t>Pink:  formulas. </a:t>
            </a:r>
            <a:endParaRPr lang="en-US" sz="1600" dirty="0">
              <a:solidFill>
                <a:srgbClr val="DDE9EC">
                  <a:lumMod val="50000"/>
                </a:srgbClr>
              </a:solidFill>
            </a:endParaRPr>
          </a:p>
          <a:p>
            <a:pPr defTabSz="914363"/>
            <a:r>
              <a:rPr lang="en-US" sz="1600" dirty="0">
                <a:solidFill>
                  <a:srgbClr val="FADA7A">
                    <a:lumMod val="75000"/>
                  </a:srgbClr>
                </a:solidFill>
              </a:rPr>
              <a:t>Yellow:  numbers.</a:t>
            </a:r>
          </a:p>
          <a:p>
            <a:pPr defTabSz="914363"/>
            <a:r>
              <a:rPr lang="en-US" sz="1600" dirty="0">
                <a:solidFill>
                  <a:prstClr val="white">
                    <a:lumMod val="65000"/>
                  </a:prstClr>
                </a:solidFill>
              </a:rPr>
              <a:t>Gray: notes and explanation.</a:t>
            </a:r>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9915954" y="364440"/>
            <a:ext cx="1795082" cy="1099403"/>
          </a:xfrm>
          <a:prstGeom prst="rect">
            <a:avLst/>
          </a:prstGeom>
        </p:spPr>
      </p:pic>
      <p:sp>
        <p:nvSpPr>
          <p:cNvPr id="4" name="TextBox 3"/>
          <p:cNvSpPr txBox="1"/>
          <p:nvPr/>
        </p:nvSpPr>
        <p:spPr>
          <a:xfrm>
            <a:off x="9117961" y="6137850"/>
            <a:ext cx="4247366" cy="400110"/>
          </a:xfrm>
          <a:prstGeom prst="rect">
            <a:avLst/>
          </a:prstGeom>
          <a:noFill/>
        </p:spPr>
        <p:txBody>
          <a:bodyPr wrap="square" rtlCol="0">
            <a:spAutoFit/>
          </a:bodyPr>
          <a:lstStyle/>
          <a:p>
            <a:pPr defTabSz="914363"/>
            <a:r>
              <a:rPr lang="en-US" sz="1000" dirty="0">
                <a:solidFill>
                  <a:prstClr val="white">
                    <a:lumMod val="65000"/>
                  </a:prstClr>
                </a:solidFill>
              </a:rPr>
              <a:t>Lecture:  If work is intended for initial studying.</a:t>
            </a:r>
          </a:p>
          <a:p>
            <a:pPr defTabSz="914363"/>
            <a:r>
              <a:rPr lang="en-US" sz="1000" dirty="0">
                <a:solidFill>
                  <a:prstClr val="white">
                    <a:lumMod val="65000"/>
                  </a:prstClr>
                </a:solidFill>
              </a:rPr>
              <a:t>Review:  If work is intended for revision. </a:t>
            </a:r>
          </a:p>
        </p:txBody>
      </p:sp>
      <p:sp>
        <p:nvSpPr>
          <p:cNvPr id="11" name="Slide Number Placeholder 10"/>
          <p:cNvSpPr>
            <a:spLocks noGrp="1"/>
          </p:cNvSpPr>
          <p:nvPr>
            <p:ph type="sldNum" sz="quarter" idx="12"/>
          </p:nvPr>
        </p:nvSpPr>
        <p:spPr/>
        <p:txBody>
          <a:bodyPr/>
          <a:lstStyle/>
          <a:p>
            <a:fld id="{4929A69E-7D8F-4515-9605-0315ABD4F316}" type="slidenum">
              <a:rPr lang="en-US" smtClean="0">
                <a:solidFill>
                  <a:srgbClr val="464653"/>
                </a:solidFill>
              </a:rPr>
              <a:pPr/>
              <a:t>1</a:t>
            </a:fld>
            <a:endParaRPr lang="en-US" dirty="0">
              <a:solidFill>
                <a:srgbClr val="464653"/>
              </a:solidFill>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231" y="1915369"/>
            <a:ext cx="1681275" cy="1341312"/>
          </a:xfrm>
          <a:prstGeom prst="rect">
            <a:avLst/>
          </a:prstGeom>
        </p:spPr>
      </p:pic>
      <p:grpSp>
        <p:nvGrpSpPr>
          <p:cNvPr id="16" name="Group 15"/>
          <p:cNvGrpSpPr/>
          <p:nvPr/>
        </p:nvGrpSpPr>
        <p:grpSpPr>
          <a:xfrm>
            <a:off x="10037201" y="1725032"/>
            <a:ext cx="1673835" cy="1531649"/>
            <a:chOff x="8957081" y="3180340"/>
            <a:chExt cx="1673835" cy="1531649"/>
          </a:xfrm>
        </p:grpSpPr>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r="4229" b="13595"/>
            <a:stretch/>
          </p:blipFill>
          <p:spPr>
            <a:xfrm>
              <a:off x="8957081" y="3180340"/>
              <a:ext cx="1621225" cy="1504216"/>
            </a:xfrm>
            <a:prstGeom prst="rect">
              <a:avLst/>
            </a:prstGeom>
          </p:spPr>
        </p:pic>
        <p:sp>
          <p:nvSpPr>
            <p:cNvPr id="15" name="Rectangle 14"/>
            <p:cNvSpPr/>
            <p:nvPr/>
          </p:nvSpPr>
          <p:spPr>
            <a:xfrm>
              <a:off x="9117961" y="4666270"/>
              <a:ext cx="1512955"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050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Regulation of CO</a:t>
            </a:r>
          </a:p>
        </p:txBody>
      </p:sp>
      <p:sp>
        <p:nvSpPr>
          <p:cNvPr id="2" name="Slide Number Placeholder 1"/>
          <p:cNvSpPr>
            <a:spLocks noGrp="1"/>
          </p:cNvSpPr>
          <p:nvPr>
            <p:ph type="sldNum" sz="quarter" idx="12"/>
          </p:nvPr>
        </p:nvSpPr>
        <p:spPr/>
        <p:txBody>
          <a:bodyPr/>
          <a:lstStyle/>
          <a:p>
            <a:fld id="{4929A69E-7D8F-4515-9605-0315ABD4F316}" type="slidenum">
              <a:rPr lang="en-US" smtClean="0"/>
              <a:t>10</a:t>
            </a:fld>
            <a:endParaRPr lang="en-US" dirty="0"/>
          </a:p>
        </p:txBody>
      </p:sp>
      <p:pic>
        <p:nvPicPr>
          <p:cNvPr id="4" name="Picture 3" descr="Figure_13_31_L.jpg                                             0000685D&#10;SG_for_Kym                     C1CA77B7:"/>
          <p:cNvPicPr>
            <a:picLocks noChangeAspect="1" noChangeArrowheads="1"/>
          </p:cNvPicPr>
          <p:nvPr/>
        </p:nvPicPr>
        <p:blipFill>
          <a:blip r:embed="rId2">
            <a:extLst>
              <a:ext uri="{28A0092B-C50C-407E-A947-70E740481C1C}">
                <a14:useLocalDpi xmlns:a14="http://schemas.microsoft.com/office/drawing/2010/main" val="0"/>
              </a:ext>
            </a:extLst>
          </a:blip>
          <a:srcRect l="911" t="1129" r="893" b="6386"/>
          <a:stretch>
            <a:fillRect/>
          </a:stretch>
        </p:blipFill>
        <p:spPr>
          <a:xfrm>
            <a:off x="6382444" y="1596598"/>
            <a:ext cx="5040560" cy="4306154"/>
          </a:xfrm>
          <a:prstGeom prst="rect">
            <a:avLst/>
          </a:prstGeom>
          <a:noFill/>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60" y="1596534"/>
            <a:ext cx="5271454" cy="4306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93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Summary </a:t>
            </a: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r>
              <a:rPr lang="en-US" dirty="0"/>
              <a:t>  </a:t>
            </a:r>
            <a:r>
              <a:rPr lang="en-US" b="1" u="sng" dirty="0">
                <a:solidFill>
                  <a:srgbClr val="FF0000"/>
                </a:solidFill>
              </a:rPr>
              <a:t>Read do not skip!</a:t>
            </a:r>
          </a:p>
        </p:txBody>
      </p:sp>
      <p:pic>
        <p:nvPicPr>
          <p:cNvPr id="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460" y="1292325"/>
            <a:ext cx="10969943" cy="4997137"/>
          </a:xfrm>
          <a:noFill/>
        </p:spPr>
      </p:pic>
      <p:sp>
        <p:nvSpPr>
          <p:cNvPr id="10" name="TextBox 9"/>
          <p:cNvSpPr txBox="1"/>
          <p:nvPr/>
        </p:nvSpPr>
        <p:spPr>
          <a:xfrm>
            <a:off x="9531969" y="-1489"/>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Tree>
    <p:extLst>
      <p:ext uri="{BB962C8B-B14F-4D97-AF65-F5344CB8AC3E}">
        <p14:creationId xmlns:p14="http://schemas.microsoft.com/office/powerpoint/2010/main" val="822499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5820" y="1261588"/>
            <a:ext cx="5328592" cy="48980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Heart Rate</a:t>
            </a:r>
          </a:p>
          <a:p>
            <a:pPr algn="just"/>
            <a:endParaRPr lang="en-US" b="1" dirty="0">
              <a:solidFill>
                <a:schemeClr val="tx1"/>
              </a:solidFill>
            </a:endParaRPr>
          </a:p>
          <a:p>
            <a:pPr algn="just">
              <a:buFont typeface="Arial" charset="0"/>
              <a:buChar char="•"/>
            </a:pPr>
            <a:r>
              <a:rPr lang="en-US" sz="1800" dirty="0">
                <a:solidFill>
                  <a:schemeClr val="tx1"/>
                </a:solidFill>
              </a:rPr>
              <a:t>Since the </a:t>
            </a:r>
            <a:r>
              <a:rPr lang="en-US" sz="1800" b="1" dirty="0">
                <a:solidFill>
                  <a:srgbClr val="C76B9B"/>
                </a:solidFill>
              </a:rPr>
              <a:t>CO is = SV x HR</a:t>
            </a:r>
            <a:r>
              <a:rPr lang="en-US" sz="1800" dirty="0">
                <a:solidFill>
                  <a:schemeClr val="tx1"/>
                </a:solidFill>
              </a:rPr>
              <a:t>, as the heart rate increases </a:t>
            </a:r>
            <a:r>
              <a:rPr lang="en-US" sz="1800" dirty="0">
                <a:solidFill>
                  <a:schemeClr val="tx1"/>
                </a:solidFill>
                <a:sym typeface="Wingdings"/>
              </a:rPr>
              <a:t></a:t>
            </a:r>
            <a:r>
              <a:rPr lang="en-US" sz="1800" dirty="0">
                <a:solidFill>
                  <a:schemeClr val="tx1"/>
                </a:solidFill>
              </a:rPr>
              <a:t> CO increases (logically). </a:t>
            </a:r>
          </a:p>
          <a:p>
            <a:pPr algn="just">
              <a:buFont typeface="Arial" charset="0"/>
              <a:buChar char="•"/>
            </a:pPr>
            <a:endParaRPr lang="en-US" sz="1800" dirty="0">
              <a:solidFill>
                <a:schemeClr val="tx1"/>
              </a:solidFill>
            </a:endParaRPr>
          </a:p>
          <a:p>
            <a:pPr algn="just">
              <a:buFont typeface="Arial" charset="0"/>
              <a:buChar char="•"/>
            </a:pPr>
            <a:r>
              <a:rPr lang="en-US" sz="1800" dirty="0">
                <a:solidFill>
                  <a:schemeClr val="tx1"/>
                </a:solidFill>
              </a:rPr>
              <a:t> At heart rates up to about </a:t>
            </a:r>
            <a:r>
              <a:rPr lang="en-US" sz="1800" dirty="0">
                <a:solidFill>
                  <a:srgbClr val="FADA7A">
                    <a:lumMod val="75000"/>
                  </a:srgbClr>
                </a:solidFill>
              </a:rPr>
              <a:t>180 Beats/min </a:t>
            </a:r>
            <a:r>
              <a:rPr lang="en-US" sz="1800" dirty="0">
                <a:solidFill>
                  <a:schemeClr val="tx1"/>
                </a:solidFill>
                <a:sym typeface="Wingdings"/>
              </a:rPr>
              <a:t></a:t>
            </a:r>
            <a:r>
              <a:rPr lang="en-US" sz="1800" dirty="0">
                <a:solidFill>
                  <a:schemeClr val="tx1"/>
                </a:solidFill>
              </a:rPr>
              <a:t>ventricular filling is adequate as long as there is enough venous return, and cardiac output per minute is increased by an increase in heart rate.  </a:t>
            </a:r>
            <a:r>
              <a:rPr lang="ar-SA" sz="1800" dirty="0">
                <a:solidFill>
                  <a:schemeClr val="bg1">
                    <a:lumMod val="50000"/>
                  </a:schemeClr>
                </a:solidFill>
              </a:rPr>
              <a:t>أللي يبغاك تعرفه انه طالما الوريد يرجع دم كافي لما تكون نبضات القلب عالية من الاذين للبطين ما يكون في مشكلة</a:t>
            </a:r>
            <a:endParaRPr lang="en-US" sz="1800" dirty="0">
              <a:solidFill>
                <a:schemeClr val="bg1">
                  <a:lumMod val="50000"/>
                </a:schemeClr>
              </a:solidFill>
            </a:endParaRPr>
          </a:p>
          <a:p>
            <a:pPr algn="just">
              <a:buFont typeface="Arial" charset="0"/>
              <a:buChar char="•"/>
            </a:pPr>
            <a:endParaRPr lang="en-US" sz="1800" dirty="0"/>
          </a:p>
          <a:p>
            <a:pPr algn="just">
              <a:buFont typeface="Arial" charset="0"/>
              <a:buChar char="•"/>
            </a:pPr>
            <a:r>
              <a:rPr lang="en-US" sz="1800" dirty="0">
                <a:solidFill>
                  <a:schemeClr val="tx1"/>
                </a:solidFill>
              </a:rPr>
              <a:t> However, at very high heart rates, filling may be compromised to such a degree that cardiac output per minute falls</a:t>
            </a:r>
            <a:r>
              <a:rPr lang="en-US" sz="1800" dirty="0">
                <a:solidFill>
                  <a:schemeClr val="bg1">
                    <a:lumMod val="50000"/>
                  </a:schemeClr>
                </a:solidFill>
              </a:rPr>
              <a:t>.</a:t>
            </a:r>
            <a:r>
              <a:rPr lang="ar-SA" sz="1800" dirty="0">
                <a:solidFill>
                  <a:schemeClr val="bg1">
                    <a:lumMod val="50000"/>
                  </a:schemeClr>
                </a:solidFill>
              </a:rPr>
              <a:t> لما تكون نبضات القلب عالية جدا يكون الشخص معرض انه قلبه ما يطلع كمية كافية</a:t>
            </a:r>
            <a:endParaRPr lang="en-US" altLang="en-US" sz="1800" dirty="0"/>
          </a:p>
        </p:txBody>
      </p:sp>
      <p:sp>
        <p:nvSpPr>
          <p:cNvPr id="9" name="Rectangle 8"/>
          <p:cNvSpPr/>
          <p:nvPr/>
        </p:nvSpPr>
        <p:spPr>
          <a:xfrm>
            <a:off x="6309422" y="1261588"/>
            <a:ext cx="5185590" cy="4898050"/>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chemeClr val="accent2"/>
              </a:buClr>
              <a:buSzPct val="75000"/>
              <a:defRPr/>
            </a:pPr>
            <a:r>
              <a:rPr lang="en-US" b="1" dirty="0">
                <a:solidFill>
                  <a:schemeClr val="tx1"/>
                </a:solidFill>
              </a:rPr>
              <a:t>Nerve Supply to the Heart</a:t>
            </a:r>
            <a:endParaRPr lang="en-GB" b="1" dirty="0">
              <a:solidFill>
                <a:schemeClr val="tx1"/>
              </a:solidFill>
              <a:latin typeface="Gill Sans MT" panose="020B0502020104020203" pitchFamily="34" charset="0"/>
            </a:endParaRPr>
          </a:p>
          <a:p>
            <a:pPr algn="just">
              <a:spcBef>
                <a:spcPct val="20000"/>
              </a:spcBef>
              <a:buClr>
                <a:schemeClr val="accent2"/>
              </a:buClr>
              <a:buSzPct val="75000"/>
              <a:defRPr/>
            </a:pPr>
            <a:r>
              <a:rPr lang="en-GB" sz="1800" b="1" u="sng" dirty="0">
                <a:solidFill>
                  <a:schemeClr val="tx1"/>
                </a:solidFill>
                <a:latin typeface="Gill Sans MT" panose="020B0502020104020203" pitchFamily="34" charset="0"/>
              </a:rPr>
              <a:t>Sympathetic nerves </a:t>
            </a:r>
          </a:p>
          <a:p>
            <a:pPr marL="342900" indent="-342900" algn="just">
              <a:spcBef>
                <a:spcPct val="20000"/>
              </a:spcBef>
              <a:buClr>
                <a:schemeClr val="accent2"/>
              </a:buClr>
              <a:buSzPct val="75000"/>
              <a:buFont typeface="Arial" charset="0"/>
              <a:buChar char="•"/>
              <a:defRPr/>
            </a:pPr>
            <a:r>
              <a:rPr lang="en-GB" sz="1800" dirty="0">
                <a:solidFill>
                  <a:schemeClr val="tx1"/>
                </a:solidFill>
                <a:latin typeface="Gill Sans MT" panose="020B0502020104020203" pitchFamily="34" charset="0"/>
              </a:rPr>
              <a:t>Innervate the whole heart.</a:t>
            </a:r>
          </a:p>
          <a:p>
            <a:pPr marL="342900" indent="-342900" algn="just">
              <a:spcBef>
                <a:spcPct val="20000"/>
              </a:spcBef>
              <a:buClr>
                <a:schemeClr val="accent2"/>
              </a:buClr>
              <a:buSzPct val="75000"/>
              <a:buFont typeface="Arial" charset="0"/>
              <a:buChar char="•"/>
              <a:defRPr/>
            </a:pPr>
            <a:r>
              <a:rPr lang="en-GB" sz="1800" dirty="0">
                <a:solidFill>
                  <a:schemeClr val="tx1"/>
                </a:solidFill>
                <a:latin typeface="Gill Sans MT" panose="020B0502020104020203" pitchFamily="34" charset="0"/>
              </a:rPr>
              <a:t>Release noradrenaline (adrenaline), which stimulates heart </a:t>
            </a:r>
            <a:r>
              <a:rPr lang="el-GR" sz="1800" dirty="0">
                <a:solidFill>
                  <a:schemeClr val="tx1"/>
                </a:solidFill>
              </a:rPr>
              <a:t>β</a:t>
            </a:r>
            <a:r>
              <a:rPr lang="en-US" sz="1800" baseline="-25000" dirty="0">
                <a:solidFill>
                  <a:schemeClr val="tx1"/>
                </a:solidFill>
                <a:latin typeface="Gill Sans MT" panose="020B0502020104020203" pitchFamily="34" charset="0"/>
              </a:rPr>
              <a:t>1</a:t>
            </a:r>
            <a:r>
              <a:rPr lang="en-GB" sz="1800" dirty="0">
                <a:solidFill>
                  <a:schemeClr val="tx1"/>
                </a:solidFill>
                <a:latin typeface="Gill Sans MT" panose="020B0502020104020203" pitchFamily="34" charset="0"/>
              </a:rPr>
              <a:t>-receptors </a:t>
            </a:r>
            <a:r>
              <a:rPr lang="en-GB" sz="1800" dirty="0">
                <a:solidFill>
                  <a:schemeClr val="tx1"/>
                </a:solidFill>
                <a:latin typeface="Gill Sans MT" panose="020B0502020104020203" pitchFamily="34" charset="0"/>
                <a:sym typeface="Wingdings"/>
              </a:rPr>
              <a:t> increase HR</a:t>
            </a:r>
            <a:endParaRPr lang="en-GB" sz="1800" dirty="0">
              <a:solidFill>
                <a:schemeClr val="tx1"/>
              </a:solidFill>
              <a:latin typeface="Gill Sans MT" panose="020B0502020104020203" pitchFamily="34" charset="0"/>
            </a:endParaRPr>
          </a:p>
          <a:p>
            <a:pPr marL="342900" indent="-342900" algn="just">
              <a:spcBef>
                <a:spcPct val="20000"/>
              </a:spcBef>
              <a:buClr>
                <a:schemeClr val="accent2"/>
              </a:buClr>
              <a:buSzPct val="75000"/>
              <a:buFont typeface="Arial" charset="0"/>
              <a:buChar char="•"/>
              <a:defRPr/>
            </a:pPr>
            <a:endParaRPr lang="en-GB" sz="1800" dirty="0">
              <a:solidFill>
                <a:schemeClr val="tx1"/>
              </a:solidFill>
              <a:latin typeface="Gill Sans MT" panose="020B0502020104020203" pitchFamily="34" charset="0"/>
            </a:endParaRPr>
          </a:p>
          <a:p>
            <a:pPr algn="just">
              <a:spcBef>
                <a:spcPct val="20000"/>
              </a:spcBef>
              <a:buClr>
                <a:schemeClr val="accent2"/>
              </a:buClr>
              <a:buSzPct val="75000"/>
              <a:defRPr/>
            </a:pPr>
            <a:r>
              <a:rPr lang="en-GB" sz="1800" b="1" u="sng" dirty="0">
                <a:solidFill>
                  <a:schemeClr val="tx1"/>
                </a:solidFill>
                <a:latin typeface="Gill Sans MT" panose="020B0502020104020203" pitchFamily="34" charset="0"/>
              </a:rPr>
              <a:t>Parasympathetic nerves </a:t>
            </a:r>
          </a:p>
          <a:p>
            <a:pPr marL="342900" indent="-342900" algn="just">
              <a:spcBef>
                <a:spcPct val="20000"/>
              </a:spcBef>
              <a:buClr>
                <a:schemeClr val="accent2"/>
              </a:buClr>
              <a:buSzPct val="75000"/>
              <a:buFont typeface="Arial" charset="0"/>
              <a:buChar char="•"/>
              <a:defRPr/>
            </a:pPr>
            <a:r>
              <a:rPr lang="en-GB" sz="1800" dirty="0">
                <a:solidFill>
                  <a:schemeClr val="tx1"/>
                </a:solidFill>
                <a:latin typeface="Gill Sans MT" panose="020B0502020104020203" pitchFamily="34" charset="0"/>
              </a:rPr>
              <a:t>Innervate the SA and AV nodes, and the atria and Purkinje system.</a:t>
            </a:r>
          </a:p>
          <a:p>
            <a:pPr marL="342900" indent="-342900" algn="just">
              <a:spcBef>
                <a:spcPct val="20000"/>
              </a:spcBef>
              <a:buClr>
                <a:schemeClr val="accent2"/>
              </a:buClr>
              <a:buSzPct val="75000"/>
              <a:buFont typeface="Arial" charset="0"/>
              <a:buChar char="•"/>
              <a:defRPr/>
            </a:pPr>
            <a:r>
              <a:rPr lang="en-GB" sz="1800" dirty="0">
                <a:solidFill>
                  <a:schemeClr val="tx1"/>
                </a:solidFill>
                <a:latin typeface="Gill Sans MT" panose="020B0502020104020203" pitchFamily="34" charset="0"/>
              </a:rPr>
              <a:t>Do not innervate most of the ventricular myocardium.</a:t>
            </a:r>
          </a:p>
          <a:p>
            <a:pPr marL="342900" indent="-342900" algn="just">
              <a:spcBef>
                <a:spcPct val="20000"/>
              </a:spcBef>
              <a:buClr>
                <a:schemeClr val="accent2"/>
              </a:buClr>
              <a:buSzPct val="75000"/>
              <a:buFont typeface="Arial" charset="0"/>
              <a:buChar char="•"/>
              <a:defRPr/>
            </a:pPr>
            <a:r>
              <a:rPr lang="en-GB" sz="1800" dirty="0">
                <a:solidFill>
                  <a:schemeClr val="tx1"/>
                </a:solidFill>
                <a:latin typeface="Gill Sans MT" panose="020B0502020104020203" pitchFamily="34" charset="0"/>
              </a:rPr>
              <a:t>Release </a:t>
            </a:r>
            <a:r>
              <a:rPr lang="en-GB" sz="1800" dirty="0" err="1">
                <a:solidFill>
                  <a:schemeClr val="tx1"/>
                </a:solidFill>
                <a:latin typeface="Gill Sans MT" panose="020B0502020104020203" pitchFamily="34" charset="0"/>
              </a:rPr>
              <a:t>ACh</a:t>
            </a:r>
            <a:r>
              <a:rPr lang="en-GB" sz="1800" dirty="0">
                <a:solidFill>
                  <a:schemeClr val="tx1"/>
                </a:solidFill>
                <a:latin typeface="Gill Sans MT" panose="020B0502020104020203" pitchFamily="34" charset="0"/>
              </a:rPr>
              <a:t> that stimulates muscarinic (M</a:t>
            </a:r>
            <a:r>
              <a:rPr lang="en-GB" sz="1800" baseline="-25000" dirty="0">
                <a:solidFill>
                  <a:schemeClr val="tx1"/>
                </a:solidFill>
                <a:latin typeface="Gill Sans MT" panose="020B0502020104020203" pitchFamily="34" charset="0"/>
              </a:rPr>
              <a:t>2</a:t>
            </a:r>
            <a:r>
              <a:rPr lang="en-GB" sz="1800" dirty="0">
                <a:solidFill>
                  <a:schemeClr val="tx1"/>
                </a:solidFill>
                <a:latin typeface="Gill Sans MT" panose="020B0502020104020203" pitchFamily="34" charset="0"/>
              </a:rPr>
              <a:t>) receptors </a:t>
            </a:r>
            <a:r>
              <a:rPr lang="en-GB" sz="1800" dirty="0">
                <a:solidFill>
                  <a:schemeClr val="tx1"/>
                </a:solidFill>
                <a:latin typeface="Gill Sans MT" panose="020B0502020104020203" pitchFamily="34" charset="0"/>
                <a:sym typeface="Wingdings"/>
              </a:rPr>
              <a:t> reduce HR</a:t>
            </a:r>
            <a:endParaRPr lang="en-GB" sz="1800" dirty="0">
              <a:solidFill>
                <a:schemeClr val="tx1"/>
              </a:solidFill>
              <a:latin typeface="Gill Sans MT" panose="020B0502020104020203" pitchFamily="34" charset="0"/>
            </a:endParaRPr>
          </a:p>
          <a:p>
            <a:pPr marL="342900" indent="-342900" algn="just">
              <a:spcBef>
                <a:spcPct val="20000"/>
              </a:spcBef>
              <a:buClr>
                <a:schemeClr val="accent2"/>
              </a:buClr>
              <a:buSzPct val="75000"/>
              <a:buFont typeface="Arial" charset="0"/>
              <a:buChar char="•"/>
              <a:defRPr/>
            </a:pPr>
            <a:r>
              <a:rPr lang="en-GB" sz="1800" dirty="0">
                <a:solidFill>
                  <a:schemeClr val="tx1"/>
                </a:solidFill>
                <a:latin typeface="Gill Sans MT" panose="020B0502020104020203" pitchFamily="34" charset="0"/>
              </a:rPr>
              <a:t>Slows the heart but has little inotropic action.</a:t>
            </a:r>
          </a:p>
          <a:p>
            <a:pPr marL="342900" indent="-342900" algn="just">
              <a:buClr>
                <a:schemeClr val="accent2"/>
              </a:buClr>
              <a:buFont typeface="Arial" charset="0"/>
              <a:buChar char="•"/>
            </a:pPr>
            <a:endParaRPr lang="en-US" dirty="0">
              <a:solidFill>
                <a:schemeClr val="tx1"/>
              </a:solidFill>
            </a:endParaRPr>
          </a:p>
        </p:txBody>
      </p:sp>
      <p:sp>
        <p:nvSpPr>
          <p:cNvPr id="3" name="Slide Number Placeholder 2"/>
          <p:cNvSpPr>
            <a:spLocks noGrp="1"/>
          </p:cNvSpPr>
          <p:nvPr>
            <p:ph type="sldNum" sz="quarter" idx="12"/>
          </p:nvPr>
        </p:nvSpPr>
        <p:spPr>
          <a:xfrm>
            <a:off x="783735" y="6387670"/>
            <a:ext cx="7654007" cy="365760"/>
          </a:xfrm>
        </p:spPr>
        <p:txBody>
          <a:bodyPr/>
          <a:lstStyle/>
          <a:p>
            <a:fld id="{4929A69E-7D8F-4515-9605-0315ABD4F316}" type="slidenum">
              <a:rPr lang="en-US" smtClean="0"/>
              <a:t>12</a:t>
            </a:fld>
            <a:endParaRPr lang="en-US" dirty="0">
              <a:solidFill>
                <a:schemeClr val="bg1">
                  <a:lumMod val="75000"/>
                </a:schemeClr>
              </a:solidFill>
            </a:endParaRPr>
          </a:p>
        </p:txBody>
      </p:sp>
      <p:sp>
        <p:nvSpPr>
          <p:cNvPr id="5" name="TextBox 4"/>
          <p:cNvSpPr txBox="1"/>
          <p:nvPr/>
        </p:nvSpPr>
        <p:spPr>
          <a:xfrm>
            <a:off x="9716575"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10" name="Title 9"/>
          <p:cNvSpPr>
            <a:spLocks noGrp="1"/>
          </p:cNvSpPr>
          <p:nvPr>
            <p:ph type="title"/>
          </p:nvPr>
        </p:nvSpPr>
        <p:spPr>
          <a:xfrm>
            <a:off x="615693" y="157251"/>
            <a:ext cx="10969943" cy="990600"/>
          </a:xfrm>
        </p:spPr>
        <p:txBody>
          <a:bodyPr>
            <a:normAutofit/>
          </a:bodyPr>
          <a:lstStyle/>
          <a:p>
            <a:pPr lvl="0"/>
            <a:r>
              <a:rPr lang="en-US" sz="3200" dirty="0"/>
              <a:t>Factors Affecting </a:t>
            </a:r>
            <a:r>
              <a:rPr lang="en-US" sz="3200" dirty="0">
                <a:solidFill>
                  <a:schemeClr val="tx1"/>
                </a:solidFill>
              </a:rPr>
              <a:t>Cardiac Output</a:t>
            </a:r>
          </a:p>
        </p:txBody>
      </p:sp>
      <p:sp>
        <p:nvSpPr>
          <p:cNvPr id="2" name="Rectangle 1"/>
          <p:cNvSpPr/>
          <p:nvPr/>
        </p:nvSpPr>
        <p:spPr>
          <a:xfrm>
            <a:off x="2981045" y="6452675"/>
            <a:ext cx="6092825" cy="307777"/>
          </a:xfrm>
          <a:prstGeom prst="rect">
            <a:avLst/>
          </a:prstGeom>
        </p:spPr>
        <p:txBody>
          <a:bodyPr>
            <a:spAutoFit/>
          </a:bodyPr>
          <a:lstStyle/>
          <a:p>
            <a:pPr algn="ctr"/>
            <a:r>
              <a:rPr lang="en-US" sz="1400" b="1">
                <a:solidFill>
                  <a:schemeClr val="bg1">
                    <a:lumMod val="75000"/>
                  </a:schemeClr>
                </a:solidFill>
              </a:rPr>
              <a:t>CO=Cardiac Output  SV=Stroke Volume</a:t>
            </a:r>
            <a:r>
              <a:rPr lang="ar-SA" sz="1400" b="1" dirty="0">
                <a:solidFill>
                  <a:schemeClr val="bg1">
                    <a:lumMod val="75000"/>
                  </a:schemeClr>
                </a:solidFill>
              </a:rPr>
              <a:t> </a:t>
            </a:r>
            <a:r>
              <a:rPr lang="en-US" sz="1400" b="1" dirty="0">
                <a:solidFill>
                  <a:schemeClr val="bg1">
                    <a:lumMod val="75000"/>
                  </a:schemeClr>
                </a:solidFill>
              </a:rPr>
              <a:t> Atrium = </a:t>
            </a:r>
            <a:r>
              <a:rPr lang="ar-SA" sz="1400" b="1" dirty="0">
                <a:solidFill>
                  <a:schemeClr val="bg1">
                    <a:lumMod val="75000"/>
                  </a:schemeClr>
                </a:solidFill>
              </a:rPr>
              <a:t>اذين </a:t>
            </a:r>
            <a:r>
              <a:rPr lang="en-US" sz="1400" b="1" dirty="0">
                <a:solidFill>
                  <a:schemeClr val="bg1">
                    <a:lumMod val="75000"/>
                  </a:schemeClr>
                </a:solidFill>
              </a:rPr>
              <a:t>  Ventricle = </a:t>
            </a:r>
            <a:r>
              <a:rPr lang="ar-SA" sz="1400" b="1" dirty="0">
                <a:solidFill>
                  <a:schemeClr val="bg1">
                    <a:lumMod val="75000"/>
                  </a:schemeClr>
                </a:solidFill>
              </a:rPr>
              <a:t>بطين</a:t>
            </a:r>
            <a:endParaRPr lang="en-US" sz="1400" b="1" dirty="0">
              <a:solidFill>
                <a:schemeClr val="bg1">
                  <a:lumMod val="75000"/>
                </a:schemeClr>
              </a:solidFill>
            </a:endParaRPr>
          </a:p>
        </p:txBody>
      </p:sp>
    </p:spTree>
    <p:extLst>
      <p:ext uri="{BB962C8B-B14F-4D97-AF65-F5344CB8AC3E}">
        <p14:creationId xmlns:p14="http://schemas.microsoft.com/office/powerpoint/2010/main" val="221932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86500" y="1232251"/>
            <a:ext cx="4548182" cy="5005061"/>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r>
              <a:rPr lang="en-GB" sz="1400" b="1" dirty="0">
                <a:solidFill>
                  <a:schemeClr val="accent2">
                    <a:lumMod val="75000"/>
                  </a:schemeClr>
                </a:solidFill>
                <a:latin typeface="Gill Sans MT" panose="020B0502020104020203" pitchFamily="34" charset="0"/>
              </a:rPr>
              <a:t>Mechanisms:</a:t>
            </a:r>
          </a:p>
          <a:p>
            <a:pPr algn="just">
              <a:defRPr/>
            </a:pPr>
            <a:r>
              <a:rPr lang="en-US" sz="1400" dirty="0">
                <a:solidFill>
                  <a:srgbClr val="FF0000"/>
                </a:solidFill>
                <a:latin typeface="Gill Sans MT" panose="020B0502020104020203" pitchFamily="34" charset="0"/>
              </a:rPr>
              <a:t>M</a:t>
            </a:r>
            <a:r>
              <a:rPr lang="en-US" sz="1400" baseline="-25000" dirty="0">
                <a:solidFill>
                  <a:srgbClr val="FF0000"/>
                </a:solidFill>
                <a:latin typeface="Gill Sans MT" panose="020B0502020104020203" pitchFamily="34" charset="0"/>
              </a:rPr>
              <a:t>2</a:t>
            </a:r>
            <a:r>
              <a:rPr lang="en-US" sz="1400" dirty="0">
                <a:solidFill>
                  <a:srgbClr val="FF0000"/>
                </a:solidFill>
                <a:latin typeface="Gill Sans MT" panose="020B0502020104020203" pitchFamily="34" charset="0"/>
              </a:rPr>
              <a:t> </a:t>
            </a:r>
            <a:r>
              <a:rPr lang="en-US" sz="1400" dirty="0">
                <a:solidFill>
                  <a:schemeClr val="tx1"/>
                </a:solidFill>
                <a:latin typeface="Gill Sans MT" panose="020B0502020104020203" pitchFamily="34" charset="0"/>
              </a:rPr>
              <a:t>(muscarinic-2) </a:t>
            </a:r>
            <a:r>
              <a:rPr lang="en-US" sz="1400" dirty="0" err="1">
                <a:solidFill>
                  <a:schemeClr val="tx1"/>
                </a:solidFill>
                <a:latin typeface="Gill Sans MT" panose="020B0502020104020203" pitchFamily="34" charset="0"/>
              </a:rPr>
              <a:t>ACh</a:t>
            </a:r>
            <a:r>
              <a:rPr lang="en-US" sz="1400" dirty="0">
                <a:solidFill>
                  <a:schemeClr val="tx1"/>
                </a:solidFill>
                <a:latin typeface="Gill Sans MT" panose="020B0502020104020203" pitchFamily="34" charset="0"/>
              </a:rPr>
              <a:t> receptors respond to </a:t>
            </a:r>
            <a:r>
              <a:rPr lang="en-US" sz="1400" dirty="0" err="1">
                <a:solidFill>
                  <a:schemeClr val="tx1"/>
                </a:solidFill>
                <a:latin typeface="Gill Sans MT" panose="020B0502020104020203" pitchFamily="34" charset="0"/>
              </a:rPr>
              <a:t>ACh</a:t>
            </a:r>
            <a:r>
              <a:rPr lang="en-US" sz="1400" dirty="0">
                <a:solidFill>
                  <a:schemeClr val="tx1"/>
                </a:solidFill>
                <a:latin typeface="Gill Sans MT" panose="020B0502020104020203" pitchFamily="34" charset="0"/>
              </a:rPr>
              <a:t> from the </a:t>
            </a:r>
            <a:r>
              <a:rPr lang="en-US" sz="1400" dirty="0" err="1">
                <a:solidFill>
                  <a:schemeClr val="tx1"/>
                </a:solidFill>
                <a:latin typeface="Gill Sans MT" panose="020B0502020104020203" pitchFamily="34" charset="0"/>
              </a:rPr>
              <a:t>vagus</a:t>
            </a:r>
            <a:r>
              <a:rPr lang="en-US" sz="1400" dirty="0">
                <a:solidFill>
                  <a:schemeClr val="tx1"/>
                </a:solidFill>
                <a:latin typeface="Gill Sans MT" panose="020B0502020104020203" pitchFamily="34" charset="0"/>
              </a:rPr>
              <a:t> nerve by activating a </a:t>
            </a:r>
            <a:r>
              <a:rPr lang="en-US" sz="1400" u="sng" dirty="0">
                <a:solidFill>
                  <a:srgbClr val="FF0000"/>
                </a:solidFill>
                <a:latin typeface="Gill Sans MT" panose="020B0502020104020203" pitchFamily="34" charset="0"/>
              </a:rPr>
              <a:t>different G-protein</a:t>
            </a:r>
            <a:r>
              <a:rPr lang="en-US" sz="1400" dirty="0">
                <a:solidFill>
                  <a:srgbClr val="FF0000"/>
                </a:solidFill>
                <a:latin typeface="Gill Sans MT" panose="020B0502020104020203" pitchFamily="34" charset="0"/>
              </a:rPr>
              <a:t>. </a:t>
            </a:r>
          </a:p>
          <a:p>
            <a:pPr algn="just">
              <a:defRPr/>
            </a:pPr>
            <a:r>
              <a:rPr lang="en-US" sz="1400" b="1" dirty="0">
                <a:solidFill>
                  <a:schemeClr val="accent2">
                    <a:lumMod val="75000"/>
                  </a:schemeClr>
                </a:solidFill>
                <a:latin typeface="Gill Sans MT" panose="020B0502020104020203" pitchFamily="34" charset="0"/>
              </a:rPr>
              <a:t>This results in:</a:t>
            </a:r>
          </a:p>
          <a:p>
            <a:pPr algn="just">
              <a:defRPr/>
            </a:pPr>
            <a:endParaRPr lang="en-US" sz="1400" b="1" dirty="0">
              <a:solidFill>
                <a:schemeClr val="accent2">
                  <a:lumMod val="75000"/>
                </a:schemeClr>
              </a:solidFill>
              <a:latin typeface="Gill Sans MT" panose="020B0502020104020203" pitchFamily="34" charset="0"/>
            </a:endParaRPr>
          </a:p>
          <a:p>
            <a:pPr marL="850849" lvl="1" indent="-342900" algn="just">
              <a:buFont typeface="Arial" panose="020B0604020202020204" pitchFamily="34" charset="0"/>
              <a:buChar char="•"/>
              <a:defRPr/>
            </a:pPr>
            <a:r>
              <a:rPr lang="en-US" sz="1400" dirty="0">
                <a:solidFill>
                  <a:schemeClr val="tx1"/>
                </a:solidFill>
                <a:latin typeface="Gill Sans MT" panose="020B0502020104020203" pitchFamily="34" charset="0"/>
              </a:rPr>
              <a:t>Reduces the levels of </a:t>
            </a:r>
            <a:r>
              <a:rPr lang="en-US" sz="1400" dirty="0" err="1">
                <a:solidFill>
                  <a:schemeClr val="tx1"/>
                </a:solidFill>
                <a:latin typeface="Gill Sans MT" panose="020B0502020104020203" pitchFamily="34" charset="0"/>
              </a:rPr>
              <a:t>cAMP</a:t>
            </a:r>
            <a:r>
              <a:rPr lang="en-US" sz="1400" dirty="0">
                <a:solidFill>
                  <a:schemeClr val="tx1"/>
                </a:solidFill>
                <a:latin typeface="Gill Sans MT" panose="020B0502020104020203" pitchFamily="34" charset="0"/>
              </a:rPr>
              <a:t> in the cell</a:t>
            </a:r>
          </a:p>
          <a:p>
            <a:pPr marL="850849" lvl="1" indent="-342900" algn="just">
              <a:buFont typeface="Arial" panose="020B0604020202020204" pitchFamily="34" charset="0"/>
              <a:buChar char="•"/>
              <a:defRPr/>
            </a:pPr>
            <a:r>
              <a:rPr lang="en-US" sz="1400" dirty="0">
                <a:solidFill>
                  <a:schemeClr val="tx1"/>
                </a:solidFill>
                <a:latin typeface="Gill Sans MT" panose="020B0502020104020203" pitchFamily="34" charset="0"/>
              </a:rPr>
              <a:t>Closure of Na</a:t>
            </a:r>
            <a:r>
              <a:rPr lang="en-US" sz="1400" baseline="30000" dirty="0">
                <a:solidFill>
                  <a:schemeClr val="tx1"/>
                </a:solidFill>
                <a:latin typeface="Gill Sans MT" panose="020B0502020104020203" pitchFamily="34" charset="0"/>
              </a:rPr>
              <a:t>+</a:t>
            </a:r>
            <a:r>
              <a:rPr lang="en-US" sz="1400" dirty="0">
                <a:solidFill>
                  <a:schemeClr val="tx1"/>
                </a:solidFill>
                <a:latin typeface="Gill Sans MT" panose="020B0502020104020203" pitchFamily="34" charset="0"/>
              </a:rPr>
              <a:t> and Ca</a:t>
            </a:r>
            <a:r>
              <a:rPr lang="en-US" sz="1400" baseline="30000" dirty="0">
                <a:solidFill>
                  <a:schemeClr val="tx1"/>
                </a:solidFill>
                <a:latin typeface="Gill Sans MT" panose="020B0502020104020203" pitchFamily="34" charset="0"/>
              </a:rPr>
              <a:t>2+</a:t>
            </a:r>
            <a:r>
              <a:rPr lang="en-US" sz="1400" dirty="0">
                <a:solidFill>
                  <a:schemeClr val="tx1"/>
                </a:solidFill>
                <a:latin typeface="Gill Sans MT" panose="020B0502020104020203" pitchFamily="34" charset="0"/>
              </a:rPr>
              <a:t> channels</a:t>
            </a:r>
          </a:p>
          <a:p>
            <a:pPr marL="850849" lvl="1" indent="-342900" algn="just">
              <a:buFont typeface="Arial" panose="020B0604020202020204" pitchFamily="34" charset="0"/>
              <a:buChar char="•"/>
              <a:defRPr/>
            </a:pPr>
            <a:r>
              <a:rPr lang="en-US" sz="1400" dirty="0">
                <a:solidFill>
                  <a:schemeClr val="tx1"/>
                </a:solidFill>
                <a:latin typeface="Gill Sans MT" panose="020B0502020104020203" pitchFamily="34" charset="0"/>
              </a:rPr>
              <a:t>Opening of potassium channels in the cell membrane</a:t>
            </a:r>
          </a:p>
          <a:p>
            <a:pPr marL="850849" lvl="1" indent="-342900" algn="just">
              <a:buFont typeface="Arial" panose="020B0604020202020204" pitchFamily="34" charset="0"/>
              <a:buChar char="•"/>
              <a:defRPr/>
            </a:pPr>
            <a:r>
              <a:rPr lang="en-US" sz="1400" dirty="0">
                <a:solidFill>
                  <a:schemeClr val="tx1"/>
                </a:solidFill>
                <a:latin typeface="Gill Sans MT" panose="020B0502020104020203" pitchFamily="34" charset="0"/>
              </a:rPr>
              <a:t>Hyperpolarizes the cell and makes it more difficult to initiate an action potential. </a:t>
            </a:r>
          </a:p>
          <a:p>
            <a:pPr marL="342900" indent="-342900" algn="just">
              <a:buFont typeface="Arial" panose="020B0604020202020204" pitchFamily="34" charset="0"/>
              <a:buChar char="•"/>
              <a:defRPr/>
            </a:pPr>
            <a:endParaRPr lang="en-GB" sz="1400" dirty="0">
              <a:solidFill>
                <a:schemeClr val="tx1"/>
              </a:solidFill>
              <a:latin typeface="Gill Sans MT" panose="020B0502020104020203" pitchFamily="34" charset="0"/>
            </a:endParaRPr>
          </a:p>
          <a:p>
            <a:pPr algn="just">
              <a:defRPr/>
            </a:pPr>
            <a:r>
              <a:rPr lang="en-GB" sz="1400" b="1" dirty="0">
                <a:solidFill>
                  <a:schemeClr val="accent2">
                    <a:lumMod val="75000"/>
                  </a:schemeClr>
                </a:solidFill>
                <a:latin typeface="Gill Sans MT" panose="020B0502020104020203" pitchFamily="34" charset="0"/>
              </a:rPr>
              <a:t>The net effect is: </a:t>
            </a:r>
            <a:r>
              <a:rPr lang="en-GB" sz="1400" dirty="0">
                <a:solidFill>
                  <a:schemeClr val="tx1"/>
                </a:solidFill>
                <a:latin typeface="Gill Sans MT" panose="020B0502020104020203" pitchFamily="34" charset="0"/>
              </a:rPr>
              <a:t>→ slower drift to threshold → lesser frequency of action potential → decrease the heart rate.</a:t>
            </a:r>
          </a:p>
        </p:txBody>
      </p:sp>
      <p:sp>
        <p:nvSpPr>
          <p:cNvPr id="8" name="Rectangle 7"/>
          <p:cNvSpPr/>
          <p:nvPr/>
        </p:nvSpPr>
        <p:spPr>
          <a:xfrm>
            <a:off x="765820" y="1232251"/>
            <a:ext cx="5904656" cy="5005061"/>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endParaRPr lang="en-GB" sz="1400" b="1" dirty="0">
              <a:solidFill>
                <a:schemeClr val="accent2">
                  <a:lumMod val="75000"/>
                </a:schemeClr>
              </a:solidFill>
              <a:latin typeface="Gill Sans MT" panose="020B0502020104020203" pitchFamily="34" charset="0"/>
            </a:endParaRPr>
          </a:p>
          <a:p>
            <a:pPr algn="just">
              <a:defRPr/>
            </a:pPr>
            <a:r>
              <a:rPr lang="en-GB" sz="1400" b="1" dirty="0">
                <a:solidFill>
                  <a:schemeClr val="accent2">
                    <a:lumMod val="75000"/>
                  </a:schemeClr>
                </a:solidFill>
                <a:latin typeface="Gill Sans MT" panose="020B0502020104020203" pitchFamily="34" charset="0"/>
              </a:rPr>
              <a:t>Mechanisms:</a:t>
            </a:r>
            <a:endParaRPr lang="en-GB" sz="1400" dirty="0">
              <a:solidFill>
                <a:schemeClr val="accent2">
                  <a:lumMod val="75000"/>
                </a:schemeClr>
              </a:solidFill>
              <a:latin typeface="Gill Sans MT" panose="020B0502020104020203" pitchFamily="34" charset="0"/>
            </a:endParaRPr>
          </a:p>
          <a:p>
            <a:pPr algn="just">
              <a:defRPr/>
            </a:pPr>
            <a:r>
              <a:rPr lang="en-GB" sz="1400" dirty="0">
                <a:solidFill>
                  <a:schemeClr val="tx1"/>
                </a:solidFill>
                <a:latin typeface="Gill Sans MT" panose="020B0502020104020203" pitchFamily="34" charset="0"/>
              </a:rPr>
              <a:t> </a:t>
            </a:r>
            <a:r>
              <a:rPr lang="en-US" sz="1400" dirty="0">
                <a:solidFill>
                  <a:schemeClr val="tx1"/>
                </a:solidFill>
                <a:latin typeface="Gill Sans MT" panose="020B0502020104020203" pitchFamily="34" charset="0"/>
              </a:rPr>
              <a:t>The </a:t>
            </a:r>
            <a:r>
              <a:rPr lang="en-US" sz="1400" dirty="0">
                <a:solidFill>
                  <a:srgbClr val="FF0000"/>
                </a:solidFill>
                <a:latin typeface="Gill Sans MT" panose="020B0502020104020203" pitchFamily="34" charset="0"/>
              </a:rPr>
              <a:t>ß</a:t>
            </a:r>
            <a:r>
              <a:rPr lang="en-US" sz="1400" baseline="-25000" dirty="0">
                <a:solidFill>
                  <a:srgbClr val="FF0000"/>
                </a:solidFill>
                <a:latin typeface="Gill Sans MT" panose="020B0502020104020203" pitchFamily="34" charset="0"/>
              </a:rPr>
              <a:t>1</a:t>
            </a:r>
            <a:r>
              <a:rPr lang="en-US" sz="1400" dirty="0">
                <a:solidFill>
                  <a:srgbClr val="FF0000"/>
                </a:solidFill>
                <a:latin typeface="Gill Sans MT" panose="020B0502020104020203" pitchFamily="34" charset="0"/>
              </a:rPr>
              <a:t>-</a:t>
            </a:r>
            <a:r>
              <a:rPr lang="en-US" sz="1400" dirty="0">
                <a:solidFill>
                  <a:schemeClr val="tx1"/>
                </a:solidFill>
                <a:latin typeface="Gill Sans MT" panose="020B0502020104020203" pitchFamily="34" charset="0"/>
              </a:rPr>
              <a:t>adrenoreceptors on SA node cells are coupled to </a:t>
            </a:r>
            <a:r>
              <a:rPr lang="en-US" sz="1400" u="sng" dirty="0">
                <a:solidFill>
                  <a:srgbClr val="FF0000"/>
                </a:solidFill>
                <a:latin typeface="Gill Sans MT" panose="020B0502020104020203" pitchFamily="34" charset="0"/>
              </a:rPr>
              <a:t>excitatory</a:t>
            </a:r>
            <a:r>
              <a:rPr lang="en-US" sz="1400" dirty="0">
                <a:solidFill>
                  <a:srgbClr val="FF0000"/>
                </a:solidFill>
                <a:latin typeface="Gill Sans MT" panose="020B0502020104020203" pitchFamily="34" charset="0"/>
              </a:rPr>
              <a:t> </a:t>
            </a:r>
            <a:r>
              <a:rPr lang="en-US" sz="1400" dirty="0">
                <a:solidFill>
                  <a:schemeClr val="tx1"/>
                </a:solidFill>
                <a:latin typeface="Gill Sans MT" panose="020B0502020104020203" pitchFamily="34" charset="0"/>
              </a:rPr>
              <a:t>G-proteins </a:t>
            </a:r>
            <a:r>
              <a:rPr lang="en-US" sz="1400" dirty="0">
                <a:solidFill>
                  <a:schemeClr val="tx1"/>
                </a:solidFill>
                <a:latin typeface="Gill Sans MT" panose="020B0502020104020203" pitchFamily="34" charset="0"/>
                <a:sym typeface="Wingdings"/>
              </a:rPr>
              <a:t></a:t>
            </a:r>
            <a:r>
              <a:rPr lang="en-US" sz="1400" dirty="0">
                <a:solidFill>
                  <a:schemeClr val="tx1"/>
                </a:solidFill>
                <a:latin typeface="Gill Sans MT" panose="020B0502020104020203" pitchFamily="34" charset="0"/>
              </a:rPr>
              <a:t>This activates the enzyme </a:t>
            </a:r>
            <a:r>
              <a:rPr lang="en-US" sz="1400" dirty="0" err="1">
                <a:solidFill>
                  <a:schemeClr val="tx1"/>
                </a:solidFill>
                <a:latin typeface="Gill Sans MT" panose="020B0502020104020203" pitchFamily="34" charset="0"/>
              </a:rPr>
              <a:t>adenylate</a:t>
            </a:r>
            <a:r>
              <a:rPr lang="en-US" sz="1400" dirty="0">
                <a:solidFill>
                  <a:schemeClr val="tx1"/>
                </a:solidFill>
                <a:latin typeface="Gill Sans MT" panose="020B0502020104020203" pitchFamily="34" charset="0"/>
              </a:rPr>
              <a:t> cycles → increases </a:t>
            </a:r>
            <a:r>
              <a:rPr lang="en-US" sz="1400" dirty="0" err="1">
                <a:solidFill>
                  <a:schemeClr val="tx1"/>
                </a:solidFill>
                <a:latin typeface="Gill Sans MT" panose="020B0502020104020203" pitchFamily="34" charset="0"/>
              </a:rPr>
              <a:t>cAMP</a:t>
            </a:r>
            <a:r>
              <a:rPr lang="en-US" sz="1400" dirty="0">
                <a:solidFill>
                  <a:schemeClr val="tx1"/>
                </a:solidFill>
                <a:latin typeface="Gill Sans MT" panose="020B0502020104020203" pitchFamily="34" charset="0"/>
              </a:rPr>
              <a:t> as a second messenger inside the cell</a:t>
            </a:r>
          </a:p>
          <a:p>
            <a:pPr algn="just">
              <a:defRPr/>
            </a:pPr>
            <a:r>
              <a:rPr lang="en-US" sz="1400" b="1" dirty="0">
                <a:solidFill>
                  <a:schemeClr val="accent2">
                    <a:lumMod val="75000"/>
                  </a:schemeClr>
                </a:solidFill>
                <a:latin typeface="Gill Sans MT" panose="020B0502020104020203" pitchFamily="34" charset="0"/>
              </a:rPr>
              <a:t>This results in:</a:t>
            </a:r>
          </a:p>
          <a:p>
            <a:pPr algn="just">
              <a:defRPr/>
            </a:pPr>
            <a:endParaRPr lang="en-US" sz="1400" b="1" dirty="0">
              <a:solidFill>
                <a:schemeClr val="accent2">
                  <a:lumMod val="75000"/>
                </a:schemeClr>
              </a:solidFill>
              <a:latin typeface="Gill Sans MT" panose="020B0502020104020203" pitchFamily="34" charset="0"/>
            </a:endParaRPr>
          </a:p>
          <a:p>
            <a:pPr lvl="2" algn="just">
              <a:buFont typeface="Arial" charset="0"/>
              <a:buChar char="•"/>
              <a:defRPr/>
            </a:pPr>
            <a:r>
              <a:rPr lang="en-US" sz="1400" dirty="0">
                <a:solidFill>
                  <a:schemeClr val="tx1"/>
                </a:solidFill>
                <a:latin typeface="Gill Sans MT" panose="020B0502020104020203" pitchFamily="34" charset="0"/>
              </a:rPr>
              <a:t> Opening of Na</a:t>
            </a:r>
            <a:r>
              <a:rPr lang="en-US" sz="1400" baseline="30000" dirty="0">
                <a:solidFill>
                  <a:schemeClr val="tx1"/>
                </a:solidFill>
                <a:latin typeface="Gill Sans MT" panose="020B0502020104020203" pitchFamily="34" charset="0"/>
              </a:rPr>
              <a:t>+</a:t>
            </a:r>
            <a:r>
              <a:rPr lang="en-US" sz="1400" dirty="0">
                <a:solidFill>
                  <a:schemeClr val="tx1"/>
                </a:solidFill>
                <a:latin typeface="Gill Sans MT" panose="020B0502020104020203" pitchFamily="34" charset="0"/>
              </a:rPr>
              <a:t> and Ca</a:t>
            </a:r>
            <a:r>
              <a:rPr lang="en-US" sz="1400" baseline="30000" dirty="0">
                <a:solidFill>
                  <a:schemeClr val="tx1"/>
                </a:solidFill>
                <a:latin typeface="Gill Sans MT" panose="020B0502020104020203" pitchFamily="34" charset="0"/>
              </a:rPr>
              <a:t>2+</a:t>
            </a:r>
            <a:r>
              <a:rPr lang="en-US" sz="1400" dirty="0">
                <a:solidFill>
                  <a:schemeClr val="tx1"/>
                </a:solidFill>
                <a:latin typeface="Gill Sans MT" panose="020B0502020104020203" pitchFamily="34" charset="0"/>
              </a:rPr>
              <a:t> channels → speed up the rate of depolarization and hence the heart rate. </a:t>
            </a:r>
          </a:p>
          <a:p>
            <a:pPr lvl="2" algn="just">
              <a:buFont typeface="Arial" charset="0"/>
              <a:buChar char="•"/>
              <a:defRPr/>
            </a:pPr>
            <a:r>
              <a:rPr lang="en-GB" sz="1400" dirty="0">
                <a:solidFill>
                  <a:schemeClr val="tx1"/>
                </a:solidFill>
                <a:latin typeface="Gill Sans MT" panose="020B0502020104020203" pitchFamily="34" charset="0"/>
              </a:rPr>
              <a:t> Decrease in K</a:t>
            </a:r>
            <a:r>
              <a:rPr lang="en-GB" sz="1400" baseline="30000" dirty="0">
                <a:solidFill>
                  <a:schemeClr val="tx1"/>
                </a:solidFill>
                <a:latin typeface="Gill Sans MT" panose="020B0502020104020203" pitchFamily="34" charset="0"/>
              </a:rPr>
              <a:t>+</a:t>
            </a:r>
            <a:r>
              <a:rPr lang="en-GB" sz="1400" dirty="0">
                <a:solidFill>
                  <a:schemeClr val="tx1"/>
                </a:solidFill>
                <a:latin typeface="Gill Sans MT" panose="020B0502020104020203" pitchFamily="34" charset="0"/>
              </a:rPr>
              <a:t> permeability by accelerating inactivation of the K</a:t>
            </a:r>
            <a:r>
              <a:rPr lang="en-GB" sz="1400" baseline="30000" dirty="0">
                <a:solidFill>
                  <a:schemeClr val="tx1"/>
                </a:solidFill>
                <a:latin typeface="Gill Sans MT" panose="020B0502020104020203" pitchFamily="34" charset="0"/>
              </a:rPr>
              <a:t>+</a:t>
            </a:r>
            <a:r>
              <a:rPr lang="en-GB" sz="1400" dirty="0">
                <a:solidFill>
                  <a:schemeClr val="tx1"/>
                </a:solidFill>
                <a:latin typeface="Gill Sans MT" panose="020B0502020104020203" pitchFamily="34" charset="0"/>
              </a:rPr>
              <a:t> channels. Thus, fewer positive potassium ions leave the cell → the inside of the cell becomes less negative → depolarizing effect.</a:t>
            </a:r>
          </a:p>
          <a:p>
            <a:pPr lvl="2" algn="just">
              <a:buFont typeface="Arial" charset="0"/>
              <a:buChar char="•"/>
              <a:defRPr/>
            </a:pPr>
            <a:endParaRPr lang="en-GB" sz="1400" dirty="0">
              <a:solidFill>
                <a:schemeClr val="tx1"/>
              </a:solidFill>
              <a:latin typeface="Gill Sans MT" panose="020B0502020104020203" pitchFamily="34" charset="0"/>
            </a:endParaRPr>
          </a:p>
          <a:p>
            <a:pPr algn="just">
              <a:defRPr/>
            </a:pPr>
            <a:r>
              <a:rPr lang="en-GB" sz="1400" b="1" dirty="0">
                <a:solidFill>
                  <a:schemeClr val="accent2">
                    <a:lumMod val="75000"/>
                  </a:schemeClr>
                </a:solidFill>
              </a:rPr>
              <a:t>The net effect is: </a:t>
            </a:r>
            <a:r>
              <a:rPr lang="en-GB" sz="1400" dirty="0">
                <a:solidFill>
                  <a:schemeClr val="tx1"/>
                </a:solidFill>
              </a:rPr>
              <a:t>→ swifter drift to threshold → greater frequency of action potential → increase the heart rate.</a:t>
            </a:r>
            <a:endParaRPr lang="en-US" sz="1400" dirty="0">
              <a:solidFill>
                <a:schemeClr val="tx1"/>
              </a:solidFill>
              <a:latin typeface="Gill Sans MT" panose="020B0502020104020203" pitchFamily="34" charset="0"/>
            </a:endParaRPr>
          </a:p>
          <a:p>
            <a:pPr algn="just"/>
            <a:endParaRPr lang="en-US" sz="1400" dirty="0"/>
          </a:p>
        </p:txBody>
      </p:sp>
      <p:sp>
        <p:nvSpPr>
          <p:cNvPr id="2" name="Title 1"/>
          <p:cNvSpPr>
            <a:spLocks noGrp="1"/>
          </p:cNvSpPr>
          <p:nvPr>
            <p:ph type="title"/>
          </p:nvPr>
        </p:nvSpPr>
        <p:spPr>
          <a:xfrm>
            <a:off x="626722" y="156573"/>
            <a:ext cx="10969943" cy="990600"/>
          </a:xfrm>
        </p:spPr>
        <p:txBody>
          <a:bodyPr>
            <a:normAutofit/>
          </a:bodyPr>
          <a:lstStyle/>
          <a:p>
            <a:r>
              <a:rPr lang="en-US" sz="3200" dirty="0"/>
              <a:t>1- Mechanisms of Neural Control </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7" name="TextBox 6"/>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10" name="Picture 3" descr="APnerves"/>
          <p:cNvPicPr>
            <a:picLocks noChangeAspect="1" noChangeArrowheads="1"/>
          </p:cNvPicPr>
          <p:nvPr/>
        </p:nvPicPr>
        <p:blipFill rotWithShape="1">
          <a:blip r:embed="rId2">
            <a:extLst>
              <a:ext uri="{28A0092B-C50C-407E-A947-70E740481C1C}">
                <a14:useLocalDpi xmlns:a14="http://schemas.microsoft.com/office/drawing/2010/main" val="0"/>
              </a:ext>
            </a:extLst>
          </a:blip>
          <a:srcRect r="49549"/>
          <a:stretch/>
        </p:blipFill>
        <p:spPr bwMode="auto">
          <a:xfrm>
            <a:off x="1185014" y="1345893"/>
            <a:ext cx="5066267" cy="1507043"/>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pic>
        <p:nvPicPr>
          <p:cNvPr id="11" name="Picture 3" descr="APnerves"/>
          <p:cNvPicPr>
            <a:picLocks noChangeAspect="1" noChangeArrowheads="1"/>
          </p:cNvPicPr>
          <p:nvPr/>
        </p:nvPicPr>
        <p:blipFill rotWithShape="1">
          <a:blip r:embed="rId2">
            <a:extLst>
              <a:ext uri="{28A0092B-C50C-407E-A947-70E740481C1C}">
                <a14:useLocalDpi xmlns:a14="http://schemas.microsoft.com/office/drawing/2010/main" val="0"/>
              </a:ext>
            </a:extLst>
          </a:blip>
          <a:srcRect l="50450"/>
          <a:stretch/>
        </p:blipFill>
        <p:spPr bwMode="auto">
          <a:xfrm>
            <a:off x="7148659" y="1345895"/>
            <a:ext cx="4018945" cy="1507043"/>
          </a:xfrm>
          <a:prstGeom prst="rect">
            <a:avLst/>
          </a:prstGeom>
          <a:noFill/>
          <a:ln w="50800">
            <a:noFill/>
            <a:miter lim="800000"/>
            <a:headEnd/>
            <a:tailEnd/>
          </a:ln>
          <a:scene3d>
            <a:camera prst="orthographicFront"/>
            <a:lightRig rig="threePt" dir="t"/>
          </a:scene3d>
          <a:sp3d>
            <a:bevel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309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460" y="1300126"/>
            <a:ext cx="5988094" cy="4899097"/>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charset="0"/>
              <a:buChar char="•"/>
            </a:pPr>
            <a:r>
              <a:rPr lang="en-GB" altLang="en-US" sz="1800" dirty="0">
                <a:solidFill>
                  <a:schemeClr val="tx1"/>
                </a:solidFill>
              </a:rPr>
              <a:t>The force of contraction of the cardiac muscle is </a:t>
            </a:r>
            <a:r>
              <a:rPr lang="en-GB" altLang="en-US" sz="1800" dirty="0">
                <a:solidFill>
                  <a:srgbClr val="00B050"/>
                </a:solidFill>
              </a:rPr>
              <a:t>increased</a:t>
            </a:r>
            <a:r>
              <a:rPr lang="en-GB" altLang="en-US" sz="1800" dirty="0">
                <a:solidFill>
                  <a:schemeClr val="tx1"/>
                </a:solidFill>
              </a:rPr>
              <a:t> when it is more frequently stimulated.</a:t>
            </a:r>
          </a:p>
          <a:p>
            <a:pPr marL="342900" indent="-342900" algn="just">
              <a:buFont typeface="Arial" charset="0"/>
              <a:buChar char="•"/>
            </a:pPr>
            <a:r>
              <a:rPr lang="en-GB" altLang="en-US" sz="1800" dirty="0">
                <a:solidFill>
                  <a:schemeClr val="tx1"/>
                </a:solidFill>
              </a:rPr>
              <a:t> This frequency dependency of force generation in the heart is probably </a:t>
            </a:r>
            <a:r>
              <a:rPr lang="en-GB" altLang="en-US" sz="1800" dirty="0">
                <a:solidFill>
                  <a:srgbClr val="FF0000"/>
                </a:solidFill>
              </a:rPr>
              <a:t>due to accumulation of Ca2+</a:t>
            </a:r>
            <a:r>
              <a:rPr lang="en-GB" altLang="en-US" sz="1800" dirty="0">
                <a:solidFill>
                  <a:schemeClr val="tx1"/>
                </a:solidFill>
              </a:rPr>
              <a:t> ions within the </a:t>
            </a:r>
            <a:r>
              <a:rPr lang="en-GB" altLang="en-US" sz="1800" dirty="0" err="1">
                <a:solidFill>
                  <a:schemeClr val="tx1"/>
                </a:solidFill>
              </a:rPr>
              <a:t>myocytes</a:t>
            </a:r>
            <a:r>
              <a:rPr lang="en-GB" altLang="en-US" sz="1800" dirty="0">
                <a:solidFill>
                  <a:schemeClr val="tx1"/>
                </a:solidFill>
              </a:rPr>
              <a:t> as a result of:</a:t>
            </a:r>
          </a:p>
          <a:p>
            <a:pPr lvl="2" algn="just">
              <a:buFont typeface="Arial" charset="0"/>
              <a:buChar char="•"/>
            </a:pPr>
            <a:r>
              <a:rPr lang="en-GB" altLang="en-US" sz="1800" dirty="0">
                <a:solidFill>
                  <a:schemeClr val="tx1"/>
                </a:solidFill>
              </a:rPr>
              <a:t> The increased in number of </a:t>
            </a:r>
            <a:r>
              <a:rPr lang="en-GB" altLang="en-US" sz="1800" dirty="0" err="1">
                <a:solidFill>
                  <a:schemeClr val="tx1"/>
                </a:solidFill>
              </a:rPr>
              <a:t>depolarizations</a:t>
            </a:r>
            <a:r>
              <a:rPr lang="en-GB" altLang="en-US" sz="1800" dirty="0">
                <a:solidFill>
                  <a:schemeClr val="tx1"/>
                </a:solidFill>
              </a:rPr>
              <a:t>/min → more frequent plateau phases → more Ca</a:t>
            </a:r>
            <a:r>
              <a:rPr lang="en-GB" altLang="en-US" sz="1800" baseline="30000" dirty="0">
                <a:solidFill>
                  <a:schemeClr val="tx1"/>
                </a:solidFill>
              </a:rPr>
              <a:t>2+</a:t>
            </a:r>
            <a:r>
              <a:rPr lang="en-GB" altLang="en-US" sz="1800" dirty="0">
                <a:solidFill>
                  <a:schemeClr val="tx1"/>
                </a:solidFill>
              </a:rPr>
              <a:t> entry.</a:t>
            </a:r>
          </a:p>
          <a:p>
            <a:pPr lvl="2" algn="just">
              <a:buFont typeface="Arial" charset="0"/>
              <a:buChar char="•"/>
            </a:pPr>
            <a:r>
              <a:rPr lang="en-GB" altLang="en-US" sz="1800" dirty="0">
                <a:solidFill>
                  <a:schemeClr val="tx1"/>
                </a:solidFill>
              </a:rPr>
              <a:t> The magnitude of Ca2+ current is also increased → increases the intracellular Ca</a:t>
            </a:r>
            <a:r>
              <a:rPr lang="en-GB" altLang="en-US" sz="1800" baseline="30000" dirty="0">
                <a:solidFill>
                  <a:schemeClr val="tx1"/>
                </a:solidFill>
              </a:rPr>
              <a:t>2+</a:t>
            </a:r>
            <a:r>
              <a:rPr lang="en-GB" altLang="en-US" sz="1800" dirty="0">
                <a:solidFill>
                  <a:schemeClr val="tx1"/>
                </a:solidFill>
              </a:rPr>
              <a:t> stores.</a:t>
            </a:r>
          </a:p>
          <a:p>
            <a:pPr marL="342900" indent="-342900" algn="just">
              <a:buFont typeface="Arial" charset="0"/>
              <a:buChar char="•"/>
            </a:pPr>
            <a:r>
              <a:rPr lang="en-GB" altLang="en-US" sz="1800" dirty="0">
                <a:solidFill>
                  <a:schemeClr val="tx1"/>
                </a:solidFill>
              </a:rPr>
              <a:t> Both effects enhance the release and uptake of Ca2</a:t>
            </a:r>
            <a:r>
              <a:rPr lang="en-GB" altLang="en-US" sz="1800" baseline="30000" dirty="0">
                <a:solidFill>
                  <a:schemeClr val="tx1"/>
                </a:solidFill>
              </a:rPr>
              <a:t>+</a:t>
            </a:r>
            <a:r>
              <a:rPr lang="en-GB" altLang="en-US" sz="1800" dirty="0">
                <a:solidFill>
                  <a:schemeClr val="tx1"/>
                </a:solidFill>
              </a:rPr>
              <a:t> by the sarcoplasmic reticulum, thus Ca</a:t>
            </a:r>
            <a:r>
              <a:rPr lang="en-GB" altLang="en-US" sz="1800" baseline="30000" dirty="0">
                <a:solidFill>
                  <a:schemeClr val="tx1"/>
                </a:solidFill>
              </a:rPr>
              <a:t>2+</a:t>
            </a:r>
            <a:r>
              <a:rPr lang="en-GB" altLang="en-US" sz="1800" dirty="0">
                <a:solidFill>
                  <a:schemeClr val="tx1"/>
                </a:solidFill>
              </a:rPr>
              <a:t> availability to the contractile proteins with more force generation through cross-bridge cycling.</a:t>
            </a:r>
          </a:p>
          <a:p>
            <a:pPr marL="342900" indent="-342900" algn="just">
              <a:buFont typeface="Arial" charset="0"/>
              <a:buChar char="•"/>
            </a:pPr>
            <a:r>
              <a:rPr lang="en-GB" altLang="en-US" sz="1800" dirty="0">
                <a:solidFill>
                  <a:schemeClr val="tx1"/>
                </a:solidFill>
              </a:rPr>
              <a:t>So,  </a:t>
            </a:r>
            <a:r>
              <a:rPr lang="en-GB" altLang="en-US" sz="1800" dirty="0">
                <a:solidFill>
                  <a:srgbClr val="00B050"/>
                </a:solidFill>
              </a:rPr>
              <a:t>Increase</a:t>
            </a:r>
            <a:r>
              <a:rPr lang="en-GB" altLang="en-US" sz="1800" dirty="0">
                <a:solidFill>
                  <a:schemeClr val="tx1"/>
                </a:solidFill>
              </a:rPr>
              <a:t> HR due to </a:t>
            </a:r>
            <a:r>
              <a:rPr lang="en-GB" altLang="en-US" sz="1800" dirty="0">
                <a:solidFill>
                  <a:srgbClr val="00B050"/>
                </a:solidFill>
              </a:rPr>
              <a:t>increase</a:t>
            </a:r>
            <a:r>
              <a:rPr lang="en-GB" altLang="en-US" sz="1800" dirty="0">
                <a:solidFill>
                  <a:schemeClr val="tx1"/>
                </a:solidFill>
              </a:rPr>
              <a:t> Contractility</a:t>
            </a:r>
          </a:p>
        </p:txBody>
      </p:sp>
      <p:sp>
        <p:nvSpPr>
          <p:cNvPr id="2" name="Title 1"/>
          <p:cNvSpPr>
            <a:spLocks noGrp="1"/>
          </p:cNvSpPr>
          <p:nvPr>
            <p:ph type="title"/>
          </p:nvPr>
        </p:nvSpPr>
        <p:spPr/>
        <p:txBody>
          <a:bodyPr>
            <a:noAutofit/>
          </a:bodyPr>
          <a:lstStyle/>
          <a:p>
            <a:r>
              <a:rPr lang="en-US" sz="3200" dirty="0"/>
              <a:t>2- Frequency Force Relationship </a:t>
            </a:r>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5" name="TextBox 4"/>
          <p:cNvSpPr txBox="1"/>
          <p:nvPr/>
        </p:nvSpPr>
        <p:spPr>
          <a:xfrm>
            <a:off x="9740553" y="13511"/>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661" y="1412776"/>
            <a:ext cx="4883109" cy="3240360"/>
          </a:xfrm>
          <a:prstGeom prst="rect">
            <a:avLst/>
          </a:prstGeom>
        </p:spPr>
      </p:pic>
      <p:sp>
        <p:nvSpPr>
          <p:cNvPr id="7" name="TextBox 6"/>
          <p:cNvSpPr txBox="1"/>
          <p:nvPr/>
        </p:nvSpPr>
        <p:spPr>
          <a:xfrm>
            <a:off x="6786660" y="4365104"/>
            <a:ext cx="4883109" cy="2062103"/>
          </a:xfrm>
          <a:prstGeom prst="rect">
            <a:avLst/>
          </a:prstGeom>
          <a:noFill/>
        </p:spPr>
        <p:txBody>
          <a:bodyPr wrap="square" rtlCol="0">
            <a:spAutoFit/>
          </a:bodyPr>
          <a:lstStyle/>
          <a:p>
            <a:pPr algn="r"/>
            <a:r>
              <a:rPr lang="ar-SA" sz="1600" dirty="0">
                <a:solidFill>
                  <a:schemeClr val="bg1">
                    <a:lumMod val="65000"/>
                  </a:schemeClr>
                </a:solidFill>
              </a:rPr>
              <a:t>كل ما زاد تحفيز عضلة القلب زادت قوة الانقباض</a:t>
            </a:r>
          </a:p>
          <a:p>
            <a:pPr algn="r"/>
            <a:r>
              <a:rPr lang="ar-SA" sz="1600" dirty="0">
                <a:solidFill>
                  <a:schemeClr val="bg1">
                    <a:lumMod val="65000"/>
                  </a:schemeClr>
                </a:solidFill>
              </a:rPr>
              <a:t>هذا الشيء بسبب احتمالين :1- عندك ديبولارايزيشن بالدقيقة كثير بالتالي يدخل زيادة كالسيوم لان فيز ٢ أكثر </a:t>
            </a:r>
          </a:p>
          <a:p>
            <a:pPr algn="r"/>
            <a:r>
              <a:rPr lang="ar-SA" sz="1600" dirty="0">
                <a:solidFill>
                  <a:schemeClr val="bg1">
                    <a:lumMod val="65000"/>
                  </a:schemeClr>
                </a:solidFill>
              </a:rPr>
              <a:t> 2- الماقنيتيود حق الكالسيوم ازداد مما ادى الى زياة في مخازن الكالسيوم </a:t>
            </a:r>
          </a:p>
          <a:p>
            <a:pPr algn="r"/>
            <a:r>
              <a:rPr lang="ar-SA" sz="1600" dirty="0">
                <a:solidFill>
                  <a:schemeClr val="bg1">
                    <a:lumMod val="65000"/>
                  </a:schemeClr>
                </a:solidFill>
              </a:rPr>
              <a:t>هذولي الاحتمالين يزيدو كمية ارجاع الكالسيوم وزيادته في الساركوبلازمك ريتكيلم يؤدي الى انقباض اقوى </a:t>
            </a:r>
          </a:p>
          <a:p>
            <a:pPr algn="r"/>
            <a:endParaRPr lang="en-US" sz="1600" dirty="0"/>
          </a:p>
        </p:txBody>
      </p:sp>
    </p:spTree>
    <p:extLst>
      <p:ext uri="{BB962C8B-B14F-4D97-AF65-F5344CB8AC3E}">
        <p14:creationId xmlns:p14="http://schemas.microsoft.com/office/powerpoint/2010/main" val="3705425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Cardiac Index and Cardiac Output</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TextBox 4"/>
          <p:cNvSpPr txBox="1"/>
          <p:nvPr/>
        </p:nvSpPr>
        <p:spPr>
          <a:xfrm>
            <a:off x="1413892" y="1388415"/>
            <a:ext cx="1872208"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lvl="0"/>
            <a:r>
              <a:rPr lang="en-US" dirty="0"/>
              <a:t>Cardiac Index</a:t>
            </a:r>
          </a:p>
        </p:txBody>
      </p:sp>
      <p:sp>
        <p:nvSpPr>
          <p:cNvPr id="6" name="Rectangle 5"/>
          <p:cNvSpPr/>
          <p:nvPr/>
        </p:nvSpPr>
        <p:spPr>
          <a:xfrm>
            <a:off x="694539" y="2183252"/>
            <a:ext cx="3476136" cy="372409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endParaRPr lang="en-US" altLang="x-none" sz="1800" dirty="0"/>
          </a:p>
          <a:p>
            <a:pPr lvl="0" algn="just"/>
            <a:r>
              <a:rPr lang="en-US" altLang="x-none" sz="1800" dirty="0"/>
              <a:t>It relates the </a:t>
            </a:r>
            <a:r>
              <a:rPr lang="en-US" altLang="x-none" sz="1800" b="1" dirty="0"/>
              <a:t>cardiac output </a:t>
            </a:r>
            <a:r>
              <a:rPr lang="en-US" altLang="x-none" sz="1800" dirty="0"/>
              <a:t>to body </a:t>
            </a:r>
            <a:r>
              <a:rPr lang="en-US" altLang="x-none" sz="1800" b="1" dirty="0"/>
              <a:t>surface area</a:t>
            </a:r>
            <a:r>
              <a:rPr lang="en-US" altLang="x-none" sz="1800" dirty="0"/>
              <a:t>. </a:t>
            </a:r>
            <a:endParaRPr lang="en-US" sz="1800" dirty="0"/>
          </a:p>
          <a:p>
            <a:pPr lvl="0" algn="just"/>
            <a:endParaRPr lang="en-US" altLang="x-none" sz="1800" dirty="0"/>
          </a:p>
          <a:p>
            <a:pPr lvl="0" algn="just"/>
            <a:r>
              <a:rPr lang="en-US" altLang="x-none" sz="1800" dirty="0"/>
              <a:t>Thus relating </a:t>
            </a:r>
            <a:r>
              <a:rPr lang="en-US" altLang="x-none" sz="1800" b="1" dirty="0"/>
              <a:t>heart performance </a:t>
            </a:r>
            <a:r>
              <a:rPr lang="en-US" altLang="x-none" sz="1800" dirty="0"/>
              <a:t>to the </a:t>
            </a:r>
            <a:r>
              <a:rPr lang="en-US" altLang="x-none" sz="1800" b="1" dirty="0"/>
              <a:t>size</a:t>
            </a:r>
            <a:r>
              <a:rPr lang="en-US" altLang="x-none" sz="1800" dirty="0"/>
              <a:t> of the individual. </a:t>
            </a:r>
          </a:p>
          <a:p>
            <a:pPr lvl="0" algn="just"/>
            <a:endParaRPr lang="en-US" altLang="x-none" sz="1800" dirty="0"/>
          </a:p>
          <a:p>
            <a:pPr lvl="0" algn="just"/>
            <a:r>
              <a:rPr lang="en-US" altLang="x-none" sz="1800" dirty="0"/>
              <a:t>The unit of measurement is liter per minute per square meter of body surface area </a:t>
            </a:r>
            <a:r>
              <a:rPr lang="en-US" altLang="x-none" sz="1800" b="1" dirty="0"/>
              <a:t>(L/min/m</a:t>
            </a:r>
            <a:r>
              <a:rPr lang="en-US" altLang="x-none" sz="1800" b="1" baseline="30000" dirty="0"/>
              <a:t>2</a:t>
            </a:r>
            <a:r>
              <a:rPr lang="en-US" altLang="x-none" sz="1800" b="1" dirty="0"/>
              <a:t>).</a:t>
            </a:r>
          </a:p>
          <a:p>
            <a:pPr lvl="0" algn="just"/>
            <a:endParaRPr lang="en-US" altLang="x-none" sz="1800" b="1" dirty="0"/>
          </a:p>
          <a:p>
            <a:pPr lvl="0" algn="just"/>
            <a:endParaRPr lang="en-US" altLang="x-none" sz="1800" b="1" dirty="0"/>
          </a:p>
          <a:p>
            <a:pPr lvl="0" algn="just"/>
            <a:endParaRPr lang="en-US" altLang="x-none" b="1" dirty="0"/>
          </a:p>
        </p:txBody>
      </p:sp>
      <p:sp>
        <p:nvSpPr>
          <p:cNvPr id="7" name="Rectangle 6"/>
          <p:cNvSpPr/>
          <p:nvPr/>
        </p:nvSpPr>
        <p:spPr>
          <a:xfrm>
            <a:off x="6502058" y="1388786"/>
            <a:ext cx="3301545" cy="40011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lvl="0"/>
            <a:r>
              <a:rPr lang="en-US"/>
              <a:t>Cardiac Output Measurement</a:t>
            </a:r>
            <a:endParaRPr lang="en-US" dirty="0"/>
          </a:p>
        </p:txBody>
      </p:sp>
      <p:sp>
        <p:nvSpPr>
          <p:cNvPr id="8" name="Rectangle 7"/>
          <p:cNvSpPr/>
          <p:nvPr/>
        </p:nvSpPr>
        <p:spPr>
          <a:xfrm>
            <a:off x="4438228" y="1967017"/>
            <a:ext cx="7141175" cy="280076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just"/>
            <a:r>
              <a:rPr lang="en-US" altLang="x-none" sz="1600" b="1" dirty="0"/>
              <a:t>The Direct Fick’s Method:</a:t>
            </a:r>
            <a:endParaRPr lang="en-US" sz="1600" b="1" dirty="0"/>
          </a:p>
          <a:p>
            <a:pPr lvl="0" algn="just"/>
            <a:endParaRPr lang="en-US" altLang="x-none" sz="1600" dirty="0"/>
          </a:p>
          <a:p>
            <a:pPr lvl="0" algn="just"/>
            <a:r>
              <a:rPr lang="en-US" altLang="x-none" sz="1600" dirty="0"/>
              <a:t>The amount or </a:t>
            </a:r>
            <a:r>
              <a:rPr lang="en-US" altLang="x-none" sz="1600" b="1" dirty="0"/>
              <a:t>volume of any substance </a:t>
            </a:r>
            <a:r>
              <a:rPr lang="en-US" altLang="x-none" sz="1600" dirty="0"/>
              <a:t>taken up by an organ or by the whole body is equal to:</a:t>
            </a:r>
          </a:p>
          <a:p>
            <a:pPr lvl="0" algn="just"/>
            <a:r>
              <a:rPr lang="en-US" altLang="x-none" sz="1600" dirty="0">
                <a:solidFill>
                  <a:srgbClr val="C76B9B"/>
                </a:solidFill>
              </a:rPr>
              <a:t>(The arterial level of the substance  ─  the venous level)  X blood flow.</a:t>
            </a:r>
          </a:p>
          <a:p>
            <a:pPr lvl="0" algn="just"/>
            <a:r>
              <a:rPr lang="en-US" altLang="x-none" sz="1600" dirty="0">
                <a:solidFill>
                  <a:srgbClr val="C76B9B"/>
                </a:solidFill>
              </a:rPr>
              <a:t>                                        </a:t>
            </a:r>
          </a:p>
          <a:p>
            <a:pPr lvl="4" algn="just"/>
            <a:r>
              <a:rPr lang="en-US" altLang="x-none" sz="1600" dirty="0">
                <a:solidFill>
                  <a:srgbClr val="C76B9B"/>
                </a:solidFill>
              </a:rPr>
              <a:t>Amount  </a:t>
            </a:r>
          </a:p>
          <a:p>
            <a:pPr lvl="0" algn="just"/>
            <a:r>
              <a:rPr lang="en-US" altLang="x-none" sz="1600" dirty="0">
                <a:solidFill>
                  <a:srgbClr val="C76B9B"/>
                </a:solidFill>
              </a:rPr>
              <a:t>Blood flow =   —————————  </a:t>
            </a:r>
          </a:p>
          <a:p>
            <a:pPr lvl="2" algn="just"/>
            <a:r>
              <a:rPr lang="en-US" altLang="x-none" sz="1600" dirty="0">
                <a:solidFill>
                  <a:srgbClr val="C76B9B"/>
                </a:solidFill>
              </a:rPr>
              <a:t>   (Arterial level ─ Venous level)</a:t>
            </a:r>
          </a:p>
          <a:p>
            <a:pPr lvl="2" algn="just"/>
            <a:endParaRPr lang="en-US" altLang="x-none" sz="1600" dirty="0"/>
          </a:p>
          <a:p>
            <a:pPr lvl="2" algn="just"/>
            <a:endParaRPr lang="en-US" altLang="x-none" sz="1600" dirty="0"/>
          </a:p>
        </p:txBody>
      </p:sp>
      <p:sp>
        <p:nvSpPr>
          <p:cNvPr id="9" name="Rectangle 8"/>
          <p:cNvSpPr/>
          <p:nvPr/>
        </p:nvSpPr>
        <p:spPr>
          <a:xfrm>
            <a:off x="8480412" y="3603493"/>
            <a:ext cx="2746642" cy="461665"/>
          </a:xfrm>
          <a:prstGeom prst="rect">
            <a:avLst/>
          </a:prstGeom>
        </p:spPr>
        <p:txBody>
          <a:bodyPr wrap="square">
            <a:spAutoFit/>
          </a:bodyPr>
          <a:lstStyle/>
          <a:p>
            <a:pPr algn="ctr"/>
            <a:r>
              <a:rPr lang="en-US" altLang="x-none" sz="1200" dirty="0">
                <a:solidFill>
                  <a:srgbClr val="DDE9EC">
                    <a:lumMod val="50000"/>
                  </a:srgbClr>
                </a:solidFill>
              </a:rPr>
              <a:t>(Measuring the concentration of any substance in the arteries and veins)</a:t>
            </a:r>
          </a:p>
        </p:txBody>
      </p:sp>
      <p:sp>
        <p:nvSpPr>
          <p:cNvPr id="10" name="TextBox 5"/>
          <p:cNvSpPr txBox="1"/>
          <p:nvPr/>
        </p:nvSpPr>
        <p:spPr>
          <a:xfrm>
            <a:off x="1019336" y="5352688"/>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sp>
        <p:nvSpPr>
          <p:cNvPr id="4" name="Rectangle 3"/>
          <p:cNvSpPr/>
          <p:nvPr/>
        </p:nvSpPr>
        <p:spPr>
          <a:xfrm>
            <a:off x="7678588" y="724230"/>
            <a:ext cx="6092825" cy="338554"/>
          </a:xfrm>
          <a:prstGeom prst="rect">
            <a:avLst/>
          </a:prstGeom>
        </p:spPr>
        <p:txBody>
          <a:bodyPr>
            <a:spAutoFit/>
          </a:bodyPr>
          <a:lstStyle/>
          <a:p>
            <a:r>
              <a:rPr lang="en-US" altLang="en-US" sz="1600" b="1" dirty="0">
                <a:solidFill>
                  <a:schemeClr val="bg1">
                    <a:lumMod val="65000"/>
                  </a:schemeClr>
                </a:solidFill>
              </a:rPr>
              <a:t>Cardiac index: is a ratio or relation</a:t>
            </a:r>
          </a:p>
        </p:txBody>
      </p:sp>
      <p:pic>
        <p:nvPicPr>
          <p:cNvPr id="12" name="Picture 3" descr="2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9355" y="4409449"/>
            <a:ext cx="2141802" cy="1674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469272" y="1941500"/>
            <a:ext cx="3776117" cy="420760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434302" y="1941499"/>
            <a:ext cx="7145101" cy="420760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4"/>
          <p:cNvSpPr txBox="1">
            <a:spLocks noChangeArrowheads="1"/>
          </p:cNvSpPr>
          <p:nvPr/>
        </p:nvSpPr>
        <p:spPr>
          <a:xfrm>
            <a:off x="4411118" y="4480539"/>
            <a:ext cx="4586350" cy="332957"/>
          </a:xfrm>
          <a:prstGeom prst="rect">
            <a:avLst/>
          </a:prstGeom>
        </p:spPr>
        <p:txBody>
          <a:bodyPr vert="horz" lIns="101590" tIns="50795" rIns="101590" bIns="50795" anchor="b" anchorCtr="0">
            <a:no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altLang="en-US" sz="1600" dirty="0">
                <a:solidFill>
                  <a:schemeClr val="tx1"/>
                </a:solidFill>
                <a:latin typeface="+mn-lt"/>
              </a:rPr>
              <a:t>Cardiac index for the human </a:t>
            </a:r>
            <a:r>
              <a:rPr lang="en-US" altLang="en-US" sz="1600">
                <a:solidFill>
                  <a:schemeClr val="tx1"/>
                </a:solidFill>
                <a:latin typeface="+mn-lt"/>
              </a:rPr>
              <a:t>being at different ages:</a:t>
            </a:r>
            <a:endParaRPr lang="en-US" altLang="en-US" sz="1600" dirty="0">
              <a:solidFill>
                <a:schemeClr val="tx1"/>
              </a:solidFill>
              <a:latin typeface="+mn-lt"/>
            </a:endParaRPr>
          </a:p>
        </p:txBody>
      </p:sp>
    </p:spTree>
    <p:extLst>
      <p:ext uri="{BB962C8B-B14F-4D97-AF65-F5344CB8AC3E}">
        <p14:creationId xmlns:p14="http://schemas.microsoft.com/office/powerpoint/2010/main" val="7936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84" y="231249"/>
            <a:ext cx="10969943" cy="990600"/>
          </a:xfrm>
        </p:spPr>
        <p:txBody>
          <a:bodyPr>
            <a:normAutofit/>
          </a:bodyPr>
          <a:lstStyle/>
          <a:p>
            <a:r>
              <a:rPr lang="en-US" sz="3200" dirty="0"/>
              <a:t>Methods for Measuring Cardiac Output</a:t>
            </a:r>
          </a:p>
        </p:txBody>
      </p:sp>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6" name="Rectangle 5"/>
          <p:cNvSpPr/>
          <p:nvPr/>
        </p:nvSpPr>
        <p:spPr>
          <a:xfrm>
            <a:off x="1824967" y="1389700"/>
            <a:ext cx="8566576" cy="338554"/>
          </a:xfrm>
          <a:prstGeom prst="rect">
            <a:avLst/>
          </a:prstGeom>
        </p:spPr>
        <p:txBody>
          <a:bodyPr wrap="none">
            <a:spAutoFit/>
          </a:bodyPr>
          <a:lstStyle/>
          <a:p>
            <a:pPr defTabSz="914363"/>
            <a:r>
              <a:rPr lang="en-US" sz="1600" u="sng" dirty="0">
                <a:solidFill>
                  <a:srgbClr val="DDE9EC">
                    <a:lumMod val="50000"/>
                  </a:srgbClr>
                </a:solidFill>
              </a:rPr>
              <a:t>Girls’ Doctor said that the scientist and the equation are important but the rest is not so just read it.</a:t>
            </a:r>
          </a:p>
        </p:txBody>
      </p:sp>
      <p:sp>
        <p:nvSpPr>
          <p:cNvPr id="7" name="TextBox 5"/>
          <p:cNvSpPr txBox="1"/>
          <p:nvPr/>
        </p:nvSpPr>
        <p:spPr>
          <a:xfrm>
            <a:off x="9526087" y="-13185"/>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pic>
        <p:nvPicPr>
          <p:cNvPr id="8" name="Picture 5" descr="2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9089308" y="4761905"/>
            <a:ext cx="2453180" cy="1533529"/>
          </a:xfrm>
          <a:prstGeom prst="rect">
            <a:avLst/>
          </a:prstGeom>
        </p:spPr>
      </p:pic>
      <p:sp>
        <p:nvSpPr>
          <p:cNvPr id="5" name="Rectangle 3"/>
          <p:cNvSpPr>
            <a:spLocks noGrp="1" noChangeArrowheads="1"/>
          </p:cNvSpPr>
          <p:nvPr>
            <p:ph sz="quarter" idx="1"/>
          </p:nvPr>
        </p:nvSpPr>
        <p:spPr>
          <a:xfrm>
            <a:off x="609461" y="1909991"/>
            <a:ext cx="10983766" cy="4615353"/>
          </a:xfrm>
        </p:spPr>
        <p:txBody>
          <a:bodyPr>
            <a:noAutofit/>
          </a:bodyPr>
          <a:lstStyle/>
          <a:p>
            <a:pPr marL="0" indent="0">
              <a:buNone/>
            </a:pPr>
            <a:r>
              <a:rPr lang="en-US" altLang="x-none" sz="1800" dirty="0"/>
              <a:t>Cardiac output can be </a:t>
            </a:r>
            <a:r>
              <a:rPr lang="en-US" altLang="x-none" sz="1800" i="1" dirty="0"/>
              <a:t>measured</a:t>
            </a:r>
            <a:r>
              <a:rPr lang="en-US" altLang="x-none" sz="1800" dirty="0"/>
              <a:t> using the </a:t>
            </a:r>
            <a:r>
              <a:rPr lang="en-US" altLang="x-none" sz="1800" b="1" dirty="0"/>
              <a:t>Fick principle:</a:t>
            </a:r>
          </a:p>
          <a:p>
            <a:pPr marL="0" indent="0">
              <a:buNone/>
            </a:pPr>
            <a:r>
              <a:rPr lang="en-US" altLang="x-none" sz="1800" dirty="0"/>
              <a:t>- </a:t>
            </a:r>
            <a:r>
              <a:rPr lang="en-US" altLang="x-none" sz="1600" dirty="0"/>
              <a:t>In the steady state, the cardiac output of the left and right ventricles is equal. </a:t>
            </a:r>
          </a:p>
          <a:p>
            <a:pPr marL="0" indent="0">
              <a:buNone/>
            </a:pPr>
            <a:r>
              <a:rPr lang="en-US" altLang="x-none" sz="1600" dirty="0"/>
              <a:t>- In the steady state, the rate of O2 consumption by the body must equal the amount of O2 leaving the lungs in the pulmonary vein minus the amount of O2 returning to the lungs in the pulmonary artery.</a:t>
            </a:r>
          </a:p>
          <a:p>
            <a:pPr marL="552450" indent="-552450"/>
            <a:r>
              <a:rPr lang="en-US" altLang="x-none" sz="1600" dirty="0"/>
              <a:t>Total O2 consumption or the rate of O2 absorption by the lungs can be measured by the rate of disappearance of oxygen from respired air, using any oxygen meter.</a:t>
            </a:r>
          </a:p>
          <a:p>
            <a:pPr marL="552450" indent="-552450"/>
            <a:r>
              <a:rPr lang="en-US" altLang="x-none" sz="1600" dirty="0"/>
              <a:t>The amount of O2 in the pulmonary veins is pulmonary blood flow multiplied by the O2 content of pulmonary venous blood. Likewise, the amount of O2 returned to the lungs via the pulmonary artery is pulmonary blood flow multiplied by the O2 content of pulmonary arterial blood. </a:t>
            </a:r>
          </a:p>
          <a:p>
            <a:pPr marL="552450" indent="-552450"/>
            <a:r>
              <a:rPr lang="en-US" altLang="x-none" sz="1600" dirty="0">
                <a:solidFill>
                  <a:srgbClr val="C76B9B"/>
                </a:solidFill>
              </a:rPr>
              <a:t>O2 consumption = cardiac output </a:t>
            </a:r>
            <a:r>
              <a:rPr lang="en-US" altLang="x-none" sz="1600" dirty="0">
                <a:solidFill>
                  <a:srgbClr val="C76B9B"/>
                </a:solidFill>
                <a:sym typeface="Symbol" charset="2"/>
              </a:rPr>
              <a:t> [</a:t>
            </a:r>
            <a:r>
              <a:rPr lang="en-US" altLang="x-none" sz="1600" dirty="0">
                <a:solidFill>
                  <a:srgbClr val="C76B9B"/>
                </a:solidFill>
              </a:rPr>
              <a:t>O2] pulmonary vein </a:t>
            </a:r>
            <a:r>
              <a:rPr lang="en-US" altLang="x-none" sz="1600" dirty="0">
                <a:solidFill>
                  <a:srgbClr val="C76B9B"/>
                </a:solidFill>
                <a:sym typeface="Symbol" charset="2"/>
              </a:rPr>
              <a:t> cardiac output  [</a:t>
            </a:r>
            <a:r>
              <a:rPr lang="en-US" altLang="x-none" sz="1600" dirty="0">
                <a:solidFill>
                  <a:srgbClr val="C76B9B"/>
                </a:solidFill>
              </a:rPr>
              <a:t>O2] pulmonary artery</a:t>
            </a:r>
          </a:p>
          <a:p>
            <a:pPr marL="552450" indent="-552450"/>
            <a:r>
              <a:rPr lang="en-US" altLang="x-none" sz="1600" dirty="0">
                <a:solidFill>
                  <a:srgbClr val="C76B9B"/>
                </a:solidFill>
              </a:rPr>
              <a:t>Cardiac output = O2 absorbed by the lungs per minute/arteriovenous O2 difference </a:t>
            </a:r>
          </a:p>
        </p:txBody>
      </p:sp>
    </p:spTree>
    <p:extLst>
      <p:ext uri="{BB962C8B-B14F-4D97-AF65-F5344CB8AC3E}">
        <p14:creationId xmlns:p14="http://schemas.microsoft.com/office/powerpoint/2010/main" val="101610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5" name="Rectangle 2"/>
          <p:cNvSpPr>
            <a:spLocks noGrp="1" noChangeArrowheads="1"/>
          </p:cNvSpPr>
          <p:nvPr>
            <p:ph type="title" idx="4294967295"/>
          </p:nvPr>
        </p:nvSpPr>
        <p:spPr bwMode="auto">
          <a:xfrm>
            <a:off x="117748" y="116632"/>
            <a:ext cx="12071077" cy="990600"/>
          </a:xfrm>
          <a:prstGeom prst="rect">
            <a:avLst/>
          </a:prstGeom>
          <a:noFill/>
          <a:ln w="9525">
            <a:noFill/>
            <a:miter lim="800000"/>
            <a:headEnd/>
            <a:tailEnd/>
          </a:ln>
          <a:effectLst/>
        </p:spPr>
        <p:txBody>
          <a:bodyPr anchor="ctr">
            <a:normAutofit/>
          </a:bodyPr>
          <a:lstStyle/>
          <a:p>
            <a:pPr algn="ctr">
              <a:defRPr/>
            </a:pPr>
            <a:r>
              <a:rPr lang="en-GB" sz="3200" i="0" dirty="0">
                <a:solidFill>
                  <a:schemeClr val="tx2"/>
                </a:solidFill>
              </a:rPr>
              <a:t>Measurement of Cardiac </a:t>
            </a:r>
            <a:r>
              <a:rPr lang="en-GB" sz="3200" dirty="0"/>
              <a:t>O</a:t>
            </a:r>
            <a:r>
              <a:rPr lang="en-GB" sz="3200" i="0" dirty="0">
                <a:solidFill>
                  <a:schemeClr val="tx2"/>
                </a:solidFill>
              </a:rPr>
              <a:t>utput</a:t>
            </a:r>
          </a:p>
        </p:txBody>
      </p:sp>
      <p:sp>
        <p:nvSpPr>
          <p:cNvPr id="9" name="TextBox 8"/>
          <p:cNvSpPr txBox="1"/>
          <p:nvPr/>
        </p:nvSpPr>
        <p:spPr>
          <a:xfrm>
            <a:off x="9740553" y="0"/>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graphicFrame>
        <p:nvGraphicFramePr>
          <p:cNvPr id="2" name="Table 1"/>
          <p:cNvGraphicFramePr>
            <a:graphicFrameLocks noGrp="1"/>
          </p:cNvGraphicFramePr>
          <p:nvPr>
            <p:extLst>
              <p:ext uri="{D42A27DB-BD31-4B8C-83A1-F6EECF244321}">
                <p14:modId xmlns:p14="http://schemas.microsoft.com/office/powerpoint/2010/main" val="30459793"/>
              </p:ext>
            </p:extLst>
          </p:nvPr>
        </p:nvGraphicFramePr>
        <p:xfrm>
          <a:off x="888677" y="1107232"/>
          <a:ext cx="10390311" cy="3866487"/>
        </p:xfrm>
        <a:graphic>
          <a:graphicData uri="http://schemas.openxmlformats.org/drawingml/2006/table">
            <a:tbl>
              <a:tblPr firstRow="1" bandRow="1">
                <a:tableStyleId>{0505E3EF-67EA-436B-97B2-0124C06EBD24}</a:tableStyleId>
              </a:tblPr>
              <a:tblGrid>
                <a:gridCol w="3578287">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355640">
                  <a:extLst>
                    <a:ext uri="{9D8B030D-6E8A-4147-A177-3AD203B41FA5}">
                      <a16:colId xmlns:a16="http://schemas.microsoft.com/office/drawing/2014/main" val="20002"/>
                    </a:ext>
                  </a:extLst>
                </a:gridCol>
              </a:tblGrid>
              <a:tr h="21291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2-Dimensional echocardiography</a:t>
                      </a:r>
                    </a:p>
                    <a:p>
                      <a:pPr algn="ctr"/>
                      <a:endParaRPr lang="en-US" sz="1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Fick’s principle</a:t>
                      </a:r>
                    </a:p>
                    <a:p>
                      <a:pPr algn="ctr"/>
                      <a:endParaRPr lang="en-US" sz="1800"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a:t>Ultra-fast computer tomography</a:t>
                      </a:r>
                    </a:p>
                    <a:p>
                      <a:pPr algn="ctr"/>
                      <a:endParaRPr lang="en-US" sz="1800" dirty="0">
                        <a:solidFill>
                          <a:schemeClr val="bg1"/>
                        </a:solidFill>
                      </a:endParaRPr>
                    </a:p>
                  </a:txBody>
                  <a:tcPr/>
                </a:tc>
                <a:extLst>
                  <a:ext uri="{0D108BD9-81ED-4DB2-BD59-A6C34878D82A}">
                    <a16:rowId xmlns:a16="http://schemas.microsoft.com/office/drawing/2014/main" val="10000"/>
                  </a:ext>
                </a:extLst>
              </a:tr>
              <a:tr h="1656184">
                <a:tc>
                  <a:txBody>
                    <a:bodyPr/>
                    <a:lstStyle/>
                    <a:p>
                      <a:pPr marL="285750" indent="-285750">
                        <a:buFont typeface="Arial" charset="0"/>
                        <a:buChar char="•"/>
                      </a:pPr>
                      <a:r>
                        <a:rPr lang="en-US" sz="1600" dirty="0"/>
                        <a:t>Records real-time changes in ventricular dimensions during systole and diastole.</a:t>
                      </a:r>
                    </a:p>
                    <a:p>
                      <a:pPr marL="285750" indent="-285750">
                        <a:buFont typeface="Arial" charset="0"/>
                        <a:buChar char="•"/>
                      </a:pPr>
                      <a:r>
                        <a:rPr lang="en-US" sz="1600" dirty="0"/>
                        <a:t>It thus computes : stroke volume, which when multiplied by heart rate, gives the = cardiac output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Fick’s principle assumes that the amount of oxygen consumed by an organ = the amount of oxygen delivered to that organ by the arterial blood  </a:t>
                      </a:r>
                      <a:r>
                        <a:rPr lang="en-US" sz="1600" u="sng" dirty="0"/>
                        <a:t>minus </a:t>
                      </a:r>
                      <a:r>
                        <a:rPr lang="en-US" sz="1600" dirty="0"/>
                        <a:t>the amount of oxygen  left in the venous blood of the organ.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O2 consumed = O2 delivered-O2 in venous</a:t>
                      </a:r>
                      <a:endParaRPr lang="en-US" sz="1200" dirty="0">
                        <a:solidFill>
                          <a:srgbClr val="C76B9B"/>
                        </a:solidFill>
                      </a:endParaRPr>
                    </a:p>
                  </a:txBody>
                  <a:tcPr/>
                </a:tc>
                <a:tc>
                  <a:txBody>
                    <a:bodyPr/>
                    <a:lstStyle/>
                    <a:p>
                      <a:pPr algn="ctr">
                        <a:defRPr/>
                      </a:pPr>
                      <a:r>
                        <a:rPr lang="en-US" sz="1800" dirty="0"/>
                        <a:t>Can measure changes in ventricular diameter at several depths to estimate changes in ventricular volume.  </a:t>
                      </a:r>
                    </a:p>
                    <a:p>
                      <a:pPr algn="ctr">
                        <a:defRPr/>
                      </a:pPr>
                      <a:endParaRPr lang="en-GB" sz="1800" dirty="0"/>
                    </a:p>
                    <a:p>
                      <a:endParaRPr lang="en-US" sz="1800" dirty="0"/>
                    </a:p>
                  </a:txBody>
                  <a:tcPr/>
                </a:tc>
                <a:extLst>
                  <a:ext uri="{0D108BD9-81ED-4DB2-BD59-A6C34878D82A}">
                    <a16:rowId xmlns:a16="http://schemas.microsoft.com/office/drawing/2014/main" val="10001"/>
                  </a:ext>
                </a:extLst>
              </a:tr>
            </a:tbl>
          </a:graphicData>
        </a:graphic>
      </p:graphicFrame>
      <p:sp>
        <p:nvSpPr>
          <p:cNvPr id="12" name="Rectangle 11"/>
          <p:cNvSpPr/>
          <p:nvPr/>
        </p:nvSpPr>
        <p:spPr>
          <a:xfrm>
            <a:off x="2286370" y="5137345"/>
            <a:ext cx="7669797" cy="1077218"/>
          </a:xfrm>
          <a:prstGeom prst="rect">
            <a:avLst/>
          </a:prstGeom>
          <a:solidFill>
            <a:schemeClr val="accent3">
              <a:lumMod val="20000"/>
              <a:lumOff val="80000"/>
            </a:schemeClr>
          </a:solidFill>
          <a:ln>
            <a:solidFill>
              <a:schemeClr val="accent3"/>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buFont typeface="Arial" charset="0"/>
              <a:buChar char="•"/>
              <a:defRPr/>
            </a:pPr>
            <a:r>
              <a:rPr lang="en-US" sz="1200" dirty="0">
                <a:cs typeface="Calibri" pitchFamily="34" charset="0"/>
              </a:rPr>
              <a:t>Amount of oxygen delivered by the arterial blood = aO</a:t>
            </a:r>
            <a:r>
              <a:rPr lang="en-US" sz="1200" baseline="-25000" dirty="0">
                <a:cs typeface="Calibri" pitchFamily="34" charset="0"/>
              </a:rPr>
              <a:t>2 </a:t>
            </a:r>
            <a:r>
              <a:rPr lang="en-US" sz="1200" dirty="0">
                <a:cs typeface="Calibri" pitchFamily="34" charset="0"/>
              </a:rPr>
              <a:t>. Blood flow through the organ (Q).</a:t>
            </a:r>
          </a:p>
          <a:p>
            <a:pPr marL="457200" indent="-457200">
              <a:buFont typeface="Arial" charset="0"/>
              <a:buChar char="•"/>
              <a:defRPr/>
            </a:pPr>
            <a:r>
              <a:rPr lang="en-US" sz="1200" dirty="0">
                <a:cs typeface="Calibri" pitchFamily="34" charset="0"/>
              </a:rPr>
              <a:t>Amount of oxygen left in the venous blood = vO</a:t>
            </a:r>
            <a:r>
              <a:rPr lang="en-US" sz="1200" baseline="-25000" dirty="0">
                <a:cs typeface="Calibri" pitchFamily="34" charset="0"/>
              </a:rPr>
              <a:t>2 </a:t>
            </a:r>
            <a:r>
              <a:rPr lang="en-US" sz="1200" dirty="0">
                <a:cs typeface="Calibri" pitchFamily="34" charset="0"/>
              </a:rPr>
              <a:t>. Q.</a:t>
            </a:r>
          </a:p>
          <a:p>
            <a:pPr marL="457200" indent="-457200">
              <a:buFont typeface="Arial" charset="0"/>
              <a:buChar char="•"/>
              <a:defRPr/>
            </a:pPr>
            <a:r>
              <a:rPr lang="en-US" sz="1200" dirty="0">
                <a:cs typeface="Calibri" pitchFamily="34" charset="0"/>
              </a:rPr>
              <a:t>The amount of oxygen consumed by the organ = (aO</a:t>
            </a:r>
            <a:r>
              <a:rPr lang="en-US" sz="1200" baseline="-25000" dirty="0">
                <a:cs typeface="Calibri" pitchFamily="34" charset="0"/>
              </a:rPr>
              <a:t>2 </a:t>
            </a:r>
            <a:r>
              <a:rPr lang="en-US" sz="1200" dirty="0">
                <a:cs typeface="Calibri" pitchFamily="34" charset="0"/>
              </a:rPr>
              <a:t>. Q) - (vO</a:t>
            </a:r>
            <a:r>
              <a:rPr lang="en-US" sz="1200" baseline="-25000" dirty="0">
                <a:cs typeface="Calibri" pitchFamily="34" charset="0"/>
              </a:rPr>
              <a:t>2 </a:t>
            </a:r>
            <a:r>
              <a:rPr lang="en-US" sz="1200" dirty="0">
                <a:cs typeface="Calibri" pitchFamily="34" charset="0"/>
              </a:rPr>
              <a:t>. Q) = Q (aO</a:t>
            </a:r>
            <a:r>
              <a:rPr lang="en-US" sz="1200" baseline="-25000" dirty="0">
                <a:cs typeface="Calibri" pitchFamily="34" charset="0"/>
              </a:rPr>
              <a:t>2 </a:t>
            </a:r>
            <a:r>
              <a:rPr lang="en-US" sz="1200" dirty="0">
                <a:cs typeface="Calibri" pitchFamily="34" charset="0"/>
              </a:rPr>
              <a:t> - vO</a:t>
            </a:r>
            <a:r>
              <a:rPr lang="en-US" sz="1200" baseline="-25000" dirty="0">
                <a:cs typeface="Calibri" pitchFamily="34" charset="0"/>
              </a:rPr>
              <a:t>2</a:t>
            </a:r>
            <a:r>
              <a:rPr lang="en-US" sz="1200" dirty="0">
                <a:cs typeface="Calibri" pitchFamily="34" charset="0"/>
              </a:rPr>
              <a:t>).</a:t>
            </a:r>
          </a:p>
          <a:p>
            <a:pPr marL="285750" indent="-285750">
              <a:buFont typeface="Wingdings" pitchFamily="2" charset="2"/>
              <a:buChar char="q"/>
              <a:defRPr/>
            </a:pPr>
            <a:r>
              <a:rPr lang="en-US" sz="1400" b="1" dirty="0">
                <a:solidFill>
                  <a:srgbClr val="C76B9B"/>
                </a:solidFill>
                <a:latin typeface="Calibri" pitchFamily="34" charset="0"/>
                <a:cs typeface="Calibri" pitchFamily="34" charset="0"/>
              </a:rPr>
              <a:t>Thus Q =The amount of oxygen consumed</a:t>
            </a:r>
          </a:p>
          <a:p>
            <a:pPr>
              <a:defRPr/>
            </a:pPr>
            <a:r>
              <a:rPr lang="en-US" sz="1400" b="1" dirty="0">
                <a:solidFill>
                  <a:srgbClr val="00FF00"/>
                </a:solidFill>
                <a:latin typeface="Calibri" pitchFamily="34" charset="0"/>
                <a:cs typeface="Calibri" pitchFamily="34" charset="0"/>
              </a:rPr>
              <a:t>                                                </a:t>
            </a:r>
            <a:r>
              <a:rPr lang="en-US" sz="1400" b="1" dirty="0">
                <a:solidFill>
                  <a:srgbClr val="C76B9B"/>
                </a:solidFill>
                <a:latin typeface="Calibri" pitchFamily="34" charset="0"/>
                <a:cs typeface="Calibri" pitchFamily="34" charset="0"/>
              </a:rPr>
              <a:t>aO</a:t>
            </a:r>
            <a:r>
              <a:rPr lang="en-US" sz="1400" b="1" baseline="-25000" dirty="0">
                <a:solidFill>
                  <a:srgbClr val="C76B9B"/>
                </a:solidFill>
                <a:latin typeface="Calibri" pitchFamily="34" charset="0"/>
                <a:cs typeface="Calibri" pitchFamily="34" charset="0"/>
              </a:rPr>
              <a:t>2 </a:t>
            </a:r>
            <a:r>
              <a:rPr lang="en-US" sz="1400" b="1" dirty="0">
                <a:solidFill>
                  <a:srgbClr val="C76B9B"/>
                </a:solidFill>
                <a:latin typeface="Calibri" pitchFamily="34" charset="0"/>
                <a:cs typeface="Calibri" pitchFamily="34" charset="0"/>
              </a:rPr>
              <a:t> - vO</a:t>
            </a:r>
            <a:r>
              <a:rPr lang="en-US" sz="1400" b="1" baseline="-25000" dirty="0">
                <a:solidFill>
                  <a:srgbClr val="C76B9B"/>
                </a:solidFill>
                <a:latin typeface="Calibri" pitchFamily="34" charset="0"/>
                <a:cs typeface="Calibri" pitchFamily="34" charset="0"/>
              </a:rPr>
              <a:t>2</a:t>
            </a:r>
            <a:endParaRPr lang="en-US" sz="1400" b="1" dirty="0">
              <a:solidFill>
                <a:srgbClr val="C76B9B"/>
              </a:solidFill>
              <a:latin typeface="Calibri" pitchFamily="34" charset="0"/>
              <a:cs typeface="Calibri" pitchFamily="34" charset="0"/>
            </a:endParaRPr>
          </a:p>
        </p:txBody>
      </p:sp>
      <p:sp>
        <p:nvSpPr>
          <p:cNvPr id="13" name="Down Arrow 12"/>
          <p:cNvSpPr/>
          <p:nvPr/>
        </p:nvSpPr>
        <p:spPr>
          <a:xfrm>
            <a:off x="5617194" y="4952606"/>
            <a:ext cx="504075" cy="228667"/>
          </a:xfrm>
          <a:prstGeom prst="downArrow">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4540" y="1769427"/>
            <a:ext cx="1479250" cy="1308214"/>
          </a:xfrm>
          <a:prstGeom prst="rect">
            <a:avLst/>
          </a:prstGeom>
          <a:scene3d>
            <a:camera prst="orthographicFront"/>
            <a:lightRig rig="threePt" dir="t"/>
          </a:scene3d>
          <a:sp3d>
            <a:bevelT/>
            <a:bevelB/>
          </a:sp3d>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36" y="1767943"/>
            <a:ext cx="1523301" cy="1308214"/>
          </a:xfrm>
          <a:prstGeom prst="rect">
            <a:avLst/>
          </a:prstGeom>
          <a:scene3d>
            <a:camera prst="orthographicFront"/>
            <a:lightRig rig="threePt" dir="t"/>
          </a:scene3d>
          <a:sp3d>
            <a:bevelT/>
            <a:bevelB/>
          </a:sp3d>
        </p:spPr>
      </p:pic>
      <p:pic>
        <p:nvPicPr>
          <p:cNvPr id="11" name="Content Placeholder 7" descr="figure_13.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781556" y="1608364"/>
            <a:ext cx="2897032" cy="1484564"/>
          </a:xfrm>
          <a:prstGeom prst="rect">
            <a:avLst/>
          </a:prstGeom>
          <a:scene3d>
            <a:camera prst="orthographicFront"/>
            <a:lightRig rig="threePt" dir="t"/>
          </a:scene3d>
          <a:sp3d>
            <a:bevelT/>
            <a:bevelB/>
          </a:sp3d>
        </p:spPr>
      </p:pic>
      <p:cxnSp>
        <p:nvCxnSpPr>
          <p:cNvPr id="14" name="Straight Connector 13"/>
          <p:cNvCxnSpPr/>
          <p:nvPr/>
        </p:nvCxnSpPr>
        <p:spPr bwMode="auto">
          <a:xfrm>
            <a:off x="3214627" y="5998539"/>
            <a:ext cx="2547137" cy="0"/>
          </a:xfrm>
          <a:prstGeom prst="line">
            <a:avLst/>
          </a:prstGeom>
          <a:solidFill>
            <a:schemeClr val="accent1"/>
          </a:solidFill>
          <a:ln w="25400" cap="flat" cmpd="sng" algn="ctr">
            <a:solidFill>
              <a:schemeClr val="tx1"/>
            </a:solidFill>
            <a:prstDash val="solid"/>
            <a:round/>
            <a:headEnd type="none" w="sm" len="sm"/>
            <a:tailEnd type="none" w="sm" len="sm"/>
          </a:ln>
          <a:effectLst/>
        </p:spPr>
      </p:cxnSp>
      <p:pic>
        <p:nvPicPr>
          <p:cNvPr id="15" name="Content Placeholder 3" descr="figure_13.14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8110636" y="1772816"/>
            <a:ext cx="1440160" cy="1309131"/>
          </a:xfrm>
          <a:prstGeom prst="rect">
            <a:avLst/>
          </a:prstGeom>
        </p:spPr>
      </p:pic>
      <p:pic>
        <p:nvPicPr>
          <p:cNvPr id="16" name="Picture 4" descr="figure_13.14f.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4812" y="1809467"/>
            <a:ext cx="1431954" cy="1309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415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2462" y="127918"/>
            <a:ext cx="11173584" cy="990600"/>
          </a:xfrm>
        </p:spPr>
        <p:txBody>
          <a:bodyPr>
            <a:normAutofit/>
          </a:bodyPr>
          <a:lstStyle/>
          <a:p>
            <a:r>
              <a:rPr lang="en-US" sz="2400" dirty="0"/>
              <a:t>The Heart has Limits for Achievable Cardiac Output </a:t>
            </a:r>
            <a:r>
              <a:rPr lang="en-US" sz="1600" dirty="0">
                <a:solidFill>
                  <a:srgbClr val="DDE9EC">
                    <a:lumMod val="50000"/>
                  </a:srgbClr>
                </a:solidFill>
                <a:latin typeface="+mn-lt"/>
                <a:ea typeface="+mn-ea"/>
                <a:cs typeface="+mn-cs"/>
              </a:rPr>
              <a:t>(Girl’s doctor said just read it)</a:t>
            </a:r>
            <a:endParaRPr lang="ar-SA" sz="1600" dirty="0">
              <a:solidFill>
                <a:srgbClr val="DDE9EC">
                  <a:lumMod val="50000"/>
                </a:srgbClr>
              </a:solidFill>
              <a:latin typeface="+mn-lt"/>
              <a:ea typeface="+mn-ea"/>
              <a:cs typeface="+mn-cs"/>
            </a:endParaRPr>
          </a:p>
        </p:txBody>
      </p:sp>
      <p:sp>
        <p:nvSpPr>
          <p:cNvPr id="3" name="عنصر نائب لرقم الشريحة 2"/>
          <p:cNvSpPr>
            <a:spLocks noGrp="1"/>
          </p:cNvSpPr>
          <p:nvPr>
            <p:ph type="sldNum" sz="quarter" idx="12"/>
          </p:nvPr>
        </p:nvSpPr>
        <p:spPr/>
        <p:txBody>
          <a:bodyPr/>
          <a:lstStyle/>
          <a:p>
            <a:fld id="{4929A69E-7D8F-4515-9605-0315ABD4F316}" type="slidenum">
              <a:rPr lang="en-US" smtClean="0"/>
              <a:t>18</a:t>
            </a:fld>
            <a:endParaRPr lang="en-US" dirty="0"/>
          </a:p>
        </p:txBody>
      </p:sp>
      <p:sp>
        <p:nvSpPr>
          <p:cNvPr id="4" name="عنصر نائب للمحتوى 3"/>
          <p:cNvSpPr>
            <a:spLocks noGrp="1"/>
          </p:cNvSpPr>
          <p:nvPr>
            <p:ph sz="quarter" idx="1"/>
          </p:nvPr>
        </p:nvSpPr>
        <p:spPr>
          <a:xfrm>
            <a:off x="693812" y="1316864"/>
            <a:ext cx="5983998" cy="4871566"/>
          </a:xfrm>
        </p:spPr>
        <p:txBody>
          <a:bodyPr>
            <a:normAutofit/>
          </a:bodyPr>
          <a:lstStyle/>
          <a:p>
            <a:pPr algn="just"/>
            <a:r>
              <a:rPr lang="en-US" sz="2000" b="1" dirty="0"/>
              <a:t>Factors that can cause </a:t>
            </a:r>
            <a:r>
              <a:rPr lang="en-US" sz="2000" b="1" dirty="0" err="1"/>
              <a:t>hypereffective</a:t>
            </a:r>
            <a:r>
              <a:rPr lang="en-US" sz="2000" b="1" dirty="0"/>
              <a:t> heart:</a:t>
            </a:r>
          </a:p>
          <a:p>
            <a:pPr marL="761969" lvl="1" indent="-457200" algn="just">
              <a:buFont typeface="+mj-lt"/>
              <a:buAutoNum type="arabicPeriod"/>
            </a:pPr>
            <a:r>
              <a:rPr lang="en-US" sz="1700" dirty="0"/>
              <a:t>Nervous stimulation</a:t>
            </a:r>
          </a:p>
          <a:p>
            <a:pPr marL="761969" lvl="1" indent="-457200" algn="just">
              <a:buFont typeface="+mj-lt"/>
              <a:buAutoNum type="arabicPeriod"/>
            </a:pPr>
            <a:r>
              <a:rPr lang="en-US" sz="1700" dirty="0"/>
              <a:t>Hypertrophy of the heart muscle</a:t>
            </a:r>
          </a:p>
          <a:p>
            <a:pPr marL="761969" lvl="1" indent="-457200" algn="just">
              <a:buFont typeface="+mj-lt"/>
              <a:buAutoNum type="arabicPeriod"/>
            </a:pPr>
            <a:endParaRPr lang="en-US" sz="1700" dirty="0"/>
          </a:p>
          <a:p>
            <a:pPr algn="just"/>
            <a:r>
              <a:rPr lang="en-US" sz="2000" dirty="0"/>
              <a:t>Sympathetic stimulation and parasympathetic inhibition can </a:t>
            </a:r>
            <a:r>
              <a:rPr lang="en-US" sz="2000" dirty="0">
                <a:solidFill>
                  <a:srgbClr val="00B050"/>
                </a:solidFill>
              </a:rPr>
              <a:t>increase </a:t>
            </a:r>
            <a:r>
              <a:rPr lang="en-US" sz="2000" dirty="0"/>
              <a:t>the effectiveness of the heart </a:t>
            </a:r>
            <a:r>
              <a:rPr lang="en-US" sz="2000" b="1" dirty="0"/>
              <a:t>via:</a:t>
            </a:r>
          </a:p>
          <a:p>
            <a:pPr marL="761969" lvl="1" indent="-457200" algn="just">
              <a:buFont typeface="+mj-lt"/>
              <a:buAutoNum type="arabicPeriod"/>
            </a:pPr>
            <a:r>
              <a:rPr lang="en-US" sz="1700" dirty="0"/>
              <a:t>Increasing the heart rate</a:t>
            </a:r>
          </a:p>
          <a:p>
            <a:pPr marL="761969" lvl="1" indent="-457200" algn="just">
              <a:buFont typeface="+mj-lt"/>
              <a:buAutoNum type="arabicPeriod"/>
            </a:pPr>
            <a:r>
              <a:rPr lang="en-US" sz="1700" dirty="0"/>
              <a:t>Increasing the strength of heart contraction</a:t>
            </a:r>
          </a:p>
          <a:p>
            <a:pPr marL="304769" lvl="1" indent="0" algn="just">
              <a:buNone/>
            </a:pPr>
            <a:endParaRPr lang="en-US" sz="1700" dirty="0"/>
          </a:p>
          <a:p>
            <a:pPr algn="just"/>
            <a:r>
              <a:rPr lang="en-US" sz="2000" dirty="0">
                <a:solidFill>
                  <a:srgbClr val="00B050"/>
                </a:solidFill>
              </a:rPr>
              <a:t>Increased</a:t>
            </a:r>
            <a:r>
              <a:rPr lang="en-US" sz="2000" dirty="0"/>
              <a:t> pumping effectiveness caused by heart hypertrophy 50-75%</a:t>
            </a:r>
            <a:r>
              <a:rPr lang="en-US" sz="2000" dirty="0">
                <a:sym typeface="Wingdings"/>
              </a:rPr>
              <a:t></a:t>
            </a:r>
            <a:r>
              <a:rPr lang="en-US" sz="2000" dirty="0"/>
              <a:t> </a:t>
            </a:r>
            <a:r>
              <a:rPr lang="en-US" sz="2000" dirty="0">
                <a:solidFill>
                  <a:srgbClr val="00B050"/>
                </a:solidFill>
              </a:rPr>
              <a:t>increase</a:t>
            </a:r>
            <a:r>
              <a:rPr lang="en-US" sz="2000" dirty="0"/>
              <a:t> in the heart mass of marathon runners</a:t>
            </a:r>
            <a:r>
              <a:rPr lang="en-US" sz="2000" dirty="0">
                <a:sym typeface="Wingdings"/>
              </a:rPr>
              <a:t> </a:t>
            </a:r>
            <a:r>
              <a:rPr lang="en-US" sz="2000" dirty="0"/>
              <a:t>which increases the plateau of cardiac output 60-100%. </a:t>
            </a:r>
            <a:endParaRPr lang="ar-SA" sz="2000" dirty="0"/>
          </a:p>
        </p:txBody>
      </p:sp>
      <p:sp>
        <p:nvSpPr>
          <p:cNvPr id="5" name="مستطيل 4"/>
          <p:cNvSpPr/>
          <p:nvPr/>
        </p:nvSpPr>
        <p:spPr>
          <a:xfrm>
            <a:off x="7174533" y="4869160"/>
            <a:ext cx="4368592" cy="191422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just"/>
            <a:r>
              <a:rPr lang="en-US" sz="1200" dirty="0"/>
              <a:t>This figure shows the normal cardiac output curve at each level of right atrial </a:t>
            </a:r>
            <a:r>
              <a:rPr lang="en-US" sz="1200" dirty="0" err="1"/>
              <a:t>pressure.The</a:t>
            </a:r>
            <a:r>
              <a:rPr lang="en-US" sz="1200" dirty="0"/>
              <a:t> plateau level of this normal cardiac output is 13 L/min. This means that the heart can pump an amount of venous return up to 2.5 times the normal venous return before the heart becomes a limiting factor in the control of cardiac output.</a:t>
            </a:r>
            <a:endParaRPr lang="ar-SA" sz="1200" dirty="0"/>
          </a:p>
        </p:txBody>
      </p:sp>
      <p:pic>
        <p:nvPicPr>
          <p:cNvPr id="6" name="Picture 5" descr="2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174532" y="3212976"/>
            <a:ext cx="4368592" cy="1965862"/>
          </a:xfrm>
          <a:prstGeom prst="rect">
            <a:avLst/>
          </a:prstGeom>
          <a:noFill/>
        </p:spPr>
      </p:pic>
      <p:sp>
        <p:nvSpPr>
          <p:cNvPr id="7" name="TextBox 5"/>
          <p:cNvSpPr txBox="1"/>
          <p:nvPr/>
        </p:nvSpPr>
        <p:spPr>
          <a:xfrm>
            <a:off x="9527505" y="0"/>
            <a:ext cx="2661320" cy="307777"/>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FEMALES’ SLIDES </a:t>
            </a:r>
          </a:p>
        </p:txBody>
      </p:sp>
      <p:pic>
        <p:nvPicPr>
          <p:cNvPr id="8" name="Picture 2" descr="http://upload.wikimedia.org/wikipedia/en/archive/8/88/20040410171516%21Cardiacfunctioncurv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818" y="1484784"/>
            <a:ext cx="4155306"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242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270" y="3789040"/>
            <a:ext cx="10969943" cy="990600"/>
          </a:xfrm>
        </p:spPr>
        <p:txBody>
          <a:bodyPr>
            <a:normAutofit fontScale="90000"/>
          </a:bodyPr>
          <a:lstStyle/>
          <a:p>
            <a:pPr algn="ctr"/>
            <a:r>
              <a:rPr lang="en-US" sz="2700" dirty="0">
                <a:solidFill>
                  <a:schemeClr val="bg2">
                    <a:lumMod val="50000"/>
                  </a:schemeClr>
                </a:solidFill>
                <a:hlinkClick r:id="rId2"/>
              </a:rPr>
              <a:t>Link to Editing File </a:t>
            </a:r>
            <a:br>
              <a:rPr lang="en-US" sz="2000" b="1" dirty="0">
                <a:solidFill>
                  <a:schemeClr val="bg2">
                    <a:lumMod val="50000"/>
                  </a:schemeClr>
                </a:solidFill>
                <a:hlinkClick r:id="rId2"/>
              </a:rPr>
            </a:br>
            <a:r>
              <a:rPr lang="en-US" sz="2000" dirty="0"/>
              <a:t>(Please be sure to check this file frequently for any edits or updates on all of our lectures.) </a:t>
            </a:r>
          </a:p>
        </p:txBody>
      </p:sp>
      <p:sp>
        <p:nvSpPr>
          <p:cNvPr id="4" name="Slide Number Placeholder 3"/>
          <p:cNvSpPr>
            <a:spLocks noGrp="1"/>
          </p:cNvSpPr>
          <p:nvPr>
            <p:ph type="sldNum" sz="quarter" idx="12"/>
          </p:nvPr>
        </p:nvSpPr>
        <p:spPr/>
        <p:txBody>
          <a:bodyPr/>
          <a:lstStyle/>
          <a:p>
            <a:fld id="{4929A69E-7D8F-4515-9605-0315ABD4F316}" type="slidenum">
              <a:rPr lang="en-US" smtClean="0">
                <a:solidFill>
                  <a:srgbClr val="464653"/>
                </a:solidFill>
              </a:rPr>
              <a:pPr/>
              <a:t>19</a:t>
            </a:fld>
            <a:endParaRPr lang="en-US" dirty="0">
              <a:solidFill>
                <a:srgbClr val="464653"/>
              </a:solidFill>
            </a:endParaRPr>
          </a:p>
        </p:txBody>
      </p:sp>
      <p:sp>
        <p:nvSpPr>
          <p:cNvPr id="5" name="TextBox 4"/>
          <p:cNvSpPr txBox="1"/>
          <p:nvPr/>
        </p:nvSpPr>
        <p:spPr>
          <a:xfrm>
            <a:off x="551240" y="5445241"/>
            <a:ext cx="6911324" cy="830997"/>
          </a:xfrm>
          <a:prstGeom prst="rect">
            <a:avLst/>
          </a:prstGeom>
          <a:noFill/>
        </p:spPr>
        <p:txBody>
          <a:bodyPr wrap="square" rtlCol="0">
            <a:spAutoFit/>
          </a:bodyPr>
          <a:lstStyle/>
          <a:p>
            <a:pPr defTabSz="914400"/>
            <a:r>
              <a:rPr lang="en-US" sz="1600" u="sng" dirty="0">
                <a:solidFill>
                  <a:srgbClr val="464653"/>
                </a:solidFill>
              </a:rPr>
              <a:t>References: </a:t>
            </a:r>
          </a:p>
          <a:p>
            <a:pPr marL="285750" indent="-285750" defTabSz="914400">
              <a:buFont typeface="Arial" panose="020B0604020202020204" pitchFamily="34" charset="0"/>
              <a:buChar char="•"/>
            </a:pPr>
            <a:r>
              <a:rPr lang="en-US" sz="1600" dirty="0">
                <a:solidFill>
                  <a:srgbClr val="464653"/>
                </a:solidFill>
              </a:rPr>
              <a:t>Girls’ and boys’ slides.</a:t>
            </a:r>
          </a:p>
          <a:p>
            <a:pPr marL="285750" indent="-285750" defTabSz="914400">
              <a:buFont typeface="Arial" panose="020B0604020202020204" pitchFamily="34" charset="0"/>
              <a:buChar char="•"/>
            </a:pPr>
            <a:r>
              <a:rPr lang="en-US" sz="1600" dirty="0">
                <a:solidFill>
                  <a:srgbClr val="464653"/>
                </a:solidFill>
              </a:rPr>
              <a:t>Guyton and Hall Textbook of Medical Physiology (Thirteenth Edition.)</a:t>
            </a:r>
          </a:p>
        </p:txBody>
      </p:sp>
      <p:cxnSp>
        <p:nvCxnSpPr>
          <p:cNvPr id="7" name="Straight Connector 6"/>
          <p:cNvCxnSpPr/>
          <p:nvPr/>
        </p:nvCxnSpPr>
        <p:spPr>
          <a:xfrm>
            <a:off x="2782907" y="3212976"/>
            <a:ext cx="6526348"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09449" y="152400"/>
            <a:ext cx="10969943"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defTabSz="914400"/>
            <a:r>
              <a:rPr lang="en-US" dirty="0">
                <a:solidFill>
                  <a:srgbClr val="464653"/>
                </a:solidFill>
              </a:rPr>
              <a:t>Quiz</a:t>
            </a:r>
          </a:p>
        </p:txBody>
      </p:sp>
      <p:sp>
        <p:nvSpPr>
          <p:cNvPr id="11" name="Content Placeholder 2"/>
          <p:cNvSpPr>
            <a:spLocks noGrp="1"/>
          </p:cNvSpPr>
          <p:nvPr>
            <p:ph sz="quarter" idx="1"/>
          </p:nvPr>
        </p:nvSpPr>
        <p:spPr>
          <a:xfrm>
            <a:off x="603638" y="2060848"/>
            <a:ext cx="10969943" cy="553616"/>
          </a:xfrm>
        </p:spPr>
        <p:txBody>
          <a:bodyPr>
            <a:noAutofit/>
          </a:bodyPr>
          <a:lstStyle/>
          <a:p>
            <a:r>
              <a:rPr lang="en-US" sz="2400" dirty="0">
                <a:hlinkClick r:id="rId3"/>
              </a:rPr>
              <a:t>https://www.onlineexambuilder.com/stroke-volume/exam-140345</a:t>
            </a:r>
            <a:endParaRPr lang="en-US" sz="2200" dirty="0">
              <a:latin typeface="+mj-lt"/>
            </a:endParaRPr>
          </a:p>
        </p:txBody>
      </p:sp>
    </p:spTree>
    <p:extLst>
      <p:ext uri="{BB962C8B-B14F-4D97-AF65-F5344CB8AC3E}">
        <p14:creationId xmlns:p14="http://schemas.microsoft.com/office/powerpoint/2010/main" val="175112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endParaRPr lang="en-GB" dirty="0"/>
          </a:p>
        </p:txBody>
      </p:sp>
      <p:sp>
        <p:nvSpPr>
          <p:cNvPr id="3" name="Slide Number Placeholder 2"/>
          <p:cNvSpPr>
            <a:spLocks noGrp="1"/>
          </p:cNvSpPr>
          <p:nvPr>
            <p:ph type="sldNum" sz="quarter" idx="12"/>
          </p:nvPr>
        </p:nvSpPr>
        <p:spPr/>
        <p:txBody>
          <a:bodyPr/>
          <a:lstStyle/>
          <a:p>
            <a:fld id="{4929A69E-7D8F-4515-9605-0315ABD4F316}" type="slidenum">
              <a:rPr lang="en-US" smtClean="0"/>
              <a:t>2</a:t>
            </a:fld>
            <a:endParaRPr lang="en-US" dirty="0"/>
          </a:p>
        </p:txBody>
      </p:sp>
      <p:sp>
        <p:nvSpPr>
          <p:cNvPr id="4" name="Content Placeholder 3"/>
          <p:cNvSpPr>
            <a:spLocks noGrp="1"/>
          </p:cNvSpPr>
          <p:nvPr>
            <p:ph sz="quarter" idx="1"/>
          </p:nvPr>
        </p:nvSpPr>
        <p:spPr>
          <a:xfrm>
            <a:off x="609460" y="1772816"/>
            <a:ext cx="10969943" cy="2448272"/>
          </a:xfrm>
        </p:spPr>
        <p:txBody>
          <a:bodyPr>
            <a:noAutofit/>
          </a:bodyPr>
          <a:lstStyle/>
          <a:p>
            <a:pPr marL="0" lvl="0" indent="0">
              <a:buNone/>
            </a:pPr>
            <a:r>
              <a:rPr lang="en-US" sz="2000" b="1" dirty="0"/>
              <a:t>From the students’ guide:</a:t>
            </a:r>
          </a:p>
          <a:p>
            <a:r>
              <a:rPr lang="en-GB" sz="2000" dirty="0"/>
              <a:t>By the end of this lecture the students are expected to:</a:t>
            </a:r>
          </a:p>
          <a:p>
            <a:r>
              <a:rPr lang="en-GB" sz="2000" dirty="0"/>
              <a:t>Define cardiac output, stroke volume, end-diastolic and end-systolic volumes.</a:t>
            </a:r>
          </a:p>
          <a:p>
            <a:r>
              <a:rPr lang="en-GB" sz="2000" dirty="0"/>
              <a:t>Define physiological conditions affecting CO</a:t>
            </a:r>
          </a:p>
          <a:p>
            <a:r>
              <a:rPr lang="en-GB" sz="2000" dirty="0"/>
              <a:t>List causes of high and low output pathological states.</a:t>
            </a:r>
          </a:p>
          <a:p>
            <a:r>
              <a:rPr lang="en-GB" sz="2000" dirty="0"/>
              <a:t>Define venous return and describe factors controlling venous return.</a:t>
            </a:r>
          </a:p>
        </p:txBody>
      </p:sp>
      <p:sp>
        <p:nvSpPr>
          <p:cNvPr id="6" name="Rectangle 5"/>
          <p:cNvSpPr/>
          <p:nvPr/>
        </p:nvSpPr>
        <p:spPr>
          <a:xfrm>
            <a:off x="4098275" y="634275"/>
            <a:ext cx="3992311" cy="400110"/>
          </a:xfrm>
          <a:prstGeom prst="rect">
            <a:avLst/>
          </a:prstGeom>
        </p:spPr>
        <p:txBody>
          <a:bodyPr wrap="none">
            <a:spAutoFit/>
          </a:bodyPr>
          <a:lstStyle/>
          <a:p>
            <a:r>
              <a:rPr lang="en-US" u="sng">
                <a:solidFill>
                  <a:srgbClr val="FF0000"/>
                </a:solidFill>
                <a:latin typeface="GillSansMT" charset="0"/>
              </a:rPr>
              <a:t>Study Smart: focus on mutual topics. </a:t>
            </a:r>
            <a:endParaRPr lang="en-US" u="sng">
              <a:effectLst/>
            </a:endParaRPr>
          </a:p>
        </p:txBody>
      </p:sp>
    </p:spTree>
    <p:extLst>
      <p:ext uri="{BB962C8B-B14F-4D97-AF65-F5344CB8AC3E}">
        <p14:creationId xmlns:p14="http://schemas.microsoft.com/office/powerpoint/2010/main" val="3439706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911" y="94105"/>
            <a:ext cx="8227457" cy="990600"/>
          </a:xfrm>
        </p:spPr>
        <p:txBody>
          <a:bodyPr>
            <a:normAutofit/>
          </a:bodyPr>
          <a:lstStyle/>
          <a:p>
            <a:pPr algn="ctr"/>
            <a:r>
              <a:rPr lang="en-US" sz="4000" b="1" dirty="0">
                <a:solidFill>
                  <a:schemeClr val="bg2">
                    <a:lumMod val="50000"/>
                  </a:schemeClr>
                </a:solidFill>
              </a:rPr>
              <a:t>Thank you! </a:t>
            </a:r>
          </a:p>
        </p:txBody>
      </p:sp>
      <p:sp>
        <p:nvSpPr>
          <p:cNvPr id="5" name="Content Placeholder 2"/>
          <p:cNvSpPr txBox="1">
            <a:spLocks/>
          </p:cNvSpPr>
          <p:nvPr/>
        </p:nvSpPr>
        <p:spPr>
          <a:xfrm>
            <a:off x="8326079" y="4385090"/>
            <a:ext cx="3167527" cy="17082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80000"/>
              </a:lnSpc>
              <a:buFont typeface="Arial" panose="020B0604020202020204" pitchFamily="34" charset="0"/>
              <a:buNone/>
            </a:pPr>
            <a:r>
              <a:rPr lang="en-US" sz="2000" b="1" dirty="0">
                <a:solidFill>
                  <a:srgbClr val="DDE9EC">
                    <a:lumMod val="50000"/>
                  </a:srgbClr>
                </a:solidFill>
              </a:rPr>
              <a:t>Contact us:</a:t>
            </a:r>
          </a:p>
          <a:p>
            <a:pPr marL="0" indent="0">
              <a:buFont typeface="Arial" panose="020B0604020202020204" pitchFamily="34" charset="0"/>
              <a:buNone/>
            </a:pPr>
            <a:r>
              <a:rPr lang="en-US" sz="1800" dirty="0">
                <a:solidFill>
                  <a:srgbClr val="DDE9EC">
                    <a:lumMod val="75000"/>
                  </a:srgbClr>
                </a:solidFill>
                <a:hlinkClick r:id="rId3"/>
              </a:rPr>
              <a:t>Physiology436@gmail.com</a:t>
            </a:r>
            <a:r>
              <a:rPr lang="en-US" sz="1800" dirty="0">
                <a:solidFill>
                  <a:srgbClr val="DDE9EC">
                    <a:lumMod val="75000"/>
                  </a:srgbClr>
                </a:solidFill>
              </a:rPr>
              <a:t> </a:t>
            </a:r>
          </a:p>
          <a:p>
            <a:pPr marL="0" indent="0">
              <a:buFont typeface="Arial" panose="020B0604020202020204" pitchFamily="34" charset="0"/>
              <a:buNone/>
            </a:pPr>
            <a:r>
              <a:rPr lang="en-US" sz="1800" dirty="0">
                <a:solidFill>
                  <a:srgbClr val="DDE9EC">
                    <a:lumMod val="75000"/>
                  </a:srgbClr>
                </a:solidFill>
              </a:rPr>
              <a:t>@Physiology436</a:t>
            </a: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2600" b="1" dirty="0">
              <a:solidFill>
                <a:srgbClr val="DDE9EC">
                  <a:lumMod val="75000"/>
                </a:srgbClr>
              </a:solidFill>
            </a:endParaRP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6" name="Rectangle 5"/>
          <p:cNvSpPr/>
          <p:nvPr/>
        </p:nvSpPr>
        <p:spPr>
          <a:xfrm>
            <a:off x="605388" y="2451761"/>
            <a:ext cx="4491855" cy="523220"/>
          </a:xfrm>
          <a:prstGeom prst="rect">
            <a:avLst/>
          </a:prstGeom>
        </p:spPr>
        <p:txBody>
          <a:bodyPr wrap="none">
            <a:spAutoFit/>
          </a:bodyPr>
          <a:lstStyle/>
          <a:p>
            <a:pPr defTabSz="914400">
              <a:spcBef>
                <a:spcPct val="20000"/>
              </a:spcBef>
            </a:pPr>
            <a:r>
              <a:rPr lang="en-US" sz="2800" b="1" dirty="0">
                <a:solidFill>
                  <a:srgbClr val="DDE9EC">
                    <a:lumMod val="50000"/>
                  </a:srgbClr>
                </a:solidFill>
              </a:rPr>
              <a:t>The Physiology 436 Team:</a:t>
            </a:r>
          </a:p>
        </p:txBody>
      </p:sp>
      <p:sp>
        <p:nvSpPr>
          <p:cNvPr id="8" name="Content Placeholder 2"/>
          <p:cNvSpPr txBox="1">
            <a:spLocks/>
          </p:cNvSpPr>
          <p:nvPr/>
        </p:nvSpPr>
        <p:spPr>
          <a:xfrm>
            <a:off x="8326079" y="3200769"/>
            <a:ext cx="2160821" cy="114997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900" b="1" dirty="0">
                <a:solidFill>
                  <a:srgbClr val="DDE9EC">
                    <a:lumMod val="50000"/>
                  </a:srgbClr>
                </a:solidFill>
              </a:rPr>
              <a:t>Team Leaders: </a:t>
            </a:r>
          </a:p>
          <a:p>
            <a:pPr marL="0" indent="0">
              <a:buFont typeface="Arial" panose="020B0604020202020204" pitchFamily="34" charset="0"/>
              <a:buNone/>
            </a:pPr>
            <a:r>
              <a:rPr lang="en-US" sz="2600" dirty="0">
                <a:solidFill>
                  <a:srgbClr val="DDE9EC">
                    <a:lumMod val="75000"/>
                  </a:srgbClr>
                </a:solidFill>
              </a:rPr>
              <a:t>Qaiss  Almuhaideb </a:t>
            </a:r>
          </a:p>
          <a:p>
            <a:pPr marL="0" indent="0">
              <a:buFont typeface="Arial" panose="020B0604020202020204" pitchFamily="34" charset="0"/>
              <a:buNone/>
            </a:pPr>
            <a:r>
              <a:rPr lang="en-US" sz="2600" dirty="0">
                <a:solidFill>
                  <a:srgbClr val="DDE9EC">
                    <a:lumMod val="75000"/>
                  </a:srgbClr>
                </a:solidFill>
              </a:rPr>
              <a:t>Lulwah Alshiha  </a:t>
            </a:r>
          </a:p>
          <a:p>
            <a:pPr marL="0" indent="0">
              <a:buFont typeface="Arial" panose="020B0604020202020204" pitchFamily="34" charset="0"/>
              <a:buNone/>
            </a:pPr>
            <a:endParaRPr lang="en-US" sz="1800" dirty="0">
              <a:solidFill>
                <a:srgbClr val="DDE9EC">
                  <a:lumMod val="75000"/>
                </a:srgbClr>
              </a:solidFill>
            </a:endParaRPr>
          </a:p>
          <a:p>
            <a:pPr marL="0" indent="0">
              <a:buFont typeface="Arial" panose="020B0604020202020204" pitchFamily="34" charset="0"/>
              <a:buNone/>
            </a:pPr>
            <a:endParaRPr lang="en-US"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20</a:t>
            </a:fld>
            <a:endParaRPr lang="en-US" dirty="0">
              <a:solidFill>
                <a:srgbClr val="464653"/>
              </a:solidFill>
            </a:endParaRPr>
          </a:p>
        </p:txBody>
      </p:sp>
      <p:sp>
        <p:nvSpPr>
          <p:cNvPr id="12" name="Rectangle 11"/>
          <p:cNvSpPr/>
          <p:nvPr/>
        </p:nvSpPr>
        <p:spPr>
          <a:xfrm>
            <a:off x="2063019" y="1735769"/>
            <a:ext cx="8227457"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2998071" y="3200772"/>
            <a:ext cx="2879569" cy="1653776"/>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Male Members:</a:t>
            </a:r>
          </a:p>
          <a:p>
            <a:pPr fontAlgn="t">
              <a:spcBef>
                <a:spcPct val="20000"/>
              </a:spcBef>
            </a:pPr>
            <a:r>
              <a:rPr lang="en-US" sz="1800" dirty="0">
                <a:solidFill>
                  <a:srgbClr val="DDE9EC">
                    <a:lumMod val="75000"/>
                  </a:srgbClr>
                </a:solidFill>
              </a:rPr>
              <a:t>Abdullah Abu-</a:t>
            </a:r>
            <a:r>
              <a:rPr lang="en-US" sz="1800" dirty="0" err="1">
                <a:solidFill>
                  <a:srgbClr val="DDE9EC">
                    <a:lumMod val="75000"/>
                  </a:srgbClr>
                </a:solidFill>
              </a:rPr>
              <a:t>amarah</a:t>
            </a:r>
            <a:r>
              <a:rPr lang="en-US" sz="1800" dirty="0">
                <a:solidFill>
                  <a:srgbClr val="DDE9EC">
                    <a:lumMod val="75000"/>
                  </a:srgbClr>
                </a:solidFill>
              </a:rPr>
              <a:t> </a:t>
            </a:r>
          </a:p>
          <a:p>
            <a:pPr fontAlgn="t">
              <a:spcBef>
                <a:spcPct val="20000"/>
              </a:spcBef>
            </a:pPr>
            <a:r>
              <a:rPr lang="en-US" sz="1800" dirty="0" err="1">
                <a:solidFill>
                  <a:srgbClr val="DDE9EC">
                    <a:lumMod val="75000"/>
                  </a:srgbClr>
                </a:solidFill>
              </a:rPr>
              <a:t>Abdulmajeed</a:t>
            </a:r>
            <a:r>
              <a:rPr lang="en-US" sz="1800" dirty="0">
                <a:solidFill>
                  <a:srgbClr val="DDE9EC">
                    <a:lumMod val="75000"/>
                  </a:srgbClr>
                </a:solidFill>
              </a:rPr>
              <a:t> AL-Amar</a:t>
            </a:r>
          </a:p>
          <a:p>
            <a:pPr fontAlgn="t">
              <a:spcBef>
                <a:spcPct val="20000"/>
              </a:spcBef>
            </a:pPr>
            <a:r>
              <a:rPr lang="en-US" sz="1800" dirty="0">
                <a:solidFill>
                  <a:srgbClr val="DDE9EC">
                    <a:lumMod val="75000"/>
                  </a:srgbClr>
                </a:solidFill>
              </a:rPr>
              <a:t>Ali </a:t>
            </a:r>
            <a:r>
              <a:rPr lang="en-US" sz="1800" dirty="0" err="1">
                <a:solidFill>
                  <a:srgbClr val="DDE9EC">
                    <a:lumMod val="75000"/>
                  </a:srgbClr>
                </a:solidFill>
              </a:rPr>
              <a:t>Alsubaie</a:t>
            </a:r>
            <a:r>
              <a:rPr lang="en-US" sz="1800" dirty="0">
                <a:solidFill>
                  <a:srgbClr val="DDE9EC">
                    <a:lumMod val="75000"/>
                  </a:srgbClr>
                </a:solidFill>
              </a:rPr>
              <a:t> </a:t>
            </a:r>
          </a:p>
          <a:p>
            <a:pPr fontAlgn="t">
              <a:spcBef>
                <a:spcPct val="20000"/>
              </a:spcBef>
            </a:pPr>
            <a:r>
              <a:rPr lang="en-US" sz="1800" dirty="0">
                <a:solidFill>
                  <a:srgbClr val="DDE9EC">
                    <a:lumMod val="75000"/>
                  </a:srgbClr>
                </a:solidFill>
              </a:rPr>
              <a:t>Muhammad </a:t>
            </a:r>
            <a:r>
              <a:rPr lang="en-US" sz="1800" dirty="0" err="1">
                <a:solidFill>
                  <a:srgbClr val="DDE9EC">
                    <a:lumMod val="75000"/>
                  </a:srgbClr>
                </a:solidFill>
              </a:rPr>
              <a:t>Almutlaq</a:t>
            </a:r>
            <a:endParaRPr lang="en-US" sz="1800" dirty="0">
              <a:solidFill>
                <a:srgbClr val="DDE9EC">
                  <a:lumMod val="75000"/>
                </a:srgbClr>
              </a:solidFill>
            </a:endParaRPr>
          </a:p>
        </p:txBody>
      </p:sp>
      <p:sp>
        <p:nvSpPr>
          <p:cNvPr id="15" name="Rectangle 8"/>
          <p:cNvSpPr/>
          <p:nvPr/>
        </p:nvSpPr>
        <p:spPr>
          <a:xfrm>
            <a:off x="765824" y="3198579"/>
            <a:ext cx="2879569" cy="2318573"/>
          </a:xfrm>
          <a:prstGeom prst="rect">
            <a:avLst/>
          </a:prstGeom>
        </p:spPr>
        <p:txBody>
          <a:bodyPr wrap="square" lIns="101590" tIns="50795" rIns="101590" bIns="50795">
            <a:spAutoFit/>
          </a:bodyPr>
          <a:lstStyle/>
          <a:p>
            <a:pPr fontAlgn="t">
              <a:lnSpc>
                <a:spcPct val="80000"/>
              </a:lnSpc>
              <a:spcBef>
                <a:spcPct val="20000"/>
              </a:spcBef>
            </a:pPr>
            <a:r>
              <a:rPr lang="en-US" sz="1800" dirty="0">
                <a:solidFill>
                  <a:srgbClr val="DDE9EC">
                    <a:lumMod val="75000"/>
                  </a:srgbClr>
                </a:solidFill>
              </a:rPr>
              <a:t>Female Members:</a:t>
            </a:r>
          </a:p>
          <a:p>
            <a:pPr fontAlgn="t">
              <a:lnSpc>
                <a:spcPct val="80000"/>
              </a:lnSpc>
              <a:spcBef>
                <a:spcPct val="20000"/>
              </a:spcBef>
            </a:pPr>
            <a:r>
              <a:rPr lang="en-US" sz="1800" dirty="0" err="1">
                <a:solidFill>
                  <a:srgbClr val="DDE9EC">
                    <a:lumMod val="75000"/>
                  </a:srgbClr>
                </a:solidFill>
              </a:rPr>
              <a:t>Rana</a:t>
            </a:r>
            <a:r>
              <a:rPr lang="en-US" sz="1800" dirty="0">
                <a:solidFill>
                  <a:srgbClr val="DDE9EC">
                    <a:lumMod val="75000"/>
                  </a:srgbClr>
                </a:solidFill>
              </a:rPr>
              <a:t> </a:t>
            </a:r>
            <a:r>
              <a:rPr lang="en-US" sz="1800" dirty="0" err="1">
                <a:solidFill>
                  <a:srgbClr val="DDE9EC">
                    <a:lumMod val="75000"/>
                  </a:srgbClr>
                </a:solidFill>
              </a:rPr>
              <a:t>Barasain</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Ashwaq</a:t>
            </a:r>
            <a:r>
              <a:rPr lang="en-US" sz="1800" dirty="0">
                <a:solidFill>
                  <a:srgbClr val="DDE9EC">
                    <a:lumMod val="75000"/>
                  </a:srgbClr>
                </a:solidFill>
              </a:rPr>
              <a:t>  </a:t>
            </a:r>
            <a:r>
              <a:rPr lang="en-US" sz="1800" dirty="0" err="1">
                <a:solidFill>
                  <a:srgbClr val="DDE9EC">
                    <a:lumMod val="75000"/>
                  </a:srgbClr>
                </a:solidFill>
              </a:rPr>
              <a:t>Almajed</a:t>
            </a:r>
            <a:endParaRPr lang="ar-SA" sz="1800" dirty="0">
              <a:solidFill>
                <a:srgbClr val="DDE9EC">
                  <a:lumMod val="75000"/>
                </a:srgbClr>
              </a:solidFill>
            </a:endParaRPr>
          </a:p>
          <a:p>
            <a:pPr fontAlgn="t">
              <a:lnSpc>
                <a:spcPct val="80000"/>
              </a:lnSpc>
              <a:spcBef>
                <a:spcPct val="20000"/>
              </a:spcBef>
            </a:pPr>
            <a:r>
              <a:rPr lang="en-US" sz="1800" dirty="0">
                <a:solidFill>
                  <a:srgbClr val="DDE9EC">
                    <a:lumMod val="75000"/>
                  </a:srgbClr>
                </a:solidFill>
              </a:rPr>
              <a:t>Amal </a:t>
            </a:r>
            <a:r>
              <a:rPr lang="en-US" sz="1800" dirty="0" err="1">
                <a:solidFill>
                  <a:srgbClr val="DDE9EC">
                    <a:lumMod val="75000"/>
                  </a:srgbClr>
                </a:solidFill>
              </a:rPr>
              <a:t>AlQarni</a:t>
            </a:r>
            <a:endParaRPr lang="en-US" sz="1800" dirty="0">
              <a:solidFill>
                <a:srgbClr val="DDE9EC">
                  <a:lumMod val="75000"/>
                </a:srgbClr>
              </a:solidFill>
            </a:endParaRPr>
          </a:p>
          <a:p>
            <a:pPr fontAlgn="t">
              <a:lnSpc>
                <a:spcPct val="80000"/>
              </a:lnSpc>
              <a:spcBef>
                <a:spcPct val="20000"/>
              </a:spcBef>
            </a:pPr>
            <a:r>
              <a:rPr lang="en-US" sz="1800" dirty="0" err="1">
                <a:solidFill>
                  <a:srgbClr val="DDE9EC">
                    <a:lumMod val="75000"/>
                  </a:srgbClr>
                </a:solidFill>
              </a:rPr>
              <a:t>Jawaher</a:t>
            </a:r>
            <a:r>
              <a:rPr lang="en-US" sz="1800" dirty="0">
                <a:solidFill>
                  <a:srgbClr val="DDE9EC">
                    <a:lumMod val="75000"/>
                  </a:srgbClr>
                </a:solidFill>
              </a:rPr>
              <a:t> </a:t>
            </a:r>
            <a:r>
              <a:rPr lang="en-US" sz="1800" dirty="0" err="1">
                <a:solidFill>
                  <a:srgbClr val="DDE9EC">
                    <a:lumMod val="75000"/>
                  </a:srgbClr>
                </a:solidFill>
              </a:rPr>
              <a:t>Abanumy</a:t>
            </a:r>
            <a:endParaRPr lang="en-US" sz="1800" dirty="0">
              <a:solidFill>
                <a:srgbClr val="DDE9EC">
                  <a:lumMod val="75000"/>
                </a:srgbClr>
              </a:solidFill>
            </a:endParaRPr>
          </a:p>
          <a:p>
            <a:pPr fontAlgn="t">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Alotaibi</a:t>
            </a:r>
            <a:br>
              <a:rPr lang="en-US" sz="1800" dirty="0">
                <a:solidFill>
                  <a:srgbClr val="DDE9EC">
                    <a:lumMod val="75000"/>
                  </a:srgbClr>
                </a:solidFill>
              </a:rPr>
            </a:br>
            <a:r>
              <a:rPr lang="en-US" sz="1800" dirty="0" err="1">
                <a:solidFill>
                  <a:srgbClr val="DDE9EC">
                    <a:lumMod val="75000"/>
                  </a:srgbClr>
                </a:solidFill>
              </a:rPr>
              <a:t>Leena</a:t>
            </a:r>
            <a:r>
              <a:rPr lang="en-US" sz="1800" dirty="0">
                <a:solidFill>
                  <a:srgbClr val="DDE9EC">
                    <a:lumMod val="75000"/>
                  </a:srgbClr>
                </a:solidFill>
              </a:rPr>
              <a:t> </a:t>
            </a:r>
            <a:r>
              <a:rPr lang="en-US" sz="1800" dirty="0" err="1">
                <a:solidFill>
                  <a:srgbClr val="DDE9EC">
                    <a:lumMod val="75000"/>
                  </a:srgbClr>
                </a:solidFill>
              </a:rPr>
              <a:t>Alwakeel</a:t>
            </a:r>
            <a:br>
              <a:rPr lang="en-US" sz="1800" dirty="0">
                <a:solidFill>
                  <a:srgbClr val="DDE9EC">
                    <a:lumMod val="75000"/>
                  </a:srgbClr>
                </a:solidFill>
              </a:rPr>
            </a:br>
            <a:r>
              <a:rPr lang="en-US" sz="1800" dirty="0" err="1">
                <a:solidFill>
                  <a:srgbClr val="DDE9EC">
                    <a:lumMod val="75000"/>
                  </a:srgbClr>
                </a:solidFill>
              </a:rPr>
              <a:t>Hayfaa</a:t>
            </a:r>
            <a:r>
              <a:rPr lang="en-US" sz="1800" dirty="0">
                <a:solidFill>
                  <a:srgbClr val="DDE9EC">
                    <a:lumMod val="75000"/>
                  </a:srgbClr>
                </a:solidFill>
              </a:rPr>
              <a:t> </a:t>
            </a:r>
            <a:r>
              <a:rPr lang="en-US" sz="1800" dirty="0" err="1">
                <a:solidFill>
                  <a:srgbClr val="DDE9EC">
                    <a:lumMod val="75000"/>
                  </a:srgbClr>
                </a:solidFill>
              </a:rPr>
              <a:t>Alshaalan</a:t>
            </a:r>
            <a:endParaRPr lang="en-US" sz="1800" dirty="0">
              <a:solidFill>
                <a:srgbClr val="DDE9EC">
                  <a:lumMod val="75000"/>
                </a:srgbClr>
              </a:solidFill>
            </a:endParaRPr>
          </a:p>
        </p:txBody>
      </p:sp>
    </p:spTree>
    <p:extLst>
      <p:ext uri="{BB962C8B-B14F-4D97-AF65-F5344CB8AC3E}">
        <p14:creationId xmlns:p14="http://schemas.microsoft.com/office/powerpoint/2010/main" val="409973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38467" y="1340768"/>
            <a:ext cx="5477072" cy="4810120"/>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charset="0"/>
              <a:buChar char="•"/>
            </a:pPr>
            <a:r>
              <a:rPr lang="en-US" sz="1800" b="1" dirty="0">
                <a:solidFill>
                  <a:schemeClr val="tx1"/>
                </a:solidFill>
              </a:rPr>
              <a:t>C.O.: </a:t>
            </a:r>
            <a:r>
              <a:rPr lang="en-US" sz="1800" dirty="0">
                <a:solidFill>
                  <a:schemeClr val="tx1"/>
                </a:solidFill>
              </a:rPr>
              <a:t>is</a:t>
            </a:r>
            <a:r>
              <a:rPr lang="en-US" sz="1800" b="1" dirty="0">
                <a:solidFill>
                  <a:schemeClr val="accent2">
                    <a:lumMod val="75000"/>
                  </a:schemeClr>
                </a:solidFill>
              </a:rPr>
              <a:t> </a:t>
            </a:r>
            <a:r>
              <a:rPr lang="en-US" sz="1800" dirty="0">
                <a:solidFill>
                  <a:schemeClr val="tx1"/>
                </a:solidFill>
              </a:rPr>
              <a:t>the volume of blood flow ejected from the right or left ventricle </a:t>
            </a:r>
            <a:r>
              <a:rPr lang="en-US" sz="1800" dirty="0">
                <a:solidFill>
                  <a:srgbClr val="FF0000"/>
                </a:solidFill>
              </a:rPr>
              <a:t>per minute. </a:t>
            </a:r>
            <a:r>
              <a:rPr lang="en-US" sz="1800" dirty="0">
                <a:solidFill>
                  <a:schemeClr val="tx1"/>
                </a:solidFill>
              </a:rPr>
              <a:t>= </a:t>
            </a:r>
            <a:r>
              <a:rPr lang="en-US" sz="1800" dirty="0">
                <a:solidFill>
                  <a:schemeClr val="accent4">
                    <a:lumMod val="75000"/>
                  </a:schemeClr>
                </a:solidFill>
              </a:rPr>
              <a:t>5 L\min </a:t>
            </a:r>
            <a:r>
              <a:rPr lang="en-US" sz="1800" dirty="0">
                <a:solidFill>
                  <a:schemeClr val="tx1"/>
                </a:solidFill>
              </a:rPr>
              <a:t>at rest.</a:t>
            </a:r>
          </a:p>
          <a:p>
            <a:pPr marL="285750" indent="-285750" algn="just">
              <a:buFont typeface="Arial" charset="0"/>
              <a:buChar char="•"/>
            </a:pPr>
            <a:r>
              <a:rPr lang="en-US" sz="1800" b="1" dirty="0">
                <a:solidFill>
                  <a:schemeClr val="tx1"/>
                </a:solidFill>
              </a:rPr>
              <a:t>Stroke volume: </a:t>
            </a:r>
            <a:r>
              <a:rPr lang="en-US" sz="1800" dirty="0">
                <a:solidFill>
                  <a:schemeClr val="tx1"/>
                </a:solidFill>
              </a:rPr>
              <a:t>is the volume of  blood ejected from each ventricle </a:t>
            </a:r>
            <a:r>
              <a:rPr lang="en-US" sz="1800" dirty="0">
                <a:solidFill>
                  <a:srgbClr val="FF0000"/>
                </a:solidFill>
              </a:rPr>
              <a:t>per beat</a:t>
            </a:r>
            <a:r>
              <a:rPr lang="en-US" sz="1800" dirty="0"/>
              <a:t>. </a:t>
            </a:r>
            <a:r>
              <a:rPr lang="en-US" sz="1800" dirty="0">
                <a:solidFill>
                  <a:schemeClr val="tx1"/>
                </a:solidFill>
              </a:rPr>
              <a:t>= </a:t>
            </a:r>
            <a:r>
              <a:rPr lang="en-US" sz="1800" dirty="0">
                <a:solidFill>
                  <a:schemeClr val="accent4">
                    <a:lumMod val="75000"/>
                  </a:schemeClr>
                </a:solidFill>
              </a:rPr>
              <a:t>70 ml\beat </a:t>
            </a:r>
            <a:r>
              <a:rPr lang="en-US" sz="1800" dirty="0">
                <a:solidFill>
                  <a:schemeClr val="tx1"/>
                </a:solidFill>
              </a:rPr>
              <a:t>at rest</a:t>
            </a:r>
          </a:p>
          <a:p>
            <a:pPr marL="285750" indent="-285750" algn="just">
              <a:buFont typeface="Arial" charset="0"/>
              <a:buChar char="•"/>
            </a:pPr>
            <a:r>
              <a:rPr lang="en-US" sz="1800" b="1" dirty="0">
                <a:solidFill>
                  <a:schemeClr val="tx1"/>
                </a:solidFill>
              </a:rPr>
              <a:t>Heart Rate = </a:t>
            </a:r>
            <a:r>
              <a:rPr lang="en-US" sz="1800" dirty="0">
                <a:solidFill>
                  <a:schemeClr val="accent4">
                    <a:lumMod val="75000"/>
                  </a:schemeClr>
                </a:solidFill>
              </a:rPr>
              <a:t>72 beats\ min</a:t>
            </a:r>
            <a:r>
              <a:rPr lang="en-US" sz="1800" dirty="0">
                <a:solidFill>
                  <a:schemeClr val="tx1"/>
                </a:solidFill>
              </a:rPr>
              <a:t>. </a:t>
            </a:r>
          </a:p>
          <a:p>
            <a:pPr algn="just"/>
            <a:endParaRPr lang="en-US" sz="1800" dirty="0">
              <a:solidFill>
                <a:schemeClr val="tx1"/>
              </a:solidFill>
            </a:endParaRPr>
          </a:p>
          <a:p>
            <a:pPr algn="just">
              <a:spcBef>
                <a:spcPct val="20000"/>
              </a:spcBef>
              <a:buClr>
                <a:schemeClr val="tx2"/>
              </a:buClr>
              <a:buSzPct val="75000"/>
            </a:pPr>
            <a:r>
              <a:rPr lang="en-US" altLang="en-US" sz="1800" b="1" dirty="0">
                <a:solidFill>
                  <a:schemeClr val="tx1"/>
                </a:solidFill>
                <a:cs typeface="Calibri" pitchFamily="34" charset="0"/>
              </a:rPr>
              <a:t>Thus, </a:t>
            </a:r>
            <a:r>
              <a:rPr lang="en-US" altLang="en-US" sz="1800" dirty="0">
                <a:solidFill>
                  <a:schemeClr val="tx1"/>
                </a:solidFill>
                <a:cs typeface="Calibri" pitchFamily="34" charset="0"/>
              </a:rPr>
              <a:t>the cardiac output = the volume of blood pumped by one ventricle per beat X the number of beats per minute:</a:t>
            </a:r>
          </a:p>
          <a:p>
            <a:pPr algn="just">
              <a:spcBef>
                <a:spcPct val="20000"/>
              </a:spcBef>
              <a:buClr>
                <a:schemeClr val="tx2"/>
              </a:buClr>
              <a:buSzPct val="75000"/>
            </a:pPr>
            <a:endParaRPr lang="en-US" altLang="en-US" sz="1800" dirty="0">
              <a:solidFill>
                <a:schemeClr val="tx1"/>
              </a:solidFill>
              <a:cs typeface="Calibri" pitchFamily="34" charset="0"/>
            </a:endParaRPr>
          </a:p>
          <a:p>
            <a:pPr algn="just">
              <a:spcBef>
                <a:spcPct val="20000"/>
              </a:spcBef>
              <a:buClr>
                <a:schemeClr val="tx2"/>
              </a:buClr>
              <a:buSzPct val="75000"/>
            </a:pPr>
            <a:endParaRPr lang="en-US" altLang="en-US" sz="1800" dirty="0">
              <a:solidFill>
                <a:schemeClr val="tx1"/>
              </a:solidFill>
              <a:cs typeface="Calibri" pitchFamily="34" charset="0"/>
            </a:endParaRPr>
          </a:p>
        </p:txBody>
      </p:sp>
      <p:sp>
        <p:nvSpPr>
          <p:cNvPr id="12" name="Rectangle 11"/>
          <p:cNvSpPr/>
          <p:nvPr/>
        </p:nvSpPr>
        <p:spPr>
          <a:xfrm>
            <a:off x="6436199" y="1340768"/>
            <a:ext cx="5143203" cy="2614707"/>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buClr>
                <a:schemeClr val="tx2"/>
              </a:buClr>
              <a:buFont typeface="Arial" charset="0"/>
              <a:buChar char="•"/>
            </a:pPr>
            <a:r>
              <a:rPr lang="en-US" altLang="en-US" sz="1800" b="1" dirty="0">
                <a:solidFill>
                  <a:schemeClr val="tx1"/>
                </a:solidFill>
              </a:rPr>
              <a:t>C.O regulation:  </a:t>
            </a:r>
            <a:r>
              <a:rPr lang="en-US" altLang="en-US" sz="1800" dirty="0">
                <a:solidFill>
                  <a:schemeClr val="tx1"/>
                </a:solidFill>
              </a:rPr>
              <a:t>is well regulated according to tissue metabolic demands.</a:t>
            </a:r>
          </a:p>
          <a:p>
            <a:pPr algn="just">
              <a:spcBef>
                <a:spcPct val="50000"/>
              </a:spcBef>
              <a:buClr>
                <a:schemeClr val="tx2"/>
              </a:buClr>
              <a:buFont typeface="Arial" charset="0"/>
              <a:buChar char="•"/>
            </a:pPr>
            <a:r>
              <a:rPr lang="en-US" altLang="en-US" sz="1800" b="1" dirty="0">
                <a:solidFill>
                  <a:schemeClr val="tx1"/>
                </a:solidFill>
              </a:rPr>
              <a:t>Basic determinant of C.O.: </a:t>
            </a:r>
            <a:r>
              <a:rPr lang="en-US" altLang="en-US" sz="1800" dirty="0">
                <a:solidFill>
                  <a:schemeClr val="tx1"/>
                </a:solidFill>
              </a:rPr>
              <a:t>is the </a:t>
            </a:r>
            <a:r>
              <a:rPr lang="en-US" altLang="en-US" sz="1800" dirty="0">
                <a:solidFill>
                  <a:srgbClr val="FF0000"/>
                </a:solidFill>
              </a:rPr>
              <a:t>O</a:t>
            </a:r>
            <a:r>
              <a:rPr lang="en-US" altLang="en-US" sz="1800" baseline="-25000" dirty="0">
                <a:solidFill>
                  <a:srgbClr val="FF0000"/>
                </a:solidFill>
              </a:rPr>
              <a:t>2 </a:t>
            </a:r>
            <a:r>
              <a:rPr lang="en-US" altLang="en-US" sz="1800" dirty="0">
                <a:solidFill>
                  <a:srgbClr val="FF0000"/>
                </a:solidFill>
              </a:rPr>
              <a:t>requirements</a:t>
            </a:r>
            <a:r>
              <a:rPr lang="en-US" altLang="en-US" sz="1800" dirty="0">
                <a:solidFill>
                  <a:schemeClr val="tx1"/>
                </a:solidFill>
              </a:rPr>
              <a:t> of body tissues, for their metabolic rates.</a:t>
            </a:r>
          </a:p>
          <a:p>
            <a:pPr algn="just">
              <a:spcBef>
                <a:spcPct val="50000"/>
              </a:spcBef>
              <a:buClr>
                <a:schemeClr val="tx2"/>
              </a:buClr>
              <a:buFont typeface="Arial" charset="0"/>
              <a:buChar char="•"/>
            </a:pPr>
            <a:r>
              <a:rPr lang="en-US" altLang="en-US" sz="1800" b="1" dirty="0">
                <a:solidFill>
                  <a:schemeClr val="tx1"/>
                </a:solidFill>
              </a:rPr>
              <a:t>Accordingly, </a:t>
            </a:r>
            <a:r>
              <a:rPr lang="en-US" altLang="en-US" sz="1800" dirty="0">
                <a:solidFill>
                  <a:schemeClr val="tx1"/>
                </a:solidFill>
              </a:rPr>
              <a:t>if the metabolic rate is increased </a:t>
            </a:r>
            <a:r>
              <a:rPr lang="en-US" altLang="en-US" sz="1800" dirty="0">
                <a:solidFill>
                  <a:schemeClr val="tx1"/>
                </a:solidFill>
                <a:sym typeface="Wingdings"/>
              </a:rPr>
              <a:t> </a:t>
            </a:r>
            <a:r>
              <a:rPr lang="en-US" altLang="en-US" sz="1800" dirty="0">
                <a:solidFill>
                  <a:schemeClr val="tx1"/>
                </a:solidFill>
              </a:rPr>
              <a:t>the CO and VR are increased </a:t>
            </a:r>
            <a:r>
              <a:rPr lang="en-US" altLang="en-US" sz="1800" dirty="0">
                <a:solidFill>
                  <a:srgbClr val="FF0000"/>
                </a:solidFill>
              </a:rPr>
              <a:t>WHY</a:t>
            </a:r>
            <a:r>
              <a:rPr lang="en-US" altLang="en-US" sz="1800" dirty="0">
                <a:solidFill>
                  <a:schemeClr val="tx1"/>
                </a:solidFill>
              </a:rPr>
              <a:t>? to maintain optimal O</a:t>
            </a:r>
            <a:r>
              <a:rPr lang="en-US" altLang="en-US" sz="1800" baseline="-25000" dirty="0">
                <a:solidFill>
                  <a:schemeClr val="tx1"/>
                </a:solidFill>
              </a:rPr>
              <a:t>2 </a:t>
            </a:r>
            <a:r>
              <a:rPr lang="en-US" altLang="en-US" sz="1800" dirty="0">
                <a:solidFill>
                  <a:schemeClr val="tx1"/>
                </a:solidFill>
              </a:rPr>
              <a:t> supply to the active tissues.</a:t>
            </a:r>
          </a:p>
        </p:txBody>
      </p:sp>
      <p:sp>
        <p:nvSpPr>
          <p:cNvPr id="2" name="Title 1"/>
          <p:cNvSpPr>
            <a:spLocks noGrp="1"/>
          </p:cNvSpPr>
          <p:nvPr>
            <p:ph type="title"/>
          </p:nvPr>
        </p:nvSpPr>
        <p:spPr/>
        <p:txBody>
          <a:bodyPr>
            <a:noAutofit/>
          </a:bodyPr>
          <a:lstStyle/>
          <a:p>
            <a:br>
              <a:rPr lang="en-US" sz="3200" dirty="0"/>
            </a:br>
            <a:r>
              <a:rPr lang="en-US" sz="3200" dirty="0"/>
              <a:t>The Cardiac Output (C.O)</a:t>
            </a:r>
            <a:endParaRPr lang="ar-SA"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graphicFrame>
        <p:nvGraphicFramePr>
          <p:cNvPr id="6" name="Diagram 5"/>
          <p:cNvGraphicFramePr/>
          <p:nvPr>
            <p:extLst>
              <p:ext uri="{D42A27DB-BD31-4B8C-83A1-F6EECF244321}">
                <p14:modId xmlns:p14="http://schemas.microsoft.com/office/powerpoint/2010/main" val="410094102"/>
              </p:ext>
            </p:extLst>
          </p:nvPr>
        </p:nvGraphicFramePr>
        <p:xfrm>
          <a:off x="5283016" y="4134664"/>
          <a:ext cx="7447318" cy="2016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034567" y="4775043"/>
            <a:ext cx="1944216" cy="230832"/>
          </a:xfrm>
          <a:prstGeom prst="rect">
            <a:avLst/>
          </a:prstGeom>
          <a:solidFill>
            <a:srgbClr val="D8B3DC"/>
          </a:solidFill>
          <a:ln>
            <a:solidFill>
              <a:srgbClr val="A954AB"/>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900" b="1" u="sng" dirty="0"/>
              <a:t>ONLY IN FEMALES’ SLIDES </a:t>
            </a:r>
          </a:p>
        </p:txBody>
      </p:sp>
      <p:sp>
        <p:nvSpPr>
          <p:cNvPr id="14" name="TextBox 13"/>
          <p:cNvSpPr txBox="1"/>
          <p:nvPr/>
        </p:nvSpPr>
        <p:spPr>
          <a:xfrm>
            <a:off x="6712799" y="5921826"/>
            <a:ext cx="5379913" cy="400110"/>
          </a:xfrm>
          <a:prstGeom prst="rect">
            <a:avLst/>
          </a:prstGeom>
          <a:noFill/>
        </p:spPr>
        <p:txBody>
          <a:bodyPr wrap="square" rtlCol="0">
            <a:spAutoFit/>
          </a:bodyPr>
          <a:lstStyle/>
          <a:p>
            <a:endParaRPr lang="en-US" dirty="0"/>
          </a:p>
        </p:txBody>
      </p:sp>
      <p:sp>
        <p:nvSpPr>
          <p:cNvPr id="4" name="Rectangle 3"/>
          <p:cNvSpPr/>
          <p:nvPr/>
        </p:nvSpPr>
        <p:spPr>
          <a:xfrm>
            <a:off x="638467" y="5538957"/>
            <a:ext cx="5256546" cy="523220"/>
          </a:xfrm>
          <a:prstGeom prst="rect">
            <a:avLst/>
          </a:prstGeom>
        </p:spPr>
        <p:txBody>
          <a:bodyPr wrap="square">
            <a:spAutoFit/>
          </a:bodyPr>
          <a:lstStyle/>
          <a:p>
            <a:pPr marL="285750" indent="-285750">
              <a:buFont typeface="Arial" charset="0"/>
              <a:buChar char="•"/>
            </a:pPr>
            <a:r>
              <a:rPr lang="en-US" altLang="en-US" sz="1400" b="1" dirty="0">
                <a:solidFill>
                  <a:schemeClr val="bg1">
                    <a:lumMod val="65000"/>
                  </a:schemeClr>
                </a:solidFill>
              </a:rPr>
              <a:t>Cardiac output: </a:t>
            </a:r>
            <a:r>
              <a:rPr lang="en-US" altLang="en-US" sz="1400" b="1" u="sng" dirty="0">
                <a:solidFill>
                  <a:schemeClr val="bg1">
                    <a:lumMod val="65000"/>
                  </a:schemeClr>
                </a:solidFill>
              </a:rPr>
              <a:t>volume</a:t>
            </a:r>
            <a:r>
              <a:rPr lang="en-US" altLang="en-US" sz="1400" b="1" dirty="0">
                <a:solidFill>
                  <a:schemeClr val="bg1">
                    <a:lumMod val="65000"/>
                  </a:schemeClr>
                </a:solidFill>
              </a:rPr>
              <a:t> of blood out of heart per </a:t>
            </a:r>
            <a:r>
              <a:rPr lang="en-US" altLang="en-US" sz="1400" b="1" u="sng" dirty="0">
                <a:solidFill>
                  <a:schemeClr val="bg1">
                    <a:lumMod val="65000"/>
                  </a:schemeClr>
                </a:solidFill>
              </a:rPr>
              <a:t>minute</a:t>
            </a:r>
          </a:p>
          <a:p>
            <a:pPr marL="285750" indent="-285750">
              <a:buFont typeface="Arial" charset="0"/>
              <a:buChar char="•"/>
            </a:pPr>
            <a:r>
              <a:rPr lang="en-US" altLang="en-US" sz="1400" b="1" dirty="0">
                <a:solidFill>
                  <a:schemeClr val="bg1">
                    <a:lumMod val="65000"/>
                  </a:schemeClr>
                </a:solidFill>
              </a:rPr>
              <a:t>Stroke volume: </a:t>
            </a:r>
            <a:r>
              <a:rPr lang="en-US" altLang="en-US" sz="1400" b="1" u="sng" dirty="0">
                <a:solidFill>
                  <a:schemeClr val="bg1">
                    <a:lumMod val="65000"/>
                  </a:schemeClr>
                </a:solidFill>
              </a:rPr>
              <a:t>volume</a:t>
            </a:r>
            <a:r>
              <a:rPr lang="en-US" altLang="en-US" sz="1400" b="1" dirty="0">
                <a:solidFill>
                  <a:schemeClr val="bg1">
                    <a:lumMod val="65000"/>
                  </a:schemeClr>
                </a:solidFill>
              </a:rPr>
              <a:t> of blood out of heart per </a:t>
            </a:r>
            <a:r>
              <a:rPr lang="en-US" altLang="en-US" sz="1400" b="1" u="sng" dirty="0">
                <a:solidFill>
                  <a:schemeClr val="bg1">
                    <a:lumMod val="65000"/>
                  </a:schemeClr>
                </a:solidFill>
              </a:rPr>
              <a:t>beat</a:t>
            </a:r>
          </a:p>
        </p:txBody>
      </p:sp>
      <p:sp>
        <p:nvSpPr>
          <p:cNvPr id="7" name="Rectangle 6"/>
          <p:cNvSpPr/>
          <p:nvPr/>
        </p:nvSpPr>
        <p:spPr>
          <a:xfrm>
            <a:off x="6022404" y="4513433"/>
            <a:ext cx="6092825" cy="261610"/>
          </a:xfrm>
          <a:prstGeom prst="rect">
            <a:avLst/>
          </a:prstGeom>
        </p:spPr>
        <p:txBody>
          <a:bodyPr>
            <a:spAutoFit/>
          </a:bodyPr>
          <a:lstStyle/>
          <a:p>
            <a:pPr algn="ctr"/>
            <a:r>
              <a:rPr lang="en-US" altLang="en-US" sz="1100" b="1">
                <a:solidFill>
                  <a:schemeClr val="bg1">
                    <a:lumMod val="65000"/>
                  </a:schemeClr>
                </a:solidFill>
              </a:rPr>
              <a:t>Per minutes NOT beat</a:t>
            </a:r>
            <a:endParaRPr lang="en-US" sz="1100" dirty="0">
              <a:solidFill>
                <a:schemeClr val="bg1">
                  <a:lumMod val="65000"/>
                </a:schemeClr>
              </a:solidFill>
            </a:endParaRPr>
          </a:p>
        </p:txBody>
      </p:sp>
      <p:sp>
        <p:nvSpPr>
          <p:cNvPr id="8" name="Rectangle 7"/>
          <p:cNvSpPr/>
          <p:nvPr/>
        </p:nvSpPr>
        <p:spPr>
          <a:xfrm>
            <a:off x="952944" y="4888147"/>
            <a:ext cx="4800288" cy="400110"/>
          </a:xfrm>
          <a:prstGeom prst="rect">
            <a:avLst/>
          </a:prstGeom>
          <a:ln>
            <a:solidFill>
              <a:schemeClr val="accent2"/>
            </a:solidFill>
          </a:ln>
        </p:spPr>
        <p:txBody>
          <a:bodyPr wrap="none">
            <a:spAutoFit/>
          </a:bodyPr>
          <a:lstStyle/>
          <a:p>
            <a:pPr algn="ctr"/>
            <a:r>
              <a:rPr lang="en-US" b="1">
                <a:solidFill>
                  <a:srgbClr val="C76B9B"/>
                </a:solidFill>
              </a:rPr>
              <a:t>C.O (Q) = Heart rate X stroke volume</a:t>
            </a:r>
            <a:endParaRPr lang="ar-SA" b="1" dirty="0">
              <a:solidFill>
                <a:srgbClr val="C76B9B"/>
              </a:solidFill>
            </a:endParaRPr>
          </a:p>
        </p:txBody>
      </p:sp>
      <p:sp>
        <p:nvSpPr>
          <p:cNvPr id="15" name="TextBox 14"/>
          <p:cNvSpPr txBox="1"/>
          <p:nvPr/>
        </p:nvSpPr>
        <p:spPr>
          <a:xfrm>
            <a:off x="847219" y="1542376"/>
            <a:ext cx="2563334"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u="sng" dirty="0">
                <a:hlinkClick r:id="rId7"/>
              </a:rPr>
              <a:t>Video of (Cardiac Physiology of CO) </a:t>
            </a:r>
          </a:p>
          <a:p>
            <a:pPr algn="ctr"/>
            <a:r>
              <a:rPr lang="en-US" sz="1050" b="1" u="sng" dirty="0">
                <a:hlinkClick r:id="rId7"/>
              </a:rPr>
              <a:t>Duration: (8:48 </a:t>
            </a:r>
            <a:r>
              <a:rPr lang="en-US" sz="1050" b="1" u="sng" dirty="0" err="1">
                <a:hlinkClick r:id="rId7"/>
              </a:rPr>
              <a:t>mins</a:t>
            </a:r>
            <a:r>
              <a:rPr lang="en-US" sz="1050" b="1" u="sng" dirty="0">
                <a:hlinkClick r:id="rId7"/>
              </a:rPr>
              <a:t>)</a:t>
            </a:r>
            <a:endParaRPr lang="en-US" sz="1050" b="1" u="sng" dirty="0"/>
          </a:p>
        </p:txBody>
      </p:sp>
      <p:sp>
        <p:nvSpPr>
          <p:cNvPr id="16" name="TextBox 15"/>
          <p:cNvSpPr txBox="1"/>
          <p:nvPr/>
        </p:nvSpPr>
        <p:spPr>
          <a:xfrm>
            <a:off x="3677213" y="1542377"/>
            <a:ext cx="2052509"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u="sng" dirty="0">
                <a:hlinkClick r:id="rId8"/>
              </a:rPr>
              <a:t>Video of (Cardiac Output) </a:t>
            </a:r>
          </a:p>
          <a:p>
            <a:pPr algn="ctr"/>
            <a:r>
              <a:rPr lang="en-US" sz="1050" b="1" u="sng" dirty="0">
                <a:hlinkClick r:id="rId8"/>
              </a:rPr>
              <a:t>Duration: (9;39mins)</a:t>
            </a:r>
            <a:endParaRPr lang="en-US" sz="1050" b="1" u="sng" dirty="0"/>
          </a:p>
        </p:txBody>
      </p:sp>
    </p:spTree>
    <p:extLst>
      <p:ext uri="{BB962C8B-B14F-4D97-AF65-F5344CB8AC3E}">
        <p14:creationId xmlns:p14="http://schemas.microsoft.com/office/powerpoint/2010/main" val="319805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320628" y="4232232"/>
            <a:ext cx="6290406" cy="1933072"/>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1800" b="1" dirty="0">
                <a:solidFill>
                  <a:schemeClr val="tx1"/>
                </a:solidFill>
              </a:rPr>
              <a:t>Coupling of cardiac and vascular functions</a:t>
            </a:r>
          </a:p>
          <a:p>
            <a:pPr algn="just" defTabSz="914400">
              <a:spcBef>
                <a:spcPct val="50000"/>
              </a:spcBef>
            </a:pPr>
            <a:r>
              <a:rPr lang="en-US" altLang="en-US" sz="1800" b="1" dirty="0">
                <a:solidFill>
                  <a:schemeClr val="tx1"/>
                </a:solidFill>
              </a:rPr>
              <a:t>The ventricles function:  </a:t>
            </a:r>
            <a:r>
              <a:rPr lang="en-US" altLang="en-US" sz="1800" dirty="0">
                <a:solidFill>
                  <a:schemeClr val="tx1"/>
                </a:solidFill>
              </a:rPr>
              <a:t>as the central pumps in the closed circuit of the CVS.</a:t>
            </a:r>
          </a:p>
          <a:p>
            <a:pPr algn="just" defTabSz="914400">
              <a:spcBef>
                <a:spcPct val="50000"/>
              </a:spcBef>
            </a:pPr>
            <a:r>
              <a:rPr lang="en-US" altLang="en-US" sz="1800" b="1" dirty="0">
                <a:solidFill>
                  <a:schemeClr val="tx1"/>
                </a:solidFill>
              </a:rPr>
              <a:t>Thus, </a:t>
            </a:r>
            <a:r>
              <a:rPr lang="en-US" altLang="en-US" sz="1800" dirty="0">
                <a:solidFill>
                  <a:schemeClr val="tx1"/>
                </a:solidFill>
              </a:rPr>
              <a:t>the cardiac output should be</a:t>
            </a:r>
            <a:r>
              <a:rPr lang="en-US" altLang="en-US" sz="1800" dirty="0">
                <a:solidFill>
                  <a:srgbClr val="FF0000"/>
                </a:solidFill>
              </a:rPr>
              <a:t> equal </a:t>
            </a:r>
            <a:r>
              <a:rPr lang="en-US" altLang="en-US" sz="1800" dirty="0">
                <a:solidFill>
                  <a:schemeClr val="tx1"/>
                </a:solidFill>
              </a:rPr>
              <a:t>to the rate of venous blood return to each ventricle.</a:t>
            </a:r>
          </a:p>
        </p:txBody>
      </p:sp>
      <p:sp>
        <p:nvSpPr>
          <p:cNvPr id="9" name="Rectangle 8"/>
          <p:cNvSpPr/>
          <p:nvPr/>
        </p:nvSpPr>
        <p:spPr>
          <a:xfrm>
            <a:off x="5320628" y="1367279"/>
            <a:ext cx="6290406" cy="2645367"/>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800"/>
          </a:p>
        </p:txBody>
      </p:sp>
      <p:sp>
        <p:nvSpPr>
          <p:cNvPr id="8" name="Rectangle 7"/>
          <p:cNvSpPr/>
          <p:nvPr/>
        </p:nvSpPr>
        <p:spPr>
          <a:xfrm>
            <a:off x="613098" y="1367279"/>
            <a:ext cx="4491349" cy="4798025"/>
          </a:xfrm>
          <a:prstGeom prst="rect">
            <a:avLst/>
          </a:prstGeom>
          <a:solidFill>
            <a:schemeClr val="accent2">
              <a:alpha val="10000"/>
            </a:schemeClr>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914363">
              <a:spcBef>
                <a:spcPct val="50000"/>
              </a:spcBef>
              <a:buClr>
                <a:schemeClr val="tx2"/>
              </a:buClr>
              <a:buFont typeface="Arial" charset="0"/>
              <a:buChar char="•"/>
            </a:pPr>
            <a:r>
              <a:rPr lang="en-US" altLang="en-US" sz="1800" dirty="0">
                <a:solidFill>
                  <a:schemeClr val="tx1"/>
                </a:solidFill>
              </a:rPr>
              <a:t>The cardiac output at rest is approximately </a:t>
            </a:r>
            <a:r>
              <a:rPr lang="en-US" altLang="en-US" sz="1800" dirty="0">
                <a:solidFill>
                  <a:srgbClr val="FADA7A">
                    <a:lumMod val="75000"/>
                  </a:srgbClr>
                </a:solidFill>
              </a:rPr>
              <a:t>5 L/min.</a:t>
            </a:r>
          </a:p>
          <a:p>
            <a:pPr marL="285750" indent="-285750" algn="just">
              <a:spcBef>
                <a:spcPct val="50000"/>
              </a:spcBef>
              <a:buClr>
                <a:schemeClr val="tx2"/>
              </a:buClr>
              <a:buFont typeface="Arial" charset="0"/>
              <a:buChar char="•"/>
            </a:pPr>
            <a:r>
              <a:rPr lang="en-US" altLang="en-US" sz="1800" dirty="0">
                <a:solidFill>
                  <a:schemeClr val="tx1"/>
                </a:solidFill>
              </a:rPr>
              <a:t>The body’s blood volume averages 5 to 5.5 liters.</a:t>
            </a:r>
          </a:p>
          <a:p>
            <a:pPr marL="285750" indent="-285750" algn="just">
              <a:spcBef>
                <a:spcPct val="50000"/>
              </a:spcBef>
              <a:buClr>
                <a:schemeClr val="tx2"/>
              </a:buClr>
              <a:buFont typeface="Arial" charset="0"/>
              <a:buChar char="•"/>
            </a:pPr>
            <a:r>
              <a:rPr lang="en-US" altLang="en-US" sz="1800" b="1" dirty="0">
                <a:solidFill>
                  <a:schemeClr val="tx1"/>
                </a:solidFill>
              </a:rPr>
              <a:t>Thus, </a:t>
            </a:r>
            <a:r>
              <a:rPr lang="en-US" altLang="en-US" sz="1800" dirty="0">
                <a:solidFill>
                  <a:schemeClr val="tx1"/>
                </a:solidFill>
              </a:rPr>
              <a:t>each ventricle pumps the equivalent of the entire blood volume each minute.</a:t>
            </a:r>
          </a:p>
          <a:p>
            <a:pPr marL="285750" indent="-285750" algn="just">
              <a:spcBef>
                <a:spcPct val="50000"/>
              </a:spcBef>
              <a:buClr>
                <a:schemeClr val="tx2"/>
              </a:buClr>
              <a:buFont typeface="Arial" charset="0"/>
              <a:buChar char="•"/>
            </a:pPr>
            <a:r>
              <a:rPr lang="en-US" altLang="en-US" sz="1800" dirty="0">
                <a:solidFill>
                  <a:schemeClr val="tx1"/>
                </a:solidFill>
              </a:rPr>
              <a:t>During exercise, the CO can </a:t>
            </a:r>
            <a:r>
              <a:rPr lang="en-US" altLang="en-US" sz="1800" b="1" u="sng" dirty="0">
                <a:solidFill>
                  <a:srgbClr val="FF0000"/>
                </a:solidFill>
              </a:rPr>
              <a:t>increase</a:t>
            </a:r>
            <a:r>
              <a:rPr lang="en-US" altLang="en-US" sz="1800" dirty="0"/>
              <a:t> </a:t>
            </a:r>
            <a:r>
              <a:rPr lang="en-US" altLang="en-US" sz="1800" dirty="0">
                <a:solidFill>
                  <a:schemeClr val="tx1"/>
                </a:solidFill>
              </a:rPr>
              <a:t>to </a:t>
            </a:r>
            <a:r>
              <a:rPr lang="en-US" altLang="en-US" sz="1800" dirty="0">
                <a:solidFill>
                  <a:srgbClr val="FADA7A">
                    <a:lumMod val="75000"/>
                  </a:srgbClr>
                </a:solidFill>
              </a:rPr>
              <a:t>20 - 25 </a:t>
            </a:r>
            <a:r>
              <a:rPr lang="en-US" altLang="en-US" sz="1800" dirty="0">
                <a:solidFill>
                  <a:schemeClr val="tx1"/>
                </a:solidFill>
              </a:rPr>
              <a:t>liters/min and to as high as </a:t>
            </a:r>
            <a:r>
              <a:rPr lang="en-US" altLang="en-US" sz="1800" dirty="0">
                <a:solidFill>
                  <a:srgbClr val="FADA7A">
                    <a:lumMod val="75000"/>
                  </a:srgbClr>
                </a:solidFill>
              </a:rPr>
              <a:t>35 - 40 </a:t>
            </a:r>
            <a:r>
              <a:rPr lang="en-US" altLang="en-US" sz="1800" dirty="0">
                <a:solidFill>
                  <a:schemeClr val="tx1"/>
                </a:solidFill>
              </a:rPr>
              <a:t>liters/min in well trained athletes. </a:t>
            </a:r>
          </a:p>
          <a:p>
            <a:pPr marL="285750" indent="-285750" algn="just">
              <a:spcBef>
                <a:spcPct val="50000"/>
              </a:spcBef>
              <a:buClr>
                <a:schemeClr val="tx2"/>
              </a:buClr>
              <a:buFont typeface="Arial" charset="0"/>
              <a:buChar char="•"/>
            </a:pPr>
            <a:r>
              <a:rPr lang="en-US" altLang="en-US" sz="1800" b="1" dirty="0">
                <a:solidFill>
                  <a:schemeClr val="tx1"/>
                </a:solidFill>
              </a:rPr>
              <a:t>The difference</a:t>
            </a:r>
            <a:r>
              <a:rPr lang="en-US" altLang="en-US" sz="1800" dirty="0">
                <a:solidFill>
                  <a:schemeClr val="tx1"/>
                </a:solidFill>
              </a:rPr>
              <a:t> between the resting CO and the maximum volume of blood: the heart is capable of pumping per minute is known as the </a:t>
            </a:r>
            <a:r>
              <a:rPr lang="en-US" altLang="en-US" sz="1800" b="1" dirty="0">
                <a:solidFill>
                  <a:srgbClr val="FF0000"/>
                </a:solidFill>
              </a:rPr>
              <a:t>cardiac reserve</a:t>
            </a:r>
            <a:r>
              <a:rPr lang="en-US" altLang="en-US" sz="1800" dirty="0">
                <a:solidFill>
                  <a:srgbClr val="FF0000"/>
                </a:solidFill>
              </a:rPr>
              <a:t>.</a:t>
            </a:r>
          </a:p>
        </p:txBody>
      </p:sp>
      <p:sp>
        <p:nvSpPr>
          <p:cNvPr id="2" name="Title 1"/>
          <p:cNvSpPr>
            <a:spLocks noGrp="1"/>
          </p:cNvSpPr>
          <p:nvPr>
            <p:ph type="title"/>
          </p:nvPr>
        </p:nvSpPr>
        <p:spPr>
          <a:xfrm>
            <a:off x="581468" y="117872"/>
            <a:ext cx="10969943" cy="990600"/>
          </a:xfrm>
        </p:spPr>
        <p:txBody>
          <a:bodyPr>
            <a:normAutofit/>
          </a:bodyPr>
          <a:lstStyle/>
          <a:p>
            <a:r>
              <a:rPr lang="en-US" sz="3200" dirty="0"/>
              <a:t>Cardiac Reserve: VR and CO </a:t>
            </a:r>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5" name="TextBox 4"/>
          <p:cNvSpPr txBox="1"/>
          <p:nvPr/>
        </p:nvSpPr>
        <p:spPr>
          <a:xfrm>
            <a:off x="9740553" y="-499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Content Placeholder 5"/>
          <p:cNvSpPr txBox="1">
            <a:spLocks/>
          </p:cNvSpPr>
          <p:nvPr/>
        </p:nvSpPr>
        <p:spPr>
          <a:xfrm>
            <a:off x="5408451" y="1528911"/>
            <a:ext cx="6114760" cy="2742542"/>
          </a:xfrm>
          <a:prstGeom prst="rect">
            <a:avLst/>
          </a:prstGeom>
        </p:spPr>
        <p:txBody>
          <a:bodyPr vert="horz" lIns="101590" tIns="50795" rIns="101590" bIns="50795">
            <a:normAutofit/>
          </a:bodyPr>
          <a:lst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a:lstStyle>
          <a:p>
            <a:pPr algn="just" defTabSz="914400">
              <a:buClr>
                <a:schemeClr val="tx2"/>
              </a:buClr>
              <a:buFont typeface="Arial" charset="0"/>
              <a:buChar char="•"/>
            </a:pPr>
            <a:r>
              <a:rPr lang="en-US" altLang="en-US" sz="1800" b="1" dirty="0">
                <a:solidFill>
                  <a:srgbClr val="FF0000"/>
                </a:solidFill>
              </a:rPr>
              <a:t>Venous return </a:t>
            </a:r>
            <a:r>
              <a:rPr lang="en-US" altLang="en-US" sz="1800" dirty="0"/>
              <a:t>(VR): refers to the volume of blood entering each atrium per minute.</a:t>
            </a:r>
          </a:p>
          <a:p>
            <a:pPr algn="just" defTabSz="914400">
              <a:buClr>
                <a:schemeClr val="tx2"/>
              </a:buClr>
              <a:buFont typeface="Arial" charset="0"/>
              <a:buChar char="•"/>
            </a:pPr>
            <a:endParaRPr lang="en-US" altLang="en-US" sz="1800" dirty="0"/>
          </a:p>
          <a:p>
            <a:pPr algn="just" defTabSz="914400">
              <a:buClr>
                <a:schemeClr val="tx2"/>
              </a:buClr>
              <a:buFont typeface="Arial" charset="0"/>
              <a:buChar char="•"/>
            </a:pPr>
            <a:endParaRPr lang="en-US" altLang="en-US" sz="1800" dirty="0"/>
          </a:p>
          <a:p>
            <a:pPr algn="just" defTabSz="914400">
              <a:buClr>
                <a:schemeClr val="tx2"/>
              </a:buClr>
              <a:buFont typeface="Arial" charset="0"/>
              <a:buChar char="•"/>
            </a:pPr>
            <a:r>
              <a:rPr lang="en-US" altLang="en-US" sz="1800" b="1" dirty="0"/>
              <a:t>Venous return:</a:t>
            </a:r>
            <a:r>
              <a:rPr lang="en-US" altLang="en-US" sz="1800" b="1" dirty="0">
                <a:solidFill>
                  <a:schemeClr val="accent2">
                    <a:lumMod val="75000"/>
                  </a:schemeClr>
                </a:solidFill>
              </a:rPr>
              <a:t> </a:t>
            </a:r>
            <a:r>
              <a:rPr lang="en-GB" altLang="en-US" sz="1800" dirty="0"/>
              <a:t>flow rate </a:t>
            </a:r>
            <a:r>
              <a:rPr lang="en-GB" altLang="en-US" sz="1800" dirty="0">
                <a:solidFill>
                  <a:srgbClr val="FF0000"/>
                </a:solidFill>
              </a:rPr>
              <a:t>into </a:t>
            </a:r>
            <a:r>
              <a:rPr lang="en-GB" altLang="en-US" sz="1800" dirty="0"/>
              <a:t>the heart </a:t>
            </a:r>
          </a:p>
          <a:p>
            <a:pPr algn="just" defTabSz="914400">
              <a:buClr>
                <a:schemeClr val="tx2"/>
              </a:buClr>
              <a:buFont typeface="Arial" charset="0"/>
              <a:buChar char="•"/>
            </a:pPr>
            <a:r>
              <a:rPr lang="en-GB" altLang="en-US" sz="1800" b="1" dirty="0"/>
              <a:t>Cardiac output: </a:t>
            </a:r>
            <a:r>
              <a:rPr lang="en-GB" altLang="en-US" sz="1800" dirty="0">
                <a:latin typeface="Calibri" panose="020F0502020204030204" pitchFamily="34" charset="0"/>
              </a:rPr>
              <a:t>flow rate </a:t>
            </a:r>
            <a:r>
              <a:rPr lang="en-GB" altLang="en-US" sz="1800" dirty="0">
                <a:solidFill>
                  <a:srgbClr val="FF0000"/>
                </a:solidFill>
                <a:latin typeface="Calibri" panose="020F0502020204030204" pitchFamily="34" charset="0"/>
              </a:rPr>
              <a:t>out</a:t>
            </a:r>
            <a:r>
              <a:rPr lang="en-GB" altLang="en-US" sz="1800" dirty="0">
                <a:latin typeface="Calibri" panose="020F0502020204030204" pitchFamily="34" charset="0"/>
              </a:rPr>
              <a:t> of the heart (heart rate)</a:t>
            </a:r>
            <a:endParaRPr lang="en-GB" altLang="en-US" sz="1800" dirty="0"/>
          </a:p>
          <a:p>
            <a:pPr algn="just" defTabSz="914400">
              <a:buClr>
                <a:schemeClr val="tx2"/>
              </a:buClr>
              <a:buFont typeface="Arial" charset="0"/>
              <a:buChar char="•"/>
            </a:pPr>
            <a:endParaRPr lang="en-US" altLang="en-US" sz="1800" dirty="0"/>
          </a:p>
        </p:txBody>
      </p:sp>
      <p:sp>
        <p:nvSpPr>
          <p:cNvPr id="4" name="Rectangle 3"/>
          <p:cNvSpPr/>
          <p:nvPr/>
        </p:nvSpPr>
        <p:spPr>
          <a:xfrm>
            <a:off x="5585339" y="2338381"/>
            <a:ext cx="5760984" cy="369332"/>
          </a:xfrm>
          <a:prstGeom prst="rect">
            <a:avLst/>
          </a:prstGeom>
          <a:ln>
            <a:solidFill>
              <a:schemeClr val="accent2"/>
            </a:solidFill>
          </a:ln>
        </p:spPr>
        <p:txBody>
          <a:bodyPr wrap="square">
            <a:spAutoFit/>
          </a:bodyPr>
          <a:lstStyle/>
          <a:p>
            <a:pPr algn="just"/>
            <a:r>
              <a:rPr lang="en-US" sz="1800" b="1" dirty="0">
                <a:solidFill>
                  <a:srgbClr val="C76B9B"/>
                </a:solidFill>
              </a:rPr>
              <a:t>VR = Heart rate X Diastolic filling volume = </a:t>
            </a:r>
            <a:r>
              <a:rPr lang="en-US" sz="1800" b="1" dirty="0">
                <a:solidFill>
                  <a:schemeClr val="accent4"/>
                </a:solidFill>
              </a:rPr>
              <a:t>5 L/min</a:t>
            </a:r>
            <a:endParaRPr lang="ar-SA" sz="1800" b="1" dirty="0">
              <a:solidFill>
                <a:schemeClr val="accent4"/>
              </a:solidFill>
            </a:endParaRPr>
          </a:p>
        </p:txBody>
      </p:sp>
    </p:spTree>
    <p:extLst>
      <p:ext uri="{BB962C8B-B14F-4D97-AF65-F5344CB8AC3E}">
        <p14:creationId xmlns:p14="http://schemas.microsoft.com/office/powerpoint/2010/main" val="44523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Regulation of the Cardiac Pump</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pPr/>
              <a:t>5</a:t>
            </a:fld>
            <a:endParaRPr lang="en-US" dirty="0"/>
          </a:p>
        </p:txBody>
      </p:sp>
      <p:sp>
        <p:nvSpPr>
          <p:cNvPr id="4" name="Content Placeholder 3"/>
          <p:cNvSpPr>
            <a:spLocks noGrp="1"/>
          </p:cNvSpPr>
          <p:nvPr>
            <p:ph sz="quarter" idx="1"/>
          </p:nvPr>
        </p:nvSpPr>
        <p:spPr>
          <a:xfrm>
            <a:off x="609460" y="1486435"/>
            <a:ext cx="10969943" cy="4937760"/>
          </a:xfrm>
        </p:spPr>
        <p:txBody>
          <a:bodyPr>
            <a:normAutofit/>
          </a:bodyPr>
          <a:lstStyle/>
          <a:p>
            <a:pPr algn="just"/>
            <a:r>
              <a:rPr lang="en-US" altLang="en-US" sz="2000" b="1" dirty="0"/>
              <a:t>The hemodynamic function of the human heart has two components:</a:t>
            </a:r>
          </a:p>
          <a:p>
            <a:pPr marL="761969" lvl="1" indent="-457200" algn="just">
              <a:buFont typeface="+mj-lt"/>
              <a:buAutoNum type="arabicPeriod"/>
            </a:pPr>
            <a:r>
              <a:rPr lang="en-US" altLang="en-US" sz="1700" dirty="0">
                <a:solidFill>
                  <a:schemeClr val="tx1"/>
                </a:solidFill>
              </a:rPr>
              <a:t>To be filled by the venous return (VR) </a:t>
            </a:r>
          </a:p>
          <a:p>
            <a:pPr marL="761969" lvl="1" indent="-457200" algn="just">
              <a:buFont typeface="+mj-lt"/>
              <a:buAutoNum type="arabicPeriod"/>
            </a:pPr>
            <a:r>
              <a:rPr lang="en-US" altLang="en-US" sz="1700" dirty="0">
                <a:solidFill>
                  <a:schemeClr val="tx1"/>
                </a:solidFill>
              </a:rPr>
              <a:t>To produce an outflow (i.e., cardiac output) with pressure.</a:t>
            </a:r>
          </a:p>
          <a:p>
            <a:pPr marL="761969" lvl="1" indent="-457200" algn="just">
              <a:buFont typeface="+mj-lt"/>
              <a:buAutoNum type="arabicPeriod"/>
            </a:pPr>
            <a:endParaRPr lang="en-US" altLang="en-US" sz="1700" dirty="0"/>
          </a:p>
          <a:p>
            <a:pPr algn="just"/>
            <a:r>
              <a:rPr lang="en-US" altLang="en-US" sz="2000" b="1" dirty="0"/>
              <a:t>2 groups of factors that regulate the </a:t>
            </a:r>
            <a:r>
              <a:rPr lang="en-US" altLang="en-US" sz="2000" b="1" dirty="0" err="1"/>
              <a:t>haemodynamic</a:t>
            </a:r>
            <a:r>
              <a:rPr lang="en-US" altLang="en-US" sz="2000" b="1" dirty="0"/>
              <a:t> functions of the heart:</a:t>
            </a:r>
          </a:p>
          <a:p>
            <a:pPr marL="761969" lvl="1" indent="-457200" algn="just">
              <a:buFont typeface="+mj-lt"/>
              <a:buAutoNum type="arabicPeriod"/>
            </a:pPr>
            <a:r>
              <a:rPr lang="en-US" altLang="en-US" sz="1700" dirty="0">
                <a:solidFill>
                  <a:schemeClr val="tx1"/>
                </a:solidFill>
              </a:rPr>
              <a:t>Factors affecting the pump ability to eject (i.e., CO)</a:t>
            </a:r>
          </a:p>
          <a:p>
            <a:pPr marL="761969" lvl="1" indent="-457200" algn="just">
              <a:buFont typeface="+mj-lt"/>
              <a:buAutoNum type="arabicPeriod"/>
            </a:pPr>
            <a:r>
              <a:rPr lang="en-US" altLang="en-US" sz="1700" dirty="0">
                <a:solidFill>
                  <a:schemeClr val="tx1"/>
                </a:solidFill>
              </a:rPr>
              <a:t>Factors affecting the pump filling (i.e., VR)</a:t>
            </a:r>
          </a:p>
          <a:p>
            <a:pPr algn="just"/>
            <a:endParaRPr lang="en-US" altLang="en-US" sz="2000" dirty="0"/>
          </a:p>
          <a:p>
            <a:pPr algn="just"/>
            <a:r>
              <a:rPr lang="en-US" altLang="en-US" sz="2000" b="1" dirty="0"/>
              <a:t>These factors include:</a:t>
            </a:r>
          </a:p>
          <a:p>
            <a:pPr marL="761969" lvl="1" indent="-457200" algn="just">
              <a:buFont typeface="+mj-lt"/>
              <a:buAutoNum type="arabicPeriod"/>
            </a:pPr>
            <a:r>
              <a:rPr lang="en-US" altLang="en-US" sz="1700" u="sng" dirty="0">
                <a:solidFill>
                  <a:schemeClr val="tx1"/>
                </a:solidFill>
              </a:rPr>
              <a:t>Intrinsic properties of the heart and blood vessels </a:t>
            </a:r>
            <a:r>
              <a:rPr lang="en-US" altLang="en-US" sz="1700" u="sng" dirty="0">
                <a:solidFill>
                  <a:schemeClr val="tx1"/>
                </a:solidFill>
                <a:sym typeface="Wingdings"/>
              </a:rPr>
              <a:t> </a:t>
            </a:r>
            <a:r>
              <a:rPr lang="en-US" altLang="en-US" sz="1700" dirty="0">
                <a:solidFill>
                  <a:schemeClr val="tx1"/>
                </a:solidFill>
              </a:rPr>
              <a:t>which provide an autoregulation to the heart pump</a:t>
            </a:r>
            <a:r>
              <a:rPr lang="ar-SA" altLang="en-US" sz="1700" dirty="0">
                <a:solidFill>
                  <a:schemeClr val="tx1"/>
                </a:solidFill>
              </a:rPr>
              <a:t>.</a:t>
            </a:r>
            <a:r>
              <a:rPr lang="en-US" altLang="en-US" sz="1700" dirty="0">
                <a:solidFill>
                  <a:schemeClr val="tx1"/>
                </a:solidFill>
              </a:rPr>
              <a:t> </a:t>
            </a:r>
          </a:p>
          <a:p>
            <a:pPr marL="304769" lvl="1" indent="0" algn="just">
              <a:buNone/>
            </a:pPr>
            <a:r>
              <a:rPr lang="ar-SA" altLang="en-US" sz="1700" dirty="0">
                <a:solidFill>
                  <a:schemeClr val="bg1">
                    <a:lumMod val="65000"/>
                  </a:schemeClr>
                </a:solidFill>
              </a:rPr>
              <a:t>(زي كهربائية القلب او تضيق الشرايين والاوردة)</a:t>
            </a:r>
            <a:endParaRPr lang="en-US" altLang="en-US" sz="1700" dirty="0">
              <a:solidFill>
                <a:schemeClr val="bg1">
                  <a:lumMod val="65000"/>
                </a:schemeClr>
              </a:solidFill>
            </a:endParaRPr>
          </a:p>
          <a:p>
            <a:pPr marL="761969" lvl="1" indent="-457200" algn="just">
              <a:buFont typeface="+mj-lt"/>
              <a:buAutoNum type="arabicPeriod"/>
            </a:pPr>
            <a:r>
              <a:rPr lang="en-US" altLang="en-US" sz="1700" u="sng" dirty="0">
                <a:solidFill>
                  <a:schemeClr val="tx1"/>
                </a:solidFill>
              </a:rPr>
              <a:t>Neuro-hormonal factors outside the CVS </a:t>
            </a:r>
            <a:r>
              <a:rPr lang="en-US" altLang="en-US" sz="1700" u="sng" dirty="0">
                <a:solidFill>
                  <a:schemeClr val="tx1"/>
                </a:solidFill>
                <a:sym typeface="Wingdings"/>
              </a:rPr>
              <a:t> </a:t>
            </a:r>
            <a:r>
              <a:rPr lang="en-US" altLang="en-US" sz="1700" dirty="0">
                <a:solidFill>
                  <a:schemeClr val="tx1"/>
                </a:solidFill>
              </a:rPr>
              <a:t>which constitute an extrinsic regulation. </a:t>
            </a:r>
            <a:endParaRPr lang="en-US" dirty="0">
              <a:solidFill>
                <a:schemeClr val="tx1"/>
              </a:solidFill>
            </a:endParaRPr>
          </a:p>
        </p:txBody>
      </p:sp>
      <p:sp>
        <p:nvSpPr>
          <p:cNvPr id="8" name="TextBox 7"/>
          <p:cNvSpPr txBox="1"/>
          <p:nvPr/>
        </p:nvSpPr>
        <p:spPr>
          <a:xfrm>
            <a:off x="9727714" y="6016"/>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Tree>
    <p:extLst>
      <p:ext uri="{BB962C8B-B14F-4D97-AF65-F5344CB8AC3E}">
        <p14:creationId xmlns:p14="http://schemas.microsoft.com/office/powerpoint/2010/main" val="244079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5" name="Diagram 4"/>
          <p:cNvGraphicFramePr/>
          <p:nvPr>
            <p:extLst>
              <p:ext uri="{D42A27DB-BD31-4B8C-83A1-F6EECF244321}">
                <p14:modId xmlns:p14="http://schemas.microsoft.com/office/powerpoint/2010/main" val="960048964"/>
              </p:ext>
            </p:extLst>
          </p:nvPr>
        </p:nvGraphicFramePr>
        <p:xfrm>
          <a:off x="405780" y="-963488"/>
          <a:ext cx="11665296" cy="810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1242583" y="6387566"/>
            <a:ext cx="10676717" cy="569387"/>
          </a:xfrm>
          <a:prstGeom prst="rect">
            <a:avLst/>
          </a:prstGeom>
        </p:spPr>
        <p:txBody>
          <a:bodyPr wrap="square">
            <a:spAutoFit/>
          </a:bodyPr>
          <a:lstStyle/>
          <a:p>
            <a:pPr>
              <a:lnSpc>
                <a:spcPct val="70000"/>
              </a:lnSpc>
              <a:spcBef>
                <a:spcPct val="0"/>
              </a:spcBef>
              <a:spcAft>
                <a:spcPct val="50000"/>
              </a:spcAft>
              <a:buClr>
                <a:srgbClr val="FF6600"/>
              </a:buClr>
              <a:defRPr/>
            </a:pPr>
            <a:r>
              <a:rPr lang="en-US" sz="1000" dirty="0">
                <a:solidFill>
                  <a:schemeClr val="bg1">
                    <a:lumMod val="65000"/>
                  </a:schemeClr>
                </a:solidFill>
                <a:latin typeface="Arial"/>
              </a:rPr>
              <a:t>*Increase contractility (strength of contraction) and BP and SV (volume of blood) and therefore increase CO</a:t>
            </a:r>
          </a:p>
          <a:p>
            <a:pPr marL="0" lvl="1">
              <a:lnSpc>
                <a:spcPct val="70000"/>
              </a:lnSpc>
              <a:spcBef>
                <a:spcPct val="0"/>
              </a:spcBef>
              <a:spcAft>
                <a:spcPct val="50000"/>
              </a:spcAft>
              <a:buClr>
                <a:srgbClr val="FF6600"/>
              </a:buClr>
              <a:defRPr/>
            </a:pPr>
            <a:r>
              <a:rPr lang="en-US" sz="1000" dirty="0">
                <a:solidFill>
                  <a:schemeClr val="bg1">
                    <a:lumMod val="65000"/>
                  </a:schemeClr>
                </a:solidFill>
                <a:latin typeface="Arial"/>
              </a:rPr>
              <a:t>**Increases HR then increases CO because muscles need more O2 supply and that is done by increasing HR to pump more blood to the muscles to supply them and remove lactic acid</a:t>
            </a:r>
          </a:p>
          <a:p>
            <a:pPr>
              <a:lnSpc>
                <a:spcPct val="70000"/>
              </a:lnSpc>
              <a:spcBef>
                <a:spcPct val="0"/>
              </a:spcBef>
              <a:spcAft>
                <a:spcPct val="50000"/>
              </a:spcAft>
              <a:buClr>
                <a:srgbClr val="FF6600"/>
              </a:buClr>
              <a:defRPr/>
            </a:pPr>
            <a:endParaRPr lang="en-US" sz="1000" dirty="0">
              <a:solidFill>
                <a:schemeClr val="bg1">
                  <a:lumMod val="65000"/>
                </a:schemeClr>
              </a:solidFill>
              <a:latin typeface="Arial"/>
            </a:endParaRPr>
          </a:p>
        </p:txBody>
      </p:sp>
      <p:sp>
        <p:nvSpPr>
          <p:cNvPr id="4" name="Rectangle 3"/>
          <p:cNvSpPr/>
          <p:nvPr/>
        </p:nvSpPr>
        <p:spPr>
          <a:xfrm>
            <a:off x="765820" y="5203422"/>
            <a:ext cx="2232248" cy="264688"/>
          </a:xfrm>
          <a:prstGeom prst="rect">
            <a:avLst/>
          </a:prstGeom>
        </p:spPr>
        <p:txBody>
          <a:bodyPr wrap="square">
            <a:spAutoFit/>
          </a:bodyPr>
          <a:lstStyle/>
          <a:p>
            <a:pPr marL="914400" lvl="2" algn="ctr">
              <a:lnSpc>
                <a:spcPct val="70000"/>
              </a:lnSpc>
              <a:spcBef>
                <a:spcPct val="0"/>
              </a:spcBef>
              <a:spcAft>
                <a:spcPct val="50000"/>
              </a:spcAft>
              <a:buClr>
                <a:srgbClr val="FF6600"/>
              </a:buClr>
              <a:defRPr/>
            </a:pPr>
            <a:r>
              <a:rPr lang="en-US" sz="800" b="1" dirty="0">
                <a:solidFill>
                  <a:schemeClr val="bg1">
                    <a:lumMod val="65000"/>
                  </a:schemeClr>
                </a:solidFill>
                <a:latin typeface="Arial"/>
              </a:rPr>
              <a:t>(thyroid hormone which </a:t>
            </a:r>
            <a:r>
              <a:rPr lang="en-US" sz="800" b="1">
                <a:solidFill>
                  <a:schemeClr val="bg1">
                    <a:lumMod val="65000"/>
                  </a:schemeClr>
                </a:solidFill>
                <a:latin typeface="Arial"/>
              </a:rPr>
              <a:t>increases HR)</a:t>
            </a:r>
            <a:endParaRPr lang="en-US" sz="800" b="1" dirty="0">
              <a:solidFill>
                <a:schemeClr val="bg1">
                  <a:lumMod val="65000"/>
                </a:schemeClr>
              </a:solidFill>
              <a:latin typeface="Arial"/>
            </a:endParaRPr>
          </a:p>
        </p:txBody>
      </p:sp>
      <p:sp>
        <p:nvSpPr>
          <p:cNvPr id="7" name="Rectangle 6"/>
          <p:cNvSpPr/>
          <p:nvPr/>
        </p:nvSpPr>
        <p:spPr>
          <a:xfrm>
            <a:off x="5158308" y="5278827"/>
            <a:ext cx="1632178" cy="200055"/>
          </a:xfrm>
          <a:prstGeom prst="rect">
            <a:avLst/>
          </a:prstGeom>
        </p:spPr>
        <p:txBody>
          <a:bodyPr wrap="none">
            <a:spAutoFit/>
          </a:bodyPr>
          <a:lstStyle/>
          <a:p>
            <a:pPr marL="457200" lvl="1">
              <a:lnSpc>
                <a:spcPct val="70000"/>
              </a:lnSpc>
              <a:spcBef>
                <a:spcPct val="0"/>
              </a:spcBef>
              <a:spcAft>
                <a:spcPct val="50000"/>
              </a:spcAft>
              <a:buClr>
                <a:srgbClr val="FF6600"/>
              </a:buClr>
              <a:defRPr/>
            </a:pPr>
            <a:r>
              <a:rPr lang="en-US" sz="1000" b="1" dirty="0">
                <a:solidFill>
                  <a:schemeClr val="bg1">
                    <a:lumMod val="65000"/>
                  </a:schemeClr>
                </a:solidFill>
                <a:latin typeface="Arial"/>
              </a:rPr>
              <a:t>i.e. hemorrhage </a:t>
            </a:r>
          </a:p>
        </p:txBody>
      </p:sp>
      <p:sp>
        <p:nvSpPr>
          <p:cNvPr id="9" name="TextBox 8"/>
          <p:cNvSpPr txBox="1"/>
          <p:nvPr/>
        </p:nvSpPr>
        <p:spPr>
          <a:xfrm>
            <a:off x="9821220" y="980728"/>
            <a:ext cx="2088232" cy="430887"/>
          </a:xfrm>
          <a:prstGeom prst="rect">
            <a:avLst/>
          </a:prstGeom>
          <a:solidFill>
            <a:schemeClr val="accent2">
              <a:lumMod val="60000"/>
              <a:lumOff val="40000"/>
            </a:schemeClr>
          </a:solidFill>
          <a:ln>
            <a:solidFill>
              <a:schemeClr val="accent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050" b="1" u="sng" dirty="0">
                <a:hlinkClick r:id="rId7"/>
              </a:rPr>
              <a:t>Video of (Regulation of CO) </a:t>
            </a:r>
          </a:p>
          <a:p>
            <a:pPr algn="ctr"/>
            <a:r>
              <a:rPr lang="en-US" sz="1050" b="1" u="sng" dirty="0">
                <a:hlinkClick r:id="rId7"/>
              </a:rPr>
              <a:t>Duration: (14:33 mins)</a:t>
            </a:r>
            <a:endParaRPr lang="en-US" sz="1050" b="1" u="sng" dirty="0"/>
          </a:p>
        </p:txBody>
      </p:sp>
    </p:spTree>
    <p:extLst>
      <p:ext uri="{BB962C8B-B14F-4D97-AF65-F5344CB8AC3E}">
        <p14:creationId xmlns:p14="http://schemas.microsoft.com/office/powerpoint/2010/main" val="1842221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166420" y="1257378"/>
            <a:ext cx="5400600" cy="4931583"/>
          </a:xfrm>
          <a:prstGeom prst="rect">
            <a:avLst/>
          </a:prstGeom>
          <a:solidFill>
            <a:schemeClr val="accent2">
              <a:alpha val="1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GB" altLang="en-US" sz="1800" b="1" u="sng" dirty="0">
                <a:solidFill>
                  <a:schemeClr val="tx1"/>
                </a:solidFill>
              </a:rPr>
              <a:t>Pathological changes</a:t>
            </a:r>
          </a:p>
          <a:p>
            <a:pPr marL="0" lvl="2" algn="just"/>
            <a:endParaRPr lang="en-GB" altLang="en-US" sz="1800" b="1" u="sng" dirty="0">
              <a:solidFill>
                <a:schemeClr val="tx1"/>
              </a:solidFill>
            </a:endParaRPr>
          </a:p>
          <a:p>
            <a:pPr marL="0" lvl="2" algn="just"/>
            <a:r>
              <a:rPr lang="en-GB" altLang="en-US" sz="1800" b="1" dirty="0">
                <a:solidFill>
                  <a:schemeClr val="tx1"/>
                </a:solidFill>
              </a:rPr>
              <a:t>Causes of </a:t>
            </a:r>
            <a:r>
              <a:rPr lang="en-GB" altLang="en-US" sz="1800" b="1" dirty="0">
                <a:solidFill>
                  <a:srgbClr val="FF0000"/>
                </a:solidFill>
              </a:rPr>
              <a:t>low </a:t>
            </a:r>
            <a:r>
              <a:rPr lang="en-GB" altLang="en-US" sz="1800" b="1" dirty="0">
                <a:solidFill>
                  <a:schemeClr val="tx1"/>
                </a:solidFill>
              </a:rPr>
              <a:t>CO:</a:t>
            </a:r>
          </a:p>
          <a:p>
            <a:pPr marL="285750" lvl="2" indent="-285750" algn="just">
              <a:buFont typeface="Arial" charset="0"/>
              <a:buChar char="•"/>
            </a:pPr>
            <a:r>
              <a:rPr lang="en-GB" altLang="en-US" sz="1600" dirty="0">
                <a:solidFill>
                  <a:schemeClr val="tx1"/>
                </a:solidFill>
              </a:rPr>
              <a:t>Low VR (e.g., haemorrhage) </a:t>
            </a:r>
          </a:p>
          <a:p>
            <a:pPr marL="285750" lvl="2" indent="-285750" algn="just">
              <a:buFont typeface="Arial" charset="0"/>
              <a:buChar char="•"/>
            </a:pPr>
            <a:r>
              <a:rPr lang="en-GB" altLang="en-US" sz="1600" dirty="0">
                <a:solidFill>
                  <a:schemeClr val="tx1"/>
                </a:solidFill>
              </a:rPr>
              <a:t>Reduced contractility (e.g., heart failure)</a:t>
            </a:r>
          </a:p>
          <a:p>
            <a:pPr marL="285750" lvl="2" indent="-285750" algn="just">
              <a:buFont typeface="Arial" charset="0"/>
              <a:buChar char="•"/>
            </a:pPr>
            <a:r>
              <a:rPr lang="en-GB" altLang="en-US" sz="1600" dirty="0" err="1">
                <a:solidFill>
                  <a:schemeClr val="tx1"/>
                </a:solidFill>
              </a:rPr>
              <a:t>Tachyarrhythmias</a:t>
            </a:r>
            <a:r>
              <a:rPr lang="en-GB" altLang="en-US" sz="1600" dirty="0">
                <a:solidFill>
                  <a:schemeClr val="tx1"/>
                </a:solidFill>
              </a:rPr>
              <a:t> (e.g., atrial fibrillation and ventricular tachycardia)</a:t>
            </a:r>
          </a:p>
          <a:p>
            <a:pPr marL="285750" lvl="2" indent="-285750" algn="just">
              <a:buFont typeface="Arial" charset="0"/>
              <a:buChar char="•"/>
            </a:pPr>
            <a:r>
              <a:rPr lang="en-GB" altLang="en-US" sz="1600" dirty="0">
                <a:solidFill>
                  <a:schemeClr val="tx1"/>
                </a:solidFill>
              </a:rPr>
              <a:t>Marked bradycardia (e.g., complete heart block)</a:t>
            </a:r>
          </a:p>
          <a:p>
            <a:pPr marL="285750" lvl="2" indent="-285750" algn="just">
              <a:buFont typeface="Arial" charset="0"/>
              <a:buChar char="•"/>
            </a:pPr>
            <a:endParaRPr lang="en-GB" altLang="en-US" sz="1800" dirty="0">
              <a:solidFill>
                <a:schemeClr val="tx1"/>
              </a:solidFill>
            </a:endParaRPr>
          </a:p>
          <a:p>
            <a:pPr marL="0" lvl="2" algn="just"/>
            <a:r>
              <a:rPr lang="en-GB" altLang="en-US" sz="1800" b="1" dirty="0">
                <a:solidFill>
                  <a:schemeClr val="tx1"/>
                </a:solidFill>
              </a:rPr>
              <a:t>Causes of </a:t>
            </a:r>
            <a:r>
              <a:rPr lang="en-GB" altLang="en-US" sz="1800" b="1" dirty="0">
                <a:solidFill>
                  <a:srgbClr val="00B050"/>
                </a:solidFill>
              </a:rPr>
              <a:t>high</a:t>
            </a:r>
            <a:r>
              <a:rPr lang="en-GB" altLang="en-US" sz="1800" b="1" dirty="0">
                <a:solidFill>
                  <a:schemeClr val="tx1"/>
                </a:solidFill>
              </a:rPr>
              <a:t> CO:</a:t>
            </a:r>
          </a:p>
          <a:p>
            <a:pPr marL="285750" lvl="2" indent="-285750" algn="just">
              <a:buFont typeface="Arial" charset="0"/>
              <a:buChar char="•"/>
            </a:pPr>
            <a:r>
              <a:rPr lang="en-GB" altLang="en-US" sz="1600" dirty="0">
                <a:solidFill>
                  <a:schemeClr val="tx1"/>
                </a:solidFill>
              </a:rPr>
              <a:t>Hyperthyroidism: the increase in the CO is due to the  high       metabolic rate </a:t>
            </a:r>
            <a:r>
              <a:rPr lang="en-GB" altLang="en-US" sz="1600" dirty="0">
                <a:solidFill>
                  <a:schemeClr val="tx1"/>
                </a:solidFill>
                <a:sym typeface="Symbol" panose="05050102010706020507" pitchFamily="18" charset="2"/>
              </a:rPr>
              <a:t></a:t>
            </a:r>
            <a:r>
              <a:rPr lang="en-GB" altLang="en-US" sz="1600" dirty="0">
                <a:solidFill>
                  <a:schemeClr val="tx1"/>
                </a:solidFill>
              </a:rPr>
              <a:t> vasodilatation </a:t>
            </a:r>
            <a:r>
              <a:rPr lang="en-GB" altLang="en-US" sz="1600" dirty="0">
                <a:solidFill>
                  <a:schemeClr val="tx1"/>
                </a:solidFill>
                <a:sym typeface="Symbol" panose="05050102010706020507" pitchFamily="18" charset="2"/>
              </a:rPr>
              <a:t></a:t>
            </a:r>
            <a:r>
              <a:rPr lang="en-GB" altLang="en-US" sz="1600" dirty="0">
                <a:solidFill>
                  <a:schemeClr val="tx1"/>
                </a:solidFill>
              </a:rPr>
              <a:t> CO to 50%+ of control. </a:t>
            </a:r>
          </a:p>
          <a:p>
            <a:pPr marL="285750" lvl="2" indent="-285750" algn="just">
              <a:buFont typeface="Arial" charset="0"/>
              <a:buChar char="•"/>
            </a:pPr>
            <a:r>
              <a:rPr lang="en-GB" altLang="en-US" sz="1600" dirty="0">
                <a:solidFill>
                  <a:schemeClr val="tx1"/>
                </a:solidFill>
              </a:rPr>
              <a:t>AV fistulas</a:t>
            </a:r>
          </a:p>
          <a:p>
            <a:pPr marL="285750" lvl="2" indent="-285750" algn="just">
              <a:buFont typeface="Arial" charset="0"/>
              <a:buChar char="•"/>
            </a:pPr>
            <a:r>
              <a:rPr lang="en-GB" altLang="en-US" sz="1600" dirty="0">
                <a:solidFill>
                  <a:schemeClr val="tx1"/>
                </a:solidFill>
              </a:rPr>
              <a:t>Fever</a:t>
            </a:r>
          </a:p>
          <a:p>
            <a:pPr marL="285750" lvl="2" indent="-285750" algn="just">
              <a:buFont typeface="Arial" charset="0"/>
              <a:buChar char="•"/>
            </a:pPr>
            <a:r>
              <a:rPr lang="en-GB" altLang="en-US" sz="1600" dirty="0">
                <a:solidFill>
                  <a:schemeClr val="tx1"/>
                </a:solidFill>
              </a:rPr>
              <a:t>Anaemia</a:t>
            </a:r>
          </a:p>
          <a:p>
            <a:pPr marL="285750" lvl="2" indent="-285750" algn="just">
              <a:buFont typeface="Arial" charset="0"/>
              <a:buChar char="•"/>
            </a:pPr>
            <a:r>
              <a:rPr lang="en-GB" altLang="en-US" sz="1600" dirty="0">
                <a:solidFill>
                  <a:schemeClr val="tx1"/>
                </a:solidFill>
              </a:rPr>
              <a:t>Anxiety </a:t>
            </a:r>
            <a:endParaRPr lang="en-US" altLang="en-US" sz="1600" dirty="0">
              <a:solidFill>
                <a:schemeClr val="tx1"/>
              </a:solidFill>
            </a:endParaRPr>
          </a:p>
        </p:txBody>
      </p:sp>
      <p:sp>
        <p:nvSpPr>
          <p:cNvPr id="11" name="Rectangle 10"/>
          <p:cNvSpPr/>
          <p:nvPr/>
        </p:nvSpPr>
        <p:spPr>
          <a:xfrm>
            <a:off x="549796" y="1257378"/>
            <a:ext cx="5496465" cy="4931583"/>
          </a:xfrm>
          <a:prstGeom prst="rect">
            <a:avLst/>
          </a:prstGeom>
          <a:solidFill>
            <a:schemeClr val="accent2">
              <a:alpha val="1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spcBef>
                <a:spcPct val="50000"/>
              </a:spcBef>
            </a:pPr>
            <a:r>
              <a:rPr lang="en-GB" altLang="en-US" sz="1800" b="1" u="sng" dirty="0">
                <a:solidFill>
                  <a:schemeClr val="tx1"/>
                </a:solidFill>
              </a:rPr>
              <a:t>Physiological changes </a:t>
            </a:r>
            <a:endParaRPr lang="en-US" altLang="en-US" sz="1400" u="sng" dirty="0">
              <a:solidFill>
                <a:schemeClr val="tx1"/>
              </a:solidFill>
            </a:endParaRPr>
          </a:p>
          <a:p>
            <a:pPr marL="285750" indent="-285750" algn="just">
              <a:spcBef>
                <a:spcPct val="50000"/>
              </a:spcBef>
              <a:buFont typeface="Arial" charset="0"/>
              <a:buChar char="•"/>
            </a:pPr>
            <a:r>
              <a:rPr lang="en-US" altLang="en-US" sz="1400" b="1" dirty="0">
                <a:solidFill>
                  <a:schemeClr val="tx1"/>
                </a:solidFill>
              </a:rPr>
              <a:t> </a:t>
            </a:r>
            <a:r>
              <a:rPr lang="en-US" altLang="en-US" sz="1600" b="1" dirty="0">
                <a:solidFill>
                  <a:schemeClr val="tx1"/>
                </a:solidFill>
              </a:rPr>
              <a:t>During the first 3 hours after meal:  </a:t>
            </a:r>
            <a:r>
              <a:rPr lang="en-US" altLang="en-US" sz="1600" dirty="0">
                <a:solidFill>
                  <a:schemeClr val="tx1"/>
                </a:solidFill>
              </a:rPr>
              <a:t>the CO is increased by ≈ 30% to enhance blood flow in the intestinal circulation. </a:t>
            </a:r>
          </a:p>
          <a:p>
            <a:pPr marL="285750" indent="-285750" algn="just">
              <a:spcBef>
                <a:spcPct val="50000"/>
              </a:spcBef>
              <a:buFont typeface="Arial" charset="0"/>
              <a:buChar char="•"/>
            </a:pPr>
            <a:r>
              <a:rPr lang="en-US" altLang="en-US" sz="1600" b="1" dirty="0">
                <a:solidFill>
                  <a:schemeClr val="tx1"/>
                </a:solidFill>
              </a:rPr>
              <a:t>Later months of pregnancy: </a:t>
            </a:r>
            <a:r>
              <a:rPr lang="en-US" altLang="en-US" sz="1600" dirty="0">
                <a:solidFill>
                  <a:schemeClr val="tx1"/>
                </a:solidFill>
              </a:rPr>
              <a:t>are accompanied by &gt; 30% increase in CO due to increased uterine blood flow.</a:t>
            </a:r>
          </a:p>
          <a:p>
            <a:pPr marL="285750" indent="-285750" algn="just">
              <a:spcBef>
                <a:spcPct val="50000"/>
              </a:spcBef>
              <a:buFont typeface="Arial" charset="0"/>
              <a:buChar char="•"/>
            </a:pPr>
            <a:r>
              <a:rPr lang="en-US" altLang="en-US" sz="1600" b="1" dirty="0">
                <a:solidFill>
                  <a:schemeClr val="tx1"/>
                </a:solidFill>
              </a:rPr>
              <a:t> At environmental temperature </a:t>
            </a:r>
            <a:r>
              <a:rPr lang="en-US" altLang="en-US" sz="1600" dirty="0">
                <a:solidFill>
                  <a:schemeClr val="accent4">
                    <a:lumMod val="75000"/>
                  </a:schemeClr>
                </a:solidFill>
              </a:rPr>
              <a:t>above 30 °C </a:t>
            </a:r>
            <a:r>
              <a:rPr lang="en-US" altLang="en-US" sz="1600" dirty="0">
                <a:solidFill>
                  <a:schemeClr val="tx1"/>
                </a:solidFill>
              </a:rPr>
              <a:t>:  the CO is increased due to increased skin blood flow.</a:t>
            </a:r>
          </a:p>
          <a:p>
            <a:pPr marL="285750" indent="-285750" algn="just">
              <a:spcBef>
                <a:spcPct val="50000"/>
              </a:spcBef>
              <a:buFont typeface="Arial" charset="0"/>
              <a:buChar char="•"/>
            </a:pPr>
            <a:r>
              <a:rPr lang="en-US" altLang="en-US" sz="1600" b="1" dirty="0">
                <a:solidFill>
                  <a:schemeClr val="tx1"/>
                </a:solidFill>
              </a:rPr>
              <a:t>At </a:t>
            </a:r>
            <a:r>
              <a:rPr lang="en-US" altLang="en-US" sz="1600" b="1" dirty="0">
                <a:solidFill>
                  <a:srgbClr val="FF0000"/>
                </a:solidFill>
              </a:rPr>
              <a:t>low</a:t>
            </a:r>
            <a:r>
              <a:rPr lang="en-US" altLang="en-US" sz="1600" b="1" dirty="0">
                <a:solidFill>
                  <a:schemeClr val="tx1"/>
                </a:solidFill>
              </a:rPr>
              <a:t> environmental temperature: </a:t>
            </a:r>
            <a:r>
              <a:rPr lang="en-US" altLang="en-US" sz="1600" dirty="0">
                <a:solidFill>
                  <a:schemeClr val="tx1"/>
                </a:solidFill>
              </a:rPr>
              <a:t>CO is increased due to shivering that increases blood flow to the muscles.</a:t>
            </a:r>
          </a:p>
          <a:p>
            <a:pPr marL="285750" indent="-285750" algn="just">
              <a:spcBef>
                <a:spcPct val="50000"/>
              </a:spcBef>
              <a:buFont typeface="Arial" charset="0"/>
              <a:buChar char="•"/>
            </a:pPr>
            <a:r>
              <a:rPr lang="en-US" altLang="en-US" sz="1600" b="1" dirty="0">
                <a:solidFill>
                  <a:schemeClr val="tx1"/>
                </a:solidFill>
              </a:rPr>
              <a:t>Increased sympathetic activity: </a:t>
            </a:r>
            <a:r>
              <a:rPr lang="en-US" altLang="en-US" sz="1600" dirty="0">
                <a:solidFill>
                  <a:schemeClr val="tx1"/>
                </a:solidFill>
              </a:rPr>
              <a:t>during anxiety and excitement enhances the CO up to 50% - 100%.</a:t>
            </a:r>
          </a:p>
          <a:p>
            <a:pPr marL="285750" indent="-285750" algn="just">
              <a:spcBef>
                <a:spcPct val="50000"/>
              </a:spcBef>
              <a:buFont typeface="Arial" charset="0"/>
              <a:buChar char="•"/>
            </a:pPr>
            <a:r>
              <a:rPr lang="en-US" altLang="en-US" sz="1600" b="1" dirty="0">
                <a:solidFill>
                  <a:schemeClr val="tx1"/>
                </a:solidFill>
              </a:rPr>
              <a:t>Sitting or standing from the lying position: </a:t>
            </a:r>
            <a:r>
              <a:rPr lang="en-US" altLang="en-US" sz="1600" dirty="0">
                <a:solidFill>
                  <a:schemeClr val="tx1"/>
                </a:solidFill>
              </a:rPr>
              <a:t>deceases the CO by 20% - 30%.</a:t>
            </a:r>
          </a:p>
          <a:p>
            <a:pPr marL="285750" indent="-285750" algn="just">
              <a:spcBef>
                <a:spcPct val="50000"/>
              </a:spcBef>
              <a:buFont typeface="Arial" charset="0"/>
              <a:buChar char="•"/>
            </a:pPr>
            <a:r>
              <a:rPr lang="en-US" altLang="en-US" sz="1600" b="1" dirty="0">
                <a:solidFill>
                  <a:schemeClr val="tx1"/>
                </a:solidFill>
              </a:rPr>
              <a:t>Exercise:  </a:t>
            </a:r>
            <a:r>
              <a:rPr lang="en-US" altLang="en-US" sz="1600" dirty="0">
                <a:solidFill>
                  <a:schemeClr val="tx1"/>
                </a:solidFill>
              </a:rPr>
              <a:t>(next slide)</a:t>
            </a:r>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5" name="TextBox 4"/>
          <p:cNvSpPr txBox="1"/>
          <p:nvPr/>
        </p:nvSpPr>
        <p:spPr>
          <a:xfrm>
            <a:off x="9740553" y="-13358"/>
            <a:ext cx="2448272" cy="307777"/>
          </a:xfrm>
          <a:prstGeom prst="rect">
            <a:avLst/>
          </a:prstGeom>
          <a:solidFill>
            <a:schemeClr val="accent3">
              <a:lumMod val="40000"/>
              <a:lumOff val="60000"/>
            </a:schemeClr>
          </a:solidFill>
          <a:ln>
            <a:solidFill>
              <a:schemeClr val="accent3">
                <a:lumMod val="75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u="sng" dirty="0"/>
              <a:t>ONLY IN MALES’ SLIDES </a:t>
            </a:r>
          </a:p>
        </p:txBody>
      </p:sp>
      <p:sp>
        <p:nvSpPr>
          <p:cNvPr id="6" name="Text Box 2"/>
          <p:cNvSpPr txBox="1">
            <a:spLocks noGrp="1" noChangeArrowheads="1"/>
          </p:cNvSpPr>
          <p:nvPr>
            <p:ph type="title"/>
          </p:nvPr>
        </p:nvSpPr>
        <p:spPr bwMode="auto">
          <a:xfrm>
            <a:off x="549796" y="506345"/>
            <a:ext cx="11233247" cy="59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200" i="0" dirty="0">
                <a:solidFill>
                  <a:schemeClr val="tx2"/>
                </a:solidFill>
                <a:latin typeface="Bookman Old Style" charset="0"/>
                <a:ea typeface="Bookman Old Style" charset="0"/>
                <a:cs typeface="Bookman Old Style" charset="0"/>
              </a:rPr>
              <a:t>Physiological/Pathological  Changes In Cardiac Output</a:t>
            </a:r>
          </a:p>
        </p:txBody>
      </p:sp>
      <p:sp>
        <p:nvSpPr>
          <p:cNvPr id="8" name="Rectangle 7"/>
          <p:cNvSpPr/>
          <p:nvPr/>
        </p:nvSpPr>
        <p:spPr>
          <a:xfrm>
            <a:off x="3574132" y="6383556"/>
            <a:ext cx="4790029" cy="338554"/>
          </a:xfrm>
          <a:prstGeom prst="rect">
            <a:avLst/>
          </a:prstGeom>
        </p:spPr>
        <p:txBody>
          <a:bodyPr wrap="none">
            <a:spAutoFit/>
          </a:bodyPr>
          <a:lstStyle/>
          <a:p>
            <a:r>
              <a:rPr lang="en-US" altLang="en-US" sz="1600" dirty="0" err="1">
                <a:solidFill>
                  <a:schemeClr val="bg1">
                    <a:lumMod val="75000"/>
                  </a:schemeClr>
                </a:solidFill>
              </a:rPr>
              <a:t>Hyperthyroidsm</a:t>
            </a:r>
            <a:r>
              <a:rPr lang="en-US" altLang="en-US" sz="1600" dirty="0">
                <a:solidFill>
                  <a:schemeClr val="bg1">
                    <a:lumMod val="75000"/>
                  </a:schemeClr>
                </a:solidFill>
              </a:rPr>
              <a:t> </a:t>
            </a:r>
            <a:r>
              <a:rPr lang="en-US" altLang="en-US" sz="1600" dirty="0">
                <a:solidFill>
                  <a:schemeClr val="bg1">
                    <a:lumMod val="75000"/>
                  </a:schemeClr>
                </a:solidFill>
                <a:sym typeface="Wingdings"/>
              </a:rPr>
              <a:t> more metabolism  more oxygen </a:t>
            </a:r>
          </a:p>
        </p:txBody>
      </p:sp>
    </p:spTree>
    <p:extLst>
      <p:ext uri="{BB962C8B-B14F-4D97-AF65-F5344CB8AC3E}">
        <p14:creationId xmlns:p14="http://schemas.microsoft.com/office/powerpoint/2010/main" val="540030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57427" y="1562059"/>
            <a:ext cx="7607977" cy="4342951"/>
            <a:chOff x="790691" y="1374458"/>
            <a:chExt cx="7319945" cy="4981892"/>
          </a:xfrm>
        </p:grpSpPr>
        <p:sp>
          <p:nvSpPr>
            <p:cNvPr id="8" name="Rectangle 7"/>
            <p:cNvSpPr/>
            <p:nvPr/>
          </p:nvSpPr>
          <p:spPr>
            <a:xfrm>
              <a:off x="790691" y="1374458"/>
              <a:ext cx="7319945" cy="4981892"/>
            </a:xfrm>
            <a:prstGeom prst="rect">
              <a:avLst/>
            </a:prstGeom>
            <a:solidFill>
              <a:schemeClr val="accent2">
                <a:alpha val="1000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803679" y="2060848"/>
              <a:ext cx="7293967" cy="1296144"/>
            </a:xfrm>
            <a:prstGeom prst="rect">
              <a:avLst/>
            </a:prstGeom>
            <a:solidFill>
              <a:schemeClr val="accent1">
                <a:alpha val="2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790691" y="3990122"/>
              <a:ext cx="7293967" cy="1296144"/>
            </a:xfrm>
            <a:prstGeom prst="rect">
              <a:avLst/>
            </a:prstGeom>
            <a:solidFill>
              <a:schemeClr val="accent1">
                <a:alpha val="2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5" name="Rectangle 3"/>
          <p:cNvSpPr>
            <a:spLocks noGrp="1" noChangeArrowheads="1"/>
          </p:cNvSpPr>
          <p:nvPr>
            <p:ph sz="quarter" idx="1"/>
          </p:nvPr>
        </p:nvSpPr>
        <p:spPr bwMode="auto">
          <a:xfrm>
            <a:off x="0" y="1626272"/>
            <a:ext cx="8398668" cy="4937760"/>
          </a:xfrm>
          <a:prstGeom prst="rect">
            <a:avLst/>
          </a:prstGeom>
          <a:noFill/>
          <a:ln w="9525">
            <a:noFill/>
            <a:miter lim="800000"/>
            <a:headEnd/>
            <a:tailEnd/>
          </a:ln>
          <a:effectLst/>
        </p:spPr>
        <p:txBody>
          <a:bodyPr>
            <a:normAutofit/>
          </a:bodyPr>
          <a:lstStyle/>
          <a:p>
            <a:pPr marL="1257300" lvl="2" indent="-342900">
              <a:lnSpc>
                <a:spcPct val="90000"/>
              </a:lnSpc>
              <a:spcBef>
                <a:spcPct val="20000"/>
              </a:spcBef>
              <a:buClr>
                <a:schemeClr val="tx1"/>
              </a:buClr>
              <a:buFont typeface="Wingdings" charset="2"/>
              <a:buChar char="Ø"/>
              <a:defRPr/>
            </a:pPr>
            <a:r>
              <a:rPr lang="en-GB" sz="1600" b="1" i="0" dirty="0">
                <a:solidFill>
                  <a:schemeClr val="accent2">
                    <a:lumMod val="75000"/>
                  </a:schemeClr>
                </a:solidFill>
              </a:rPr>
              <a:t>Moderate Exercise	</a:t>
            </a:r>
            <a:r>
              <a:rPr lang="en-GB" sz="1600" i="0" dirty="0"/>
              <a:t>	</a:t>
            </a:r>
          </a:p>
          <a:p>
            <a:pPr marL="914400" lvl="2" indent="0">
              <a:lnSpc>
                <a:spcPct val="90000"/>
              </a:lnSpc>
              <a:spcBef>
                <a:spcPct val="20000"/>
              </a:spcBef>
              <a:buClr>
                <a:schemeClr val="tx1"/>
              </a:buClr>
              <a:buNone/>
              <a:defRPr/>
            </a:pPr>
            <a:r>
              <a:rPr lang="en-GB" sz="1600" i="0" dirty="0"/>
              <a:t> </a:t>
            </a:r>
          </a:p>
          <a:p>
            <a:pPr marL="914400" lvl="2" indent="0">
              <a:lnSpc>
                <a:spcPct val="90000"/>
              </a:lnSpc>
              <a:spcBef>
                <a:spcPct val="20000"/>
              </a:spcBef>
              <a:buClr>
                <a:schemeClr val="tx1"/>
              </a:buClr>
              <a:buNone/>
              <a:defRPr/>
            </a:pPr>
            <a:endParaRPr lang="en-GB" sz="800" i="0" dirty="0"/>
          </a:p>
          <a:p>
            <a:pPr marL="1257300" lvl="2" indent="-342900">
              <a:lnSpc>
                <a:spcPct val="90000"/>
              </a:lnSpc>
              <a:spcBef>
                <a:spcPct val="20000"/>
              </a:spcBef>
              <a:buClr>
                <a:schemeClr val="tx1"/>
              </a:buClr>
              <a:buFont typeface="Arial" charset="0"/>
              <a:buChar char="•"/>
              <a:defRPr/>
            </a:pPr>
            <a:r>
              <a:rPr lang="en-GB" sz="1600" i="0" dirty="0"/>
              <a:t>HR increases to		   200% of resting  (140 </a:t>
            </a:r>
            <a:r>
              <a:rPr lang="en-GB" sz="1600" i="0" dirty="0" err="1"/>
              <a:t>bts</a:t>
            </a:r>
            <a:r>
              <a:rPr lang="en-GB" sz="1600" i="0" dirty="0"/>
              <a:t>/min)</a:t>
            </a:r>
          </a:p>
          <a:p>
            <a:pPr marL="1257300" lvl="2" indent="-342900">
              <a:lnSpc>
                <a:spcPct val="90000"/>
              </a:lnSpc>
              <a:spcBef>
                <a:spcPct val="20000"/>
              </a:spcBef>
              <a:buClr>
                <a:schemeClr val="tx1"/>
              </a:buClr>
              <a:buFont typeface="Arial" charset="0"/>
              <a:buChar char="•"/>
              <a:defRPr/>
            </a:pPr>
            <a:r>
              <a:rPr lang="en-GB" sz="1600" i="0" dirty="0"/>
              <a:t>SV increases to		   120% (85ml)</a:t>
            </a:r>
          </a:p>
          <a:p>
            <a:pPr marL="1257300" lvl="2" indent="-342900">
              <a:lnSpc>
                <a:spcPct val="90000"/>
              </a:lnSpc>
              <a:spcBef>
                <a:spcPct val="20000"/>
              </a:spcBef>
              <a:buClr>
                <a:schemeClr val="tx1"/>
              </a:buClr>
              <a:buFont typeface="Arial" charset="0"/>
              <a:buChar char="•"/>
              <a:defRPr/>
            </a:pPr>
            <a:r>
              <a:rPr lang="en-GB" sz="1600" i="0" dirty="0"/>
              <a:t>CO increases to	  	   240% (12L)</a:t>
            </a:r>
          </a:p>
          <a:p>
            <a:pPr marL="1257300" lvl="2" indent="-342900">
              <a:lnSpc>
                <a:spcPct val="90000"/>
              </a:lnSpc>
              <a:spcBef>
                <a:spcPct val="20000"/>
              </a:spcBef>
              <a:buClr>
                <a:schemeClr val="tx1"/>
              </a:buClr>
              <a:buFont typeface="Arial" charset="0"/>
              <a:buChar char="•"/>
              <a:defRPr/>
            </a:pPr>
            <a:endParaRPr lang="en-US" sz="1600" b="1" i="0" dirty="0"/>
          </a:p>
          <a:p>
            <a:pPr marL="1257300" lvl="2" indent="-342900">
              <a:lnSpc>
                <a:spcPct val="90000"/>
              </a:lnSpc>
              <a:spcBef>
                <a:spcPct val="20000"/>
              </a:spcBef>
              <a:buClr>
                <a:schemeClr val="tx1"/>
              </a:buClr>
              <a:buFont typeface="Arial" charset="0"/>
              <a:buChar char="•"/>
              <a:defRPr/>
            </a:pPr>
            <a:endParaRPr lang="en-GB" sz="800" b="1" i="0" dirty="0"/>
          </a:p>
          <a:p>
            <a:pPr marL="1257300" lvl="2" indent="-342900">
              <a:lnSpc>
                <a:spcPct val="90000"/>
              </a:lnSpc>
              <a:spcBef>
                <a:spcPct val="20000"/>
              </a:spcBef>
              <a:buClr>
                <a:schemeClr val="tx1"/>
              </a:buClr>
              <a:buFont typeface="Wingdings" charset="2"/>
              <a:buChar char="Ø"/>
              <a:defRPr/>
            </a:pPr>
            <a:r>
              <a:rPr lang="en-GB" sz="1600" b="1" i="0" dirty="0">
                <a:solidFill>
                  <a:schemeClr val="accent2">
                    <a:lumMod val="75000"/>
                  </a:schemeClr>
                </a:solidFill>
              </a:rPr>
              <a:t>Severe Exercise</a:t>
            </a:r>
            <a:r>
              <a:rPr lang="en-GB" sz="1600" i="0" dirty="0">
                <a:solidFill>
                  <a:schemeClr val="accent2">
                    <a:lumMod val="75000"/>
                  </a:schemeClr>
                </a:solidFill>
              </a:rPr>
              <a:t>	</a:t>
            </a:r>
            <a:r>
              <a:rPr lang="en-GB" sz="1600" i="0" dirty="0"/>
              <a:t>			</a:t>
            </a:r>
          </a:p>
          <a:p>
            <a:pPr marL="1257300" lvl="2" indent="-342900">
              <a:lnSpc>
                <a:spcPct val="90000"/>
              </a:lnSpc>
              <a:spcBef>
                <a:spcPct val="20000"/>
              </a:spcBef>
              <a:buClr>
                <a:schemeClr val="tx1"/>
              </a:buClr>
              <a:buFont typeface="Arial" charset="0"/>
              <a:buChar char="•"/>
              <a:defRPr/>
            </a:pPr>
            <a:endParaRPr lang="en-GB" sz="1600" i="0" dirty="0"/>
          </a:p>
          <a:p>
            <a:pPr marL="1257300" lvl="2" indent="-342900">
              <a:lnSpc>
                <a:spcPct val="90000"/>
              </a:lnSpc>
              <a:spcBef>
                <a:spcPct val="20000"/>
              </a:spcBef>
              <a:buClr>
                <a:schemeClr val="tx1"/>
              </a:buClr>
              <a:buFont typeface="Arial" charset="0"/>
              <a:buChar char="•"/>
              <a:defRPr/>
            </a:pPr>
            <a:r>
              <a:rPr lang="en-GB" sz="1600" i="0" dirty="0"/>
              <a:t> HR increases to		   300% of resting (200 </a:t>
            </a:r>
            <a:r>
              <a:rPr lang="en-GB" sz="1600" i="0" dirty="0" err="1"/>
              <a:t>bts</a:t>
            </a:r>
            <a:r>
              <a:rPr lang="en-GB" sz="1600" i="0" dirty="0"/>
              <a:t>/min)</a:t>
            </a:r>
          </a:p>
          <a:p>
            <a:pPr marL="1257300" lvl="2" indent="-342900">
              <a:lnSpc>
                <a:spcPct val="90000"/>
              </a:lnSpc>
              <a:spcBef>
                <a:spcPct val="20000"/>
              </a:spcBef>
              <a:buClr>
                <a:schemeClr val="tx1"/>
              </a:buClr>
              <a:buFont typeface="Arial" charset="0"/>
              <a:buChar char="•"/>
              <a:defRPr/>
            </a:pPr>
            <a:r>
              <a:rPr lang="en-GB" sz="1600" i="0" dirty="0"/>
              <a:t> SV increases to		   175% (125ml)</a:t>
            </a:r>
          </a:p>
          <a:p>
            <a:pPr marL="1257300" lvl="2" indent="-342900">
              <a:lnSpc>
                <a:spcPct val="90000"/>
              </a:lnSpc>
              <a:spcBef>
                <a:spcPct val="20000"/>
              </a:spcBef>
              <a:buClr>
                <a:schemeClr val="tx1"/>
              </a:buClr>
              <a:buFont typeface="Arial" charset="0"/>
              <a:buChar char="•"/>
              <a:defRPr/>
            </a:pPr>
            <a:r>
              <a:rPr lang="en-GB" sz="1600" i="0" dirty="0"/>
              <a:t> CO increases to		   500% - 700%	 (25 - 35 L) </a:t>
            </a:r>
          </a:p>
          <a:p>
            <a:pPr marL="1257300" lvl="2" indent="-342900">
              <a:lnSpc>
                <a:spcPct val="90000"/>
              </a:lnSpc>
              <a:spcBef>
                <a:spcPct val="20000"/>
              </a:spcBef>
              <a:buClr>
                <a:schemeClr val="tx1"/>
              </a:buClr>
              <a:buFont typeface="Arial" charset="0"/>
              <a:buChar char="•"/>
              <a:defRPr/>
            </a:pPr>
            <a:endParaRPr lang="en-GB" sz="1600" b="1" i="0" dirty="0"/>
          </a:p>
          <a:p>
            <a:pPr marL="1257300" lvl="2" indent="-342900">
              <a:lnSpc>
                <a:spcPct val="90000"/>
              </a:lnSpc>
              <a:spcBef>
                <a:spcPct val="20000"/>
              </a:spcBef>
              <a:buClr>
                <a:schemeClr val="tx1"/>
              </a:buClr>
              <a:buFont typeface="Arial" charset="0"/>
              <a:buChar char="•"/>
              <a:defRPr/>
            </a:pPr>
            <a:r>
              <a:rPr lang="en-GB" sz="1600" b="1" i="0" dirty="0">
                <a:solidFill>
                  <a:schemeClr val="accent2">
                    <a:lumMod val="75000"/>
                  </a:schemeClr>
                </a:solidFill>
              </a:rPr>
              <a:t> In athletes</a:t>
            </a:r>
            <a:r>
              <a:rPr lang="en-GB" sz="1600" i="0" dirty="0"/>
              <a:t>:  maximum CO may be 35L or more - can't increase maximum HR beyond 200 </a:t>
            </a:r>
            <a:r>
              <a:rPr lang="en-GB" sz="1600" i="0" dirty="0" err="1"/>
              <a:t>bts</a:t>
            </a:r>
            <a:r>
              <a:rPr lang="en-GB" sz="1600" i="0" dirty="0"/>
              <a:t>  - hence - SV increases to 175 ml.</a:t>
            </a:r>
          </a:p>
        </p:txBody>
      </p:sp>
      <p:sp>
        <p:nvSpPr>
          <p:cNvPr id="6" name="Rectangle 5"/>
          <p:cNvSpPr/>
          <p:nvPr/>
        </p:nvSpPr>
        <p:spPr>
          <a:xfrm>
            <a:off x="8733563" y="2160418"/>
            <a:ext cx="3455262"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altLang="en-US" sz="1800" dirty="0">
                <a:solidFill>
                  <a:srgbClr val="DDE9EC">
                    <a:lumMod val="50000"/>
                  </a:srgbClr>
                </a:solidFill>
              </a:rPr>
              <a:t>In severe exercise:</a:t>
            </a:r>
          </a:p>
          <a:p>
            <a:pPr marL="342900" indent="-342900" algn="just">
              <a:buFont typeface="Arial" charset="0"/>
              <a:buChar char="•"/>
            </a:pPr>
            <a:r>
              <a:rPr lang="en-US" altLang="en-US" sz="1800" dirty="0">
                <a:solidFill>
                  <a:schemeClr val="tx1"/>
                </a:solidFill>
              </a:rPr>
              <a:t>CO is increased by 5-7 times </a:t>
            </a:r>
          </a:p>
          <a:p>
            <a:pPr algn="just"/>
            <a:r>
              <a:rPr lang="en-US" altLang="en-US" sz="1800" dirty="0">
                <a:solidFill>
                  <a:schemeClr val="tx1"/>
                </a:solidFill>
              </a:rPr>
              <a:t>(due to increase in HR &amp; SV)</a:t>
            </a:r>
          </a:p>
        </p:txBody>
      </p:sp>
      <p:sp>
        <p:nvSpPr>
          <p:cNvPr id="7" name="Text Box 2"/>
          <p:cNvSpPr txBox="1">
            <a:spLocks noGrp="1" noChangeArrowheads="1"/>
          </p:cNvSpPr>
          <p:nvPr>
            <p:ph type="title"/>
          </p:nvPr>
        </p:nvSpPr>
        <p:spPr bwMode="auto">
          <a:xfrm>
            <a:off x="609460" y="547975"/>
            <a:ext cx="10969943" cy="59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400" i="1">
                <a:solidFill>
                  <a:schemeClr val="tx1"/>
                </a:solidFill>
                <a:latin typeface="Trebuchet MS" panose="020B0603020202020204" pitchFamily="34" charset="0"/>
              </a:defRPr>
            </a:lvl1pPr>
            <a:lvl2pPr marL="742950" indent="-285750">
              <a:defRPr sz="3400" i="1">
                <a:solidFill>
                  <a:schemeClr val="tx1"/>
                </a:solidFill>
                <a:latin typeface="Trebuchet MS" panose="020B0603020202020204" pitchFamily="34" charset="0"/>
              </a:defRPr>
            </a:lvl2pPr>
            <a:lvl3pPr marL="1143000" indent="-228600">
              <a:defRPr sz="3400" i="1">
                <a:solidFill>
                  <a:schemeClr val="tx1"/>
                </a:solidFill>
                <a:latin typeface="Trebuchet MS" panose="020B0603020202020204" pitchFamily="34" charset="0"/>
              </a:defRPr>
            </a:lvl3pPr>
            <a:lvl4pPr marL="1600200" indent="-228600">
              <a:defRPr sz="3400" i="1">
                <a:solidFill>
                  <a:schemeClr val="tx1"/>
                </a:solidFill>
                <a:latin typeface="Trebuchet MS" panose="020B0603020202020204" pitchFamily="34" charset="0"/>
              </a:defRPr>
            </a:lvl4pPr>
            <a:lvl5pPr marL="2057400" indent="-228600">
              <a:defRPr sz="3400" i="1">
                <a:solidFill>
                  <a:schemeClr val="tx1"/>
                </a:solidFill>
                <a:latin typeface="Trebuchet MS" panose="020B0603020202020204" pitchFamily="34" charset="0"/>
              </a:defRPr>
            </a:lvl5pPr>
            <a:lvl6pPr marL="2514600" indent="-228600" eaLnBrk="0" fontAlgn="base" hangingPunct="0">
              <a:spcBef>
                <a:spcPct val="0"/>
              </a:spcBef>
              <a:spcAft>
                <a:spcPct val="0"/>
              </a:spcAft>
              <a:defRPr sz="3400" i="1">
                <a:solidFill>
                  <a:schemeClr val="tx1"/>
                </a:solidFill>
                <a:latin typeface="Trebuchet MS" panose="020B0603020202020204" pitchFamily="34" charset="0"/>
              </a:defRPr>
            </a:lvl6pPr>
            <a:lvl7pPr marL="2971800" indent="-228600" eaLnBrk="0" fontAlgn="base" hangingPunct="0">
              <a:spcBef>
                <a:spcPct val="0"/>
              </a:spcBef>
              <a:spcAft>
                <a:spcPct val="0"/>
              </a:spcAft>
              <a:defRPr sz="3400" i="1">
                <a:solidFill>
                  <a:schemeClr val="tx1"/>
                </a:solidFill>
                <a:latin typeface="Trebuchet MS" panose="020B0603020202020204" pitchFamily="34" charset="0"/>
              </a:defRPr>
            </a:lvl7pPr>
            <a:lvl8pPr marL="3429000" indent="-228600" eaLnBrk="0" fontAlgn="base" hangingPunct="0">
              <a:spcBef>
                <a:spcPct val="0"/>
              </a:spcBef>
              <a:spcAft>
                <a:spcPct val="0"/>
              </a:spcAft>
              <a:defRPr sz="3400" i="1">
                <a:solidFill>
                  <a:schemeClr val="tx1"/>
                </a:solidFill>
                <a:latin typeface="Trebuchet MS" panose="020B0603020202020204" pitchFamily="34" charset="0"/>
              </a:defRPr>
            </a:lvl8pPr>
            <a:lvl9pPr marL="3886200" indent="-228600" eaLnBrk="0" fontAlgn="base" hangingPunct="0">
              <a:spcBef>
                <a:spcPct val="0"/>
              </a:spcBef>
              <a:spcAft>
                <a:spcPct val="0"/>
              </a:spcAft>
              <a:defRPr sz="3400" i="1">
                <a:solidFill>
                  <a:schemeClr val="tx1"/>
                </a:solidFill>
                <a:latin typeface="Trebuchet MS" panose="020B0603020202020204" pitchFamily="34" charset="0"/>
              </a:defRPr>
            </a:lvl9pPr>
          </a:lstStyle>
          <a:p>
            <a:pPr eaLnBrk="1" hangingPunct="1"/>
            <a:r>
              <a:rPr lang="en-US" altLang="en-US" sz="3200" i="0" dirty="0">
                <a:solidFill>
                  <a:schemeClr val="tx2"/>
                </a:solidFill>
                <a:latin typeface="Bookman Old Style" charset="0"/>
                <a:ea typeface="Bookman Old Style" charset="0"/>
                <a:cs typeface="Bookman Old Style" charset="0"/>
              </a:rPr>
              <a:t>Physiological Changes In Cardiac Output</a:t>
            </a:r>
          </a:p>
        </p:txBody>
      </p:sp>
      <p:sp>
        <p:nvSpPr>
          <p:cNvPr id="4" name="Rectangle 3"/>
          <p:cNvSpPr/>
          <p:nvPr/>
        </p:nvSpPr>
        <p:spPr>
          <a:xfrm>
            <a:off x="8733563" y="3766226"/>
            <a:ext cx="6092825" cy="1323439"/>
          </a:xfrm>
          <a:prstGeom prst="rect">
            <a:avLst/>
          </a:prstGeom>
        </p:spPr>
        <p:txBody>
          <a:bodyPr>
            <a:spAutoFit/>
          </a:bodyPr>
          <a:lstStyle/>
          <a:p>
            <a:pPr algn="just"/>
            <a:r>
              <a:rPr lang="en-US" altLang="en-US" dirty="0">
                <a:solidFill>
                  <a:srgbClr val="DDE9EC">
                    <a:lumMod val="50000"/>
                  </a:srgbClr>
                </a:solidFill>
              </a:rPr>
              <a:t>Athletes at rest: </a:t>
            </a:r>
          </a:p>
          <a:p>
            <a:pPr marL="342900" indent="-342900" algn="just">
              <a:buFont typeface="Arial" charset="0"/>
              <a:buChar char="•"/>
            </a:pPr>
            <a:r>
              <a:rPr lang="en-US" altLang="en-US" dirty="0"/>
              <a:t>HR less </a:t>
            </a:r>
          </a:p>
          <a:p>
            <a:pPr marL="342900" indent="-342900" algn="just">
              <a:buFont typeface="Arial" charset="0"/>
              <a:buChar char="•"/>
            </a:pPr>
            <a:r>
              <a:rPr lang="en-US" altLang="en-US" dirty="0"/>
              <a:t>CO is the same </a:t>
            </a:r>
          </a:p>
          <a:p>
            <a:pPr marL="342900" indent="-342900" algn="just">
              <a:buFont typeface="Arial" charset="0"/>
              <a:buChar char="•"/>
            </a:pPr>
            <a:r>
              <a:rPr lang="en-US" altLang="en-US" dirty="0"/>
              <a:t>SV more </a:t>
            </a:r>
          </a:p>
        </p:txBody>
      </p:sp>
    </p:spTree>
    <p:extLst>
      <p:ext uri="{BB962C8B-B14F-4D97-AF65-F5344CB8AC3E}">
        <p14:creationId xmlns:p14="http://schemas.microsoft.com/office/powerpoint/2010/main" val="63916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5" name="Diagram 4"/>
          <p:cNvGraphicFramePr/>
          <p:nvPr>
            <p:extLst>
              <p:ext uri="{D42A27DB-BD31-4B8C-83A1-F6EECF244321}">
                <p14:modId xmlns:p14="http://schemas.microsoft.com/office/powerpoint/2010/main" val="94801786"/>
              </p:ext>
            </p:extLst>
          </p:nvPr>
        </p:nvGraphicFramePr>
        <p:xfrm>
          <a:off x="889445" y="188640"/>
          <a:ext cx="10893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7" name="Straight Connector 16"/>
          <p:cNvCxnSpPr/>
          <p:nvPr/>
        </p:nvCxnSpPr>
        <p:spPr>
          <a:xfrm flipH="1">
            <a:off x="8902724" y="3573016"/>
            <a:ext cx="1368152" cy="432048"/>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مستطيل 1"/>
          <p:cNvSpPr/>
          <p:nvPr/>
        </p:nvSpPr>
        <p:spPr>
          <a:xfrm>
            <a:off x="693812" y="4509120"/>
            <a:ext cx="10945216" cy="25673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just"/>
            <a:r>
              <a:rPr lang="en-US" sz="1100" b="1" dirty="0">
                <a:solidFill>
                  <a:schemeClr val="bg1">
                    <a:lumMod val="65000"/>
                  </a:schemeClr>
                </a:solidFill>
              </a:rPr>
              <a:t>The Bainbridge reflex, </a:t>
            </a:r>
            <a:r>
              <a:rPr lang="en-US" sz="1100" dirty="0">
                <a:solidFill>
                  <a:schemeClr val="bg1">
                    <a:lumMod val="65000"/>
                  </a:schemeClr>
                </a:solidFill>
              </a:rPr>
              <a:t>is an increase in heart rate due to an increase in central venous pressure. Increased blood volume is detected by stretch receptors (baroreceptors) located in both atria at the </a:t>
            </a:r>
            <a:r>
              <a:rPr lang="en-US" sz="1100" dirty="0" err="1">
                <a:solidFill>
                  <a:schemeClr val="bg1">
                    <a:lumMod val="65000"/>
                  </a:schemeClr>
                </a:solidFill>
              </a:rPr>
              <a:t>venoatrial</a:t>
            </a:r>
            <a:r>
              <a:rPr lang="en-US" sz="1100" dirty="0">
                <a:solidFill>
                  <a:schemeClr val="bg1">
                    <a:lumMod val="65000"/>
                  </a:schemeClr>
                </a:solidFill>
              </a:rPr>
              <a:t> junctions.</a:t>
            </a:r>
          </a:p>
          <a:p>
            <a:pPr algn="just"/>
            <a:r>
              <a:rPr lang="en-US" sz="1100" dirty="0">
                <a:solidFill>
                  <a:schemeClr val="bg1">
                    <a:lumMod val="65000"/>
                  </a:schemeClr>
                </a:solidFill>
              </a:rPr>
              <a:t>• The stretch receptors are sensitive to venous return.</a:t>
            </a:r>
          </a:p>
          <a:p>
            <a:pPr algn="just"/>
            <a:r>
              <a:rPr lang="en-US" sz="1100" dirty="0">
                <a:solidFill>
                  <a:schemeClr val="bg1">
                    <a:lumMod val="65000"/>
                  </a:schemeClr>
                </a:solidFill>
              </a:rPr>
              <a:t>• volume of blood entering the right atrium will cause stretching in the receptors.</a:t>
            </a:r>
          </a:p>
          <a:p>
            <a:pPr algn="just"/>
            <a:r>
              <a:rPr lang="en-US" sz="1100" dirty="0">
                <a:solidFill>
                  <a:schemeClr val="bg1">
                    <a:lumMod val="65000"/>
                  </a:schemeClr>
                </a:solidFill>
              </a:rPr>
              <a:t>• when the receptors are stretched, they will send signals to the brain which will increase the heart rate.</a:t>
            </a:r>
            <a:endParaRPr lang="ar-SA" sz="1100" dirty="0">
              <a:solidFill>
                <a:schemeClr val="bg1">
                  <a:lumMod val="65000"/>
                </a:schemeClr>
              </a:solidFill>
            </a:endParaRPr>
          </a:p>
        </p:txBody>
      </p:sp>
      <p:sp>
        <p:nvSpPr>
          <p:cNvPr id="4" name="Rectangle 3"/>
          <p:cNvSpPr/>
          <p:nvPr/>
        </p:nvSpPr>
        <p:spPr>
          <a:xfrm>
            <a:off x="2374775" y="4690858"/>
            <a:ext cx="1847429" cy="258532"/>
          </a:xfrm>
          <a:prstGeom prst="rect">
            <a:avLst/>
          </a:prstGeom>
        </p:spPr>
        <p:txBody>
          <a:bodyPr wrap="none">
            <a:spAutoFit/>
          </a:bodyPr>
          <a:lstStyle/>
          <a:p>
            <a:pPr marL="457200" lvl="1">
              <a:lnSpc>
                <a:spcPct val="90000"/>
              </a:lnSpc>
              <a:spcBef>
                <a:spcPct val="0"/>
              </a:spcBef>
              <a:spcAft>
                <a:spcPct val="50000"/>
              </a:spcAft>
              <a:buClr>
                <a:srgbClr val="FF6600"/>
              </a:buClr>
              <a:defRPr/>
            </a:pPr>
            <a:r>
              <a:rPr lang="en-US" sz="1200">
                <a:solidFill>
                  <a:schemeClr val="bg1">
                    <a:lumMod val="65000"/>
                  </a:schemeClr>
                </a:solidFill>
                <a:latin typeface="Arial"/>
              </a:rPr>
              <a:t>by negative effect</a:t>
            </a:r>
            <a:endParaRPr lang="en-US" sz="1200" dirty="0">
              <a:solidFill>
                <a:schemeClr val="bg1">
                  <a:lumMod val="65000"/>
                </a:schemeClr>
              </a:solidFill>
              <a:latin typeface="Arial"/>
            </a:endParaRPr>
          </a:p>
        </p:txBody>
      </p:sp>
    </p:spTree>
    <p:extLst>
      <p:ext uri="{BB962C8B-B14F-4D97-AF65-F5344CB8AC3E}">
        <p14:creationId xmlns:p14="http://schemas.microsoft.com/office/powerpoint/2010/main" val="11973648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0</TotalTime>
  <Words>2626</Words>
  <Application>Microsoft Office PowerPoint</Application>
  <PresentationFormat>Custom</PresentationFormat>
  <Paragraphs>347</Paragraphs>
  <Slides>20</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Arial</vt:lpstr>
      <vt:lpstr>Arial Black</vt:lpstr>
      <vt:lpstr>ArialMT</vt:lpstr>
      <vt:lpstr>Bookman Old Style</vt:lpstr>
      <vt:lpstr>Calibri</vt:lpstr>
      <vt:lpstr>Gill Sans MT</vt:lpstr>
      <vt:lpstr>GillSansMT</vt:lpstr>
      <vt:lpstr>Symbol</vt:lpstr>
      <vt:lpstr>Times New Roman</vt:lpstr>
      <vt:lpstr>Wingdings</vt:lpstr>
      <vt:lpstr>Wingdings 3</vt:lpstr>
      <vt:lpstr>Origin</vt:lpstr>
      <vt:lpstr>Cardiac Output </vt:lpstr>
      <vt:lpstr>Objectives</vt:lpstr>
      <vt:lpstr> The Cardiac Output (C.O)</vt:lpstr>
      <vt:lpstr>Cardiac Reserve: VR and CO </vt:lpstr>
      <vt:lpstr>Regulation of the Cardiac Pump</vt:lpstr>
      <vt:lpstr>PowerPoint Presentation</vt:lpstr>
      <vt:lpstr>Physiological/Pathological  Changes In Cardiac Output</vt:lpstr>
      <vt:lpstr>Physiological Changes In Cardiac Output</vt:lpstr>
      <vt:lpstr>PowerPoint Presentation</vt:lpstr>
      <vt:lpstr>Regulation of CO</vt:lpstr>
      <vt:lpstr>Summary </vt:lpstr>
      <vt:lpstr>Factors Affecting Cardiac Output</vt:lpstr>
      <vt:lpstr>1- Mechanisms of Neural Control </vt:lpstr>
      <vt:lpstr>2- Frequency Force Relationship </vt:lpstr>
      <vt:lpstr>Cardiac Index and Cardiac Output</vt:lpstr>
      <vt:lpstr>Methods for Measuring Cardiac Output</vt:lpstr>
      <vt:lpstr>Measurement of Cardiac Output</vt:lpstr>
      <vt:lpstr>The Heart has Limits for Achievable Cardiac Output (Girl’s doctor said just read it)</vt:lpstr>
      <vt:lpstr>Link to Editing File  (Please be sure to check this file frequently for any edits or updates on all of our lectures.) </vt:lpstr>
      <vt:lpstr>Thank you!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Maha Saja</dc:creator>
  <cp:lastModifiedBy>trad</cp:lastModifiedBy>
  <cp:revision>977</cp:revision>
  <dcterms:created xsi:type="dcterms:W3CDTF">2016-09-07T16:15:34Z</dcterms:created>
  <dcterms:modified xsi:type="dcterms:W3CDTF">2017-04-05T12:42:14Z</dcterms:modified>
</cp:coreProperties>
</file>