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5257800"/>
            <a:ext cx="64008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Cortex of Kidney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dministrator\Desktop\Dropbox\Histology Team\PRACTICAL\1st Year\Urinary Pictures\Kidney-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457200"/>
            <a:ext cx="6886383" cy="4685441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400"/>
            <a:ext cx="8229600" cy="6397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 Cortex of Kidney</a:t>
            </a:r>
          </a:p>
          <a:p>
            <a:endParaRPr lang="en-US" dirty="0"/>
          </a:p>
        </p:txBody>
      </p:sp>
      <p:pic>
        <p:nvPicPr>
          <p:cNvPr id="2050" name="Picture 2" descr="C:\Users\Administrator\Desktop\Dropbox\Histology Team\PRACTICAL\1st Year\Urinary Pictures\Kidney-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457200"/>
            <a:ext cx="6591300" cy="4484669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0"/>
            <a:ext cx="8229600" cy="13255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Cortex of Kidney</a:t>
            </a:r>
            <a:endParaRPr lang="en-US" dirty="0"/>
          </a:p>
        </p:txBody>
      </p:sp>
      <p:pic>
        <p:nvPicPr>
          <p:cNvPr id="9218" name="Picture 2" descr="C:\Users\Administrator\Desktop\Dropbox\Histology Team\PRACTICAL\1st Year\Urinary Pictures\kidney0222h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90500"/>
            <a:ext cx="3810000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9445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Medulla of Kidney</a:t>
            </a:r>
          </a:p>
          <a:p>
            <a:endParaRPr lang="en-US" dirty="0"/>
          </a:p>
        </p:txBody>
      </p:sp>
      <p:pic>
        <p:nvPicPr>
          <p:cNvPr id="3074" name="Picture 2" descr="C:\Users\Administrator\Desktop\Dropbox\Histology Team\PRACTICAL\1st Year\Urinary Pictures\Kidney-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28600"/>
            <a:ext cx="6271677" cy="4267200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29200"/>
            <a:ext cx="8229600" cy="10969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Medulla of Kidney</a:t>
            </a:r>
          </a:p>
          <a:p>
            <a:endParaRPr lang="en-US" dirty="0"/>
          </a:p>
        </p:txBody>
      </p:sp>
      <p:pic>
        <p:nvPicPr>
          <p:cNvPr id="4098" name="Picture 2" descr="C:\Users\Administrator\Desktop\Dropbox\Histology Team\PRACTICAL\1st Year\Urinary Pictures\Kidney-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838200"/>
            <a:ext cx="5143500" cy="3499597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2493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The ureter</a:t>
            </a:r>
          </a:p>
          <a:p>
            <a:endParaRPr lang="en-US" dirty="0"/>
          </a:p>
        </p:txBody>
      </p:sp>
      <p:pic>
        <p:nvPicPr>
          <p:cNvPr id="5122" name="Picture 2" descr="C:\Users\Administrator\Desktop\Dropbox\Histology Team\PRACTICAL\1st Year\Urinary Pictures\Ureter-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609600"/>
            <a:ext cx="6153150" cy="4186555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401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</a:p>
          <a:p>
            <a:pPr algn="ctr"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The ureter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Administrator\Desktop\Dropbox\Histology Team\PRACTICAL\1st Year\Urinary Pictures\Ureter-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609600"/>
            <a:ext cx="5924550" cy="4031017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554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 algn="ctr"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The Urinary bladder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Administrator\Desktop\Dropbox\Histology Team\PRACTICAL\1st Year\Urinary Pictures\Urinary Bladder-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28600"/>
            <a:ext cx="6076950" cy="4134709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4779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The Urinary bladder</a:t>
            </a:r>
            <a:endParaRPr lang="en-US" dirty="0"/>
          </a:p>
        </p:txBody>
      </p:sp>
      <p:pic>
        <p:nvPicPr>
          <p:cNvPr id="8194" name="Picture 2" descr="C:\Users\Administrator\Desktop\Dropbox\Histology Team\PRACTICAL\1st Year\Urinary Pictures\Urinary Bladder-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533400"/>
            <a:ext cx="5848350" cy="3979171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34</Words>
  <Application>Microsoft Office PowerPoint</Application>
  <PresentationFormat>On-screen Show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win10</cp:lastModifiedBy>
  <cp:revision>15</cp:revision>
  <dcterms:created xsi:type="dcterms:W3CDTF">2006-08-16T00:00:00Z</dcterms:created>
  <dcterms:modified xsi:type="dcterms:W3CDTF">2017-04-29T10:23:11Z</dcterms:modified>
</cp:coreProperties>
</file>