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80" r:id="rId10"/>
    <p:sldId id="281" r:id="rId11"/>
    <p:sldId id="282" r:id="rId12"/>
    <p:sldId id="284" r:id="rId13"/>
    <p:sldId id="285" r:id="rId14"/>
    <p:sldId id="286" r:id="rId15"/>
    <p:sldId id="288" r:id="rId16"/>
    <p:sldId id="289" r:id="rId17"/>
    <p:sldId id="290" r:id="rId18"/>
    <p:sldId id="292" r:id="rId19"/>
    <p:sldId id="293" r:id="rId20"/>
    <p:sldId id="294" r:id="rId21"/>
    <p:sldId id="297" r:id="rId22"/>
    <p:sldId id="274" r:id="rId23"/>
    <p:sldId id="267" r:id="rId24"/>
    <p:sldId id="275" r:id="rId25"/>
    <p:sldId id="268" r:id="rId26"/>
    <p:sldId id="269" r:id="rId27"/>
    <p:sldId id="270" r:id="rId28"/>
    <p:sldId id="272" r:id="rId29"/>
    <p:sldId id="276" r:id="rId30"/>
    <p:sldId id="271" r:id="rId31"/>
    <p:sldId id="27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867FBC-A3D3-4779-9CFE-5DAB00E735F8}" type="doc">
      <dgm:prSet loTypeId="urn:microsoft.com/office/officeart/2005/8/layout/orgChart1" loCatId="hierarchy" qsTypeId="urn:microsoft.com/office/officeart/2005/8/quickstyle/simple1" qsCatId="simple" csTypeId="urn:microsoft.com/office/officeart/2005/8/colors/accent1_2" csCatId="accent1"/>
      <dgm:spPr/>
    </dgm:pt>
    <dgm:pt modelId="{AD06D9F7-0C5E-43CD-A3D5-0F8E2337D234}">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Acute renal failure</a:t>
          </a:r>
          <a:endParaRPr kumimoji="0" lang="en-US" altLang="en-US" b="0" i="0" u="none" strike="noStrike" cap="none" normalizeH="0" baseline="0" smtClean="0">
            <a:ln>
              <a:noFill/>
            </a:ln>
            <a:solidFill>
              <a:schemeClr val="tx1"/>
            </a:solidFill>
            <a:effectLst/>
            <a:latin typeface="Verdana" panose="020B0604030504040204" pitchFamily="34" charset="0"/>
          </a:endParaRPr>
        </a:p>
      </dgm:t>
    </dgm:pt>
    <dgm:pt modelId="{19782887-835B-403E-B1A8-D22A3ACEE6B3}" type="parTrans" cxnId="{7FFF6236-FADA-4DD4-9E56-1C80EB6C76CA}">
      <dgm:prSet/>
      <dgm:spPr/>
    </dgm:pt>
    <dgm:pt modelId="{29B7A24F-2425-4FD0-9F0C-288F8139F0F5}" type="sibTrans" cxnId="{7FFF6236-FADA-4DD4-9E56-1C80EB6C76CA}">
      <dgm:prSet/>
      <dgm:spPr/>
    </dgm:pt>
    <dgm:pt modelId="{FF0D7EAC-3E7F-4079-A3C2-3A176DCC0846}">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Prerenal</a:t>
          </a:r>
          <a:endParaRPr kumimoji="0" lang="en-US" altLang="en-US" b="0" i="0" u="none" strike="noStrike" cap="none" normalizeH="0" baseline="0" smtClean="0">
            <a:ln>
              <a:noFill/>
            </a:ln>
            <a:solidFill>
              <a:schemeClr val="tx1"/>
            </a:solidFill>
            <a:effectLst/>
            <a:latin typeface="Verdana" panose="020B0604030504040204" pitchFamily="34" charset="0"/>
          </a:endParaRPr>
        </a:p>
      </dgm:t>
    </dgm:pt>
    <dgm:pt modelId="{BC8E5561-92C0-4508-80A1-CF068574EE39}" type="parTrans" cxnId="{24707E71-43A9-41D3-B7DB-1EA221BF0783}">
      <dgm:prSet/>
      <dgm:spPr/>
    </dgm:pt>
    <dgm:pt modelId="{4BCA315F-EEA8-4945-8875-C10596C96AFE}" type="sibTrans" cxnId="{24707E71-43A9-41D3-B7DB-1EA221BF0783}">
      <dgm:prSet/>
      <dgm:spPr/>
    </dgm:pt>
    <dgm:pt modelId="{EFC51607-577A-40EF-B422-691381BDF40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Intrarenal</a:t>
          </a:r>
          <a:endParaRPr kumimoji="0" lang="en-US" altLang="en-US" b="0" i="0" u="none" strike="noStrike" cap="none" normalizeH="0" baseline="0" smtClean="0">
            <a:ln>
              <a:noFill/>
            </a:ln>
            <a:solidFill>
              <a:schemeClr val="tx1"/>
            </a:solidFill>
            <a:effectLst/>
            <a:latin typeface="Verdana" panose="020B0604030504040204" pitchFamily="34" charset="0"/>
          </a:endParaRPr>
        </a:p>
      </dgm:t>
    </dgm:pt>
    <dgm:pt modelId="{38E34B96-84FA-4DBF-A99F-5CF927853846}" type="parTrans" cxnId="{9F06556A-FCED-4BDF-9E4B-B8F46D71A414}">
      <dgm:prSet/>
      <dgm:spPr/>
    </dgm:pt>
    <dgm:pt modelId="{0449D39C-14E8-40A6-9923-B5B487428E64}" type="sibTrans" cxnId="{9F06556A-FCED-4BDF-9E4B-B8F46D71A414}">
      <dgm:prSet/>
      <dgm:spPr/>
    </dgm:pt>
    <dgm:pt modelId="{C2B21E0F-3D2B-4034-9D60-5CBD2236FFA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Vascular</a:t>
          </a:r>
          <a:endParaRPr kumimoji="0" lang="en-US" altLang="en-US" b="0" i="0" u="none" strike="noStrike" cap="none" normalizeH="0" baseline="0" smtClean="0">
            <a:ln>
              <a:noFill/>
            </a:ln>
            <a:solidFill>
              <a:schemeClr val="tx1"/>
            </a:solidFill>
            <a:effectLst/>
            <a:latin typeface="Verdana" panose="020B0604030504040204" pitchFamily="34" charset="0"/>
          </a:endParaRPr>
        </a:p>
      </dgm:t>
    </dgm:pt>
    <dgm:pt modelId="{C688D15C-F6F3-4351-AA39-B9271CB03460}" type="parTrans" cxnId="{5B33EF4C-2F9D-476E-86CB-C5185DA1ABD1}">
      <dgm:prSet/>
      <dgm:spPr/>
    </dgm:pt>
    <dgm:pt modelId="{1CD355BA-3787-4E99-9BBE-AE260E668E1E}" type="sibTrans" cxnId="{5B33EF4C-2F9D-476E-86CB-C5185DA1ABD1}">
      <dgm:prSet/>
      <dgm:spPr/>
    </dgm:pt>
    <dgm:pt modelId="{1947F760-5C52-497E-957D-D5EBEFB08EF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Glomerular</a:t>
          </a:r>
          <a:endParaRPr kumimoji="0" lang="en-US" altLang="en-US" b="0" i="0" u="none" strike="noStrike" cap="none" normalizeH="0" baseline="0" smtClean="0">
            <a:ln>
              <a:noFill/>
            </a:ln>
            <a:solidFill>
              <a:schemeClr val="tx1"/>
            </a:solidFill>
            <a:effectLst/>
            <a:latin typeface="Verdana" panose="020B0604030504040204" pitchFamily="34" charset="0"/>
          </a:endParaRPr>
        </a:p>
      </dgm:t>
    </dgm:pt>
    <dgm:pt modelId="{9D65C760-5259-4D80-8B5A-733C655E211A}" type="parTrans" cxnId="{DE10E057-116B-46EF-833D-9879DE633A2A}">
      <dgm:prSet/>
      <dgm:spPr/>
    </dgm:pt>
    <dgm:pt modelId="{D64CDE89-4DBD-4B88-AC77-BDDF99C36148}" type="sibTrans" cxnId="{DE10E057-116B-46EF-833D-9879DE633A2A}">
      <dgm:prSet/>
      <dgm:spPr/>
    </dgm:pt>
    <dgm:pt modelId="{95649472-A1FB-43A3-9D84-663265D8F48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Tubular</a:t>
          </a:r>
          <a:endParaRPr kumimoji="0" lang="en-US" altLang="en-US" b="0" i="0" u="none" strike="noStrike" cap="none" normalizeH="0" baseline="0" smtClean="0">
            <a:ln>
              <a:noFill/>
            </a:ln>
            <a:solidFill>
              <a:schemeClr val="tx1"/>
            </a:solidFill>
            <a:effectLst/>
            <a:latin typeface="Verdana" panose="020B0604030504040204" pitchFamily="34" charset="0"/>
          </a:endParaRPr>
        </a:p>
      </dgm:t>
    </dgm:pt>
    <dgm:pt modelId="{55863E94-EB0A-4A2C-9A58-89C93275366B}" type="parTrans" cxnId="{304745DC-F7D2-46D3-9920-3B6793881944}">
      <dgm:prSet/>
      <dgm:spPr/>
    </dgm:pt>
    <dgm:pt modelId="{5065381A-241E-4BA2-8D80-879CF0F76C21}" type="sibTrans" cxnId="{304745DC-F7D2-46D3-9920-3B6793881944}">
      <dgm:prSet/>
      <dgm:spPr/>
    </dgm:pt>
    <dgm:pt modelId="{BDD9C160-3C1E-41B3-BFAC-B22627A0EB44}">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Ischemia</a:t>
          </a:r>
          <a:endParaRPr kumimoji="0" lang="en-US" altLang="en-US" b="0" i="0" u="none" strike="noStrike" cap="none" normalizeH="0" baseline="0" smtClean="0">
            <a:ln>
              <a:noFill/>
            </a:ln>
            <a:solidFill>
              <a:schemeClr val="tx1"/>
            </a:solidFill>
            <a:effectLst/>
            <a:latin typeface="Verdana" panose="020B0604030504040204" pitchFamily="34" charset="0"/>
          </a:endParaRPr>
        </a:p>
      </dgm:t>
    </dgm:pt>
    <dgm:pt modelId="{6DBD8EA8-5C3D-4385-909E-EA28E9A0B47A}" type="parTrans" cxnId="{A7FE5108-E2B2-4519-BA2B-D1BF4C06EA2B}">
      <dgm:prSet/>
      <dgm:spPr/>
    </dgm:pt>
    <dgm:pt modelId="{A49FC36F-0FA0-4086-9AFB-903684FC6798}" type="sibTrans" cxnId="{A7FE5108-E2B2-4519-BA2B-D1BF4C06EA2B}">
      <dgm:prSet/>
      <dgm:spPr/>
    </dgm:pt>
    <dgm:pt modelId="{5DE895CA-BD6E-430E-A30C-CA312A71F45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Toxins</a:t>
          </a:r>
          <a:endParaRPr kumimoji="0" lang="en-US" altLang="en-US" b="0" i="0" u="none" strike="noStrike" cap="none" normalizeH="0" baseline="0" smtClean="0">
            <a:ln>
              <a:noFill/>
            </a:ln>
            <a:solidFill>
              <a:schemeClr val="tx1"/>
            </a:solidFill>
            <a:effectLst/>
            <a:latin typeface="Verdana" panose="020B0604030504040204" pitchFamily="34" charset="0"/>
          </a:endParaRPr>
        </a:p>
      </dgm:t>
    </dgm:pt>
    <dgm:pt modelId="{66F86D36-839D-4454-A45A-EB2BFF72D79A}" type="parTrans" cxnId="{8E971739-10AD-47B2-B9F5-7F809A4892FA}">
      <dgm:prSet/>
      <dgm:spPr/>
    </dgm:pt>
    <dgm:pt modelId="{D0F4E592-9D30-4060-91C1-7E43132A8DF6}" type="sibTrans" cxnId="{8E971739-10AD-47B2-B9F5-7F809A4892FA}">
      <dgm:prSet/>
      <dgm:spPr/>
    </dgm:pt>
    <dgm:pt modelId="{D4204C72-FABB-49C8-91B9-F816948F6C61}">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Pigments</a:t>
          </a:r>
          <a:endParaRPr kumimoji="0" lang="en-US" altLang="en-US" b="0" i="0" u="none" strike="noStrike" cap="none" normalizeH="0" baseline="0" smtClean="0">
            <a:ln>
              <a:noFill/>
            </a:ln>
            <a:solidFill>
              <a:schemeClr val="tx1"/>
            </a:solidFill>
            <a:effectLst/>
            <a:latin typeface="Verdana" panose="020B0604030504040204" pitchFamily="34" charset="0"/>
          </a:endParaRPr>
        </a:p>
      </dgm:t>
    </dgm:pt>
    <dgm:pt modelId="{088E6A40-3588-4CD3-85A5-B456880A56D1}" type="parTrans" cxnId="{0C305302-2345-4CC6-87D0-402BAF5D2148}">
      <dgm:prSet/>
      <dgm:spPr/>
    </dgm:pt>
    <dgm:pt modelId="{33967303-E37C-4725-9AFF-5E8A6C8A511E}" type="sibTrans" cxnId="{0C305302-2345-4CC6-87D0-402BAF5D2148}">
      <dgm:prSet/>
      <dgm:spPr/>
    </dgm:pt>
    <dgm:pt modelId="{CB6628E4-FB83-4239-9E88-E22BDD20CBC1}">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Interstitial</a:t>
          </a:r>
          <a:endParaRPr kumimoji="0" lang="en-US" altLang="en-US" b="0" i="0" u="none" strike="noStrike" cap="none" normalizeH="0" baseline="0" smtClean="0">
            <a:ln>
              <a:noFill/>
            </a:ln>
            <a:solidFill>
              <a:schemeClr val="tx1"/>
            </a:solidFill>
            <a:effectLst/>
            <a:latin typeface="Verdana" panose="020B0604030504040204" pitchFamily="34" charset="0"/>
          </a:endParaRPr>
        </a:p>
      </dgm:t>
    </dgm:pt>
    <dgm:pt modelId="{BFBB2702-6B9D-44C3-98AE-B0FA2BF28631}" type="parTrans" cxnId="{A4936D11-5E09-4272-AC35-5C2128A2713B}">
      <dgm:prSet/>
      <dgm:spPr/>
    </dgm:pt>
    <dgm:pt modelId="{187DEB89-203E-4768-AE67-2BB08CB52D00}" type="sibTrans" cxnId="{A4936D11-5E09-4272-AC35-5C2128A2713B}">
      <dgm:prSet/>
      <dgm:spPr/>
    </dgm:pt>
    <dgm:pt modelId="{C3959AEA-776E-43C4-B002-459767E98CDD}">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Postrenal</a:t>
          </a:r>
          <a:endParaRPr kumimoji="0" lang="en-US" altLang="en-US" b="0" i="0" u="none" strike="noStrike" cap="none" normalizeH="0" baseline="0" smtClean="0">
            <a:ln>
              <a:noFill/>
            </a:ln>
            <a:solidFill>
              <a:schemeClr val="tx1"/>
            </a:solidFill>
            <a:effectLst/>
            <a:latin typeface="Verdana" panose="020B0604030504040204" pitchFamily="34" charset="0"/>
          </a:endParaRPr>
        </a:p>
      </dgm:t>
    </dgm:pt>
    <dgm:pt modelId="{6E2B9AAD-FC20-48AE-A124-1BBA41F73381}" type="parTrans" cxnId="{910611CE-D950-4630-A04E-31D2D95A6847}">
      <dgm:prSet/>
      <dgm:spPr/>
    </dgm:pt>
    <dgm:pt modelId="{B871728C-F4C6-4C27-80A1-3D824AFBA433}" type="sibTrans" cxnId="{910611CE-D950-4630-A04E-31D2D95A6847}">
      <dgm:prSet/>
      <dgm:spPr/>
    </dgm:pt>
    <dgm:pt modelId="{827F35B4-C116-4423-B31D-99281E60262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Factitious</a:t>
          </a:r>
          <a:endParaRPr kumimoji="0" lang="en-US" altLang="en-US" b="0" i="0" u="none" strike="noStrike" cap="none" normalizeH="0" baseline="0" smtClean="0">
            <a:ln>
              <a:noFill/>
            </a:ln>
            <a:solidFill>
              <a:schemeClr val="tx1"/>
            </a:solidFill>
            <a:effectLst/>
            <a:latin typeface="Verdana" panose="020B0604030504040204" pitchFamily="34" charset="0"/>
          </a:endParaRPr>
        </a:p>
      </dgm:t>
    </dgm:pt>
    <dgm:pt modelId="{570C49D5-F185-4BEB-9C5B-030B0DEFDB1C}" type="parTrans" cxnId="{E61B1358-1A41-4607-9DD6-7061A8CD9F88}">
      <dgm:prSet/>
      <dgm:spPr/>
    </dgm:pt>
    <dgm:pt modelId="{D4B97DA2-0128-4825-AFCD-66DFDE5F4073}" type="sibTrans" cxnId="{E61B1358-1A41-4607-9DD6-7061A8CD9F88}">
      <dgm:prSet/>
      <dgm:spPr/>
    </dgm:pt>
    <dgm:pt modelId="{1415D5A2-3FAD-4827-BF76-5299E9A21332}" type="pres">
      <dgm:prSet presAssocID="{DF867FBC-A3D3-4779-9CFE-5DAB00E735F8}" presName="hierChild1" presStyleCnt="0">
        <dgm:presLayoutVars>
          <dgm:orgChart val="1"/>
          <dgm:chPref val="1"/>
          <dgm:dir/>
          <dgm:animOne val="branch"/>
          <dgm:animLvl val="lvl"/>
          <dgm:resizeHandles/>
        </dgm:presLayoutVars>
      </dgm:prSet>
      <dgm:spPr/>
    </dgm:pt>
    <dgm:pt modelId="{AD8247AF-D9D1-4117-880B-4EC73C04AAF0}" type="pres">
      <dgm:prSet presAssocID="{AD06D9F7-0C5E-43CD-A3D5-0F8E2337D234}" presName="hierRoot1" presStyleCnt="0">
        <dgm:presLayoutVars>
          <dgm:hierBranch/>
        </dgm:presLayoutVars>
      </dgm:prSet>
      <dgm:spPr/>
    </dgm:pt>
    <dgm:pt modelId="{2B1095FB-D383-4542-8579-0594048E62F7}" type="pres">
      <dgm:prSet presAssocID="{AD06D9F7-0C5E-43CD-A3D5-0F8E2337D234}" presName="rootComposite1" presStyleCnt="0"/>
      <dgm:spPr/>
    </dgm:pt>
    <dgm:pt modelId="{F33AFDB5-11B0-4562-9962-527E9533F613}" type="pres">
      <dgm:prSet presAssocID="{AD06D9F7-0C5E-43CD-A3D5-0F8E2337D234}" presName="rootText1" presStyleLbl="node0" presStyleIdx="0" presStyleCnt="1">
        <dgm:presLayoutVars>
          <dgm:chPref val="3"/>
        </dgm:presLayoutVars>
      </dgm:prSet>
      <dgm:spPr/>
    </dgm:pt>
    <dgm:pt modelId="{DDEC1436-4FD6-48E2-8CB4-7F03784C17CE}" type="pres">
      <dgm:prSet presAssocID="{AD06D9F7-0C5E-43CD-A3D5-0F8E2337D234}" presName="rootConnector1" presStyleLbl="node1" presStyleIdx="0" presStyleCnt="0"/>
      <dgm:spPr/>
    </dgm:pt>
    <dgm:pt modelId="{79FA7DE1-BD74-4264-B386-038052292275}" type="pres">
      <dgm:prSet presAssocID="{AD06D9F7-0C5E-43CD-A3D5-0F8E2337D234}" presName="hierChild2" presStyleCnt="0"/>
      <dgm:spPr/>
    </dgm:pt>
    <dgm:pt modelId="{AC446FF1-8996-4380-932D-6E34593AD94D}" type="pres">
      <dgm:prSet presAssocID="{BC8E5561-92C0-4508-80A1-CF068574EE39}" presName="Name35" presStyleLbl="parChTrans1D2" presStyleIdx="0" presStyleCnt="4"/>
      <dgm:spPr/>
    </dgm:pt>
    <dgm:pt modelId="{51EF0B61-C580-4BA5-8DA5-86B7FEB7E5E1}" type="pres">
      <dgm:prSet presAssocID="{FF0D7EAC-3E7F-4079-A3C2-3A176DCC0846}" presName="hierRoot2" presStyleCnt="0">
        <dgm:presLayoutVars>
          <dgm:hierBranch/>
        </dgm:presLayoutVars>
      </dgm:prSet>
      <dgm:spPr/>
    </dgm:pt>
    <dgm:pt modelId="{DF36550E-00B3-40EF-881D-EAD1D1A9B82F}" type="pres">
      <dgm:prSet presAssocID="{FF0D7EAC-3E7F-4079-A3C2-3A176DCC0846}" presName="rootComposite" presStyleCnt="0"/>
      <dgm:spPr/>
    </dgm:pt>
    <dgm:pt modelId="{B932D08B-EC20-439A-B162-B0A3B41A2453}" type="pres">
      <dgm:prSet presAssocID="{FF0D7EAC-3E7F-4079-A3C2-3A176DCC0846}" presName="rootText" presStyleLbl="node2" presStyleIdx="0" presStyleCnt="4">
        <dgm:presLayoutVars>
          <dgm:chPref val="3"/>
        </dgm:presLayoutVars>
      </dgm:prSet>
      <dgm:spPr/>
    </dgm:pt>
    <dgm:pt modelId="{83177A97-8C41-4BFE-A07F-B005E817E59B}" type="pres">
      <dgm:prSet presAssocID="{FF0D7EAC-3E7F-4079-A3C2-3A176DCC0846}" presName="rootConnector" presStyleLbl="node2" presStyleIdx="0" presStyleCnt="4"/>
      <dgm:spPr/>
    </dgm:pt>
    <dgm:pt modelId="{26FB51CE-7EFF-422D-8F29-258FA0E08272}" type="pres">
      <dgm:prSet presAssocID="{FF0D7EAC-3E7F-4079-A3C2-3A176DCC0846}" presName="hierChild4" presStyleCnt="0"/>
      <dgm:spPr/>
    </dgm:pt>
    <dgm:pt modelId="{3B6A0894-D075-4D13-B6EC-F5765F758EF4}" type="pres">
      <dgm:prSet presAssocID="{FF0D7EAC-3E7F-4079-A3C2-3A176DCC0846}" presName="hierChild5" presStyleCnt="0"/>
      <dgm:spPr/>
    </dgm:pt>
    <dgm:pt modelId="{0EA63B3A-09FF-46B5-BB4D-B5FA7F77B3EA}" type="pres">
      <dgm:prSet presAssocID="{38E34B96-84FA-4DBF-A99F-5CF927853846}" presName="Name35" presStyleLbl="parChTrans1D2" presStyleIdx="1" presStyleCnt="4"/>
      <dgm:spPr/>
    </dgm:pt>
    <dgm:pt modelId="{944C9258-CFB2-4391-A28E-E6407024DABF}" type="pres">
      <dgm:prSet presAssocID="{EFC51607-577A-40EF-B422-691381BDF40F}" presName="hierRoot2" presStyleCnt="0">
        <dgm:presLayoutVars>
          <dgm:hierBranch/>
        </dgm:presLayoutVars>
      </dgm:prSet>
      <dgm:spPr/>
    </dgm:pt>
    <dgm:pt modelId="{403AC0DC-9D24-4A9C-A85F-2EE1A347C0F0}" type="pres">
      <dgm:prSet presAssocID="{EFC51607-577A-40EF-B422-691381BDF40F}" presName="rootComposite" presStyleCnt="0"/>
      <dgm:spPr/>
    </dgm:pt>
    <dgm:pt modelId="{B6A436FD-6701-4685-BECA-E5E4D5E5C98B}" type="pres">
      <dgm:prSet presAssocID="{EFC51607-577A-40EF-B422-691381BDF40F}" presName="rootText" presStyleLbl="node2" presStyleIdx="1" presStyleCnt="4">
        <dgm:presLayoutVars>
          <dgm:chPref val="3"/>
        </dgm:presLayoutVars>
      </dgm:prSet>
      <dgm:spPr/>
    </dgm:pt>
    <dgm:pt modelId="{37FBC457-191C-4765-A8EF-8D07D201DD8B}" type="pres">
      <dgm:prSet presAssocID="{EFC51607-577A-40EF-B422-691381BDF40F}" presName="rootConnector" presStyleLbl="node2" presStyleIdx="1" presStyleCnt="4"/>
      <dgm:spPr/>
    </dgm:pt>
    <dgm:pt modelId="{12B6D725-2792-4CF1-A57E-1044320A4B0C}" type="pres">
      <dgm:prSet presAssocID="{EFC51607-577A-40EF-B422-691381BDF40F}" presName="hierChild4" presStyleCnt="0"/>
      <dgm:spPr/>
    </dgm:pt>
    <dgm:pt modelId="{047E6FFD-2972-47F8-89FA-AFE17C9A0067}" type="pres">
      <dgm:prSet presAssocID="{C688D15C-F6F3-4351-AA39-B9271CB03460}" presName="Name35" presStyleLbl="parChTrans1D3" presStyleIdx="0" presStyleCnt="4"/>
      <dgm:spPr/>
    </dgm:pt>
    <dgm:pt modelId="{5027F941-45F5-4D7D-AF57-93A4C2C4D48A}" type="pres">
      <dgm:prSet presAssocID="{C2B21E0F-3D2B-4034-9D60-5CBD2236FFAF}" presName="hierRoot2" presStyleCnt="0">
        <dgm:presLayoutVars>
          <dgm:hierBranch val="r"/>
        </dgm:presLayoutVars>
      </dgm:prSet>
      <dgm:spPr/>
    </dgm:pt>
    <dgm:pt modelId="{E33E3E5C-714B-41CB-9171-381EC2B3ECDB}" type="pres">
      <dgm:prSet presAssocID="{C2B21E0F-3D2B-4034-9D60-5CBD2236FFAF}" presName="rootComposite" presStyleCnt="0"/>
      <dgm:spPr/>
    </dgm:pt>
    <dgm:pt modelId="{DEAA62AE-EC5E-4126-A01A-D202F8B2C997}" type="pres">
      <dgm:prSet presAssocID="{C2B21E0F-3D2B-4034-9D60-5CBD2236FFAF}" presName="rootText" presStyleLbl="node3" presStyleIdx="0" presStyleCnt="4">
        <dgm:presLayoutVars>
          <dgm:chPref val="3"/>
        </dgm:presLayoutVars>
      </dgm:prSet>
      <dgm:spPr/>
    </dgm:pt>
    <dgm:pt modelId="{A1B6B4F6-0E64-442F-8186-3B6317648686}" type="pres">
      <dgm:prSet presAssocID="{C2B21E0F-3D2B-4034-9D60-5CBD2236FFAF}" presName="rootConnector" presStyleLbl="node3" presStyleIdx="0" presStyleCnt="4"/>
      <dgm:spPr/>
    </dgm:pt>
    <dgm:pt modelId="{986B278E-4709-451D-8BB1-D2936440F83F}" type="pres">
      <dgm:prSet presAssocID="{C2B21E0F-3D2B-4034-9D60-5CBD2236FFAF}" presName="hierChild4" presStyleCnt="0"/>
      <dgm:spPr/>
    </dgm:pt>
    <dgm:pt modelId="{8E6017F7-9CF1-42EC-953A-5F29605E0156}" type="pres">
      <dgm:prSet presAssocID="{C2B21E0F-3D2B-4034-9D60-5CBD2236FFAF}" presName="hierChild5" presStyleCnt="0"/>
      <dgm:spPr/>
    </dgm:pt>
    <dgm:pt modelId="{1A6D48B7-CCCD-4786-9A54-FD6ABAE963EA}" type="pres">
      <dgm:prSet presAssocID="{9D65C760-5259-4D80-8B5A-733C655E211A}" presName="Name35" presStyleLbl="parChTrans1D3" presStyleIdx="1" presStyleCnt="4"/>
      <dgm:spPr/>
    </dgm:pt>
    <dgm:pt modelId="{F6D5D683-0213-4269-B9C8-0C261A95EFA8}" type="pres">
      <dgm:prSet presAssocID="{1947F760-5C52-497E-957D-D5EBEFB08EF7}" presName="hierRoot2" presStyleCnt="0">
        <dgm:presLayoutVars>
          <dgm:hierBranch val="r"/>
        </dgm:presLayoutVars>
      </dgm:prSet>
      <dgm:spPr/>
    </dgm:pt>
    <dgm:pt modelId="{98BA0CFF-E6A6-4ED5-A0BB-F49E105F409B}" type="pres">
      <dgm:prSet presAssocID="{1947F760-5C52-497E-957D-D5EBEFB08EF7}" presName="rootComposite" presStyleCnt="0"/>
      <dgm:spPr/>
    </dgm:pt>
    <dgm:pt modelId="{B0C83A4A-EBF3-4B96-8DB9-E71C9C36508E}" type="pres">
      <dgm:prSet presAssocID="{1947F760-5C52-497E-957D-D5EBEFB08EF7}" presName="rootText" presStyleLbl="node3" presStyleIdx="1" presStyleCnt="4">
        <dgm:presLayoutVars>
          <dgm:chPref val="3"/>
        </dgm:presLayoutVars>
      </dgm:prSet>
      <dgm:spPr/>
    </dgm:pt>
    <dgm:pt modelId="{65F684A8-135B-4BF0-BB09-03D6B6A5D7FD}" type="pres">
      <dgm:prSet presAssocID="{1947F760-5C52-497E-957D-D5EBEFB08EF7}" presName="rootConnector" presStyleLbl="node3" presStyleIdx="1" presStyleCnt="4"/>
      <dgm:spPr/>
    </dgm:pt>
    <dgm:pt modelId="{BEAD03E7-106F-4D8E-B8FC-CEEF1BEABB10}" type="pres">
      <dgm:prSet presAssocID="{1947F760-5C52-497E-957D-D5EBEFB08EF7}" presName="hierChild4" presStyleCnt="0"/>
      <dgm:spPr/>
    </dgm:pt>
    <dgm:pt modelId="{12DAFA8C-4CB3-436B-B314-A3D8F6124B6A}" type="pres">
      <dgm:prSet presAssocID="{1947F760-5C52-497E-957D-D5EBEFB08EF7}" presName="hierChild5" presStyleCnt="0"/>
      <dgm:spPr/>
    </dgm:pt>
    <dgm:pt modelId="{232B70A8-CCDB-489F-A079-E097BF8D6DA8}" type="pres">
      <dgm:prSet presAssocID="{55863E94-EB0A-4A2C-9A58-89C93275366B}" presName="Name35" presStyleLbl="parChTrans1D3" presStyleIdx="2" presStyleCnt="4"/>
      <dgm:spPr/>
    </dgm:pt>
    <dgm:pt modelId="{5B6909E9-56CE-4577-A2E5-B3C2011610F7}" type="pres">
      <dgm:prSet presAssocID="{95649472-A1FB-43A3-9D84-663265D8F48E}" presName="hierRoot2" presStyleCnt="0">
        <dgm:presLayoutVars>
          <dgm:hierBranch val="r"/>
        </dgm:presLayoutVars>
      </dgm:prSet>
      <dgm:spPr/>
    </dgm:pt>
    <dgm:pt modelId="{38D1AA45-3D07-4DA2-B55D-B1A4013AB811}" type="pres">
      <dgm:prSet presAssocID="{95649472-A1FB-43A3-9D84-663265D8F48E}" presName="rootComposite" presStyleCnt="0"/>
      <dgm:spPr/>
    </dgm:pt>
    <dgm:pt modelId="{1E67CA0B-6C3D-4703-9F60-F8A0C6B144C5}" type="pres">
      <dgm:prSet presAssocID="{95649472-A1FB-43A3-9D84-663265D8F48E}" presName="rootText" presStyleLbl="node3" presStyleIdx="2" presStyleCnt="4">
        <dgm:presLayoutVars>
          <dgm:chPref val="3"/>
        </dgm:presLayoutVars>
      </dgm:prSet>
      <dgm:spPr/>
    </dgm:pt>
    <dgm:pt modelId="{DBD8BAEF-39D3-4A8D-8FEB-0ED163139A88}" type="pres">
      <dgm:prSet presAssocID="{95649472-A1FB-43A3-9D84-663265D8F48E}" presName="rootConnector" presStyleLbl="node3" presStyleIdx="2" presStyleCnt="4"/>
      <dgm:spPr/>
    </dgm:pt>
    <dgm:pt modelId="{53E26E02-B3C4-44F5-9FD8-9E22A3EAE690}" type="pres">
      <dgm:prSet presAssocID="{95649472-A1FB-43A3-9D84-663265D8F48E}" presName="hierChild4" presStyleCnt="0"/>
      <dgm:spPr/>
    </dgm:pt>
    <dgm:pt modelId="{F783D400-AB16-4CC2-A917-FB2F834BD34E}" type="pres">
      <dgm:prSet presAssocID="{6DBD8EA8-5C3D-4385-909E-EA28E9A0B47A}" presName="Name50" presStyleLbl="parChTrans1D4" presStyleIdx="0" presStyleCnt="3"/>
      <dgm:spPr/>
    </dgm:pt>
    <dgm:pt modelId="{94F70056-6EA7-4012-A804-9ED9EB2B505F}" type="pres">
      <dgm:prSet presAssocID="{BDD9C160-3C1E-41B3-BFAC-B22627A0EB44}" presName="hierRoot2" presStyleCnt="0">
        <dgm:presLayoutVars>
          <dgm:hierBranch val="r"/>
        </dgm:presLayoutVars>
      </dgm:prSet>
      <dgm:spPr/>
    </dgm:pt>
    <dgm:pt modelId="{E5EBF75F-2E84-45D4-B741-40E708D221D7}" type="pres">
      <dgm:prSet presAssocID="{BDD9C160-3C1E-41B3-BFAC-B22627A0EB44}" presName="rootComposite" presStyleCnt="0"/>
      <dgm:spPr/>
    </dgm:pt>
    <dgm:pt modelId="{A3B6E602-4B47-46F6-B876-AD1E75C30D47}" type="pres">
      <dgm:prSet presAssocID="{BDD9C160-3C1E-41B3-BFAC-B22627A0EB44}" presName="rootText" presStyleLbl="node4" presStyleIdx="0" presStyleCnt="3">
        <dgm:presLayoutVars>
          <dgm:chPref val="3"/>
        </dgm:presLayoutVars>
      </dgm:prSet>
      <dgm:spPr/>
    </dgm:pt>
    <dgm:pt modelId="{3CA2EDB4-F8F3-4A4F-B6AE-0EBF2A99BE2F}" type="pres">
      <dgm:prSet presAssocID="{BDD9C160-3C1E-41B3-BFAC-B22627A0EB44}" presName="rootConnector" presStyleLbl="node4" presStyleIdx="0" presStyleCnt="3"/>
      <dgm:spPr/>
    </dgm:pt>
    <dgm:pt modelId="{E15EAEC1-CA96-4848-B921-BC6C50A1DAF0}" type="pres">
      <dgm:prSet presAssocID="{BDD9C160-3C1E-41B3-BFAC-B22627A0EB44}" presName="hierChild4" presStyleCnt="0"/>
      <dgm:spPr/>
    </dgm:pt>
    <dgm:pt modelId="{AB1ADB58-CBB8-4238-89C7-C0F3D6A59E85}" type="pres">
      <dgm:prSet presAssocID="{BDD9C160-3C1E-41B3-BFAC-B22627A0EB44}" presName="hierChild5" presStyleCnt="0"/>
      <dgm:spPr/>
    </dgm:pt>
    <dgm:pt modelId="{D1F2875A-2DB1-42B4-90B2-4AA961AC10A1}" type="pres">
      <dgm:prSet presAssocID="{66F86D36-839D-4454-A45A-EB2BFF72D79A}" presName="Name50" presStyleLbl="parChTrans1D4" presStyleIdx="1" presStyleCnt="3"/>
      <dgm:spPr/>
    </dgm:pt>
    <dgm:pt modelId="{171DDBBE-FE18-45FE-ACFD-3309C53DBB5F}" type="pres">
      <dgm:prSet presAssocID="{5DE895CA-BD6E-430E-A30C-CA312A71F45E}" presName="hierRoot2" presStyleCnt="0">
        <dgm:presLayoutVars>
          <dgm:hierBranch val="r"/>
        </dgm:presLayoutVars>
      </dgm:prSet>
      <dgm:spPr/>
    </dgm:pt>
    <dgm:pt modelId="{2BA857F0-2057-426E-9B64-EF506528FB7A}" type="pres">
      <dgm:prSet presAssocID="{5DE895CA-BD6E-430E-A30C-CA312A71F45E}" presName="rootComposite" presStyleCnt="0"/>
      <dgm:spPr/>
    </dgm:pt>
    <dgm:pt modelId="{A9B47F7A-689E-4B0D-9456-FC530A7CA277}" type="pres">
      <dgm:prSet presAssocID="{5DE895CA-BD6E-430E-A30C-CA312A71F45E}" presName="rootText" presStyleLbl="node4" presStyleIdx="1" presStyleCnt="3">
        <dgm:presLayoutVars>
          <dgm:chPref val="3"/>
        </dgm:presLayoutVars>
      </dgm:prSet>
      <dgm:spPr/>
    </dgm:pt>
    <dgm:pt modelId="{732EC852-D7DC-4CD7-B3C9-BA71E927A5AB}" type="pres">
      <dgm:prSet presAssocID="{5DE895CA-BD6E-430E-A30C-CA312A71F45E}" presName="rootConnector" presStyleLbl="node4" presStyleIdx="1" presStyleCnt="3"/>
      <dgm:spPr/>
    </dgm:pt>
    <dgm:pt modelId="{3CFAFFD7-C005-4AE6-A6CF-A1932A13AB98}" type="pres">
      <dgm:prSet presAssocID="{5DE895CA-BD6E-430E-A30C-CA312A71F45E}" presName="hierChild4" presStyleCnt="0"/>
      <dgm:spPr/>
    </dgm:pt>
    <dgm:pt modelId="{0FDB0AFC-D43C-4753-8E4C-084A711B2B15}" type="pres">
      <dgm:prSet presAssocID="{5DE895CA-BD6E-430E-A30C-CA312A71F45E}" presName="hierChild5" presStyleCnt="0"/>
      <dgm:spPr/>
    </dgm:pt>
    <dgm:pt modelId="{150F8282-4034-4DCF-B23D-919D178759A2}" type="pres">
      <dgm:prSet presAssocID="{088E6A40-3588-4CD3-85A5-B456880A56D1}" presName="Name50" presStyleLbl="parChTrans1D4" presStyleIdx="2" presStyleCnt="3"/>
      <dgm:spPr/>
    </dgm:pt>
    <dgm:pt modelId="{8BC0440C-FFF6-4FD1-AC4E-EB84F58E4CC6}" type="pres">
      <dgm:prSet presAssocID="{D4204C72-FABB-49C8-91B9-F816948F6C61}" presName="hierRoot2" presStyleCnt="0">
        <dgm:presLayoutVars>
          <dgm:hierBranch val="r"/>
        </dgm:presLayoutVars>
      </dgm:prSet>
      <dgm:spPr/>
    </dgm:pt>
    <dgm:pt modelId="{2F24F857-F23A-4857-97B7-63306FE70EDB}" type="pres">
      <dgm:prSet presAssocID="{D4204C72-FABB-49C8-91B9-F816948F6C61}" presName="rootComposite" presStyleCnt="0"/>
      <dgm:spPr/>
    </dgm:pt>
    <dgm:pt modelId="{B68A7E52-5121-47DC-B235-A190B90F340E}" type="pres">
      <dgm:prSet presAssocID="{D4204C72-FABB-49C8-91B9-F816948F6C61}" presName="rootText" presStyleLbl="node4" presStyleIdx="2" presStyleCnt="3">
        <dgm:presLayoutVars>
          <dgm:chPref val="3"/>
        </dgm:presLayoutVars>
      </dgm:prSet>
      <dgm:spPr/>
    </dgm:pt>
    <dgm:pt modelId="{CBE73642-705F-4DEE-9CEC-A33D625C1BE6}" type="pres">
      <dgm:prSet presAssocID="{D4204C72-FABB-49C8-91B9-F816948F6C61}" presName="rootConnector" presStyleLbl="node4" presStyleIdx="2" presStyleCnt="3"/>
      <dgm:spPr/>
    </dgm:pt>
    <dgm:pt modelId="{6A4781B7-5C54-47AB-8DD1-3D1E54562125}" type="pres">
      <dgm:prSet presAssocID="{D4204C72-FABB-49C8-91B9-F816948F6C61}" presName="hierChild4" presStyleCnt="0"/>
      <dgm:spPr/>
    </dgm:pt>
    <dgm:pt modelId="{CC8BEFC3-3FD4-4E7A-94EE-C54CEE93207C}" type="pres">
      <dgm:prSet presAssocID="{D4204C72-FABB-49C8-91B9-F816948F6C61}" presName="hierChild5" presStyleCnt="0"/>
      <dgm:spPr/>
    </dgm:pt>
    <dgm:pt modelId="{0642B7AC-6690-4882-8BF1-0817B3C0EEEF}" type="pres">
      <dgm:prSet presAssocID="{95649472-A1FB-43A3-9D84-663265D8F48E}" presName="hierChild5" presStyleCnt="0"/>
      <dgm:spPr/>
    </dgm:pt>
    <dgm:pt modelId="{11642BC1-8671-45A5-ACB1-3C9AAB56ACFA}" type="pres">
      <dgm:prSet presAssocID="{BFBB2702-6B9D-44C3-98AE-B0FA2BF28631}" presName="Name35" presStyleLbl="parChTrans1D3" presStyleIdx="3" presStyleCnt="4"/>
      <dgm:spPr/>
    </dgm:pt>
    <dgm:pt modelId="{945A36D3-4547-44B3-AF6D-3A948C3AAEB3}" type="pres">
      <dgm:prSet presAssocID="{CB6628E4-FB83-4239-9E88-E22BDD20CBC1}" presName="hierRoot2" presStyleCnt="0">
        <dgm:presLayoutVars>
          <dgm:hierBranch val="r"/>
        </dgm:presLayoutVars>
      </dgm:prSet>
      <dgm:spPr/>
    </dgm:pt>
    <dgm:pt modelId="{31BEB5C1-9412-4162-A80F-1B7DADBB7BEA}" type="pres">
      <dgm:prSet presAssocID="{CB6628E4-FB83-4239-9E88-E22BDD20CBC1}" presName="rootComposite" presStyleCnt="0"/>
      <dgm:spPr/>
    </dgm:pt>
    <dgm:pt modelId="{11B217B8-F841-4629-B196-F307772A618D}" type="pres">
      <dgm:prSet presAssocID="{CB6628E4-FB83-4239-9E88-E22BDD20CBC1}" presName="rootText" presStyleLbl="node3" presStyleIdx="3" presStyleCnt="4">
        <dgm:presLayoutVars>
          <dgm:chPref val="3"/>
        </dgm:presLayoutVars>
      </dgm:prSet>
      <dgm:spPr/>
    </dgm:pt>
    <dgm:pt modelId="{2A227BD1-9B53-40A1-850A-C3767D41CAD6}" type="pres">
      <dgm:prSet presAssocID="{CB6628E4-FB83-4239-9E88-E22BDD20CBC1}" presName="rootConnector" presStyleLbl="node3" presStyleIdx="3" presStyleCnt="4"/>
      <dgm:spPr/>
    </dgm:pt>
    <dgm:pt modelId="{85DD188B-4242-4207-836D-C6E7245B4887}" type="pres">
      <dgm:prSet presAssocID="{CB6628E4-FB83-4239-9E88-E22BDD20CBC1}" presName="hierChild4" presStyleCnt="0"/>
      <dgm:spPr/>
    </dgm:pt>
    <dgm:pt modelId="{C186D2A0-0267-46F9-87C5-6C046E095583}" type="pres">
      <dgm:prSet presAssocID="{CB6628E4-FB83-4239-9E88-E22BDD20CBC1}" presName="hierChild5" presStyleCnt="0"/>
      <dgm:spPr/>
    </dgm:pt>
    <dgm:pt modelId="{90275021-6A6E-4D0E-ABAD-B75CA89F63BA}" type="pres">
      <dgm:prSet presAssocID="{EFC51607-577A-40EF-B422-691381BDF40F}" presName="hierChild5" presStyleCnt="0"/>
      <dgm:spPr/>
    </dgm:pt>
    <dgm:pt modelId="{28A97701-7BA2-4268-A713-F8FF22C2A465}" type="pres">
      <dgm:prSet presAssocID="{6E2B9AAD-FC20-48AE-A124-1BBA41F73381}" presName="Name35" presStyleLbl="parChTrans1D2" presStyleIdx="2" presStyleCnt="4"/>
      <dgm:spPr/>
    </dgm:pt>
    <dgm:pt modelId="{6EE883F9-F3B9-4F17-B9A5-057C1828ED57}" type="pres">
      <dgm:prSet presAssocID="{C3959AEA-776E-43C4-B002-459767E98CDD}" presName="hierRoot2" presStyleCnt="0">
        <dgm:presLayoutVars>
          <dgm:hierBranch/>
        </dgm:presLayoutVars>
      </dgm:prSet>
      <dgm:spPr/>
    </dgm:pt>
    <dgm:pt modelId="{C8A1809A-1B28-4EA6-AE30-784D07D9CB13}" type="pres">
      <dgm:prSet presAssocID="{C3959AEA-776E-43C4-B002-459767E98CDD}" presName="rootComposite" presStyleCnt="0"/>
      <dgm:spPr/>
    </dgm:pt>
    <dgm:pt modelId="{D8E99828-3698-4096-95C2-101A36334509}" type="pres">
      <dgm:prSet presAssocID="{C3959AEA-776E-43C4-B002-459767E98CDD}" presName="rootText" presStyleLbl="node2" presStyleIdx="2" presStyleCnt="4">
        <dgm:presLayoutVars>
          <dgm:chPref val="3"/>
        </dgm:presLayoutVars>
      </dgm:prSet>
      <dgm:spPr/>
    </dgm:pt>
    <dgm:pt modelId="{14643257-FCD7-4C31-9945-3494C6EADE5A}" type="pres">
      <dgm:prSet presAssocID="{C3959AEA-776E-43C4-B002-459767E98CDD}" presName="rootConnector" presStyleLbl="node2" presStyleIdx="2" presStyleCnt="4"/>
      <dgm:spPr/>
    </dgm:pt>
    <dgm:pt modelId="{4C906B12-580A-4F6D-8D6F-33C9BB8226DE}" type="pres">
      <dgm:prSet presAssocID="{C3959AEA-776E-43C4-B002-459767E98CDD}" presName="hierChild4" presStyleCnt="0"/>
      <dgm:spPr/>
    </dgm:pt>
    <dgm:pt modelId="{A44B2FDF-CEE7-4842-B5EF-4DF8248E8DF2}" type="pres">
      <dgm:prSet presAssocID="{C3959AEA-776E-43C4-B002-459767E98CDD}" presName="hierChild5" presStyleCnt="0"/>
      <dgm:spPr/>
    </dgm:pt>
    <dgm:pt modelId="{E6EFBE62-4CC8-44C4-80B3-B8AC1DCC1665}" type="pres">
      <dgm:prSet presAssocID="{570C49D5-F185-4BEB-9C5B-030B0DEFDB1C}" presName="Name35" presStyleLbl="parChTrans1D2" presStyleIdx="3" presStyleCnt="4"/>
      <dgm:spPr/>
    </dgm:pt>
    <dgm:pt modelId="{4CDA8EA7-BAE6-4330-98A2-3A32D99B352A}" type="pres">
      <dgm:prSet presAssocID="{827F35B4-C116-4423-B31D-99281E602627}" presName="hierRoot2" presStyleCnt="0">
        <dgm:presLayoutVars>
          <dgm:hierBranch/>
        </dgm:presLayoutVars>
      </dgm:prSet>
      <dgm:spPr/>
    </dgm:pt>
    <dgm:pt modelId="{C8EC2BE4-62D3-455C-9F0C-7B8DCA67C3E8}" type="pres">
      <dgm:prSet presAssocID="{827F35B4-C116-4423-B31D-99281E602627}" presName="rootComposite" presStyleCnt="0"/>
      <dgm:spPr/>
    </dgm:pt>
    <dgm:pt modelId="{F552BCB8-8118-46AF-A1A4-BF5FA8A14AE2}" type="pres">
      <dgm:prSet presAssocID="{827F35B4-C116-4423-B31D-99281E602627}" presName="rootText" presStyleLbl="node2" presStyleIdx="3" presStyleCnt="4">
        <dgm:presLayoutVars>
          <dgm:chPref val="3"/>
        </dgm:presLayoutVars>
      </dgm:prSet>
      <dgm:spPr/>
    </dgm:pt>
    <dgm:pt modelId="{F9E65C00-71D3-4279-94A5-E8E906C2BAEF}" type="pres">
      <dgm:prSet presAssocID="{827F35B4-C116-4423-B31D-99281E602627}" presName="rootConnector" presStyleLbl="node2" presStyleIdx="3" presStyleCnt="4"/>
      <dgm:spPr/>
    </dgm:pt>
    <dgm:pt modelId="{7CA9CAB6-7480-45DA-B8CA-06F3ADD1F98B}" type="pres">
      <dgm:prSet presAssocID="{827F35B4-C116-4423-B31D-99281E602627}" presName="hierChild4" presStyleCnt="0"/>
      <dgm:spPr/>
    </dgm:pt>
    <dgm:pt modelId="{B07B6A15-3B54-47F2-A28D-8D433F60EBA7}" type="pres">
      <dgm:prSet presAssocID="{827F35B4-C116-4423-B31D-99281E602627}" presName="hierChild5" presStyleCnt="0"/>
      <dgm:spPr/>
    </dgm:pt>
    <dgm:pt modelId="{322B3B7B-841A-453F-8F74-A33E60A6AFE7}" type="pres">
      <dgm:prSet presAssocID="{AD06D9F7-0C5E-43CD-A3D5-0F8E2337D234}" presName="hierChild3" presStyleCnt="0"/>
      <dgm:spPr/>
    </dgm:pt>
  </dgm:ptLst>
  <dgm:cxnLst>
    <dgm:cxn modelId="{9F06556A-FCED-4BDF-9E4B-B8F46D71A414}" srcId="{AD06D9F7-0C5E-43CD-A3D5-0F8E2337D234}" destId="{EFC51607-577A-40EF-B422-691381BDF40F}" srcOrd="1" destOrd="0" parTransId="{38E34B96-84FA-4DBF-A99F-5CF927853846}" sibTransId="{0449D39C-14E8-40A6-9923-B5B487428E64}"/>
    <dgm:cxn modelId="{E61B1358-1A41-4607-9DD6-7061A8CD9F88}" srcId="{AD06D9F7-0C5E-43CD-A3D5-0F8E2337D234}" destId="{827F35B4-C116-4423-B31D-99281E602627}" srcOrd="3" destOrd="0" parTransId="{570C49D5-F185-4BEB-9C5B-030B0DEFDB1C}" sibTransId="{D4B97DA2-0128-4825-AFCD-66DFDE5F4073}"/>
    <dgm:cxn modelId="{0C305302-2345-4CC6-87D0-402BAF5D2148}" srcId="{95649472-A1FB-43A3-9D84-663265D8F48E}" destId="{D4204C72-FABB-49C8-91B9-F816948F6C61}" srcOrd="2" destOrd="0" parTransId="{088E6A40-3588-4CD3-85A5-B456880A56D1}" sibTransId="{33967303-E37C-4725-9AFF-5E8A6C8A511E}"/>
    <dgm:cxn modelId="{73E71CF4-72AA-46AA-B7AC-9514871F6F78}" type="presOf" srcId="{9D65C760-5259-4D80-8B5A-733C655E211A}" destId="{1A6D48B7-CCCD-4786-9A54-FD6ABAE963EA}" srcOrd="0" destOrd="0" presId="urn:microsoft.com/office/officeart/2005/8/layout/orgChart1"/>
    <dgm:cxn modelId="{B1C7E055-F38E-463B-9219-16C6C34DCACE}" type="presOf" srcId="{CB6628E4-FB83-4239-9E88-E22BDD20CBC1}" destId="{11B217B8-F841-4629-B196-F307772A618D}" srcOrd="0" destOrd="0" presId="urn:microsoft.com/office/officeart/2005/8/layout/orgChart1"/>
    <dgm:cxn modelId="{304745DC-F7D2-46D3-9920-3B6793881944}" srcId="{EFC51607-577A-40EF-B422-691381BDF40F}" destId="{95649472-A1FB-43A3-9D84-663265D8F48E}" srcOrd="2" destOrd="0" parTransId="{55863E94-EB0A-4A2C-9A58-89C93275366B}" sibTransId="{5065381A-241E-4BA2-8D80-879CF0F76C21}"/>
    <dgm:cxn modelId="{6A51287E-BB91-4116-936B-AEA42F35C2EA}" type="presOf" srcId="{827F35B4-C116-4423-B31D-99281E602627}" destId="{F9E65C00-71D3-4279-94A5-E8E906C2BAEF}" srcOrd="1" destOrd="0" presId="urn:microsoft.com/office/officeart/2005/8/layout/orgChart1"/>
    <dgm:cxn modelId="{D72A58D7-96F7-4A47-A8E0-C51C9065F576}" type="presOf" srcId="{EFC51607-577A-40EF-B422-691381BDF40F}" destId="{B6A436FD-6701-4685-BECA-E5E4D5E5C98B}" srcOrd="0" destOrd="0" presId="urn:microsoft.com/office/officeart/2005/8/layout/orgChart1"/>
    <dgm:cxn modelId="{71D1CE07-C47B-4A33-8DDA-88D294D15A2F}" type="presOf" srcId="{95649472-A1FB-43A3-9D84-663265D8F48E}" destId="{1E67CA0B-6C3D-4703-9F60-F8A0C6B144C5}" srcOrd="0" destOrd="0" presId="urn:microsoft.com/office/officeart/2005/8/layout/orgChart1"/>
    <dgm:cxn modelId="{EB70E4D0-2521-4670-AAB2-32B3E6543079}" type="presOf" srcId="{BC8E5561-92C0-4508-80A1-CF068574EE39}" destId="{AC446FF1-8996-4380-932D-6E34593AD94D}" srcOrd="0" destOrd="0" presId="urn:microsoft.com/office/officeart/2005/8/layout/orgChart1"/>
    <dgm:cxn modelId="{5B481CBD-F54E-4751-A1E4-30921CF8499B}" type="presOf" srcId="{DF867FBC-A3D3-4779-9CFE-5DAB00E735F8}" destId="{1415D5A2-3FAD-4827-BF76-5299E9A21332}" srcOrd="0" destOrd="0" presId="urn:microsoft.com/office/officeart/2005/8/layout/orgChart1"/>
    <dgm:cxn modelId="{7665303F-44D7-457F-8863-BF0AA1280563}" type="presOf" srcId="{C688D15C-F6F3-4351-AA39-B9271CB03460}" destId="{047E6FFD-2972-47F8-89FA-AFE17C9A0067}" srcOrd="0" destOrd="0" presId="urn:microsoft.com/office/officeart/2005/8/layout/orgChart1"/>
    <dgm:cxn modelId="{CCF76632-7E14-4AFE-8A9D-56ABABFBB373}" type="presOf" srcId="{BDD9C160-3C1E-41B3-BFAC-B22627A0EB44}" destId="{A3B6E602-4B47-46F6-B876-AD1E75C30D47}" srcOrd="0" destOrd="0" presId="urn:microsoft.com/office/officeart/2005/8/layout/orgChart1"/>
    <dgm:cxn modelId="{6767EFD9-F817-40DC-8865-D4867A2E850D}" type="presOf" srcId="{AD06D9F7-0C5E-43CD-A3D5-0F8E2337D234}" destId="{DDEC1436-4FD6-48E2-8CB4-7F03784C17CE}" srcOrd="1" destOrd="0" presId="urn:microsoft.com/office/officeart/2005/8/layout/orgChart1"/>
    <dgm:cxn modelId="{A72124E6-4279-4A57-A44C-260D8B463822}" type="presOf" srcId="{38E34B96-84FA-4DBF-A99F-5CF927853846}" destId="{0EA63B3A-09FF-46B5-BB4D-B5FA7F77B3EA}" srcOrd="0" destOrd="0" presId="urn:microsoft.com/office/officeart/2005/8/layout/orgChart1"/>
    <dgm:cxn modelId="{30AF6C10-DF1E-4999-91E0-2552DA5A77C9}" type="presOf" srcId="{1947F760-5C52-497E-957D-D5EBEFB08EF7}" destId="{65F684A8-135B-4BF0-BB09-03D6B6A5D7FD}" srcOrd="1" destOrd="0" presId="urn:microsoft.com/office/officeart/2005/8/layout/orgChart1"/>
    <dgm:cxn modelId="{95798594-12AD-4A2F-942B-8E6E6DD7F1C5}" type="presOf" srcId="{6E2B9AAD-FC20-48AE-A124-1BBA41F73381}" destId="{28A97701-7BA2-4268-A713-F8FF22C2A465}" srcOrd="0" destOrd="0" presId="urn:microsoft.com/office/officeart/2005/8/layout/orgChart1"/>
    <dgm:cxn modelId="{DE10E057-116B-46EF-833D-9879DE633A2A}" srcId="{EFC51607-577A-40EF-B422-691381BDF40F}" destId="{1947F760-5C52-497E-957D-D5EBEFB08EF7}" srcOrd="1" destOrd="0" parTransId="{9D65C760-5259-4D80-8B5A-733C655E211A}" sibTransId="{D64CDE89-4DBD-4B88-AC77-BDDF99C36148}"/>
    <dgm:cxn modelId="{7706CA29-BEE2-420E-A8FF-2A8E860A21E9}" type="presOf" srcId="{C3959AEA-776E-43C4-B002-459767E98CDD}" destId="{D8E99828-3698-4096-95C2-101A36334509}" srcOrd="0" destOrd="0" presId="urn:microsoft.com/office/officeart/2005/8/layout/orgChart1"/>
    <dgm:cxn modelId="{081D2D4F-B626-434A-BED3-C51F3822B324}" type="presOf" srcId="{D4204C72-FABB-49C8-91B9-F816948F6C61}" destId="{B68A7E52-5121-47DC-B235-A190B90F340E}" srcOrd="0" destOrd="0" presId="urn:microsoft.com/office/officeart/2005/8/layout/orgChart1"/>
    <dgm:cxn modelId="{530232A9-635E-4A43-B509-DE5801ADD3AC}" type="presOf" srcId="{AD06D9F7-0C5E-43CD-A3D5-0F8E2337D234}" destId="{F33AFDB5-11B0-4562-9962-527E9533F613}" srcOrd="0" destOrd="0" presId="urn:microsoft.com/office/officeart/2005/8/layout/orgChart1"/>
    <dgm:cxn modelId="{96258025-8086-41E2-9285-02279BD7B55C}" type="presOf" srcId="{66F86D36-839D-4454-A45A-EB2BFF72D79A}" destId="{D1F2875A-2DB1-42B4-90B2-4AA961AC10A1}" srcOrd="0" destOrd="0" presId="urn:microsoft.com/office/officeart/2005/8/layout/orgChart1"/>
    <dgm:cxn modelId="{1A71A468-F561-4546-A348-1FBCFC12F048}" type="presOf" srcId="{FF0D7EAC-3E7F-4079-A3C2-3A176DCC0846}" destId="{B932D08B-EC20-439A-B162-B0A3B41A2453}" srcOrd="0" destOrd="0" presId="urn:microsoft.com/office/officeart/2005/8/layout/orgChart1"/>
    <dgm:cxn modelId="{825C8912-45BC-4A82-91C4-8BD02E733367}" type="presOf" srcId="{BDD9C160-3C1E-41B3-BFAC-B22627A0EB44}" destId="{3CA2EDB4-F8F3-4A4F-B6AE-0EBF2A99BE2F}" srcOrd="1" destOrd="0" presId="urn:microsoft.com/office/officeart/2005/8/layout/orgChart1"/>
    <dgm:cxn modelId="{A9787126-5E8C-4BC9-8918-51EB5CC3DECA}" type="presOf" srcId="{C2B21E0F-3D2B-4034-9D60-5CBD2236FFAF}" destId="{DEAA62AE-EC5E-4126-A01A-D202F8B2C997}" srcOrd="0" destOrd="0" presId="urn:microsoft.com/office/officeart/2005/8/layout/orgChart1"/>
    <dgm:cxn modelId="{DA94F4FA-CD6F-4F6C-A5C3-0CAE9F72BC33}" type="presOf" srcId="{D4204C72-FABB-49C8-91B9-F816948F6C61}" destId="{CBE73642-705F-4DEE-9CEC-A33D625C1BE6}" srcOrd="1" destOrd="0" presId="urn:microsoft.com/office/officeart/2005/8/layout/orgChart1"/>
    <dgm:cxn modelId="{935E7D82-94CD-4B1C-918A-415F69731751}" type="presOf" srcId="{570C49D5-F185-4BEB-9C5B-030B0DEFDB1C}" destId="{E6EFBE62-4CC8-44C4-80B3-B8AC1DCC1665}" srcOrd="0" destOrd="0" presId="urn:microsoft.com/office/officeart/2005/8/layout/orgChart1"/>
    <dgm:cxn modelId="{7FFF6236-FADA-4DD4-9E56-1C80EB6C76CA}" srcId="{DF867FBC-A3D3-4779-9CFE-5DAB00E735F8}" destId="{AD06D9F7-0C5E-43CD-A3D5-0F8E2337D234}" srcOrd="0" destOrd="0" parTransId="{19782887-835B-403E-B1A8-D22A3ACEE6B3}" sibTransId="{29B7A24F-2425-4FD0-9F0C-288F8139F0F5}"/>
    <dgm:cxn modelId="{BC791AD6-80A6-411F-93E3-98BA64085172}" type="presOf" srcId="{95649472-A1FB-43A3-9D84-663265D8F48E}" destId="{DBD8BAEF-39D3-4A8D-8FEB-0ED163139A88}" srcOrd="1" destOrd="0" presId="urn:microsoft.com/office/officeart/2005/8/layout/orgChart1"/>
    <dgm:cxn modelId="{DA105B8D-8771-4986-8D23-E65953519291}" type="presOf" srcId="{EFC51607-577A-40EF-B422-691381BDF40F}" destId="{37FBC457-191C-4765-A8EF-8D07D201DD8B}" srcOrd="1" destOrd="0" presId="urn:microsoft.com/office/officeart/2005/8/layout/orgChart1"/>
    <dgm:cxn modelId="{0F9B2638-75AD-4F8C-B5C3-67D7DD5724FC}" type="presOf" srcId="{6DBD8EA8-5C3D-4385-909E-EA28E9A0B47A}" destId="{F783D400-AB16-4CC2-A917-FB2F834BD34E}" srcOrd="0" destOrd="0" presId="urn:microsoft.com/office/officeart/2005/8/layout/orgChart1"/>
    <dgm:cxn modelId="{E252D22E-FDE5-4980-966E-C54D84E5E9A2}" type="presOf" srcId="{1947F760-5C52-497E-957D-D5EBEFB08EF7}" destId="{B0C83A4A-EBF3-4B96-8DB9-E71C9C36508E}" srcOrd="0" destOrd="0" presId="urn:microsoft.com/office/officeart/2005/8/layout/orgChart1"/>
    <dgm:cxn modelId="{F39358FE-8BFE-44DF-9E23-271FC0CF21F7}" type="presOf" srcId="{088E6A40-3588-4CD3-85A5-B456880A56D1}" destId="{150F8282-4034-4DCF-B23D-919D178759A2}" srcOrd="0" destOrd="0" presId="urn:microsoft.com/office/officeart/2005/8/layout/orgChart1"/>
    <dgm:cxn modelId="{0467BE6E-FE85-4015-A109-5B7DF184CBF0}" type="presOf" srcId="{5DE895CA-BD6E-430E-A30C-CA312A71F45E}" destId="{A9B47F7A-689E-4B0D-9456-FC530A7CA277}" srcOrd="0" destOrd="0" presId="urn:microsoft.com/office/officeart/2005/8/layout/orgChart1"/>
    <dgm:cxn modelId="{D3226C79-9991-4A49-AD14-34896F8FD0E3}" type="presOf" srcId="{827F35B4-C116-4423-B31D-99281E602627}" destId="{F552BCB8-8118-46AF-A1A4-BF5FA8A14AE2}" srcOrd="0" destOrd="0" presId="urn:microsoft.com/office/officeart/2005/8/layout/orgChart1"/>
    <dgm:cxn modelId="{E0BE8FCB-352C-416C-B908-8F3836EE9689}" type="presOf" srcId="{FF0D7EAC-3E7F-4079-A3C2-3A176DCC0846}" destId="{83177A97-8C41-4BFE-A07F-B005E817E59B}" srcOrd="1" destOrd="0" presId="urn:microsoft.com/office/officeart/2005/8/layout/orgChart1"/>
    <dgm:cxn modelId="{A6B03B60-DE1E-4014-BB64-19A9070329A9}" type="presOf" srcId="{C3959AEA-776E-43C4-B002-459767E98CDD}" destId="{14643257-FCD7-4C31-9945-3494C6EADE5A}" srcOrd="1" destOrd="0" presId="urn:microsoft.com/office/officeart/2005/8/layout/orgChart1"/>
    <dgm:cxn modelId="{EADEF188-F357-46F4-8216-9E3184DEF898}" type="presOf" srcId="{55863E94-EB0A-4A2C-9A58-89C93275366B}" destId="{232B70A8-CCDB-489F-A079-E097BF8D6DA8}" srcOrd="0" destOrd="0" presId="urn:microsoft.com/office/officeart/2005/8/layout/orgChart1"/>
    <dgm:cxn modelId="{8E971739-10AD-47B2-B9F5-7F809A4892FA}" srcId="{95649472-A1FB-43A3-9D84-663265D8F48E}" destId="{5DE895CA-BD6E-430E-A30C-CA312A71F45E}" srcOrd="1" destOrd="0" parTransId="{66F86D36-839D-4454-A45A-EB2BFF72D79A}" sibTransId="{D0F4E592-9D30-4060-91C1-7E43132A8DF6}"/>
    <dgm:cxn modelId="{BB1AAC80-CF6D-4762-866A-0F0EAD5F6840}" type="presOf" srcId="{CB6628E4-FB83-4239-9E88-E22BDD20CBC1}" destId="{2A227BD1-9B53-40A1-850A-C3767D41CAD6}" srcOrd="1" destOrd="0" presId="urn:microsoft.com/office/officeart/2005/8/layout/orgChart1"/>
    <dgm:cxn modelId="{0CBFDF58-9FAD-4856-BE57-6BBF5B624B7A}" type="presOf" srcId="{BFBB2702-6B9D-44C3-98AE-B0FA2BF28631}" destId="{11642BC1-8671-45A5-ACB1-3C9AAB56ACFA}" srcOrd="0" destOrd="0" presId="urn:microsoft.com/office/officeart/2005/8/layout/orgChart1"/>
    <dgm:cxn modelId="{BDEC6D16-573F-4FC6-9360-72397A86F43F}" type="presOf" srcId="{C2B21E0F-3D2B-4034-9D60-5CBD2236FFAF}" destId="{A1B6B4F6-0E64-442F-8186-3B6317648686}" srcOrd="1" destOrd="0" presId="urn:microsoft.com/office/officeart/2005/8/layout/orgChart1"/>
    <dgm:cxn modelId="{24707E71-43A9-41D3-B7DB-1EA221BF0783}" srcId="{AD06D9F7-0C5E-43CD-A3D5-0F8E2337D234}" destId="{FF0D7EAC-3E7F-4079-A3C2-3A176DCC0846}" srcOrd="0" destOrd="0" parTransId="{BC8E5561-92C0-4508-80A1-CF068574EE39}" sibTransId="{4BCA315F-EEA8-4945-8875-C10596C96AFE}"/>
    <dgm:cxn modelId="{910611CE-D950-4630-A04E-31D2D95A6847}" srcId="{AD06D9F7-0C5E-43CD-A3D5-0F8E2337D234}" destId="{C3959AEA-776E-43C4-B002-459767E98CDD}" srcOrd="2" destOrd="0" parTransId="{6E2B9AAD-FC20-48AE-A124-1BBA41F73381}" sibTransId="{B871728C-F4C6-4C27-80A1-3D824AFBA433}"/>
    <dgm:cxn modelId="{5B33EF4C-2F9D-476E-86CB-C5185DA1ABD1}" srcId="{EFC51607-577A-40EF-B422-691381BDF40F}" destId="{C2B21E0F-3D2B-4034-9D60-5CBD2236FFAF}" srcOrd="0" destOrd="0" parTransId="{C688D15C-F6F3-4351-AA39-B9271CB03460}" sibTransId="{1CD355BA-3787-4E99-9BBE-AE260E668E1E}"/>
    <dgm:cxn modelId="{A4936D11-5E09-4272-AC35-5C2128A2713B}" srcId="{EFC51607-577A-40EF-B422-691381BDF40F}" destId="{CB6628E4-FB83-4239-9E88-E22BDD20CBC1}" srcOrd="3" destOrd="0" parTransId="{BFBB2702-6B9D-44C3-98AE-B0FA2BF28631}" sibTransId="{187DEB89-203E-4768-AE67-2BB08CB52D00}"/>
    <dgm:cxn modelId="{FE9CA1FE-70C7-448F-BD7F-3CF36BD00D10}" type="presOf" srcId="{5DE895CA-BD6E-430E-A30C-CA312A71F45E}" destId="{732EC852-D7DC-4CD7-B3C9-BA71E927A5AB}" srcOrd="1" destOrd="0" presId="urn:microsoft.com/office/officeart/2005/8/layout/orgChart1"/>
    <dgm:cxn modelId="{A7FE5108-E2B2-4519-BA2B-D1BF4C06EA2B}" srcId="{95649472-A1FB-43A3-9D84-663265D8F48E}" destId="{BDD9C160-3C1E-41B3-BFAC-B22627A0EB44}" srcOrd="0" destOrd="0" parTransId="{6DBD8EA8-5C3D-4385-909E-EA28E9A0B47A}" sibTransId="{A49FC36F-0FA0-4086-9AFB-903684FC6798}"/>
    <dgm:cxn modelId="{F100CA71-488D-4AF6-B37F-310A755437DE}" type="presParOf" srcId="{1415D5A2-3FAD-4827-BF76-5299E9A21332}" destId="{AD8247AF-D9D1-4117-880B-4EC73C04AAF0}" srcOrd="0" destOrd="0" presId="urn:microsoft.com/office/officeart/2005/8/layout/orgChart1"/>
    <dgm:cxn modelId="{13C1A3C4-7F0E-4E9A-B51E-5492ECF15C66}" type="presParOf" srcId="{AD8247AF-D9D1-4117-880B-4EC73C04AAF0}" destId="{2B1095FB-D383-4542-8579-0594048E62F7}" srcOrd="0" destOrd="0" presId="urn:microsoft.com/office/officeart/2005/8/layout/orgChart1"/>
    <dgm:cxn modelId="{9053F4AA-16EA-4C9A-AF6A-C47B704B2F13}" type="presParOf" srcId="{2B1095FB-D383-4542-8579-0594048E62F7}" destId="{F33AFDB5-11B0-4562-9962-527E9533F613}" srcOrd="0" destOrd="0" presId="urn:microsoft.com/office/officeart/2005/8/layout/orgChart1"/>
    <dgm:cxn modelId="{4E889C49-F88F-4318-873E-38A3E491B526}" type="presParOf" srcId="{2B1095FB-D383-4542-8579-0594048E62F7}" destId="{DDEC1436-4FD6-48E2-8CB4-7F03784C17CE}" srcOrd="1" destOrd="0" presId="urn:microsoft.com/office/officeart/2005/8/layout/orgChart1"/>
    <dgm:cxn modelId="{E36F376F-2469-408A-A602-85B751D229EE}" type="presParOf" srcId="{AD8247AF-D9D1-4117-880B-4EC73C04AAF0}" destId="{79FA7DE1-BD74-4264-B386-038052292275}" srcOrd="1" destOrd="0" presId="urn:microsoft.com/office/officeart/2005/8/layout/orgChart1"/>
    <dgm:cxn modelId="{7687BDB2-5F60-46EF-80A0-F1F88B5A3D86}" type="presParOf" srcId="{79FA7DE1-BD74-4264-B386-038052292275}" destId="{AC446FF1-8996-4380-932D-6E34593AD94D}" srcOrd="0" destOrd="0" presId="urn:microsoft.com/office/officeart/2005/8/layout/orgChart1"/>
    <dgm:cxn modelId="{843DB053-860E-456B-877B-7C6847121D96}" type="presParOf" srcId="{79FA7DE1-BD74-4264-B386-038052292275}" destId="{51EF0B61-C580-4BA5-8DA5-86B7FEB7E5E1}" srcOrd="1" destOrd="0" presId="urn:microsoft.com/office/officeart/2005/8/layout/orgChart1"/>
    <dgm:cxn modelId="{A277F903-53C4-4DF1-821C-F905282012E5}" type="presParOf" srcId="{51EF0B61-C580-4BA5-8DA5-86B7FEB7E5E1}" destId="{DF36550E-00B3-40EF-881D-EAD1D1A9B82F}" srcOrd="0" destOrd="0" presId="urn:microsoft.com/office/officeart/2005/8/layout/orgChart1"/>
    <dgm:cxn modelId="{194FFCDA-7DE1-4E0E-A336-2A371080BB67}" type="presParOf" srcId="{DF36550E-00B3-40EF-881D-EAD1D1A9B82F}" destId="{B932D08B-EC20-439A-B162-B0A3B41A2453}" srcOrd="0" destOrd="0" presId="urn:microsoft.com/office/officeart/2005/8/layout/orgChart1"/>
    <dgm:cxn modelId="{2B75F8F2-3AC2-419B-8E23-93DE90584238}" type="presParOf" srcId="{DF36550E-00B3-40EF-881D-EAD1D1A9B82F}" destId="{83177A97-8C41-4BFE-A07F-B005E817E59B}" srcOrd="1" destOrd="0" presId="urn:microsoft.com/office/officeart/2005/8/layout/orgChart1"/>
    <dgm:cxn modelId="{2CAD79ED-6A88-4C10-9430-F1EFA9CC3B87}" type="presParOf" srcId="{51EF0B61-C580-4BA5-8DA5-86B7FEB7E5E1}" destId="{26FB51CE-7EFF-422D-8F29-258FA0E08272}" srcOrd="1" destOrd="0" presId="urn:microsoft.com/office/officeart/2005/8/layout/orgChart1"/>
    <dgm:cxn modelId="{C90DCDF6-EC97-442F-8BC6-73CB56034884}" type="presParOf" srcId="{51EF0B61-C580-4BA5-8DA5-86B7FEB7E5E1}" destId="{3B6A0894-D075-4D13-B6EC-F5765F758EF4}" srcOrd="2" destOrd="0" presId="urn:microsoft.com/office/officeart/2005/8/layout/orgChart1"/>
    <dgm:cxn modelId="{8AC5C955-264E-4BB9-8354-A94AD0C54C84}" type="presParOf" srcId="{79FA7DE1-BD74-4264-B386-038052292275}" destId="{0EA63B3A-09FF-46B5-BB4D-B5FA7F77B3EA}" srcOrd="2" destOrd="0" presId="urn:microsoft.com/office/officeart/2005/8/layout/orgChart1"/>
    <dgm:cxn modelId="{8087A37B-01E0-4303-816E-BB37D72AAB4D}" type="presParOf" srcId="{79FA7DE1-BD74-4264-B386-038052292275}" destId="{944C9258-CFB2-4391-A28E-E6407024DABF}" srcOrd="3" destOrd="0" presId="urn:microsoft.com/office/officeart/2005/8/layout/orgChart1"/>
    <dgm:cxn modelId="{D1B523CE-73AC-4235-A9A2-628BAA27FDA0}" type="presParOf" srcId="{944C9258-CFB2-4391-A28E-E6407024DABF}" destId="{403AC0DC-9D24-4A9C-A85F-2EE1A347C0F0}" srcOrd="0" destOrd="0" presId="urn:microsoft.com/office/officeart/2005/8/layout/orgChart1"/>
    <dgm:cxn modelId="{F905E961-452A-452D-9FAA-08F1DF182BD3}" type="presParOf" srcId="{403AC0DC-9D24-4A9C-A85F-2EE1A347C0F0}" destId="{B6A436FD-6701-4685-BECA-E5E4D5E5C98B}" srcOrd="0" destOrd="0" presId="urn:microsoft.com/office/officeart/2005/8/layout/orgChart1"/>
    <dgm:cxn modelId="{B406145A-7891-4933-B1AB-7BB6798FBE87}" type="presParOf" srcId="{403AC0DC-9D24-4A9C-A85F-2EE1A347C0F0}" destId="{37FBC457-191C-4765-A8EF-8D07D201DD8B}" srcOrd="1" destOrd="0" presId="urn:microsoft.com/office/officeart/2005/8/layout/orgChart1"/>
    <dgm:cxn modelId="{7CDC0438-656E-4745-B077-AD2F26031B4F}" type="presParOf" srcId="{944C9258-CFB2-4391-A28E-E6407024DABF}" destId="{12B6D725-2792-4CF1-A57E-1044320A4B0C}" srcOrd="1" destOrd="0" presId="urn:microsoft.com/office/officeart/2005/8/layout/orgChart1"/>
    <dgm:cxn modelId="{AA9572EC-E0CF-4F98-8269-F4222FDCE5F0}" type="presParOf" srcId="{12B6D725-2792-4CF1-A57E-1044320A4B0C}" destId="{047E6FFD-2972-47F8-89FA-AFE17C9A0067}" srcOrd="0" destOrd="0" presId="urn:microsoft.com/office/officeart/2005/8/layout/orgChart1"/>
    <dgm:cxn modelId="{D886E1EB-2E87-4E56-A9FF-624371A77889}" type="presParOf" srcId="{12B6D725-2792-4CF1-A57E-1044320A4B0C}" destId="{5027F941-45F5-4D7D-AF57-93A4C2C4D48A}" srcOrd="1" destOrd="0" presId="urn:microsoft.com/office/officeart/2005/8/layout/orgChart1"/>
    <dgm:cxn modelId="{5AF8746C-C3A4-4AA2-A564-DA2C829A521E}" type="presParOf" srcId="{5027F941-45F5-4D7D-AF57-93A4C2C4D48A}" destId="{E33E3E5C-714B-41CB-9171-381EC2B3ECDB}" srcOrd="0" destOrd="0" presId="urn:microsoft.com/office/officeart/2005/8/layout/orgChart1"/>
    <dgm:cxn modelId="{48716668-2B71-4EE1-AD96-9712A19E9AC7}" type="presParOf" srcId="{E33E3E5C-714B-41CB-9171-381EC2B3ECDB}" destId="{DEAA62AE-EC5E-4126-A01A-D202F8B2C997}" srcOrd="0" destOrd="0" presId="urn:microsoft.com/office/officeart/2005/8/layout/orgChart1"/>
    <dgm:cxn modelId="{82461A7C-7058-437B-8814-2C497FBE881F}" type="presParOf" srcId="{E33E3E5C-714B-41CB-9171-381EC2B3ECDB}" destId="{A1B6B4F6-0E64-442F-8186-3B6317648686}" srcOrd="1" destOrd="0" presId="urn:microsoft.com/office/officeart/2005/8/layout/orgChart1"/>
    <dgm:cxn modelId="{912DC4C5-CAC6-42E8-B419-A72229791DBA}" type="presParOf" srcId="{5027F941-45F5-4D7D-AF57-93A4C2C4D48A}" destId="{986B278E-4709-451D-8BB1-D2936440F83F}" srcOrd="1" destOrd="0" presId="urn:microsoft.com/office/officeart/2005/8/layout/orgChart1"/>
    <dgm:cxn modelId="{351BABBB-3E47-44B3-A855-42D7A3F2384D}" type="presParOf" srcId="{5027F941-45F5-4D7D-AF57-93A4C2C4D48A}" destId="{8E6017F7-9CF1-42EC-953A-5F29605E0156}" srcOrd="2" destOrd="0" presId="urn:microsoft.com/office/officeart/2005/8/layout/orgChart1"/>
    <dgm:cxn modelId="{7CF2801D-3AEB-4D5E-A9FF-2A56909C6B27}" type="presParOf" srcId="{12B6D725-2792-4CF1-A57E-1044320A4B0C}" destId="{1A6D48B7-CCCD-4786-9A54-FD6ABAE963EA}" srcOrd="2" destOrd="0" presId="urn:microsoft.com/office/officeart/2005/8/layout/orgChart1"/>
    <dgm:cxn modelId="{3B3EBBB4-95B9-4FB4-AF55-30607D5D908C}" type="presParOf" srcId="{12B6D725-2792-4CF1-A57E-1044320A4B0C}" destId="{F6D5D683-0213-4269-B9C8-0C261A95EFA8}" srcOrd="3" destOrd="0" presId="urn:microsoft.com/office/officeart/2005/8/layout/orgChart1"/>
    <dgm:cxn modelId="{C67392DB-8A7C-4A55-A28E-77F8A9351F6A}" type="presParOf" srcId="{F6D5D683-0213-4269-B9C8-0C261A95EFA8}" destId="{98BA0CFF-E6A6-4ED5-A0BB-F49E105F409B}" srcOrd="0" destOrd="0" presId="urn:microsoft.com/office/officeart/2005/8/layout/orgChart1"/>
    <dgm:cxn modelId="{A61CED33-E511-454B-89B4-8648286515C3}" type="presParOf" srcId="{98BA0CFF-E6A6-4ED5-A0BB-F49E105F409B}" destId="{B0C83A4A-EBF3-4B96-8DB9-E71C9C36508E}" srcOrd="0" destOrd="0" presId="urn:microsoft.com/office/officeart/2005/8/layout/orgChart1"/>
    <dgm:cxn modelId="{28A4E167-5DD2-40CE-8B22-E1A674263DFB}" type="presParOf" srcId="{98BA0CFF-E6A6-4ED5-A0BB-F49E105F409B}" destId="{65F684A8-135B-4BF0-BB09-03D6B6A5D7FD}" srcOrd="1" destOrd="0" presId="urn:microsoft.com/office/officeart/2005/8/layout/orgChart1"/>
    <dgm:cxn modelId="{0ED447E0-34E1-4D28-9021-D860A40449A0}" type="presParOf" srcId="{F6D5D683-0213-4269-B9C8-0C261A95EFA8}" destId="{BEAD03E7-106F-4D8E-B8FC-CEEF1BEABB10}" srcOrd="1" destOrd="0" presId="urn:microsoft.com/office/officeart/2005/8/layout/orgChart1"/>
    <dgm:cxn modelId="{D6921C33-678E-4E45-8EC8-EED236BE0673}" type="presParOf" srcId="{F6D5D683-0213-4269-B9C8-0C261A95EFA8}" destId="{12DAFA8C-4CB3-436B-B314-A3D8F6124B6A}" srcOrd="2" destOrd="0" presId="urn:microsoft.com/office/officeart/2005/8/layout/orgChart1"/>
    <dgm:cxn modelId="{93375033-FA4D-447B-A368-10758546D03C}" type="presParOf" srcId="{12B6D725-2792-4CF1-A57E-1044320A4B0C}" destId="{232B70A8-CCDB-489F-A079-E097BF8D6DA8}" srcOrd="4" destOrd="0" presId="urn:microsoft.com/office/officeart/2005/8/layout/orgChart1"/>
    <dgm:cxn modelId="{FB5A78BD-7345-4ADB-A85D-ED2055034153}" type="presParOf" srcId="{12B6D725-2792-4CF1-A57E-1044320A4B0C}" destId="{5B6909E9-56CE-4577-A2E5-B3C2011610F7}" srcOrd="5" destOrd="0" presId="urn:microsoft.com/office/officeart/2005/8/layout/orgChart1"/>
    <dgm:cxn modelId="{FD772EF2-F644-47CC-BDDF-3466A0CEB716}" type="presParOf" srcId="{5B6909E9-56CE-4577-A2E5-B3C2011610F7}" destId="{38D1AA45-3D07-4DA2-B55D-B1A4013AB811}" srcOrd="0" destOrd="0" presId="urn:microsoft.com/office/officeart/2005/8/layout/orgChart1"/>
    <dgm:cxn modelId="{FD756F3D-90D1-4A3C-A42B-55F163ABFD55}" type="presParOf" srcId="{38D1AA45-3D07-4DA2-B55D-B1A4013AB811}" destId="{1E67CA0B-6C3D-4703-9F60-F8A0C6B144C5}" srcOrd="0" destOrd="0" presId="urn:microsoft.com/office/officeart/2005/8/layout/orgChart1"/>
    <dgm:cxn modelId="{E8FC5509-1A50-41BF-BF65-CA3BAE8A66A6}" type="presParOf" srcId="{38D1AA45-3D07-4DA2-B55D-B1A4013AB811}" destId="{DBD8BAEF-39D3-4A8D-8FEB-0ED163139A88}" srcOrd="1" destOrd="0" presId="urn:microsoft.com/office/officeart/2005/8/layout/orgChart1"/>
    <dgm:cxn modelId="{E132A922-4E9F-42C6-BC0B-019C7CB8CF92}" type="presParOf" srcId="{5B6909E9-56CE-4577-A2E5-B3C2011610F7}" destId="{53E26E02-B3C4-44F5-9FD8-9E22A3EAE690}" srcOrd="1" destOrd="0" presId="urn:microsoft.com/office/officeart/2005/8/layout/orgChart1"/>
    <dgm:cxn modelId="{B5B5620F-F5B2-42F8-A0E2-6D23F8674509}" type="presParOf" srcId="{53E26E02-B3C4-44F5-9FD8-9E22A3EAE690}" destId="{F783D400-AB16-4CC2-A917-FB2F834BD34E}" srcOrd="0" destOrd="0" presId="urn:microsoft.com/office/officeart/2005/8/layout/orgChart1"/>
    <dgm:cxn modelId="{B861D0BD-C98E-426C-BCD2-EC2A1ED6E1E4}" type="presParOf" srcId="{53E26E02-B3C4-44F5-9FD8-9E22A3EAE690}" destId="{94F70056-6EA7-4012-A804-9ED9EB2B505F}" srcOrd="1" destOrd="0" presId="urn:microsoft.com/office/officeart/2005/8/layout/orgChart1"/>
    <dgm:cxn modelId="{1075138D-8EBD-43AE-B855-19357F59E493}" type="presParOf" srcId="{94F70056-6EA7-4012-A804-9ED9EB2B505F}" destId="{E5EBF75F-2E84-45D4-B741-40E708D221D7}" srcOrd="0" destOrd="0" presId="urn:microsoft.com/office/officeart/2005/8/layout/orgChart1"/>
    <dgm:cxn modelId="{353EC740-5044-4B29-8ECB-31135F005B7B}" type="presParOf" srcId="{E5EBF75F-2E84-45D4-B741-40E708D221D7}" destId="{A3B6E602-4B47-46F6-B876-AD1E75C30D47}" srcOrd="0" destOrd="0" presId="urn:microsoft.com/office/officeart/2005/8/layout/orgChart1"/>
    <dgm:cxn modelId="{68DB99ED-4823-4754-B84A-6109D45962BC}" type="presParOf" srcId="{E5EBF75F-2E84-45D4-B741-40E708D221D7}" destId="{3CA2EDB4-F8F3-4A4F-B6AE-0EBF2A99BE2F}" srcOrd="1" destOrd="0" presId="urn:microsoft.com/office/officeart/2005/8/layout/orgChart1"/>
    <dgm:cxn modelId="{155804DE-68EE-4027-9ECD-2415A4DDEE9E}" type="presParOf" srcId="{94F70056-6EA7-4012-A804-9ED9EB2B505F}" destId="{E15EAEC1-CA96-4848-B921-BC6C50A1DAF0}" srcOrd="1" destOrd="0" presId="urn:microsoft.com/office/officeart/2005/8/layout/orgChart1"/>
    <dgm:cxn modelId="{C1EBD6F7-CF85-4F79-8964-15324185C277}" type="presParOf" srcId="{94F70056-6EA7-4012-A804-9ED9EB2B505F}" destId="{AB1ADB58-CBB8-4238-89C7-C0F3D6A59E85}" srcOrd="2" destOrd="0" presId="urn:microsoft.com/office/officeart/2005/8/layout/orgChart1"/>
    <dgm:cxn modelId="{69340493-5E0B-4F09-8A53-20D22ED0ED50}" type="presParOf" srcId="{53E26E02-B3C4-44F5-9FD8-9E22A3EAE690}" destId="{D1F2875A-2DB1-42B4-90B2-4AA961AC10A1}" srcOrd="2" destOrd="0" presId="urn:microsoft.com/office/officeart/2005/8/layout/orgChart1"/>
    <dgm:cxn modelId="{A77F30AD-15ED-4986-9E14-7A7673798313}" type="presParOf" srcId="{53E26E02-B3C4-44F5-9FD8-9E22A3EAE690}" destId="{171DDBBE-FE18-45FE-ACFD-3309C53DBB5F}" srcOrd="3" destOrd="0" presId="urn:microsoft.com/office/officeart/2005/8/layout/orgChart1"/>
    <dgm:cxn modelId="{D2F413C9-27F3-4ADB-AAF7-62C756F325AB}" type="presParOf" srcId="{171DDBBE-FE18-45FE-ACFD-3309C53DBB5F}" destId="{2BA857F0-2057-426E-9B64-EF506528FB7A}" srcOrd="0" destOrd="0" presId="urn:microsoft.com/office/officeart/2005/8/layout/orgChart1"/>
    <dgm:cxn modelId="{AC40BD29-3D00-40F4-A16E-8D28557C9583}" type="presParOf" srcId="{2BA857F0-2057-426E-9B64-EF506528FB7A}" destId="{A9B47F7A-689E-4B0D-9456-FC530A7CA277}" srcOrd="0" destOrd="0" presId="urn:microsoft.com/office/officeart/2005/8/layout/orgChart1"/>
    <dgm:cxn modelId="{52CB49D0-2D92-4379-85AB-673B0D21E257}" type="presParOf" srcId="{2BA857F0-2057-426E-9B64-EF506528FB7A}" destId="{732EC852-D7DC-4CD7-B3C9-BA71E927A5AB}" srcOrd="1" destOrd="0" presId="urn:microsoft.com/office/officeart/2005/8/layout/orgChart1"/>
    <dgm:cxn modelId="{A407BD45-3B83-449F-8DCD-FBD9AF49797C}" type="presParOf" srcId="{171DDBBE-FE18-45FE-ACFD-3309C53DBB5F}" destId="{3CFAFFD7-C005-4AE6-A6CF-A1932A13AB98}" srcOrd="1" destOrd="0" presId="urn:microsoft.com/office/officeart/2005/8/layout/orgChart1"/>
    <dgm:cxn modelId="{D37F4177-8AEE-4393-88AD-725651D6985B}" type="presParOf" srcId="{171DDBBE-FE18-45FE-ACFD-3309C53DBB5F}" destId="{0FDB0AFC-D43C-4753-8E4C-084A711B2B15}" srcOrd="2" destOrd="0" presId="urn:microsoft.com/office/officeart/2005/8/layout/orgChart1"/>
    <dgm:cxn modelId="{EC32504B-76F7-4D8D-A13E-79ED20F9EFA9}" type="presParOf" srcId="{53E26E02-B3C4-44F5-9FD8-9E22A3EAE690}" destId="{150F8282-4034-4DCF-B23D-919D178759A2}" srcOrd="4" destOrd="0" presId="urn:microsoft.com/office/officeart/2005/8/layout/orgChart1"/>
    <dgm:cxn modelId="{D7E5242A-15E4-4480-9F6C-0ECC966D48A3}" type="presParOf" srcId="{53E26E02-B3C4-44F5-9FD8-9E22A3EAE690}" destId="{8BC0440C-FFF6-4FD1-AC4E-EB84F58E4CC6}" srcOrd="5" destOrd="0" presId="urn:microsoft.com/office/officeart/2005/8/layout/orgChart1"/>
    <dgm:cxn modelId="{66D4EF17-41E2-4667-BBC2-38FF2E0A106B}" type="presParOf" srcId="{8BC0440C-FFF6-4FD1-AC4E-EB84F58E4CC6}" destId="{2F24F857-F23A-4857-97B7-63306FE70EDB}" srcOrd="0" destOrd="0" presId="urn:microsoft.com/office/officeart/2005/8/layout/orgChart1"/>
    <dgm:cxn modelId="{BBED2B12-2F07-4B21-B7B7-3CBB4C97D113}" type="presParOf" srcId="{2F24F857-F23A-4857-97B7-63306FE70EDB}" destId="{B68A7E52-5121-47DC-B235-A190B90F340E}" srcOrd="0" destOrd="0" presId="urn:microsoft.com/office/officeart/2005/8/layout/orgChart1"/>
    <dgm:cxn modelId="{640C4342-299E-4650-A1F1-525516D9DD1B}" type="presParOf" srcId="{2F24F857-F23A-4857-97B7-63306FE70EDB}" destId="{CBE73642-705F-4DEE-9CEC-A33D625C1BE6}" srcOrd="1" destOrd="0" presId="urn:microsoft.com/office/officeart/2005/8/layout/orgChart1"/>
    <dgm:cxn modelId="{8BFD1345-E6CF-4B33-BAE7-EE9E650E3506}" type="presParOf" srcId="{8BC0440C-FFF6-4FD1-AC4E-EB84F58E4CC6}" destId="{6A4781B7-5C54-47AB-8DD1-3D1E54562125}" srcOrd="1" destOrd="0" presId="urn:microsoft.com/office/officeart/2005/8/layout/orgChart1"/>
    <dgm:cxn modelId="{47D853C9-4C56-4EAB-A915-8BBA6AF9BD7A}" type="presParOf" srcId="{8BC0440C-FFF6-4FD1-AC4E-EB84F58E4CC6}" destId="{CC8BEFC3-3FD4-4E7A-94EE-C54CEE93207C}" srcOrd="2" destOrd="0" presId="urn:microsoft.com/office/officeart/2005/8/layout/orgChart1"/>
    <dgm:cxn modelId="{6B22A3D7-775F-43AD-8186-7585715747A0}" type="presParOf" srcId="{5B6909E9-56CE-4577-A2E5-B3C2011610F7}" destId="{0642B7AC-6690-4882-8BF1-0817B3C0EEEF}" srcOrd="2" destOrd="0" presId="urn:microsoft.com/office/officeart/2005/8/layout/orgChart1"/>
    <dgm:cxn modelId="{9409D6B0-8199-410A-BDB1-21E76081FED0}" type="presParOf" srcId="{12B6D725-2792-4CF1-A57E-1044320A4B0C}" destId="{11642BC1-8671-45A5-ACB1-3C9AAB56ACFA}" srcOrd="6" destOrd="0" presId="urn:microsoft.com/office/officeart/2005/8/layout/orgChart1"/>
    <dgm:cxn modelId="{1E057F01-2DD9-4490-B69B-494575B8291F}" type="presParOf" srcId="{12B6D725-2792-4CF1-A57E-1044320A4B0C}" destId="{945A36D3-4547-44B3-AF6D-3A948C3AAEB3}" srcOrd="7" destOrd="0" presId="urn:microsoft.com/office/officeart/2005/8/layout/orgChart1"/>
    <dgm:cxn modelId="{9E105CB3-AF42-4823-8880-E572512C26AA}" type="presParOf" srcId="{945A36D3-4547-44B3-AF6D-3A948C3AAEB3}" destId="{31BEB5C1-9412-4162-A80F-1B7DADBB7BEA}" srcOrd="0" destOrd="0" presId="urn:microsoft.com/office/officeart/2005/8/layout/orgChart1"/>
    <dgm:cxn modelId="{BD703A13-690B-459F-A843-CDC8B59CC842}" type="presParOf" srcId="{31BEB5C1-9412-4162-A80F-1B7DADBB7BEA}" destId="{11B217B8-F841-4629-B196-F307772A618D}" srcOrd="0" destOrd="0" presId="urn:microsoft.com/office/officeart/2005/8/layout/orgChart1"/>
    <dgm:cxn modelId="{DD94010D-6E43-43EC-9D28-E2526710D724}" type="presParOf" srcId="{31BEB5C1-9412-4162-A80F-1B7DADBB7BEA}" destId="{2A227BD1-9B53-40A1-850A-C3767D41CAD6}" srcOrd="1" destOrd="0" presId="urn:microsoft.com/office/officeart/2005/8/layout/orgChart1"/>
    <dgm:cxn modelId="{C86450B3-BAC5-4623-A48C-4502800AF4A9}" type="presParOf" srcId="{945A36D3-4547-44B3-AF6D-3A948C3AAEB3}" destId="{85DD188B-4242-4207-836D-C6E7245B4887}" srcOrd="1" destOrd="0" presId="urn:microsoft.com/office/officeart/2005/8/layout/orgChart1"/>
    <dgm:cxn modelId="{9393E049-125D-4E8C-9F15-3962DE835167}" type="presParOf" srcId="{945A36D3-4547-44B3-AF6D-3A948C3AAEB3}" destId="{C186D2A0-0267-46F9-87C5-6C046E095583}" srcOrd="2" destOrd="0" presId="urn:microsoft.com/office/officeart/2005/8/layout/orgChart1"/>
    <dgm:cxn modelId="{235FA9C9-089A-4959-8C5C-03EE164A6E2B}" type="presParOf" srcId="{944C9258-CFB2-4391-A28E-E6407024DABF}" destId="{90275021-6A6E-4D0E-ABAD-B75CA89F63BA}" srcOrd="2" destOrd="0" presId="urn:microsoft.com/office/officeart/2005/8/layout/orgChart1"/>
    <dgm:cxn modelId="{885CBC7B-85FA-47F8-94A2-1259FC7A9B8B}" type="presParOf" srcId="{79FA7DE1-BD74-4264-B386-038052292275}" destId="{28A97701-7BA2-4268-A713-F8FF22C2A465}" srcOrd="4" destOrd="0" presId="urn:microsoft.com/office/officeart/2005/8/layout/orgChart1"/>
    <dgm:cxn modelId="{7BD45925-1435-4A5F-A0BE-6A563A93BB91}" type="presParOf" srcId="{79FA7DE1-BD74-4264-B386-038052292275}" destId="{6EE883F9-F3B9-4F17-B9A5-057C1828ED57}" srcOrd="5" destOrd="0" presId="urn:microsoft.com/office/officeart/2005/8/layout/orgChart1"/>
    <dgm:cxn modelId="{2100713E-53A3-4F75-9033-2BE2978B276A}" type="presParOf" srcId="{6EE883F9-F3B9-4F17-B9A5-057C1828ED57}" destId="{C8A1809A-1B28-4EA6-AE30-784D07D9CB13}" srcOrd="0" destOrd="0" presId="urn:microsoft.com/office/officeart/2005/8/layout/orgChart1"/>
    <dgm:cxn modelId="{03460BEF-93CE-4DB2-A774-AC8BEE7F5CD2}" type="presParOf" srcId="{C8A1809A-1B28-4EA6-AE30-784D07D9CB13}" destId="{D8E99828-3698-4096-95C2-101A36334509}" srcOrd="0" destOrd="0" presId="urn:microsoft.com/office/officeart/2005/8/layout/orgChart1"/>
    <dgm:cxn modelId="{82041F8E-1891-4EE5-A635-4AD844332C78}" type="presParOf" srcId="{C8A1809A-1B28-4EA6-AE30-784D07D9CB13}" destId="{14643257-FCD7-4C31-9945-3494C6EADE5A}" srcOrd="1" destOrd="0" presId="urn:microsoft.com/office/officeart/2005/8/layout/orgChart1"/>
    <dgm:cxn modelId="{316BFCC5-25EF-4FFA-BA4D-23319AEABAC5}" type="presParOf" srcId="{6EE883F9-F3B9-4F17-B9A5-057C1828ED57}" destId="{4C906B12-580A-4F6D-8D6F-33C9BB8226DE}" srcOrd="1" destOrd="0" presId="urn:microsoft.com/office/officeart/2005/8/layout/orgChart1"/>
    <dgm:cxn modelId="{A284648F-09EF-497C-8015-DD7694597540}" type="presParOf" srcId="{6EE883F9-F3B9-4F17-B9A5-057C1828ED57}" destId="{A44B2FDF-CEE7-4842-B5EF-4DF8248E8DF2}" srcOrd="2" destOrd="0" presId="urn:microsoft.com/office/officeart/2005/8/layout/orgChart1"/>
    <dgm:cxn modelId="{0022820A-2C8C-4F61-89A5-97DCAC68DC0D}" type="presParOf" srcId="{79FA7DE1-BD74-4264-B386-038052292275}" destId="{E6EFBE62-4CC8-44C4-80B3-B8AC1DCC1665}" srcOrd="6" destOrd="0" presId="urn:microsoft.com/office/officeart/2005/8/layout/orgChart1"/>
    <dgm:cxn modelId="{3FED7442-3144-4B3F-9561-E52A3BB48AF5}" type="presParOf" srcId="{79FA7DE1-BD74-4264-B386-038052292275}" destId="{4CDA8EA7-BAE6-4330-98A2-3A32D99B352A}" srcOrd="7" destOrd="0" presId="urn:microsoft.com/office/officeart/2005/8/layout/orgChart1"/>
    <dgm:cxn modelId="{7ABCA4F7-3CD0-4993-A161-500468263A0F}" type="presParOf" srcId="{4CDA8EA7-BAE6-4330-98A2-3A32D99B352A}" destId="{C8EC2BE4-62D3-455C-9F0C-7B8DCA67C3E8}" srcOrd="0" destOrd="0" presId="urn:microsoft.com/office/officeart/2005/8/layout/orgChart1"/>
    <dgm:cxn modelId="{B84CFE65-AAE0-4B63-B1CF-D8BBACB41603}" type="presParOf" srcId="{C8EC2BE4-62D3-455C-9F0C-7B8DCA67C3E8}" destId="{F552BCB8-8118-46AF-A1A4-BF5FA8A14AE2}" srcOrd="0" destOrd="0" presId="urn:microsoft.com/office/officeart/2005/8/layout/orgChart1"/>
    <dgm:cxn modelId="{BC272E33-9CF7-4D31-A75D-49A82A2A1173}" type="presParOf" srcId="{C8EC2BE4-62D3-455C-9F0C-7B8DCA67C3E8}" destId="{F9E65C00-71D3-4279-94A5-E8E906C2BAEF}" srcOrd="1" destOrd="0" presId="urn:microsoft.com/office/officeart/2005/8/layout/orgChart1"/>
    <dgm:cxn modelId="{74114FC7-FD36-42E0-8364-8C80A0916181}" type="presParOf" srcId="{4CDA8EA7-BAE6-4330-98A2-3A32D99B352A}" destId="{7CA9CAB6-7480-45DA-B8CA-06F3ADD1F98B}" srcOrd="1" destOrd="0" presId="urn:microsoft.com/office/officeart/2005/8/layout/orgChart1"/>
    <dgm:cxn modelId="{B0C104E1-7257-4198-92D0-34C1AE3B0B65}" type="presParOf" srcId="{4CDA8EA7-BAE6-4330-98A2-3A32D99B352A}" destId="{B07B6A15-3B54-47F2-A28D-8D433F60EBA7}" srcOrd="2" destOrd="0" presId="urn:microsoft.com/office/officeart/2005/8/layout/orgChart1"/>
    <dgm:cxn modelId="{E5F77BF2-C3E4-4EC3-B77A-8ED98FDCE7BA}" type="presParOf" srcId="{AD8247AF-D9D1-4117-880B-4EC73C04AAF0}" destId="{322B3B7B-841A-453F-8F74-A33E60A6AFE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BC47D-2154-4902-B6D1-A2B7D58FD84B}" type="datetimeFigureOut">
              <a:rPr lang="en-US" smtClean="0"/>
              <a:t>3/17/2015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9FF30C-528F-414B-AC62-5BDA00F87E76}" type="slidenum">
              <a:rPr lang="en-US" smtClean="0"/>
              <a:t>‹#›</a:t>
            </a:fld>
            <a:endParaRPr lang="en-US"/>
          </a:p>
        </p:txBody>
      </p:sp>
    </p:spTree>
    <p:extLst>
      <p:ext uri="{BB962C8B-B14F-4D97-AF65-F5344CB8AC3E}">
        <p14:creationId xmlns:p14="http://schemas.microsoft.com/office/powerpoint/2010/main" val="819370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CA0D0A16-34E7-49B0-A546-A1A75C5F8C46}"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167567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F2CDBEE-ED25-4C7A-9C66-25909CAA1C4E}" type="slidenum">
              <a:rPr lang="ar-SA" altLang="en-US">
                <a:latin typeface="Calibri" panose="020F0502020204030204" pitchFamily="34" charset="0"/>
              </a:rPr>
              <a:pPr eaLnBrk="1" hangingPunct="1"/>
              <a:t>7</a:t>
            </a:fld>
            <a:endParaRPr lang="en-US" altLang="en-US">
              <a:latin typeface="Calibri" panose="020F0502020204030204" pitchFamily="34" charset="0"/>
            </a:endParaRPr>
          </a:p>
        </p:txBody>
      </p:sp>
      <p:sp>
        <p:nvSpPr>
          <p:cNvPr id="33795" name="Rectangle 2"/>
          <p:cNvSpPr>
            <a:spLocks noGrp="1" noRot="1" noChangeAspect="1" noChangeArrowheads="1" noTextEdit="1"/>
          </p:cNvSpPr>
          <p:nvPr>
            <p:ph type="sldImg"/>
          </p:nvPr>
        </p:nvSpPr>
        <p:spPr bwMode="auto">
          <a:xfrm>
            <a:off x="393700" y="692150"/>
            <a:ext cx="6070600" cy="3416300"/>
          </a:xfrm>
          <a:solidFill>
            <a:srgbClr val="FFFFFF"/>
          </a:solidFill>
          <a:ln>
            <a:solidFill>
              <a:srgbClr val="000000"/>
            </a:solidFill>
            <a:miter lim="800000"/>
            <a:headEnd/>
            <a:tailEnd/>
          </a:ln>
        </p:spPr>
      </p:sp>
      <p:sp>
        <p:nvSpPr>
          <p:cNvPr id="33796" name="Rectangle 3"/>
          <p:cNvSpPr>
            <a:spLocks noGrp="1" noChangeArrowheads="1"/>
          </p:cNvSpPr>
          <p:nvPr>
            <p:ph type="body" idx="1"/>
          </p:nvPr>
        </p:nvSpPr>
        <p:spPr bwMode="auto">
          <a:xfrm>
            <a:off x="914400" y="4341813"/>
            <a:ext cx="5027613" cy="41179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altLang="en-US" smtClean="0">
                <a:latin typeface="Arial" panose="020B0604020202020204" pitchFamily="34" charset="0"/>
                <a:cs typeface="Arial" panose="020B0604020202020204" pitchFamily="34" charset="0"/>
              </a:rPr>
              <a:t>Ultrastructural details of normal capillary loops adjacent to Bowman's capsule (BC).</a:t>
            </a:r>
            <a:r>
              <a:rPr lang="en-US" altLang="en-US" smtClean="0"/>
              <a:t> CL=capillary lumen; US=urinary space, End=emdothelium, Ep=visceral epithelial cell.</a:t>
            </a:r>
          </a:p>
        </p:txBody>
      </p:sp>
    </p:spTree>
    <p:extLst>
      <p:ext uri="{BB962C8B-B14F-4D97-AF65-F5344CB8AC3E}">
        <p14:creationId xmlns:p14="http://schemas.microsoft.com/office/powerpoint/2010/main" val="2307422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Acute Kidney Injury</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09ACC11D-912F-46B1-A1CD-160597DCBDD1}"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1016086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Acute Kidney Injury</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09ACC11D-912F-46B1-A1CD-160597DCBDD1}"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3238231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A314E204-4922-4227-B704-6BE5C109EE31}"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extLst>
      <p:ext uri="{BB962C8B-B14F-4D97-AF65-F5344CB8AC3E}">
        <p14:creationId xmlns:p14="http://schemas.microsoft.com/office/powerpoint/2010/main" val="105226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67DB4E6-4E29-4356-A03F-C8E21BFA692D}"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
        <p:nvSpPr>
          <p:cNvPr id="41987" name="Rectangle 2"/>
          <p:cNvSpPr>
            <a:spLocks noGrp="1" noRot="1" noChangeAspect="1" noChangeArrowheads="1" noTextEdit="1"/>
          </p:cNvSpPr>
          <p:nvPr>
            <p:ph type="sldImg"/>
          </p:nvPr>
        </p:nvSpPr>
        <p:spPr bwMode="auto">
          <a:xfrm>
            <a:off x="393700" y="692150"/>
            <a:ext cx="6070600" cy="3416300"/>
          </a:xfrm>
          <a:solidFill>
            <a:srgbClr val="FFFFFF"/>
          </a:solidFill>
          <a:ln>
            <a:solidFill>
              <a:srgbClr val="000000"/>
            </a:solidFill>
            <a:miter lim="800000"/>
            <a:headEnd/>
            <a:tailEnd/>
          </a:ln>
        </p:spPr>
      </p:sp>
      <p:sp>
        <p:nvSpPr>
          <p:cNvPr id="41988" name="Rectangle 3"/>
          <p:cNvSpPr>
            <a:spLocks noGrp="1" noChangeArrowheads="1"/>
          </p:cNvSpPr>
          <p:nvPr>
            <p:ph type="body" idx="1"/>
          </p:nvPr>
        </p:nvSpPr>
        <p:spPr bwMode="auto">
          <a:xfrm>
            <a:off x="914400" y="4341813"/>
            <a:ext cx="5027613" cy="41179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ltLang="en-US" smtClean="0">
                <a:solidFill>
                  <a:srgbClr val="000000"/>
                </a:solidFill>
                <a:latin typeface="Arial" panose="020B0604020202020204" pitchFamily="34" charset="0"/>
                <a:cs typeface="Arial" panose="020B0604020202020204" pitchFamily="34" charset="0"/>
              </a:rPr>
              <a:t>Crescentic glomerulonephritis: this image shows details of the cellular composition of the crescent. Notice 	mostly mononuclear cells (monocytes, epithelioid cells, proliferated parietal epithelial cells from Bowman's capsule, some polymorphonuclear neutrophils) in the crescent and the collapsed, fragmented capillary tuft, as highlighted by the PAS positive basement membranes (center and right). (PAS)</a:t>
            </a:r>
            <a:endParaRPr lang="en-US" altLang="en-US" smtClean="0">
              <a:solidFill>
                <a:srgbClr val="000000"/>
              </a:solidFill>
              <a:latin typeface="TimesNewRomanPS"/>
            </a:endParaRPr>
          </a:p>
        </p:txBody>
      </p:sp>
    </p:spTree>
    <p:extLst>
      <p:ext uri="{BB962C8B-B14F-4D97-AF65-F5344CB8AC3E}">
        <p14:creationId xmlns:p14="http://schemas.microsoft.com/office/powerpoint/2010/main" val="875121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3/17/2015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3/17/2015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kidneyatlas.org/advsearchform.htm" TargetMode="External"/><Relationship Id="rId7" Type="http://schemas.openxmlformats.org/officeDocument/2006/relationships/hyperlink" Target="http://cnserver0.nkf.med.ualberta.ca/cn/Schrier/Power.htm" TargetMode="External"/><Relationship Id="rId2" Type="http://schemas.openxmlformats.org/officeDocument/2006/relationships/hyperlink" Target="http://www.kidneyatlas.org/simplesearch.htm" TargetMode="External"/><Relationship Id="rId1" Type="http://schemas.openxmlformats.org/officeDocument/2006/relationships/slideLayout" Target="../slideLayouts/slideLayout7.xml"/><Relationship Id="rId6" Type="http://schemas.openxmlformats.org/officeDocument/2006/relationships/hyperlink" Target="http://store.blackwellscience.com/cgi-bin/Blackwell.storefront/EN/SearchMask" TargetMode="External"/><Relationship Id="rId5" Type="http://schemas.openxmlformats.org/officeDocument/2006/relationships/hyperlink" Target="http://www.kidneyatlas.org/segments.htm" TargetMode="External"/><Relationship Id="rId4" Type="http://schemas.openxmlformats.org/officeDocument/2006/relationships/hyperlink" Target="http://www.kidneyatlas.org/highres.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Renal block</a:t>
            </a:r>
            <a:endParaRPr lang="en-US" dirty="0"/>
          </a:p>
        </p:txBody>
      </p:sp>
      <p:sp>
        <p:nvSpPr>
          <p:cNvPr id="3" name="Subtitle 2"/>
          <p:cNvSpPr>
            <a:spLocks noGrp="1"/>
          </p:cNvSpPr>
          <p:nvPr>
            <p:ph type="subTitle" idx="1"/>
          </p:nvPr>
        </p:nvSpPr>
        <p:spPr/>
        <p:txBody>
          <a:bodyPr/>
          <a:lstStyle/>
          <a:p>
            <a:pPr algn="l"/>
            <a:r>
              <a:rPr lang="en-US" dirty="0" smtClean="0"/>
              <a:t>Hala </a:t>
            </a:r>
            <a:r>
              <a:rPr lang="en-US" dirty="0" err="1" smtClean="0"/>
              <a:t>kfoury</a:t>
            </a:r>
            <a:r>
              <a:rPr lang="en-US" dirty="0" smtClean="0"/>
              <a:t>, md</a:t>
            </a:r>
            <a:endParaRPr lang="en-US" dirty="0"/>
          </a:p>
        </p:txBody>
      </p:sp>
    </p:spTree>
    <p:extLst>
      <p:ext uri="{BB962C8B-B14F-4D97-AF65-F5344CB8AC3E}">
        <p14:creationId xmlns:p14="http://schemas.microsoft.com/office/powerpoint/2010/main" val="216775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a:t>What Constitutes Uremia?</a:t>
            </a:r>
          </a:p>
        </p:txBody>
      </p:sp>
      <p:sp>
        <p:nvSpPr>
          <p:cNvPr id="22531" name="Rectangle 3"/>
          <p:cNvSpPr>
            <a:spLocks noGrp="1" noChangeArrowheads="1"/>
          </p:cNvSpPr>
          <p:nvPr>
            <p:ph type="body" idx="1"/>
          </p:nvPr>
        </p:nvSpPr>
        <p:spPr/>
        <p:txBody>
          <a:bodyPr>
            <a:normAutofit fontScale="92500" lnSpcReduction="20000"/>
          </a:bodyPr>
          <a:lstStyle/>
          <a:p>
            <a:pPr eaLnBrk="1" hangingPunct="1">
              <a:lnSpc>
                <a:spcPct val="90000"/>
              </a:lnSpc>
              <a:defRPr/>
            </a:pPr>
            <a:r>
              <a:rPr lang="en-US" sz="2800"/>
              <a:t>Renal failure</a:t>
            </a:r>
          </a:p>
          <a:p>
            <a:pPr eaLnBrk="1" hangingPunct="1">
              <a:lnSpc>
                <a:spcPct val="90000"/>
              </a:lnSpc>
              <a:defRPr/>
            </a:pPr>
            <a:r>
              <a:rPr lang="en-US" sz="2800"/>
              <a:t>Lethargy</a:t>
            </a:r>
          </a:p>
          <a:p>
            <a:pPr eaLnBrk="1" hangingPunct="1">
              <a:lnSpc>
                <a:spcPct val="90000"/>
              </a:lnSpc>
              <a:defRPr/>
            </a:pPr>
            <a:r>
              <a:rPr lang="en-US" sz="2800"/>
              <a:t>Anorexia</a:t>
            </a:r>
          </a:p>
          <a:p>
            <a:pPr eaLnBrk="1" hangingPunct="1">
              <a:lnSpc>
                <a:spcPct val="90000"/>
              </a:lnSpc>
              <a:defRPr/>
            </a:pPr>
            <a:r>
              <a:rPr lang="en-US" sz="2800"/>
              <a:t>Dysgeusia</a:t>
            </a:r>
          </a:p>
          <a:p>
            <a:pPr eaLnBrk="1" hangingPunct="1">
              <a:lnSpc>
                <a:spcPct val="90000"/>
              </a:lnSpc>
              <a:defRPr/>
            </a:pPr>
            <a:r>
              <a:rPr lang="en-US" sz="2800"/>
              <a:t>Pericarditis</a:t>
            </a:r>
          </a:p>
          <a:p>
            <a:pPr eaLnBrk="1" hangingPunct="1">
              <a:lnSpc>
                <a:spcPct val="90000"/>
              </a:lnSpc>
              <a:defRPr/>
            </a:pPr>
            <a:r>
              <a:rPr lang="en-US" sz="2800"/>
              <a:t>Neuropathy</a:t>
            </a:r>
          </a:p>
          <a:p>
            <a:pPr eaLnBrk="1" hangingPunct="1">
              <a:lnSpc>
                <a:spcPct val="90000"/>
              </a:lnSpc>
              <a:defRPr/>
            </a:pPr>
            <a:r>
              <a:rPr lang="en-US" sz="2800"/>
              <a:t>Nausea and vomiting</a:t>
            </a:r>
          </a:p>
          <a:p>
            <a:pPr eaLnBrk="1" hangingPunct="1">
              <a:lnSpc>
                <a:spcPct val="90000"/>
              </a:lnSpc>
              <a:defRPr/>
            </a:pPr>
            <a:r>
              <a:rPr lang="en-US" sz="2800"/>
              <a:t>Pruritis</a:t>
            </a:r>
          </a:p>
          <a:p>
            <a:pPr eaLnBrk="1" hangingPunct="1">
              <a:lnSpc>
                <a:spcPct val="90000"/>
              </a:lnSpc>
              <a:defRPr/>
            </a:pPr>
            <a:r>
              <a:rPr lang="en-US" sz="2800"/>
              <a:t>Dyspnea</a:t>
            </a:r>
          </a:p>
        </p:txBody>
      </p:sp>
    </p:spTree>
    <p:extLst>
      <p:ext uri="{BB962C8B-B14F-4D97-AF65-F5344CB8AC3E}">
        <p14:creationId xmlns:p14="http://schemas.microsoft.com/office/powerpoint/2010/main" val="1207810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438400" y="609600"/>
            <a:ext cx="7620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3200">
                <a:solidFill>
                  <a:schemeClr val="hlink"/>
                </a:solidFill>
              </a:rPr>
              <a:t>Azotemia</a:t>
            </a:r>
            <a:r>
              <a:rPr lang="en-US" altLang="en-US" sz="3200"/>
              <a:t>:	elevated blood urea nitrogen not from an intrinsic renal disease</a:t>
            </a:r>
          </a:p>
        </p:txBody>
      </p:sp>
      <p:sp>
        <p:nvSpPr>
          <p:cNvPr id="16387" name="Text Box 3"/>
          <p:cNvSpPr txBox="1">
            <a:spLocks noChangeArrowheads="1"/>
          </p:cNvSpPr>
          <p:nvPr/>
        </p:nvSpPr>
        <p:spPr bwMode="auto">
          <a:xfrm>
            <a:off x="2438400" y="2286000"/>
            <a:ext cx="716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3200">
                <a:solidFill>
                  <a:schemeClr val="hlink"/>
                </a:solidFill>
              </a:rPr>
              <a:t>Oliguria</a:t>
            </a:r>
            <a:r>
              <a:rPr lang="en-US" altLang="en-US" sz="3200"/>
              <a:t>:		urine output less than 500cc/24hr.</a:t>
            </a:r>
          </a:p>
        </p:txBody>
      </p:sp>
      <p:sp>
        <p:nvSpPr>
          <p:cNvPr id="16388" name="Text Box 4"/>
          <p:cNvSpPr txBox="1">
            <a:spLocks noChangeArrowheads="1"/>
          </p:cNvSpPr>
          <p:nvPr/>
        </p:nvSpPr>
        <p:spPr bwMode="auto">
          <a:xfrm>
            <a:off x="2438400" y="3505200"/>
            <a:ext cx="7239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3200">
                <a:solidFill>
                  <a:schemeClr val="hlink"/>
                </a:solidFill>
              </a:rPr>
              <a:t>Nonoliguria</a:t>
            </a:r>
            <a:r>
              <a:rPr lang="en-US" altLang="en-US" sz="3200"/>
              <a:t>:	urine output greater than 500cc/24hr.</a:t>
            </a:r>
          </a:p>
        </p:txBody>
      </p:sp>
      <p:sp>
        <p:nvSpPr>
          <p:cNvPr id="16389" name="Text Box 5"/>
          <p:cNvSpPr txBox="1">
            <a:spLocks noChangeArrowheads="1"/>
          </p:cNvSpPr>
          <p:nvPr/>
        </p:nvSpPr>
        <p:spPr bwMode="auto">
          <a:xfrm>
            <a:off x="2438400" y="4800600"/>
            <a:ext cx="701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3200">
                <a:solidFill>
                  <a:schemeClr val="hlink"/>
                </a:solidFill>
              </a:rPr>
              <a:t>Anuria</a:t>
            </a:r>
            <a:r>
              <a:rPr lang="en-US" altLang="en-US" sz="3200"/>
              <a:t>:	urine output less than 50cc/24hr.</a:t>
            </a:r>
          </a:p>
        </p:txBody>
      </p:sp>
    </p:spTree>
    <p:extLst>
      <p:ext uri="{BB962C8B-B14F-4D97-AF65-F5344CB8AC3E}">
        <p14:creationId xmlns:p14="http://schemas.microsoft.com/office/powerpoint/2010/main" val="1283274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sz="4000"/>
              <a:t>Etiology of ARF among Outpatients</a:t>
            </a:r>
          </a:p>
        </p:txBody>
      </p:sp>
      <p:pic>
        <p:nvPicPr>
          <p:cNvPr id="18435"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1828800"/>
            <a:ext cx="7772400" cy="4102100"/>
          </a:xfrm>
          <a:ln>
            <a:solidFill>
              <a:schemeClr val="bg2"/>
            </a:solidFill>
          </a:ln>
        </p:spPr>
      </p:pic>
      <p:sp>
        <p:nvSpPr>
          <p:cNvPr id="18436" name="Text Box 6"/>
          <p:cNvSpPr txBox="1">
            <a:spLocks noChangeArrowheads="1"/>
          </p:cNvSpPr>
          <p:nvPr/>
        </p:nvSpPr>
        <p:spPr bwMode="auto">
          <a:xfrm>
            <a:off x="2590800" y="6096001"/>
            <a:ext cx="495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a:t>AJKD 17:191-198, 1991</a:t>
            </a:r>
          </a:p>
        </p:txBody>
      </p:sp>
    </p:spTree>
    <p:extLst>
      <p:ext uri="{BB962C8B-B14F-4D97-AF65-F5344CB8AC3E}">
        <p14:creationId xmlns:p14="http://schemas.microsoft.com/office/powerpoint/2010/main" val="2659848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sz="4000"/>
              <a:t>Etiology of ARF among Inpatients</a:t>
            </a:r>
          </a:p>
        </p:txBody>
      </p:sp>
      <p:graphicFrame>
        <p:nvGraphicFramePr>
          <p:cNvPr id="1026" name="Object 3"/>
          <p:cNvGraphicFramePr>
            <a:graphicFrameLocks noChangeAspect="1"/>
          </p:cNvGraphicFramePr>
          <p:nvPr>
            <p:ph idx="1"/>
          </p:nvPr>
        </p:nvGraphicFramePr>
        <p:xfrm>
          <a:off x="1981200" y="1817689"/>
          <a:ext cx="8242300" cy="4084637"/>
        </p:xfrm>
        <a:graphic>
          <a:graphicData uri="http://schemas.openxmlformats.org/presentationml/2006/ole">
            <mc:AlternateContent xmlns:mc="http://schemas.openxmlformats.org/markup-compatibility/2006">
              <mc:Choice xmlns:v="urn:schemas-microsoft-com:vml" Requires="v">
                <p:oleObj spid="_x0000_s4099" name="Chart" r:id="rId3" imgW="4267200" imgH="2114702" progId="Excel.Chart.8">
                  <p:embed/>
                </p:oleObj>
              </mc:Choice>
              <mc:Fallback>
                <p:oleObj name="Chart" r:id="rId3" imgW="4267200" imgH="2114702"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817689"/>
                        <a:ext cx="8242300" cy="4084637"/>
                      </a:xfrm>
                      <a:prstGeom prst="rect">
                        <a:avLst/>
                      </a:prstGeom>
                    </p:spPr>
                  </p:pic>
                </p:oleObj>
              </mc:Fallback>
            </mc:AlternateContent>
          </a:graphicData>
        </a:graphic>
      </p:graphicFrame>
      <p:sp>
        <p:nvSpPr>
          <p:cNvPr id="1028" name="Text Box 4"/>
          <p:cNvSpPr txBox="1">
            <a:spLocks noChangeArrowheads="1"/>
          </p:cNvSpPr>
          <p:nvPr/>
        </p:nvSpPr>
        <p:spPr bwMode="auto">
          <a:xfrm>
            <a:off x="2438400" y="6172201"/>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a:t>KI 50:811-818, 1996</a:t>
            </a:r>
          </a:p>
        </p:txBody>
      </p:sp>
    </p:spTree>
    <p:extLst>
      <p:ext uri="{BB962C8B-B14F-4D97-AF65-F5344CB8AC3E}">
        <p14:creationId xmlns:p14="http://schemas.microsoft.com/office/powerpoint/2010/main" val="612314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smtClean="0"/>
              <a:t>Etiology of ARF</a:t>
            </a:r>
          </a:p>
        </p:txBody>
      </p:sp>
      <p:graphicFrame>
        <p:nvGraphicFramePr>
          <p:cNvPr id="2050" name="Object 3"/>
          <p:cNvGraphicFramePr>
            <a:graphicFrameLocks noChangeAspect="1"/>
          </p:cNvGraphicFramePr>
          <p:nvPr>
            <p:ph idx="1"/>
          </p:nvPr>
        </p:nvGraphicFramePr>
        <p:xfrm>
          <a:off x="1984375" y="1600201"/>
          <a:ext cx="8223250" cy="4530725"/>
        </p:xfrm>
        <a:graphic>
          <a:graphicData uri="http://schemas.openxmlformats.org/presentationml/2006/ole">
            <mc:AlternateContent xmlns:mc="http://schemas.openxmlformats.org/markup-compatibility/2006">
              <mc:Choice xmlns:v="urn:schemas-microsoft-com:vml" Requires="v">
                <p:oleObj spid="_x0000_s5123" name="Chart" r:id="rId3" imgW="8229600" imgH="4533840" progId="MSGraph.Chart.8">
                  <p:embed followColorScheme="full"/>
                </p:oleObj>
              </mc:Choice>
              <mc:Fallback>
                <p:oleObj name="Chart" r:id="rId3" imgW="8229600" imgH="4533840" progId="MSGraph.Chart.8">
                  <p:embed followColorScheme="full"/>
                  <p:pic>
                    <p:nvPicPr>
                      <p:cNvPr id="0" name=""/>
                      <p:cNvPicPr>
                        <a:picLocks noChangeAspect="1" noChangeArrowheads="1"/>
                      </p:cNvPicPr>
                      <p:nvPr/>
                    </p:nvPicPr>
                    <p:blipFill>
                      <a:blip r:embed="rId4"/>
                      <a:srcRect/>
                      <a:stretch>
                        <a:fillRect/>
                      </a:stretch>
                    </p:blipFill>
                    <p:spPr bwMode="auto">
                      <a:xfrm>
                        <a:off x="1984375" y="1600201"/>
                        <a:ext cx="8223250" cy="4530725"/>
                      </a:xfrm>
                      <a:prstGeom prst="rect">
                        <a:avLst/>
                      </a:prstGeom>
                    </p:spPr>
                  </p:pic>
                </p:oleObj>
              </mc:Fallback>
            </mc:AlternateContent>
          </a:graphicData>
        </a:graphic>
      </p:graphicFrame>
    </p:spTree>
    <p:extLst>
      <p:ext uri="{BB962C8B-B14F-4D97-AF65-F5344CB8AC3E}">
        <p14:creationId xmlns:p14="http://schemas.microsoft.com/office/powerpoint/2010/main" val="2162235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en-US" smtClean="0"/>
              <a:t>Mortality of ARF</a:t>
            </a:r>
          </a:p>
        </p:txBody>
      </p:sp>
      <p:sp>
        <p:nvSpPr>
          <p:cNvPr id="83971" name="Rectangle 3"/>
          <p:cNvSpPr>
            <a:spLocks noGrp="1" noChangeArrowheads="1"/>
          </p:cNvSpPr>
          <p:nvPr>
            <p:ph type="body" idx="1"/>
          </p:nvPr>
        </p:nvSpPr>
        <p:spPr/>
        <p:txBody>
          <a:bodyPr/>
          <a:lstStyle/>
          <a:p>
            <a:pPr eaLnBrk="1" hangingPunct="1">
              <a:defRPr/>
            </a:pPr>
            <a:r>
              <a:rPr lang="en-US" dirty="0" smtClean="0"/>
              <a:t>“Despite technical progress in the management of acute renal failure over the last 50 years, mortality rates seem to have remained unchanged at around 50%.”</a:t>
            </a:r>
          </a:p>
          <a:p>
            <a:pPr eaLnBrk="1" hangingPunct="1">
              <a:buFont typeface="Wingdings" panose="05000000000000000000" pitchFamily="2" charset="2"/>
              <a:buNone/>
              <a:defRPr/>
            </a:pPr>
            <a:endParaRPr lang="en-US" dirty="0" smtClean="0"/>
          </a:p>
        </p:txBody>
      </p:sp>
    </p:spTree>
    <p:extLst>
      <p:ext uri="{BB962C8B-B14F-4D97-AF65-F5344CB8AC3E}">
        <p14:creationId xmlns:p14="http://schemas.microsoft.com/office/powerpoint/2010/main" val="60360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smtClean="0"/>
              <a:t>Predictors of Dialysis in ARF</a:t>
            </a:r>
          </a:p>
        </p:txBody>
      </p:sp>
      <p:sp>
        <p:nvSpPr>
          <p:cNvPr id="47107" name="Rectangle 3"/>
          <p:cNvSpPr>
            <a:spLocks noGrp="1" noChangeArrowheads="1"/>
          </p:cNvSpPr>
          <p:nvPr>
            <p:ph type="body" idx="1"/>
          </p:nvPr>
        </p:nvSpPr>
        <p:spPr/>
        <p:txBody>
          <a:bodyPr>
            <a:normAutofit fontScale="77500" lnSpcReduction="20000"/>
          </a:bodyPr>
          <a:lstStyle/>
          <a:p>
            <a:pPr eaLnBrk="1" hangingPunct="1">
              <a:defRPr/>
            </a:pPr>
            <a:r>
              <a:rPr lang="en-US" sz="2800"/>
              <a:t>Oliguria:</a:t>
            </a:r>
          </a:p>
          <a:p>
            <a:pPr lvl="1" eaLnBrk="1" hangingPunct="1">
              <a:defRPr/>
            </a:pPr>
            <a:r>
              <a:rPr lang="en-US" sz="2400"/>
              <a:t>&lt;400cc/24hr 85% will require dialysis</a:t>
            </a:r>
          </a:p>
          <a:p>
            <a:pPr lvl="1" eaLnBrk="1" hangingPunct="1">
              <a:defRPr/>
            </a:pPr>
            <a:r>
              <a:rPr lang="en-US" sz="2400"/>
              <a:t>&gt;400cc/24hr 30-40% will require dialysis</a:t>
            </a:r>
          </a:p>
          <a:p>
            <a:pPr eaLnBrk="1" hangingPunct="1">
              <a:defRPr/>
            </a:pPr>
            <a:r>
              <a:rPr lang="en-US" sz="2800"/>
              <a:t>Mechanical ventilation</a:t>
            </a:r>
          </a:p>
          <a:p>
            <a:pPr eaLnBrk="1" hangingPunct="1">
              <a:defRPr/>
            </a:pPr>
            <a:r>
              <a:rPr lang="en-US" sz="2800"/>
              <a:t>Acute myocardial infarction</a:t>
            </a:r>
          </a:p>
          <a:p>
            <a:pPr eaLnBrk="1" hangingPunct="1">
              <a:defRPr/>
            </a:pPr>
            <a:r>
              <a:rPr lang="en-US" sz="2800"/>
              <a:t>Arrhythmia</a:t>
            </a:r>
          </a:p>
          <a:p>
            <a:pPr eaLnBrk="1" hangingPunct="1">
              <a:defRPr/>
            </a:pPr>
            <a:r>
              <a:rPr lang="en-US" sz="2800"/>
              <a:t>Hypoalbuminemia</a:t>
            </a:r>
          </a:p>
          <a:p>
            <a:pPr eaLnBrk="1" hangingPunct="1">
              <a:defRPr/>
            </a:pPr>
            <a:r>
              <a:rPr lang="en-US" sz="2800"/>
              <a:t>ICU stay</a:t>
            </a:r>
          </a:p>
          <a:p>
            <a:pPr eaLnBrk="1" hangingPunct="1">
              <a:defRPr/>
            </a:pPr>
            <a:r>
              <a:rPr lang="en-US" sz="2800"/>
              <a:t>Multi-system organ failure</a:t>
            </a:r>
          </a:p>
          <a:p>
            <a:pPr eaLnBrk="1" hangingPunct="1">
              <a:defRPr/>
            </a:pPr>
            <a:endParaRPr lang="en-US" sz="2800"/>
          </a:p>
        </p:txBody>
      </p:sp>
      <p:sp>
        <p:nvSpPr>
          <p:cNvPr id="21508" name="Text Box 4"/>
          <p:cNvSpPr txBox="1">
            <a:spLocks noChangeArrowheads="1"/>
          </p:cNvSpPr>
          <p:nvPr/>
        </p:nvSpPr>
        <p:spPr bwMode="auto">
          <a:xfrm>
            <a:off x="2209800" y="6248401"/>
            <a:ext cx="777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a:t>JASN 9(4):692-698, 1998	Arch IM 160:1309-1313, 2000</a:t>
            </a:r>
          </a:p>
        </p:txBody>
      </p:sp>
    </p:spTree>
    <p:extLst>
      <p:ext uri="{BB962C8B-B14F-4D97-AF65-F5344CB8AC3E}">
        <p14:creationId xmlns:p14="http://schemas.microsoft.com/office/powerpoint/2010/main" val="4014065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z="4000"/>
              <a:t>The Pathophysiology of ARF</a:t>
            </a:r>
          </a:p>
        </p:txBody>
      </p:sp>
      <p:graphicFrame>
        <p:nvGraphicFramePr>
          <p:cNvPr id="2" name="Diagram 1"/>
          <p:cNvGraphicFramePr/>
          <p:nvPr/>
        </p:nvGraphicFramePr>
        <p:xfrm>
          <a:off x="1981200" y="1600201"/>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00" name="Text Box 31"/>
          <p:cNvSpPr txBox="1">
            <a:spLocks noChangeArrowheads="1"/>
          </p:cNvSpPr>
          <p:nvPr/>
        </p:nvSpPr>
        <p:spPr bwMode="auto">
          <a:xfrm>
            <a:off x="2133600" y="6172201"/>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endParaRPr lang="en-US" altLang="en-US"/>
          </a:p>
        </p:txBody>
      </p:sp>
      <p:sp>
        <p:nvSpPr>
          <p:cNvPr id="3101" name="Text Box 32"/>
          <p:cNvSpPr txBox="1">
            <a:spLocks noChangeArrowheads="1"/>
          </p:cNvSpPr>
          <p:nvPr/>
        </p:nvSpPr>
        <p:spPr bwMode="auto">
          <a:xfrm>
            <a:off x="2286000" y="6216651"/>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a:t>JASN 1998;9(4):710-718</a:t>
            </a:r>
          </a:p>
        </p:txBody>
      </p:sp>
    </p:spTree>
    <p:extLst>
      <p:ext uri="{BB962C8B-B14F-4D97-AF65-F5344CB8AC3E}">
        <p14:creationId xmlns:p14="http://schemas.microsoft.com/office/powerpoint/2010/main" val="1357710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z="4000"/>
              <a:t>Prerenal ARF (decreased renal blood flow)</a:t>
            </a:r>
          </a:p>
        </p:txBody>
      </p:sp>
      <p:sp>
        <p:nvSpPr>
          <p:cNvPr id="50179" name="Rectangle 3"/>
          <p:cNvSpPr>
            <a:spLocks noGrp="1" noChangeArrowheads="1"/>
          </p:cNvSpPr>
          <p:nvPr>
            <p:ph type="body" idx="1"/>
          </p:nvPr>
        </p:nvSpPr>
        <p:spPr/>
        <p:txBody>
          <a:bodyPr>
            <a:normAutofit fontScale="70000" lnSpcReduction="20000"/>
          </a:bodyPr>
          <a:lstStyle/>
          <a:p>
            <a:pPr eaLnBrk="1" hangingPunct="1">
              <a:lnSpc>
                <a:spcPct val="90000"/>
              </a:lnSpc>
              <a:defRPr/>
            </a:pPr>
            <a:r>
              <a:rPr lang="en-US" sz="2000"/>
              <a:t>Hypotension</a:t>
            </a:r>
          </a:p>
          <a:p>
            <a:pPr lvl="1" eaLnBrk="1" hangingPunct="1">
              <a:lnSpc>
                <a:spcPct val="90000"/>
              </a:lnSpc>
              <a:defRPr/>
            </a:pPr>
            <a:r>
              <a:rPr lang="en-US" sz="1800"/>
              <a:t>Sepsis, cardiogenic, medication</a:t>
            </a:r>
          </a:p>
          <a:p>
            <a:pPr eaLnBrk="1" hangingPunct="1">
              <a:lnSpc>
                <a:spcPct val="90000"/>
              </a:lnSpc>
              <a:defRPr/>
            </a:pPr>
            <a:r>
              <a:rPr lang="en-US" sz="2000"/>
              <a:t>Cardiogenic</a:t>
            </a:r>
          </a:p>
          <a:p>
            <a:pPr eaLnBrk="1" hangingPunct="1">
              <a:lnSpc>
                <a:spcPct val="90000"/>
              </a:lnSpc>
              <a:defRPr/>
            </a:pPr>
            <a:r>
              <a:rPr lang="en-US" sz="2000"/>
              <a:t>Vascular</a:t>
            </a:r>
          </a:p>
          <a:p>
            <a:pPr lvl="1" eaLnBrk="1" hangingPunct="1">
              <a:lnSpc>
                <a:spcPct val="90000"/>
              </a:lnSpc>
              <a:defRPr/>
            </a:pPr>
            <a:r>
              <a:rPr lang="en-US" sz="1800"/>
              <a:t>Vasculitis, renal artery compromise, AAA, atheroemboli</a:t>
            </a:r>
          </a:p>
          <a:p>
            <a:pPr eaLnBrk="1" hangingPunct="1">
              <a:lnSpc>
                <a:spcPct val="90000"/>
              </a:lnSpc>
              <a:defRPr/>
            </a:pPr>
            <a:r>
              <a:rPr lang="en-US" sz="2000"/>
              <a:t>Third Spacing</a:t>
            </a:r>
          </a:p>
          <a:p>
            <a:pPr lvl="1" eaLnBrk="1" hangingPunct="1">
              <a:lnSpc>
                <a:spcPct val="90000"/>
              </a:lnSpc>
              <a:defRPr/>
            </a:pPr>
            <a:r>
              <a:rPr lang="en-US" sz="1800"/>
              <a:t>Bowel obstruction, cirrhosis, nephrotic syndrome, major surgery, </a:t>
            </a:r>
          </a:p>
          <a:p>
            <a:pPr eaLnBrk="1" hangingPunct="1">
              <a:lnSpc>
                <a:spcPct val="90000"/>
              </a:lnSpc>
              <a:defRPr/>
            </a:pPr>
            <a:r>
              <a:rPr lang="en-US" sz="2000"/>
              <a:t>Volume depletion</a:t>
            </a:r>
          </a:p>
          <a:p>
            <a:pPr lvl="1" eaLnBrk="1" hangingPunct="1">
              <a:lnSpc>
                <a:spcPct val="90000"/>
              </a:lnSpc>
              <a:defRPr/>
            </a:pPr>
            <a:r>
              <a:rPr lang="en-US" sz="1800"/>
              <a:t>GI losses: vomiting, diarrhea</a:t>
            </a:r>
          </a:p>
          <a:p>
            <a:pPr lvl="1" eaLnBrk="1" hangingPunct="1">
              <a:lnSpc>
                <a:spcPct val="90000"/>
              </a:lnSpc>
              <a:defRPr/>
            </a:pPr>
            <a:r>
              <a:rPr lang="en-US" sz="1800"/>
              <a:t>Skin losses:	burns, sweat</a:t>
            </a:r>
          </a:p>
          <a:p>
            <a:pPr lvl="1" eaLnBrk="1" hangingPunct="1">
              <a:lnSpc>
                <a:spcPct val="90000"/>
              </a:lnSpc>
              <a:defRPr/>
            </a:pPr>
            <a:r>
              <a:rPr lang="en-US" sz="1800"/>
              <a:t>Renal losses: DKA, DI, Addison’s, Na wasting</a:t>
            </a:r>
          </a:p>
          <a:p>
            <a:pPr eaLnBrk="1" hangingPunct="1">
              <a:lnSpc>
                <a:spcPct val="90000"/>
              </a:lnSpc>
              <a:defRPr/>
            </a:pPr>
            <a:r>
              <a:rPr lang="en-US" sz="2000"/>
              <a:t>Drug-induced</a:t>
            </a:r>
          </a:p>
          <a:p>
            <a:pPr lvl="1" eaLnBrk="1" hangingPunct="1">
              <a:lnSpc>
                <a:spcPct val="90000"/>
              </a:lnSpc>
              <a:defRPr/>
            </a:pPr>
            <a:r>
              <a:rPr lang="en-US" sz="1800"/>
              <a:t>NSAID, CsA, FK506, ACE, ARB</a:t>
            </a:r>
          </a:p>
        </p:txBody>
      </p:sp>
    </p:spTree>
    <p:extLst>
      <p:ext uri="{BB962C8B-B14F-4D97-AF65-F5344CB8AC3E}">
        <p14:creationId xmlns:p14="http://schemas.microsoft.com/office/powerpoint/2010/main" val="835924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905000" y="2133600"/>
            <a:ext cx="8229600" cy="1981200"/>
          </a:xfrm>
        </p:spPr>
        <p:txBody>
          <a:bodyPr/>
          <a:lstStyle/>
          <a:p>
            <a:pPr eaLnBrk="1" hangingPunct="1">
              <a:defRPr/>
            </a:pPr>
            <a:r>
              <a:rPr lang="en-US" sz="4000">
                <a:solidFill>
                  <a:srgbClr val="DBBD71"/>
                </a:solidFill>
              </a:rPr>
              <a:t>There is a continuum from prerenal physiology to ischemic pathology</a:t>
            </a:r>
            <a:r>
              <a:rPr lang="en-US" sz="4000"/>
              <a:t>.</a:t>
            </a:r>
          </a:p>
        </p:txBody>
      </p:sp>
    </p:spTree>
    <p:extLst>
      <p:ext uri="{BB962C8B-B14F-4D97-AF65-F5344CB8AC3E}">
        <p14:creationId xmlns:p14="http://schemas.microsoft.com/office/powerpoint/2010/main" val="3787916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lvl="0"/>
            <a:r>
              <a:rPr lang="en-AU" sz="2400" dirty="0"/>
              <a:t>Understand the relationship between the anatomical structures of different components of the Renal system and their functions.</a:t>
            </a:r>
            <a:endParaRPr lang="en-US" sz="2400" dirty="0"/>
          </a:p>
          <a:p>
            <a:pPr lvl="0"/>
            <a:r>
              <a:rPr lang="en-AU" sz="2400" dirty="0"/>
              <a:t>Discuss the pathology, microbiology, pathogenesis, and factors contributing to the development of most common diseases affecting the Renal system.</a:t>
            </a:r>
            <a:endParaRPr lang="en-US" sz="2400" dirty="0"/>
          </a:p>
          <a:p>
            <a:pPr lvl="0"/>
            <a:r>
              <a:rPr lang="en-AU" sz="2400" dirty="0"/>
              <a:t>Use basic sciences to explain patient’s signs and symptoms, interpret investigation results, and provide justifications for their views.</a:t>
            </a:r>
            <a:endParaRPr lang="en-US" sz="2400" dirty="0"/>
          </a:p>
          <a:p>
            <a:endParaRPr lang="en-US" dirty="0"/>
          </a:p>
        </p:txBody>
      </p:sp>
    </p:spTree>
    <p:extLst>
      <p:ext uri="{BB962C8B-B14F-4D97-AF65-F5344CB8AC3E}">
        <p14:creationId xmlns:p14="http://schemas.microsoft.com/office/powerpoint/2010/main" val="1945910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77" name="Rectangle 41"/>
          <p:cNvSpPr>
            <a:spLocks noGrp="1" noChangeArrowheads="1"/>
          </p:cNvSpPr>
          <p:nvPr>
            <p:ph type="title"/>
          </p:nvPr>
        </p:nvSpPr>
        <p:spPr/>
        <p:txBody>
          <a:bodyPr/>
          <a:lstStyle/>
          <a:p>
            <a:pPr eaLnBrk="1" hangingPunct="1">
              <a:defRPr/>
            </a:pPr>
            <a:r>
              <a:rPr lang="en-US" smtClean="0"/>
              <a:t>Tubular Toxins</a:t>
            </a:r>
          </a:p>
        </p:txBody>
      </p:sp>
      <p:sp>
        <p:nvSpPr>
          <p:cNvPr id="65578" name="Rectangle 42"/>
          <p:cNvSpPr>
            <a:spLocks noGrp="1" noChangeArrowheads="1"/>
          </p:cNvSpPr>
          <p:nvPr>
            <p:ph type="body" idx="1"/>
          </p:nvPr>
        </p:nvSpPr>
        <p:spPr/>
        <p:txBody>
          <a:bodyPr>
            <a:normAutofit lnSpcReduction="10000"/>
          </a:bodyPr>
          <a:lstStyle/>
          <a:p>
            <a:pPr eaLnBrk="1" hangingPunct="1">
              <a:defRPr/>
            </a:pPr>
            <a:r>
              <a:rPr lang="en-US" sz="2400"/>
              <a:t>Antimicrobials: aminoglycosides, vancomycin, foscarnet, pentamidine, amphotericin B</a:t>
            </a:r>
          </a:p>
          <a:p>
            <a:pPr eaLnBrk="1" hangingPunct="1">
              <a:defRPr/>
            </a:pPr>
            <a:r>
              <a:rPr lang="en-US" sz="2400"/>
              <a:t>Chemotherapeutics: cisplatin, mitomycin C, ifosfamide</a:t>
            </a:r>
          </a:p>
          <a:p>
            <a:pPr eaLnBrk="1" hangingPunct="1">
              <a:defRPr/>
            </a:pPr>
            <a:r>
              <a:rPr lang="en-US" sz="2400"/>
              <a:t>Immunotherapy: IVIG</a:t>
            </a:r>
          </a:p>
          <a:p>
            <a:pPr eaLnBrk="1" hangingPunct="1">
              <a:defRPr/>
            </a:pPr>
            <a:r>
              <a:rPr lang="en-US" sz="2400"/>
              <a:t>Complex Sugars: maltose, sucrose, mannitol</a:t>
            </a:r>
          </a:p>
          <a:p>
            <a:pPr eaLnBrk="1" hangingPunct="1">
              <a:defRPr/>
            </a:pPr>
            <a:r>
              <a:rPr lang="en-US" sz="2400"/>
              <a:t>Heavy metals</a:t>
            </a:r>
          </a:p>
          <a:p>
            <a:pPr eaLnBrk="1" hangingPunct="1">
              <a:defRPr/>
            </a:pPr>
            <a:r>
              <a:rPr lang="en-US" sz="2400"/>
              <a:t>Sepsis, hypoxia</a:t>
            </a:r>
          </a:p>
          <a:p>
            <a:pPr eaLnBrk="1" hangingPunct="1">
              <a:defRPr/>
            </a:pPr>
            <a:r>
              <a:rPr lang="en-US" sz="2400"/>
              <a:t>Radiocontrast agents</a:t>
            </a:r>
          </a:p>
          <a:p>
            <a:pPr eaLnBrk="1" hangingPunct="1">
              <a:defRPr/>
            </a:pPr>
            <a:endParaRPr lang="en-US" sz="2400"/>
          </a:p>
        </p:txBody>
      </p:sp>
    </p:spTree>
    <p:extLst>
      <p:ext uri="{BB962C8B-B14F-4D97-AF65-F5344CB8AC3E}">
        <p14:creationId xmlns:p14="http://schemas.microsoft.com/office/powerpoint/2010/main" val="1336214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ua_at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609600"/>
            <a:ext cx="64008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2895600" y="6172201"/>
            <a:ext cx="502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a:t>Uptodate Online 11.2, Rose BD, 2003</a:t>
            </a:r>
          </a:p>
        </p:txBody>
      </p:sp>
    </p:spTree>
    <p:extLst>
      <p:ext uri="{BB962C8B-B14F-4D97-AF65-F5344CB8AC3E}">
        <p14:creationId xmlns:p14="http://schemas.microsoft.com/office/powerpoint/2010/main" val="580326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38375" y="1714500"/>
            <a:ext cx="8229600" cy="2133600"/>
          </a:xfrm>
        </p:spPr>
        <p:txBody>
          <a:bodyPr>
            <a:normAutofit fontScale="90000"/>
          </a:bodyPr>
          <a:lstStyle/>
          <a:p>
            <a:pPr>
              <a:defRPr/>
            </a:pPr>
            <a:r>
              <a:rPr lang="en-US" dirty="0" smtClean="0">
                <a:solidFill>
                  <a:schemeClr val="hlink"/>
                </a:solidFill>
              </a:rPr>
              <a:t>Acute tubular injury</a:t>
            </a:r>
            <a:r>
              <a:rPr lang="en-US" dirty="0" smtClean="0"/>
              <a:t> is a </a:t>
            </a:r>
            <a:r>
              <a:rPr lang="en-US" dirty="0" err="1" smtClean="0"/>
              <a:t>clinicopathological</a:t>
            </a:r>
            <a:r>
              <a:rPr lang="en-US" dirty="0" smtClean="0"/>
              <a:t> entity: defined by </a:t>
            </a:r>
            <a:br>
              <a:rPr lang="en-US" dirty="0" smtClean="0"/>
            </a:br>
            <a:r>
              <a:rPr lang="en-US" dirty="0" smtClean="0"/>
              <a:t>1- acute renal failure.                                                                                </a:t>
            </a:r>
            <a:br>
              <a:rPr lang="en-US" dirty="0" smtClean="0"/>
            </a:br>
            <a:r>
              <a:rPr lang="en-US" dirty="0" smtClean="0"/>
              <a:t>2- tubular injury/necrosis</a:t>
            </a:r>
          </a:p>
        </p:txBody>
      </p:sp>
    </p:spTree>
    <p:extLst>
      <p:ext uri="{BB962C8B-B14F-4D97-AF65-F5344CB8AC3E}">
        <p14:creationId xmlns:p14="http://schemas.microsoft.com/office/powerpoint/2010/main" val="16797169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026"/>
          <p:cNvSpPr txBox="1">
            <a:spLocks noChangeArrowheads="1"/>
          </p:cNvSpPr>
          <p:nvPr/>
        </p:nvSpPr>
        <p:spPr bwMode="auto">
          <a:xfrm>
            <a:off x="1015313" y="403654"/>
            <a:ext cx="8382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981200" indent="-609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r>
              <a:rPr lang="en-US" altLang="en-US" i="1" dirty="0" smtClean="0">
                <a:latin typeface="Tahoma" panose="020B0604030504040204" pitchFamily="34" charset="0"/>
                <a:cs typeface="Tahoma" panose="020B0604030504040204" pitchFamily="34" charset="0"/>
              </a:rPr>
              <a:t>ACUTE RENAL FAILURE</a:t>
            </a:r>
          </a:p>
          <a:p>
            <a:pPr eaLnBrk="1" hangingPunct="1"/>
            <a:endParaRPr lang="en-US" altLang="en-US" dirty="0" smtClean="0">
              <a:latin typeface="Tahoma" panose="020B0604030504040204" pitchFamily="34" charset="0"/>
              <a:cs typeface="Tahoma" panose="020B0604030504040204" pitchFamily="34" charset="0"/>
            </a:endParaRPr>
          </a:p>
          <a:p>
            <a:pPr eaLnBrk="1" hangingPunct="1">
              <a:buFontTx/>
              <a:buAutoNum type="romanUcPeriod"/>
            </a:pPr>
            <a:r>
              <a:rPr lang="en-US" altLang="en-US" sz="2400" dirty="0" smtClean="0">
                <a:latin typeface="Tahoma" panose="020B0604030504040204" pitchFamily="34" charset="0"/>
                <a:cs typeface="Tahoma" panose="020B0604030504040204" pitchFamily="34" charset="0"/>
              </a:rPr>
              <a:t>Acute </a:t>
            </a:r>
            <a:r>
              <a:rPr lang="en-US" altLang="en-US" sz="2400" dirty="0">
                <a:latin typeface="Tahoma" panose="020B0604030504040204" pitchFamily="34" charset="0"/>
                <a:cs typeface="Tahoma" panose="020B0604030504040204" pitchFamily="34" charset="0"/>
              </a:rPr>
              <a:t>tubular necrosis (ATN</a:t>
            </a:r>
            <a:r>
              <a:rPr lang="en-US" altLang="en-US" sz="2400" dirty="0" smtClean="0">
                <a:latin typeface="Tahoma" panose="020B0604030504040204" pitchFamily="34" charset="0"/>
                <a:cs typeface="Tahoma" panose="020B0604030504040204" pitchFamily="34" charset="0"/>
              </a:rPr>
              <a:t>)</a:t>
            </a:r>
          </a:p>
          <a:p>
            <a:pPr eaLnBrk="1" hangingPunct="1">
              <a:buFontTx/>
              <a:buAutoNum type="romanUcPeriod"/>
            </a:pPr>
            <a:r>
              <a:rPr lang="en-US" altLang="en-US" sz="2400" dirty="0" smtClean="0">
                <a:latin typeface="Tahoma" panose="020B0604030504040204" pitchFamily="34" charset="0"/>
                <a:cs typeface="Tahoma" panose="020B0604030504040204" pitchFamily="34" charset="0"/>
              </a:rPr>
              <a:t>Ischemic </a:t>
            </a:r>
            <a:endParaRPr lang="en-US" altLang="en-US" sz="2400" dirty="0">
              <a:latin typeface="Tahoma" panose="020B0604030504040204" pitchFamily="34" charset="0"/>
              <a:cs typeface="Tahoma" panose="020B0604030504040204" pitchFamily="34" charset="0"/>
            </a:endParaRPr>
          </a:p>
          <a:p>
            <a:pPr marL="0" indent="0" eaLnBrk="1" hangingPunct="1"/>
            <a:endParaRPr lang="en-US" altLang="en-US" dirty="0">
              <a:solidFill>
                <a:srgbClr val="FF0000"/>
              </a:solidFill>
              <a:latin typeface="Tahoma" panose="020B0604030504040204" pitchFamily="34" charset="0"/>
              <a:cs typeface="Tahoma" panose="020B0604030504040204" pitchFamily="34" charset="0"/>
            </a:endParaRPr>
          </a:p>
          <a:p>
            <a:pPr marL="0" indent="0" eaLnBrk="1" hangingPunct="1"/>
            <a:endParaRPr lang="en-US" altLang="en-US" dirty="0">
              <a:solidFill>
                <a:srgbClr val="FF0000"/>
              </a:solidFill>
              <a:latin typeface="Tahoma" panose="020B0604030504040204" pitchFamily="34" charset="0"/>
              <a:cs typeface="Tahoma" panose="020B0604030504040204" pitchFamily="34" charset="0"/>
            </a:endParaRPr>
          </a:p>
          <a:p>
            <a:pPr lvl="3" eaLnBrk="1" hangingPunct="1"/>
            <a:r>
              <a:rPr lang="en-US" altLang="en-US" dirty="0">
                <a:latin typeface="Tahoma" panose="020B0604030504040204" pitchFamily="34" charset="0"/>
                <a:cs typeface="Tahoma" panose="020B0604030504040204" pitchFamily="34" charset="0"/>
              </a:rPr>
              <a:t>	</a:t>
            </a:r>
            <a:r>
              <a:rPr lang="en-US" altLang="en-US" sz="2400" b="1" i="1" dirty="0">
                <a:latin typeface="Tahoma" panose="020B0604030504040204" pitchFamily="34" charset="0"/>
                <a:cs typeface="Tahoma" panose="020B0604030504040204" pitchFamily="34" charset="0"/>
              </a:rPr>
              <a:t>1. Shock</a:t>
            </a:r>
            <a:br>
              <a:rPr lang="en-US" altLang="en-US" sz="2400" b="1" i="1" dirty="0">
                <a:latin typeface="Tahoma" panose="020B0604030504040204" pitchFamily="34" charset="0"/>
                <a:cs typeface="Tahoma" panose="020B0604030504040204" pitchFamily="34" charset="0"/>
              </a:rPr>
            </a:br>
            <a:r>
              <a:rPr lang="en-US" altLang="en-US" sz="2400" b="1" i="1" dirty="0">
                <a:latin typeface="Tahoma" panose="020B0604030504040204" pitchFamily="34" charset="0"/>
                <a:cs typeface="Tahoma" panose="020B0604030504040204" pitchFamily="34" charset="0"/>
              </a:rPr>
              <a:t>2. Sepsis</a:t>
            </a:r>
            <a:br>
              <a:rPr lang="en-US" altLang="en-US" sz="2400" b="1" i="1" dirty="0">
                <a:latin typeface="Tahoma" panose="020B0604030504040204" pitchFamily="34" charset="0"/>
                <a:cs typeface="Tahoma" panose="020B0604030504040204" pitchFamily="34" charset="0"/>
              </a:rPr>
            </a:br>
            <a:r>
              <a:rPr lang="en-US" altLang="en-US" sz="2400" b="1" i="1" dirty="0">
                <a:latin typeface="Tahoma" panose="020B0604030504040204" pitchFamily="34" charset="0"/>
                <a:cs typeface="Tahoma" panose="020B0604030504040204" pitchFamily="34" charset="0"/>
              </a:rPr>
              <a:t>3. Incompatible blood </a:t>
            </a:r>
            <a:r>
              <a:rPr lang="en-US" altLang="en-US" sz="2400" b="1" i="1" dirty="0" smtClean="0">
                <a:latin typeface="Tahoma" panose="020B0604030504040204" pitchFamily="34" charset="0"/>
                <a:cs typeface="Tahoma" panose="020B0604030504040204" pitchFamily="34" charset="0"/>
              </a:rPr>
              <a:t>transfusions</a:t>
            </a:r>
          </a:p>
          <a:p>
            <a:pPr lvl="3" eaLnBrk="1" hangingPunct="1"/>
            <a:r>
              <a:rPr lang="en-US" altLang="en-US" sz="2400" b="1" i="1" dirty="0">
                <a:latin typeface="Tahoma" panose="020B0604030504040204" pitchFamily="34" charset="0"/>
                <a:cs typeface="Tahoma" panose="020B0604030504040204" pitchFamily="34" charset="0"/>
              </a:rPr>
              <a:t> </a:t>
            </a:r>
            <a:r>
              <a:rPr lang="en-US" altLang="en-US" sz="2400" b="1" i="1" dirty="0" smtClean="0">
                <a:latin typeface="Tahoma" panose="020B0604030504040204" pitchFamily="34" charset="0"/>
                <a:cs typeface="Tahoma" panose="020B0604030504040204" pitchFamily="34" charset="0"/>
              </a:rPr>
              <a:t>     4. thrombotic diseases</a:t>
            </a:r>
            <a:endParaRPr lang="en-US" altLang="en-US" sz="2400" b="1" i="1"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70595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026"/>
          <p:cNvSpPr txBox="1">
            <a:spLocks noChangeArrowheads="1"/>
          </p:cNvSpPr>
          <p:nvPr/>
        </p:nvSpPr>
        <p:spPr bwMode="auto">
          <a:xfrm>
            <a:off x="1905000" y="304800"/>
            <a:ext cx="838200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981200" indent="-609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r>
              <a:rPr lang="en-US" altLang="en-US" i="1" dirty="0">
                <a:latin typeface="Tahoma" panose="020B0604030504040204" pitchFamily="34" charset="0"/>
                <a:cs typeface="Tahoma" panose="020B0604030504040204" pitchFamily="34" charset="0"/>
              </a:rPr>
              <a:t>ACUTE RENAL FAILURE</a:t>
            </a:r>
          </a:p>
          <a:p>
            <a:pPr eaLnBrk="1" hangingPunct="1"/>
            <a:endParaRPr lang="en-US" altLang="en-US" dirty="0">
              <a:latin typeface="Tahoma" panose="020B0604030504040204" pitchFamily="34" charset="0"/>
              <a:cs typeface="Tahoma" panose="020B0604030504040204" pitchFamily="34" charset="0"/>
            </a:endParaRPr>
          </a:p>
          <a:p>
            <a:pPr eaLnBrk="1" hangingPunct="1">
              <a:buFontTx/>
              <a:buAutoNum type="romanUcPeriod"/>
            </a:pPr>
            <a:r>
              <a:rPr lang="en-US" altLang="en-US" sz="2400" dirty="0">
                <a:latin typeface="Tahoma" panose="020B0604030504040204" pitchFamily="34" charset="0"/>
                <a:cs typeface="Tahoma" panose="020B0604030504040204" pitchFamily="34" charset="0"/>
              </a:rPr>
              <a:t>Acute tubular necrosis (ATN</a:t>
            </a:r>
            <a:r>
              <a:rPr lang="en-US" altLang="en-US" sz="2400" dirty="0" smtClean="0">
                <a:latin typeface="Tahoma" panose="020B0604030504040204" pitchFamily="34" charset="0"/>
                <a:cs typeface="Tahoma" panose="020B0604030504040204" pitchFamily="34" charset="0"/>
              </a:rPr>
              <a:t>)</a:t>
            </a:r>
          </a:p>
          <a:p>
            <a:pPr eaLnBrk="1" hangingPunct="1">
              <a:buFontTx/>
              <a:buAutoNum type="romanUcPeriod"/>
            </a:pPr>
            <a:endParaRPr lang="en-US" altLang="en-US" sz="2400" dirty="0">
              <a:latin typeface="Tahoma" panose="020B0604030504040204" pitchFamily="34" charset="0"/>
              <a:cs typeface="Tahoma" panose="020B0604030504040204" pitchFamily="34" charset="0"/>
            </a:endParaRPr>
          </a:p>
          <a:p>
            <a:pPr eaLnBrk="1" hangingPunct="1">
              <a:buFontTx/>
              <a:buAutoNum type="romanUcPeriod"/>
            </a:pPr>
            <a:endParaRPr lang="en-US" altLang="en-US" sz="2400" dirty="0" smtClean="0">
              <a:latin typeface="Tahoma" panose="020B0604030504040204" pitchFamily="34" charset="0"/>
              <a:cs typeface="Tahoma" panose="020B0604030504040204" pitchFamily="34" charset="0"/>
            </a:endParaRPr>
          </a:p>
          <a:p>
            <a:pPr eaLnBrk="1" hangingPunct="1">
              <a:buFontTx/>
              <a:buAutoNum type="romanUcPeriod"/>
            </a:pPr>
            <a:endParaRPr lang="en-US" altLang="en-US" sz="2400" dirty="0">
              <a:latin typeface="Tahoma" panose="020B0604030504040204" pitchFamily="34" charset="0"/>
              <a:cs typeface="Tahoma" panose="020B0604030504040204" pitchFamily="34" charset="0"/>
            </a:endParaRPr>
          </a:p>
          <a:p>
            <a:pPr marL="0" indent="0" eaLnBrk="1" hangingPunct="1"/>
            <a:endParaRPr lang="en-US" altLang="en-US" sz="2400" dirty="0" smtClean="0">
              <a:latin typeface="Tahoma" panose="020B0604030504040204" pitchFamily="34" charset="0"/>
              <a:cs typeface="Tahoma" panose="020B0604030504040204" pitchFamily="34" charset="0"/>
            </a:endParaRPr>
          </a:p>
          <a:p>
            <a:pPr marL="0" indent="0" eaLnBrk="1" hangingPunct="1"/>
            <a:r>
              <a:rPr lang="en-US" altLang="en-US" sz="2400" dirty="0" smtClean="0">
                <a:latin typeface="Tahoma" panose="020B0604030504040204" pitchFamily="34" charset="0"/>
                <a:cs typeface="Tahoma" panose="020B0604030504040204" pitchFamily="34" charset="0"/>
              </a:rPr>
              <a:t>III. Toxic : A- Endogenous: Crush injury- </a:t>
            </a:r>
            <a:r>
              <a:rPr lang="en-US" altLang="en-US" sz="2400" dirty="0" err="1" smtClean="0">
                <a:latin typeface="Tahoma" panose="020B0604030504040204" pitchFamily="34" charset="0"/>
                <a:cs typeface="Tahoma" panose="020B0604030504040204" pitchFamily="34" charset="0"/>
              </a:rPr>
              <a:t>Hemoglobinopathy</a:t>
            </a:r>
            <a:r>
              <a:rPr lang="en-US" altLang="en-US" sz="2400" dirty="0" smtClean="0">
                <a:latin typeface="Tahoma" panose="020B0604030504040204" pitchFamily="34" charset="0"/>
                <a:cs typeface="Tahoma" panose="020B0604030504040204" pitchFamily="34" charset="0"/>
              </a:rPr>
              <a:t>.</a:t>
            </a:r>
          </a:p>
          <a:p>
            <a:pPr marL="0" indent="0" eaLnBrk="1" hangingPunct="1"/>
            <a:r>
              <a:rPr lang="en-US" altLang="en-US" sz="2400" dirty="0">
                <a:latin typeface="Tahoma" panose="020B0604030504040204" pitchFamily="34" charset="0"/>
                <a:cs typeface="Tahoma" panose="020B0604030504040204" pitchFamily="34" charset="0"/>
              </a:rPr>
              <a:t> </a:t>
            </a:r>
            <a:r>
              <a:rPr lang="en-US" altLang="en-US" sz="2400" dirty="0" smtClean="0">
                <a:latin typeface="Tahoma" panose="020B0604030504040204" pitchFamily="34" charset="0"/>
                <a:cs typeface="Tahoma" panose="020B0604030504040204" pitchFamily="34" charset="0"/>
              </a:rPr>
              <a:t>               B- Exogenous: Drugs- </a:t>
            </a:r>
            <a:r>
              <a:rPr lang="en-US" altLang="en-US" sz="2400" dirty="0" err="1" smtClean="0">
                <a:latin typeface="Tahoma" panose="020B0604030504040204" pitchFamily="34" charset="0"/>
                <a:cs typeface="Tahoma" panose="020B0604030504040204" pitchFamily="34" charset="0"/>
              </a:rPr>
              <a:t>radiocontrast</a:t>
            </a:r>
            <a:r>
              <a:rPr lang="en-US" altLang="en-US" sz="2400" dirty="0" smtClean="0">
                <a:latin typeface="Tahoma" panose="020B0604030504040204" pitchFamily="34" charset="0"/>
                <a:cs typeface="Tahoma" panose="020B0604030504040204" pitchFamily="34" charset="0"/>
              </a:rPr>
              <a:t> dye- metals..</a:t>
            </a:r>
            <a:endParaRPr lang="en-US" altLang="en-US" sz="2400" dirty="0">
              <a:latin typeface="Tahoma" panose="020B0604030504040204" pitchFamily="34" charset="0"/>
              <a:cs typeface="Tahoma" panose="020B0604030504040204" pitchFamily="34" charset="0"/>
            </a:endParaRPr>
          </a:p>
          <a:p>
            <a:pPr marL="0" indent="0" eaLnBrk="1" hangingPunct="1"/>
            <a:endParaRPr lang="en-US" altLang="en-US" dirty="0">
              <a:solidFill>
                <a:srgbClr val="FF0000"/>
              </a:solidFill>
              <a:latin typeface="Tahoma" panose="020B0604030504040204" pitchFamily="34" charset="0"/>
              <a:cs typeface="Tahoma" panose="020B0604030504040204" pitchFamily="34" charset="0"/>
            </a:endParaRPr>
          </a:p>
          <a:p>
            <a:pPr marL="0" indent="0" eaLnBrk="1" hangingPunct="1"/>
            <a:endParaRPr lang="en-US" altLang="en-US" dirty="0">
              <a:solidFill>
                <a:srgbClr val="FF0000"/>
              </a:solidFill>
              <a:latin typeface="Tahoma" panose="020B0604030504040204" pitchFamily="34" charset="0"/>
              <a:cs typeface="Tahoma" panose="020B0604030504040204" pitchFamily="34" charset="0"/>
            </a:endParaRPr>
          </a:p>
          <a:p>
            <a:pPr lvl="3" eaLnBrk="1" hangingPunct="1"/>
            <a:r>
              <a:rPr lang="en-US" altLang="en-US" dirty="0">
                <a:latin typeface="Tahoma" panose="020B0604030504040204" pitchFamily="34" charset="0"/>
                <a:cs typeface="Tahoma" panose="020B0604030504040204" pitchFamily="34" charset="0"/>
              </a:rPr>
              <a:t>	</a:t>
            </a:r>
            <a:endParaRPr lang="en-US" altLang="en-US" sz="2400" b="1" i="1"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19230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752601" y="1066800"/>
            <a:ext cx="9706503"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r>
              <a:rPr lang="en-US" altLang="en-US" sz="3600" b="1">
                <a:solidFill>
                  <a:schemeClr val="accent2"/>
                </a:solidFill>
              </a:rPr>
              <a:t>Acute tubular necrosis (ATN)</a:t>
            </a:r>
          </a:p>
          <a:p>
            <a:pPr eaLnBrk="1" hangingPunct="1"/>
            <a:endParaRPr lang="en-US" altLang="en-US" sz="3600" b="1">
              <a:solidFill>
                <a:schemeClr val="accent2"/>
              </a:solidFill>
            </a:endParaRPr>
          </a:p>
          <a:p>
            <a:pPr eaLnBrk="1" hangingPunct="1"/>
            <a:endParaRPr lang="en-US" altLang="en-US" sz="3600" b="1"/>
          </a:p>
          <a:p>
            <a:pPr eaLnBrk="1" hangingPunct="1">
              <a:buFontTx/>
              <a:buChar char="•"/>
            </a:pPr>
            <a:r>
              <a:rPr lang="en-US" altLang="en-US" sz="3600" b="1" i="1"/>
              <a:t>Clinicopathological entity </a:t>
            </a:r>
          </a:p>
          <a:p>
            <a:pPr eaLnBrk="1" hangingPunct="1">
              <a:buFontTx/>
              <a:buChar char="•"/>
            </a:pPr>
            <a:r>
              <a:rPr lang="en-US" altLang="en-US" sz="3600" b="1" i="1"/>
              <a:t>Destruction of tubular epithelial cell</a:t>
            </a:r>
          </a:p>
          <a:p>
            <a:pPr eaLnBrk="1" hangingPunct="1">
              <a:buFontTx/>
              <a:buChar char="•"/>
            </a:pPr>
            <a:r>
              <a:rPr lang="en-US" altLang="en-US" sz="3600" b="1" i="1"/>
              <a:t>Clin. acute suppression of renal function </a:t>
            </a:r>
          </a:p>
          <a:p>
            <a:pPr eaLnBrk="1" hangingPunct="1"/>
            <a:r>
              <a:rPr lang="en-US" altLang="en-US" sz="3600" b="1" i="1"/>
              <a:t>		(no urine or below 400 ml/24h)</a:t>
            </a:r>
          </a:p>
          <a:p>
            <a:pPr eaLnBrk="1" hangingPunct="1">
              <a:buFontTx/>
              <a:buChar char="•"/>
            </a:pPr>
            <a:r>
              <a:rPr lang="en-US" altLang="en-US" sz="3600" b="1" i="1"/>
              <a:t>Most common cause of renal failure</a:t>
            </a:r>
          </a:p>
          <a:p>
            <a:pPr eaLnBrk="1" hangingPunct="1">
              <a:buFontTx/>
              <a:buChar char="•"/>
            </a:pPr>
            <a:endParaRPr lang="en-US" altLang="en-US" sz="3600" b="1"/>
          </a:p>
          <a:p>
            <a:pPr eaLnBrk="1" hangingPunct="1"/>
            <a:endParaRPr lang="en-US" altLang="en-US"/>
          </a:p>
        </p:txBody>
      </p:sp>
    </p:spTree>
    <p:extLst>
      <p:ext uri="{BB962C8B-B14F-4D97-AF65-F5344CB8AC3E}">
        <p14:creationId xmlns:p14="http://schemas.microsoft.com/office/powerpoint/2010/main" val="1027563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026" descr="H:\Cotran\Images\CH21\f0210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1027"/>
          <p:cNvSpPr txBox="1">
            <a:spLocks noChangeArrowheads="1"/>
          </p:cNvSpPr>
          <p:nvPr/>
        </p:nvSpPr>
        <p:spPr bwMode="auto">
          <a:xfrm>
            <a:off x="8229601" y="1981201"/>
            <a:ext cx="188545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r>
              <a:rPr lang="en-US" altLang="en-US" sz="3200" b="1">
                <a:solidFill>
                  <a:srgbClr val="333399"/>
                </a:solidFill>
                <a:latin typeface="Tahoma" panose="020B0604030504040204" pitchFamily="34" charset="0"/>
                <a:cs typeface="Tahoma" panose="020B0604030504040204" pitchFamily="34" charset="0"/>
              </a:rPr>
              <a:t>ATN :</a:t>
            </a:r>
          </a:p>
          <a:p>
            <a:pPr eaLnBrk="1" hangingPunct="1"/>
            <a:endParaRPr lang="en-US" altLang="en-US" sz="3200" b="1">
              <a:solidFill>
                <a:srgbClr val="333399"/>
              </a:solidFill>
              <a:latin typeface="Tahoma" panose="020B0604030504040204" pitchFamily="34" charset="0"/>
              <a:cs typeface="Tahoma" panose="020B0604030504040204" pitchFamily="34" charset="0"/>
            </a:endParaRPr>
          </a:p>
          <a:p>
            <a:pPr eaLnBrk="1" hangingPunct="1"/>
            <a:r>
              <a:rPr lang="en-US" altLang="en-US" sz="3200" b="1">
                <a:solidFill>
                  <a:srgbClr val="333399"/>
                </a:solidFill>
                <a:latin typeface="Tahoma" panose="020B0604030504040204" pitchFamily="34" charset="0"/>
                <a:cs typeface="Tahoma" panose="020B0604030504040204" pitchFamily="34" charset="0"/>
              </a:rPr>
              <a:t>Acute </a:t>
            </a:r>
          </a:p>
          <a:p>
            <a:pPr eaLnBrk="1" hangingPunct="1"/>
            <a:r>
              <a:rPr lang="en-US" altLang="en-US" sz="3200" b="1">
                <a:solidFill>
                  <a:srgbClr val="333399"/>
                </a:solidFill>
                <a:latin typeface="Tahoma" panose="020B0604030504040204" pitchFamily="34" charset="0"/>
                <a:cs typeface="Tahoma" panose="020B0604030504040204" pitchFamily="34" charset="0"/>
              </a:rPr>
              <a:t>tubular </a:t>
            </a:r>
          </a:p>
          <a:p>
            <a:pPr eaLnBrk="1" hangingPunct="1"/>
            <a:r>
              <a:rPr lang="en-US" altLang="en-US" sz="3200" b="1">
                <a:solidFill>
                  <a:srgbClr val="333399"/>
                </a:solidFill>
                <a:latin typeface="Tahoma" panose="020B0604030504040204" pitchFamily="34" charset="0"/>
                <a:cs typeface="Tahoma" panose="020B0604030504040204" pitchFamily="34" charset="0"/>
              </a:rPr>
              <a:t>necrosis</a:t>
            </a:r>
          </a:p>
        </p:txBody>
      </p:sp>
    </p:spTree>
    <p:extLst>
      <p:ext uri="{BB962C8B-B14F-4D97-AF65-F5344CB8AC3E}">
        <p14:creationId xmlns:p14="http://schemas.microsoft.com/office/powerpoint/2010/main" val="18627672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050" descr="M:\3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4966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94612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214" y="5732464"/>
            <a:ext cx="3455987" cy="649287"/>
          </a:xfrm>
        </p:spPr>
        <p:txBody>
          <a:bodyPr rtlCol="0" anchor="t">
            <a:noAutofit/>
          </a:bodyPr>
          <a:lstStyle/>
          <a:p>
            <a:pPr algn="just">
              <a:defRPr/>
            </a:pPr>
            <a:r>
              <a:rPr lang="en-US" sz="1400" dirty="0">
                <a:solidFill>
                  <a:schemeClr val="accent1">
                    <a:lumMod val="50000"/>
                  </a:schemeClr>
                </a:solidFill>
              </a:rPr>
              <a:t>Kidney in acute tubular necrosis (ATN) showing pale, swollen cortex and congested medulla.</a:t>
            </a:r>
          </a:p>
        </p:txBody>
      </p:sp>
      <p:pic>
        <p:nvPicPr>
          <p:cNvPr id="2765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3018" y="1"/>
            <a:ext cx="5501180" cy="6858000"/>
          </a:xfrm>
        </p:spPr>
      </p:pic>
      <p:sp>
        <p:nvSpPr>
          <p:cNvPr id="5" name="Title 1"/>
          <p:cNvSpPr txBox="1">
            <a:spLocks/>
          </p:cNvSpPr>
          <p:nvPr/>
        </p:nvSpPr>
        <p:spPr>
          <a:xfrm>
            <a:off x="6096001" y="692151"/>
            <a:ext cx="3744913" cy="720725"/>
          </a:xfrm>
          <a:prstGeom prst="rect">
            <a:avLst/>
          </a:prstGeom>
        </p:spPr>
        <p:txBody>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defRPr/>
            </a:pPr>
            <a:r>
              <a:rPr lang="en-US" sz="1400" dirty="0">
                <a:solidFill>
                  <a:schemeClr val="accent1">
                    <a:lumMod val="50000"/>
                  </a:schemeClr>
                </a:solidFill>
              </a:rPr>
              <a:t>Elongated, stretched out, regenerating proximal tubular lining cells encompass the necrotic epithelium. </a:t>
            </a:r>
          </a:p>
        </p:txBody>
      </p:sp>
      <p:pic>
        <p:nvPicPr>
          <p:cNvPr id="2765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78162" y="1"/>
            <a:ext cx="67138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1204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09813" y="1500189"/>
            <a:ext cx="8229600" cy="3303587"/>
          </a:xfrm>
        </p:spPr>
        <p:txBody>
          <a:bodyPr>
            <a:normAutofit/>
          </a:bodyPr>
          <a:lstStyle/>
          <a:p>
            <a:pPr>
              <a:defRPr/>
            </a:pPr>
            <a:r>
              <a:rPr lang="en-US" dirty="0" smtClean="0">
                <a:solidFill>
                  <a:schemeClr val="hlink"/>
                </a:solidFill>
              </a:rPr>
              <a:t>RPGN</a:t>
            </a:r>
            <a:r>
              <a:rPr lang="en-US" dirty="0" smtClean="0"/>
              <a:t> (Rapidly Progressive </a:t>
            </a:r>
            <a:r>
              <a:rPr lang="en-US" dirty="0" err="1" smtClean="0"/>
              <a:t>Glomerulonephritis</a:t>
            </a:r>
            <a:r>
              <a:rPr lang="en-US" dirty="0" smtClean="0"/>
              <a:t>) is a syndrome defined by the rapid loss of renal function over days to weeks due to acute </a:t>
            </a:r>
            <a:r>
              <a:rPr lang="en-US" dirty="0" err="1" smtClean="0"/>
              <a:t>glomerulonephritis</a:t>
            </a:r>
            <a:r>
              <a:rPr lang="en-US" dirty="0" smtClean="0"/>
              <a:t>.</a:t>
            </a:r>
          </a:p>
        </p:txBody>
      </p:sp>
    </p:spTree>
    <p:extLst>
      <p:ext uri="{BB962C8B-B14F-4D97-AF65-F5344CB8AC3E}">
        <p14:creationId xmlns:p14="http://schemas.microsoft.com/office/powerpoint/2010/main" val="630424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pPr lvl="0"/>
            <a:r>
              <a:rPr lang="en-AU" sz="2400" dirty="0"/>
              <a:t>Develop communication skills and explore psychosocial, and ethical issues in their assessment.</a:t>
            </a:r>
            <a:endParaRPr lang="en-US" sz="2400" dirty="0"/>
          </a:p>
          <a:p>
            <a:pPr lvl="0"/>
            <a:r>
              <a:rPr lang="en-AU" sz="2400" dirty="0"/>
              <a:t>Use clinical cases to apply knowledge learnt, generate hypotheses, build an enquiry plan, and use evidence to refine their hypotheses, and justify their views.</a:t>
            </a:r>
            <a:endParaRPr lang="en-US" sz="2400" dirty="0"/>
          </a:p>
          <a:p>
            <a:r>
              <a:rPr lang="en-AU" sz="2400" dirty="0"/>
              <a:t>Design a management plan, and understand the pharmacological basis of drugs used in the management of common diseases affecting the Renal system.</a:t>
            </a:r>
            <a:endParaRPr lang="en-US" sz="2400" dirty="0"/>
          </a:p>
        </p:txBody>
      </p:sp>
    </p:spTree>
    <p:extLst>
      <p:ext uri="{BB962C8B-B14F-4D97-AF65-F5344CB8AC3E}">
        <p14:creationId xmlns:p14="http://schemas.microsoft.com/office/powerpoint/2010/main" val="1667641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My Documents\HMS\CRGN-PASH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65" y="0"/>
            <a:ext cx="1224966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5332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Acute Kidney Injury</a:t>
            </a:r>
          </a:p>
        </p:txBody>
      </p:sp>
      <p:sp>
        <p:nvSpPr>
          <p:cNvPr id="28675" name="Content Placeholder 2"/>
          <p:cNvSpPr>
            <a:spLocks noGrp="1"/>
          </p:cNvSpPr>
          <p:nvPr>
            <p:ph idx="1"/>
          </p:nvPr>
        </p:nvSpPr>
        <p:spPr/>
        <p:txBody>
          <a:bodyPr/>
          <a:lstStyle/>
          <a:p>
            <a:r>
              <a:rPr lang="en-US" altLang="en-US" dirty="0" smtClean="0"/>
              <a:t>Homework  :</a:t>
            </a:r>
          </a:p>
          <a:p>
            <a:r>
              <a:rPr lang="en-US" altLang="en-US" dirty="0"/>
              <a:t>1</a:t>
            </a:r>
            <a:r>
              <a:rPr lang="en-US" altLang="en-US" dirty="0" smtClean="0"/>
              <a:t>-  Autosomal dominant polycystic kidney disease</a:t>
            </a:r>
          </a:p>
          <a:p>
            <a:r>
              <a:rPr lang="en-US" altLang="en-US" dirty="0" smtClean="0"/>
              <a:t>2-  Autosomal recessive </a:t>
            </a:r>
            <a:r>
              <a:rPr lang="en-US" altLang="en-US" dirty="0"/>
              <a:t>polycystic kidney </a:t>
            </a:r>
            <a:r>
              <a:rPr lang="en-US" altLang="en-US" dirty="0" smtClean="0"/>
              <a:t>disease</a:t>
            </a:r>
          </a:p>
          <a:p>
            <a:r>
              <a:rPr lang="en-US" altLang="en-US" dirty="0" smtClean="0"/>
              <a:t>3-  Renal dysplasia</a:t>
            </a:r>
          </a:p>
        </p:txBody>
      </p:sp>
    </p:spTree>
    <p:extLst>
      <p:ext uri="{BB962C8B-B14F-4D97-AF65-F5344CB8AC3E}">
        <p14:creationId xmlns:p14="http://schemas.microsoft.com/office/powerpoint/2010/main" val="1969237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kidney injury</a:t>
            </a:r>
            <a:br>
              <a:rPr lang="en-US" dirty="0" smtClean="0"/>
            </a:br>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altLang="en-US" sz="2400" dirty="0"/>
              <a:t>Introduction to the renal </a:t>
            </a:r>
            <a:r>
              <a:rPr lang="en-US" altLang="en-US" sz="2400" dirty="0" smtClean="0"/>
              <a:t>pathology</a:t>
            </a:r>
            <a:endParaRPr lang="en-US" altLang="en-US" sz="2400" dirty="0"/>
          </a:p>
          <a:p>
            <a:r>
              <a:rPr lang="en-US" altLang="en-US" sz="2400" dirty="0" smtClean="0"/>
              <a:t>Acute </a:t>
            </a:r>
            <a:r>
              <a:rPr lang="en-US" altLang="en-US" sz="2400" dirty="0"/>
              <a:t>Kidney Injury</a:t>
            </a:r>
          </a:p>
          <a:p>
            <a:r>
              <a:rPr lang="en-US" altLang="en-US" sz="2400" dirty="0" smtClean="0"/>
              <a:t>Definition, </a:t>
            </a:r>
            <a:r>
              <a:rPr lang="en-US" altLang="en-US" sz="2400" dirty="0"/>
              <a:t>Types, Clinical Overview, </a:t>
            </a:r>
            <a:r>
              <a:rPr lang="en-US" altLang="en-US" sz="2400" dirty="0" smtClean="0"/>
              <a:t>Causes</a:t>
            </a:r>
            <a:endParaRPr lang="en-US" altLang="en-US" sz="2400" dirty="0"/>
          </a:p>
          <a:p>
            <a:r>
              <a:rPr lang="en-US" altLang="en-US" sz="2400" dirty="0" smtClean="0"/>
              <a:t>Pathological </a:t>
            </a:r>
            <a:r>
              <a:rPr lang="en-US" altLang="en-US" sz="2400" dirty="0"/>
              <a:t>findings</a:t>
            </a:r>
          </a:p>
          <a:p>
            <a:r>
              <a:rPr lang="en-US" altLang="en-US" sz="2400" dirty="0" smtClean="0"/>
              <a:t>Differential </a:t>
            </a:r>
            <a:r>
              <a:rPr lang="en-US" altLang="en-US" sz="2400" dirty="0"/>
              <a:t>Diagnosis</a:t>
            </a:r>
          </a:p>
        </p:txBody>
      </p:sp>
    </p:spTree>
    <p:extLst>
      <p:ext uri="{BB962C8B-B14F-4D97-AF65-F5344CB8AC3E}">
        <p14:creationId xmlns:p14="http://schemas.microsoft.com/office/powerpoint/2010/main" val="1846591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088" y="5445125"/>
            <a:ext cx="7200900" cy="863600"/>
          </a:xfrm>
        </p:spPr>
        <p:txBody>
          <a:bodyPr rtlCol="0" anchor="ctr">
            <a:normAutofit/>
          </a:bodyPr>
          <a:lstStyle/>
          <a:p>
            <a:pPr algn="just">
              <a:defRPr/>
            </a:pPr>
            <a:r>
              <a:rPr lang="en-US" sz="1600" dirty="0">
                <a:solidFill>
                  <a:schemeClr val="accent1">
                    <a:lumMod val="50000"/>
                  </a:schemeClr>
                </a:solidFill>
              </a:rPr>
              <a:t>This paraffin embedded 2</a:t>
            </a:r>
            <a:r>
              <a:rPr lang="en-GB" sz="1600" dirty="0">
                <a:solidFill>
                  <a:schemeClr val="accent1">
                    <a:lumMod val="50000"/>
                  </a:schemeClr>
                </a:solidFill>
              </a:rPr>
              <a:t>µm section illustrates a normal glomerulus with normal vascular pole with minimal periglomerular interstitial fibrosis and surrounding intact tubules</a:t>
            </a:r>
            <a:endParaRPr lang="en-US" sz="1600" dirty="0">
              <a:solidFill>
                <a:schemeClr val="accent1">
                  <a:lumMod val="50000"/>
                </a:schemeClr>
              </a:solidFill>
            </a:endParaRPr>
          </a:p>
        </p:txBody>
      </p:sp>
      <p:pic>
        <p:nvPicPr>
          <p:cNvPr id="14339"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68510" cy="6858001"/>
          </a:xfrm>
          <a:ln>
            <a:solidFill>
              <a:schemeClr val="tx1"/>
            </a:solidFill>
            <a:miter lim="800000"/>
            <a:headEnd/>
            <a:tailEnd/>
          </a:ln>
        </p:spPr>
      </p:pic>
    </p:spTree>
    <p:extLst>
      <p:ext uri="{BB962C8B-B14F-4D97-AF65-F5344CB8AC3E}">
        <p14:creationId xmlns:p14="http://schemas.microsoft.com/office/powerpoint/2010/main" val="3232883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descr="Simple Search">
            <a:hlinkClick r:id="rId2"/>
          </p:cNvPr>
          <p:cNvSpPr>
            <a:spLocks noChangeAspect="1" noChangeArrowheads="1"/>
          </p:cNvSpPr>
          <p:nvPr/>
        </p:nvSpPr>
        <p:spPr bwMode="auto">
          <a:xfrm>
            <a:off x="-722313" y="2052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12291" name="AutoShape 3" descr="Advanced Search">
            <a:hlinkClick r:id="rId3"/>
          </p:cNvPr>
          <p:cNvSpPr>
            <a:spLocks noChangeAspect="1" noChangeArrowheads="1"/>
          </p:cNvSpPr>
          <p:nvPr/>
        </p:nvSpPr>
        <p:spPr bwMode="auto">
          <a:xfrm>
            <a:off x="-722313" y="2433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12292" name="AutoShape 4" descr="High Resolution Images">
            <a:hlinkClick r:id="rId4"/>
          </p:cNvPr>
          <p:cNvSpPr>
            <a:spLocks noChangeAspect="1" noChangeArrowheads="1"/>
          </p:cNvSpPr>
          <p:nvPr/>
        </p:nvSpPr>
        <p:spPr bwMode="auto">
          <a:xfrm>
            <a:off x="-722313" y="2814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12293" name="AutoShape 5" descr="Chapter Segments">
            <a:hlinkClick r:id="rId5"/>
          </p:cNvPr>
          <p:cNvSpPr>
            <a:spLocks noChangeAspect="1" noChangeArrowheads="1"/>
          </p:cNvSpPr>
          <p:nvPr/>
        </p:nvSpPr>
        <p:spPr bwMode="auto">
          <a:xfrm>
            <a:off x="-722313" y="3195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12294" name="AutoShape 6" descr="Buy The Books @ Blackwell">
            <a:hlinkClick r:id="rId6"/>
          </p:cNvPr>
          <p:cNvSpPr>
            <a:spLocks noChangeAspect="1" noChangeArrowheads="1"/>
          </p:cNvSpPr>
          <p:nvPr/>
        </p:nvSpPr>
        <p:spPr bwMode="auto">
          <a:xfrm>
            <a:off x="-722313" y="3576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12295" name="AutoShape 7" descr="PowerPoint Presentations">
            <a:hlinkClick r:id="rId7"/>
          </p:cNvPr>
          <p:cNvSpPr>
            <a:spLocks noChangeAspect="1" noChangeArrowheads="1"/>
          </p:cNvSpPr>
          <p:nvPr/>
        </p:nvSpPr>
        <p:spPr bwMode="auto">
          <a:xfrm>
            <a:off x="-722313" y="3957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12296" name="AutoShape 8" descr="Simple Search">
            <a:hlinkClick r:id="rId2"/>
          </p:cNvPr>
          <p:cNvSpPr>
            <a:spLocks noChangeAspect="1" noChangeArrowheads="1"/>
          </p:cNvSpPr>
          <p:nvPr/>
        </p:nvSpPr>
        <p:spPr bwMode="auto">
          <a:xfrm>
            <a:off x="-722313" y="2052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12297" name="AutoShape 9" descr="Advanced Search">
            <a:hlinkClick r:id="rId3"/>
          </p:cNvPr>
          <p:cNvSpPr>
            <a:spLocks noChangeAspect="1" noChangeArrowheads="1"/>
          </p:cNvSpPr>
          <p:nvPr/>
        </p:nvSpPr>
        <p:spPr bwMode="auto">
          <a:xfrm>
            <a:off x="-722313" y="2433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12298" name="AutoShape 10" descr="High Resolution Images">
            <a:hlinkClick r:id="rId4"/>
          </p:cNvPr>
          <p:cNvSpPr>
            <a:spLocks noChangeAspect="1" noChangeArrowheads="1"/>
          </p:cNvSpPr>
          <p:nvPr/>
        </p:nvSpPr>
        <p:spPr bwMode="auto">
          <a:xfrm>
            <a:off x="-722313" y="2814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12299" name="AutoShape 11" descr="Chapter Segments">
            <a:hlinkClick r:id="rId5"/>
          </p:cNvPr>
          <p:cNvSpPr>
            <a:spLocks noChangeAspect="1" noChangeArrowheads="1"/>
          </p:cNvSpPr>
          <p:nvPr/>
        </p:nvSpPr>
        <p:spPr bwMode="auto">
          <a:xfrm>
            <a:off x="-722313" y="3195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12300" name="AutoShape 12" descr="Buy The Books @ Blackwell">
            <a:hlinkClick r:id="rId6"/>
          </p:cNvPr>
          <p:cNvSpPr>
            <a:spLocks noChangeAspect="1" noChangeArrowheads="1"/>
          </p:cNvSpPr>
          <p:nvPr/>
        </p:nvSpPr>
        <p:spPr bwMode="auto">
          <a:xfrm>
            <a:off x="-722313" y="3576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12301" name="AutoShape 13" descr="PowerPoint Presentations">
            <a:hlinkClick r:id="rId7"/>
          </p:cNvPr>
          <p:cNvSpPr>
            <a:spLocks noChangeAspect="1" noChangeArrowheads="1"/>
          </p:cNvSpPr>
          <p:nvPr/>
        </p:nvSpPr>
        <p:spPr bwMode="auto">
          <a:xfrm>
            <a:off x="-722313" y="3957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74766" name="Text Box 14"/>
          <p:cNvSpPr txBox="1">
            <a:spLocks noChangeArrowheads="1"/>
          </p:cNvSpPr>
          <p:nvPr/>
        </p:nvSpPr>
        <p:spPr bwMode="auto">
          <a:xfrm>
            <a:off x="1524000" y="1"/>
            <a:ext cx="9144000" cy="777875"/>
          </a:xfrm>
          <a:prstGeom prst="rect">
            <a:avLst/>
          </a:prstGeom>
          <a:solidFill>
            <a:srgbClr val="FFD7AF"/>
          </a:solidFill>
          <a:ln w="9525">
            <a:noFill/>
            <a:miter lim="800000"/>
            <a:headEnd/>
            <a:tailEnd/>
          </a:ln>
          <a:effectLst/>
        </p:spPr>
        <p:txBody>
          <a:bodyPr>
            <a:spAutoFit/>
          </a:bodyPr>
          <a:lstStyle/>
          <a:p>
            <a:pPr algn="ctr">
              <a:spcBef>
                <a:spcPct val="50000"/>
              </a:spcBef>
              <a:defRPr/>
            </a:pPr>
            <a:r>
              <a:rPr lang="en-US" sz="4500" b="1">
                <a:solidFill>
                  <a:srgbClr val="993300"/>
                </a:solidFill>
                <a:effectLst>
                  <a:outerShdw blurRad="38100" dist="38100" dir="2700000" algn="tl">
                    <a:srgbClr val="000000"/>
                  </a:outerShdw>
                </a:effectLst>
                <a:latin typeface="Arial" pitchFamily="34" charset="0"/>
              </a:rPr>
              <a:t>CAPILLARY WALL</a:t>
            </a:r>
          </a:p>
        </p:txBody>
      </p:sp>
      <p:pic>
        <p:nvPicPr>
          <p:cNvPr id="74767" name="Picture 15" descr="DIAG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8" name="Text Box 16"/>
          <p:cNvSpPr txBox="1">
            <a:spLocks noChangeArrowheads="1"/>
          </p:cNvSpPr>
          <p:nvPr/>
        </p:nvSpPr>
        <p:spPr bwMode="auto">
          <a:xfrm>
            <a:off x="7315200" y="60198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eaLnBrk="1" hangingPunct="1">
              <a:spcBef>
                <a:spcPct val="50000"/>
              </a:spcBef>
            </a:pPr>
            <a:r>
              <a:rPr lang="en-US" altLang="en-US" sz="2400" b="1">
                <a:solidFill>
                  <a:srgbClr val="FF3B3B"/>
                </a:solidFill>
              </a:rPr>
              <a:t>MESANGIUM</a:t>
            </a:r>
          </a:p>
        </p:txBody>
      </p:sp>
      <p:sp>
        <p:nvSpPr>
          <p:cNvPr id="74769" name="Text Box 17"/>
          <p:cNvSpPr txBox="1">
            <a:spLocks noChangeArrowheads="1"/>
          </p:cNvSpPr>
          <p:nvPr/>
        </p:nvSpPr>
        <p:spPr bwMode="auto">
          <a:xfrm>
            <a:off x="8610600" y="1905000"/>
            <a:ext cx="167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eaLnBrk="1" hangingPunct="1">
              <a:spcBef>
                <a:spcPct val="50000"/>
              </a:spcBef>
            </a:pPr>
            <a:r>
              <a:rPr lang="en-US" altLang="en-US" sz="3200" b="1">
                <a:solidFill>
                  <a:srgbClr val="FF3B3B"/>
                </a:solidFill>
              </a:rPr>
              <a:t>GBM</a:t>
            </a:r>
            <a:endParaRPr lang="en-US" altLang="en-US" sz="2000" b="1">
              <a:solidFill>
                <a:srgbClr val="FF3B3B"/>
              </a:solidFill>
            </a:endParaRPr>
          </a:p>
        </p:txBody>
      </p:sp>
      <p:sp>
        <p:nvSpPr>
          <p:cNvPr id="74770" name="Text Box 18"/>
          <p:cNvSpPr txBox="1">
            <a:spLocks noChangeArrowheads="1"/>
          </p:cNvSpPr>
          <p:nvPr/>
        </p:nvSpPr>
        <p:spPr bwMode="auto">
          <a:xfrm>
            <a:off x="6553200" y="6858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eaLnBrk="1" hangingPunct="1">
              <a:spcBef>
                <a:spcPct val="50000"/>
              </a:spcBef>
            </a:pPr>
            <a:r>
              <a:rPr lang="en-US" altLang="en-US" sz="2400" b="1">
                <a:solidFill>
                  <a:srgbClr val="FF3B3B"/>
                </a:solidFill>
              </a:rPr>
              <a:t>FOOT  PROCESSES</a:t>
            </a:r>
          </a:p>
        </p:txBody>
      </p:sp>
    </p:spTree>
    <p:extLst>
      <p:ext uri="{BB962C8B-B14F-4D97-AF65-F5344CB8AC3E}">
        <p14:creationId xmlns:p14="http://schemas.microsoft.com/office/powerpoint/2010/main" val="2148417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4767"/>
                                        </p:tgtEl>
                                        <p:attrNameLst>
                                          <p:attrName>style.visibility</p:attrName>
                                        </p:attrNameLst>
                                      </p:cBhvr>
                                      <p:to>
                                        <p:strVal val="visible"/>
                                      </p:to>
                                    </p:set>
                                    <p:anim calcmode="lin" valueType="num">
                                      <p:cBhvr additive="base">
                                        <p:cTn id="7" dur="500" fill="hold"/>
                                        <p:tgtEl>
                                          <p:spTgt spid="74767"/>
                                        </p:tgtEl>
                                        <p:attrNameLst>
                                          <p:attrName>ppt_x</p:attrName>
                                        </p:attrNameLst>
                                      </p:cBhvr>
                                      <p:tavLst>
                                        <p:tav tm="0">
                                          <p:val>
                                            <p:strVal val="0-#ppt_w/2"/>
                                          </p:val>
                                        </p:tav>
                                        <p:tav tm="100000">
                                          <p:val>
                                            <p:strVal val="#ppt_x"/>
                                          </p:val>
                                        </p:tav>
                                      </p:tavLst>
                                    </p:anim>
                                    <p:anim calcmode="lin" valueType="num">
                                      <p:cBhvr additive="base">
                                        <p:cTn id="8" dur="500" fill="hold"/>
                                        <p:tgtEl>
                                          <p:spTgt spid="747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769"/>
                                        </p:tgtEl>
                                        <p:attrNameLst>
                                          <p:attrName>style.visibility</p:attrName>
                                        </p:attrNameLst>
                                      </p:cBhvr>
                                      <p:to>
                                        <p:strVal val="visible"/>
                                      </p:to>
                                    </p:set>
                                    <p:anim calcmode="lin" valueType="num">
                                      <p:cBhvr additive="base">
                                        <p:cTn id="13" dur="500" fill="hold"/>
                                        <p:tgtEl>
                                          <p:spTgt spid="74769"/>
                                        </p:tgtEl>
                                        <p:attrNameLst>
                                          <p:attrName>ppt_x</p:attrName>
                                        </p:attrNameLst>
                                      </p:cBhvr>
                                      <p:tavLst>
                                        <p:tav tm="0">
                                          <p:val>
                                            <p:strVal val="0-#ppt_w/2"/>
                                          </p:val>
                                        </p:tav>
                                        <p:tav tm="100000">
                                          <p:val>
                                            <p:strVal val="#ppt_x"/>
                                          </p:val>
                                        </p:tav>
                                      </p:tavLst>
                                    </p:anim>
                                    <p:anim calcmode="lin" valueType="num">
                                      <p:cBhvr additive="base">
                                        <p:cTn id="14" dur="500" fill="hold"/>
                                        <p:tgtEl>
                                          <p:spTgt spid="7476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4768"/>
                                        </p:tgtEl>
                                        <p:attrNameLst>
                                          <p:attrName>style.visibility</p:attrName>
                                        </p:attrNameLst>
                                      </p:cBhvr>
                                      <p:to>
                                        <p:strVal val="visible"/>
                                      </p:to>
                                    </p:set>
                                    <p:anim calcmode="lin" valueType="num">
                                      <p:cBhvr additive="base">
                                        <p:cTn id="19" dur="500" fill="hold"/>
                                        <p:tgtEl>
                                          <p:spTgt spid="74768"/>
                                        </p:tgtEl>
                                        <p:attrNameLst>
                                          <p:attrName>ppt_x</p:attrName>
                                        </p:attrNameLst>
                                      </p:cBhvr>
                                      <p:tavLst>
                                        <p:tav tm="0">
                                          <p:val>
                                            <p:strVal val="0-#ppt_w/2"/>
                                          </p:val>
                                        </p:tav>
                                        <p:tav tm="100000">
                                          <p:val>
                                            <p:strVal val="#ppt_x"/>
                                          </p:val>
                                        </p:tav>
                                      </p:tavLst>
                                    </p:anim>
                                    <p:anim calcmode="lin" valueType="num">
                                      <p:cBhvr additive="base">
                                        <p:cTn id="20" dur="500" fill="hold"/>
                                        <p:tgtEl>
                                          <p:spTgt spid="7476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4770"/>
                                        </p:tgtEl>
                                        <p:attrNameLst>
                                          <p:attrName>style.visibility</p:attrName>
                                        </p:attrNameLst>
                                      </p:cBhvr>
                                      <p:to>
                                        <p:strVal val="visible"/>
                                      </p:to>
                                    </p:set>
                                    <p:anim calcmode="lin" valueType="num">
                                      <p:cBhvr additive="base">
                                        <p:cTn id="25" dur="500" fill="hold"/>
                                        <p:tgtEl>
                                          <p:spTgt spid="74770"/>
                                        </p:tgtEl>
                                        <p:attrNameLst>
                                          <p:attrName>ppt_x</p:attrName>
                                        </p:attrNameLst>
                                      </p:cBhvr>
                                      <p:tavLst>
                                        <p:tav tm="0">
                                          <p:val>
                                            <p:strVal val="0-#ppt_w/2"/>
                                          </p:val>
                                        </p:tav>
                                        <p:tav tm="100000">
                                          <p:val>
                                            <p:strVal val="#ppt_x"/>
                                          </p:val>
                                        </p:tav>
                                      </p:tavLst>
                                    </p:anim>
                                    <p:anim calcmode="lin" valueType="num">
                                      <p:cBhvr additive="base">
                                        <p:cTn id="26" dur="500" fill="hold"/>
                                        <p:tgtEl>
                                          <p:spTgt spid="747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8" grpId="0" autoUpdateAnimBg="0"/>
      <p:bldP spid="74769" grpId="0" autoUpdateAnimBg="0"/>
      <p:bldP spid="7477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3eml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3081338" y="762001"/>
            <a:ext cx="12874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spcBef>
                <a:spcPct val="50000"/>
              </a:spcBef>
            </a:pPr>
            <a:r>
              <a:rPr lang="en-US" altLang="en-US" sz="4000" b="1">
                <a:latin typeface="Arial" panose="020B0604020202020204" pitchFamily="34" charset="0"/>
              </a:rPr>
              <a:t>BC</a:t>
            </a:r>
          </a:p>
        </p:txBody>
      </p:sp>
      <p:sp>
        <p:nvSpPr>
          <p:cNvPr id="13316" name="Text Box 4"/>
          <p:cNvSpPr txBox="1">
            <a:spLocks noChangeArrowheads="1"/>
          </p:cNvSpPr>
          <p:nvPr/>
        </p:nvSpPr>
        <p:spPr bwMode="auto">
          <a:xfrm>
            <a:off x="7281863" y="990601"/>
            <a:ext cx="121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spcBef>
                <a:spcPct val="50000"/>
              </a:spcBef>
            </a:pPr>
            <a:r>
              <a:rPr lang="en-US" altLang="en-US" sz="4000" b="1">
                <a:latin typeface="Arial" panose="020B0604020202020204" pitchFamily="34" charset="0"/>
              </a:rPr>
              <a:t>CL</a:t>
            </a:r>
          </a:p>
        </p:txBody>
      </p:sp>
      <p:sp>
        <p:nvSpPr>
          <p:cNvPr id="13317" name="Text Box 5"/>
          <p:cNvSpPr txBox="1">
            <a:spLocks noChangeArrowheads="1"/>
          </p:cNvSpPr>
          <p:nvPr/>
        </p:nvSpPr>
        <p:spPr bwMode="auto">
          <a:xfrm>
            <a:off x="3624264" y="5867401"/>
            <a:ext cx="1285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spcBef>
                <a:spcPct val="50000"/>
              </a:spcBef>
            </a:pPr>
            <a:r>
              <a:rPr lang="en-US" altLang="en-US" sz="4000" b="1">
                <a:latin typeface="Arial" panose="020B0604020202020204" pitchFamily="34" charset="0"/>
              </a:rPr>
              <a:t>CL</a:t>
            </a:r>
          </a:p>
        </p:txBody>
      </p:sp>
      <p:sp>
        <p:nvSpPr>
          <p:cNvPr id="13318" name="Text Box 6"/>
          <p:cNvSpPr txBox="1">
            <a:spLocks noChangeArrowheads="1"/>
          </p:cNvSpPr>
          <p:nvPr/>
        </p:nvSpPr>
        <p:spPr bwMode="auto">
          <a:xfrm>
            <a:off x="6062664" y="1"/>
            <a:ext cx="1082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spcBef>
                <a:spcPct val="50000"/>
              </a:spcBef>
            </a:pPr>
            <a:r>
              <a:rPr lang="en-US" altLang="en-US" sz="4000" b="1">
                <a:latin typeface="Arial" panose="020B0604020202020204" pitchFamily="34" charset="0"/>
              </a:rPr>
              <a:t>US</a:t>
            </a:r>
          </a:p>
        </p:txBody>
      </p:sp>
      <p:sp>
        <p:nvSpPr>
          <p:cNvPr id="13319" name="Text Box 7"/>
          <p:cNvSpPr txBox="1">
            <a:spLocks noChangeArrowheads="1"/>
          </p:cNvSpPr>
          <p:nvPr/>
        </p:nvSpPr>
        <p:spPr bwMode="auto">
          <a:xfrm>
            <a:off x="5588001" y="2667001"/>
            <a:ext cx="12874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spcBef>
                <a:spcPct val="50000"/>
              </a:spcBef>
            </a:pPr>
            <a:r>
              <a:rPr lang="en-US" altLang="en-US" sz="4000" b="1">
                <a:solidFill>
                  <a:srgbClr val="FFFFFF"/>
                </a:solidFill>
                <a:latin typeface="Arial" panose="020B0604020202020204" pitchFamily="34" charset="0"/>
              </a:rPr>
              <a:t>End</a:t>
            </a:r>
          </a:p>
        </p:txBody>
      </p:sp>
      <p:sp>
        <p:nvSpPr>
          <p:cNvPr id="13320" name="Text Box 8"/>
          <p:cNvSpPr txBox="1">
            <a:spLocks noChangeArrowheads="1"/>
          </p:cNvSpPr>
          <p:nvPr/>
        </p:nvSpPr>
        <p:spPr bwMode="auto">
          <a:xfrm>
            <a:off x="3421063" y="3733801"/>
            <a:ext cx="1016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spcBef>
                <a:spcPct val="50000"/>
              </a:spcBef>
            </a:pPr>
            <a:r>
              <a:rPr lang="en-US" altLang="en-US" sz="4000" b="1">
                <a:solidFill>
                  <a:srgbClr val="FFFFFF"/>
                </a:solidFill>
                <a:latin typeface="Arial" panose="020B0604020202020204" pitchFamily="34" charset="0"/>
              </a:rPr>
              <a:t>Ep</a:t>
            </a:r>
          </a:p>
        </p:txBody>
      </p:sp>
      <p:sp>
        <p:nvSpPr>
          <p:cNvPr id="13321" name="Text Box 9"/>
          <p:cNvSpPr txBox="1">
            <a:spLocks noChangeArrowheads="1"/>
          </p:cNvSpPr>
          <p:nvPr/>
        </p:nvSpPr>
        <p:spPr bwMode="auto">
          <a:xfrm>
            <a:off x="5384801" y="1066801"/>
            <a:ext cx="8810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spcBef>
                <a:spcPct val="50000"/>
              </a:spcBef>
            </a:pPr>
            <a:r>
              <a:rPr lang="en-US" altLang="en-US" sz="4000" b="1">
                <a:latin typeface="Arial" panose="020B0604020202020204" pitchFamily="34" charset="0"/>
              </a:rPr>
              <a:t>Ep</a:t>
            </a:r>
          </a:p>
        </p:txBody>
      </p:sp>
    </p:spTree>
    <p:extLst>
      <p:ext uri="{BB962C8B-B14F-4D97-AF65-F5344CB8AC3E}">
        <p14:creationId xmlns:p14="http://schemas.microsoft.com/office/powerpoint/2010/main" val="1972391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38375" y="1714500"/>
            <a:ext cx="8229600" cy="2133600"/>
          </a:xfrm>
        </p:spPr>
        <p:txBody>
          <a:bodyPr>
            <a:normAutofit fontScale="90000"/>
          </a:bodyPr>
          <a:lstStyle/>
          <a:p>
            <a:pPr>
              <a:defRPr/>
            </a:pPr>
            <a:r>
              <a:rPr lang="en-US" dirty="0" smtClean="0">
                <a:solidFill>
                  <a:schemeClr val="hlink"/>
                </a:solidFill>
              </a:rPr>
              <a:t>Acute kidney injury</a:t>
            </a:r>
            <a:r>
              <a:rPr lang="en-US" dirty="0" smtClean="0"/>
              <a:t> is a syndrome defined by a sudden loss of renal function over several hours to several days.</a:t>
            </a:r>
          </a:p>
        </p:txBody>
      </p:sp>
      <p:sp>
        <p:nvSpPr>
          <p:cNvPr id="20483" name="Text Box 3"/>
          <p:cNvSpPr txBox="1">
            <a:spLocks noChangeArrowheads="1"/>
          </p:cNvSpPr>
          <p:nvPr/>
        </p:nvSpPr>
        <p:spPr bwMode="auto">
          <a:xfrm>
            <a:off x="2743200" y="6019801"/>
            <a:ext cx="396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spcBef>
                <a:spcPct val="50000"/>
              </a:spcBef>
            </a:pPr>
            <a:r>
              <a:rPr lang="en-US" altLang="en-US"/>
              <a:t>Mayo Clin Proc. 2001;76:67-74</a:t>
            </a:r>
          </a:p>
        </p:txBody>
      </p:sp>
    </p:spTree>
    <p:extLst>
      <p:ext uri="{BB962C8B-B14F-4D97-AF65-F5344CB8AC3E}">
        <p14:creationId xmlns:p14="http://schemas.microsoft.com/office/powerpoint/2010/main" val="3984592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z="4000"/>
              <a:t>What constitutes the syndrome of ARF?</a:t>
            </a:r>
          </a:p>
        </p:txBody>
      </p:sp>
      <p:sp>
        <p:nvSpPr>
          <p:cNvPr id="18435" name="Rectangle 3"/>
          <p:cNvSpPr>
            <a:spLocks noGrp="1" noChangeArrowheads="1"/>
          </p:cNvSpPr>
          <p:nvPr>
            <p:ph type="body" idx="1"/>
          </p:nvPr>
        </p:nvSpPr>
        <p:spPr/>
        <p:txBody>
          <a:bodyPr/>
          <a:lstStyle/>
          <a:p>
            <a:pPr eaLnBrk="1" hangingPunct="1">
              <a:defRPr/>
            </a:pPr>
            <a:r>
              <a:rPr lang="en-US" smtClean="0"/>
              <a:t>Accumulation of nitrogenous waste products.</a:t>
            </a:r>
          </a:p>
          <a:p>
            <a:pPr eaLnBrk="1" hangingPunct="1">
              <a:defRPr/>
            </a:pPr>
            <a:r>
              <a:rPr lang="en-US" smtClean="0"/>
              <a:t>Increased Scr.</a:t>
            </a:r>
          </a:p>
          <a:p>
            <a:pPr eaLnBrk="1" hangingPunct="1">
              <a:defRPr/>
            </a:pPr>
            <a:r>
              <a:rPr lang="en-US" smtClean="0"/>
              <a:t>Derangement of extracellular fluid balance.</a:t>
            </a:r>
          </a:p>
          <a:p>
            <a:pPr eaLnBrk="1" hangingPunct="1">
              <a:defRPr/>
            </a:pPr>
            <a:r>
              <a:rPr lang="en-US" smtClean="0"/>
              <a:t>Acid-base disturbance.</a:t>
            </a:r>
          </a:p>
          <a:p>
            <a:pPr eaLnBrk="1" hangingPunct="1">
              <a:defRPr/>
            </a:pPr>
            <a:r>
              <a:rPr lang="en-US" smtClean="0"/>
              <a:t>Electrolyte and mineral disorders.</a:t>
            </a:r>
          </a:p>
          <a:p>
            <a:pPr eaLnBrk="1" hangingPunct="1">
              <a:buFont typeface="Wingdings" panose="05000000000000000000" pitchFamily="2" charset="2"/>
              <a:buNone/>
              <a:defRPr/>
            </a:pPr>
            <a:endParaRPr lang="en-US" smtClean="0"/>
          </a:p>
        </p:txBody>
      </p:sp>
    </p:spTree>
    <p:extLst>
      <p:ext uri="{BB962C8B-B14F-4D97-AF65-F5344CB8AC3E}">
        <p14:creationId xmlns:p14="http://schemas.microsoft.com/office/powerpoint/2010/main" val="3973108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TC103457452[[fn=Celestial]]</Template>
  <TotalTime>74</TotalTime>
  <Words>702</Words>
  <Application>Microsoft Office PowerPoint</Application>
  <PresentationFormat>Widescreen</PresentationFormat>
  <Paragraphs>158</Paragraphs>
  <Slides>31</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Celestial</vt:lpstr>
      <vt:lpstr>Microsoft Excel Chart</vt:lpstr>
      <vt:lpstr>Microsoft Graph Chart</vt:lpstr>
      <vt:lpstr>Renal block</vt:lpstr>
      <vt:lpstr>objectives</vt:lpstr>
      <vt:lpstr>objectives</vt:lpstr>
      <vt:lpstr>Acute kidney injury objectives</vt:lpstr>
      <vt:lpstr>This paraffin embedded 2µm section illustrates a normal glomerulus with normal vascular pole with minimal periglomerular interstitial fibrosis and surrounding intact tubules</vt:lpstr>
      <vt:lpstr>PowerPoint Presentation</vt:lpstr>
      <vt:lpstr>PowerPoint Presentation</vt:lpstr>
      <vt:lpstr>Acute kidney injury is a syndrome defined by a sudden loss of renal function over several hours to several days.</vt:lpstr>
      <vt:lpstr>What constitutes the syndrome of ARF?</vt:lpstr>
      <vt:lpstr>What Constitutes Uremia?</vt:lpstr>
      <vt:lpstr>PowerPoint Presentation</vt:lpstr>
      <vt:lpstr>Etiology of ARF among Outpatients</vt:lpstr>
      <vt:lpstr>Etiology of ARF among Inpatients</vt:lpstr>
      <vt:lpstr>Etiology of ARF</vt:lpstr>
      <vt:lpstr>Mortality of ARF</vt:lpstr>
      <vt:lpstr>Predictors of Dialysis in ARF</vt:lpstr>
      <vt:lpstr>The Pathophysiology of ARF</vt:lpstr>
      <vt:lpstr>Prerenal ARF (decreased renal blood flow)</vt:lpstr>
      <vt:lpstr>There is a continuum from prerenal physiology to ischemic pathology.</vt:lpstr>
      <vt:lpstr>Tubular Toxins</vt:lpstr>
      <vt:lpstr>PowerPoint Presentation</vt:lpstr>
      <vt:lpstr>Acute tubular injury is a clinicopathological entity: defined by  1- acute renal failure.                                                                                 2- tubular injury/necrosis</vt:lpstr>
      <vt:lpstr>PowerPoint Presentation</vt:lpstr>
      <vt:lpstr>PowerPoint Presentation</vt:lpstr>
      <vt:lpstr>PowerPoint Presentation</vt:lpstr>
      <vt:lpstr>PowerPoint Presentation</vt:lpstr>
      <vt:lpstr>PowerPoint Presentation</vt:lpstr>
      <vt:lpstr>Kidney in acute tubular necrosis (ATN) showing pale, swollen cortex and congested medulla.</vt:lpstr>
      <vt:lpstr>RPGN (Rapidly Progressive Glomerulonephritis) is a syndrome defined by the rapid loss of renal function over days to weeks due to acute glomerulonephritis.</vt:lpstr>
      <vt:lpstr>PowerPoint Presentation</vt:lpstr>
      <vt:lpstr>Acute Kidney Injury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Renal block</dc:title>
  <dc:creator>Hala Kassouf</dc:creator>
  <cp:lastModifiedBy>Hala Kassouf</cp:lastModifiedBy>
  <cp:revision>17</cp:revision>
  <dcterms:created xsi:type="dcterms:W3CDTF">2014-09-23T07:42:07Z</dcterms:created>
  <dcterms:modified xsi:type="dcterms:W3CDTF">2015-03-17T05:53:37Z</dcterms:modified>
</cp:coreProperties>
</file>