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>
        <p:scale>
          <a:sx n="81" d="100"/>
          <a:sy n="81" d="100"/>
        </p:scale>
        <p:origin x="-168" y="-36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47700" y="1790700"/>
            <a:ext cx="9296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Ahmed H. </a:t>
            </a: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Mujamammi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000" dirty="0">
                <a:latin typeface="Palatino Linotype" charset="0"/>
              </a:rPr>
              <a:t>A disease of tyrosine metabolism</a:t>
            </a:r>
          </a:p>
          <a:p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sz="3000" dirty="0">
                <a:latin typeface="Palatino Linotype" charset="0"/>
              </a:rPr>
              <a:t>Melanin is a pigment of hair, skin, eyes</a:t>
            </a:r>
          </a:p>
          <a:p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sz="3000" dirty="0">
                <a:latin typeface="Palatino Linotype" charset="0"/>
              </a:rPr>
              <a:t>Melanin is absent in albino patients</a:t>
            </a:r>
          </a:p>
          <a:p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sz="3000" dirty="0">
                <a:latin typeface="Palatino Linotype" charset="0"/>
              </a:rPr>
              <a:t>Vision defects, photophobia</a:t>
            </a:r>
            <a:endParaRPr lang="en-US" sz="3000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4436</TotalTime>
  <Words>840</Words>
  <Application>Microsoft Office PowerPoint</Application>
  <PresentationFormat>35mm Slides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3422</cp:lastModifiedBy>
  <cp:revision>354</cp:revision>
  <cp:lastPrinted>1601-01-01T00:00:00Z</cp:lastPrinted>
  <dcterms:created xsi:type="dcterms:W3CDTF">2001-02-07T02:23:56Z</dcterms:created>
  <dcterms:modified xsi:type="dcterms:W3CDTF">2017-05-14T06:54:13Z</dcterms:modified>
</cp:coreProperties>
</file>