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68" r:id="rId2"/>
    <p:sldId id="311" r:id="rId3"/>
    <p:sldId id="312" r:id="rId4"/>
    <p:sldId id="287" r:id="rId5"/>
    <p:sldId id="291" r:id="rId6"/>
    <p:sldId id="290" r:id="rId7"/>
    <p:sldId id="289" r:id="rId8"/>
    <p:sldId id="288" r:id="rId9"/>
    <p:sldId id="294" r:id="rId10"/>
    <p:sldId id="293" r:id="rId11"/>
    <p:sldId id="292" r:id="rId12"/>
    <p:sldId id="296" r:id="rId13"/>
    <p:sldId id="295" r:id="rId14"/>
    <p:sldId id="299" r:id="rId15"/>
    <p:sldId id="298" r:id="rId16"/>
    <p:sldId id="297" r:id="rId17"/>
    <p:sldId id="306" r:id="rId18"/>
    <p:sldId id="300" r:id="rId19"/>
    <p:sldId id="303" r:id="rId20"/>
    <p:sldId id="301" r:id="rId21"/>
    <p:sldId id="304" r:id="rId22"/>
    <p:sldId id="313" r:id="rId23"/>
    <p:sldId id="258" r:id="rId24"/>
    <p:sldId id="25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9D91"/>
    <a:srgbClr val="517A91"/>
    <a:srgbClr val="2C4451"/>
    <a:srgbClr val="3C5766"/>
    <a:srgbClr val="E7E6E6"/>
    <a:srgbClr val="5B8B87"/>
    <a:srgbClr val="334E5D"/>
    <a:srgbClr val="44546A"/>
    <a:srgbClr val="5FB7A6"/>
    <a:srgbClr val="4AB6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6" autoAdjust="0"/>
    <p:restoredTop sz="94316" autoAdjust="0"/>
  </p:normalViewPr>
  <p:slideViewPr>
    <p:cSldViewPr snapToGrid="0" snapToObjects="1">
      <p:cViewPr>
        <p:scale>
          <a:sx n="77" d="100"/>
          <a:sy n="77" d="100"/>
        </p:scale>
        <p:origin x="1088" y="-1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7A06F4-E658-48D7-8CBC-06B5EC00BB05}"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n-US"/>
        </a:p>
      </dgm:t>
    </dgm:pt>
    <dgm:pt modelId="{654CFA12-257F-4EBE-B918-448F8D4995E7}">
      <dgm:prSet phldrT="[Text]" custT="1"/>
      <dgm:spPr/>
      <dgm:t>
        <a:bodyPr/>
        <a:lstStyle/>
        <a:p>
          <a:r>
            <a:rPr lang="en-US" sz="1800" kern="1200" dirty="0" smtClean="0">
              <a:solidFill>
                <a:srgbClr val="FF0000"/>
              </a:solidFill>
            </a:rPr>
            <a:t>C</a:t>
          </a:r>
          <a:r>
            <a:rPr lang="en-US" sz="2000" kern="1200" dirty="0" smtClean="0">
              <a:solidFill>
                <a:srgbClr val="FF0000"/>
              </a:solidFill>
              <a:latin typeface="+mn-lt"/>
              <a:ea typeface="ＭＳ Ｐゴシック" charset="-128"/>
              <a:cs typeface="+mn-cs"/>
            </a:rPr>
            <a:t>omposition</a:t>
          </a:r>
          <a:r>
            <a:rPr lang="en-US" sz="2000" kern="1200" dirty="0" smtClean="0">
              <a:solidFill>
                <a:srgbClr val="334E5D"/>
              </a:solidFill>
              <a:latin typeface="+mn-lt"/>
              <a:ea typeface="ＭＳ Ｐゴシック" charset="-128"/>
              <a:cs typeface="+mn-cs"/>
            </a:rPr>
            <a:t> of urine</a:t>
          </a:r>
          <a:r>
            <a:rPr lang="en-US" sz="1800" kern="1200" dirty="0" smtClean="0"/>
            <a:t>:</a:t>
          </a:r>
          <a:endParaRPr lang="en-US" sz="1800" kern="1200" dirty="0"/>
        </a:p>
      </dgm:t>
    </dgm:pt>
    <dgm:pt modelId="{CFD1C05C-0529-4C5E-8442-5EBA53FD08F8}" type="parTrans" cxnId="{478D55E9-FAC7-47E7-8490-A6B917C72DC7}">
      <dgm:prSet/>
      <dgm:spPr/>
      <dgm:t>
        <a:bodyPr/>
        <a:lstStyle/>
        <a:p>
          <a:endParaRPr lang="en-US"/>
        </a:p>
      </dgm:t>
    </dgm:pt>
    <dgm:pt modelId="{F95EE85C-0E5D-46B2-95A5-1FD0A9AFE78E}" type="sibTrans" cxnId="{478D55E9-FAC7-47E7-8490-A6B917C72DC7}">
      <dgm:prSet/>
      <dgm:spPr/>
      <dgm:t>
        <a:bodyPr/>
        <a:lstStyle/>
        <a:p>
          <a:endParaRPr lang="en-US"/>
        </a:p>
      </dgm:t>
    </dgm:pt>
    <dgm:pt modelId="{38F4347D-E3BA-466C-B22E-7892AE2CDDB6}">
      <dgm:prSet phldrT="[Text]" custT="1"/>
      <dgm:spPr/>
      <dgm:t>
        <a:bodyPr/>
        <a:lstStyle/>
        <a:p>
          <a:r>
            <a:rPr lang="en-US" sz="2000" kern="1200" dirty="0" smtClean="0">
              <a:solidFill>
                <a:srgbClr val="334E5D"/>
              </a:solidFill>
              <a:latin typeface="+mn-lt"/>
              <a:ea typeface="ＭＳ Ｐゴシック" charset="-128"/>
              <a:cs typeface="+mn-cs"/>
            </a:rPr>
            <a:t>Normal</a:t>
          </a:r>
          <a:endParaRPr lang="en-US" sz="2200" kern="1200" dirty="0">
            <a:solidFill>
              <a:srgbClr val="334E5D"/>
            </a:solidFill>
            <a:latin typeface="+mn-lt"/>
            <a:ea typeface="ＭＳ Ｐゴシック" charset="-128"/>
            <a:cs typeface="+mn-cs"/>
          </a:endParaRPr>
        </a:p>
      </dgm:t>
    </dgm:pt>
    <dgm:pt modelId="{F3DEC741-0CBE-488F-A958-8A01DF54D4B9}" type="parTrans" cxnId="{AAC26CDC-1CA2-4CDB-BFAF-5DD91EE5E34E}">
      <dgm:prSet/>
      <dgm:spPr/>
      <dgm:t>
        <a:bodyPr/>
        <a:lstStyle/>
        <a:p>
          <a:endParaRPr lang="en-US"/>
        </a:p>
      </dgm:t>
    </dgm:pt>
    <dgm:pt modelId="{A384F48C-5C9F-418D-ABD7-439E25B3A9AE}" type="sibTrans" cxnId="{AAC26CDC-1CA2-4CDB-BFAF-5DD91EE5E34E}">
      <dgm:prSet/>
      <dgm:spPr/>
      <dgm:t>
        <a:bodyPr/>
        <a:lstStyle/>
        <a:p>
          <a:endParaRPr lang="en-US"/>
        </a:p>
      </dgm:t>
    </dgm:pt>
    <dgm:pt modelId="{F0C1DEE2-E0C5-4E37-B6B5-A8A6E93C9D36}">
      <dgm:prSet phldrT="[Text]" custT="1"/>
      <dgm:spPr/>
      <dgm:t>
        <a:bodyPr/>
        <a:lstStyle/>
        <a:p>
          <a:r>
            <a:rPr lang="en-US" sz="2000" kern="1200" dirty="0" smtClean="0">
              <a:solidFill>
                <a:srgbClr val="334E5D"/>
              </a:solidFill>
              <a:latin typeface="+mn-lt"/>
              <a:ea typeface="ＭＳ Ｐゴシック" charset="-128"/>
              <a:cs typeface="+mn-cs"/>
            </a:rPr>
            <a:t>Inorganic</a:t>
          </a:r>
          <a:endParaRPr lang="en-US" sz="2000" kern="1200" dirty="0">
            <a:solidFill>
              <a:srgbClr val="334E5D"/>
            </a:solidFill>
            <a:latin typeface="+mn-lt"/>
            <a:ea typeface="ＭＳ Ｐゴシック" charset="-128"/>
            <a:cs typeface="+mn-cs"/>
          </a:endParaRPr>
        </a:p>
      </dgm:t>
    </dgm:pt>
    <dgm:pt modelId="{C6CC8F7F-97A1-49D2-BD7E-8607A71270EE}" type="parTrans" cxnId="{30878F47-1DB9-4733-8358-FAA53CA1B17E}">
      <dgm:prSet/>
      <dgm:spPr/>
      <dgm:t>
        <a:bodyPr/>
        <a:lstStyle/>
        <a:p>
          <a:endParaRPr lang="en-US"/>
        </a:p>
      </dgm:t>
    </dgm:pt>
    <dgm:pt modelId="{FB172A9D-B4CB-44B2-A1D1-198DC302CD56}" type="sibTrans" cxnId="{30878F47-1DB9-4733-8358-FAA53CA1B17E}">
      <dgm:prSet/>
      <dgm:spPr/>
      <dgm:t>
        <a:bodyPr/>
        <a:lstStyle/>
        <a:p>
          <a:endParaRPr lang="en-US"/>
        </a:p>
      </dgm:t>
    </dgm:pt>
    <dgm:pt modelId="{A1918853-50B0-4A8D-8953-349597BAB995}">
      <dgm:prSet phldrT="[Text]" custT="1"/>
      <dgm:spPr/>
      <dgm:t>
        <a:bodyPr/>
        <a:lstStyle/>
        <a:p>
          <a:r>
            <a:rPr lang="en-US" sz="2000" kern="1200" dirty="0" smtClean="0">
              <a:solidFill>
                <a:srgbClr val="334E5D"/>
              </a:solidFill>
              <a:latin typeface="+mn-lt"/>
              <a:ea typeface="ＭＳ Ｐゴシック" charset="-128"/>
              <a:cs typeface="+mn-cs"/>
            </a:rPr>
            <a:t>Organic</a:t>
          </a:r>
          <a:endParaRPr lang="en-US" sz="2000" kern="1200" dirty="0">
            <a:solidFill>
              <a:srgbClr val="334E5D"/>
            </a:solidFill>
            <a:latin typeface="+mn-lt"/>
            <a:ea typeface="ＭＳ Ｐゴシック" charset="-128"/>
            <a:cs typeface="+mn-cs"/>
          </a:endParaRPr>
        </a:p>
      </dgm:t>
    </dgm:pt>
    <dgm:pt modelId="{096F8BD9-C329-44E0-9F61-86641434FA58}" type="parTrans" cxnId="{D05D7C41-B2FE-43DC-AE13-60520C2F75D5}">
      <dgm:prSet/>
      <dgm:spPr/>
      <dgm:t>
        <a:bodyPr/>
        <a:lstStyle/>
        <a:p>
          <a:endParaRPr lang="en-US"/>
        </a:p>
      </dgm:t>
    </dgm:pt>
    <dgm:pt modelId="{FB3E0860-9493-4B7B-87B5-9B539B23141F}" type="sibTrans" cxnId="{D05D7C41-B2FE-43DC-AE13-60520C2F75D5}">
      <dgm:prSet/>
      <dgm:spPr/>
      <dgm:t>
        <a:bodyPr/>
        <a:lstStyle/>
        <a:p>
          <a:endParaRPr lang="en-US"/>
        </a:p>
      </dgm:t>
    </dgm:pt>
    <dgm:pt modelId="{99829E5B-091B-41A8-895E-77320F853041}">
      <dgm:prSet phldrT="[Text]" custT="1"/>
      <dgm:spPr/>
      <dgm:t>
        <a:bodyPr/>
        <a:lstStyle/>
        <a:p>
          <a:r>
            <a:rPr lang="en-US" sz="2000" kern="1200" dirty="0" smtClean="0">
              <a:solidFill>
                <a:srgbClr val="334E5D"/>
              </a:solidFill>
              <a:latin typeface="+mn-lt"/>
              <a:ea typeface="ＭＳ Ｐゴシック" charset="-128"/>
              <a:cs typeface="+mn-cs"/>
            </a:rPr>
            <a:t>Abnormal</a:t>
          </a:r>
          <a:endParaRPr lang="en-US" sz="2000" kern="1200" dirty="0">
            <a:solidFill>
              <a:srgbClr val="334E5D"/>
            </a:solidFill>
            <a:latin typeface="+mn-lt"/>
            <a:ea typeface="ＭＳ Ｐゴシック" charset="-128"/>
            <a:cs typeface="+mn-cs"/>
          </a:endParaRPr>
        </a:p>
      </dgm:t>
    </dgm:pt>
    <dgm:pt modelId="{D0E487FB-DAAA-4C98-9D3D-A2E5AC5BDF56}" type="parTrans" cxnId="{B2792DB4-2CE8-44DE-BE50-0FDAEFAA173C}">
      <dgm:prSet/>
      <dgm:spPr/>
      <dgm:t>
        <a:bodyPr/>
        <a:lstStyle/>
        <a:p>
          <a:endParaRPr lang="en-US"/>
        </a:p>
      </dgm:t>
    </dgm:pt>
    <dgm:pt modelId="{5E8ABEC9-300A-45E4-AA79-D9445B57ADC8}" type="sibTrans" cxnId="{B2792DB4-2CE8-44DE-BE50-0FDAEFAA173C}">
      <dgm:prSet/>
      <dgm:spPr/>
      <dgm:t>
        <a:bodyPr/>
        <a:lstStyle/>
        <a:p>
          <a:endParaRPr lang="en-US"/>
        </a:p>
      </dgm:t>
    </dgm:pt>
    <dgm:pt modelId="{06E7A756-7FC8-4D3B-9639-0F0B79E03D56}">
      <dgm:prSet phldrT="[Text]" custT="1"/>
      <dgm:spPr/>
      <dgm:t>
        <a:bodyPr/>
        <a:lstStyle/>
        <a:p>
          <a:r>
            <a:rPr lang="en-US" sz="2000" kern="1200" dirty="0" smtClean="0">
              <a:solidFill>
                <a:srgbClr val="334E5D"/>
              </a:solidFill>
              <a:latin typeface="+mn-lt"/>
              <a:ea typeface="ＭＳ Ｐゴシック" charset="-128"/>
              <a:cs typeface="+mn-cs"/>
            </a:rPr>
            <a:t>Proteins</a:t>
          </a:r>
          <a:endParaRPr lang="en-US" sz="2000" kern="1200" dirty="0">
            <a:solidFill>
              <a:srgbClr val="334E5D"/>
            </a:solidFill>
            <a:latin typeface="+mn-lt"/>
            <a:ea typeface="ＭＳ Ｐゴシック" charset="-128"/>
            <a:cs typeface="+mn-cs"/>
          </a:endParaRPr>
        </a:p>
      </dgm:t>
    </dgm:pt>
    <dgm:pt modelId="{0F08F3F4-612A-47F1-9202-E37CE01E51DE}" type="parTrans" cxnId="{9175CBF7-93A6-42DB-907E-5F3FB83BCCF7}">
      <dgm:prSet/>
      <dgm:spPr/>
      <dgm:t>
        <a:bodyPr/>
        <a:lstStyle/>
        <a:p>
          <a:endParaRPr lang="en-US"/>
        </a:p>
      </dgm:t>
    </dgm:pt>
    <dgm:pt modelId="{60AC39E0-725A-49B0-910A-8C99A4CEAD20}" type="sibTrans" cxnId="{9175CBF7-93A6-42DB-907E-5F3FB83BCCF7}">
      <dgm:prSet/>
      <dgm:spPr/>
      <dgm:t>
        <a:bodyPr/>
        <a:lstStyle/>
        <a:p>
          <a:endParaRPr lang="en-US"/>
        </a:p>
      </dgm:t>
    </dgm:pt>
    <dgm:pt modelId="{113EC3D5-307B-48D4-B91E-FBC4FB22B3EF}">
      <dgm:prSet custT="1"/>
      <dgm:spPr/>
      <dgm:t>
        <a:bodyPr/>
        <a:lstStyle/>
        <a:p>
          <a:r>
            <a:rPr lang="en-US" sz="2000" kern="1200" dirty="0" smtClean="0">
              <a:solidFill>
                <a:srgbClr val="334E5D"/>
              </a:solidFill>
              <a:latin typeface="+mn-lt"/>
              <a:ea typeface="ＭＳ Ｐゴシック" charset="-128"/>
              <a:cs typeface="+mn-cs"/>
            </a:rPr>
            <a:t>sodium</a:t>
          </a:r>
          <a:endParaRPr lang="en-US" sz="2000" kern="1200" dirty="0">
            <a:solidFill>
              <a:srgbClr val="334E5D"/>
            </a:solidFill>
            <a:latin typeface="+mn-lt"/>
            <a:ea typeface="ＭＳ Ｐゴシック" charset="-128"/>
            <a:cs typeface="+mn-cs"/>
          </a:endParaRPr>
        </a:p>
      </dgm:t>
    </dgm:pt>
    <dgm:pt modelId="{2D3447C4-1AB7-455D-91EF-45CDD4A87B04}" type="parTrans" cxnId="{4F5ED1D1-48A8-49B5-8158-6C0F3818C23A}">
      <dgm:prSet/>
      <dgm:spPr/>
      <dgm:t>
        <a:bodyPr/>
        <a:lstStyle/>
        <a:p>
          <a:endParaRPr lang="en-US"/>
        </a:p>
      </dgm:t>
    </dgm:pt>
    <dgm:pt modelId="{98422A38-8C77-4F20-ACAF-AE4C7FCEB31C}" type="sibTrans" cxnId="{4F5ED1D1-48A8-49B5-8158-6C0F3818C23A}">
      <dgm:prSet/>
      <dgm:spPr/>
      <dgm:t>
        <a:bodyPr/>
        <a:lstStyle/>
        <a:p>
          <a:endParaRPr lang="en-US"/>
        </a:p>
      </dgm:t>
    </dgm:pt>
    <dgm:pt modelId="{EB655EDA-6CDF-4F5B-804D-F5EB5F65BBB4}">
      <dgm:prSet custT="1"/>
      <dgm:spPr/>
      <dgm:t>
        <a:bodyPr/>
        <a:lstStyle/>
        <a:p>
          <a:r>
            <a:rPr lang="en-US" sz="2000" kern="1200" dirty="0" smtClean="0">
              <a:solidFill>
                <a:srgbClr val="334E5D"/>
              </a:solidFill>
              <a:latin typeface="+mn-lt"/>
              <a:ea typeface="ＭＳ Ｐゴシック" charset="-128"/>
              <a:cs typeface="+mn-cs"/>
            </a:rPr>
            <a:t>potassium</a:t>
          </a:r>
          <a:endParaRPr lang="en-US" sz="2000" kern="1200" dirty="0">
            <a:solidFill>
              <a:srgbClr val="334E5D"/>
            </a:solidFill>
            <a:latin typeface="+mn-lt"/>
            <a:ea typeface="ＭＳ Ｐゴシック" charset="-128"/>
            <a:cs typeface="+mn-cs"/>
          </a:endParaRPr>
        </a:p>
      </dgm:t>
    </dgm:pt>
    <dgm:pt modelId="{C5CB9536-F44E-46B0-A1DA-A981CF261F2C}" type="parTrans" cxnId="{0AA9A546-8A0D-41B7-B11C-8091BD73FC1F}">
      <dgm:prSet/>
      <dgm:spPr/>
      <dgm:t>
        <a:bodyPr/>
        <a:lstStyle/>
        <a:p>
          <a:endParaRPr lang="en-US"/>
        </a:p>
      </dgm:t>
    </dgm:pt>
    <dgm:pt modelId="{1610BEFF-FECB-4D24-A8C0-3A484561F2F1}" type="sibTrans" cxnId="{0AA9A546-8A0D-41B7-B11C-8091BD73FC1F}">
      <dgm:prSet/>
      <dgm:spPr/>
      <dgm:t>
        <a:bodyPr/>
        <a:lstStyle/>
        <a:p>
          <a:endParaRPr lang="en-US"/>
        </a:p>
      </dgm:t>
    </dgm:pt>
    <dgm:pt modelId="{91120EAF-5E60-4EB0-A206-53B60EA8F94E}">
      <dgm:prSet custT="1"/>
      <dgm:spPr/>
      <dgm:t>
        <a:bodyPr/>
        <a:lstStyle/>
        <a:p>
          <a:r>
            <a:rPr lang="en-US" sz="2000" kern="1200" dirty="0" smtClean="0">
              <a:solidFill>
                <a:srgbClr val="334E5D"/>
              </a:solidFill>
              <a:latin typeface="+mn-lt"/>
              <a:ea typeface="ＭＳ Ｐゴシック" charset="-128"/>
              <a:cs typeface="+mn-cs"/>
            </a:rPr>
            <a:t>chlorides</a:t>
          </a:r>
          <a:endParaRPr lang="en-US" sz="2000" kern="1200" dirty="0">
            <a:solidFill>
              <a:srgbClr val="334E5D"/>
            </a:solidFill>
            <a:latin typeface="+mn-lt"/>
            <a:ea typeface="ＭＳ Ｐゴシック" charset="-128"/>
            <a:cs typeface="+mn-cs"/>
          </a:endParaRPr>
        </a:p>
      </dgm:t>
    </dgm:pt>
    <dgm:pt modelId="{F74B6746-E6C7-48A6-B1F0-096F0C890D0B}" type="parTrans" cxnId="{4645761D-01DF-41AF-8E0A-FA75122B1D32}">
      <dgm:prSet/>
      <dgm:spPr/>
      <dgm:t>
        <a:bodyPr/>
        <a:lstStyle/>
        <a:p>
          <a:endParaRPr lang="en-US"/>
        </a:p>
      </dgm:t>
    </dgm:pt>
    <dgm:pt modelId="{416F54FF-3F7D-412D-BBB5-801A7723C951}" type="sibTrans" cxnId="{4645761D-01DF-41AF-8E0A-FA75122B1D32}">
      <dgm:prSet/>
      <dgm:spPr/>
      <dgm:t>
        <a:bodyPr/>
        <a:lstStyle/>
        <a:p>
          <a:endParaRPr lang="en-US"/>
        </a:p>
      </dgm:t>
    </dgm:pt>
    <dgm:pt modelId="{51F541B7-9882-475C-973E-AFD889027A9A}">
      <dgm:prSet custT="1"/>
      <dgm:spPr/>
      <dgm:t>
        <a:bodyPr/>
        <a:lstStyle/>
        <a:p>
          <a:r>
            <a:rPr lang="en-US" sz="2000" kern="1200" dirty="0" smtClean="0">
              <a:solidFill>
                <a:srgbClr val="334E5D"/>
              </a:solidFill>
              <a:latin typeface="+mn-lt"/>
              <a:ea typeface="ＭＳ Ｐゴシック" charset="-128"/>
              <a:cs typeface="+mn-cs"/>
            </a:rPr>
            <a:t>Small amounts of Ca, Mg, S and phosphates</a:t>
          </a:r>
          <a:endParaRPr lang="en-US" sz="2000" kern="1200" dirty="0">
            <a:solidFill>
              <a:srgbClr val="334E5D"/>
            </a:solidFill>
            <a:latin typeface="+mn-lt"/>
            <a:ea typeface="ＭＳ Ｐゴシック" charset="-128"/>
            <a:cs typeface="+mn-cs"/>
          </a:endParaRPr>
        </a:p>
      </dgm:t>
    </dgm:pt>
    <dgm:pt modelId="{FAD60F2B-69CA-43BC-8F8C-F3BF79A65BCB}" type="parTrans" cxnId="{291F5CB4-77E6-48A9-A65B-FA5BF25CF16F}">
      <dgm:prSet/>
      <dgm:spPr/>
      <dgm:t>
        <a:bodyPr/>
        <a:lstStyle/>
        <a:p>
          <a:endParaRPr lang="en-US"/>
        </a:p>
      </dgm:t>
    </dgm:pt>
    <dgm:pt modelId="{2EA2DF03-A85C-4F90-9C1B-2D834443626F}" type="sibTrans" cxnId="{291F5CB4-77E6-48A9-A65B-FA5BF25CF16F}">
      <dgm:prSet/>
      <dgm:spPr/>
      <dgm:t>
        <a:bodyPr/>
        <a:lstStyle/>
        <a:p>
          <a:endParaRPr lang="en-US"/>
        </a:p>
      </dgm:t>
    </dgm:pt>
    <dgm:pt modelId="{3BB68B83-914F-4E82-99B2-9059446F45F4}">
      <dgm:prSet custT="1"/>
      <dgm:spPr/>
      <dgm:t>
        <a:bodyPr/>
        <a:lstStyle/>
        <a:p>
          <a:r>
            <a:rPr lang="en-US" sz="2000" kern="1200" dirty="0" smtClean="0">
              <a:solidFill>
                <a:srgbClr val="334E5D"/>
              </a:solidFill>
              <a:latin typeface="+mn-lt"/>
              <a:ea typeface="ＭＳ Ｐゴシック" charset="-128"/>
              <a:cs typeface="+mn-cs"/>
            </a:rPr>
            <a:t>Traces of Fe, Cu, Zn and I2</a:t>
          </a:r>
          <a:endParaRPr lang="en-US" sz="2000" kern="1200" dirty="0">
            <a:solidFill>
              <a:srgbClr val="334E5D"/>
            </a:solidFill>
            <a:latin typeface="+mn-lt"/>
            <a:ea typeface="ＭＳ Ｐゴシック" charset="-128"/>
            <a:cs typeface="+mn-cs"/>
          </a:endParaRPr>
        </a:p>
      </dgm:t>
    </dgm:pt>
    <dgm:pt modelId="{4C2BBED0-69C4-4472-9C4D-DA937220E38F}" type="parTrans" cxnId="{A7469FA3-F99A-431D-99C8-6212B34B4057}">
      <dgm:prSet/>
      <dgm:spPr/>
      <dgm:t>
        <a:bodyPr/>
        <a:lstStyle/>
        <a:p>
          <a:endParaRPr lang="en-US"/>
        </a:p>
      </dgm:t>
    </dgm:pt>
    <dgm:pt modelId="{9DB4ED36-B53C-4471-AE40-15F279F269F6}" type="sibTrans" cxnId="{A7469FA3-F99A-431D-99C8-6212B34B4057}">
      <dgm:prSet/>
      <dgm:spPr/>
      <dgm:t>
        <a:bodyPr/>
        <a:lstStyle/>
        <a:p>
          <a:endParaRPr lang="en-US"/>
        </a:p>
      </dgm:t>
    </dgm:pt>
    <dgm:pt modelId="{C09E1C87-2416-40EB-B39D-430E1A6C5D1B}">
      <dgm:prSet custT="1"/>
      <dgm:spPr/>
      <dgm:t>
        <a:bodyPr/>
        <a:lstStyle/>
        <a:p>
          <a:r>
            <a:rPr lang="en-US" sz="2000" kern="1200" dirty="0" smtClean="0">
              <a:solidFill>
                <a:srgbClr val="334E5D"/>
              </a:solidFill>
              <a:latin typeface="+mn-lt"/>
              <a:ea typeface="ＭＳ Ｐゴシック" charset="-128"/>
              <a:cs typeface="+mn-cs"/>
            </a:rPr>
            <a:t>Non- protein nitrogen (NPN) compounds</a:t>
          </a:r>
          <a:endParaRPr lang="en-US" sz="2000" kern="1200" dirty="0">
            <a:solidFill>
              <a:srgbClr val="334E5D"/>
            </a:solidFill>
            <a:latin typeface="+mn-lt"/>
            <a:ea typeface="ＭＳ Ｐゴシック" charset="-128"/>
            <a:cs typeface="+mn-cs"/>
          </a:endParaRPr>
        </a:p>
      </dgm:t>
    </dgm:pt>
    <dgm:pt modelId="{4B1412D6-CE1D-4259-9D39-2AF580A7A942}" type="parTrans" cxnId="{C0F1B05C-0221-44C3-A8B5-357F22E75BBB}">
      <dgm:prSet/>
      <dgm:spPr/>
      <dgm:t>
        <a:bodyPr/>
        <a:lstStyle/>
        <a:p>
          <a:endParaRPr lang="en-US"/>
        </a:p>
      </dgm:t>
    </dgm:pt>
    <dgm:pt modelId="{AC80FB7B-B2CA-469F-B265-EF0B0F11AA27}" type="sibTrans" cxnId="{C0F1B05C-0221-44C3-A8B5-357F22E75BBB}">
      <dgm:prSet/>
      <dgm:spPr/>
      <dgm:t>
        <a:bodyPr/>
        <a:lstStyle/>
        <a:p>
          <a:endParaRPr lang="en-US"/>
        </a:p>
      </dgm:t>
    </dgm:pt>
    <dgm:pt modelId="{F941C42D-A6A6-4CF9-9C7C-A67F215A0BF9}">
      <dgm:prSet custT="1"/>
      <dgm:spPr/>
      <dgm:t>
        <a:bodyPr/>
        <a:lstStyle/>
        <a:p>
          <a:r>
            <a:rPr lang="en-US" sz="2000" kern="1200" dirty="0" smtClean="0">
              <a:solidFill>
                <a:srgbClr val="334E5D"/>
              </a:solidFill>
              <a:latin typeface="+mn-lt"/>
              <a:ea typeface="ＭＳ Ｐゴシック" charset="-128"/>
              <a:cs typeface="+mn-cs"/>
            </a:rPr>
            <a:t>Organic</a:t>
          </a:r>
          <a:r>
            <a:rPr lang="en-US" sz="2000" kern="1200" dirty="0" smtClean="0"/>
            <a:t> </a:t>
          </a:r>
          <a:r>
            <a:rPr lang="en-US" sz="2000" kern="1200" dirty="0" smtClean="0">
              <a:solidFill>
                <a:srgbClr val="334E5D"/>
              </a:solidFill>
              <a:latin typeface="+mn-lt"/>
              <a:ea typeface="ＭＳ Ｐゴシック" charset="-128"/>
              <a:cs typeface="+mn-cs"/>
            </a:rPr>
            <a:t>acids</a:t>
          </a:r>
          <a:endParaRPr lang="en-US" sz="2000" kern="1200" dirty="0">
            <a:solidFill>
              <a:srgbClr val="334E5D"/>
            </a:solidFill>
            <a:latin typeface="+mn-lt"/>
            <a:ea typeface="ＭＳ Ｐゴシック" charset="-128"/>
            <a:cs typeface="+mn-cs"/>
          </a:endParaRPr>
        </a:p>
      </dgm:t>
    </dgm:pt>
    <dgm:pt modelId="{BB791B0F-C664-41BF-95E4-C605D1F18EBE}" type="parTrans" cxnId="{9702BB7C-D8BD-4C03-B270-CF4104090304}">
      <dgm:prSet/>
      <dgm:spPr/>
      <dgm:t>
        <a:bodyPr/>
        <a:lstStyle/>
        <a:p>
          <a:endParaRPr lang="en-US"/>
        </a:p>
      </dgm:t>
    </dgm:pt>
    <dgm:pt modelId="{43BA031F-DDF6-4ED8-88F6-A9E8071F1B25}" type="sibTrans" cxnId="{9702BB7C-D8BD-4C03-B270-CF4104090304}">
      <dgm:prSet/>
      <dgm:spPr/>
      <dgm:t>
        <a:bodyPr/>
        <a:lstStyle/>
        <a:p>
          <a:endParaRPr lang="en-US"/>
        </a:p>
      </dgm:t>
    </dgm:pt>
    <dgm:pt modelId="{BBC04280-EF1D-438E-81F5-05A671F8D6DC}">
      <dgm:prSet custT="1"/>
      <dgm:spPr/>
      <dgm:t>
        <a:bodyPr/>
        <a:lstStyle/>
        <a:p>
          <a:r>
            <a:rPr lang="en-US" sz="2000" kern="1200" dirty="0" smtClean="0">
              <a:solidFill>
                <a:srgbClr val="334E5D"/>
              </a:solidFill>
              <a:latin typeface="+mn-lt"/>
              <a:ea typeface="ＭＳ Ｐゴシック" charset="-128"/>
              <a:cs typeface="+mn-cs"/>
            </a:rPr>
            <a:t>Sugars</a:t>
          </a:r>
          <a:endParaRPr lang="en-US" sz="2000" kern="1200" dirty="0">
            <a:solidFill>
              <a:srgbClr val="334E5D"/>
            </a:solidFill>
            <a:latin typeface="+mn-lt"/>
            <a:ea typeface="ＭＳ Ｐゴシック" charset="-128"/>
            <a:cs typeface="+mn-cs"/>
          </a:endParaRPr>
        </a:p>
      </dgm:t>
    </dgm:pt>
    <dgm:pt modelId="{BAC8D5E1-2D78-4220-A239-C0E11E73B4A7}" type="parTrans" cxnId="{7AD5094D-406C-407C-A748-50D3121CB6A2}">
      <dgm:prSet/>
      <dgm:spPr/>
      <dgm:t>
        <a:bodyPr/>
        <a:lstStyle/>
        <a:p>
          <a:endParaRPr lang="en-US"/>
        </a:p>
      </dgm:t>
    </dgm:pt>
    <dgm:pt modelId="{BE637F35-92E8-4438-9EF6-2AE91B6F7571}" type="sibTrans" cxnId="{7AD5094D-406C-407C-A748-50D3121CB6A2}">
      <dgm:prSet/>
      <dgm:spPr/>
      <dgm:t>
        <a:bodyPr/>
        <a:lstStyle/>
        <a:p>
          <a:endParaRPr lang="en-US"/>
        </a:p>
      </dgm:t>
    </dgm:pt>
    <dgm:pt modelId="{3C312556-206F-4E19-AD5B-D6B9CAB5FE5E}">
      <dgm:prSet custT="1"/>
      <dgm:spPr/>
      <dgm:t>
        <a:bodyPr/>
        <a:lstStyle/>
        <a:p>
          <a:r>
            <a:rPr lang="en-US" sz="2000" kern="1200" dirty="0" smtClean="0">
              <a:solidFill>
                <a:srgbClr val="334E5D"/>
              </a:solidFill>
              <a:latin typeface="+mn-lt"/>
              <a:ea typeface="ＭＳ Ｐゴシック" charset="-128"/>
              <a:cs typeface="+mn-cs"/>
            </a:rPr>
            <a:t>Traces of proteins, vitamins, hormones, and pigments</a:t>
          </a:r>
          <a:endParaRPr lang="en-US" sz="2000" kern="1200" dirty="0">
            <a:solidFill>
              <a:srgbClr val="334E5D"/>
            </a:solidFill>
            <a:latin typeface="+mn-lt"/>
            <a:ea typeface="ＭＳ Ｐゴシック" charset="-128"/>
            <a:cs typeface="+mn-cs"/>
          </a:endParaRPr>
        </a:p>
      </dgm:t>
    </dgm:pt>
    <dgm:pt modelId="{F879BD30-49E9-4E83-BB9A-95E298375B65}" type="parTrans" cxnId="{980A5B1E-644C-4DB9-9467-F6FCEA7C34B1}">
      <dgm:prSet/>
      <dgm:spPr/>
      <dgm:t>
        <a:bodyPr/>
        <a:lstStyle/>
        <a:p>
          <a:endParaRPr lang="en-US"/>
        </a:p>
      </dgm:t>
    </dgm:pt>
    <dgm:pt modelId="{E227F9E7-8FF0-44BD-86EC-AD486A59B99F}" type="sibTrans" cxnId="{980A5B1E-644C-4DB9-9467-F6FCEA7C34B1}">
      <dgm:prSet/>
      <dgm:spPr/>
      <dgm:t>
        <a:bodyPr/>
        <a:lstStyle/>
        <a:p>
          <a:endParaRPr lang="en-US"/>
        </a:p>
      </dgm:t>
    </dgm:pt>
    <dgm:pt modelId="{A6CD6778-D8FB-40BD-A4BC-5A511BEF9B4F}" type="pres">
      <dgm:prSet presAssocID="{647A06F4-E658-48D7-8CBC-06B5EC00BB05}" presName="Name0" presStyleCnt="0">
        <dgm:presLayoutVars>
          <dgm:chPref val="1"/>
          <dgm:dir/>
          <dgm:animOne val="branch"/>
          <dgm:animLvl val="lvl"/>
          <dgm:resizeHandles val="exact"/>
        </dgm:presLayoutVars>
      </dgm:prSet>
      <dgm:spPr/>
      <dgm:t>
        <a:bodyPr/>
        <a:lstStyle/>
        <a:p>
          <a:endParaRPr lang="en-US"/>
        </a:p>
      </dgm:t>
    </dgm:pt>
    <dgm:pt modelId="{F75E2847-E9C5-4C38-AC88-E040FEE49DAD}" type="pres">
      <dgm:prSet presAssocID="{654CFA12-257F-4EBE-B918-448F8D4995E7}" presName="root1" presStyleCnt="0"/>
      <dgm:spPr/>
      <dgm:t>
        <a:bodyPr/>
        <a:lstStyle/>
        <a:p>
          <a:endParaRPr lang="en-US"/>
        </a:p>
      </dgm:t>
    </dgm:pt>
    <dgm:pt modelId="{E750B288-6741-46CA-A55B-163BC72F4855}" type="pres">
      <dgm:prSet presAssocID="{654CFA12-257F-4EBE-B918-448F8D4995E7}" presName="LevelOneTextNode" presStyleLbl="node0" presStyleIdx="0" presStyleCnt="1" custScaleX="158003">
        <dgm:presLayoutVars>
          <dgm:chPref val="3"/>
        </dgm:presLayoutVars>
      </dgm:prSet>
      <dgm:spPr/>
      <dgm:t>
        <a:bodyPr/>
        <a:lstStyle/>
        <a:p>
          <a:endParaRPr lang="en-US"/>
        </a:p>
      </dgm:t>
    </dgm:pt>
    <dgm:pt modelId="{CD730A23-B538-4287-8022-D52C365326DD}" type="pres">
      <dgm:prSet presAssocID="{654CFA12-257F-4EBE-B918-448F8D4995E7}" presName="level2hierChild" presStyleCnt="0"/>
      <dgm:spPr/>
      <dgm:t>
        <a:bodyPr/>
        <a:lstStyle/>
        <a:p>
          <a:endParaRPr lang="en-US"/>
        </a:p>
      </dgm:t>
    </dgm:pt>
    <dgm:pt modelId="{ADDA4706-82FE-4E87-9CE4-9D269144AA43}" type="pres">
      <dgm:prSet presAssocID="{F3DEC741-0CBE-488F-A958-8A01DF54D4B9}" presName="conn2-1" presStyleLbl="parChTrans1D2" presStyleIdx="0" presStyleCnt="2"/>
      <dgm:spPr/>
      <dgm:t>
        <a:bodyPr/>
        <a:lstStyle/>
        <a:p>
          <a:endParaRPr lang="en-US"/>
        </a:p>
      </dgm:t>
    </dgm:pt>
    <dgm:pt modelId="{08BCBD02-EAE5-4FDA-ABD9-D14D76C3C945}" type="pres">
      <dgm:prSet presAssocID="{F3DEC741-0CBE-488F-A958-8A01DF54D4B9}" presName="connTx" presStyleLbl="parChTrans1D2" presStyleIdx="0" presStyleCnt="2"/>
      <dgm:spPr/>
      <dgm:t>
        <a:bodyPr/>
        <a:lstStyle/>
        <a:p>
          <a:endParaRPr lang="en-US"/>
        </a:p>
      </dgm:t>
    </dgm:pt>
    <dgm:pt modelId="{3A5093E6-BE12-4E35-8EC3-D2984D7E7252}" type="pres">
      <dgm:prSet presAssocID="{38F4347D-E3BA-466C-B22E-7892AE2CDDB6}" presName="root2" presStyleCnt="0"/>
      <dgm:spPr/>
      <dgm:t>
        <a:bodyPr/>
        <a:lstStyle/>
        <a:p>
          <a:endParaRPr lang="en-US"/>
        </a:p>
      </dgm:t>
    </dgm:pt>
    <dgm:pt modelId="{282A4C64-66C5-4604-8DC6-70910388AFE8}" type="pres">
      <dgm:prSet presAssocID="{38F4347D-E3BA-466C-B22E-7892AE2CDDB6}" presName="LevelTwoTextNode" presStyleLbl="node2" presStyleIdx="0" presStyleCnt="2">
        <dgm:presLayoutVars>
          <dgm:chPref val="3"/>
        </dgm:presLayoutVars>
      </dgm:prSet>
      <dgm:spPr/>
      <dgm:t>
        <a:bodyPr/>
        <a:lstStyle/>
        <a:p>
          <a:endParaRPr lang="en-US"/>
        </a:p>
      </dgm:t>
    </dgm:pt>
    <dgm:pt modelId="{55763E5A-30C7-43EF-96FA-426EA7179601}" type="pres">
      <dgm:prSet presAssocID="{38F4347D-E3BA-466C-B22E-7892AE2CDDB6}" presName="level3hierChild" presStyleCnt="0"/>
      <dgm:spPr/>
      <dgm:t>
        <a:bodyPr/>
        <a:lstStyle/>
        <a:p>
          <a:endParaRPr lang="en-US"/>
        </a:p>
      </dgm:t>
    </dgm:pt>
    <dgm:pt modelId="{E34D26E7-242A-4DE6-8CEF-01044763561D}" type="pres">
      <dgm:prSet presAssocID="{C6CC8F7F-97A1-49D2-BD7E-8607A71270EE}" presName="conn2-1" presStyleLbl="parChTrans1D3" presStyleIdx="0" presStyleCnt="3"/>
      <dgm:spPr/>
      <dgm:t>
        <a:bodyPr/>
        <a:lstStyle/>
        <a:p>
          <a:endParaRPr lang="en-US"/>
        </a:p>
      </dgm:t>
    </dgm:pt>
    <dgm:pt modelId="{8228DDAB-40FF-4666-9EFC-159072180C69}" type="pres">
      <dgm:prSet presAssocID="{C6CC8F7F-97A1-49D2-BD7E-8607A71270EE}" presName="connTx" presStyleLbl="parChTrans1D3" presStyleIdx="0" presStyleCnt="3"/>
      <dgm:spPr/>
      <dgm:t>
        <a:bodyPr/>
        <a:lstStyle/>
        <a:p>
          <a:endParaRPr lang="en-US"/>
        </a:p>
      </dgm:t>
    </dgm:pt>
    <dgm:pt modelId="{BDC66187-F8A8-4B38-AF36-17E8C87DF8E9}" type="pres">
      <dgm:prSet presAssocID="{F0C1DEE2-E0C5-4E37-B6B5-A8A6E93C9D36}" presName="root2" presStyleCnt="0"/>
      <dgm:spPr/>
      <dgm:t>
        <a:bodyPr/>
        <a:lstStyle/>
        <a:p>
          <a:endParaRPr lang="en-US"/>
        </a:p>
      </dgm:t>
    </dgm:pt>
    <dgm:pt modelId="{28551FFC-4B8D-4E25-801B-E443EEF82F62}" type="pres">
      <dgm:prSet presAssocID="{F0C1DEE2-E0C5-4E37-B6B5-A8A6E93C9D36}" presName="LevelTwoTextNode" presStyleLbl="node3" presStyleIdx="0" presStyleCnt="3">
        <dgm:presLayoutVars>
          <dgm:chPref val="3"/>
        </dgm:presLayoutVars>
      </dgm:prSet>
      <dgm:spPr/>
      <dgm:t>
        <a:bodyPr/>
        <a:lstStyle/>
        <a:p>
          <a:endParaRPr lang="en-US"/>
        </a:p>
      </dgm:t>
    </dgm:pt>
    <dgm:pt modelId="{B79C4D50-C127-4326-8259-EE02C6C5CC81}" type="pres">
      <dgm:prSet presAssocID="{F0C1DEE2-E0C5-4E37-B6B5-A8A6E93C9D36}" presName="level3hierChild" presStyleCnt="0"/>
      <dgm:spPr/>
      <dgm:t>
        <a:bodyPr/>
        <a:lstStyle/>
        <a:p>
          <a:endParaRPr lang="en-US"/>
        </a:p>
      </dgm:t>
    </dgm:pt>
    <dgm:pt modelId="{C0486554-D1F0-4FFD-9727-423DFA2AED77}" type="pres">
      <dgm:prSet presAssocID="{2D3447C4-1AB7-455D-91EF-45CDD4A87B04}" presName="conn2-1" presStyleLbl="parChTrans1D4" presStyleIdx="0" presStyleCnt="9"/>
      <dgm:spPr/>
      <dgm:t>
        <a:bodyPr/>
        <a:lstStyle/>
        <a:p>
          <a:endParaRPr lang="en-US"/>
        </a:p>
      </dgm:t>
    </dgm:pt>
    <dgm:pt modelId="{2C0547C1-7E67-4136-BC73-06D2E30B9347}" type="pres">
      <dgm:prSet presAssocID="{2D3447C4-1AB7-455D-91EF-45CDD4A87B04}" presName="connTx" presStyleLbl="parChTrans1D4" presStyleIdx="0" presStyleCnt="9"/>
      <dgm:spPr/>
      <dgm:t>
        <a:bodyPr/>
        <a:lstStyle/>
        <a:p>
          <a:endParaRPr lang="en-US"/>
        </a:p>
      </dgm:t>
    </dgm:pt>
    <dgm:pt modelId="{8BAA81C4-CCFC-4F09-81B5-0C65B106C059}" type="pres">
      <dgm:prSet presAssocID="{113EC3D5-307B-48D4-B91E-FBC4FB22B3EF}" presName="root2" presStyleCnt="0"/>
      <dgm:spPr/>
      <dgm:t>
        <a:bodyPr/>
        <a:lstStyle/>
        <a:p>
          <a:endParaRPr lang="en-US"/>
        </a:p>
      </dgm:t>
    </dgm:pt>
    <dgm:pt modelId="{66385BBD-6F0E-4A3E-BC12-CC03CA3650F0}" type="pres">
      <dgm:prSet presAssocID="{113EC3D5-307B-48D4-B91E-FBC4FB22B3EF}" presName="LevelTwoTextNode" presStyleLbl="node4" presStyleIdx="0" presStyleCnt="9">
        <dgm:presLayoutVars>
          <dgm:chPref val="3"/>
        </dgm:presLayoutVars>
      </dgm:prSet>
      <dgm:spPr/>
      <dgm:t>
        <a:bodyPr/>
        <a:lstStyle/>
        <a:p>
          <a:endParaRPr lang="en-US"/>
        </a:p>
      </dgm:t>
    </dgm:pt>
    <dgm:pt modelId="{272EC875-254E-46C3-A28A-2CE71C516EB3}" type="pres">
      <dgm:prSet presAssocID="{113EC3D5-307B-48D4-B91E-FBC4FB22B3EF}" presName="level3hierChild" presStyleCnt="0"/>
      <dgm:spPr/>
      <dgm:t>
        <a:bodyPr/>
        <a:lstStyle/>
        <a:p>
          <a:endParaRPr lang="en-US"/>
        </a:p>
      </dgm:t>
    </dgm:pt>
    <dgm:pt modelId="{2390DB9C-D101-4C11-8A49-212D6A340827}" type="pres">
      <dgm:prSet presAssocID="{C5CB9536-F44E-46B0-A1DA-A981CF261F2C}" presName="conn2-1" presStyleLbl="parChTrans1D4" presStyleIdx="1" presStyleCnt="9"/>
      <dgm:spPr/>
      <dgm:t>
        <a:bodyPr/>
        <a:lstStyle/>
        <a:p>
          <a:endParaRPr lang="en-US"/>
        </a:p>
      </dgm:t>
    </dgm:pt>
    <dgm:pt modelId="{6901E73F-1BF5-4ACC-B27C-0933B667B0E3}" type="pres">
      <dgm:prSet presAssocID="{C5CB9536-F44E-46B0-A1DA-A981CF261F2C}" presName="connTx" presStyleLbl="parChTrans1D4" presStyleIdx="1" presStyleCnt="9"/>
      <dgm:spPr/>
      <dgm:t>
        <a:bodyPr/>
        <a:lstStyle/>
        <a:p>
          <a:endParaRPr lang="en-US"/>
        </a:p>
      </dgm:t>
    </dgm:pt>
    <dgm:pt modelId="{AFB2ACBE-D560-45A4-A6A7-1B03BB337993}" type="pres">
      <dgm:prSet presAssocID="{EB655EDA-6CDF-4F5B-804D-F5EB5F65BBB4}" presName="root2" presStyleCnt="0"/>
      <dgm:spPr/>
      <dgm:t>
        <a:bodyPr/>
        <a:lstStyle/>
        <a:p>
          <a:endParaRPr lang="en-US"/>
        </a:p>
      </dgm:t>
    </dgm:pt>
    <dgm:pt modelId="{EB879B68-8FB6-4616-8AED-B6C5B661AD27}" type="pres">
      <dgm:prSet presAssocID="{EB655EDA-6CDF-4F5B-804D-F5EB5F65BBB4}" presName="LevelTwoTextNode" presStyleLbl="node4" presStyleIdx="1" presStyleCnt="9">
        <dgm:presLayoutVars>
          <dgm:chPref val="3"/>
        </dgm:presLayoutVars>
      </dgm:prSet>
      <dgm:spPr/>
      <dgm:t>
        <a:bodyPr/>
        <a:lstStyle/>
        <a:p>
          <a:endParaRPr lang="en-US"/>
        </a:p>
      </dgm:t>
    </dgm:pt>
    <dgm:pt modelId="{386FF0CC-899C-45E6-8438-6CE536EE8D62}" type="pres">
      <dgm:prSet presAssocID="{EB655EDA-6CDF-4F5B-804D-F5EB5F65BBB4}" presName="level3hierChild" presStyleCnt="0"/>
      <dgm:spPr/>
      <dgm:t>
        <a:bodyPr/>
        <a:lstStyle/>
        <a:p>
          <a:endParaRPr lang="en-US"/>
        </a:p>
      </dgm:t>
    </dgm:pt>
    <dgm:pt modelId="{EDD55548-80B7-4C04-8DA7-E3ABFE91A97D}" type="pres">
      <dgm:prSet presAssocID="{F74B6746-E6C7-48A6-B1F0-096F0C890D0B}" presName="conn2-1" presStyleLbl="parChTrans1D4" presStyleIdx="2" presStyleCnt="9"/>
      <dgm:spPr/>
      <dgm:t>
        <a:bodyPr/>
        <a:lstStyle/>
        <a:p>
          <a:endParaRPr lang="en-US"/>
        </a:p>
      </dgm:t>
    </dgm:pt>
    <dgm:pt modelId="{10F5BC6D-05E3-42FA-A375-27C6FDC0DA96}" type="pres">
      <dgm:prSet presAssocID="{F74B6746-E6C7-48A6-B1F0-096F0C890D0B}" presName="connTx" presStyleLbl="parChTrans1D4" presStyleIdx="2" presStyleCnt="9"/>
      <dgm:spPr/>
      <dgm:t>
        <a:bodyPr/>
        <a:lstStyle/>
        <a:p>
          <a:endParaRPr lang="en-US"/>
        </a:p>
      </dgm:t>
    </dgm:pt>
    <dgm:pt modelId="{3CBE928E-D0A7-4B1E-9CB0-1C918EDB3A40}" type="pres">
      <dgm:prSet presAssocID="{91120EAF-5E60-4EB0-A206-53B60EA8F94E}" presName="root2" presStyleCnt="0"/>
      <dgm:spPr/>
      <dgm:t>
        <a:bodyPr/>
        <a:lstStyle/>
        <a:p>
          <a:endParaRPr lang="en-US"/>
        </a:p>
      </dgm:t>
    </dgm:pt>
    <dgm:pt modelId="{3F2B4715-FAD0-4F34-BC5D-2F41550BB63A}" type="pres">
      <dgm:prSet presAssocID="{91120EAF-5E60-4EB0-A206-53B60EA8F94E}" presName="LevelTwoTextNode" presStyleLbl="node4" presStyleIdx="2" presStyleCnt="9">
        <dgm:presLayoutVars>
          <dgm:chPref val="3"/>
        </dgm:presLayoutVars>
      </dgm:prSet>
      <dgm:spPr/>
      <dgm:t>
        <a:bodyPr/>
        <a:lstStyle/>
        <a:p>
          <a:endParaRPr lang="en-US"/>
        </a:p>
      </dgm:t>
    </dgm:pt>
    <dgm:pt modelId="{4B4D3BA6-7168-466F-875D-1CD0266E6C49}" type="pres">
      <dgm:prSet presAssocID="{91120EAF-5E60-4EB0-A206-53B60EA8F94E}" presName="level3hierChild" presStyleCnt="0"/>
      <dgm:spPr/>
      <dgm:t>
        <a:bodyPr/>
        <a:lstStyle/>
        <a:p>
          <a:endParaRPr lang="en-US"/>
        </a:p>
      </dgm:t>
    </dgm:pt>
    <dgm:pt modelId="{662C8961-A2BC-4D04-B3A6-5FEF26A8A4D1}" type="pres">
      <dgm:prSet presAssocID="{FAD60F2B-69CA-43BC-8F8C-F3BF79A65BCB}" presName="conn2-1" presStyleLbl="parChTrans1D4" presStyleIdx="3" presStyleCnt="9"/>
      <dgm:spPr/>
      <dgm:t>
        <a:bodyPr/>
        <a:lstStyle/>
        <a:p>
          <a:endParaRPr lang="en-US"/>
        </a:p>
      </dgm:t>
    </dgm:pt>
    <dgm:pt modelId="{71737768-8B72-4833-B1DF-0C4427CDBEA6}" type="pres">
      <dgm:prSet presAssocID="{FAD60F2B-69CA-43BC-8F8C-F3BF79A65BCB}" presName="connTx" presStyleLbl="parChTrans1D4" presStyleIdx="3" presStyleCnt="9"/>
      <dgm:spPr/>
      <dgm:t>
        <a:bodyPr/>
        <a:lstStyle/>
        <a:p>
          <a:endParaRPr lang="en-US"/>
        </a:p>
      </dgm:t>
    </dgm:pt>
    <dgm:pt modelId="{46D710D6-9E8C-42EC-9A63-29CDA3FCFE34}" type="pres">
      <dgm:prSet presAssocID="{51F541B7-9882-475C-973E-AFD889027A9A}" presName="root2" presStyleCnt="0"/>
      <dgm:spPr/>
      <dgm:t>
        <a:bodyPr/>
        <a:lstStyle/>
        <a:p>
          <a:endParaRPr lang="en-US"/>
        </a:p>
      </dgm:t>
    </dgm:pt>
    <dgm:pt modelId="{C7AF7E9A-D478-4BDB-9BED-5D6ADEE8B81D}" type="pres">
      <dgm:prSet presAssocID="{51F541B7-9882-475C-973E-AFD889027A9A}" presName="LevelTwoTextNode" presStyleLbl="node4" presStyleIdx="3" presStyleCnt="9" custScaleX="122363" custScaleY="493807">
        <dgm:presLayoutVars>
          <dgm:chPref val="3"/>
        </dgm:presLayoutVars>
      </dgm:prSet>
      <dgm:spPr/>
      <dgm:t>
        <a:bodyPr/>
        <a:lstStyle/>
        <a:p>
          <a:endParaRPr lang="en-US"/>
        </a:p>
      </dgm:t>
    </dgm:pt>
    <dgm:pt modelId="{53D49E16-9D71-40CC-96B3-F1A3BC224B8C}" type="pres">
      <dgm:prSet presAssocID="{51F541B7-9882-475C-973E-AFD889027A9A}" presName="level3hierChild" presStyleCnt="0"/>
      <dgm:spPr/>
      <dgm:t>
        <a:bodyPr/>
        <a:lstStyle/>
        <a:p>
          <a:endParaRPr lang="en-US"/>
        </a:p>
      </dgm:t>
    </dgm:pt>
    <dgm:pt modelId="{618F11E4-3360-4D47-90E6-A4D2F93DC5D5}" type="pres">
      <dgm:prSet presAssocID="{4C2BBED0-69C4-4472-9C4D-DA937220E38F}" presName="conn2-1" presStyleLbl="parChTrans1D4" presStyleIdx="4" presStyleCnt="9"/>
      <dgm:spPr/>
      <dgm:t>
        <a:bodyPr/>
        <a:lstStyle/>
        <a:p>
          <a:endParaRPr lang="en-US"/>
        </a:p>
      </dgm:t>
    </dgm:pt>
    <dgm:pt modelId="{D0B1E2FC-9F10-4771-9B54-B680616DC2FF}" type="pres">
      <dgm:prSet presAssocID="{4C2BBED0-69C4-4472-9C4D-DA937220E38F}" presName="connTx" presStyleLbl="parChTrans1D4" presStyleIdx="4" presStyleCnt="9"/>
      <dgm:spPr/>
      <dgm:t>
        <a:bodyPr/>
        <a:lstStyle/>
        <a:p>
          <a:endParaRPr lang="en-US"/>
        </a:p>
      </dgm:t>
    </dgm:pt>
    <dgm:pt modelId="{C42A3D03-5EB4-491B-87E6-0F6CC4B27C30}" type="pres">
      <dgm:prSet presAssocID="{3BB68B83-914F-4E82-99B2-9059446F45F4}" presName="root2" presStyleCnt="0"/>
      <dgm:spPr/>
      <dgm:t>
        <a:bodyPr/>
        <a:lstStyle/>
        <a:p>
          <a:endParaRPr lang="en-US"/>
        </a:p>
      </dgm:t>
    </dgm:pt>
    <dgm:pt modelId="{9BE1DFD8-A436-43FA-A07A-1E6296B4C9C3}" type="pres">
      <dgm:prSet presAssocID="{3BB68B83-914F-4E82-99B2-9059446F45F4}" presName="LevelTwoTextNode" presStyleLbl="node4" presStyleIdx="4" presStyleCnt="9" custScaleY="340400">
        <dgm:presLayoutVars>
          <dgm:chPref val="3"/>
        </dgm:presLayoutVars>
      </dgm:prSet>
      <dgm:spPr/>
      <dgm:t>
        <a:bodyPr/>
        <a:lstStyle/>
        <a:p>
          <a:endParaRPr lang="en-US"/>
        </a:p>
      </dgm:t>
    </dgm:pt>
    <dgm:pt modelId="{55D05759-6A99-4267-9E55-EB5E84ED716C}" type="pres">
      <dgm:prSet presAssocID="{3BB68B83-914F-4E82-99B2-9059446F45F4}" presName="level3hierChild" presStyleCnt="0"/>
      <dgm:spPr/>
      <dgm:t>
        <a:bodyPr/>
        <a:lstStyle/>
        <a:p>
          <a:endParaRPr lang="en-US"/>
        </a:p>
      </dgm:t>
    </dgm:pt>
    <dgm:pt modelId="{EE1AA9C5-6B8F-4CC5-B899-A6F1C43C6914}" type="pres">
      <dgm:prSet presAssocID="{096F8BD9-C329-44E0-9F61-86641434FA58}" presName="conn2-1" presStyleLbl="parChTrans1D3" presStyleIdx="1" presStyleCnt="3"/>
      <dgm:spPr/>
      <dgm:t>
        <a:bodyPr/>
        <a:lstStyle/>
        <a:p>
          <a:endParaRPr lang="en-US"/>
        </a:p>
      </dgm:t>
    </dgm:pt>
    <dgm:pt modelId="{F8B91F5A-A213-48EA-A879-60F2798D324B}" type="pres">
      <dgm:prSet presAssocID="{096F8BD9-C329-44E0-9F61-86641434FA58}" presName="connTx" presStyleLbl="parChTrans1D3" presStyleIdx="1" presStyleCnt="3"/>
      <dgm:spPr/>
      <dgm:t>
        <a:bodyPr/>
        <a:lstStyle/>
        <a:p>
          <a:endParaRPr lang="en-US"/>
        </a:p>
      </dgm:t>
    </dgm:pt>
    <dgm:pt modelId="{73BCA2F7-55AE-44E9-A1E9-7CEB771A7007}" type="pres">
      <dgm:prSet presAssocID="{A1918853-50B0-4A8D-8953-349597BAB995}" presName="root2" presStyleCnt="0"/>
      <dgm:spPr/>
      <dgm:t>
        <a:bodyPr/>
        <a:lstStyle/>
        <a:p>
          <a:endParaRPr lang="en-US"/>
        </a:p>
      </dgm:t>
    </dgm:pt>
    <dgm:pt modelId="{41501D00-B428-40F1-A860-FCA06A60338C}" type="pres">
      <dgm:prSet presAssocID="{A1918853-50B0-4A8D-8953-349597BAB995}" presName="LevelTwoTextNode" presStyleLbl="node3" presStyleIdx="1" presStyleCnt="3">
        <dgm:presLayoutVars>
          <dgm:chPref val="3"/>
        </dgm:presLayoutVars>
      </dgm:prSet>
      <dgm:spPr/>
      <dgm:t>
        <a:bodyPr/>
        <a:lstStyle/>
        <a:p>
          <a:endParaRPr lang="en-US"/>
        </a:p>
      </dgm:t>
    </dgm:pt>
    <dgm:pt modelId="{E9678EC4-5058-4604-BD86-3E1AC6279A54}" type="pres">
      <dgm:prSet presAssocID="{A1918853-50B0-4A8D-8953-349597BAB995}" presName="level3hierChild" presStyleCnt="0"/>
      <dgm:spPr/>
      <dgm:t>
        <a:bodyPr/>
        <a:lstStyle/>
        <a:p>
          <a:endParaRPr lang="en-US"/>
        </a:p>
      </dgm:t>
    </dgm:pt>
    <dgm:pt modelId="{10FC4B77-97D3-494E-9BFD-08DD6214A8D0}" type="pres">
      <dgm:prSet presAssocID="{4B1412D6-CE1D-4259-9D39-2AF580A7A942}" presName="conn2-1" presStyleLbl="parChTrans1D4" presStyleIdx="5" presStyleCnt="9"/>
      <dgm:spPr/>
      <dgm:t>
        <a:bodyPr/>
        <a:lstStyle/>
        <a:p>
          <a:endParaRPr lang="en-US"/>
        </a:p>
      </dgm:t>
    </dgm:pt>
    <dgm:pt modelId="{22FB2454-0DED-4801-A522-30F511C8DE25}" type="pres">
      <dgm:prSet presAssocID="{4B1412D6-CE1D-4259-9D39-2AF580A7A942}" presName="connTx" presStyleLbl="parChTrans1D4" presStyleIdx="5" presStyleCnt="9"/>
      <dgm:spPr/>
      <dgm:t>
        <a:bodyPr/>
        <a:lstStyle/>
        <a:p>
          <a:endParaRPr lang="en-US"/>
        </a:p>
      </dgm:t>
    </dgm:pt>
    <dgm:pt modelId="{9B42FC10-6462-4AEF-8740-7DAC3E26B0D2}" type="pres">
      <dgm:prSet presAssocID="{C09E1C87-2416-40EB-B39D-430E1A6C5D1B}" presName="root2" presStyleCnt="0"/>
      <dgm:spPr/>
      <dgm:t>
        <a:bodyPr/>
        <a:lstStyle/>
        <a:p>
          <a:endParaRPr lang="en-US"/>
        </a:p>
      </dgm:t>
    </dgm:pt>
    <dgm:pt modelId="{0EA02639-D34B-4CBF-9049-9021BB2354F4}" type="pres">
      <dgm:prSet presAssocID="{C09E1C87-2416-40EB-B39D-430E1A6C5D1B}" presName="LevelTwoTextNode" presStyleLbl="node4" presStyleIdx="5" presStyleCnt="9" custScaleX="126990" custScaleY="435774">
        <dgm:presLayoutVars>
          <dgm:chPref val="3"/>
        </dgm:presLayoutVars>
      </dgm:prSet>
      <dgm:spPr/>
      <dgm:t>
        <a:bodyPr/>
        <a:lstStyle/>
        <a:p>
          <a:endParaRPr lang="en-US"/>
        </a:p>
      </dgm:t>
    </dgm:pt>
    <dgm:pt modelId="{D94586B0-8651-401F-A0E8-A900A21A9A79}" type="pres">
      <dgm:prSet presAssocID="{C09E1C87-2416-40EB-B39D-430E1A6C5D1B}" presName="level3hierChild" presStyleCnt="0"/>
      <dgm:spPr/>
      <dgm:t>
        <a:bodyPr/>
        <a:lstStyle/>
        <a:p>
          <a:endParaRPr lang="en-US"/>
        </a:p>
      </dgm:t>
    </dgm:pt>
    <dgm:pt modelId="{B4024DB0-99F3-4FBC-B26A-CA9CD2193952}" type="pres">
      <dgm:prSet presAssocID="{BB791B0F-C664-41BF-95E4-C605D1F18EBE}" presName="conn2-1" presStyleLbl="parChTrans1D4" presStyleIdx="6" presStyleCnt="9"/>
      <dgm:spPr/>
      <dgm:t>
        <a:bodyPr/>
        <a:lstStyle/>
        <a:p>
          <a:endParaRPr lang="en-US"/>
        </a:p>
      </dgm:t>
    </dgm:pt>
    <dgm:pt modelId="{BB365C73-B2D1-4859-BA4C-9C0E4A44B250}" type="pres">
      <dgm:prSet presAssocID="{BB791B0F-C664-41BF-95E4-C605D1F18EBE}" presName="connTx" presStyleLbl="parChTrans1D4" presStyleIdx="6" presStyleCnt="9"/>
      <dgm:spPr/>
      <dgm:t>
        <a:bodyPr/>
        <a:lstStyle/>
        <a:p>
          <a:endParaRPr lang="en-US"/>
        </a:p>
      </dgm:t>
    </dgm:pt>
    <dgm:pt modelId="{E4CB935D-FEDD-4F01-ABEC-3F93B4C0F854}" type="pres">
      <dgm:prSet presAssocID="{F941C42D-A6A6-4CF9-9C7C-A67F215A0BF9}" presName="root2" presStyleCnt="0"/>
      <dgm:spPr/>
      <dgm:t>
        <a:bodyPr/>
        <a:lstStyle/>
        <a:p>
          <a:endParaRPr lang="en-US"/>
        </a:p>
      </dgm:t>
    </dgm:pt>
    <dgm:pt modelId="{37D4CCC7-D8B3-4679-85CE-828DAFB0353C}" type="pres">
      <dgm:prSet presAssocID="{F941C42D-A6A6-4CF9-9C7C-A67F215A0BF9}" presName="LevelTwoTextNode" presStyleLbl="node4" presStyleIdx="6" presStyleCnt="9" custScaleY="148718">
        <dgm:presLayoutVars>
          <dgm:chPref val="3"/>
        </dgm:presLayoutVars>
      </dgm:prSet>
      <dgm:spPr/>
      <dgm:t>
        <a:bodyPr/>
        <a:lstStyle/>
        <a:p>
          <a:endParaRPr lang="en-US"/>
        </a:p>
      </dgm:t>
    </dgm:pt>
    <dgm:pt modelId="{31E50569-780F-4157-A23D-4139438537DC}" type="pres">
      <dgm:prSet presAssocID="{F941C42D-A6A6-4CF9-9C7C-A67F215A0BF9}" presName="level3hierChild" presStyleCnt="0"/>
      <dgm:spPr/>
      <dgm:t>
        <a:bodyPr/>
        <a:lstStyle/>
        <a:p>
          <a:endParaRPr lang="en-US"/>
        </a:p>
      </dgm:t>
    </dgm:pt>
    <dgm:pt modelId="{0C5959CF-86D9-4D3B-818D-E3DEDDA8AB23}" type="pres">
      <dgm:prSet presAssocID="{BAC8D5E1-2D78-4220-A239-C0E11E73B4A7}" presName="conn2-1" presStyleLbl="parChTrans1D4" presStyleIdx="7" presStyleCnt="9"/>
      <dgm:spPr/>
      <dgm:t>
        <a:bodyPr/>
        <a:lstStyle/>
        <a:p>
          <a:endParaRPr lang="en-US"/>
        </a:p>
      </dgm:t>
    </dgm:pt>
    <dgm:pt modelId="{15539BCC-0E5C-4370-A876-FB28444DC5BA}" type="pres">
      <dgm:prSet presAssocID="{BAC8D5E1-2D78-4220-A239-C0E11E73B4A7}" presName="connTx" presStyleLbl="parChTrans1D4" presStyleIdx="7" presStyleCnt="9"/>
      <dgm:spPr/>
      <dgm:t>
        <a:bodyPr/>
        <a:lstStyle/>
        <a:p>
          <a:endParaRPr lang="en-US"/>
        </a:p>
      </dgm:t>
    </dgm:pt>
    <dgm:pt modelId="{A035599D-5EA9-47A3-A71A-C2514DFEF595}" type="pres">
      <dgm:prSet presAssocID="{BBC04280-EF1D-438E-81F5-05A671F8D6DC}" presName="root2" presStyleCnt="0"/>
      <dgm:spPr/>
      <dgm:t>
        <a:bodyPr/>
        <a:lstStyle/>
        <a:p>
          <a:endParaRPr lang="en-US"/>
        </a:p>
      </dgm:t>
    </dgm:pt>
    <dgm:pt modelId="{59CEFAB5-7CC4-4F2E-A3EB-8243282D7149}" type="pres">
      <dgm:prSet presAssocID="{BBC04280-EF1D-438E-81F5-05A671F8D6DC}" presName="LevelTwoTextNode" presStyleLbl="node4" presStyleIdx="7" presStyleCnt="9">
        <dgm:presLayoutVars>
          <dgm:chPref val="3"/>
        </dgm:presLayoutVars>
      </dgm:prSet>
      <dgm:spPr/>
      <dgm:t>
        <a:bodyPr/>
        <a:lstStyle/>
        <a:p>
          <a:endParaRPr lang="en-US"/>
        </a:p>
      </dgm:t>
    </dgm:pt>
    <dgm:pt modelId="{92FDEAF0-0883-4357-812B-217C95DC2C95}" type="pres">
      <dgm:prSet presAssocID="{BBC04280-EF1D-438E-81F5-05A671F8D6DC}" presName="level3hierChild" presStyleCnt="0"/>
      <dgm:spPr/>
      <dgm:t>
        <a:bodyPr/>
        <a:lstStyle/>
        <a:p>
          <a:endParaRPr lang="en-US"/>
        </a:p>
      </dgm:t>
    </dgm:pt>
    <dgm:pt modelId="{46BC1C6C-3C97-4635-8159-1C44AF86229F}" type="pres">
      <dgm:prSet presAssocID="{F879BD30-49E9-4E83-BB9A-95E298375B65}" presName="conn2-1" presStyleLbl="parChTrans1D4" presStyleIdx="8" presStyleCnt="9"/>
      <dgm:spPr/>
      <dgm:t>
        <a:bodyPr/>
        <a:lstStyle/>
        <a:p>
          <a:endParaRPr lang="en-US"/>
        </a:p>
      </dgm:t>
    </dgm:pt>
    <dgm:pt modelId="{A5EAF90F-1289-43D5-8243-289E3DC048D2}" type="pres">
      <dgm:prSet presAssocID="{F879BD30-49E9-4E83-BB9A-95E298375B65}" presName="connTx" presStyleLbl="parChTrans1D4" presStyleIdx="8" presStyleCnt="9"/>
      <dgm:spPr/>
      <dgm:t>
        <a:bodyPr/>
        <a:lstStyle/>
        <a:p>
          <a:endParaRPr lang="en-US"/>
        </a:p>
      </dgm:t>
    </dgm:pt>
    <dgm:pt modelId="{C9215AC4-2DEB-44D6-AD79-6DEA2C141054}" type="pres">
      <dgm:prSet presAssocID="{3C312556-206F-4E19-AD5B-D6B9CAB5FE5E}" presName="root2" presStyleCnt="0"/>
      <dgm:spPr/>
      <dgm:t>
        <a:bodyPr/>
        <a:lstStyle/>
        <a:p>
          <a:endParaRPr lang="en-US"/>
        </a:p>
      </dgm:t>
    </dgm:pt>
    <dgm:pt modelId="{08990996-481A-49B8-B257-C0A420D479A3}" type="pres">
      <dgm:prSet presAssocID="{3C312556-206F-4E19-AD5B-D6B9CAB5FE5E}" presName="LevelTwoTextNode" presStyleLbl="node4" presStyleIdx="8" presStyleCnt="9" custScaleX="144225" custScaleY="403669">
        <dgm:presLayoutVars>
          <dgm:chPref val="3"/>
        </dgm:presLayoutVars>
      </dgm:prSet>
      <dgm:spPr/>
      <dgm:t>
        <a:bodyPr/>
        <a:lstStyle/>
        <a:p>
          <a:endParaRPr lang="en-US"/>
        </a:p>
      </dgm:t>
    </dgm:pt>
    <dgm:pt modelId="{AE082804-0702-48D3-9A59-140267A08A4D}" type="pres">
      <dgm:prSet presAssocID="{3C312556-206F-4E19-AD5B-D6B9CAB5FE5E}" presName="level3hierChild" presStyleCnt="0"/>
      <dgm:spPr/>
      <dgm:t>
        <a:bodyPr/>
        <a:lstStyle/>
        <a:p>
          <a:endParaRPr lang="en-US"/>
        </a:p>
      </dgm:t>
    </dgm:pt>
    <dgm:pt modelId="{59F4E638-D572-435B-B9E8-FC83FD1533FB}" type="pres">
      <dgm:prSet presAssocID="{D0E487FB-DAAA-4C98-9D3D-A2E5AC5BDF56}" presName="conn2-1" presStyleLbl="parChTrans1D2" presStyleIdx="1" presStyleCnt="2"/>
      <dgm:spPr/>
      <dgm:t>
        <a:bodyPr/>
        <a:lstStyle/>
        <a:p>
          <a:endParaRPr lang="en-US"/>
        </a:p>
      </dgm:t>
    </dgm:pt>
    <dgm:pt modelId="{D7FD0C3B-3389-476E-B363-65CAF1F9FACC}" type="pres">
      <dgm:prSet presAssocID="{D0E487FB-DAAA-4C98-9D3D-A2E5AC5BDF56}" presName="connTx" presStyleLbl="parChTrans1D2" presStyleIdx="1" presStyleCnt="2"/>
      <dgm:spPr/>
      <dgm:t>
        <a:bodyPr/>
        <a:lstStyle/>
        <a:p>
          <a:endParaRPr lang="en-US"/>
        </a:p>
      </dgm:t>
    </dgm:pt>
    <dgm:pt modelId="{DEB30D4F-908C-404F-9914-162B51E8E25C}" type="pres">
      <dgm:prSet presAssocID="{99829E5B-091B-41A8-895E-77320F853041}" presName="root2" presStyleCnt="0"/>
      <dgm:spPr/>
      <dgm:t>
        <a:bodyPr/>
        <a:lstStyle/>
        <a:p>
          <a:endParaRPr lang="en-US"/>
        </a:p>
      </dgm:t>
    </dgm:pt>
    <dgm:pt modelId="{46EAD29E-56B2-4AFE-836C-982E7D9D1A72}" type="pres">
      <dgm:prSet presAssocID="{99829E5B-091B-41A8-895E-77320F853041}" presName="LevelTwoTextNode" presStyleLbl="node2" presStyleIdx="1" presStyleCnt="2">
        <dgm:presLayoutVars>
          <dgm:chPref val="3"/>
        </dgm:presLayoutVars>
      </dgm:prSet>
      <dgm:spPr/>
      <dgm:t>
        <a:bodyPr/>
        <a:lstStyle/>
        <a:p>
          <a:endParaRPr lang="en-US"/>
        </a:p>
      </dgm:t>
    </dgm:pt>
    <dgm:pt modelId="{2FF8154C-1347-4055-B5D4-9832171D2EAF}" type="pres">
      <dgm:prSet presAssocID="{99829E5B-091B-41A8-895E-77320F853041}" presName="level3hierChild" presStyleCnt="0"/>
      <dgm:spPr/>
      <dgm:t>
        <a:bodyPr/>
        <a:lstStyle/>
        <a:p>
          <a:endParaRPr lang="en-US"/>
        </a:p>
      </dgm:t>
    </dgm:pt>
    <dgm:pt modelId="{634F67F3-A24D-4D14-AEB8-23FABEB3698D}" type="pres">
      <dgm:prSet presAssocID="{0F08F3F4-612A-47F1-9202-E37CE01E51DE}" presName="conn2-1" presStyleLbl="parChTrans1D3" presStyleIdx="2" presStyleCnt="3"/>
      <dgm:spPr/>
      <dgm:t>
        <a:bodyPr/>
        <a:lstStyle/>
        <a:p>
          <a:endParaRPr lang="en-US"/>
        </a:p>
      </dgm:t>
    </dgm:pt>
    <dgm:pt modelId="{18ABC4B1-3B94-4A71-9B7B-4AA94A4C17E6}" type="pres">
      <dgm:prSet presAssocID="{0F08F3F4-612A-47F1-9202-E37CE01E51DE}" presName="connTx" presStyleLbl="parChTrans1D3" presStyleIdx="2" presStyleCnt="3"/>
      <dgm:spPr/>
      <dgm:t>
        <a:bodyPr/>
        <a:lstStyle/>
        <a:p>
          <a:endParaRPr lang="en-US"/>
        </a:p>
      </dgm:t>
    </dgm:pt>
    <dgm:pt modelId="{7DACEF06-EDAB-45C8-BD75-EF32955955A8}" type="pres">
      <dgm:prSet presAssocID="{06E7A756-7FC8-4D3B-9639-0F0B79E03D56}" presName="root2" presStyleCnt="0"/>
      <dgm:spPr/>
      <dgm:t>
        <a:bodyPr/>
        <a:lstStyle/>
        <a:p>
          <a:endParaRPr lang="en-US"/>
        </a:p>
      </dgm:t>
    </dgm:pt>
    <dgm:pt modelId="{0189CC07-E7E5-43AB-A929-8B9AFE0A42D7}" type="pres">
      <dgm:prSet presAssocID="{06E7A756-7FC8-4D3B-9639-0F0B79E03D56}" presName="LevelTwoTextNode" presStyleLbl="node3" presStyleIdx="2" presStyleCnt="3">
        <dgm:presLayoutVars>
          <dgm:chPref val="3"/>
        </dgm:presLayoutVars>
      </dgm:prSet>
      <dgm:spPr/>
      <dgm:t>
        <a:bodyPr/>
        <a:lstStyle/>
        <a:p>
          <a:endParaRPr lang="en-US"/>
        </a:p>
      </dgm:t>
    </dgm:pt>
    <dgm:pt modelId="{A4B8C161-A30A-4CA1-8B56-CD21A979BCA3}" type="pres">
      <dgm:prSet presAssocID="{06E7A756-7FC8-4D3B-9639-0F0B79E03D56}" presName="level3hierChild" presStyleCnt="0"/>
      <dgm:spPr/>
      <dgm:t>
        <a:bodyPr/>
        <a:lstStyle/>
        <a:p>
          <a:endParaRPr lang="en-US"/>
        </a:p>
      </dgm:t>
    </dgm:pt>
  </dgm:ptLst>
  <dgm:cxnLst>
    <dgm:cxn modelId="{980A5B1E-644C-4DB9-9467-F6FCEA7C34B1}" srcId="{BBC04280-EF1D-438E-81F5-05A671F8D6DC}" destId="{3C312556-206F-4E19-AD5B-D6B9CAB5FE5E}" srcOrd="0" destOrd="0" parTransId="{F879BD30-49E9-4E83-BB9A-95E298375B65}" sibTransId="{E227F9E7-8FF0-44BD-86EC-AD486A59B99F}"/>
    <dgm:cxn modelId="{9175CBF7-93A6-42DB-907E-5F3FB83BCCF7}" srcId="{99829E5B-091B-41A8-895E-77320F853041}" destId="{06E7A756-7FC8-4D3B-9639-0F0B79E03D56}" srcOrd="0" destOrd="0" parTransId="{0F08F3F4-612A-47F1-9202-E37CE01E51DE}" sibTransId="{60AC39E0-725A-49B0-910A-8C99A4CEAD20}"/>
    <dgm:cxn modelId="{7D730484-DAA5-4678-99BF-CD28F1812623}" type="presOf" srcId="{38F4347D-E3BA-466C-B22E-7892AE2CDDB6}" destId="{282A4C64-66C5-4604-8DC6-70910388AFE8}" srcOrd="0" destOrd="0" presId="urn:microsoft.com/office/officeart/2008/layout/HorizontalMultiLevelHierarchy"/>
    <dgm:cxn modelId="{CE75EB57-C753-43FA-806C-44C8BE55FF2C}" type="presOf" srcId="{654CFA12-257F-4EBE-B918-448F8D4995E7}" destId="{E750B288-6741-46CA-A55B-163BC72F4855}" srcOrd="0" destOrd="0" presId="urn:microsoft.com/office/officeart/2008/layout/HorizontalMultiLevelHierarchy"/>
    <dgm:cxn modelId="{0E65027E-2267-46AA-82CB-CD4423E37ACC}" type="presOf" srcId="{F941C42D-A6A6-4CF9-9C7C-A67F215A0BF9}" destId="{37D4CCC7-D8B3-4679-85CE-828DAFB0353C}" srcOrd="0" destOrd="0" presId="urn:microsoft.com/office/officeart/2008/layout/HorizontalMultiLevelHierarchy"/>
    <dgm:cxn modelId="{F3B47245-BAC9-43C8-AEE9-9A0379178966}" type="presOf" srcId="{91120EAF-5E60-4EB0-A206-53B60EA8F94E}" destId="{3F2B4715-FAD0-4F34-BC5D-2F41550BB63A}" srcOrd="0" destOrd="0" presId="urn:microsoft.com/office/officeart/2008/layout/HorizontalMultiLevelHierarchy"/>
    <dgm:cxn modelId="{97C50887-94A6-496A-8689-3D3FDA1D123B}" type="presOf" srcId="{4B1412D6-CE1D-4259-9D39-2AF580A7A942}" destId="{22FB2454-0DED-4801-A522-30F511C8DE25}" srcOrd="1" destOrd="0" presId="urn:microsoft.com/office/officeart/2008/layout/HorizontalMultiLevelHierarchy"/>
    <dgm:cxn modelId="{5BC19246-75B7-4C7C-AF80-B03CC608D4A4}" type="presOf" srcId="{3C312556-206F-4E19-AD5B-D6B9CAB5FE5E}" destId="{08990996-481A-49B8-B257-C0A420D479A3}" srcOrd="0" destOrd="0" presId="urn:microsoft.com/office/officeart/2008/layout/HorizontalMultiLevelHierarchy"/>
    <dgm:cxn modelId="{2C0AF704-1BBC-4ED3-B00B-BD2ED4BD8D41}" type="presOf" srcId="{51F541B7-9882-475C-973E-AFD889027A9A}" destId="{C7AF7E9A-D478-4BDB-9BED-5D6ADEE8B81D}" srcOrd="0" destOrd="0" presId="urn:microsoft.com/office/officeart/2008/layout/HorizontalMultiLevelHierarchy"/>
    <dgm:cxn modelId="{7F8E0F1B-DEEF-4528-AA73-F169EA6EE46A}" type="presOf" srcId="{2D3447C4-1AB7-455D-91EF-45CDD4A87B04}" destId="{C0486554-D1F0-4FFD-9727-423DFA2AED77}" srcOrd="0" destOrd="0" presId="urn:microsoft.com/office/officeart/2008/layout/HorizontalMultiLevelHierarchy"/>
    <dgm:cxn modelId="{0B5AA74C-173C-4CFD-8C85-0DDC84437A02}" type="presOf" srcId="{3BB68B83-914F-4E82-99B2-9059446F45F4}" destId="{9BE1DFD8-A436-43FA-A07A-1E6296B4C9C3}" srcOrd="0" destOrd="0" presId="urn:microsoft.com/office/officeart/2008/layout/HorizontalMultiLevelHierarchy"/>
    <dgm:cxn modelId="{D05D7C41-B2FE-43DC-AE13-60520C2F75D5}" srcId="{38F4347D-E3BA-466C-B22E-7892AE2CDDB6}" destId="{A1918853-50B0-4A8D-8953-349597BAB995}" srcOrd="1" destOrd="0" parTransId="{096F8BD9-C329-44E0-9F61-86641434FA58}" sibTransId="{FB3E0860-9493-4B7B-87B5-9B539B23141F}"/>
    <dgm:cxn modelId="{13D4AB03-F638-448F-BC26-15DE8EB4DF87}" type="presOf" srcId="{D0E487FB-DAAA-4C98-9D3D-A2E5AC5BDF56}" destId="{59F4E638-D572-435B-B9E8-FC83FD1533FB}" srcOrd="0" destOrd="0" presId="urn:microsoft.com/office/officeart/2008/layout/HorizontalMultiLevelHierarchy"/>
    <dgm:cxn modelId="{B8C42338-5265-44FE-8588-31A4645B9B01}" type="presOf" srcId="{096F8BD9-C329-44E0-9F61-86641434FA58}" destId="{EE1AA9C5-6B8F-4CC5-B899-A6F1C43C6914}" srcOrd="0" destOrd="0" presId="urn:microsoft.com/office/officeart/2008/layout/HorizontalMultiLevelHierarchy"/>
    <dgm:cxn modelId="{C0F1B05C-0221-44C3-A8B5-357F22E75BBB}" srcId="{A1918853-50B0-4A8D-8953-349597BAB995}" destId="{C09E1C87-2416-40EB-B39D-430E1A6C5D1B}" srcOrd="0" destOrd="0" parTransId="{4B1412D6-CE1D-4259-9D39-2AF580A7A942}" sibTransId="{AC80FB7B-B2CA-469F-B265-EF0B0F11AA27}"/>
    <dgm:cxn modelId="{397886B3-F5FD-42B1-891B-1447A175B376}" type="presOf" srcId="{F74B6746-E6C7-48A6-B1F0-096F0C890D0B}" destId="{10F5BC6D-05E3-42FA-A375-27C6FDC0DA96}" srcOrd="1" destOrd="0" presId="urn:microsoft.com/office/officeart/2008/layout/HorizontalMultiLevelHierarchy"/>
    <dgm:cxn modelId="{C0A75295-7C19-4BB8-8C4C-EE086CA4F1FF}" type="presOf" srcId="{0F08F3F4-612A-47F1-9202-E37CE01E51DE}" destId="{18ABC4B1-3B94-4A71-9B7B-4AA94A4C17E6}" srcOrd="1" destOrd="0" presId="urn:microsoft.com/office/officeart/2008/layout/HorizontalMultiLevelHierarchy"/>
    <dgm:cxn modelId="{478D55E9-FAC7-47E7-8490-A6B917C72DC7}" srcId="{647A06F4-E658-48D7-8CBC-06B5EC00BB05}" destId="{654CFA12-257F-4EBE-B918-448F8D4995E7}" srcOrd="0" destOrd="0" parTransId="{CFD1C05C-0529-4C5E-8442-5EBA53FD08F8}" sibTransId="{F95EE85C-0E5D-46B2-95A5-1FD0A9AFE78E}"/>
    <dgm:cxn modelId="{7AD5094D-406C-407C-A748-50D3121CB6A2}" srcId="{F941C42D-A6A6-4CF9-9C7C-A67F215A0BF9}" destId="{BBC04280-EF1D-438E-81F5-05A671F8D6DC}" srcOrd="0" destOrd="0" parTransId="{BAC8D5E1-2D78-4220-A239-C0E11E73B4A7}" sibTransId="{BE637F35-92E8-4438-9EF6-2AE91B6F7571}"/>
    <dgm:cxn modelId="{90DB1FF2-08C8-4DE0-953F-BB4DEE467C80}" type="presOf" srcId="{2D3447C4-1AB7-455D-91EF-45CDD4A87B04}" destId="{2C0547C1-7E67-4136-BC73-06D2E30B9347}" srcOrd="1" destOrd="0" presId="urn:microsoft.com/office/officeart/2008/layout/HorizontalMultiLevelHierarchy"/>
    <dgm:cxn modelId="{49179587-6196-4D67-8655-9CAF3D7402CD}" type="presOf" srcId="{99829E5B-091B-41A8-895E-77320F853041}" destId="{46EAD29E-56B2-4AFE-836C-982E7D9D1A72}" srcOrd="0" destOrd="0" presId="urn:microsoft.com/office/officeart/2008/layout/HorizontalMultiLevelHierarchy"/>
    <dgm:cxn modelId="{0AA9A546-8A0D-41B7-B11C-8091BD73FC1F}" srcId="{113EC3D5-307B-48D4-B91E-FBC4FB22B3EF}" destId="{EB655EDA-6CDF-4F5B-804D-F5EB5F65BBB4}" srcOrd="0" destOrd="0" parTransId="{C5CB9536-F44E-46B0-A1DA-A981CF261F2C}" sibTransId="{1610BEFF-FECB-4D24-A8C0-3A484561F2F1}"/>
    <dgm:cxn modelId="{1B374477-2BB4-45A0-84E8-3EBA419ABD40}" type="presOf" srcId="{BB791B0F-C664-41BF-95E4-C605D1F18EBE}" destId="{BB365C73-B2D1-4859-BA4C-9C0E4A44B250}" srcOrd="1" destOrd="0" presId="urn:microsoft.com/office/officeart/2008/layout/HorizontalMultiLevelHierarchy"/>
    <dgm:cxn modelId="{4CCF92D6-F14B-4DDF-9293-F570C7BEFCC2}" type="presOf" srcId="{C5CB9536-F44E-46B0-A1DA-A981CF261F2C}" destId="{2390DB9C-D101-4C11-8A49-212D6A340827}" srcOrd="0" destOrd="0" presId="urn:microsoft.com/office/officeart/2008/layout/HorizontalMultiLevelHierarchy"/>
    <dgm:cxn modelId="{DA25EE24-409C-447E-8048-D212D0095AD2}" type="presOf" srcId="{F0C1DEE2-E0C5-4E37-B6B5-A8A6E93C9D36}" destId="{28551FFC-4B8D-4E25-801B-E443EEF82F62}" srcOrd="0" destOrd="0" presId="urn:microsoft.com/office/officeart/2008/layout/HorizontalMultiLevelHierarchy"/>
    <dgm:cxn modelId="{F065DC30-4809-4E69-8DA7-738FB6784D44}" type="presOf" srcId="{F879BD30-49E9-4E83-BB9A-95E298375B65}" destId="{46BC1C6C-3C97-4635-8159-1C44AF86229F}" srcOrd="0" destOrd="0" presId="urn:microsoft.com/office/officeart/2008/layout/HorizontalMultiLevelHierarchy"/>
    <dgm:cxn modelId="{30878F47-1DB9-4733-8358-FAA53CA1B17E}" srcId="{38F4347D-E3BA-466C-B22E-7892AE2CDDB6}" destId="{F0C1DEE2-E0C5-4E37-B6B5-A8A6E93C9D36}" srcOrd="0" destOrd="0" parTransId="{C6CC8F7F-97A1-49D2-BD7E-8607A71270EE}" sibTransId="{FB172A9D-B4CB-44B2-A1D1-198DC302CD56}"/>
    <dgm:cxn modelId="{DC10A0A0-0072-467F-8B3B-9F225BF58A26}" type="presOf" srcId="{A1918853-50B0-4A8D-8953-349597BAB995}" destId="{41501D00-B428-40F1-A860-FCA06A60338C}" srcOrd="0" destOrd="0" presId="urn:microsoft.com/office/officeart/2008/layout/HorizontalMultiLevelHierarchy"/>
    <dgm:cxn modelId="{4645761D-01DF-41AF-8E0A-FA75122B1D32}" srcId="{EB655EDA-6CDF-4F5B-804D-F5EB5F65BBB4}" destId="{91120EAF-5E60-4EB0-A206-53B60EA8F94E}" srcOrd="0" destOrd="0" parTransId="{F74B6746-E6C7-48A6-B1F0-096F0C890D0B}" sibTransId="{416F54FF-3F7D-412D-BBB5-801A7723C951}"/>
    <dgm:cxn modelId="{0CFD3AB1-5F00-4DF2-AFBA-2A10AB66F398}" type="presOf" srcId="{4C2BBED0-69C4-4472-9C4D-DA937220E38F}" destId="{618F11E4-3360-4D47-90E6-A4D2F93DC5D5}" srcOrd="0" destOrd="0" presId="urn:microsoft.com/office/officeart/2008/layout/HorizontalMultiLevelHierarchy"/>
    <dgm:cxn modelId="{AAC26CDC-1CA2-4CDB-BFAF-5DD91EE5E34E}" srcId="{654CFA12-257F-4EBE-B918-448F8D4995E7}" destId="{38F4347D-E3BA-466C-B22E-7892AE2CDDB6}" srcOrd="0" destOrd="0" parTransId="{F3DEC741-0CBE-488F-A958-8A01DF54D4B9}" sibTransId="{A384F48C-5C9F-418D-ABD7-439E25B3A9AE}"/>
    <dgm:cxn modelId="{115092C9-8016-427E-8C95-377B490E3D97}" type="presOf" srcId="{C5CB9536-F44E-46B0-A1DA-A981CF261F2C}" destId="{6901E73F-1BF5-4ACC-B27C-0933B667B0E3}" srcOrd="1" destOrd="0" presId="urn:microsoft.com/office/officeart/2008/layout/HorizontalMultiLevelHierarchy"/>
    <dgm:cxn modelId="{FACBCB04-710C-4E78-8D4B-CF95E9C17625}" type="presOf" srcId="{4C2BBED0-69C4-4472-9C4D-DA937220E38F}" destId="{D0B1E2FC-9F10-4771-9B54-B680616DC2FF}" srcOrd="1" destOrd="0" presId="urn:microsoft.com/office/officeart/2008/layout/HorizontalMultiLevelHierarchy"/>
    <dgm:cxn modelId="{20EB0384-BFB2-4A04-91A5-003D15A5E286}" type="presOf" srcId="{BB791B0F-C664-41BF-95E4-C605D1F18EBE}" destId="{B4024DB0-99F3-4FBC-B26A-CA9CD2193952}" srcOrd="0" destOrd="0" presId="urn:microsoft.com/office/officeart/2008/layout/HorizontalMultiLevelHierarchy"/>
    <dgm:cxn modelId="{DDDA63E3-550C-4535-B455-2A6A7AF99FB0}" type="presOf" srcId="{647A06F4-E658-48D7-8CBC-06B5EC00BB05}" destId="{A6CD6778-D8FB-40BD-A4BC-5A511BEF9B4F}" srcOrd="0" destOrd="0" presId="urn:microsoft.com/office/officeart/2008/layout/HorizontalMultiLevelHierarchy"/>
    <dgm:cxn modelId="{DF8713DC-1CE1-45C4-A4D2-EE628ECC7F76}" type="presOf" srcId="{C6CC8F7F-97A1-49D2-BD7E-8607A71270EE}" destId="{E34D26E7-242A-4DE6-8CEF-01044763561D}" srcOrd="0" destOrd="0" presId="urn:microsoft.com/office/officeart/2008/layout/HorizontalMultiLevelHierarchy"/>
    <dgm:cxn modelId="{291F5CB4-77E6-48A9-A65B-FA5BF25CF16F}" srcId="{91120EAF-5E60-4EB0-A206-53B60EA8F94E}" destId="{51F541B7-9882-475C-973E-AFD889027A9A}" srcOrd="0" destOrd="0" parTransId="{FAD60F2B-69CA-43BC-8F8C-F3BF79A65BCB}" sibTransId="{2EA2DF03-A85C-4F90-9C1B-2D834443626F}"/>
    <dgm:cxn modelId="{B2792DB4-2CE8-44DE-BE50-0FDAEFAA173C}" srcId="{654CFA12-257F-4EBE-B918-448F8D4995E7}" destId="{99829E5B-091B-41A8-895E-77320F853041}" srcOrd="1" destOrd="0" parTransId="{D0E487FB-DAAA-4C98-9D3D-A2E5AC5BDF56}" sibTransId="{5E8ABEC9-300A-45E4-AA79-D9445B57ADC8}"/>
    <dgm:cxn modelId="{ADFF3B63-8291-4EE0-9595-3C4CC5CA7FC6}" type="presOf" srcId="{D0E487FB-DAAA-4C98-9D3D-A2E5AC5BDF56}" destId="{D7FD0C3B-3389-476E-B363-65CAF1F9FACC}" srcOrd="1" destOrd="0" presId="urn:microsoft.com/office/officeart/2008/layout/HorizontalMultiLevelHierarchy"/>
    <dgm:cxn modelId="{51063058-1B90-4ADF-B31F-CEA51AD1B71F}" type="presOf" srcId="{C09E1C87-2416-40EB-B39D-430E1A6C5D1B}" destId="{0EA02639-D34B-4CBF-9049-9021BB2354F4}" srcOrd="0" destOrd="0" presId="urn:microsoft.com/office/officeart/2008/layout/HorizontalMultiLevelHierarchy"/>
    <dgm:cxn modelId="{B149468D-07C8-4C78-AA2A-4CEF256A9431}" type="presOf" srcId="{096F8BD9-C329-44E0-9F61-86641434FA58}" destId="{F8B91F5A-A213-48EA-A879-60F2798D324B}" srcOrd="1" destOrd="0" presId="urn:microsoft.com/office/officeart/2008/layout/HorizontalMultiLevelHierarchy"/>
    <dgm:cxn modelId="{2CF7A262-78FB-4B2C-8E91-B1A4DE21B4C0}" type="presOf" srcId="{0F08F3F4-612A-47F1-9202-E37CE01E51DE}" destId="{634F67F3-A24D-4D14-AEB8-23FABEB3698D}" srcOrd="0" destOrd="0" presId="urn:microsoft.com/office/officeart/2008/layout/HorizontalMultiLevelHierarchy"/>
    <dgm:cxn modelId="{DF30CF9F-E0AC-4FC1-9CB5-2F9BBDC74146}" type="presOf" srcId="{BAC8D5E1-2D78-4220-A239-C0E11E73B4A7}" destId="{0C5959CF-86D9-4D3B-818D-E3DEDDA8AB23}" srcOrd="0" destOrd="0" presId="urn:microsoft.com/office/officeart/2008/layout/HorizontalMultiLevelHierarchy"/>
    <dgm:cxn modelId="{3EFC3A89-DBE7-434C-B62D-95E5B0BE3202}" type="presOf" srcId="{FAD60F2B-69CA-43BC-8F8C-F3BF79A65BCB}" destId="{71737768-8B72-4833-B1DF-0C4427CDBEA6}" srcOrd="1" destOrd="0" presId="urn:microsoft.com/office/officeart/2008/layout/HorizontalMultiLevelHierarchy"/>
    <dgm:cxn modelId="{3C0CE0DB-C128-45FA-8C5D-A243FCDBE798}" type="presOf" srcId="{FAD60F2B-69CA-43BC-8F8C-F3BF79A65BCB}" destId="{662C8961-A2BC-4D04-B3A6-5FEF26A8A4D1}" srcOrd="0" destOrd="0" presId="urn:microsoft.com/office/officeart/2008/layout/HorizontalMultiLevelHierarchy"/>
    <dgm:cxn modelId="{BFEDFF6E-9449-46A3-89BC-9CD1B0B19F19}" type="presOf" srcId="{EB655EDA-6CDF-4F5B-804D-F5EB5F65BBB4}" destId="{EB879B68-8FB6-4616-8AED-B6C5B661AD27}" srcOrd="0" destOrd="0" presId="urn:microsoft.com/office/officeart/2008/layout/HorizontalMultiLevelHierarchy"/>
    <dgm:cxn modelId="{A7469FA3-F99A-431D-99C8-6212B34B4057}" srcId="{51F541B7-9882-475C-973E-AFD889027A9A}" destId="{3BB68B83-914F-4E82-99B2-9059446F45F4}" srcOrd="0" destOrd="0" parTransId="{4C2BBED0-69C4-4472-9C4D-DA937220E38F}" sibTransId="{9DB4ED36-B53C-4471-AE40-15F279F269F6}"/>
    <dgm:cxn modelId="{D6567278-0F28-4F3D-A162-66C0C8061BC6}" type="presOf" srcId="{BAC8D5E1-2D78-4220-A239-C0E11E73B4A7}" destId="{15539BCC-0E5C-4370-A876-FB28444DC5BA}" srcOrd="1" destOrd="0" presId="urn:microsoft.com/office/officeart/2008/layout/HorizontalMultiLevelHierarchy"/>
    <dgm:cxn modelId="{4F5ED1D1-48A8-49B5-8158-6C0F3818C23A}" srcId="{F0C1DEE2-E0C5-4E37-B6B5-A8A6E93C9D36}" destId="{113EC3D5-307B-48D4-B91E-FBC4FB22B3EF}" srcOrd="0" destOrd="0" parTransId="{2D3447C4-1AB7-455D-91EF-45CDD4A87B04}" sibTransId="{98422A38-8C77-4F20-ACAF-AE4C7FCEB31C}"/>
    <dgm:cxn modelId="{BC10B9EC-2F29-48D9-9E75-9A6D8668E3EC}" type="presOf" srcId="{F3DEC741-0CBE-488F-A958-8A01DF54D4B9}" destId="{ADDA4706-82FE-4E87-9CE4-9D269144AA43}" srcOrd="0" destOrd="0" presId="urn:microsoft.com/office/officeart/2008/layout/HorizontalMultiLevelHierarchy"/>
    <dgm:cxn modelId="{9702BB7C-D8BD-4C03-B270-CF4104090304}" srcId="{C09E1C87-2416-40EB-B39D-430E1A6C5D1B}" destId="{F941C42D-A6A6-4CF9-9C7C-A67F215A0BF9}" srcOrd="0" destOrd="0" parTransId="{BB791B0F-C664-41BF-95E4-C605D1F18EBE}" sibTransId="{43BA031F-DDF6-4ED8-88F6-A9E8071F1B25}"/>
    <dgm:cxn modelId="{A0768241-29CF-4D5C-85B8-B78CB030BFC8}" type="presOf" srcId="{4B1412D6-CE1D-4259-9D39-2AF580A7A942}" destId="{10FC4B77-97D3-494E-9BFD-08DD6214A8D0}" srcOrd="0" destOrd="0" presId="urn:microsoft.com/office/officeart/2008/layout/HorizontalMultiLevelHierarchy"/>
    <dgm:cxn modelId="{7B042181-AE5B-46F3-982B-CA91F2421817}" type="presOf" srcId="{C6CC8F7F-97A1-49D2-BD7E-8607A71270EE}" destId="{8228DDAB-40FF-4666-9EFC-159072180C69}" srcOrd="1" destOrd="0" presId="urn:microsoft.com/office/officeart/2008/layout/HorizontalMultiLevelHierarchy"/>
    <dgm:cxn modelId="{C5E58D82-EFDA-4360-9579-B15B74214127}" type="presOf" srcId="{F74B6746-E6C7-48A6-B1F0-096F0C890D0B}" destId="{EDD55548-80B7-4C04-8DA7-E3ABFE91A97D}" srcOrd="0" destOrd="0" presId="urn:microsoft.com/office/officeart/2008/layout/HorizontalMultiLevelHierarchy"/>
    <dgm:cxn modelId="{F8B5A7E4-FAA1-4C64-AFAC-9963A6EEBA26}" type="presOf" srcId="{F879BD30-49E9-4E83-BB9A-95E298375B65}" destId="{A5EAF90F-1289-43D5-8243-289E3DC048D2}" srcOrd="1" destOrd="0" presId="urn:microsoft.com/office/officeart/2008/layout/HorizontalMultiLevelHierarchy"/>
    <dgm:cxn modelId="{468D3B6C-D740-4B57-ADD8-66F127EA5232}" type="presOf" srcId="{113EC3D5-307B-48D4-B91E-FBC4FB22B3EF}" destId="{66385BBD-6F0E-4A3E-BC12-CC03CA3650F0}" srcOrd="0" destOrd="0" presId="urn:microsoft.com/office/officeart/2008/layout/HorizontalMultiLevelHierarchy"/>
    <dgm:cxn modelId="{51F6798A-B3F3-49B4-A773-D83CB910F110}" type="presOf" srcId="{06E7A756-7FC8-4D3B-9639-0F0B79E03D56}" destId="{0189CC07-E7E5-43AB-A929-8B9AFE0A42D7}" srcOrd="0" destOrd="0" presId="urn:microsoft.com/office/officeart/2008/layout/HorizontalMultiLevelHierarchy"/>
    <dgm:cxn modelId="{A94C89FE-5DE4-4F27-BCFF-66B33984D24B}" type="presOf" srcId="{BBC04280-EF1D-438E-81F5-05A671F8D6DC}" destId="{59CEFAB5-7CC4-4F2E-A3EB-8243282D7149}" srcOrd="0" destOrd="0" presId="urn:microsoft.com/office/officeart/2008/layout/HorizontalMultiLevelHierarchy"/>
    <dgm:cxn modelId="{E1E8E3AF-0950-4112-B1EC-D98A3B5B0895}" type="presOf" srcId="{F3DEC741-0CBE-488F-A958-8A01DF54D4B9}" destId="{08BCBD02-EAE5-4FDA-ABD9-D14D76C3C945}" srcOrd="1" destOrd="0" presId="urn:microsoft.com/office/officeart/2008/layout/HorizontalMultiLevelHierarchy"/>
    <dgm:cxn modelId="{D20FD821-EAAB-41B3-B283-A25ECA6F1449}" type="presParOf" srcId="{A6CD6778-D8FB-40BD-A4BC-5A511BEF9B4F}" destId="{F75E2847-E9C5-4C38-AC88-E040FEE49DAD}" srcOrd="0" destOrd="0" presId="urn:microsoft.com/office/officeart/2008/layout/HorizontalMultiLevelHierarchy"/>
    <dgm:cxn modelId="{BA9784AA-847C-4E0E-95CF-D908119082F4}" type="presParOf" srcId="{F75E2847-E9C5-4C38-AC88-E040FEE49DAD}" destId="{E750B288-6741-46CA-A55B-163BC72F4855}" srcOrd="0" destOrd="0" presId="urn:microsoft.com/office/officeart/2008/layout/HorizontalMultiLevelHierarchy"/>
    <dgm:cxn modelId="{DEC9A2D0-5072-4D8B-AD58-B34CA4D8A948}" type="presParOf" srcId="{F75E2847-E9C5-4C38-AC88-E040FEE49DAD}" destId="{CD730A23-B538-4287-8022-D52C365326DD}" srcOrd="1" destOrd="0" presId="urn:microsoft.com/office/officeart/2008/layout/HorizontalMultiLevelHierarchy"/>
    <dgm:cxn modelId="{99426627-8437-4849-97A9-4F1328A479A8}" type="presParOf" srcId="{CD730A23-B538-4287-8022-D52C365326DD}" destId="{ADDA4706-82FE-4E87-9CE4-9D269144AA43}" srcOrd="0" destOrd="0" presId="urn:microsoft.com/office/officeart/2008/layout/HorizontalMultiLevelHierarchy"/>
    <dgm:cxn modelId="{0D50B452-6764-4D04-B5B8-9B6C05CF3692}" type="presParOf" srcId="{ADDA4706-82FE-4E87-9CE4-9D269144AA43}" destId="{08BCBD02-EAE5-4FDA-ABD9-D14D76C3C945}" srcOrd="0" destOrd="0" presId="urn:microsoft.com/office/officeart/2008/layout/HorizontalMultiLevelHierarchy"/>
    <dgm:cxn modelId="{249A2B08-C45C-4216-B10D-C50F153E4B96}" type="presParOf" srcId="{CD730A23-B538-4287-8022-D52C365326DD}" destId="{3A5093E6-BE12-4E35-8EC3-D2984D7E7252}" srcOrd="1" destOrd="0" presId="urn:microsoft.com/office/officeart/2008/layout/HorizontalMultiLevelHierarchy"/>
    <dgm:cxn modelId="{E170B07B-0E86-4159-8805-3CD65706390F}" type="presParOf" srcId="{3A5093E6-BE12-4E35-8EC3-D2984D7E7252}" destId="{282A4C64-66C5-4604-8DC6-70910388AFE8}" srcOrd="0" destOrd="0" presId="urn:microsoft.com/office/officeart/2008/layout/HorizontalMultiLevelHierarchy"/>
    <dgm:cxn modelId="{28F96227-6A4E-43F5-A83B-9A4953591EB3}" type="presParOf" srcId="{3A5093E6-BE12-4E35-8EC3-D2984D7E7252}" destId="{55763E5A-30C7-43EF-96FA-426EA7179601}" srcOrd="1" destOrd="0" presId="urn:microsoft.com/office/officeart/2008/layout/HorizontalMultiLevelHierarchy"/>
    <dgm:cxn modelId="{40E040D5-4ADB-44C3-9389-61F96D86D613}" type="presParOf" srcId="{55763E5A-30C7-43EF-96FA-426EA7179601}" destId="{E34D26E7-242A-4DE6-8CEF-01044763561D}" srcOrd="0" destOrd="0" presId="urn:microsoft.com/office/officeart/2008/layout/HorizontalMultiLevelHierarchy"/>
    <dgm:cxn modelId="{86B79931-EFAF-4B0E-A409-65B194C85CDF}" type="presParOf" srcId="{E34D26E7-242A-4DE6-8CEF-01044763561D}" destId="{8228DDAB-40FF-4666-9EFC-159072180C69}" srcOrd="0" destOrd="0" presId="urn:microsoft.com/office/officeart/2008/layout/HorizontalMultiLevelHierarchy"/>
    <dgm:cxn modelId="{5C95AD21-6672-4982-A3B8-429D4ADBB743}" type="presParOf" srcId="{55763E5A-30C7-43EF-96FA-426EA7179601}" destId="{BDC66187-F8A8-4B38-AF36-17E8C87DF8E9}" srcOrd="1" destOrd="0" presId="urn:microsoft.com/office/officeart/2008/layout/HorizontalMultiLevelHierarchy"/>
    <dgm:cxn modelId="{E7EA4DB2-D1E0-4C82-B828-9EBE1AC44B33}" type="presParOf" srcId="{BDC66187-F8A8-4B38-AF36-17E8C87DF8E9}" destId="{28551FFC-4B8D-4E25-801B-E443EEF82F62}" srcOrd="0" destOrd="0" presId="urn:microsoft.com/office/officeart/2008/layout/HorizontalMultiLevelHierarchy"/>
    <dgm:cxn modelId="{8DBD6422-D17D-416F-B565-50C64F76196D}" type="presParOf" srcId="{BDC66187-F8A8-4B38-AF36-17E8C87DF8E9}" destId="{B79C4D50-C127-4326-8259-EE02C6C5CC81}" srcOrd="1" destOrd="0" presId="urn:microsoft.com/office/officeart/2008/layout/HorizontalMultiLevelHierarchy"/>
    <dgm:cxn modelId="{337B3542-534C-4D42-AF34-2A5CE33F6237}" type="presParOf" srcId="{B79C4D50-C127-4326-8259-EE02C6C5CC81}" destId="{C0486554-D1F0-4FFD-9727-423DFA2AED77}" srcOrd="0" destOrd="0" presId="urn:microsoft.com/office/officeart/2008/layout/HorizontalMultiLevelHierarchy"/>
    <dgm:cxn modelId="{53DAEFB1-A803-4C5F-BC62-16990E5CA65D}" type="presParOf" srcId="{C0486554-D1F0-4FFD-9727-423DFA2AED77}" destId="{2C0547C1-7E67-4136-BC73-06D2E30B9347}" srcOrd="0" destOrd="0" presId="urn:microsoft.com/office/officeart/2008/layout/HorizontalMultiLevelHierarchy"/>
    <dgm:cxn modelId="{095C6741-7134-4DAA-9E0C-1E5A789DFA3B}" type="presParOf" srcId="{B79C4D50-C127-4326-8259-EE02C6C5CC81}" destId="{8BAA81C4-CCFC-4F09-81B5-0C65B106C059}" srcOrd="1" destOrd="0" presId="urn:microsoft.com/office/officeart/2008/layout/HorizontalMultiLevelHierarchy"/>
    <dgm:cxn modelId="{87CECFE7-A95A-4977-8640-37555F193232}" type="presParOf" srcId="{8BAA81C4-CCFC-4F09-81B5-0C65B106C059}" destId="{66385BBD-6F0E-4A3E-BC12-CC03CA3650F0}" srcOrd="0" destOrd="0" presId="urn:microsoft.com/office/officeart/2008/layout/HorizontalMultiLevelHierarchy"/>
    <dgm:cxn modelId="{FC86C2C3-952B-4796-BDAA-D616789C2DCF}" type="presParOf" srcId="{8BAA81C4-CCFC-4F09-81B5-0C65B106C059}" destId="{272EC875-254E-46C3-A28A-2CE71C516EB3}" srcOrd="1" destOrd="0" presId="urn:microsoft.com/office/officeart/2008/layout/HorizontalMultiLevelHierarchy"/>
    <dgm:cxn modelId="{418CEC6A-B480-4BF1-9A53-796EB38432A0}" type="presParOf" srcId="{272EC875-254E-46C3-A28A-2CE71C516EB3}" destId="{2390DB9C-D101-4C11-8A49-212D6A340827}" srcOrd="0" destOrd="0" presId="urn:microsoft.com/office/officeart/2008/layout/HorizontalMultiLevelHierarchy"/>
    <dgm:cxn modelId="{08E8F59F-2BB4-46FF-AED0-1708C31F2B5E}" type="presParOf" srcId="{2390DB9C-D101-4C11-8A49-212D6A340827}" destId="{6901E73F-1BF5-4ACC-B27C-0933B667B0E3}" srcOrd="0" destOrd="0" presId="urn:microsoft.com/office/officeart/2008/layout/HorizontalMultiLevelHierarchy"/>
    <dgm:cxn modelId="{1DE75F3C-D5C0-4488-A5BA-766C5CBD1302}" type="presParOf" srcId="{272EC875-254E-46C3-A28A-2CE71C516EB3}" destId="{AFB2ACBE-D560-45A4-A6A7-1B03BB337993}" srcOrd="1" destOrd="0" presId="urn:microsoft.com/office/officeart/2008/layout/HorizontalMultiLevelHierarchy"/>
    <dgm:cxn modelId="{B23743C5-F2C1-400E-B260-8BEAF499CD55}" type="presParOf" srcId="{AFB2ACBE-D560-45A4-A6A7-1B03BB337993}" destId="{EB879B68-8FB6-4616-8AED-B6C5B661AD27}" srcOrd="0" destOrd="0" presId="urn:microsoft.com/office/officeart/2008/layout/HorizontalMultiLevelHierarchy"/>
    <dgm:cxn modelId="{5D59BB75-4450-42A7-AB2D-D102B4A59520}" type="presParOf" srcId="{AFB2ACBE-D560-45A4-A6A7-1B03BB337993}" destId="{386FF0CC-899C-45E6-8438-6CE536EE8D62}" srcOrd="1" destOrd="0" presId="urn:microsoft.com/office/officeart/2008/layout/HorizontalMultiLevelHierarchy"/>
    <dgm:cxn modelId="{2936B5F1-C883-46F2-B51F-E5D139D42738}" type="presParOf" srcId="{386FF0CC-899C-45E6-8438-6CE536EE8D62}" destId="{EDD55548-80B7-4C04-8DA7-E3ABFE91A97D}" srcOrd="0" destOrd="0" presId="urn:microsoft.com/office/officeart/2008/layout/HorizontalMultiLevelHierarchy"/>
    <dgm:cxn modelId="{1304AE7D-DAD5-437F-8A78-ABC87830939D}" type="presParOf" srcId="{EDD55548-80B7-4C04-8DA7-E3ABFE91A97D}" destId="{10F5BC6D-05E3-42FA-A375-27C6FDC0DA96}" srcOrd="0" destOrd="0" presId="urn:microsoft.com/office/officeart/2008/layout/HorizontalMultiLevelHierarchy"/>
    <dgm:cxn modelId="{FBCFDA8D-1862-41D2-9FCA-238C2E3D4E6E}" type="presParOf" srcId="{386FF0CC-899C-45E6-8438-6CE536EE8D62}" destId="{3CBE928E-D0A7-4B1E-9CB0-1C918EDB3A40}" srcOrd="1" destOrd="0" presId="urn:microsoft.com/office/officeart/2008/layout/HorizontalMultiLevelHierarchy"/>
    <dgm:cxn modelId="{DA8C1E5F-328E-44E2-A78A-0207CCD48DCF}" type="presParOf" srcId="{3CBE928E-D0A7-4B1E-9CB0-1C918EDB3A40}" destId="{3F2B4715-FAD0-4F34-BC5D-2F41550BB63A}" srcOrd="0" destOrd="0" presId="urn:microsoft.com/office/officeart/2008/layout/HorizontalMultiLevelHierarchy"/>
    <dgm:cxn modelId="{5BB196E7-36CE-485B-B3BC-37E8C8ABB82E}" type="presParOf" srcId="{3CBE928E-D0A7-4B1E-9CB0-1C918EDB3A40}" destId="{4B4D3BA6-7168-466F-875D-1CD0266E6C49}" srcOrd="1" destOrd="0" presId="urn:microsoft.com/office/officeart/2008/layout/HorizontalMultiLevelHierarchy"/>
    <dgm:cxn modelId="{E498D22B-24BA-4575-871E-81B3DB557EB4}" type="presParOf" srcId="{4B4D3BA6-7168-466F-875D-1CD0266E6C49}" destId="{662C8961-A2BC-4D04-B3A6-5FEF26A8A4D1}" srcOrd="0" destOrd="0" presId="urn:microsoft.com/office/officeart/2008/layout/HorizontalMultiLevelHierarchy"/>
    <dgm:cxn modelId="{C8E271F7-755D-4495-9DA7-C80733739D39}" type="presParOf" srcId="{662C8961-A2BC-4D04-B3A6-5FEF26A8A4D1}" destId="{71737768-8B72-4833-B1DF-0C4427CDBEA6}" srcOrd="0" destOrd="0" presId="urn:microsoft.com/office/officeart/2008/layout/HorizontalMultiLevelHierarchy"/>
    <dgm:cxn modelId="{A2BF0812-C359-4C40-8E68-E26EDFEEAB41}" type="presParOf" srcId="{4B4D3BA6-7168-466F-875D-1CD0266E6C49}" destId="{46D710D6-9E8C-42EC-9A63-29CDA3FCFE34}" srcOrd="1" destOrd="0" presId="urn:microsoft.com/office/officeart/2008/layout/HorizontalMultiLevelHierarchy"/>
    <dgm:cxn modelId="{4A5BC6A1-7B47-4676-9189-E4F4EDC43E5C}" type="presParOf" srcId="{46D710D6-9E8C-42EC-9A63-29CDA3FCFE34}" destId="{C7AF7E9A-D478-4BDB-9BED-5D6ADEE8B81D}" srcOrd="0" destOrd="0" presId="urn:microsoft.com/office/officeart/2008/layout/HorizontalMultiLevelHierarchy"/>
    <dgm:cxn modelId="{0AF136B3-D69D-4E2C-8336-3717ACD62CE6}" type="presParOf" srcId="{46D710D6-9E8C-42EC-9A63-29CDA3FCFE34}" destId="{53D49E16-9D71-40CC-96B3-F1A3BC224B8C}" srcOrd="1" destOrd="0" presId="urn:microsoft.com/office/officeart/2008/layout/HorizontalMultiLevelHierarchy"/>
    <dgm:cxn modelId="{E53448EE-997E-4993-91DC-043CECAF7864}" type="presParOf" srcId="{53D49E16-9D71-40CC-96B3-F1A3BC224B8C}" destId="{618F11E4-3360-4D47-90E6-A4D2F93DC5D5}" srcOrd="0" destOrd="0" presId="urn:microsoft.com/office/officeart/2008/layout/HorizontalMultiLevelHierarchy"/>
    <dgm:cxn modelId="{BDA7F2A3-1F1F-4062-AAB9-4126E25DD8F8}" type="presParOf" srcId="{618F11E4-3360-4D47-90E6-A4D2F93DC5D5}" destId="{D0B1E2FC-9F10-4771-9B54-B680616DC2FF}" srcOrd="0" destOrd="0" presId="urn:microsoft.com/office/officeart/2008/layout/HorizontalMultiLevelHierarchy"/>
    <dgm:cxn modelId="{8741AC81-F82C-4DDD-BF39-371AE0801894}" type="presParOf" srcId="{53D49E16-9D71-40CC-96B3-F1A3BC224B8C}" destId="{C42A3D03-5EB4-491B-87E6-0F6CC4B27C30}" srcOrd="1" destOrd="0" presId="urn:microsoft.com/office/officeart/2008/layout/HorizontalMultiLevelHierarchy"/>
    <dgm:cxn modelId="{B4454041-5E18-40FD-B1E9-5DC7816BCDF9}" type="presParOf" srcId="{C42A3D03-5EB4-491B-87E6-0F6CC4B27C30}" destId="{9BE1DFD8-A436-43FA-A07A-1E6296B4C9C3}" srcOrd="0" destOrd="0" presId="urn:microsoft.com/office/officeart/2008/layout/HorizontalMultiLevelHierarchy"/>
    <dgm:cxn modelId="{026718BF-883F-4862-AC1F-AFC1561493DD}" type="presParOf" srcId="{C42A3D03-5EB4-491B-87E6-0F6CC4B27C30}" destId="{55D05759-6A99-4267-9E55-EB5E84ED716C}" srcOrd="1" destOrd="0" presId="urn:microsoft.com/office/officeart/2008/layout/HorizontalMultiLevelHierarchy"/>
    <dgm:cxn modelId="{B064A0D4-441E-4596-94B1-A5443C8D1DD3}" type="presParOf" srcId="{55763E5A-30C7-43EF-96FA-426EA7179601}" destId="{EE1AA9C5-6B8F-4CC5-B899-A6F1C43C6914}" srcOrd="2" destOrd="0" presId="urn:microsoft.com/office/officeart/2008/layout/HorizontalMultiLevelHierarchy"/>
    <dgm:cxn modelId="{78FD4D0F-21EC-4E08-B5F3-080C875EA818}" type="presParOf" srcId="{EE1AA9C5-6B8F-4CC5-B899-A6F1C43C6914}" destId="{F8B91F5A-A213-48EA-A879-60F2798D324B}" srcOrd="0" destOrd="0" presId="urn:microsoft.com/office/officeart/2008/layout/HorizontalMultiLevelHierarchy"/>
    <dgm:cxn modelId="{1D81C31D-1FBB-420E-92E7-912AD012AF93}" type="presParOf" srcId="{55763E5A-30C7-43EF-96FA-426EA7179601}" destId="{73BCA2F7-55AE-44E9-A1E9-7CEB771A7007}" srcOrd="3" destOrd="0" presId="urn:microsoft.com/office/officeart/2008/layout/HorizontalMultiLevelHierarchy"/>
    <dgm:cxn modelId="{8ECE2417-1C0F-4337-B018-89BD3CDFB610}" type="presParOf" srcId="{73BCA2F7-55AE-44E9-A1E9-7CEB771A7007}" destId="{41501D00-B428-40F1-A860-FCA06A60338C}" srcOrd="0" destOrd="0" presId="urn:microsoft.com/office/officeart/2008/layout/HorizontalMultiLevelHierarchy"/>
    <dgm:cxn modelId="{86EA55F7-B926-4916-BF63-B602F4C8627B}" type="presParOf" srcId="{73BCA2F7-55AE-44E9-A1E9-7CEB771A7007}" destId="{E9678EC4-5058-4604-BD86-3E1AC6279A54}" srcOrd="1" destOrd="0" presId="urn:microsoft.com/office/officeart/2008/layout/HorizontalMultiLevelHierarchy"/>
    <dgm:cxn modelId="{79CD46CA-A31C-45C2-84C5-4F903EE9104C}" type="presParOf" srcId="{E9678EC4-5058-4604-BD86-3E1AC6279A54}" destId="{10FC4B77-97D3-494E-9BFD-08DD6214A8D0}" srcOrd="0" destOrd="0" presId="urn:microsoft.com/office/officeart/2008/layout/HorizontalMultiLevelHierarchy"/>
    <dgm:cxn modelId="{D39903A2-3865-414B-8215-EA36DACB4D62}" type="presParOf" srcId="{10FC4B77-97D3-494E-9BFD-08DD6214A8D0}" destId="{22FB2454-0DED-4801-A522-30F511C8DE25}" srcOrd="0" destOrd="0" presId="urn:microsoft.com/office/officeart/2008/layout/HorizontalMultiLevelHierarchy"/>
    <dgm:cxn modelId="{1939CD4F-A64B-47C6-854F-D1B62AA7639E}" type="presParOf" srcId="{E9678EC4-5058-4604-BD86-3E1AC6279A54}" destId="{9B42FC10-6462-4AEF-8740-7DAC3E26B0D2}" srcOrd="1" destOrd="0" presId="urn:microsoft.com/office/officeart/2008/layout/HorizontalMultiLevelHierarchy"/>
    <dgm:cxn modelId="{BF0CC594-C754-4E68-BB83-CBD197B06D61}" type="presParOf" srcId="{9B42FC10-6462-4AEF-8740-7DAC3E26B0D2}" destId="{0EA02639-D34B-4CBF-9049-9021BB2354F4}" srcOrd="0" destOrd="0" presId="urn:microsoft.com/office/officeart/2008/layout/HorizontalMultiLevelHierarchy"/>
    <dgm:cxn modelId="{110DFBB6-3DD7-4C2D-9266-728AA119A100}" type="presParOf" srcId="{9B42FC10-6462-4AEF-8740-7DAC3E26B0D2}" destId="{D94586B0-8651-401F-A0E8-A900A21A9A79}" srcOrd="1" destOrd="0" presId="urn:microsoft.com/office/officeart/2008/layout/HorizontalMultiLevelHierarchy"/>
    <dgm:cxn modelId="{85A02CF9-6961-4A9A-AD45-49CF9AB8B9D5}" type="presParOf" srcId="{D94586B0-8651-401F-A0E8-A900A21A9A79}" destId="{B4024DB0-99F3-4FBC-B26A-CA9CD2193952}" srcOrd="0" destOrd="0" presId="urn:microsoft.com/office/officeart/2008/layout/HorizontalMultiLevelHierarchy"/>
    <dgm:cxn modelId="{A2B5055F-9C6A-4A8B-83ED-64090367CFE9}" type="presParOf" srcId="{B4024DB0-99F3-4FBC-B26A-CA9CD2193952}" destId="{BB365C73-B2D1-4859-BA4C-9C0E4A44B250}" srcOrd="0" destOrd="0" presId="urn:microsoft.com/office/officeart/2008/layout/HorizontalMultiLevelHierarchy"/>
    <dgm:cxn modelId="{281DE688-00D2-4209-A68E-336A32E6F41F}" type="presParOf" srcId="{D94586B0-8651-401F-A0E8-A900A21A9A79}" destId="{E4CB935D-FEDD-4F01-ABEC-3F93B4C0F854}" srcOrd="1" destOrd="0" presId="urn:microsoft.com/office/officeart/2008/layout/HorizontalMultiLevelHierarchy"/>
    <dgm:cxn modelId="{FD7F321B-78CD-4C92-8E69-6C53EAF27FE0}" type="presParOf" srcId="{E4CB935D-FEDD-4F01-ABEC-3F93B4C0F854}" destId="{37D4CCC7-D8B3-4679-85CE-828DAFB0353C}" srcOrd="0" destOrd="0" presId="urn:microsoft.com/office/officeart/2008/layout/HorizontalMultiLevelHierarchy"/>
    <dgm:cxn modelId="{E8ED052B-57F7-4557-AD74-702CAA2724EE}" type="presParOf" srcId="{E4CB935D-FEDD-4F01-ABEC-3F93B4C0F854}" destId="{31E50569-780F-4157-A23D-4139438537DC}" srcOrd="1" destOrd="0" presId="urn:microsoft.com/office/officeart/2008/layout/HorizontalMultiLevelHierarchy"/>
    <dgm:cxn modelId="{32025539-F987-4592-991B-617DC2AD1603}" type="presParOf" srcId="{31E50569-780F-4157-A23D-4139438537DC}" destId="{0C5959CF-86D9-4D3B-818D-E3DEDDA8AB23}" srcOrd="0" destOrd="0" presId="urn:microsoft.com/office/officeart/2008/layout/HorizontalMultiLevelHierarchy"/>
    <dgm:cxn modelId="{532C4E39-BBC6-4663-924D-3831E012A733}" type="presParOf" srcId="{0C5959CF-86D9-4D3B-818D-E3DEDDA8AB23}" destId="{15539BCC-0E5C-4370-A876-FB28444DC5BA}" srcOrd="0" destOrd="0" presId="urn:microsoft.com/office/officeart/2008/layout/HorizontalMultiLevelHierarchy"/>
    <dgm:cxn modelId="{FBDD3B88-4BA1-4CD7-A535-67386F1C0F85}" type="presParOf" srcId="{31E50569-780F-4157-A23D-4139438537DC}" destId="{A035599D-5EA9-47A3-A71A-C2514DFEF595}" srcOrd="1" destOrd="0" presId="urn:microsoft.com/office/officeart/2008/layout/HorizontalMultiLevelHierarchy"/>
    <dgm:cxn modelId="{736C02CB-1420-45DC-8334-167A4FCE519A}" type="presParOf" srcId="{A035599D-5EA9-47A3-A71A-C2514DFEF595}" destId="{59CEFAB5-7CC4-4F2E-A3EB-8243282D7149}" srcOrd="0" destOrd="0" presId="urn:microsoft.com/office/officeart/2008/layout/HorizontalMultiLevelHierarchy"/>
    <dgm:cxn modelId="{CB772092-4C85-4191-99AB-F3566DDFE044}" type="presParOf" srcId="{A035599D-5EA9-47A3-A71A-C2514DFEF595}" destId="{92FDEAF0-0883-4357-812B-217C95DC2C95}" srcOrd="1" destOrd="0" presId="urn:microsoft.com/office/officeart/2008/layout/HorizontalMultiLevelHierarchy"/>
    <dgm:cxn modelId="{6F8FC2DE-A983-4C16-9C7F-F7ACCEC58171}" type="presParOf" srcId="{92FDEAF0-0883-4357-812B-217C95DC2C95}" destId="{46BC1C6C-3C97-4635-8159-1C44AF86229F}" srcOrd="0" destOrd="0" presId="urn:microsoft.com/office/officeart/2008/layout/HorizontalMultiLevelHierarchy"/>
    <dgm:cxn modelId="{CF0DF8ED-4E3B-425F-AFA2-097DA8B3424D}" type="presParOf" srcId="{46BC1C6C-3C97-4635-8159-1C44AF86229F}" destId="{A5EAF90F-1289-43D5-8243-289E3DC048D2}" srcOrd="0" destOrd="0" presId="urn:microsoft.com/office/officeart/2008/layout/HorizontalMultiLevelHierarchy"/>
    <dgm:cxn modelId="{3B06E84A-CD3A-43E6-B795-811A56EE5363}" type="presParOf" srcId="{92FDEAF0-0883-4357-812B-217C95DC2C95}" destId="{C9215AC4-2DEB-44D6-AD79-6DEA2C141054}" srcOrd="1" destOrd="0" presId="urn:microsoft.com/office/officeart/2008/layout/HorizontalMultiLevelHierarchy"/>
    <dgm:cxn modelId="{3738E7E1-D190-4EA7-BDF5-D649F552E600}" type="presParOf" srcId="{C9215AC4-2DEB-44D6-AD79-6DEA2C141054}" destId="{08990996-481A-49B8-B257-C0A420D479A3}" srcOrd="0" destOrd="0" presId="urn:microsoft.com/office/officeart/2008/layout/HorizontalMultiLevelHierarchy"/>
    <dgm:cxn modelId="{C341C334-E12F-4477-93A4-79C77D8E9BC7}" type="presParOf" srcId="{C9215AC4-2DEB-44D6-AD79-6DEA2C141054}" destId="{AE082804-0702-48D3-9A59-140267A08A4D}" srcOrd="1" destOrd="0" presId="urn:microsoft.com/office/officeart/2008/layout/HorizontalMultiLevelHierarchy"/>
    <dgm:cxn modelId="{23D178B7-0ABE-4E7B-AFD2-DBE5EFE5BEA3}" type="presParOf" srcId="{CD730A23-B538-4287-8022-D52C365326DD}" destId="{59F4E638-D572-435B-B9E8-FC83FD1533FB}" srcOrd="2" destOrd="0" presId="urn:microsoft.com/office/officeart/2008/layout/HorizontalMultiLevelHierarchy"/>
    <dgm:cxn modelId="{6DE6918E-A334-4BFD-9481-F49BC0100D71}" type="presParOf" srcId="{59F4E638-D572-435B-B9E8-FC83FD1533FB}" destId="{D7FD0C3B-3389-476E-B363-65CAF1F9FACC}" srcOrd="0" destOrd="0" presId="urn:microsoft.com/office/officeart/2008/layout/HorizontalMultiLevelHierarchy"/>
    <dgm:cxn modelId="{7E9A5419-BF41-4B83-A888-21D48129A7EB}" type="presParOf" srcId="{CD730A23-B538-4287-8022-D52C365326DD}" destId="{DEB30D4F-908C-404F-9914-162B51E8E25C}" srcOrd="3" destOrd="0" presId="urn:microsoft.com/office/officeart/2008/layout/HorizontalMultiLevelHierarchy"/>
    <dgm:cxn modelId="{D1CF6F5A-F228-4720-BBE2-AA5BB7FF49D2}" type="presParOf" srcId="{DEB30D4F-908C-404F-9914-162B51E8E25C}" destId="{46EAD29E-56B2-4AFE-836C-982E7D9D1A72}" srcOrd="0" destOrd="0" presId="urn:microsoft.com/office/officeart/2008/layout/HorizontalMultiLevelHierarchy"/>
    <dgm:cxn modelId="{6C5EF952-B9C7-4E51-8016-95C902F4850B}" type="presParOf" srcId="{DEB30D4F-908C-404F-9914-162B51E8E25C}" destId="{2FF8154C-1347-4055-B5D4-9832171D2EAF}" srcOrd="1" destOrd="0" presId="urn:microsoft.com/office/officeart/2008/layout/HorizontalMultiLevelHierarchy"/>
    <dgm:cxn modelId="{C6E72627-3DC4-41F9-9A2E-DF8FCD09CD34}" type="presParOf" srcId="{2FF8154C-1347-4055-B5D4-9832171D2EAF}" destId="{634F67F3-A24D-4D14-AEB8-23FABEB3698D}" srcOrd="0" destOrd="0" presId="urn:microsoft.com/office/officeart/2008/layout/HorizontalMultiLevelHierarchy"/>
    <dgm:cxn modelId="{7B4F57DA-26FF-424D-8899-BA43D08D3619}" type="presParOf" srcId="{634F67F3-A24D-4D14-AEB8-23FABEB3698D}" destId="{18ABC4B1-3B94-4A71-9B7B-4AA94A4C17E6}" srcOrd="0" destOrd="0" presId="urn:microsoft.com/office/officeart/2008/layout/HorizontalMultiLevelHierarchy"/>
    <dgm:cxn modelId="{0858C9F9-67F6-47EF-B611-57AAABE94316}" type="presParOf" srcId="{2FF8154C-1347-4055-B5D4-9832171D2EAF}" destId="{7DACEF06-EDAB-45C8-BD75-EF32955955A8}" srcOrd="1" destOrd="0" presId="urn:microsoft.com/office/officeart/2008/layout/HorizontalMultiLevelHierarchy"/>
    <dgm:cxn modelId="{F6262058-C88C-4AE3-88DA-237823B86085}" type="presParOf" srcId="{7DACEF06-EDAB-45C8-BD75-EF32955955A8}" destId="{0189CC07-E7E5-43AB-A929-8B9AFE0A42D7}" srcOrd="0" destOrd="0" presId="urn:microsoft.com/office/officeart/2008/layout/HorizontalMultiLevelHierarchy"/>
    <dgm:cxn modelId="{61347B8E-2536-4F06-A465-D2BF2E4A6BEC}" type="presParOf" srcId="{7DACEF06-EDAB-45C8-BD75-EF32955955A8}" destId="{A4B8C161-A30A-4CA1-8B56-CD21A979BCA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98D505-29D6-4456-8711-A3837B4D3CA2}"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US"/>
        </a:p>
      </dgm:t>
    </dgm:pt>
    <dgm:pt modelId="{56F8A4B3-D161-4704-8188-350C5563F98C}">
      <dgm:prSet phldrT="[Text]"/>
      <dgm:spPr/>
      <dgm:t>
        <a:bodyPr/>
        <a:lstStyle/>
        <a:p>
          <a:r>
            <a:rPr lang="en-US" altLang="en-US" dirty="0" smtClean="0">
              <a:solidFill>
                <a:schemeClr val="bg1"/>
              </a:solidFill>
              <a:latin typeface="+mn-lt"/>
              <a:ea typeface="ＭＳ Ｐゴシック" charset="-128"/>
              <a:cs typeface="+mn-cs"/>
            </a:rPr>
            <a:t>The causes of proteinuria are</a:t>
          </a:r>
          <a:endParaRPr lang="en-US" dirty="0">
            <a:solidFill>
              <a:schemeClr val="bg1"/>
            </a:solidFill>
          </a:endParaRPr>
        </a:p>
      </dgm:t>
    </dgm:pt>
    <dgm:pt modelId="{7243B20C-F6D0-4010-A96C-923B595AF4B3}" type="parTrans" cxnId="{AD07E854-5E51-4973-9A17-4827B73C169E}">
      <dgm:prSet/>
      <dgm:spPr/>
      <dgm:t>
        <a:bodyPr/>
        <a:lstStyle/>
        <a:p>
          <a:endParaRPr lang="en-US"/>
        </a:p>
      </dgm:t>
    </dgm:pt>
    <dgm:pt modelId="{12C9BB8E-25E9-4F47-B552-545A44A26A8B}" type="sibTrans" cxnId="{AD07E854-5E51-4973-9A17-4827B73C169E}">
      <dgm:prSet/>
      <dgm:spPr/>
      <dgm:t>
        <a:bodyPr/>
        <a:lstStyle/>
        <a:p>
          <a:endParaRPr lang="en-US"/>
        </a:p>
      </dgm:t>
    </dgm:pt>
    <dgm:pt modelId="{DFD9A357-DF96-4EAE-B41E-08E209B76079}">
      <dgm:prSet phldrT="[Text]"/>
      <dgm:spPr/>
      <dgm:t>
        <a:bodyPr/>
        <a:lstStyle/>
        <a:p>
          <a:r>
            <a:rPr lang="en-US" dirty="0" smtClean="0"/>
            <a:t>Renal</a:t>
          </a:r>
          <a:endParaRPr lang="en-US" dirty="0"/>
        </a:p>
      </dgm:t>
    </dgm:pt>
    <dgm:pt modelId="{1AAD9209-D749-4F9F-90A1-8AE76D65BAA2}" type="parTrans" cxnId="{65DB13A6-0733-42C6-AE3F-4132A72E4E67}">
      <dgm:prSet/>
      <dgm:spPr/>
      <dgm:t>
        <a:bodyPr/>
        <a:lstStyle/>
        <a:p>
          <a:endParaRPr lang="en-US"/>
        </a:p>
      </dgm:t>
    </dgm:pt>
    <dgm:pt modelId="{F2CCE6F7-1139-460E-8D99-FD9F382C2875}" type="sibTrans" cxnId="{65DB13A6-0733-42C6-AE3F-4132A72E4E67}">
      <dgm:prSet/>
      <dgm:spPr/>
      <dgm:t>
        <a:bodyPr/>
        <a:lstStyle/>
        <a:p>
          <a:endParaRPr lang="en-US"/>
        </a:p>
      </dgm:t>
    </dgm:pt>
    <dgm:pt modelId="{D2FEA4C1-4523-4596-B06A-3624C9963960}">
      <dgm:prSet phldrT="[Text]"/>
      <dgm:spPr/>
      <dgm:t>
        <a:bodyPr/>
        <a:lstStyle/>
        <a:p>
          <a:r>
            <a:rPr lang="en-US" dirty="0" smtClean="0"/>
            <a:t>Post-renal</a:t>
          </a:r>
          <a:endParaRPr lang="en-US" dirty="0"/>
        </a:p>
      </dgm:t>
    </dgm:pt>
    <dgm:pt modelId="{C21A9572-7EF0-4C23-A8B1-82F36E7484BC}" type="parTrans" cxnId="{566F4078-8C73-4110-A901-D920EF97B0C7}">
      <dgm:prSet/>
      <dgm:spPr/>
      <dgm:t>
        <a:bodyPr/>
        <a:lstStyle/>
        <a:p>
          <a:endParaRPr lang="en-US"/>
        </a:p>
      </dgm:t>
    </dgm:pt>
    <dgm:pt modelId="{3DF03F72-DE4F-475A-9BBF-92A6127B4128}" type="sibTrans" cxnId="{566F4078-8C73-4110-A901-D920EF97B0C7}">
      <dgm:prSet/>
      <dgm:spPr/>
      <dgm:t>
        <a:bodyPr/>
        <a:lstStyle/>
        <a:p>
          <a:endParaRPr lang="en-US"/>
        </a:p>
      </dgm:t>
    </dgm:pt>
    <dgm:pt modelId="{ADA60DC8-832B-4CA3-A8DA-F2621BFF16AE}">
      <dgm:prSet phldrT="[Text]"/>
      <dgm:spPr/>
      <dgm:t>
        <a:bodyPr/>
        <a:lstStyle/>
        <a:p>
          <a:r>
            <a:rPr lang="en-US" dirty="0" smtClean="0"/>
            <a:t>Pre-renal</a:t>
          </a:r>
          <a:endParaRPr lang="en-US" dirty="0"/>
        </a:p>
      </dgm:t>
    </dgm:pt>
    <dgm:pt modelId="{43CDCBDB-DF7A-4E81-9D73-824CBF03A0E3}" type="sibTrans" cxnId="{94FE6CE1-622F-4685-83BF-F3FD9430C9DB}">
      <dgm:prSet/>
      <dgm:spPr/>
      <dgm:t>
        <a:bodyPr/>
        <a:lstStyle/>
        <a:p>
          <a:endParaRPr lang="en-US"/>
        </a:p>
      </dgm:t>
    </dgm:pt>
    <dgm:pt modelId="{D25BF150-A66E-4439-9CC0-7691D1392C86}" type="parTrans" cxnId="{94FE6CE1-622F-4685-83BF-F3FD9430C9DB}">
      <dgm:prSet/>
      <dgm:spPr/>
      <dgm:t>
        <a:bodyPr/>
        <a:lstStyle/>
        <a:p>
          <a:endParaRPr lang="en-US"/>
        </a:p>
      </dgm:t>
    </dgm:pt>
    <dgm:pt modelId="{A9EC3A23-E6D7-4586-B5C4-96CB8F19E56C}" type="pres">
      <dgm:prSet presAssocID="{AD98D505-29D6-4456-8711-A3837B4D3CA2}" presName="diagram" presStyleCnt="0">
        <dgm:presLayoutVars>
          <dgm:chPref val="1"/>
          <dgm:dir/>
          <dgm:animOne val="branch"/>
          <dgm:animLvl val="lvl"/>
          <dgm:resizeHandles val="exact"/>
        </dgm:presLayoutVars>
      </dgm:prSet>
      <dgm:spPr/>
      <dgm:t>
        <a:bodyPr/>
        <a:lstStyle/>
        <a:p>
          <a:endParaRPr lang="en-US"/>
        </a:p>
      </dgm:t>
    </dgm:pt>
    <dgm:pt modelId="{082B5EA7-93BC-4238-BE5B-DB88D95C4BE0}" type="pres">
      <dgm:prSet presAssocID="{56F8A4B3-D161-4704-8188-350C5563F98C}" presName="root1" presStyleCnt="0"/>
      <dgm:spPr/>
    </dgm:pt>
    <dgm:pt modelId="{A77B06FB-A3CE-4285-8108-6B42990FAE6F}" type="pres">
      <dgm:prSet presAssocID="{56F8A4B3-D161-4704-8188-350C5563F98C}" presName="LevelOneTextNode" presStyleLbl="node0" presStyleIdx="0" presStyleCnt="1">
        <dgm:presLayoutVars>
          <dgm:chPref val="3"/>
        </dgm:presLayoutVars>
      </dgm:prSet>
      <dgm:spPr/>
      <dgm:t>
        <a:bodyPr/>
        <a:lstStyle/>
        <a:p>
          <a:endParaRPr lang="en-US"/>
        </a:p>
      </dgm:t>
    </dgm:pt>
    <dgm:pt modelId="{83F5DF34-B7BE-43A1-A7E1-5351A61E5E91}" type="pres">
      <dgm:prSet presAssocID="{56F8A4B3-D161-4704-8188-350C5563F98C}" presName="level2hierChild" presStyleCnt="0"/>
      <dgm:spPr/>
    </dgm:pt>
    <dgm:pt modelId="{B3F44A2C-527E-4011-BBE0-018A7AE87EA8}" type="pres">
      <dgm:prSet presAssocID="{D25BF150-A66E-4439-9CC0-7691D1392C86}" presName="conn2-1" presStyleLbl="parChTrans1D2" presStyleIdx="0" presStyleCnt="3"/>
      <dgm:spPr/>
      <dgm:t>
        <a:bodyPr/>
        <a:lstStyle/>
        <a:p>
          <a:endParaRPr lang="en-US"/>
        </a:p>
      </dgm:t>
    </dgm:pt>
    <dgm:pt modelId="{0C75D1D2-7662-406E-8BB3-1AE5A7CB4BA7}" type="pres">
      <dgm:prSet presAssocID="{D25BF150-A66E-4439-9CC0-7691D1392C86}" presName="connTx" presStyleLbl="parChTrans1D2" presStyleIdx="0" presStyleCnt="3"/>
      <dgm:spPr/>
      <dgm:t>
        <a:bodyPr/>
        <a:lstStyle/>
        <a:p>
          <a:endParaRPr lang="en-US"/>
        </a:p>
      </dgm:t>
    </dgm:pt>
    <dgm:pt modelId="{FFBD6DAD-F2E7-48FA-91F8-3E2B5002593B}" type="pres">
      <dgm:prSet presAssocID="{ADA60DC8-832B-4CA3-A8DA-F2621BFF16AE}" presName="root2" presStyleCnt="0"/>
      <dgm:spPr/>
    </dgm:pt>
    <dgm:pt modelId="{DCD1909D-C1D3-4145-B3D5-CEF683E78D79}" type="pres">
      <dgm:prSet presAssocID="{ADA60DC8-832B-4CA3-A8DA-F2621BFF16AE}" presName="LevelTwoTextNode" presStyleLbl="node2" presStyleIdx="0" presStyleCnt="3">
        <dgm:presLayoutVars>
          <dgm:chPref val="3"/>
        </dgm:presLayoutVars>
      </dgm:prSet>
      <dgm:spPr/>
      <dgm:t>
        <a:bodyPr/>
        <a:lstStyle/>
        <a:p>
          <a:endParaRPr lang="en-US"/>
        </a:p>
      </dgm:t>
    </dgm:pt>
    <dgm:pt modelId="{DB37146C-1C97-441F-B025-055B567F620A}" type="pres">
      <dgm:prSet presAssocID="{ADA60DC8-832B-4CA3-A8DA-F2621BFF16AE}" presName="level3hierChild" presStyleCnt="0"/>
      <dgm:spPr/>
    </dgm:pt>
    <dgm:pt modelId="{2647CC6B-F5C4-4416-A951-3901F1DF1160}" type="pres">
      <dgm:prSet presAssocID="{1AAD9209-D749-4F9F-90A1-8AE76D65BAA2}" presName="conn2-1" presStyleLbl="parChTrans1D2" presStyleIdx="1" presStyleCnt="3"/>
      <dgm:spPr/>
      <dgm:t>
        <a:bodyPr/>
        <a:lstStyle/>
        <a:p>
          <a:endParaRPr lang="en-US"/>
        </a:p>
      </dgm:t>
    </dgm:pt>
    <dgm:pt modelId="{2E2746FC-D6B3-40C7-96E9-16B299578AF9}" type="pres">
      <dgm:prSet presAssocID="{1AAD9209-D749-4F9F-90A1-8AE76D65BAA2}" presName="connTx" presStyleLbl="parChTrans1D2" presStyleIdx="1" presStyleCnt="3"/>
      <dgm:spPr/>
      <dgm:t>
        <a:bodyPr/>
        <a:lstStyle/>
        <a:p>
          <a:endParaRPr lang="en-US"/>
        </a:p>
      </dgm:t>
    </dgm:pt>
    <dgm:pt modelId="{EE27D357-A516-4D41-B426-AAB18B3C14D6}" type="pres">
      <dgm:prSet presAssocID="{DFD9A357-DF96-4EAE-B41E-08E209B76079}" presName="root2" presStyleCnt="0"/>
      <dgm:spPr/>
    </dgm:pt>
    <dgm:pt modelId="{A30A1215-744B-4E78-9974-5033A3A139C4}" type="pres">
      <dgm:prSet presAssocID="{DFD9A357-DF96-4EAE-B41E-08E209B76079}" presName="LevelTwoTextNode" presStyleLbl="node2" presStyleIdx="1" presStyleCnt="3">
        <dgm:presLayoutVars>
          <dgm:chPref val="3"/>
        </dgm:presLayoutVars>
      </dgm:prSet>
      <dgm:spPr/>
      <dgm:t>
        <a:bodyPr/>
        <a:lstStyle/>
        <a:p>
          <a:endParaRPr lang="en-US"/>
        </a:p>
      </dgm:t>
    </dgm:pt>
    <dgm:pt modelId="{03CEE500-B010-461D-8C71-BCD697258383}" type="pres">
      <dgm:prSet presAssocID="{DFD9A357-DF96-4EAE-B41E-08E209B76079}" presName="level3hierChild" presStyleCnt="0"/>
      <dgm:spPr/>
    </dgm:pt>
    <dgm:pt modelId="{09A1D193-98F2-4118-9584-C86A2981718A}" type="pres">
      <dgm:prSet presAssocID="{C21A9572-7EF0-4C23-A8B1-82F36E7484BC}" presName="conn2-1" presStyleLbl="parChTrans1D2" presStyleIdx="2" presStyleCnt="3"/>
      <dgm:spPr/>
      <dgm:t>
        <a:bodyPr/>
        <a:lstStyle/>
        <a:p>
          <a:endParaRPr lang="en-US"/>
        </a:p>
      </dgm:t>
    </dgm:pt>
    <dgm:pt modelId="{52A22E01-D8FC-404F-9A72-350CC83A8FB2}" type="pres">
      <dgm:prSet presAssocID="{C21A9572-7EF0-4C23-A8B1-82F36E7484BC}" presName="connTx" presStyleLbl="parChTrans1D2" presStyleIdx="2" presStyleCnt="3"/>
      <dgm:spPr/>
      <dgm:t>
        <a:bodyPr/>
        <a:lstStyle/>
        <a:p>
          <a:endParaRPr lang="en-US"/>
        </a:p>
      </dgm:t>
    </dgm:pt>
    <dgm:pt modelId="{C6FECB41-155A-44C0-B8E9-B13EC57D8EB2}" type="pres">
      <dgm:prSet presAssocID="{D2FEA4C1-4523-4596-B06A-3624C9963960}" presName="root2" presStyleCnt="0"/>
      <dgm:spPr/>
    </dgm:pt>
    <dgm:pt modelId="{6E88614B-5202-48A3-9130-CC046207A95C}" type="pres">
      <dgm:prSet presAssocID="{D2FEA4C1-4523-4596-B06A-3624C9963960}" presName="LevelTwoTextNode" presStyleLbl="node2" presStyleIdx="2" presStyleCnt="3">
        <dgm:presLayoutVars>
          <dgm:chPref val="3"/>
        </dgm:presLayoutVars>
      </dgm:prSet>
      <dgm:spPr/>
      <dgm:t>
        <a:bodyPr/>
        <a:lstStyle/>
        <a:p>
          <a:endParaRPr lang="en-US"/>
        </a:p>
      </dgm:t>
    </dgm:pt>
    <dgm:pt modelId="{15B8F636-D7E2-4BFE-8667-F17A5E309127}" type="pres">
      <dgm:prSet presAssocID="{D2FEA4C1-4523-4596-B06A-3624C9963960}" presName="level3hierChild" presStyleCnt="0"/>
      <dgm:spPr/>
    </dgm:pt>
  </dgm:ptLst>
  <dgm:cxnLst>
    <dgm:cxn modelId="{80DB8CD5-E3A4-4E89-887F-DBE84C00BA47}" type="presOf" srcId="{C21A9572-7EF0-4C23-A8B1-82F36E7484BC}" destId="{52A22E01-D8FC-404F-9A72-350CC83A8FB2}" srcOrd="1" destOrd="0" presId="urn:microsoft.com/office/officeart/2005/8/layout/hierarchy2"/>
    <dgm:cxn modelId="{566F4078-8C73-4110-A901-D920EF97B0C7}" srcId="{56F8A4B3-D161-4704-8188-350C5563F98C}" destId="{D2FEA4C1-4523-4596-B06A-3624C9963960}" srcOrd="2" destOrd="0" parTransId="{C21A9572-7EF0-4C23-A8B1-82F36E7484BC}" sibTransId="{3DF03F72-DE4F-475A-9BBF-92A6127B4128}"/>
    <dgm:cxn modelId="{B179F896-A554-41B5-B97E-5D790CDFD59D}" type="presOf" srcId="{D25BF150-A66E-4439-9CC0-7691D1392C86}" destId="{0C75D1D2-7662-406E-8BB3-1AE5A7CB4BA7}" srcOrd="1" destOrd="0" presId="urn:microsoft.com/office/officeart/2005/8/layout/hierarchy2"/>
    <dgm:cxn modelId="{94FE6CE1-622F-4685-83BF-F3FD9430C9DB}" srcId="{56F8A4B3-D161-4704-8188-350C5563F98C}" destId="{ADA60DC8-832B-4CA3-A8DA-F2621BFF16AE}" srcOrd="0" destOrd="0" parTransId="{D25BF150-A66E-4439-9CC0-7691D1392C86}" sibTransId="{43CDCBDB-DF7A-4E81-9D73-824CBF03A0E3}"/>
    <dgm:cxn modelId="{0372DB6A-4143-469F-AC06-C45BE3D85ED6}" type="presOf" srcId="{1AAD9209-D749-4F9F-90A1-8AE76D65BAA2}" destId="{2E2746FC-D6B3-40C7-96E9-16B299578AF9}" srcOrd="1" destOrd="0" presId="urn:microsoft.com/office/officeart/2005/8/layout/hierarchy2"/>
    <dgm:cxn modelId="{638F0C82-E2A7-4FE7-BF4A-0C72AA2FC1E4}" type="presOf" srcId="{D25BF150-A66E-4439-9CC0-7691D1392C86}" destId="{B3F44A2C-527E-4011-BBE0-018A7AE87EA8}" srcOrd="0" destOrd="0" presId="urn:microsoft.com/office/officeart/2005/8/layout/hierarchy2"/>
    <dgm:cxn modelId="{2FC8F9DB-787D-4D17-981E-5D0B4480A03C}" type="presOf" srcId="{AD98D505-29D6-4456-8711-A3837B4D3CA2}" destId="{A9EC3A23-E6D7-4586-B5C4-96CB8F19E56C}" srcOrd="0" destOrd="0" presId="urn:microsoft.com/office/officeart/2005/8/layout/hierarchy2"/>
    <dgm:cxn modelId="{B8366363-6666-479D-86A3-C618BAC1CF79}" type="presOf" srcId="{DFD9A357-DF96-4EAE-B41E-08E209B76079}" destId="{A30A1215-744B-4E78-9974-5033A3A139C4}" srcOrd="0" destOrd="0" presId="urn:microsoft.com/office/officeart/2005/8/layout/hierarchy2"/>
    <dgm:cxn modelId="{65DB13A6-0733-42C6-AE3F-4132A72E4E67}" srcId="{56F8A4B3-D161-4704-8188-350C5563F98C}" destId="{DFD9A357-DF96-4EAE-B41E-08E209B76079}" srcOrd="1" destOrd="0" parTransId="{1AAD9209-D749-4F9F-90A1-8AE76D65BAA2}" sibTransId="{F2CCE6F7-1139-460E-8D99-FD9F382C2875}"/>
    <dgm:cxn modelId="{AD07E854-5E51-4973-9A17-4827B73C169E}" srcId="{AD98D505-29D6-4456-8711-A3837B4D3CA2}" destId="{56F8A4B3-D161-4704-8188-350C5563F98C}" srcOrd="0" destOrd="0" parTransId="{7243B20C-F6D0-4010-A96C-923B595AF4B3}" sibTransId="{12C9BB8E-25E9-4F47-B552-545A44A26A8B}"/>
    <dgm:cxn modelId="{67293569-F5E2-47ED-BDB5-176DC108E7CD}" type="presOf" srcId="{56F8A4B3-D161-4704-8188-350C5563F98C}" destId="{A77B06FB-A3CE-4285-8108-6B42990FAE6F}" srcOrd="0" destOrd="0" presId="urn:microsoft.com/office/officeart/2005/8/layout/hierarchy2"/>
    <dgm:cxn modelId="{4C87B36E-2CDA-492C-84D0-6CFDF1D71CA2}" type="presOf" srcId="{1AAD9209-D749-4F9F-90A1-8AE76D65BAA2}" destId="{2647CC6B-F5C4-4416-A951-3901F1DF1160}" srcOrd="0" destOrd="0" presId="urn:microsoft.com/office/officeart/2005/8/layout/hierarchy2"/>
    <dgm:cxn modelId="{947FA9B8-0792-4BB7-978F-98FC746F7724}" type="presOf" srcId="{D2FEA4C1-4523-4596-B06A-3624C9963960}" destId="{6E88614B-5202-48A3-9130-CC046207A95C}" srcOrd="0" destOrd="0" presId="urn:microsoft.com/office/officeart/2005/8/layout/hierarchy2"/>
    <dgm:cxn modelId="{2083724F-F8BA-493A-A722-4437212D6BEA}" type="presOf" srcId="{ADA60DC8-832B-4CA3-A8DA-F2621BFF16AE}" destId="{DCD1909D-C1D3-4145-B3D5-CEF683E78D79}" srcOrd="0" destOrd="0" presId="urn:microsoft.com/office/officeart/2005/8/layout/hierarchy2"/>
    <dgm:cxn modelId="{2AC544ED-D3BF-419E-BF9D-8CCD7A7AF286}" type="presOf" srcId="{C21A9572-7EF0-4C23-A8B1-82F36E7484BC}" destId="{09A1D193-98F2-4118-9584-C86A2981718A}" srcOrd="0" destOrd="0" presId="urn:microsoft.com/office/officeart/2005/8/layout/hierarchy2"/>
    <dgm:cxn modelId="{DB3909BF-8341-48D3-A684-89F339D2F1E4}" type="presParOf" srcId="{A9EC3A23-E6D7-4586-B5C4-96CB8F19E56C}" destId="{082B5EA7-93BC-4238-BE5B-DB88D95C4BE0}" srcOrd="0" destOrd="0" presId="urn:microsoft.com/office/officeart/2005/8/layout/hierarchy2"/>
    <dgm:cxn modelId="{0E2CABA0-1130-40DD-ADB8-C01517EFA0AD}" type="presParOf" srcId="{082B5EA7-93BC-4238-BE5B-DB88D95C4BE0}" destId="{A77B06FB-A3CE-4285-8108-6B42990FAE6F}" srcOrd="0" destOrd="0" presId="urn:microsoft.com/office/officeart/2005/8/layout/hierarchy2"/>
    <dgm:cxn modelId="{3E8D52BF-2AE7-4A63-9F4B-FBC701F8D403}" type="presParOf" srcId="{082B5EA7-93BC-4238-BE5B-DB88D95C4BE0}" destId="{83F5DF34-B7BE-43A1-A7E1-5351A61E5E91}" srcOrd="1" destOrd="0" presId="urn:microsoft.com/office/officeart/2005/8/layout/hierarchy2"/>
    <dgm:cxn modelId="{E4554210-826E-4E57-94D7-703E63C2FF21}" type="presParOf" srcId="{83F5DF34-B7BE-43A1-A7E1-5351A61E5E91}" destId="{B3F44A2C-527E-4011-BBE0-018A7AE87EA8}" srcOrd="0" destOrd="0" presId="urn:microsoft.com/office/officeart/2005/8/layout/hierarchy2"/>
    <dgm:cxn modelId="{FD8AE726-B63E-4FA8-9CC2-41225EECD460}" type="presParOf" srcId="{B3F44A2C-527E-4011-BBE0-018A7AE87EA8}" destId="{0C75D1D2-7662-406E-8BB3-1AE5A7CB4BA7}" srcOrd="0" destOrd="0" presId="urn:microsoft.com/office/officeart/2005/8/layout/hierarchy2"/>
    <dgm:cxn modelId="{83E71188-8821-48D5-8A00-35D2555D894D}" type="presParOf" srcId="{83F5DF34-B7BE-43A1-A7E1-5351A61E5E91}" destId="{FFBD6DAD-F2E7-48FA-91F8-3E2B5002593B}" srcOrd="1" destOrd="0" presId="urn:microsoft.com/office/officeart/2005/8/layout/hierarchy2"/>
    <dgm:cxn modelId="{3764B823-CE78-4372-9B6E-F13729EBF01F}" type="presParOf" srcId="{FFBD6DAD-F2E7-48FA-91F8-3E2B5002593B}" destId="{DCD1909D-C1D3-4145-B3D5-CEF683E78D79}" srcOrd="0" destOrd="0" presId="urn:microsoft.com/office/officeart/2005/8/layout/hierarchy2"/>
    <dgm:cxn modelId="{8DCCDED7-4523-4EED-BFCF-3946CFEBF756}" type="presParOf" srcId="{FFBD6DAD-F2E7-48FA-91F8-3E2B5002593B}" destId="{DB37146C-1C97-441F-B025-055B567F620A}" srcOrd="1" destOrd="0" presId="urn:microsoft.com/office/officeart/2005/8/layout/hierarchy2"/>
    <dgm:cxn modelId="{5788F2C9-0A3A-402B-941C-94A62FD98EBF}" type="presParOf" srcId="{83F5DF34-B7BE-43A1-A7E1-5351A61E5E91}" destId="{2647CC6B-F5C4-4416-A951-3901F1DF1160}" srcOrd="2" destOrd="0" presId="urn:microsoft.com/office/officeart/2005/8/layout/hierarchy2"/>
    <dgm:cxn modelId="{2EB4C156-ECF4-4177-8454-A5110EA9DE99}" type="presParOf" srcId="{2647CC6B-F5C4-4416-A951-3901F1DF1160}" destId="{2E2746FC-D6B3-40C7-96E9-16B299578AF9}" srcOrd="0" destOrd="0" presId="urn:microsoft.com/office/officeart/2005/8/layout/hierarchy2"/>
    <dgm:cxn modelId="{34D780C6-29B6-4C4D-85BC-9B5AB467B342}" type="presParOf" srcId="{83F5DF34-B7BE-43A1-A7E1-5351A61E5E91}" destId="{EE27D357-A516-4D41-B426-AAB18B3C14D6}" srcOrd="3" destOrd="0" presId="urn:microsoft.com/office/officeart/2005/8/layout/hierarchy2"/>
    <dgm:cxn modelId="{8F44F338-8DB1-47F4-9976-4D4FD02B9562}" type="presParOf" srcId="{EE27D357-A516-4D41-B426-AAB18B3C14D6}" destId="{A30A1215-744B-4E78-9974-5033A3A139C4}" srcOrd="0" destOrd="0" presId="urn:microsoft.com/office/officeart/2005/8/layout/hierarchy2"/>
    <dgm:cxn modelId="{D2F8D2BF-BB0A-45C2-B25E-571751165AD3}" type="presParOf" srcId="{EE27D357-A516-4D41-B426-AAB18B3C14D6}" destId="{03CEE500-B010-461D-8C71-BCD697258383}" srcOrd="1" destOrd="0" presId="urn:microsoft.com/office/officeart/2005/8/layout/hierarchy2"/>
    <dgm:cxn modelId="{EB294455-9755-450A-BC1F-4B0543BB1167}" type="presParOf" srcId="{83F5DF34-B7BE-43A1-A7E1-5351A61E5E91}" destId="{09A1D193-98F2-4118-9584-C86A2981718A}" srcOrd="4" destOrd="0" presId="urn:microsoft.com/office/officeart/2005/8/layout/hierarchy2"/>
    <dgm:cxn modelId="{E0B259AA-3F48-4A27-B762-C44EEA18D778}" type="presParOf" srcId="{09A1D193-98F2-4118-9584-C86A2981718A}" destId="{52A22E01-D8FC-404F-9A72-350CC83A8FB2}" srcOrd="0" destOrd="0" presId="urn:microsoft.com/office/officeart/2005/8/layout/hierarchy2"/>
    <dgm:cxn modelId="{4EA4E8F0-BAB4-44D4-99C6-69C1ECBA9959}" type="presParOf" srcId="{83F5DF34-B7BE-43A1-A7E1-5351A61E5E91}" destId="{C6FECB41-155A-44C0-B8E9-B13EC57D8EB2}" srcOrd="5" destOrd="0" presId="urn:microsoft.com/office/officeart/2005/8/layout/hierarchy2"/>
    <dgm:cxn modelId="{6ECE5F38-7FEA-47F2-9C91-08903F5FC19D}" type="presParOf" srcId="{C6FECB41-155A-44C0-B8E9-B13EC57D8EB2}" destId="{6E88614B-5202-48A3-9130-CC046207A95C}" srcOrd="0" destOrd="0" presId="urn:microsoft.com/office/officeart/2005/8/layout/hierarchy2"/>
    <dgm:cxn modelId="{B2C31EFA-E470-43F0-8091-3B41AC5E5C77}" type="presParOf" srcId="{C6FECB41-155A-44C0-B8E9-B13EC57D8EB2}" destId="{15B8F636-D7E2-4BFE-8667-F17A5E30912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750A59-7DF8-4BCE-9E21-BCFB6BA15B03}" type="doc">
      <dgm:prSet loTypeId="urn:microsoft.com/office/officeart/2009/3/layout/HorizontalOrganizationChart" loCatId="hierarchy" qsTypeId="urn:microsoft.com/office/officeart/2005/8/quickstyle/simple1" qsCatId="simple" csTypeId="urn:microsoft.com/office/officeart/2005/8/colors/accent1_1" csCatId="accent1" phldr="1"/>
      <dgm:spPr/>
      <dgm:t>
        <a:bodyPr/>
        <a:lstStyle/>
        <a:p>
          <a:endParaRPr lang="en-US"/>
        </a:p>
      </dgm:t>
    </dgm:pt>
    <dgm:pt modelId="{83D32D3F-0B84-4EE6-80F3-F64D25FA6045}">
      <dgm:prSet phldrT="[Text]" custT="1"/>
      <dgm:spPr/>
      <dgm:t>
        <a:bodyPr/>
        <a:lstStyle/>
        <a:p>
          <a:r>
            <a:rPr lang="en-US" sz="2000" dirty="0" smtClean="0"/>
            <a:t>Multiple myeloma cases are </a:t>
          </a:r>
          <a:r>
            <a:rPr lang="en-US" sz="2000" dirty="0" smtClean="0">
              <a:solidFill>
                <a:srgbClr val="FF0000"/>
              </a:solidFill>
            </a:rPr>
            <a:t>diagnosed</a:t>
          </a:r>
          <a:r>
            <a:rPr lang="en-US" sz="2000" dirty="0" smtClean="0"/>
            <a:t> by using :</a:t>
          </a:r>
          <a:endParaRPr lang="en-US" sz="2000" dirty="0"/>
        </a:p>
      </dgm:t>
    </dgm:pt>
    <dgm:pt modelId="{199C9F35-0205-4BE3-96D0-E824F3D49D59}" type="parTrans" cxnId="{4026BFCE-6F13-4AEC-A91D-7CBAC1A0D635}">
      <dgm:prSet/>
      <dgm:spPr/>
      <dgm:t>
        <a:bodyPr/>
        <a:lstStyle/>
        <a:p>
          <a:endParaRPr lang="en-US"/>
        </a:p>
      </dgm:t>
    </dgm:pt>
    <dgm:pt modelId="{5E44900F-CEB3-4F6A-BA69-65D3CCAAAB1A}" type="sibTrans" cxnId="{4026BFCE-6F13-4AEC-A91D-7CBAC1A0D635}">
      <dgm:prSet/>
      <dgm:spPr/>
      <dgm:t>
        <a:bodyPr/>
        <a:lstStyle/>
        <a:p>
          <a:endParaRPr lang="en-US"/>
        </a:p>
      </dgm:t>
    </dgm:pt>
    <dgm:pt modelId="{B05D1CB9-3038-4381-A052-562BF3432711}">
      <dgm:prSet phldrT="[Text]" custT="1"/>
      <dgm:spPr/>
      <dgm:t>
        <a:bodyPr/>
        <a:lstStyle/>
        <a:p>
          <a:r>
            <a:rPr lang="en-US" sz="2000" dirty="0" smtClean="0">
              <a:solidFill>
                <a:srgbClr val="FF0000"/>
              </a:solidFill>
            </a:rPr>
            <a:t>Serum electrophoresis</a:t>
          </a:r>
          <a:endParaRPr lang="en-US" sz="2000" dirty="0">
            <a:solidFill>
              <a:srgbClr val="FF0000"/>
            </a:solidFill>
          </a:endParaRPr>
        </a:p>
      </dgm:t>
    </dgm:pt>
    <dgm:pt modelId="{8FFF94B6-C9E5-48A5-85BB-6C7372E0F52C}" type="parTrans" cxnId="{9030E127-2529-4A4B-AA8F-6A04A828F64A}">
      <dgm:prSet/>
      <dgm:spPr/>
      <dgm:t>
        <a:bodyPr/>
        <a:lstStyle/>
        <a:p>
          <a:endParaRPr lang="en-US"/>
        </a:p>
      </dgm:t>
    </dgm:pt>
    <dgm:pt modelId="{64474C81-BE26-4710-96DA-61E92AE04802}" type="sibTrans" cxnId="{9030E127-2529-4A4B-AA8F-6A04A828F64A}">
      <dgm:prSet/>
      <dgm:spPr/>
      <dgm:t>
        <a:bodyPr/>
        <a:lstStyle/>
        <a:p>
          <a:endParaRPr lang="en-US"/>
        </a:p>
      </dgm:t>
    </dgm:pt>
    <dgm:pt modelId="{151ECCEE-7563-4EAE-8F65-DACC59723C89}">
      <dgm:prSet phldrT="[Text]" custT="1"/>
      <dgm:spPr/>
      <dgm:t>
        <a:bodyPr/>
        <a:lstStyle/>
        <a:p>
          <a:r>
            <a:rPr lang="en-US" sz="2000" dirty="0" smtClean="0">
              <a:solidFill>
                <a:srgbClr val="FF0000"/>
              </a:solidFill>
            </a:rPr>
            <a:t>Immuno-electrophoresis</a:t>
          </a:r>
          <a:endParaRPr lang="en-US" sz="2000" dirty="0">
            <a:solidFill>
              <a:srgbClr val="FF0000"/>
            </a:solidFill>
          </a:endParaRPr>
        </a:p>
      </dgm:t>
    </dgm:pt>
    <dgm:pt modelId="{E9137A21-7292-4641-886B-5ACC171F41CE}" type="parTrans" cxnId="{FD645AC5-8400-4D3D-B09B-F927D5AF1524}">
      <dgm:prSet/>
      <dgm:spPr/>
      <dgm:t>
        <a:bodyPr/>
        <a:lstStyle/>
        <a:p>
          <a:endParaRPr lang="en-US"/>
        </a:p>
      </dgm:t>
    </dgm:pt>
    <dgm:pt modelId="{F4167C8A-F4DC-467C-B7AF-9F671E97C54F}" type="sibTrans" cxnId="{FD645AC5-8400-4D3D-B09B-F927D5AF1524}">
      <dgm:prSet/>
      <dgm:spPr/>
      <dgm:t>
        <a:bodyPr/>
        <a:lstStyle/>
        <a:p>
          <a:endParaRPr lang="en-US"/>
        </a:p>
      </dgm:t>
    </dgm:pt>
    <dgm:pt modelId="{2E9A698A-9D25-452E-9345-3D98AFB76E5B}" type="pres">
      <dgm:prSet presAssocID="{9B750A59-7DF8-4BCE-9E21-BCFB6BA15B03}" presName="hierChild1" presStyleCnt="0">
        <dgm:presLayoutVars>
          <dgm:orgChart val="1"/>
          <dgm:chPref val="1"/>
          <dgm:dir/>
          <dgm:animOne val="branch"/>
          <dgm:animLvl val="lvl"/>
          <dgm:resizeHandles/>
        </dgm:presLayoutVars>
      </dgm:prSet>
      <dgm:spPr/>
      <dgm:t>
        <a:bodyPr/>
        <a:lstStyle/>
        <a:p>
          <a:endParaRPr lang="en-US"/>
        </a:p>
      </dgm:t>
    </dgm:pt>
    <dgm:pt modelId="{C07FE45D-FA03-4202-81B6-A0A1550720A4}" type="pres">
      <dgm:prSet presAssocID="{83D32D3F-0B84-4EE6-80F3-F64D25FA6045}" presName="hierRoot1" presStyleCnt="0">
        <dgm:presLayoutVars>
          <dgm:hierBranch val="init"/>
        </dgm:presLayoutVars>
      </dgm:prSet>
      <dgm:spPr/>
    </dgm:pt>
    <dgm:pt modelId="{475A4C9D-81A1-4A46-8E28-E5C064FB26F4}" type="pres">
      <dgm:prSet presAssocID="{83D32D3F-0B84-4EE6-80F3-F64D25FA6045}" presName="rootComposite1" presStyleCnt="0"/>
      <dgm:spPr/>
    </dgm:pt>
    <dgm:pt modelId="{3A6C37C8-F430-4A1D-B4B1-E5B2998E7966}" type="pres">
      <dgm:prSet presAssocID="{83D32D3F-0B84-4EE6-80F3-F64D25FA6045}" presName="rootText1" presStyleLbl="node0" presStyleIdx="0" presStyleCnt="1" custScaleY="154343">
        <dgm:presLayoutVars>
          <dgm:chPref val="3"/>
        </dgm:presLayoutVars>
      </dgm:prSet>
      <dgm:spPr/>
      <dgm:t>
        <a:bodyPr/>
        <a:lstStyle/>
        <a:p>
          <a:endParaRPr lang="en-US"/>
        </a:p>
      </dgm:t>
    </dgm:pt>
    <dgm:pt modelId="{DBABD3E9-BC67-4DBD-83A8-645262009D12}" type="pres">
      <dgm:prSet presAssocID="{83D32D3F-0B84-4EE6-80F3-F64D25FA6045}" presName="rootConnector1" presStyleLbl="node1" presStyleIdx="0" presStyleCnt="0"/>
      <dgm:spPr/>
      <dgm:t>
        <a:bodyPr/>
        <a:lstStyle/>
        <a:p>
          <a:endParaRPr lang="en-US"/>
        </a:p>
      </dgm:t>
    </dgm:pt>
    <dgm:pt modelId="{9C19D966-63E4-4DD3-9496-60B84BC4505E}" type="pres">
      <dgm:prSet presAssocID="{83D32D3F-0B84-4EE6-80F3-F64D25FA6045}" presName="hierChild2" presStyleCnt="0"/>
      <dgm:spPr/>
    </dgm:pt>
    <dgm:pt modelId="{04327455-BC12-4E88-A9FA-F4961BA595E3}" type="pres">
      <dgm:prSet presAssocID="{8FFF94B6-C9E5-48A5-85BB-6C7372E0F52C}" presName="Name64" presStyleLbl="parChTrans1D2" presStyleIdx="0" presStyleCnt="2"/>
      <dgm:spPr/>
      <dgm:t>
        <a:bodyPr/>
        <a:lstStyle/>
        <a:p>
          <a:endParaRPr lang="en-US"/>
        </a:p>
      </dgm:t>
    </dgm:pt>
    <dgm:pt modelId="{B4F451F8-2271-4E9C-87E4-1838E9DBA0FD}" type="pres">
      <dgm:prSet presAssocID="{B05D1CB9-3038-4381-A052-562BF3432711}" presName="hierRoot2" presStyleCnt="0">
        <dgm:presLayoutVars>
          <dgm:hierBranch val="init"/>
        </dgm:presLayoutVars>
      </dgm:prSet>
      <dgm:spPr/>
    </dgm:pt>
    <dgm:pt modelId="{26983BFD-BB44-4E92-9A51-4BD6B241ACB6}" type="pres">
      <dgm:prSet presAssocID="{B05D1CB9-3038-4381-A052-562BF3432711}" presName="rootComposite" presStyleCnt="0"/>
      <dgm:spPr/>
    </dgm:pt>
    <dgm:pt modelId="{0718918C-08FE-4980-8107-2117CBC6A28B}" type="pres">
      <dgm:prSet presAssocID="{B05D1CB9-3038-4381-A052-562BF3432711}" presName="rootText" presStyleLbl="node2" presStyleIdx="0" presStyleCnt="2">
        <dgm:presLayoutVars>
          <dgm:chPref val="3"/>
        </dgm:presLayoutVars>
      </dgm:prSet>
      <dgm:spPr/>
      <dgm:t>
        <a:bodyPr/>
        <a:lstStyle/>
        <a:p>
          <a:endParaRPr lang="en-US"/>
        </a:p>
      </dgm:t>
    </dgm:pt>
    <dgm:pt modelId="{4721B1AB-5D89-4F06-A538-019F3D7D068B}" type="pres">
      <dgm:prSet presAssocID="{B05D1CB9-3038-4381-A052-562BF3432711}" presName="rootConnector" presStyleLbl="node2" presStyleIdx="0" presStyleCnt="2"/>
      <dgm:spPr/>
      <dgm:t>
        <a:bodyPr/>
        <a:lstStyle/>
        <a:p>
          <a:endParaRPr lang="en-US"/>
        </a:p>
      </dgm:t>
    </dgm:pt>
    <dgm:pt modelId="{B2A76971-6A54-4AFF-A2C3-EC9C4F365A82}" type="pres">
      <dgm:prSet presAssocID="{B05D1CB9-3038-4381-A052-562BF3432711}" presName="hierChild4" presStyleCnt="0"/>
      <dgm:spPr/>
    </dgm:pt>
    <dgm:pt modelId="{6EA1B6D0-07D5-45E2-8266-1656EF193B68}" type="pres">
      <dgm:prSet presAssocID="{B05D1CB9-3038-4381-A052-562BF3432711}" presName="hierChild5" presStyleCnt="0"/>
      <dgm:spPr/>
    </dgm:pt>
    <dgm:pt modelId="{068782AC-2E42-48EE-9EDD-543BC25081F3}" type="pres">
      <dgm:prSet presAssocID="{E9137A21-7292-4641-886B-5ACC171F41CE}" presName="Name64" presStyleLbl="parChTrans1D2" presStyleIdx="1" presStyleCnt="2"/>
      <dgm:spPr/>
      <dgm:t>
        <a:bodyPr/>
        <a:lstStyle/>
        <a:p>
          <a:endParaRPr lang="en-US"/>
        </a:p>
      </dgm:t>
    </dgm:pt>
    <dgm:pt modelId="{B16AF42D-7F09-4A29-BE6A-5C4BCD04A697}" type="pres">
      <dgm:prSet presAssocID="{151ECCEE-7563-4EAE-8F65-DACC59723C89}" presName="hierRoot2" presStyleCnt="0">
        <dgm:presLayoutVars>
          <dgm:hierBranch val="init"/>
        </dgm:presLayoutVars>
      </dgm:prSet>
      <dgm:spPr/>
    </dgm:pt>
    <dgm:pt modelId="{B93BC24D-BD33-411E-BC98-063AD58ED0A3}" type="pres">
      <dgm:prSet presAssocID="{151ECCEE-7563-4EAE-8F65-DACC59723C89}" presName="rootComposite" presStyleCnt="0"/>
      <dgm:spPr/>
    </dgm:pt>
    <dgm:pt modelId="{C1AA0630-A0F1-4E0B-879A-FF6B9A127862}" type="pres">
      <dgm:prSet presAssocID="{151ECCEE-7563-4EAE-8F65-DACC59723C89}" presName="rootText" presStyleLbl="node2" presStyleIdx="1" presStyleCnt="2">
        <dgm:presLayoutVars>
          <dgm:chPref val="3"/>
        </dgm:presLayoutVars>
      </dgm:prSet>
      <dgm:spPr/>
      <dgm:t>
        <a:bodyPr/>
        <a:lstStyle/>
        <a:p>
          <a:endParaRPr lang="en-US"/>
        </a:p>
      </dgm:t>
    </dgm:pt>
    <dgm:pt modelId="{2567C32E-5560-44FF-AEB5-40947D6DE349}" type="pres">
      <dgm:prSet presAssocID="{151ECCEE-7563-4EAE-8F65-DACC59723C89}" presName="rootConnector" presStyleLbl="node2" presStyleIdx="1" presStyleCnt="2"/>
      <dgm:spPr/>
      <dgm:t>
        <a:bodyPr/>
        <a:lstStyle/>
        <a:p>
          <a:endParaRPr lang="en-US"/>
        </a:p>
      </dgm:t>
    </dgm:pt>
    <dgm:pt modelId="{0A72D3D3-9FF8-42FA-AABA-A686E9AAA3AB}" type="pres">
      <dgm:prSet presAssocID="{151ECCEE-7563-4EAE-8F65-DACC59723C89}" presName="hierChild4" presStyleCnt="0"/>
      <dgm:spPr/>
    </dgm:pt>
    <dgm:pt modelId="{600C23D0-BB0E-4AE5-9AC3-65EF60F4ADF5}" type="pres">
      <dgm:prSet presAssocID="{151ECCEE-7563-4EAE-8F65-DACC59723C89}" presName="hierChild5" presStyleCnt="0"/>
      <dgm:spPr/>
    </dgm:pt>
    <dgm:pt modelId="{A48668D1-87A2-4B00-9A4C-1096560EB691}" type="pres">
      <dgm:prSet presAssocID="{83D32D3F-0B84-4EE6-80F3-F64D25FA6045}" presName="hierChild3" presStyleCnt="0"/>
      <dgm:spPr/>
    </dgm:pt>
  </dgm:ptLst>
  <dgm:cxnLst>
    <dgm:cxn modelId="{5A6D790C-3499-4238-B364-7DD3E4A903CF}" type="presOf" srcId="{9B750A59-7DF8-4BCE-9E21-BCFB6BA15B03}" destId="{2E9A698A-9D25-452E-9345-3D98AFB76E5B}" srcOrd="0" destOrd="0" presId="urn:microsoft.com/office/officeart/2009/3/layout/HorizontalOrganizationChart"/>
    <dgm:cxn modelId="{6A6E20AE-A0A2-41C4-B677-D56DF188E5C2}" type="presOf" srcId="{E9137A21-7292-4641-886B-5ACC171F41CE}" destId="{068782AC-2E42-48EE-9EDD-543BC25081F3}" srcOrd="0" destOrd="0" presId="urn:microsoft.com/office/officeart/2009/3/layout/HorizontalOrganizationChart"/>
    <dgm:cxn modelId="{9030E127-2529-4A4B-AA8F-6A04A828F64A}" srcId="{83D32D3F-0B84-4EE6-80F3-F64D25FA6045}" destId="{B05D1CB9-3038-4381-A052-562BF3432711}" srcOrd="0" destOrd="0" parTransId="{8FFF94B6-C9E5-48A5-85BB-6C7372E0F52C}" sibTransId="{64474C81-BE26-4710-96DA-61E92AE04802}"/>
    <dgm:cxn modelId="{05F9ED2F-A252-4ED9-93D8-56215E720189}" type="presOf" srcId="{151ECCEE-7563-4EAE-8F65-DACC59723C89}" destId="{2567C32E-5560-44FF-AEB5-40947D6DE349}" srcOrd="1" destOrd="0" presId="urn:microsoft.com/office/officeart/2009/3/layout/HorizontalOrganizationChart"/>
    <dgm:cxn modelId="{FE2717AE-10AC-445E-811B-62AABCA39E83}" type="presOf" srcId="{83D32D3F-0B84-4EE6-80F3-F64D25FA6045}" destId="{3A6C37C8-F430-4A1D-B4B1-E5B2998E7966}" srcOrd="0" destOrd="0" presId="urn:microsoft.com/office/officeart/2009/3/layout/HorizontalOrganizationChart"/>
    <dgm:cxn modelId="{0C0C0270-1875-4562-BA90-8BFF2325445C}" type="presOf" srcId="{B05D1CB9-3038-4381-A052-562BF3432711}" destId="{0718918C-08FE-4980-8107-2117CBC6A28B}" srcOrd="0" destOrd="0" presId="urn:microsoft.com/office/officeart/2009/3/layout/HorizontalOrganizationChart"/>
    <dgm:cxn modelId="{AA32D8C2-DE84-4845-9964-33C163F876C7}" type="presOf" srcId="{83D32D3F-0B84-4EE6-80F3-F64D25FA6045}" destId="{DBABD3E9-BC67-4DBD-83A8-645262009D12}" srcOrd="1" destOrd="0" presId="urn:microsoft.com/office/officeart/2009/3/layout/HorizontalOrganizationChart"/>
    <dgm:cxn modelId="{F98385A5-631B-4DFC-9AE8-CD97108C6E48}" type="presOf" srcId="{151ECCEE-7563-4EAE-8F65-DACC59723C89}" destId="{C1AA0630-A0F1-4E0B-879A-FF6B9A127862}" srcOrd="0" destOrd="0" presId="urn:microsoft.com/office/officeart/2009/3/layout/HorizontalOrganizationChart"/>
    <dgm:cxn modelId="{4026BFCE-6F13-4AEC-A91D-7CBAC1A0D635}" srcId="{9B750A59-7DF8-4BCE-9E21-BCFB6BA15B03}" destId="{83D32D3F-0B84-4EE6-80F3-F64D25FA6045}" srcOrd="0" destOrd="0" parTransId="{199C9F35-0205-4BE3-96D0-E824F3D49D59}" sibTransId="{5E44900F-CEB3-4F6A-BA69-65D3CCAAAB1A}"/>
    <dgm:cxn modelId="{6D46C060-0D5C-4359-A284-7BDD9E3A46B4}" type="presOf" srcId="{8FFF94B6-C9E5-48A5-85BB-6C7372E0F52C}" destId="{04327455-BC12-4E88-A9FA-F4961BA595E3}" srcOrd="0" destOrd="0" presId="urn:microsoft.com/office/officeart/2009/3/layout/HorizontalOrganizationChart"/>
    <dgm:cxn modelId="{FD645AC5-8400-4D3D-B09B-F927D5AF1524}" srcId="{83D32D3F-0B84-4EE6-80F3-F64D25FA6045}" destId="{151ECCEE-7563-4EAE-8F65-DACC59723C89}" srcOrd="1" destOrd="0" parTransId="{E9137A21-7292-4641-886B-5ACC171F41CE}" sibTransId="{F4167C8A-F4DC-467C-B7AF-9F671E97C54F}"/>
    <dgm:cxn modelId="{67B59D66-6D2A-4747-BD09-F8EF5A6963B3}" type="presOf" srcId="{B05D1CB9-3038-4381-A052-562BF3432711}" destId="{4721B1AB-5D89-4F06-A538-019F3D7D068B}" srcOrd="1" destOrd="0" presId="urn:microsoft.com/office/officeart/2009/3/layout/HorizontalOrganizationChart"/>
    <dgm:cxn modelId="{52E0BC37-DCAF-4FE1-B145-9EDAC789A35C}" type="presParOf" srcId="{2E9A698A-9D25-452E-9345-3D98AFB76E5B}" destId="{C07FE45D-FA03-4202-81B6-A0A1550720A4}" srcOrd="0" destOrd="0" presId="urn:microsoft.com/office/officeart/2009/3/layout/HorizontalOrganizationChart"/>
    <dgm:cxn modelId="{79A155B6-27AF-4099-A152-57300D05EC4A}" type="presParOf" srcId="{C07FE45D-FA03-4202-81B6-A0A1550720A4}" destId="{475A4C9D-81A1-4A46-8E28-E5C064FB26F4}" srcOrd="0" destOrd="0" presId="urn:microsoft.com/office/officeart/2009/3/layout/HorizontalOrganizationChart"/>
    <dgm:cxn modelId="{D73862AE-CC69-47FD-A4EC-A1E9E87F7905}" type="presParOf" srcId="{475A4C9D-81A1-4A46-8E28-E5C064FB26F4}" destId="{3A6C37C8-F430-4A1D-B4B1-E5B2998E7966}" srcOrd="0" destOrd="0" presId="urn:microsoft.com/office/officeart/2009/3/layout/HorizontalOrganizationChart"/>
    <dgm:cxn modelId="{8128D217-450D-400A-A33E-84B510FA2A0C}" type="presParOf" srcId="{475A4C9D-81A1-4A46-8E28-E5C064FB26F4}" destId="{DBABD3E9-BC67-4DBD-83A8-645262009D12}" srcOrd="1" destOrd="0" presId="urn:microsoft.com/office/officeart/2009/3/layout/HorizontalOrganizationChart"/>
    <dgm:cxn modelId="{E824A7E4-0D99-40D0-B716-C294E1892882}" type="presParOf" srcId="{C07FE45D-FA03-4202-81B6-A0A1550720A4}" destId="{9C19D966-63E4-4DD3-9496-60B84BC4505E}" srcOrd="1" destOrd="0" presId="urn:microsoft.com/office/officeart/2009/3/layout/HorizontalOrganizationChart"/>
    <dgm:cxn modelId="{EA5A11E9-F056-4FA6-B970-96274B3C2C69}" type="presParOf" srcId="{9C19D966-63E4-4DD3-9496-60B84BC4505E}" destId="{04327455-BC12-4E88-A9FA-F4961BA595E3}" srcOrd="0" destOrd="0" presId="urn:microsoft.com/office/officeart/2009/3/layout/HorizontalOrganizationChart"/>
    <dgm:cxn modelId="{94914B4E-B7D5-4707-BA87-4367112C5E40}" type="presParOf" srcId="{9C19D966-63E4-4DD3-9496-60B84BC4505E}" destId="{B4F451F8-2271-4E9C-87E4-1838E9DBA0FD}" srcOrd="1" destOrd="0" presId="urn:microsoft.com/office/officeart/2009/3/layout/HorizontalOrganizationChart"/>
    <dgm:cxn modelId="{0ECAEF78-A450-4C49-80CF-50256151BD1F}" type="presParOf" srcId="{B4F451F8-2271-4E9C-87E4-1838E9DBA0FD}" destId="{26983BFD-BB44-4E92-9A51-4BD6B241ACB6}" srcOrd="0" destOrd="0" presId="urn:microsoft.com/office/officeart/2009/3/layout/HorizontalOrganizationChart"/>
    <dgm:cxn modelId="{1AF060E6-D91C-4B1E-9C29-28859D41418E}" type="presParOf" srcId="{26983BFD-BB44-4E92-9A51-4BD6B241ACB6}" destId="{0718918C-08FE-4980-8107-2117CBC6A28B}" srcOrd="0" destOrd="0" presId="urn:microsoft.com/office/officeart/2009/3/layout/HorizontalOrganizationChart"/>
    <dgm:cxn modelId="{E10B7063-91F7-4E38-BB87-57EDDE107DE8}" type="presParOf" srcId="{26983BFD-BB44-4E92-9A51-4BD6B241ACB6}" destId="{4721B1AB-5D89-4F06-A538-019F3D7D068B}" srcOrd="1" destOrd="0" presId="urn:microsoft.com/office/officeart/2009/3/layout/HorizontalOrganizationChart"/>
    <dgm:cxn modelId="{AA80BF74-7A72-4DA1-8B87-E57EAAF0B380}" type="presParOf" srcId="{B4F451F8-2271-4E9C-87E4-1838E9DBA0FD}" destId="{B2A76971-6A54-4AFF-A2C3-EC9C4F365A82}" srcOrd="1" destOrd="0" presId="urn:microsoft.com/office/officeart/2009/3/layout/HorizontalOrganizationChart"/>
    <dgm:cxn modelId="{FB693736-ABC0-4DBB-ADC9-249AB5A67261}" type="presParOf" srcId="{B4F451F8-2271-4E9C-87E4-1838E9DBA0FD}" destId="{6EA1B6D0-07D5-45E2-8266-1656EF193B68}" srcOrd="2" destOrd="0" presId="urn:microsoft.com/office/officeart/2009/3/layout/HorizontalOrganizationChart"/>
    <dgm:cxn modelId="{29A6DC59-CC77-4C50-B575-8266433187CF}" type="presParOf" srcId="{9C19D966-63E4-4DD3-9496-60B84BC4505E}" destId="{068782AC-2E42-48EE-9EDD-543BC25081F3}" srcOrd="2" destOrd="0" presId="urn:microsoft.com/office/officeart/2009/3/layout/HorizontalOrganizationChart"/>
    <dgm:cxn modelId="{780588BF-2E67-4EA6-A08B-F558B1E29814}" type="presParOf" srcId="{9C19D966-63E4-4DD3-9496-60B84BC4505E}" destId="{B16AF42D-7F09-4A29-BE6A-5C4BCD04A697}" srcOrd="3" destOrd="0" presId="urn:microsoft.com/office/officeart/2009/3/layout/HorizontalOrganizationChart"/>
    <dgm:cxn modelId="{F07FD62B-9A89-4D37-B911-CECA51470C25}" type="presParOf" srcId="{B16AF42D-7F09-4A29-BE6A-5C4BCD04A697}" destId="{B93BC24D-BD33-411E-BC98-063AD58ED0A3}" srcOrd="0" destOrd="0" presId="urn:microsoft.com/office/officeart/2009/3/layout/HorizontalOrganizationChart"/>
    <dgm:cxn modelId="{E1E7ECCD-665C-42D6-9029-B643A8B8AEB1}" type="presParOf" srcId="{B93BC24D-BD33-411E-BC98-063AD58ED0A3}" destId="{C1AA0630-A0F1-4E0B-879A-FF6B9A127862}" srcOrd="0" destOrd="0" presId="urn:microsoft.com/office/officeart/2009/3/layout/HorizontalOrganizationChart"/>
    <dgm:cxn modelId="{75D139EA-803F-44B1-9040-C9A5C86DCCBC}" type="presParOf" srcId="{B93BC24D-BD33-411E-BC98-063AD58ED0A3}" destId="{2567C32E-5560-44FF-AEB5-40947D6DE349}" srcOrd="1" destOrd="0" presId="urn:microsoft.com/office/officeart/2009/3/layout/HorizontalOrganizationChart"/>
    <dgm:cxn modelId="{17DA56EE-4A4E-4EF9-8AC3-53A57D707B48}" type="presParOf" srcId="{B16AF42D-7F09-4A29-BE6A-5C4BCD04A697}" destId="{0A72D3D3-9FF8-42FA-AABA-A686E9AAA3AB}" srcOrd="1" destOrd="0" presId="urn:microsoft.com/office/officeart/2009/3/layout/HorizontalOrganizationChart"/>
    <dgm:cxn modelId="{1CA083B1-3FFE-4420-9077-FE2DF92754CB}" type="presParOf" srcId="{B16AF42D-7F09-4A29-BE6A-5C4BCD04A697}" destId="{600C23D0-BB0E-4AE5-9AC3-65EF60F4ADF5}" srcOrd="2" destOrd="0" presId="urn:microsoft.com/office/officeart/2009/3/layout/HorizontalOrganizationChart"/>
    <dgm:cxn modelId="{EA07CCC9-35B8-44D7-995F-38D87CD0BD1A}" type="presParOf" srcId="{C07FE45D-FA03-4202-81B6-A0A1550720A4}" destId="{A48668D1-87A2-4B00-9A4C-1096560EB691}"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C479F16-1723-402D-8AE1-30C36884669F}"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n-US"/>
        </a:p>
      </dgm:t>
    </dgm:pt>
    <dgm:pt modelId="{72CB0299-1E42-4322-8968-64F9A01833BA}">
      <dgm:prSet phldrT="[Text]" custT="1"/>
      <dgm:spPr/>
      <dgm:t>
        <a:bodyPr/>
        <a:lstStyle/>
        <a:p>
          <a:r>
            <a:rPr lang="en-US" sz="2000" kern="1200" dirty="0" smtClean="0">
              <a:solidFill>
                <a:srgbClr val="334E5D"/>
              </a:solidFill>
              <a:latin typeface="+mn-lt"/>
              <a:ea typeface="ＭＳ Ｐゴシック" charset="-128"/>
              <a:cs typeface="+mn-cs"/>
            </a:rPr>
            <a:t>Associated with renal diseases:</a:t>
          </a:r>
          <a:endParaRPr lang="en-US" sz="2000" kern="1200" dirty="0">
            <a:solidFill>
              <a:srgbClr val="334E5D"/>
            </a:solidFill>
            <a:latin typeface="+mn-lt"/>
            <a:ea typeface="ＭＳ Ｐゴシック" charset="-128"/>
            <a:cs typeface="+mn-cs"/>
          </a:endParaRPr>
        </a:p>
      </dgm:t>
    </dgm:pt>
    <dgm:pt modelId="{797AA95D-F6E5-4189-9A03-B797A70CDC40}" type="parTrans" cxnId="{9C3D0547-7A8F-47F0-8A8E-4116095BB528}">
      <dgm:prSet/>
      <dgm:spPr/>
      <dgm:t>
        <a:bodyPr/>
        <a:lstStyle/>
        <a:p>
          <a:endParaRPr lang="en-US"/>
        </a:p>
      </dgm:t>
    </dgm:pt>
    <dgm:pt modelId="{1AA99A0E-0D09-4ACA-BB03-708A18E49D8B}" type="sibTrans" cxnId="{9C3D0547-7A8F-47F0-8A8E-4116095BB528}">
      <dgm:prSet/>
      <dgm:spPr/>
      <dgm:t>
        <a:bodyPr/>
        <a:lstStyle/>
        <a:p>
          <a:endParaRPr lang="en-US"/>
        </a:p>
      </dgm:t>
    </dgm:pt>
    <dgm:pt modelId="{2537AC57-B6F0-40F5-9F99-A5F5BE2FFDD5}">
      <dgm:prSet phldrT="[Text]" custT="1"/>
      <dgm:spPr/>
      <dgm:t>
        <a:bodyPr/>
        <a:lstStyle/>
        <a:p>
          <a:r>
            <a:rPr lang="en-US" sz="2000" kern="1200" dirty="0" smtClean="0">
              <a:solidFill>
                <a:srgbClr val="334E5D"/>
              </a:solidFill>
              <a:latin typeface="+mn-lt"/>
              <a:ea typeface="ＭＳ Ｐゴシック" charset="-128"/>
              <a:cs typeface="+mn-cs"/>
            </a:rPr>
            <a:t>Glomerular proteinuria</a:t>
          </a:r>
          <a:endParaRPr lang="en-US" sz="2000" kern="1200" dirty="0">
            <a:solidFill>
              <a:srgbClr val="334E5D"/>
            </a:solidFill>
            <a:latin typeface="+mn-lt"/>
            <a:ea typeface="ＭＳ Ｐゴシック" charset="-128"/>
            <a:cs typeface="+mn-cs"/>
          </a:endParaRPr>
        </a:p>
      </dgm:t>
    </dgm:pt>
    <dgm:pt modelId="{4A3AE035-C4FD-4C3C-9466-1294AD0E1204}" type="parTrans" cxnId="{471DD035-EA96-4115-9B7E-05AEBCE3BC1E}">
      <dgm:prSet/>
      <dgm:spPr/>
      <dgm:t>
        <a:bodyPr/>
        <a:lstStyle/>
        <a:p>
          <a:endParaRPr lang="en-US"/>
        </a:p>
      </dgm:t>
    </dgm:pt>
    <dgm:pt modelId="{242443E1-8933-4D5B-9DD6-C6436A8B462E}" type="sibTrans" cxnId="{471DD035-EA96-4115-9B7E-05AEBCE3BC1E}">
      <dgm:prSet/>
      <dgm:spPr/>
      <dgm:t>
        <a:bodyPr/>
        <a:lstStyle/>
        <a:p>
          <a:endParaRPr lang="en-US"/>
        </a:p>
      </dgm:t>
    </dgm:pt>
    <dgm:pt modelId="{7C5482B2-2BCE-4FE6-B965-6009C3413227}">
      <dgm:prSet phldrT="[Text]" custT="1"/>
      <dgm:spPr/>
      <dgm:t>
        <a:bodyPr/>
        <a:lstStyle/>
        <a:p>
          <a:r>
            <a:rPr lang="en-US" sz="2000" kern="1200" dirty="0" smtClean="0">
              <a:solidFill>
                <a:srgbClr val="334E5D"/>
              </a:solidFill>
              <a:latin typeface="+mn-lt"/>
              <a:ea typeface="ＭＳ Ｐゴシック" charset="-128"/>
              <a:cs typeface="+mn-cs"/>
            </a:rPr>
            <a:t>Tubular proteinuria</a:t>
          </a:r>
        </a:p>
        <a:p>
          <a:r>
            <a:rPr lang="en-US" altLang="en-US" sz="1400" b="1" kern="1200" dirty="0" smtClean="0">
              <a:solidFill>
                <a:schemeClr val="bg1">
                  <a:lumMod val="65000"/>
                </a:schemeClr>
              </a:solidFill>
              <a:latin typeface="Calibri" pitchFamily="34" charset="0"/>
              <a:ea typeface="+mn-ea"/>
              <a:cs typeface="Arial" pitchFamily="34" charset="0"/>
              <a:sym typeface="Symbol" panose="05050102010706020507" pitchFamily="18" charset="2"/>
            </a:rPr>
            <a:t>normal glomerular permeability</a:t>
          </a:r>
          <a:endParaRPr lang="en-US" sz="1400" b="1" kern="1200" dirty="0">
            <a:solidFill>
              <a:schemeClr val="bg1">
                <a:lumMod val="65000"/>
              </a:schemeClr>
            </a:solidFill>
            <a:latin typeface="Calibri" pitchFamily="34" charset="0"/>
            <a:ea typeface="+mn-ea"/>
            <a:cs typeface="Arial" pitchFamily="34" charset="0"/>
          </a:endParaRPr>
        </a:p>
      </dgm:t>
    </dgm:pt>
    <dgm:pt modelId="{F2F625E6-A3ED-49BF-A396-CFEF71A0FDBD}" type="parTrans" cxnId="{715989E5-838F-49BA-AB17-98CD21682921}">
      <dgm:prSet/>
      <dgm:spPr/>
      <dgm:t>
        <a:bodyPr/>
        <a:lstStyle/>
        <a:p>
          <a:endParaRPr lang="en-US"/>
        </a:p>
      </dgm:t>
    </dgm:pt>
    <dgm:pt modelId="{B08FB1F3-C25A-43D1-8379-659E4AAF9EAC}" type="sibTrans" cxnId="{715989E5-838F-49BA-AB17-98CD21682921}">
      <dgm:prSet/>
      <dgm:spPr/>
      <dgm:t>
        <a:bodyPr/>
        <a:lstStyle/>
        <a:p>
          <a:endParaRPr lang="en-US"/>
        </a:p>
      </dgm:t>
    </dgm:pt>
    <dgm:pt modelId="{4B67733A-D48D-4949-85DD-A6F3E2F851F8}">
      <dgm:prSet custT="1"/>
      <dgm:spPr/>
      <dgm:t>
        <a:bodyPr/>
        <a:lstStyle/>
        <a:p>
          <a:r>
            <a:rPr lang="en-US" sz="2000" kern="1200" dirty="0" smtClean="0">
              <a:solidFill>
                <a:srgbClr val="334E5D"/>
              </a:solidFill>
              <a:latin typeface="+mn-lt"/>
              <a:ea typeface="ＭＳ Ｐゴシック" charset="-128"/>
              <a:cs typeface="+mn-cs"/>
            </a:rPr>
            <a:t>High glomerular permeability</a:t>
          </a:r>
          <a:endParaRPr lang="en-US" sz="2000" kern="1200" dirty="0">
            <a:solidFill>
              <a:srgbClr val="334E5D"/>
            </a:solidFill>
            <a:latin typeface="+mn-lt"/>
            <a:ea typeface="ＭＳ Ｐゴシック" charset="-128"/>
            <a:cs typeface="+mn-cs"/>
          </a:endParaRPr>
        </a:p>
      </dgm:t>
    </dgm:pt>
    <dgm:pt modelId="{F4BFDE98-FF47-49C8-B2A1-B00BDFA18130}" type="parTrans" cxnId="{3019C4D2-1B8E-4777-AA80-6CE634F051EE}">
      <dgm:prSet/>
      <dgm:spPr/>
      <dgm:t>
        <a:bodyPr/>
        <a:lstStyle/>
        <a:p>
          <a:endParaRPr lang="en-US"/>
        </a:p>
      </dgm:t>
    </dgm:pt>
    <dgm:pt modelId="{B6520017-E71C-45FD-9A15-5A5B87EFCF3B}" type="sibTrans" cxnId="{3019C4D2-1B8E-4777-AA80-6CE634F051EE}">
      <dgm:prSet/>
      <dgm:spPr/>
      <dgm:t>
        <a:bodyPr/>
        <a:lstStyle/>
        <a:p>
          <a:endParaRPr lang="en-US"/>
        </a:p>
      </dgm:t>
    </dgm:pt>
    <dgm:pt modelId="{F0B67335-9BCA-45C5-8828-729A262034DF}">
      <dgm:prSet custT="1"/>
      <dgm:spPr/>
      <dgm:t>
        <a:bodyPr/>
        <a:lstStyle/>
        <a:p>
          <a:r>
            <a:rPr lang="en-US" sz="2000" kern="1200" dirty="0" smtClean="0">
              <a:solidFill>
                <a:srgbClr val="334E5D"/>
              </a:solidFill>
              <a:latin typeface="+mn-lt"/>
              <a:ea typeface="ＭＳ Ｐゴシック" charset="-128"/>
              <a:cs typeface="+mn-cs"/>
            </a:rPr>
            <a:t>Causes filtration of high molecular weight proteins</a:t>
          </a:r>
        </a:p>
        <a:p>
          <a:r>
            <a:rPr lang="en-US" altLang="en-US" sz="1400" b="1" kern="1200" dirty="0" smtClean="0">
              <a:solidFill>
                <a:schemeClr val="bg1">
                  <a:lumMod val="65000"/>
                </a:schemeClr>
              </a:solidFill>
              <a:latin typeface="Calibri" pitchFamily="34" charset="0"/>
              <a:ea typeface="+mn-ea"/>
              <a:cs typeface="Arial" pitchFamily="34" charset="0"/>
              <a:sym typeface="Symbol" panose="05050102010706020507" pitchFamily="18" charset="2"/>
            </a:rPr>
            <a:t>can secrete low &amp; high molecular weights</a:t>
          </a:r>
          <a:endParaRPr lang="en-US" sz="1400" b="1" kern="1200" dirty="0">
            <a:solidFill>
              <a:schemeClr val="bg1">
                <a:lumMod val="65000"/>
              </a:schemeClr>
            </a:solidFill>
            <a:latin typeface="Calibri" pitchFamily="34" charset="0"/>
            <a:ea typeface="+mn-ea"/>
            <a:cs typeface="Arial" pitchFamily="34" charset="0"/>
          </a:endParaRPr>
        </a:p>
      </dgm:t>
    </dgm:pt>
    <dgm:pt modelId="{77558DDC-7B92-4B66-BC5F-E76563FA62DB}" type="parTrans" cxnId="{A28B8550-D5B7-4C79-9B48-3985B81E97DE}">
      <dgm:prSet/>
      <dgm:spPr/>
      <dgm:t>
        <a:bodyPr/>
        <a:lstStyle/>
        <a:p>
          <a:endParaRPr lang="en-US"/>
        </a:p>
      </dgm:t>
    </dgm:pt>
    <dgm:pt modelId="{D62399F6-09D3-49DD-8AF4-71897861CF38}" type="sibTrans" cxnId="{A28B8550-D5B7-4C79-9B48-3985B81E97DE}">
      <dgm:prSet/>
      <dgm:spPr/>
      <dgm:t>
        <a:bodyPr/>
        <a:lstStyle/>
        <a:p>
          <a:endParaRPr lang="en-US"/>
        </a:p>
      </dgm:t>
    </dgm:pt>
    <dgm:pt modelId="{942FCE60-49E5-4273-AA40-B984E05D15DD}">
      <dgm:prSet custT="1"/>
      <dgm:spPr/>
      <dgm:t>
        <a:bodyPr/>
        <a:lstStyle/>
        <a:p>
          <a:r>
            <a:rPr lang="en-US" sz="2000" kern="1200" dirty="0" smtClean="0">
              <a:solidFill>
                <a:srgbClr val="334E5D"/>
              </a:solidFill>
              <a:latin typeface="+mn-lt"/>
              <a:ea typeface="ＭＳ Ｐゴシック" charset="-128"/>
              <a:cs typeface="+mn-cs"/>
            </a:rPr>
            <a:t>e.g. glomerulonephritis</a:t>
          </a:r>
          <a:endParaRPr lang="en-US" sz="2000" kern="1200" dirty="0">
            <a:solidFill>
              <a:srgbClr val="334E5D"/>
            </a:solidFill>
            <a:latin typeface="+mn-lt"/>
            <a:ea typeface="ＭＳ Ｐゴシック" charset="-128"/>
            <a:cs typeface="+mn-cs"/>
          </a:endParaRPr>
        </a:p>
      </dgm:t>
    </dgm:pt>
    <dgm:pt modelId="{CCF9D323-AA44-4C52-B517-DE8FBA1EE028}" type="parTrans" cxnId="{89D21126-8E70-4447-B7CE-940629E1C3FB}">
      <dgm:prSet/>
      <dgm:spPr/>
      <dgm:t>
        <a:bodyPr/>
        <a:lstStyle/>
        <a:p>
          <a:endParaRPr lang="en-US"/>
        </a:p>
      </dgm:t>
    </dgm:pt>
    <dgm:pt modelId="{3A54140A-51E8-4525-89B8-DA224CDAC782}" type="sibTrans" cxnId="{89D21126-8E70-4447-B7CE-940629E1C3FB}">
      <dgm:prSet/>
      <dgm:spPr/>
      <dgm:t>
        <a:bodyPr/>
        <a:lstStyle/>
        <a:p>
          <a:endParaRPr lang="en-US"/>
        </a:p>
      </dgm:t>
    </dgm:pt>
    <dgm:pt modelId="{4DBDE64C-E40C-4B4D-9394-080C2243A761}">
      <dgm:prSet custT="1"/>
      <dgm:spPr/>
      <dgm:t>
        <a:bodyPr/>
        <a:lstStyle/>
        <a:p>
          <a:r>
            <a:rPr lang="en-US" sz="2000" kern="1200" dirty="0" smtClean="0">
              <a:solidFill>
                <a:srgbClr val="334E5D"/>
              </a:solidFill>
              <a:latin typeface="+mn-lt"/>
              <a:ea typeface="ＭＳ Ｐゴシック" charset="-128"/>
              <a:cs typeface="+mn-cs"/>
            </a:rPr>
            <a:t>Low tubular reabsorption with normal glomerular permeability</a:t>
          </a:r>
          <a:endParaRPr lang="en-US" sz="2000" kern="1200" dirty="0">
            <a:solidFill>
              <a:srgbClr val="334E5D"/>
            </a:solidFill>
            <a:latin typeface="+mn-lt"/>
            <a:ea typeface="ＭＳ Ｐゴシック" charset="-128"/>
            <a:cs typeface="+mn-cs"/>
          </a:endParaRPr>
        </a:p>
      </dgm:t>
    </dgm:pt>
    <dgm:pt modelId="{CC7B9AB5-1344-4112-AFB7-1C795CD13AB5}" type="parTrans" cxnId="{C794350C-2B95-486D-8311-80356A3C826E}">
      <dgm:prSet/>
      <dgm:spPr/>
      <dgm:t>
        <a:bodyPr/>
        <a:lstStyle/>
        <a:p>
          <a:endParaRPr lang="en-US"/>
        </a:p>
      </dgm:t>
    </dgm:pt>
    <dgm:pt modelId="{4E5350E6-CF44-48F1-BF3D-80E1A3941D3A}" type="sibTrans" cxnId="{C794350C-2B95-486D-8311-80356A3C826E}">
      <dgm:prSet/>
      <dgm:spPr/>
      <dgm:t>
        <a:bodyPr/>
        <a:lstStyle/>
        <a:p>
          <a:endParaRPr lang="en-US"/>
        </a:p>
      </dgm:t>
    </dgm:pt>
    <dgm:pt modelId="{63F8CBD6-DAB3-4883-B48A-6099FDA2F10D}">
      <dgm:prSet custT="1"/>
      <dgm:spPr/>
      <dgm:t>
        <a:bodyPr/>
        <a:lstStyle/>
        <a:p>
          <a:r>
            <a:rPr lang="en-US" sz="2000" kern="1200" dirty="0" smtClean="0">
              <a:solidFill>
                <a:srgbClr val="334E5D"/>
              </a:solidFill>
              <a:latin typeface="+mn-lt"/>
              <a:ea typeface="ＭＳ Ｐゴシック" charset="-128"/>
              <a:cs typeface="+mn-cs"/>
            </a:rPr>
            <a:t>Causes excretion of low molecular weight proteins</a:t>
          </a:r>
          <a:endParaRPr lang="en-US" sz="2000" kern="1200" dirty="0">
            <a:solidFill>
              <a:srgbClr val="334E5D"/>
            </a:solidFill>
            <a:latin typeface="+mn-lt"/>
            <a:ea typeface="ＭＳ Ｐゴシック" charset="-128"/>
            <a:cs typeface="+mn-cs"/>
          </a:endParaRPr>
        </a:p>
      </dgm:t>
    </dgm:pt>
    <dgm:pt modelId="{D116BB5A-6665-4FB8-976F-BD96723EC549}" type="parTrans" cxnId="{D38C2C8E-BCDA-41FB-A8ED-1C9404AE3C62}">
      <dgm:prSet/>
      <dgm:spPr/>
      <dgm:t>
        <a:bodyPr/>
        <a:lstStyle/>
        <a:p>
          <a:endParaRPr lang="en-US"/>
        </a:p>
      </dgm:t>
    </dgm:pt>
    <dgm:pt modelId="{22DBE74A-44BF-416D-A0FD-F9F64B67C645}" type="sibTrans" cxnId="{D38C2C8E-BCDA-41FB-A8ED-1C9404AE3C62}">
      <dgm:prSet/>
      <dgm:spPr/>
      <dgm:t>
        <a:bodyPr/>
        <a:lstStyle/>
        <a:p>
          <a:endParaRPr lang="en-US"/>
        </a:p>
      </dgm:t>
    </dgm:pt>
    <dgm:pt modelId="{FF3E1492-7897-4F6C-AA16-885ACCF27A28}">
      <dgm:prSet custT="1"/>
      <dgm:spPr/>
      <dgm:t>
        <a:bodyPr/>
        <a:lstStyle/>
        <a:p>
          <a:r>
            <a:rPr lang="en-US" sz="2000" kern="1200" dirty="0" smtClean="0">
              <a:solidFill>
                <a:srgbClr val="334E5D"/>
              </a:solidFill>
              <a:latin typeface="+mn-lt"/>
              <a:ea typeface="ＭＳ Ｐゴシック" charset="-128"/>
              <a:cs typeface="+mn-cs"/>
            </a:rPr>
            <a:t>e.g.</a:t>
          </a:r>
        </a:p>
        <a:p>
          <a:r>
            <a:rPr lang="en-US" sz="2000" kern="1200" dirty="0" smtClean="0">
              <a:solidFill>
                <a:srgbClr val="334E5D"/>
              </a:solidFill>
              <a:latin typeface="+mn-lt"/>
              <a:ea typeface="ＭＳ Ｐゴシック" charset="-128"/>
              <a:cs typeface="+mn-cs"/>
            </a:rPr>
            <a:t>Chronic nephritis</a:t>
          </a:r>
        </a:p>
        <a:p>
          <a:r>
            <a:rPr lang="en-US" altLang="en-US" sz="1400" b="1" kern="1200" dirty="0" err="1" smtClean="0">
              <a:solidFill>
                <a:schemeClr val="bg1">
                  <a:lumMod val="65000"/>
                </a:schemeClr>
              </a:solidFill>
              <a:latin typeface="Calibri" pitchFamily="34" charset="0"/>
              <a:ea typeface="+mn-ea"/>
              <a:cs typeface="Arial" pitchFamily="34" charset="0"/>
              <a:sym typeface="Symbol" panose="05050102010706020507" pitchFamily="18" charset="2"/>
            </a:rPr>
            <a:t>e.g</a:t>
          </a:r>
          <a:r>
            <a:rPr lang="en-US" altLang="en-US" sz="1400" b="1" kern="1200" dirty="0" smtClean="0">
              <a:solidFill>
                <a:schemeClr val="bg1">
                  <a:lumMod val="65000"/>
                </a:schemeClr>
              </a:solidFill>
              <a:latin typeface="Calibri" pitchFamily="34" charset="0"/>
              <a:ea typeface="+mn-ea"/>
              <a:cs typeface="Arial" pitchFamily="34" charset="0"/>
              <a:sym typeface="Symbol" panose="05050102010706020507" pitchFamily="18" charset="2"/>
            </a:rPr>
            <a:t> (albumen) which have low molecular weight</a:t>
          </a:r>
          <a:endParaRPr lang="en-US" sz="1400" b="1" kern="1200" dirty="0">
            <a:solidFill>
              <a:schemeClr val="bg1">
                <a:lumMod val="65000"/>
              </a:schemeClr>
            </a:solidFill>
            <a:latin typeface="Calibri" pitchFamily="34" charset="0"/>
            <a:ea typeface="+mn-ea"/>
            <a:cs typeface="Arial" pitchFamily="34" charset="0"/>
          </a:endParaRPr>
        </a:p>
      </dgm:t>
    </dgm:pt>
    <dgm:pt modelId="{D01A296D-C422-47D0-AFBA-9D0B3328FDED}" type="parTrans" cxnId="{3D9B5B0B-13E0-4E5E-AC4B-A58852B73D3E}">
      <dgm:prSet/>
      <dgm:spPr/>
      <dgm:t>
        <a:bodyPr/>
        <a:lstStyle/>
        <a:p>
          <a:endParaRPr lang="en-US"/>
        </a:p>
      </dgm:t>
    </dgm:pt>
    <dgm:pt modelId="{10961D07-D5C5-4EE1-BCB8-10128C4F7991}" type="sibTrans" cxnId="{3D9B5B0B-13E0-4E5E-AC4B-A58852B73D3E}">
      <dgm:prSet/>
      <dgm:spPr/>
      <dgm:t>
        <a:bodyPr/>
        <a:lstStyle/>
        <a:p>
          <a:endParaRPr lang="en-US"/>
        </a:p>
      </dgm:t>
    </dgm:pt>
    <dgm:pt modelId="{77F5E7F6-63E3-405D-B867-6DE10B17EF81}" type="pres">
      <dgm:prSet presAssocID="{8C479F16-1723-402D-8AE1-30C36884669F}" presName="Name0" presStyleCnt="0">
        <dgm:presLayoutVars>
          <dgm:chPref val="1"/>
          <dgm:dir/>
          <dgm:animOne val="branch"/>
          <dgm:animLvl val="lvl"/>
          <dgm:resizeHandles val="exact"/>
        </dgm:presLayoutVars>
      </dgm:prSet>
      <dgm:spPr/>
      <dgm:t>
        <a:bodyPr/>
        <a:lstStyle/>
        <a:p>
          <a:endParaRPr lang="en-US"/>
        </a:p>
      </dgm:t>
    </dgm:pt>
    <dgm:pt modelId="{F52E7F54-FBFA-448B-AC56-8966D7D18E60}" type="pres">
      <dgm:prSet presAssocID="{72CB0299-1E42-4322-8968-64F9A01833BA}" presName="root1" presStyleCnt="0"/>
      <dgm:spPr/>
    </dgm:pt>
    <dgm:pt modelId="{34F87BFD-ADBC-4BE3-978D-40E4BFBCE8DA}" type="pres">
      <dgm:prSet presAssocID="{72CB0299-1E42-4322-8968-64F9A01833BA}" presName="LevelOneTextNode" presStyleLbl="node0" presStyleIdx="0" presStyleCnt="1">
        <dgm:presLayoutVars>
          <dgm:chPref val="3"/>
        </dgm:presLayoutVars>
      </dgm:prSet>
      <dgm:spPr/>
      <dgm:t>
        <a:bodyPr/>
        <a:lstStyle/>
        <a:p>
          <a:endParaRPr lang="en-US"/>
        </a:p>
      </dgm:t>
    </dgm:pt>
    <dgm:pt modelId="{B2832F04-85DD-4BD8-BAAD-8AC9460A1E3C}" type="pres">
      <dgm:prSet presAssocID="{72CB0299-1E42-4322-8968-64F9A01833BA}" presName="level2hierChild" presStyleCnt="0"/>
      <dgm:spPr/>
    </dgm:pt>
    <dgm:pt modelId="{9AD4337F-2A8B-4F0B-AA00-804727636FB9}" type="pres">
      <dgm:prSet presAssocID="{4A3AE035-C4FD-4C3C-9466-1294AD0E1204}" presName="conn2-1" presStyleLbl="parChTrans1D2" presStyleIdx="0" presStyleCnt="2"/>
      <dgm:spPr/>
      <dgm:t>
        <a:bodyPr/>
        <a:lstStyle/>
        <a:p>
          <a:endParaRPr lang="en-US"/>
        </a:p>
      </dgm:t>
    </dgm:pt>
    <dgm:pt modelId="{337006FF-A2AE-4816-B495-9A724372C6C9}" type="pres">
      <dgm:prSet presAssocID="{4A3AE035-C4FD-4C3C-9466-1294AD0E1204}" presName="connTx" presStyleLbl="parChTrans1D2" presStyleIdx="0" presStyleCnt="2"/>
      <dgm:spPr/>
      <dgm:t>
        <a:bodyPr/>
        <a:lstStyle/>
        <a:p>
          <a:endParaRPr lang="en-US"/>
        </a:p>
      </dgm:t>
    </dgm:pt>
    <dgm:pt modelId="{D63086CB-4ED8-402B-AAEA-3AA9D08E4435}" type="pres">
      <dgm:prSet presAssocID="{2537AC57-B6F0-40F5-9F99-A5F5BE2FFDD5}" presName="root2" presStyleCnt="0"/>
      <dgm:spPr/>
    </dgm:pt>
    <dgm:pt modelId="{3198D05A-0C6E-4023-B9D3-F3F95B98FAB2}" type="pres">
      <dgm:prSet presAssocID="{2537AC57-B6F0-40F5-9F99-A5F5BE2FFDD5}" presName="LevelTwoTextNode" presStyleLbl="node2" presStyleIdx="0" presStyleCnt="2" custScaleY="164434">
        <dgm:presLayoutVars>
          <dgm:chPref val="3"/>
        </dgm:presLayoutVars>
      </dgm:prSet>
      <dgm:spPr/>
      <dgm:t>
        <a:bodyPr/>
        <a:lstStyle/>
        <a:p>
          <a:endParaRPr lang="en-US"/>
        </a:p>
      </dgm:t>
    </dgm:pt>
    <dgm:pt modelId="{652A3E1E-979A-4FFB-82F7-83A70EA7D1D7}" type="pres">
      <dgm:prSet presAssocID="{2537AC57-B6F0-40F5-9F99-A5F5BE2FFDD5}" presName="level3hierChild" presStyleCnt="0"/>
      <dgm:spPr/>
    </dgm:pt>
    <dgm:pt modelId="{45D03A37-499A-47B5-9484-85A3A60AB6E2}" type="pres">
      <dgm:prSet presAssocID="{F4BFDE98-FF47-49C8-B2A1-B00BDFA18130}" presName="conn2-1" presStyleLbl="parChTrans1D3" presStyleIdx="0" presStyleCnt="2"/>
      <dgm:spPr/>
      <dgm:t>
        <a:bodyPr/>
        <a:lstStyle/>
        <a:p>
          <a:endParaRPr lang="en-US"/>
        </a:p>
      </dgm:t>
    </dgm:pt>
    <dgm:pt modelId="{CBD6AF8D-E5A0-474A-B5B6-87C54BF73F7C}" type="pres">
      <dgm:prSet presAssocID="{F4BFDE98-FF47-49C8-B2A1-B00BDFA18130}" presName="connTx" presStyleLbl="parChTrans1D3" presStyleIdx="0" presStyleCnt="2"/>
      <dgm:spPr/>
      <dgm:t>
        <a:bodyPr/>
        <a:lstStyle/>
        <a:p>
          <a:endParaRPr lang="en-US"/>
        </a:p>
      </dgm:t>
    </dgm:pt>
    <dgm:pt modelId="{6B6EF4B4-143E-4ABE-88E0-F7B90D9BDB2A}" type="pres">
      <dgm:prSet presAssocID="{4B67733A-D48D-4949-85DD-A6F3E2F851F8}" presName="root2" presStyleCnt="0"/>
      <dgm:spPr/>
    </dgm:pt>
    <dgm:pt modelId="{20A79EAC-F640-4C16-8D6D-FE2D59AF88FB}" type="pres">
      <dgm:prSet presAssocID="{4B67733A-D48D-4949-85DD-A6F3E2F851F8}" presName="LevelTwoTextNode" presStyleLbl="node3" presStyleIdx="0" presStyleCnt="2" custScaleY="187497">
        <dgm:presLayoutVars>
          <dgm:chPref val="3"/>
        </dgm:presLayoutVars>
      </dgm:prSet>
      <dgm:spPr/>
      <dgm:t>
        <a:bodyPr/>
        <a:lstStyle/>
        <a:p>
          <a:endParaRPr lang="en-US"/>
        </a:p>
      </dgm:t>
    </dgm:pt>
    <dgm:pt modelId="{7306CFE9-7DF7-42DF-BCE1-96F9EC2ECC5A}" type="pres">
      <dgm:prSet presAssocID="{4B67733A-D48D-4949-85DD-A6F3E2F851F8}" presName="level3hierChild" presStyleCnt="0"/>
      <dgm:spPr/>
    </dgm:pt>
    <dgm:pt modelId="{43739D9E-6DF1-4808-AA87-31F2F51DBE4B}" type="pres">
      <dgm:prSet presAssocID="{77558DDC-7B92-4B66-BC5F-E76563FA62DB}" presName="conn2-1" presStyleLbl="parChTrans1D4" presStyleIdx="0" presStyleCnt="4"/>
      <dgm:spPr/>
      <dgm:t>
        <a:bodyPr/>
        <a:lstStyle/>
        <a:p>
          <a:endParaRPr lang="en-US"/>
        </a:p>
      </dgm:t>
    </dgm:pt>
    <dgm:pt modelId="{E54FC985-041D-43D1-9B2A-260ED909951A}" type="pres">
      <dgm:prSet presAssocID="{77558DDC-7B92-4B66-BC5F-E76563FA62DB}" presName="connTx" presStyleLbl="parChTrans1D4" presStyleIdx="0" presStyleCnt="4"/>
      <dgm:spPr/>
      <dgm:t>
        <a:bodyPr/>
        <a:lstStyle/>
        <a:p>
          <a:endParaRPr lang="en-US"/>
        </a:p>
      </dgm:t>
    </dgm:pt>
    <dgm:pt modelId="{162B1A07-8645-4B8F-B5FA-9102C0245C43}" type="pres">
      <dgm:prSet presAssocID="{F0B67335-9BCA-45C5-8828-729A262034DF}" presName="root2" presStyleCnt="0"/>
      <dgm:spPr/>
    </dgm:pt>
    <dgm:pt modelId="{41B25F4B-A541-4EDD-A5B6-2C216F519563}" type="pres">
      <dgm:prSet presAssocID="{F0B67335-9BCA-45C5-8828-729A262034DF}" presName="LevelTwoTextNode" presStyleLbl="node4" presStyleIdx="0" presStyleCnt="4" custScaleY="224201">
        <dgm:presLayoutVars>
          <dgm:chPref val="3"/>
        </dgm:presLayoutVars>
      </dgm:prSet>
      <dgm:spPr/>
      <dgm:t>
        <a:bodyPr/>
        <a:lstStyle/>
        <a:p>
          <a:endParaRPr lang="en-US"/>
        </a:p>
      </dgm:t>
    </dgm:pt>
    <dgm:pt modelId="{789E0665-7788-4DA8-8604-C5D8A40D8B88}" type="pres">
      <dgm:prSet presAssocID="{F0B67335-9BCA-45C5-8828-729A262034DF}" presName="level3hierChild" presStyleCnt="0"/>
      <dgm:spPr/>
    </dgm:pt>
    <dgm:pt modelId="{50B77558-4171-4BB4-8D34-BCEEBB0E0E5B}" type="pres">
      <dgm:prSet presAssocID="{CCF9D323-AA44-4C52-B517-DE8FBA1EE028}" presName="conn2-1" presStyleLbl="parChTrans1D4" presStyleIdx="1" presStyleCnt="4"/>
      <dgm:spPr/>
      <dgm:t>
        <a:bodyPr/>
        <a:lstStyle/>
        <a:p>
          <a:endParaRPr lang="en-US"/>
        </a:p>
      </dgm:t>
    </dgm:pt>
    <dgm:pt modelId="{D07B5CD2-5513-4FAC-9757-14182E891E3B}" type="pres">
      <dgm:prSet presAssocID="{CCF9D323-AA44-4C52-B517-DE8FBA1EE028}" presName="connTx" presStyleLbl="parChTrans1D4" presStyleIdx="1" presStyleCnt="4"/>
      <dgm:spPr/>
      <dgm:t>
        <a:bodyPr/>
        <a:lstStyle/>
        <a:p>
          <a:endParaRPr lang="en-US"/>
        </a:p>
      </dgm:t>
    </dgm:pt>
    <dgm:pt modelId="{DBE182AD-2770-4E60-8449-902DD04624D0}" type="pres">
      <dgm:prSet presAssocID="{942FCE60-49E5-4273-AA40-B984E05D15DD}" presName="root2" presStyleCnt="0"/>
      <dgm:spPr/>
    </dgm:pt>
    <dgm:pt modelId="{98F44F10-52DA-4263-9512-6753119CEBF9}" type="pres">
      <dgm:prSet presAssocID="{942FCE60-49E5-4273-AA40-B984E05D15DD}" presName="LevelTwoTextNode" presStyleLbl="node4" presStyleIdx="1" presStyleCnt="4" custScaleY="176419">
        <dgm:presLayoutVars>
          <dgm:chPref val="3"/>
        </dgm:presLayoutVars>
      </dgm:prSet>
      <dgm:spPr/>
      <dgm:t>
        <a:bodyPr/>
        <a:lstStyle/>
        <a:p>
          <a:endParaRPr lang="en-US"/>
        </a:p>
      </dgm:t>
    </dgm:pt>
    <dgm:pt modelId="{606A079E-7C56-400A-8420-735BD2F99434}" type="pres">
      <dgm:prSet presAssocID="{942FCE60-49E5-4273-AA40-B984E05D15DD}" presName="level3hierChild" presStyleCnt="0"/>
      <dgm:spPr/>
    </dgm:pt>
    <dgm:pt modelId="{32E54EF6-67F1-4B22-85D0-C95AE15CAEF9}" type="pres">
      <dgm:prSet presAssocID="{F2F625E6-A3ED-49BF-A396-CFEF71A0FDBD}" presName="conn2-1" presStyleLbl="parChTrans1D2" presStyleIdx="1" presStyleCnt="2"/>
      <dgm:spPr/>
      <dgm:t>
        <a:bodyPr/>
        <a:lstStyle/>
        <a:p>
          <a:endParaRPr lang="en-US"/>
        </a:p>
      </dgm:t>
    </dgm:pt>
    <dgm:pt modelId="{73CC9B0C-9155-4635-9691-753DACC26AE5}" type="pres">
      <dgm:prSet presAssocID="{F2F625E6-A3ED-49BF-A396-CFEF71A0FDBD}" presName="connTx" presStyleLbl="parChTrans1D2" presStyleIdx="1" presStyleCnt="2"/>
      <dgm:spPr/>
      <dgm:t>
        <a:bodyPr/>
        <a:lstStyle/>
        <a:p>
          <a:endParaRPr lang="en-US"/>
        </a:p>
      </dgm:t>
    </dgm:pt>
    <dgm:pt modelId="{8C6AD39C-0F25-4001-BF9F-FAD07CD40B81}" type="pres">
      <dgm:prSet presAssocID="{7C5482B2-2BCE-4FE6-B965-6009C3413227}" presName="root2" presStyleCnt="0"/>
      <dgm:spPr/>
    </dgm:pt>
    <dgm:pt modelId="{FE3237F7-179D-45B4-A157-5C0B617EFC5A}" type="pres">
      <dgm:prSet presAssocID="{7C5482B2-2BCE-4FE6-B965-6009C3413227}" presName="LevelTwoTextNode" presStyleLbl="node2" presStyleIdx="1" presStyleCnt="2" custScaleY="150345">
        <dgm:presLayoutVars>
          <dgm:chPref val="3"/>
        </dgm:presLayoutVars>
      </dgm:prSet>
      <dgm:spPr/>
      <dgm:t>
        <a:bodyPr/>
        <a:lstStyle/>
        <a:p>
          <a:endParaRPr lang="en-US"/>
        </a:p>
      </dgm:t>
    </dgm:pt>
    <dgm:pt modelId="{FF5510F0-6CB8-4732-9D00-1A40FB5532F3}" type="pres">
      <dgm:prSet presAssocID="{7C5482B2-2BCE-4FE6-B965-6009C3413227}" presName="level3hierChild" presStyleCnt="0"/>
      <dgm:spPr/>
    </dgm:pt>
    <dgm:pt modelId="{196E0094-B4D6-4536-8D47-18775BA4A13F}" type="pres">
      <dgm:prSet presAssocID="{CC7B9AB5-1344-4112-AFB7-1C795CD13AB5}" presName="conn2-1" presStyleLbl="parChTrans1D3" presStyleIdx="1" presStyleCnt="2"/>
      <dgm:spPr/>
      <dgm:t>
        <a:bodyPr/>
        <a:lstStyle/>
        <a:p>
          <a:endParaRPr lang="en-US"/>
        </a:p>
      </dgm:t>
    </dgm:pt>
    <dgm:pt modelId="{6D6F781D-A9ED-4D7E-943E-0A39D1F9541D}" type="pres">
      <dgm:prSet presAssocID="{CC7B9AB5-1344-4112-AFB7-1C795CD13AB5}" presName="connTx" presStyleLbl="parChTrans1D3" presStyleIdx="1" presStyleCnt="2"/>
      <dgm:spPr/>
      <dgm:t>
        <a:bodyPr/>
        <a:lstStyle/>
        <a:p>
          <a:endParaRPr lang="en-US"/>
        </a:p>
      </dgm:t>
    </dgm:pt>
    <dgm:pt modelId="{29BBACEB-2136-41D2-BC1C-CA30FF913792}" type="pres">
      <dgm:prSet presAssocID="{4DBDE64C-E40C-4B4D-9394-080C2243A761}" presName="root2" presStyleCnt="0"/>
      <dgm:spPr/>
    </dgm:pt>
    <dgm:pt modelId="{B0C6FAC0-C27C-4C32-8D9A-7645E4676964}" type="pres">
      <dgm:prSet presAssocID="{4DBDE64C-E40C-4B4D-9394-080C2243A761}" presName="LevelTwoTextNode" presStyleLbl="node3" presStyleIdx="1" presStyleCnt="2" custScaleY="199284">
        <dgm:presLayoutVars>
          <dgm:chPref val="3"/>
        </dgm:presLayoutVars>
      </dgm:prSet>
      <dgm:spPr/>
      <dgm:t>
        <a:bodyPr/>
        <a:lstStyle/>
        <a:p>
          <a:endParaRPr lang="en-US"/>
        </a:p>
      </dgm:t>
    </dgm:pt>
    <dgm:pt modelId="{450CA876-28A2-41E4-A8B0-7E3E2E62486A}" type="pres">
      <dgm:prSet presAssocID="{4DBDE64C-E40C-4B4D-9394-080C2243A761}" presName="level3hierChild" presStyleCnt="0"/>
      <dgm:spPr/>
    </dgm:pt>
    <dgm:pt modelId="{9A714AA0-03B6-403A-9839-5723EF56E397}" type="pres">
      <dgm:prSet presAssocID="{D116BB5A-6665-4FB8-976F-BD96723EC549}" presName="conn2-1" presStyleLbl="parChTrans1D4" presStyleIdx="2" presStyleCnt="4"/>
      <dgm:spPr/>
      <dgm:t>
        <a:bodyPr/>
        <a:lstStyle/>
        <a:p>
          <a:endParaRPr lang="en-US"/>
        </a:p>
      </dgm:t>
    </dgm:pt>
    <dgm:pt modelId="{FC981E76-7E13-47A2-A8E7-7D2D5594F1EC}" type="pres">
      <dgm:prSet presAssocID="{D116BB5A-6665-4FB8-976F-BD96723EC549}" presName="connTx" presStyleLbl="parChTrans1D4" presStyleIdx="2" presStyleCnt="4"/>
      <dgm:spPr/>
      <dgm:t>
        <a:bodyPr/>
        <a:lstStyle/>
        <a:p>
          <a:endParaRPr lang="en-US"/>
        </a:p>
      </dgm:t>
    </dgm:pt>
    <dgm:pt modelId="{DDA2CC74-6675-4E47-8B56-399FB36DB887}" type="pres">
      <dgm:prSet presAssocID="{63F8CBD6-DAB3-4883-B48A-6099FDA2F10D}" presName="root2" presStyleCnt="0"/>
      <dgm:spPr/>
    </dgm:pt>
    <dgm:pt modelId="{1779804C-EC6A-4CB8-B762-75DE6CDFABD2}" type="pres">
      <dgm:prSet presAssocID="{63F8CBD6-DAB3-4883-B48A-6099FDA2F10D}" presName="LevelTwoTextNode" presStyleLbl="node4" presStyleIdx="2" presStyleCnt="4" custScaleY="196242">
        <dgm:presLayoutVars>
          <dgm:chPref val="3"/>
        </dgm:presLayoutVars>
      </dgm:prSet>
      <dgm:spPr/>
      <dgm:t>
        <a:bodyPr/>
        <a:lstStyle/>
        <a:p>
          <a:endParaRPr lang="en-US"/>
        </a:p>
      </dgm:t>
    </dgm:pt>
    <dgm:pt modelId="{860A5010-1EC8-4823-89D5-A144A6934A9E}" type="pres">
      <dgm:prSet presAssocID="{63F8CBD6-DAB3-4883-B48A-6099FDA2F10D}" presName="level3hierChild" presStyleCnt="0"/>
      <dgm:spPr/>
    </dgm:pt>
    <dgm:pt modelId="{36160D62-515A-4700-BF5F-9809943F18EA}" type="pres">
      <dgm:prSet presAssocID="{D01A296D-C422-47D0-AFBA-9D0B3328FDED}" presName="conn2-1" presStyleLbl="parChTrans1D4" presStyleIdx="3" presStyleCnt="4"/>
      <dgm:spPr/>
      <dgm:t>
        <a:bodyPr/>
        <a:lstStyle/>
        <a:p>
          <a:endParaRPr lang="en-US"/>
        </a:p>
      </dgm:t>
    </dgm:pt>
    <dgm:pt modelId="{F577EF5B-A6BA-422F-8F6D-4E17DA0ED0F7}" type="pres">
      <dgm:prSet presAssocID="{D01A296D-C422-47D0-AFBA-9D0B3328FDED}" presName="connTx" presStyleLbl="parChTrans1D4" presStyleIdx="3" presStyleCnt="4"/>
      <dgm:spPr/>
      <dgm:t>
        <a:bodyPr/>
        <a:lstStyle/>
        <a:p>
          <a:endParaRPr lang="en-US"/>
        </a:p>
      </dgm:t>
    </dgm:pt>
    <dgm:pt modelId="{23A55EDE-F6C1-4451-AA3D-8E947770C30A}" type="pres">
      <dgm:prSet presAssocID="{FF3E1492-7897-4F6C-AA16-885ACCF27A28}" presName="root2" presStyleCnt="0"/>
      <dgm:spPr/>
    </dgm:pt>
    <dgm:pt modelId="{70FF0632-BAEA-4978-90CA-745F62822C11}" type="pres">
      <dgm:prSet presAssocID="{FF3E1492-7897-4F6C-AA16-885ACCF27A28}" presName="LevelTwoTextNode" presStyleLbl="node4" presStyleIdx="3" presStyleCnt="4" custScaleY="188981">
        <dgm:presLayoutVars>
          <dgm:chPref val="3"/>
        </dgm:presLayoutVars>
      </dgm:prSet>
      <dgm:spPr/>
      <dgm:t>
        <a:bodyPr/>
        <a:lstStyle/>
        <a:p>
          <a:endParaRPr lang="en-US"/>
        </a:p>
      </dgm:t>
    </dgm:pt>
    <dgm:pt modelId="{DC77F77D-D5C2-4088-B8EF-9377ECD11A20}" type="pres">
      <dgm:prSet presAssocID="{FF3E1492-7897-4F6C-AA16-885ACCF27A28}" presName="level3hierChild" presStyleCnt="0"/>
      <dgm:spPr/>
    </dgm:pt>
  </dgm:ptLst>
  <dgm:cxnLst>
    <dgm:cxn modelId="{39E45101-71EE-45DE-B3D5-45699D5C6584}" type="presOf" srcId="{F2F625E6-A3ED-49BF-A396-CFEF71A0FDBD}" destId="{73CC9B0C-9155-4635-9691-753DACC26AE5}" srcOrd="1" destOrd="0" presId="urn:microsoft.com/office/officeart/2008/layout/HorizontalMultiLevelHierarchy"/>
    <dgm:cxn modelId="{11AA09CC-029C-4C00-8980-085AF1602B9C}" type="presOf" srcId="{F4BFDE98-FF47-49C8-B2A1-B00BDFA18130}" destId="{CBD6AF8D-E5A0-474A-B5B6-87C54BF73F7C}" srcOrd="1" destOrd="0" presId="urn:microsoft.com/office/officeart/2008/layout/HorizontalMultiLevelHierarchy"/>
    <dgm:cxn modelId="{D74F49AB-F41D-41A1-B776-FD7772C9A5E1}" type="presOf" srcId="{942FCE60-49E5-4273-AA40-B984E05D15DD}" destId="{98F44F10-52DA-4263-9512-6753119CEBF9}" srcOrd="0" destOrd="0" presId="urn:microsoft.com/office/officeart/2008/layout/HorizontalMultiLevelHierarchy"/>
    <dgm:cxn modelId="{2F3A79E0-F32E-4E9D-81D3-36CDCFC75D9E}" type="presOf" srcId="{CC7B9AB5-1344-4112-AFB7-1C795CD13AB5}" destId="{6D6F781D-A9ED-4D7E-943E-0A39D1F9541D}" srcOrd="1" destOrd="0" presId="urn:microsoft.com/office/officeart/2008/layout/HorizontalMultiLevelHierarchy"/>
    <dgm:cxn modelId="{B0603372-D400-43C6-8FBB-358313CD7C35}" type="presOf" srcId="{D116BB5A-6665-4FB8-976F-BD96723EC549}" destId="{FC981E76-7E13-47A2-A8E7-7D2D5594F1EC}" srcOrd="1" destOrd="0" presId="urn:microsoft.com/office/officeart/2008/layout/HorizontalMultiLevelHierarchy"/>
    <dgm:cxn modelId="{A28B8550-D5B7-4C79-9B48-3985B81E97DE}" srcId="{4B67733A-D48D-4949-85DD-A6F3E2F851F8}" destId="{F0B67335-9BCA-45C5-8828-729A262034DF}" srcOrd="0" destOrd="0" parTransId="{77558DDC-7B92-4B66-BC5F-E76563FA62DB}" sibTransId="{D62399F6-09D3-49DD-8AF4-71897861CF38}"/>
    <dgm:cxn modelId="{716B6AE0-A4C7-48AC-A398-784B9F5935D5}" type="presOf" srcId="{F4BFDE98-FF47-49C8-B2A1-B00BDFA18130}" destId="{45D03A37-499A-47B5-9484-85A3A60AB6E2}" srcOrd="0" destOrd="0" presId="urn:microsoft.com/office/officeart/2008/layout/HorizontalMultiLevelHierarchy"/>
    <dgm:cxn modelId="{2666DB05-B565-4A36-A92F-F637F8520D30}" type="presOf" srcId="{63F8CBD6-DAB3-4883-B48A-6099FDA2F10D}" destId="{1779804C-EC6A-4CB8-B762-75DE6CDFABD2}" srcOrd="0" destOrd="0" presId="urn:microsoft.com/office/officeart/2008/layout/HorizontalMultiLevelHierarchy"/>
    <dgm:cxn modelId="{E1054F1B-19A6-4059-8C3E-BF9879FF1853}" type="presOf" srcId="{D116BB5A-6665-4FB8-976F-BD96723EC549}" destId="{9A714AA0-03B6-403A-9839-5723EF56E397}" srcOrd="0" destOrd="0" presId="urn:microsoft.com/office/officeart/2008/layout/HorizontalMultiLevelHierarchy"/>
    <dgm:cxn modelId="{3D9B5B0B-13E0-4E5E-AC4B-A58852B73D3E}" srcId="{63F8CBD6-DAB3-4883-B48A-6099FDA2F10D}" destId="{FF3E1492-7897-4F6C-AA16-885ACCF27A28}" srcOrd="0" destOrd="0" parTransId="{D01A296D-C422-47D0-AFBA-9D0B3328FDED}" sibTransId="{10961D07-D5C5-4EE1-BCB8-10128C4F7991}"/>
    <dgm:cxn modelId="{AC23550F-6327-49EC-9A46-F009DB4BDFEE}" type="presOf" srcId="{2537AC57-B6F0-40F5-9F99-A5F5BE2FFDD5}" destId="{3198D05A-0C6E-4023-B9D3-F3F95B98FAB2}" srcOrd="0" destOrd="0" presId="urn:microsoft.com/office/officeart/2008/layout/HorizontalMultiLevelHierarchy"/>
    <dgm:cxn modelId="{BF6C283B-0418-424B-B602-204B955C9A70}" type="presOf" srcId="{D01A296D-C422-47D0-AFBA-9D0B3328FDED}" destId="{36160D62-515A-4700-BF5F-9809943F18EA}" srcOrd="0" destOrd="0" presId="urn:microsoft.com/office/officeart/2008/layout/HorizontalMultiLevelHierarchy"/>
    <dgm:cxn modelId="{7573CC8E-0B4D-4F22-BF12-0A2A5FC93A32}" type="presOf" srcId="{D01A296D-C422-47D0-AFBA-9D0B3328FDED}" destId="{F577EF5B-A6BA-422F-8F6D-4E17DA0ED0F7}" srcOrd="1" destOrd="0" presId="urn:microsoft.com/office/officeart/2008/layout/HorizontalMultiLevelHierarchy"/>
    <dgm:cxn modelId="{D38C2C8E-BCDA-41FB-A8ED-1C9404AE3C62}" srcId="{4DBDE64C-E40C-4B4D-9394-080C2243A761}" destId="{63F8CBD6-DAB3-4883-B48A-6099FDA2F10D}" srcOrd="0" destOrd="0" parTransId="{D116BB5A-6665-4FB8-976F-BD96723EC549}" sibTransId="{22DBE74A-44BF-416D-A0FD-F9F64B67C645}"/>
    <dgm:cxn modelId="{9C3D0547-7A8F-47F0-8A8E-4116095BB528}" srcId="{8C479F16-1723-402D-8AE1-30C36884669F}" destId="{72CB0299-1E42-4322-8968-64F9A01833BA}" srcOrd="0" destOrd="0" parTransId="{797AA95D-F6E5-4189-9A03-B797A70CDC40}" sibTransId="{1AA99A0E-0D09-4ACA-BB03-708A18E49D8B}"/>
    <dgm:cxn modelId="{89D21126-8E70-4447-B7CE-940629E1C3FB}" srcId="{F0B67335-9BCA-45C5-8828-729A262034DF}" destId="{942FCE60-49E5-4273-AA40-B984E05D15DD}" srcOrd="0" destOrd="0" parTransId="{CCF9D323-AA44-4C52-B517-DE8FBA1EE028}" sibTransId="{3A54140A-51E8-4525-89B8-DA224CDAC782}"/>
    <dgm:cxn modelId="{471DD035-EA96-4115-9B7E-05AEBCE3BC1E}" srcId="{72CB0299-1E42-4322-8968-64F9A01833BA}" destId="{2537AC57-B6F0-40F5-9F99-A5F5BE2FFDD5}" srcOrd="0" destOrd="0" parTransId="{4A3AE035-C4FD-4C3C-9466-1294AD0E1204}" sibTransId="{242443E1-8933-4D5B-9DD6-C6436A8B462E}"/>
    <dgm:cxn modelId="{DEDFAA75-07B9-4A9D-AEDD-30BD50722065}" type="presOf" srcId="{72CB0299-1E42-4322-8968-64F9A01833BA}" destId="{34F87BFD-ADBC-4BE3-978D-40E4BFBCE8DA}" srcOrd="0" destOrd="0" presId="urn:microsoft.com/office/officeart/2008/layout/HorizontalMultiLevelHierarchy"/>
    <dgm:cxn modelId="{BD310B47-E870-4093-AF47-1BB2A8CD0496}" type="presOf" srcId="{4DBDE64C-E40C-4B4D-9394-080C2243A761}" destId="{B0C6FAC0-C27C-4C32-8D9A-7645E4676964}" srcOrd="0" destOrd="0" presId="urn:microsoft.com/office/officeart/2008/layout/HorizontalMultiLevelHierarchy"/>
    <dgm:cxn modelId="{F834534B-D24E-485B-B356-91C834D3FCB5}" type="presOf" srcId="{4B67733A-D48D-4949-85DD-A6F3E2F851F8}" destId="{20A79EAC-F640-4C16-8D6D-FE2D59AF88FB}" srcOrd="0" destOrd="0" presId="urn:microsoft.com/office/officeart/2008/layout/HorizontalMultiLevelHierarchy"/>
    <dgm:cxn modelId="{81BF6B4F-8A4F-407F-81F0-941459B83852}" type="presOf" srcId="{77558DDC-7B92-4B66-BC5F-E76563FA62DB}" destId="{E54FC985-041D-43D1-9B2A-260ED909951A}" srcOrd="1" destOrd="0" presId="urn:microsoft.com/office/officeart/2008/layout/HorizontalMultiLevelHierarchy"/>
    <dgm:cxn modelId="{DC1DE14F-9468-4401-9445-0D42A6DB7026}" type="presOf" srcId="{7C5482B2-2BCE-4FE6-B965-6009C3413227}" destId="{FE3237F7-179D-45B4-A157-5C0B617EFC5A}" srcOrd="0" destOrd="0" presId="urn:microsoft.com/office/officeart/2008/layout/HorizontalMultiLevelHierarchy"/>
    <dgm:cxn modelId="{C8778D17-7943-44D7-961C-60E6C81C3AB2}" type="presOf" srcId="{4A3AE035-C4FD-4C3C-9466-1294AD0E1204}" destId="{9AD4337F-2A8B-4F0B-AA00-804727636FB9}" srcOrd="0" destOrd="0" presId="urn:microsoft.com/office/officeart/2008/layout/HorizontalMultiLevelHierarchy"/>
    <dgm:cxn modelId="{715989E5-838F-49BA-AB17-98CD21682921}" srcId="{72CB0299-1E42-4322-8968-64F9A01833BA}" destId="{7C5482B2-2BCE-4FE6-B965-6009C3413227}" srcOrd="1" destOrd="0" parTransId="{F2F625E6-A3ED-49BF-A396-CFEF71A0FDBD}" sibTransId="{B08FB1F3-C25A-43D1-8379-659E4AAF9EAC}"/>
    <dgm:cxn modelId="{FB49A4A9-1788-4F4B-ABF2-5997B438DFA6}" type="presOf" srcId="{8C479F16-1723-402D-8AE1-30C36884669F}" destId="{77F5E7F6-63E3-405D-B867-6DE10B17EF81}" srcOrd="0" destOrd="0" presId="urn:microsoft.com/office/officeart/2008/layout/HorizontalMultiLevelHierarchy"/>
    <dgm:cxn modelId="{C794350C-2B95-486D-8311-80356A3C826E}" srcId="{7C5482B2-2BCE-4FE6-B965-6009C3413227}" destId="{4DBDE64C-E40C-4B4D-9394-080C2243A761}" srcOrd="0" destOrd="0" parTransId="{CC7B9AB5-1344-4112-AFB7-1C795CD13AB5}" sibTransId="{4E5350E6-CF44-48F1-BF3D-80E1A3941D3A}"/>
    <dgm:cxn modelId="{F52064EC-DA44-49A6-B960-149C4CAEA4FB}" type="presOf" srcId="{4A3AE035-C4FD-4C3C-9466-1294AD0E1204}" destId="{337006FF-A2AE-4816-B495-9A724372C6C9}" srcOrd="1" destOrd="0" presId="urn:microsoft.com/office/officeart/2008/layout/HorizontalMultiLevelHierarchy"/>
    <dgm:cxn modelId="{3019C4D2-1B8E-4777-AA80-6CE634F051EE}" srcId="{2537AC57-B6F0-40F5-9F99-A5F5BE2FFDD5}" destId="{4B67733A-D48D-4949-85DD-A6F3E2F851F8}" srcOrd="0" destOrd="0" parTransId="{F4BFDE98-FF47-49C8-B2A1-B00BDFA18130}" sibTransId="{B6520017-E71C-45FD-9A15-5A5B87EFCF3B}"/>
    <dgm:cxn modelId="{92259663-1673-4324-A148-2906CCC337F8}" type="presOf" srcId="{F2F625E6-A3ED-49BF-A396-CFEF71A0FDBD}" destId="{32E54EF6-67F1-4B22-85D0-C95AE15CAEF9}" srcOrd="0" destOrd="0" presId="urn:microsoft.com/office/officeart/2008/layout/HorizontalMultiLevelHierarchy"/>
    <dgm:cxn modelId="{98AB9F58-FFD1-4F49-9917-965040831AEC}" type="presOf" srcId="{CCF9D323-AA44-4C52-B517-DE8FBA1EE028}" destId="{D07B5CD2-5513-4FAC-9757-14182E891E3B}" srcOrd="1" destOrd="0" presId="urn:microsoft.com/office/officeart/2008/layout/HorizontalMultiLevelHierarchy"/>
    <dgm:cxn modelId="{55B5D6D1-EA9B-45AD-A5F4-9EB8139844A7}" type="presOf" srcId="{CCF9D323-AA44-4C52-B517-DE8FBA1EE028}" destId="{50B77558-4171-4BB4-8D34-BCEEBB0E0E5B}" srcOrd="0" destOrd="0" presId="urn:microsoft.com/office/officeart/2008/layout/HorizontalMultiLevelHierarchy"/>
    <dgm:cxn modelId="{7EE8338D-E904-4B06-BE67-31724A7EB504}" type="presOf" srcId="{FF3E1492-7897-4F6C-AA16-885ACCF27A28}" destId="{70FF0632-BAEA-4978-90CA-745F62822C11}" srcOrd="0" destOrd="0" presId="urn:microsoft.com/office/officeart/2008/layout/HorizontalMultiLevelHierarchy"/>
    <dgm:cxn modelId="{0F72B44C-C9B3-4DE3-9577-93E5D0081CBD}" type="presOf" srcId="{CC7B9AB5-1344-4112-AFB7-1C795CD13AB5}" destId="{196E0094-B4D6-4536-8D47-18775BA4A13F}" srcOrd="0" destOrd="0" presId="urn:microsoft.com/office/officeart/2008/layout/HorizontalMultiLevelHierarchy"/>
    <dgm:cxn modelId="{E431EBE4-1929-469D-ADF8-E7E98DFF262A}" type="presOf" srcId="{77558DDC-7B92-4B66-BC5F-E76563FA62DB}" destId="{43739D9E-6DF1-4808-AA87-31F2F51DBE4B}" srcOrd="0" destOrd="0" presId="urn:microsoft.com/office/officeart/2008/layout/HorizontalMultiLevelHierarchy"/>
    <dgm:cxn modelId="{56F552FE-25FE-4E11-AAA8-0777155CAAB5}" type="presOf" srcId="{F0B67335-9BCA-45C5-8828-729A262034DF}" destId="{41B25F4B-A541-4EDD-A5B6-2C216F519563}" srcOrd="0" destOrd="0" presId="urn:microsoft.com/office/officeart/2008/layout/HorizontalMultiLevelHierarchy"/>
    <dgm:cxn modelId="{953698C7-2433-4929-8CAB-311C135BFA2E}" type="presParOf" srcId="{77F5E7F6-63E3-405D-B867-6DE10B17EF81}" destId="{F52E7F54-FBFA-448B-AC56-8966D7D18E60}" srcOrd="0" destOrd="0" presId="urn:microsoft.com/office/officeart/2008/layout/HorizontalMultiLevelHierarchy"/>
    <dgm:cxn modelId="{243CD942-B13B-417C-A1CB-5FAB3244AC12}" type="presParOf" srcId="{F52E7F54-FBFA-448B-AC56-8966D7D18E60}" destId="{34F87BFD-ADBC-4BE3-978D-40E4BFBCE8DA}" srcOrd="0" destOrd="0" presId="urn:microsoft.com/office/officeart/2008/layout/HorizontalMultiLevelHierarchy"/>
    <dgm:cxn modelId="{B27D584C-4B7B-4CE5-BE2F-D8134BC9F099}" type="presParOf" srcId="{F52E7F54-FBFA-448B-AC56-8966D7D18E60}" destId="{B2832F04-85DD-4BD8-BAAD-8AC9460A1E3C}" srcOrd="1" destOrd="0" presId="urn:microsoft.com/office/officeart/2008/layout/HorizontalMultiLevelHierarchy"/>
    <dgm:cxn modelId="{DF672511-46E9-45C9-B936-AD1D6C89F43A}" type="presParOf" srcId="{B2832F04-85DD-4BD8-BAAD-8AC9460A1E3C}" destId="{9AD4337F-2A8B-4F0B-AA00-804727636FB9}" srcOrd="0" destOrd="0" presId="urn:microsoft.com/office/officeart/2008/layout/HorizontalMultiLevelHierarchy"/>
    <dgm:cxn modelId="{42B411A4-ED73-4D52-82FB-F8780827D14A}" type="presParOf" srcId="{9AD4337F-2A8B-4F0B-AA00-804727636FB9}" destId="{337006FF-A2AE-4816-B495-9A724372C6C9}" srcOrd="0" destOrd="0" presId="urn:microsoft.com/office/officeart/2008/layout/HorizontalMultiLevelHierarchy"/>
    <dgm:cxn modelId="{7D89784F-8832-4947-B8A3-313BE655CE8F}" type="presParOf" srcId="{B2832F04-85DD-4BD8-BAAD-8AC9460A1E3C}" destId="{D63086CB-4ED8-402B-AAEA-3AA9D08E4435}" srcOrd="1" destOrd="0" presId="urn:microsoft.com/office/officeart/2008/layout/HorizontalMultiLevelHierarchy"/>
    <dgm:cxn modelId="{8A8A7745-F5E8-4086-8FDB-FA93FFD6064C}" type="presParOf" srcId="{D63086CB-4ED8-402B-AAEA-3AA9D08E4435}" destId="{3198D05A-0C6E-4023-B9D3-F3F95B98FAB2}" srcOrd="0" destOrd="0" presId="urn:microsoft.com/office/officeart/2008/layout/HorizontalMultiLevelHierarchy"/>
    <dgm:cxn modelId="{F4FB57AC-C070-48F2-A6DF-92F56A764AF1}" type="presParOf" srcId="{D63086CB-4ED8-402B-AAEA-3AA9D08E4435}" destId="{652A3E1E-979A-4FFB-82F7-83A70EA7D1D7}" srcOrd="1" destOrd="0" presId="urn:microsoft.com/office/officeart/2008/layout/HorizontalMultiLevelHierarchy"/>
    <dgm:cxn modelId="{CAF942C8-BCB9-4952-9C30-351038CE6D04}" type="presParOf" srcId="{652A3E1E-979A-4FFB-82F7-83A70EA7D1D7}" destId="{45D03A37-499A-47B5-9484-85A3A60AB6E2}" srcOrd="0" destOrd="0" presId="urn:microsoft.com/office/officeart/2008/layout/HorizontalMultiLevelHierarchy"/>
    <dgm:cxn modelId="{A660286F-B373-44F8-A464-B87172DCEEEF}" type="presParOf" srcId="{45D03A37-499A-47B5-9484-85A3A60AB6E2}" destId="{CBD6AF8D-E5A0-474A-B5B6-87C54BF73F7C}" srcOrd="0" destOrd="0" presId="urn:microsoft.com/office/officeart/2008/layout/HorizontalMultiLevelHierarchy"/>
    <dgm:cxn modelId="{8280EE87-0EE8-4207-9279-C6F6E84F0824}" type="presParOf" srcId="{652A3E1E-979A-4FFB-82F7-83A70EA7D1D7}" destId="{6B6EF4B4-143E-4ABE-88E0-F7B90D9BDB2A}" srcOrd="1" destOrd="0" presId="urn:microsoft.com/office/officeart/2008/layout/HorizontalMultiLevelHierarchy"/>
    <dgm:cxn modelId="{608F0F8B-E218-4B87-8189-D7D86D5DB21A}" type="presParOf" srcId="{6B6EF4B4-143E-4ABE-88E0-F7B90D9BDB2A}" destId="{20A79EAC-F640-4C16-8D6D-FE2D59AF88FB}" srcOrd="0" destOrd="0" presId="urn:microsoft.com/office/officeart/2008/layout/HorizontalMultiLevelHierarchy"/>
    <dgm:cxn modelId="{8B07C5BB-2E71-4356-B77A-0FD2918DE04A}" type="presParOf" srcId="{6B6EF4B4-143E-4ABE-88E0-F7B90D9BDB2A}" destId="{7306CFE9-7DF7-42DF-BCE1-96F9EC2ECC5A}" srcOrd="1" destOrd="0" presId="urn:microsoft.com/office/officeart/2008/layout/HorizontalMultiLevelHierarchy"/>
    <dgm:cxn modelId="{861578D5-04C6-4966-B1DF-185C1A5F4607}" type="presParOf" srcId="{7306CFE9-7DF7-42DF-BCE1-96F9EC2ECC5A}" destId="{43739D9E-6DF1-4808-AA87-31F2F51DBE4B}" srcOrd="0" destOrd="0" presId="urn:microsoft.com/office/officeart/2008/layout/HorizontalMultiLevelHierarchy"/>
    <dgm:cxn modelId="{BD2732F2-D919-41FC-AA20-D5EC60E0FD9A}" type="presParOf" srcId="{43739D9E-6DF1-4808-AA87-31F2F51DBE4B}" destId="{E54FC985-041D-43D1-9B2A-260ED909951A}" srcOrd="0" destOrd="0" presId="urn:microsoft.com/office/officeart/2008/layout/HorizontalMultiLevelHierarchy"/>
    <dgm:cxn modelId="{6F5BAA9A-1B4E-4065-B2B1-F57153D23228}" type="presParOf" srcId="{7306CFE9-7DF7-42DF-BCE1-96F9EC2ECC5A}" destId="{162B1A07-8645-4B8F-B5FA-9102C0245C43}" srcOrd="1" destOrd="0" presId="urn:microsoft.com/office/officeart/2008/layout/HorizontalMultiLevelHierarchy"/>
    <dgm:cxn modelId="{DEFCF178-5296-4E30-9344-9DE0E4FA8A76}" type="presParOf" srcId="{162B1A07-8645-4B8F-B5FA-9102C0245C43}" destId="{41B25F4B-A541-4EDD-A5B6-2C216F519563}" srcOrd="0" destOrd="0" presId="urn:microsoft.com/office/officeart/2008/layout/HorizontalMultiLevelHierarchy"/>
    <dgm:cxn modelId="{520D37DD-F877-4243-A3F1-625BA2812A87}" type="presParOf" srcId="{162B1A07-8645-4B8F-B5FA-9102C0245C43}" destId="{789E0665-7788-4DA8-8604-C5D8A40D8B88}" srcOrd="1" destOrd="0" presId="urn:microsoft.com/office/officeart/2008/layout/HorizontalMultiLevelHierarchy"/>
    <dgm:cxn modelId="{C44F2E53-FAA9-4581-9D07-9BF6BD122584}" type="presParOf" srcId="{789E0665-7788-4DA8-8604-C5D8A40D8B88}" destId="{50B77558-4171-4BB4-8D34-BCEEBB0E0E5B}" srcOrd="0" destOrd="0" presId="urn:microsoft.com/office/officeart/2008/layout/HorizontalMultiLevelHierarchy"/>
    <dgm:cxn modelId="{9A5BC558-B8C6-40DD-9252-2873AD6EA09A}" type="presParOf" srcId="{50B77558-4171-4BB4-8D34-BCEEBB0E0E5B}" destId="{D07B5CD2-5513-4FAC-9757-14182E891E3B}" srcOrd="0" destOrd="0" presId="urn:microsoft.com/office/officeart/2008/layout/HorizontalMultiLevelHierarchy"/>
    <dgm:cxn modelId="{A0139C13-9BFE-4A31-A98C-0A339C63BADD}" type="presParOf" srcId="{789E0665-7788-4DA8-8604-C5D8A40D8B88}" destId="{DBE182AD-2770-4E60-8449-902DD04624D0}" srcOrd="1" destOrd="0" presId="urn:microsoft.com/office/officeart/2008/layout/HorizontalMultiLevelHierarchy"/>
    <dgm:cxn modelId="{B29A75CF-D431-4257-B12C-1733BC0054E9}" type="presParOf" srcId="{DBE182AD-2770-4E60-8449-902DD04624D0}" destId="{98F44F10-52DA-4263-9512-6753119CEBF9}" srcOrd="0" destOrd="0" presId="urn:microsoft.com/office/officeart/2008/layout/HorizontalMultiLevelHierarchy"/>
    <dgm:cxn modelId="{3F951443-CCBB-457A-9A2D-600AD4AFA7B6}" type="presParOf" srcId="{DBE182AD-2770-4E60-8449-902DD04624D0}" destId="{606A079E-7C56-400A-8420-735BD2F99434}" srcOrd="1" destOrd="0" presId="urn:microsoft.com/office/officeart/2008/layout/HorizontalMultiLevelHierarchy"/>
    <dgm:cxn modelId="{EC2E08A6-2EA1-43F8-B46A-5AC72BBF0301}" type="presParOf" srcId="{B2832F04-85DD-4BD8-BAAD-8AC9460A1E3C}" destId="{32E54EF6-67F1-4B22-85D0-C95AE15CAEF9}" srcOrd="2" destOrd="0" presId="urn:microsoft.com/office/officeart/2008/layout/HorizontalMultiLevelHierarchy"/>
    <dgm:cxn modelId="{90691E94-A8CE-4DC9-B46A-E4D84F98A721}" type="presParOf" srcId="{32E54EF6-67F1-4B22-85D0-C95AE15CAEF9}" destId="{73CC9B0C-9155-4635-9691-753DACC26AE5}" srcOrd="0" destOrd="0" presId="urn:microsoft.com/office/officeart/2008/layout/HorizontalMultiLevelHierarchy"/>
    <dgm:cxn modelId="{BEB957EA-5BCA-4839-A7A2-EB846ACA1ED1}" type="presParOf" srcId="{B2832F04-85DD-4BD8-BAAD-8AC9460A1E3C}" destId="{8C6AD39C-0F25-4001-BF9F-FAD07CD40B81}" srcOrd="3" destOrd="0" presId="urn:microsoft.com/office/officeart/2008/layout/HorizontalMultiLevelHierarchy"/>
    <dgm:cxn modelId="{91AA5AB0-4B75-4819-A485-9BB75FFB8C81}" type="presParOf" srcId="{8C6AD39C-0F25-4001-BF9F-FAD07CD40B81}" destId="{FE3237F7-179D-45B4-A157-5C0B617EFC5A}" srcOrd="0" destOrd="0" presId="urn:microsoft.com/office/officeart/2008/layout/HorizontalMultiLevelHierarchy"/>
    <dgm:cxn modelId="{249B1853-2FAC-4074-8B09-356B4919A4BA}" type="presParOf" srcId="{8C6AD39C-0F25-4001-BF9F-FAD07CD40B81}" destId="{FF5510F0-6CB8-4732-9D00-1A40FB5532F3}" srcOrd="1" destOrd="0" presId="urn:microsoft.com/office/officeart/2008/layout/HorizontalMultiLevelHierarchy"/>
    <dgm:cxn modelId="{C04D26A2-9FB3-4857-9EB4-B4DA5D786CDB}" type="presParOf" srcId="{FF5510F0-6CB8-4732-9D00-1A40FB5532F3}" destId="{196E0094-B4D6-4536-8D47-18775BA4A13F}" srcOrd="0" destOrd="0" presId="urn:microsoft.com/office/officeart/2008/layout/HorizontalMultiLevelHierarchy"/>
    <dgm:cxn modelId="{D8EBBFF0-9738-409A-A4D1-1EA21C96ECE4}" type="presParOf" srcId="{196E0094-B4D6-4536-8D47-18775BA4A13F}" destId="{6D6F781D-A9ED-4D7E-943E-0A39D1F9541D}" srcOrd="0" destOrd="0" presId="urn:microsoft.com/office/officeart/2008/layout/HorizontalMultiLevelHierarchy"/>
    <dgm:cxn modelId="{E9DE73BA-E2B9-440F-AE9E-6BB7466E717E}" type="presParOf" srcId="{FF5510F0-6CB8-4732-9D00-1A40FB5532F3}" destId="{29BBACEB-2136-41D2-BC1C-CA30FF913792}" srcOrd="1" destOrd="0" presId="urn:microsoft.com/office/officeart/2008/layout/HorizontalMultiLevelHierarchy"/>
    <dgm:cxn modelId="{D3DBF458-D7BF-4ED9-B962-D88DB146B7C1}" type="presParOf" srcId="{29BBACEB-2136-41D2-BC1C-CA30FF913792}" destId="{B0C6FAC0-C27C-4C32-8D9A-7645E4676964}" srcOrd="0" destOrd="0" presId="urn:microsoft.com/office/officeart/2008/layout/HorizontalMultiLevelHierarchy"/>
    <dgm:cxn modelId="{1F68B2DC-426C-4511-8103-694DEB7981A1}" type="presParOf" srcId="{29BBACEB-2136-41D2-BC1C-CA30FF913792}" destId="{450CA876-28A2-41E4-A8B0-7E3E2E62486A}" srcOrd="1" destOrd="0" presId="urn:microsoft.com/office/officeart/2008/layout/HorizontalMultiLevelHierarchy"/>
    <dgm:cxn modelId="{47CA5FE4-15A6-42A9-865B-002F550B91F6}" type="presParOf" srcId="{450CA876-28A2-41E4-A8B0-7E3E2E62486A}" destId="{9A714AA0-03B6-403A-9839-5723EF56E397}" srcOrd="0" destOrd="0" presId="urn:microsoft.com/office/officeart/2008/layout/HorizontalMultiLevelHierarchy"/>
    <dgm:cxn modelId="{EA861419-E2E7-4BE7-AF72-1680B0186A7D}" type="presParOf" srcId="{9A714AA0-03B6-403A-9839-5723EF56E397}" destId="{FC981E76-7E13-47A2-A8E7-7D2D5594F1EC}" srcOrd="0" destOrd="0" presId="urn:microsoft.com/office/officeart/2008/layout/HorizontalMultiLevelHierarchy"/>
    <dgm:cxn modelId="{B539C261-4A8C-4558-9BDB-099796C7544C}" type="presParOf" srcId="{450CA876-28A2-41E4-A8B0-7E3E2E62486A}" destId="{DDA2CC74-6675-4E47-8B56-399FB36DB887}" srcOrd="1" destOrd="0" presId="urn:microsoft.com/office/officeart/2008/layout/HorizontalMultiLevelHierarchy"/>
    <dgm:cxn modelId="{F4493C8B-BB58-4621-BEE4-15F6167A1DDE}" type="presParOf" srcId="{DDA2CC74-6675-4E47-8B56-399FB36DB887}" destId="{1779804C-EC6A-4CB8-B762-75DE6CDFABD2}" srcOrd="0" destOrd="0" presId="urn:microsoft.com/office/officeart/2008/layout/HorizontalMultiLevelHierarchy"/>
    <dgm:cxn modelId="{1FC95C13-B8B6-4C9C-BB25-8AB0033E935F}" type="presParOf" srcId="{DDA2CC74-6675-4E47-8B56-399FB36DB887}" destId="{860A5010-1EC8-4823-89D5-A144A6934A9E}" srcOrd="1" destOrd="0" presId="urn:microsoft.com/office/officeart/2008/layout/HorizontalMultiLevelHierarchy"/>
    <dgm:cxn modelId="{5FF08306-2BF1-4A73-AC23-BE216A693A0A}" type="presParOf" srcId="{860A5010-1EC8-4823-89D5-A144A6934A9E}" destId="{36160D62-515A-4700-BF5F-9809943F18EA}" srcOrd="0" destOrd="0" presId="urn:microsoft.com/office/officeart/2008/layout/HorizontalMultiLevelHierarchy"/>
    <dgm:cxn modelId="{8473B726-966A-4237-8770-1CD76E85CEBA}" type="presParOf" srcId="{36160D62-515A-4700-BF5F-9809943F18EA}" destId="{F577EF5B-A6BA-422F-8F6D-4E17DA0ED0F7}" srcOrd="0" destOrd="0" presId="urn:microsoft.com/office/officeart/2008/layout/HorizontalMultiLevelHierarchy"/>
    <dgm:cxn modelId="{8FBC6C5F-6AC0-4398-8C3C-ADD9FBD98769}" type="presParOf" srcId="{860A5010-1EC8-4823-89D5-A144A6934A9E}" destId="{23A55EDE-F6C1-4451-AA3D-8E947770C30A}" srcOrd="1" destOrd="0" presId="urn:microsoft.com/office/officeart/2008/layout/HorizontalMultiLevelHierarchy"/>
    <dgm:cxn modelId="{8DEE4BC4-6505-4C50-8DBD-64210FB76B2C}" type="presParOf" srcId="{23A55EDE-F6C1-4451-AA3D-8E947770C30A}" destId="{70FF0632-BAEA-4978-90CA-745F62822C11}" srcOrd="0" destOrd="0" presId="urn:microsoft.com/office/officeart/2008/layout/HorizontalMultiLevelHierarchy"/>
    <dgm:cxn modelId="{B629FE1B-B20E-47E8-A1D0-E8E3A6D8DF38}" type="presParOf" srcId="{23A55EDE-F6C1-4451-AA3D-8E947770C30A}" destId="{DC77F77D-D5C2-4088-B8EF-9377ECD11A2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A258E0-0EF9-4D88-A74D-8BC1DA4F5B26}"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F8B27A2D-95C8-4773-BF8C-F0718CBF5E14}">
      <dgm:prSet phldrT="[Text]"/>
      <dgm:spPr/>
      <dgm:t>
        <a:bodyPr/>
        <a:lstStyle/>
        <a:p>
          <a:r>
            <a:rPr lang="en-US" altLang="en-US" dirty="0" smtClean="0">
              <a:solidFill>
                <a:schemeClr val="bg1"/>
              </a:solidFill>
              <a:ea typeface="ＭＳ Ｐゴシック" charset="-128"/>
            </a:rPr>
            <a:t>Cannot be detected by ordinary urine testing </a:t>
          </a:r>
          <a:endParaRPr lang="en-US" dirty="0" smtClean="0">
            <a:solidFill>
              <a:schemeClr val="bg1"/>
            </a:solidFill>
          </a:endParaRPr>
        </a:p>
      </dgm:t>
    </dgm:pt>
    <dgm:pt modelId="{79AEB617-F369-4907-80E8-2A5147527177}" type="parTrans" cxnId="{59D66DB0-AB1A-4785-B143-A02430EA6897}">
      <dgm:prSet/>
      <dgm:spPr/>
      <dgm:t>
        <a:bodyPr/>
        <a:lstStyle/>
        <a:p>
          <a:endParaRPr lang="en-US"/>
        </a:p>
      </dgm:t>
    </dgm:pt>
    <dgm:pt modelId="{B5B49419-B5E2-4D4A-82F1-6858CCD54E0A}" type="sibTrans" cxnId="{59D66DB0-AB1A-4785-B143-A02430EA6897}">
      <dgm:prSet/>
      <dgm:spPr/>
      <dgm:t>
        <a:bodyPr/>
        <a:lstStyle/>
        <a:p>
          <a:endParaRPr lang="en-US"/>
        </a:p>
      </dgm:t>
    </dgm:pt>
    <dgm:pt modelId="{56058AA0-9F22-4D63-9E77-D919920C1395}">
      <dgm:prSet phldrT="[Text]"/>
      <dgm:spPr>
        <a:solidFill>
          <a:srgbClr val="517A91"/>
        </a:solidFill>
      </dgm:spPr>
      <dgm:t>
        <a:bodyPr/>
        <a:lstStyle/>
        <a:p>
          <a:r>
            <a:rPr lang="en-US" u="sng" dirty="0" smtClean="0">
              <a:solidFill>
                <a:schemeClr val="bg1"/>
              </a:solidFill>
            </a:rPr>
            <a:t>Needs special tests </a:t>
          </a:r>
          <a:r>
            <a:rPr lang="en-US" dirty="0" smtClean="0"/>
            <a:t>for detection</a:t>
          </a:r>
          <a:endParaRPr lang="en-US" dirty="0"/>
        </a:p>
      </dgm:t>
    </dgm:pt>
    <dgm:pt modelId="{826D6B33-0C88-4206-BC09-81DA68A8B1EF}" type="parTrans" cxnId="{F0B6A163-0162-4C4A-B4C1-19AC1AC6890B}">
      <dgm:prSet/>
      <dgm:spPr/>
      <dgm:t>
        <a:bodyPr/>
        <a:lstStyle/>
        <a:p>
          <a:endParaRPr lang="en-US"/>
        </a:p>
      </dgm:t>
    </dgm:pt>
    <dgm:pt modelId="{1E1B0C5E-2CF6-4937-A566-2AE1DA18636A}" type="sibTrans" cxnId="{F0B6A163-0162-4C4A-B4C1-19AC1AC6890B}">
      <dgm:prSet/>
      <dgm:spPr/>
      <dgm:t>
        <a:bodyPr/>
        <a:lstStyle/>
        <a:p>
          <a:endParaRPr lang="en-US"/>
        </a:p>
      </dgm:t>
    </dgm:pt>
    <dgm:pt modelId="{AC7854A1-5B90-46D1-A900-20B023EF2520}">
      <dgm:prSet/>
      <dgm:spPr/>
      <dgm:t>
        <a:bodyPr/>
        <a:lstStyle/>
        <a:p>
          <a:r>
            <a:rPr lang="en-US" dirty="0" smtClean="0"/>
            <a:t>Early indicator of glomerular dysfunction due to </a:t>
          </a:r>
          <a:r>
            <a:rPr lang="en-US" u="sng" dirty="0" smtClean="0"/>
            <a:t>uncontrolled diabetes mellitus or hypertension </a:t>
          </a:r>
          <a:r>
            <a:rPr lang="en-US" dirty="0" smtClean="0"/>
            <a:t>.</a:t>
          </a:r>
          <a:endParaRPr lang="en-US" dirty="0"/>
        </a:p>
      </dgm:t>
    </dgm:pt>
    <dgm:pt modelId="{561D33C2-0A92-4B5D-B8BE-CD111717AACB}" type="parTrans" cxnId="{78CCC6F1-6618-4C30-82F4-5665ABBDEEAD}">
      <dgm:prSet/>
      <dgm:spPr/>
      <dgm:t>
        <a:bodyPr/>
        <a:lstStyle/>
        <a:p>
          <a:endParaRPr lang="en-US"/>
        </a:p>
      </dgm:t>
    </dgm:pt>
    <dgm:pt modelId="{8186C24F-9FC2-4D00-A276-56FF180A08E8}" type="sibTrans" cxnId="{78CCC6F1-6618-4C30-82F4-5665ABBDEEAD}">
      <dgm:prSet/>
      <dgm:spPr/>
      <dgm:t>
        <a:bodyPr/>
        <a:lstStyle/>
        <a:p>
          <a:endParaRPr lang="en-US"/>
        </a:p>
      </dgm:t>
    </dgm:pt>
    <dgm:pt modelId="{937F953D-4437-4C37-9FF2-4E67B3621A76}" type="pres">
      <dgm:prSet presAssocID="{9FA258E0-0EF9-4D88-A74D-8BC1DA4F5B26}" presName="Name0" presStyleCnt="0">
        <dgm:presLayoutVars>
          <dgm:chMax val="7"/>
          <dgm:chPref val="7"/>
          <dgm:dir/>
        </dgm:presLayoutVars>
      </dgm:prSet>
      <dgm:spPr/>
      <dgm:t>
        <a:bodyPr/>
        <a:lstStyle/>
        <a:p>
          <a:endParaRPr lang="en-US"/>
        </a:p>
      </dgm:t>
    </dgm:pt>
    <dgm:pt modelId="{4B51D14F-5A2B-4945-987F-ED7BE0CC6C5B}" type="pres">
      <dgm:prSet presAssocID="{9FA258E0-0EF9-4D88-A74D-8BC1DA4F5B26}" presName="Name1" presStyleCnt="0"/>
      <dgm:spPr/>
    </dgm:pt>
    <dgm:pt modelId="{DBADDF62-5602-4C0F-82A5-47CA8145E6DF}" type="pres">
      <dgm:prSet presAssocID="{9FA258E0-0EF9-4D88-A74D-8BC1DA4F5B26}" presName="cycle" presStyleCnt="0"/>
      <dgm:spPr/>
    </dgm:pt>
    <dgm:pt modelId="{F6B9F1DE-74FF-43D6-9A30-C4E821BACBFD}" type="pres">
      <dgm:prSet presAssocID="{9FA258E0-0EF9-4D88-A74D-8BC1DA4F5B26}" presName="srcNode" presStyleLbl="node1" presStyleIdx="0" presStyleCnt="3"/>
      <dgm:spPr/>
    </dgm:pt>
    <dgm:pt modelId="{03605E4E-2639-4F51-A748-230A1BD2CD3C}" type="pres">
      <dgm:prSet presAssocID="{9FA258E0-0EF9-4D88-A74D-8BC1DA4F5B26}" presName="conn" presStyleLbl="parChTrans1D2" presStyleIdx="0" presStyleCnt="1"/>
      <dgm:spPr/>
      <dgm:t>
        <a:bodyPr/>
        <a:lstStyle/>
        <a:p>
          <a:endParaRPr lang="en-US"/>
        </a:p>
      </dgm:t>
    </dgm:pt>
    <dgm:pt modelId="{81C2F545-1B4D-4C00-A4FE-A547F6334CD2}" type="pres">
      <dgm:prSet presAssocID="{9FA258E0-0EF9-4D88-A74D-8BC1DA4F5B26}" presName="extraNode" presStyleLbl="node1" presStyleIdx="0" presStyleCnt="3"/>
      <dgm:spPr/>
    </dgm:pt>
    <dgm:pt modelId="{FD00EB75-5855-41F7-B287-F0F7431D5B63}" type="pres">
      <dgm:prSet presAssocID="{9FA258E0-0EF9-4D88-A74D-8BC1DA4F5B26}" presName="dstNode" presStyleLbl="node1" presStyleIdx="0" presStyleCnt="3"/>
      <dgm:spPr/>
    </dgm:pt>
    <dgm:pt modelId="{187CC823-8F69-4A94-8742-53D08FE1D79A}" type="pres">
      <dgm:prSet presAssocID="{F8B27A2D-95C8-4773-BF8C-F0718CBF5E14}" presName="text_1" presStyleLbl="node1" presStyleIdx="0" presStyleCnt="3">
        <dgm:presLayoutVars>
          <dgm:bulletEnabled val="1"/>
        </dgm:presLayoutVars>
      </dgm:prSet>
      <dgm:spPr/>
      <dgm:t>
        <a:bodyPr/>
        <a:lstStyle/>
        <a:p>
          <a:endParaRPr lang="en-US"/>
        </a:p>
      </dgm:t>
    </dgm:pt>
    <dgm:pt modelId="{A77BCCBB-EF91-44DA-BE0A-E2D0C743260D}" type="pres">
      <dgm:prSet presAssocID="{F8B27A2D-95C8-4773-BF8C-F0718CBF5E14}" presName="accent_1" presStyleCnt="0"/>
      <dgm:spPr/>
    </dgm:pt>
    <dgm:pt modelId="{03278C9A-D871-440F-91C2-73CAFDB3C616}" type="pres">
      <dgm:prSet presAssocID="{F8B27A2D-95C8-4773-BF8C-F0718CBF5E14}" presName="accentRepeatNode" presStyleLbl="solidFgAcc1" presStyleIdx="0" presStyleCnt="3"/>
      <dgm:spPr/>
    </dgm:pt>
    <dgm:pt modelId="{965CD1C5-3242-452A-A840-177CA3ECD055}" type="pres">
      <dgm:prSet presAssocID="{56058AA0-9F22-4D63-9E77-D919920C1395}" presName="text_2" presStyleLbl="node1" presStyleIdx="1" presStyleCnt="3">
        <dgm:presLayoutVars>
          <dgm:bulletEnabled val="1"/>
        </dgm:presLayoutVars>
      </dgm:prSet>
      <dgm:spPr/>
      <dgm:t>
        <a:bodyPr/>
        <a:lstStyle/>
        <a:p>
          <a:endParaRPr lang="en-US"/>
        </a:p>
      </dgm:t>
    </dgm:pt>
    <dgm:pt modelId="{B3D1B7BA-FBC9-4676-8D80-4F9D5906ED16}" type="pres">
      <dgm:prSet presAssocID="{56058AA0-9F22-4D63-9E77-D919920C1395}" presName="accent_2" presStyleCnt="0"/>
      <dgm:spPr/>
    </dgm:pt>
    <dgm:pt modelId="{22376C95-1168-4D46-B1B5-DC03F1721907}" type="pres">
      <dgm:prSet presAssocID="{56058AA0-9F22-4D63-9E77-D919920C1395}" presName="accentRepeatNode" presStyleLbl="solidFgAcc1" presStyleIdx="1" presStyleCnt="3"/>
      <dgm:spPr/>
    </dgm:pt>
    <dgm:pt modelId="{25C06B26-D891-470A-8248-37514B20A787}" type="pres">
      <dgm:prSet presAssocID="{AC7854A1-5B90-46D1-A900-20B023EF2520}" presName="text_3" presStyleLbl="node1" presStyleIdx="2" presStyleCnt="3">
        <dgm:presLayoutVars>
          <dgm:bulletEnabled val="1"/>
        </dgm:presLayoutVars>
      </dgm:prSet>
      <dgm:spPr/>
      <dgm:t>
        <a:bodyPr/>
        <a:lstStyle/>
        <a:p>
          <a:endParaRPr lang="en-US"/>
        </a:p>
      </dgm:t>
    </dgm:pt>
    <dgm:pt modelId="{0B235882-DD53-451E-9E6B-1509203111DF}" type="pres">
      <dgm:prSet presAssocID="{AC7854A1-5B90-46D1-A900-20B023EF2520}" presName="accent_3" presStyleCnt="0"/>
      <dgm:spPr/>
    </dgm:pt>
    <dgm:pt modelId="{433B8C9D-8BDF-4A62-A3D0-0F335B897CBA}" type="pres">
      <dgm:prSet presAssocID="{AC7854A1-5B90-46D1-A900-20B023EF2520}" presName="accentRepeatNode" presStyleLbl="solidFgAcc1" presStyleIdx="2" presStyleCnt="3"/>
      <dgm:spPr/>
    </dgm:pt>
  </dgm:ptLst>
  <dgm:cxnLst>
    <dgm:cxn modelId="{633BE8F8-2933-42CD-BB18-5F91230C21A7}" type="presOf" srcId="{F8B27A2D-95C8-4773-BF8C-F0718CBF5E14}" destId="{187CC823-8F69-4A94-8742-53D08FE1D79A}" srcOrd="0" destOrd="0" presId="urn:microsoft.com/office/officeart/2008/layout/VerticalCurvedList"/>
    <dgm:cxn modelId="{78CCC6F1-6618-4C30-82F4-5665ABBDEEAD}" srcId="{9FA258E0-0EF9-4D88-A74D-8BC1DA4F5B26}" destId="{AC7854A1-5B90-46D1-A900-20B023EF2520}" srcOrd="2" destOrd="0" parTransId="{561D33C2-0A92-4B5D-B8BE-CD111717AACB}" sibTransId="{8186C24F-9FC2-4D00-A276-56FF180A08E8}"/>
    <dgm:cxn modelId="{F0B6A163-0162-4C4A-B4C1-19AC1AC6890B}" srcId="{9FA258E0-0EF9-4D88-A74D-8BC1DA4F5B26}" destId="{56058AA0-9F22-4D63-9E77-D919920C1395}" srcOrd="1" destOrd="0" parTransId="{826D6B33-0C88-4206-BC09-81DA68A8B1EF}" sibTransId="{1E1B0C5E-2CF6-4937-A566-2AE1DA18636A}"/>
    <dgm:cxn modelId="{671E851F-D19B-4521-8FC4-026371878C86}" type="presOf" srcId="{9FA258E0-0EF9-4D88-A74D-8BC1DA4F5B26}" destId="{937F953D-4437-4C37-9FF2-4E67B3621A76}" srcOrd="0" destOrd="0" presId="urn:microsoft.com/office/officeart/2008/layout/VerticalCurvedList"/>
    <dgm:cxn modelId="{59D66DB0-AB1A-4785-B143-A02430EA6897}" srcId="{9FA258E0-0EF9-4D88-A74D-8BC1DA4F5B26}" destId="{F8B27A2D-95C8-4773-BF8C-F0718CBF5E14}" srcOrd="0" destOrd="0" parTransId="{79AEB617-F369-4907-80E8-2A5147527177}" sibTransId="{B5B49419-B5E2-4D4A-82F1-6858CCD54E0A}"/>
    <dgm:cxn modelId="{431E8C18-91F0-445E-B602-CD8AFB546053}" type="presOf" srcId="{AC7854A1-5B90-46D1-A900-20B023EF2520}" destId="{25C06B26-D891-470A-8248-37514B20A787}" srcOrd="0" destOrd="0" presId="urn:microsoft.com/office/officeart/2008/layout/VerticalCurvedList"/>
    <dgm:cxn modelId="{B14EA553-3CA4-4650-9E7D-113D94CDDEFB}" type="presOf" srcId="{B5B49419-B5E2-4D4A-82F1-6858CCD54E0A}" destId="{03605E4E-2639-4F51-A748-230A1BD2CD3C}" srcOrd="0" destOrd="0" presId="urn:microsoft.com/office/officeart/2008/layout/VerticalCurvedList"/>
    <dgm:cxn modelId="{25F63CCA-9840-494D-8504-3D96F116A1AB}" type="presOf" srcId="{56058AA0-9F22-4D63-9E77-D919920C1395}" destId="{965CD1C5-3242-452A-A840-177CA3ECD055}" srcOrd="0" destOrd="0" presId="urn:microsoft.com/office/officeart/2008/layout/VerticalCurvedList"/>
    <dgm:cxn modelId="{0C1F1C21-7894-4CCF-B4F7-697F3E306095}" type="presParOf" srcId="{937F953D-4437-4C37-9FF2-4E67B3621A76}" destId="{4B51D14F-5A2B-4945-987F-ED7BE0CC6C5B}" srcOrd="0" destOrd="0" presId="urn:microsoft.com/office/officeart/2008/layout/VerticalCurvedList"/>
    <dgm:cxn modelId="{AD44F308-A1BA-4344-A6CE-B7ACAD47033D}" type="presParOf" srcId="{4B51D14F-5A2B-4945-987F-ED7BE0CC6C5B}" destId="{DBADDF62-5602-4C0F-82A5-47CA8145E6DF}" srcOrd="0" destOrd="0" presId="urn:microsoft.com/office/officeart/2008/layout/VerticalCurvedList"/>
    <dgm:cxn modelId="{527BD66F-0F39-4AEC-88D0-A998D75C2482}" type="presParOf" srcId="{DBADDF62-5602-4C0F-82A5-47CA8145E6DF}" destId="{F6B9F1DE-74FF-43D6-9A30-C4E821BACBFD}" srcOrd="0" destOrd="0" presId="urn:microsoft.com/office/officeart/2008/layout/VerticalCurvedList"/>
    <dgm:cxn modelId="{37DDF712-4922-4D51-87CA-DA7B0F783C51}" type="presParOf" srcId="{DBADDF62-5602-4C0F-82A5-47CA8145E6DF}" destId="{03605E4E-2639-4F51-A748-230A1BD2CD3C}" srcOrd="1" destOrd="0" presId="urn:microsoft.com/office/officeart/2008/layout/VerticalCurvedList"/>
    <dgm:cxn modelId="{F0BC891A-E219-4A5D-93C2-5EFC193CB8F5}" type="presParOf" srcId="{DBADDF62-5602-4C0F-82A5-47CA8145E6DF}" destId="{81C2F545-1B4D-4C00-A4FE-A547F6334CD2}" srcOrd="2" destOrd="0" presId="urn:microsoft.com/office/officeart/2008/layout/VerticalCurvedList"/>
    <dgm:cxn modelId="{386BDB71-BDC8-48FD-80D7-4CA4725B4E70}" type="presParOf" srcId="{DBADDF62-5602-4C0F-82A5-47CA8145E6DF}" destId="{FD00EB75-5855-41F7-B287-F0F7431D5B63}" srcOrd="3" destOrd="0" presId="urn:microsoft.com/office/officeart/2008/layout/VerticalCurvedList"/>
    <dgm:cxn modelId="{80D99150-7A12-45F6-A1EE-7B08C6888146}" type="presParOf" srcId="{4B51D14F-5A2B-4945-987F-ED7BE0CC6C5B}" destId="{187CC823-8F69-4A94-8742-53D08FE1D79A}" srcOrd="1" destOrd="0" presId="urn:microsoft.com/office/officeart/2008/layout/VerticalCurvedList"/>
    <dgm:cxn modelId="{04ADF177-FA79-4DFA-98B9-AF4D2C25238A}" type="presParOf" srcId="{4B51D14F-5A2B-4945-987F-ED7BE0CC6C5B}" destId="{A77BCCBB-EF91-44DA-BE0A-E2D0C743260D}" srcOrd="2" destOrd="0" presId="urn:microsoft.com/office/officeart/2008/layout/VerticalCurvedList"/>
    <dgm:cxn modelId="{B52CB169-4C60-4729-AEA1-58EEFC5A141D}" type="presParOf" srcId="{A77BCCBB-EF91-44DA-BE0A-E2D0C743260D}" destId="{03278C9A-D871-440F-91C2-73CAFDB3C616}" srcOrd="0" destOrd="0" presId="urn:microsoft.com/office/officeart/2008/layout/VerticalCurvedList"/>
    <dgm:cxn modelId="{B4FF2640-D55E-4432-8C56-1C7F9AFF4186}" type="presParOf" srcId="{4B51D14F-5A2B-4945-987F-ED7BE0CC6C5B}" destId="{965CD1C5-3242-452A-A840-177CA3ECD055}" srcOrd="3" destOrd="0" presId="urn:microsoft.com/office/officeart/2008/layout/VerticalCurvedList"/>
    <dgm:cxn modelId="{DAAB5FB9-6A20-4BFF-8930-71A0E5356AB8}" type="presParOf" srcId="{4B51D14F-5A2B-4945-987F-ED7BE0CC6C5B}" destId="{B3D1B7BA-FBC9-4676-8D80-4F9D5906ED16}" srcOrd="4" destOrd="0" presId="urn:microsoft.com/office/officeart/2008/layout/VerticalCurvedList"/>
    <dgm:cxn modelId="{EFB54D67-F0FD-435E-89E3-CA1C1F321CD1}" type="presParOf" srcId="{B3D1B7BA-FBC9-4676-8D80-4F9D5906ED16}" destId="{22376C95-1168-4D46-B1B5-DC03F1721907}" srcOrd="0" destOrd="0" presId="urn:microsoft.com/office/officeart/2008/layout/VerticalCurvedList"/>
    <dgm:cxn modelId="{B7264908-D88E-4119-A00B-E489E63B274C}" type="presParOf" srcId="{4B51D14F-5A2B-4945-987F-ED7BE0CC6C5B}" destId="{25C06B26-D891-470A-8248-37514B20A787}" srcOrd="5" destOrd="0" presId="urn:microsoft.com/office/officeart/2008/layout/VerticalCurvedList"/>
    <dgm:cxn modelId="{3CEE9835-7961-477D-8369-E24BD0F90578}" type="presParOf" srcId="{4B51D14F-5A2B-4945-987F-ED7BE0CC6C5B}" destId="{0B235882-DD53-451E-9E6B-1509203111DF}" srcOrd="6" destOrd="0" presId="urn:microsoft.com/office/officeart/2008/layout/VerticalCurvedList"/>
    <dgm:cxn modelId="{12CE3482-F3E7-406C-ACCA-583C8F40FACF}" type="presParOf" srcId="{0B235882-DD53-451E-9E6B-1509203111DF}" destId="{433B8C9D-8BDF-4A62-A3D0-0F335B897CB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45AC24-012B-4406-938B-FE462B9385A1}"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B036AA96-90AA-401C-8783-05245BA97428}">
      <dgm:prSet phldrT="[Text]" custT="1"/>
      <dgm:spPr/>
      <dgm:t>
        <a:bodyPr/>
        <a:lstStyle/>
        <a:p>
          <a:r>
            <a:rPr lang="en-US" sz="2000" kern="1200" dirty="0" smtClean="0">
              <a:solidFill>
                <a:srgbClr val="334E5D"/>
              </a:solidFill>
              <a:latin typeface="+mn-lt"/>
              <a:ea typeface="ＭＳ Ｐゴシック" charset="-128"/>
              <a:cs typeface="+mn-cs"/>
            </a:rPr>
            <a:t>Post renal proteinuria</a:t>
          </a:r>
          <a:endParaRPr lang="en-US" sz="2000" kern="1200" dirty="0">
            <a:solidFill>
              <a:srgbClr val="334E5D"/>
            </a:solidFill>
            <a:latin typeface="+mn-lt"/>
            <a:ea typeface="ＭＳ Ｐゴシック" charset="-128"/>
            <a:cs typeface="+mn-cs"/>
          </a:endParaRPr>
        </a:p>
      </dgm:t>
    </dgm:pt>
    <dgm:pt modelId="{F238F113-880C-44EB-85E1-B417D2829962}" type="parTrans" cxnId="{316B39A0-6807-4E94-860B-8F6EA199C3C6}">
      <dgm:prSet/>
      <dgm:spPr/>
      <dgm:t>
        <a:bodyPr/>
        <a:lstStyle/>
        <a:p>
          <a:endParaRPr lang="en-US"/>
        </a:p>
      </dgm:t>
    </dgm:pt>
    <dgm:pt modelId="{6A867D06-4C4D-47C6-BF8A-62D75C77426B}" type="sibTrans" cxnId="{316B39A0-6807-4E94-860B-8F6EA199C3C6}">
      <dgm:prSet/>
      <dgm:spPr/>
      <dgm:t>
        <a:bodyPr/>
        <a:lstStyle/>
        <a:p>
          <a:endParaRPr lang="en-US"/>
        </a:p>
      </dgm:t>
    </dgm:pt>
    <dgm:pt modelId="{529A4D53-DDB1-4780-BBF8-8A0310FB4030}">
      <dgm:prSet phldrT="[Text]" custT="1"/>
      <dgm:spPr/>
      <dgm:t>
        <a:bodyPr/>
        <a:lstStyle/>
        <a:p>
          <a:r>
            <a:rPr lang="en-US" sz="2000" kern="1200" dirty="0" smtClean="0">
              <a:solidFill>
                <a:srgbClr val="334E5D"/>
              </a:solidFill>
              <a:latin typeface="+mn-lt"/>
              <a:ea typeface="ＭＳ Ｐゴシック" charset="-128"/>
              <a:cs typeface="+mn-cs"/>
            </a:rPr>
            <a:t>1-Glycosuria</a:t>
          </a:r>
          <a:endParaRPr lang="en-US" sz="2000" kern="1200" dirty="0">
            <a:solidFill>
              <a:srgbClr val="334E5D"/>
            </a:solidFill>
            <a:latin typeface="+mn-lt"/>
            <a:ea typeface="ＭＳ Ｐゴシック" charset="-128"/>
            <a:cs typeface="+mn-cs"/>
          </a:endParaRPr>
        </a:p>
      </dgm:t>
    </dgm:pt>
    <dgm:pt modelId="{86A846D5-FDEB-4ADE-A1E4-F7129BE4FCBA}" type="parTrans" cxnId="{9C441B60-BD97-4C4E-B478-DB855F5D12E2}">
      <dgm:prSet/>
      <dgm:spPr/>
      <dgm:t>
        <a:bodyPr/>
        <a:lstStyle/>
        <a:p>
          <a:endParaRPr lang="en-US"/>
        </a:p>
      </dgm:t>
    </dgm:pt>
    <dgm:pt modelId="{3639DF80-ECE6-4BCD-A2D0-50DFCAFDC17B}" type="sibTrans" cxnId="{9C441B60-BD97-4C4E-B478-DB855F5D12E2}">
      <dgm:prSet/>
      <dgm:spPr/>
      <dgm:t>
        <a:bodyPr/>
        <a:lstStyle/>
        <a:p>
          <a:endParaRPr lang="en-US"/>
        </a:p>
      </dgm:t>
    </dgm:pt>
    <dgm:pt modelId="{F2487FB9-8C71-4565-AE61-D4E93B5C3E50}">
      <dgm:prSet phldrT="[Text]" custT="1"/>
      <dgm:spPr/>
      <dgm:t>
        <a:bodyPr/>
        <a:lstStyle/>
        <a:p>
          <a:r>
            <a:rPr lang="en-US" sz="2000" kern="1200" dirty="0" smtClean="0">
              <a:solidFill>
                <a:srgbClr val="334E5D"/>
              </a:solidFill>
              <a:latin typeface="+mn-lt"/>
              <a:ea typeface="ＭＳ Ｐゴシック" charset="-128"/>
              <a:cs typeface="+mn-cs"/>
            </a:rPr>
            <a:t>2-Ketonuria</a:t>
          </a:r>
          <a:endParaRPr lang="en-US" sz="2000" kern="1200" dirty="0">
            <a:solidFill>
              <a:srgbClr val="334E5D"/>
            </a:solidFill>
            <a:latin typeface="+mn-lt"/>
            <a:ea typeface="ＭＳ Ｐゴシック" charset="-128"/>
            <a:cs typeface="+mn-cs"/>
          </a:endParaRPr>
        </a:p>
      </dgm:t>
    </dgm:pt>
    <dgm:pt modelId="{E278C72E-6D83-40BA-BA45-32B5A254AD12}" type="parTrans" cxnId="{95DD7778-B261-4553-B77A-3EF6DA392A26}">
      <dgm:prSet/>
      <dgm:spPr/>
      <dgm:t>
        <a:bodyPr/>
        <a:lstStyle/>
        <a:p>
          <a:endParaRPr lang="en-US"/>
        </a:p>
      </dgm:t>
    </dgm:pt>
    <dgm:pt modelId="{8393E55F-B0E6-4D0C-A14A-85D2624FE6F7}" type="sibTrans" cxnId="{95DD7778-B261-4553-B77A-3EF6DA392A26}">
      <dgm:prSet/>
      <dgm:spPr/>
      <dgm:t>
        <a:bodyPr/>
        <a:lstStyle/>
        <a:p>
          <a:endParaRPr lang="en-US"/>
        </a:p>
      </dgm:t>
    </dgm:pt>
    <dgm:pt modelId="{53C137A3-5A09-4503-827D-124F2F904113}">
      <dgm:prSet phldrT="[Text]" custT="1"/>
      <dgm:spPr/>
      <dgm:t>
        <a:bodyPr/>
        <a:lstStyle/>
        <a:p>
          <a:r>
            <a:rPr lang="en-US" sz="2000" kern="1200" dirty="0" smtClean="0">
              <a:solidFill>
                <a:srgbClr val="334E5D"/>
              </a:solidFill>
              <a:latin typeface="+mn-lt"/>
              <a:ea typeface="ＭＳ Ｐゴシック" charset="-128"/>
              <a:cs typeface="+mn-cs"/>
            </a:rPr>
            <a:t>3-choluria</a:t>
          </a:r>
          <a:endParaRPr lang="en-US" sz="2000" kern="1200" dirty="0">
            <a:solidFill>
              <a:srgbClr val="334E5D"/>
            </a:solidFill>
            <a:latin typeface="+mn-lt"/>
            <a:ea typeface="ＭＳ Ｐゴシック" charset="-128"/>
            <a:cs typeface="+mn-cs"/>
          </a:endParaRPr>
        </a:p>
      </dgm:t>
    </dgm:pt>
    <dgm:pt modelId="{661AB353-CC6D-4387-A659-1450E16768DB}" type="parTrans" cxnId="{49F706BC-E371-44F2-8607-FB1A428728DF}">
      <dgm:prSet/>
      <dgm:spPr/>
      <dgm:t>
        <a:bodyPr/>
        <a:lstStyle/>
        <a:p>
          <a:endParaRPr lang="en-US"/>
        </a:p>
      </dgm:t>
    </dgm:pt>
    <dgm:pt modelId="{1F692868-A2CA-4ECB-A43D-16E44AB87DFE}" type="sibTrans" cxnId="{49F706BC-E371-44F2-8607-FB1A428728DF}">
      <dgm:prSet/>
      <dgm:spPr/>
      <dgm:t>
        <a:bodyPr/>
        <a:lstStyle/>
        <a:p>
          <a:endParaRPr lang="en-US"/>
        </a:p>
      </dgm:t>
    </dgm:pt>
    <dgm:pt modelId="{013A6265-FC17-462B-8E72-2417AC66F8DD}">
      <dgm:prSet custT="1"/>
      <dgm:spPr/>
      <dgm:t>
        <a:bodyPr/>
        <a:lstStyle/>
        <a:p>
          <a:r>
            <a:rPr lang="en-US" sz="2000" kern="1200" dirty="0" smtClean="0">
              <a:solidFill>
                <a:srgbClr val="334E5D"/>
              </a:solidFill>
              <a:latin typeface="+mn-lt"/>
              <a:ea typeface="ＭＳ Ｐゴシック" charset="-128"/>
              <a:cs typeface="+mn-cs"/>
            </a:rPr>
            <a:t>A) </a:t>
          </a:r>
          <a:r>
            <a:rPr lang="en-US" sz="2000" kern="1200" dirty="0" err="1" smtClean="0">
              <a:solidFill>
                <a:srgbClr val="334E5D"/>
              </a:solidFill>
              <a:latin typeface="+mn-lt"/>
              <a:ea typeface="ＭＳ Ｐゴシック" charset="-128"/>
              <a:cs typeface="+mn-cs"/>
            </a:rPr>
            <a:t>Glucosuria</a:t>
          </a:r>
          <a:endParaRPr lang="en-US" sz="2000" kern="1200" dirty="0">
            <a:solidFill>
              <a:srgbClr val="334E5D"/>
            </a:solidFill>
            <a:latin typeface="+mn-lt"/>
            <a:ea typeface="ＭＳ Ｐゴシック" charset="-128"/>
            <a:cs typeface="+mn-cs"/>
          </a:endParaRPr>
        </a:p>
      </dgm:t>
    </dgm:pt>
    <dgm:pt modelId="{F9501FB2-A44A-4176-A2D6-551174EDA8CE}" type="parTrans" cxnId="{489B3981-3EF0-4F17-8B1C-2363C0F12129}">
      <dgm:prSet/>
      <dgm:spPr/>
      <dgm:t>
        <a:bodyPr/>
        <a:lstStyle/>
        <a:p>
          <a:endParaRPr lang="en-US"/>
        </a:p>
      </dgm:t>
    </dgm:pt>
    <dgm:pt modelId="{70280125-A247-4352-8776-A69769A65E30}" type="sibTrans" cxnId="{489B3981-3EF0-4F17-8B1C-2363C0F12129}">
      <dgm:prSet/>
      <dgm:spPr/>
      <dgm:t>
        <a:bodyPr/>
        <a:lstStyle/>
        <a:p>
          <a:endParaRPr lang="en-US"/>
        </a:p>
      </dgm:t>
    </dgm:pt>
    <dgm:pt modelId="{77818E81-B009-4549-8C1F-6450577A2080}">
      <dgm:prSet custT="1"/>
      <dgm:spPr/>
      <dgm:t>
        <a:bodyPr/>
        <a:lstStyle/>
        <a:p>
          <a:r>
            <a:rPr lang="en-US" sz="2000" kern="1200" dirty="0" smtClean="0">
              <a:solidFill>
                <a:srgbClr val="334E5D"/>
              </a:solidFill>
              <a:latin typeface="+mn-lt"/>
              <a:ea typeface="ＭＳ Ｐゴシック" charset="-128"/>
              <a:cs typeface="+mn-cs"/>
            </a:rPr>
            <a:t>A) Bilirubin\ Bile salts</a:t>
          </a:r>
          <a:endParaRPr lang="en-US" sz="2000" kern="1200" dirty="0">
            <a:solidFill>
              <a:srgbClr val="334E5D"/>
            </a:solidFill>
            <a:latin typeface="+mn-lt"/>
            <a:ea typeface="ＭＳ Ｐゴシック" charset="-128"/>
            <a:cs typeface="+mn-cs"/>
          </a:endParaRPr>
        </a:p>
      </dgm:t>
    </dgm:pt>
    <dgm:pt modelId="{C19A0E84-2D37-41E4-A0AF-3E75EA07A0FB}" type="parTrans" cxnId="{FA409E3E-24BE-45A9-A737-F94F57604C56}">
      <dgm:prSet/>
      <dgm:spPr/>
      <dgm:t>
        <a:bodyPr/>
        <a:lstStyle/>
        <a:p>
          <a:endParaRPr lang="en-US"/>
        </a:p>
      </dgm:t>
    </dgm:pt>
    <dgm:pt modelId="{BDB48D70-9580-442F-B849-70B7F513A6F4}" type="sibTrans" cxnId="{FA409E3E-24BE-45A9-A737-F94F57604C56}">
      <dgm:prSet/>
      <dgm:spPr/>
      <dgm:t>
        <a:bodyPr/>
        <a:lstStyle/>
        <a:p>
          <a:endParaRPr lang="en-US"/>
        </a:p>
      </dgm:t>
    </dgm:pt>
    <dgm:pt modelId="{9E187536-DAC9-462E-91A9-24386894185F}">
      <dgm:prSet custT="1"/>
      <dgm:spPr/>
      <dgm:t>
        <a:bodyPr/>
        <a:lstStyle/>
        <a:p>
          <a:r>
            <a:rPr lang="en-US" sz="2000" kern="1200" dirty="0" smtClean="0">
              <a:solidFill>
                <a:srgbClr val="334E5D"/>
              </a:solidFill>
              <a:latin typeface="+mn-lt"/>
              <a:ea typeface="ＭＳ Ｐゴシック" charset="-128"/>
              <a:cs typeface="+mn-cs"/>
            </a:rPr>
            <a:t>4-Nitrate</a:t>
          </a:r>
          <a:endParaRPr lang="en-US" sz="2000" kern="1200" dirty="0">
            <a:solidFill>
              <a:srgbClr val="334E5D"/>
            </a:solidFill>
            <a:latin typeface="+mn-lt"/>
            <a:ea typeface="ＭＳ Ｐゴシック" charset="-128"/>
            <a:cs typeface="+mn-cs"/>
          </a:endParaRPr>
        </a:p>
      </dgm:t>
    </dgm:pt>
    <dgm:pt modelId="{B7A9132A-14FB-4B8F-B686-F0387122BD8C}" type="parTrans" cxnId="{D89D9412-417E-487F-ABC2-1A823717EDE0}">
      <dgm:prSet/>
      <dgm:spPr/>
      <dgm:t>
        <a:bodyPr/>
        <a:lstStyle/>
        <a:p>
          <a:endParaRPr lang="en-US"/>
        </a:p>
      </dgm:t>
    </dgm:pt>
    <dgm:pt modelId="{19CB1FE0-5111-4B59-A452-F97F6393E711}" type="sibTrans" cxnId="{D89D9412-417E-487F-ABC2-1A823717EDE0}">
      <dgm:prSet/>
      <dgm:spPr/>
      <dgm:t>
        <a:bodyPr/>
        <a:lstStyle/>
        <a:p>
          <a:endParaRPr lang="en-US"/>
        </a:p>
      </dgm:t>
    </dgm:pt>
    <dgm:pt modelId="{C5A00C46-AD85-4594-A613-C39D46C83747}">
      <dgm:prSet custT="1"/>
      <dgm:spPr/>
      <dgm:t>
        <a:bodyPr/>
        <a:lstStyle/>
        <a:p>
          <a:r>
            <a:rPr lang="en-US" sz="2000" kern="1200" dirty="0" smtClean="0">
              <a:solidFill>
                <a:srgbClr val="334E5D"/>
              </a:solidFill>
              <a:latin typeface="+mn-lt"/>
              <a:ea typeface="ＭＳ Ｐゴシック" charset="-128"/>
              <a:cs typeface="+mn-cs"/>
            </a:rPr>
            <a:t>5-Blood</a:t>
          </a:r>
          <a:endParaRPr lang="en-US" sz="2000" kern="1200" dirty="0">
            <a:solidFill>
              <a:srgbClr val="334E5D"/>
            </a:solidFill>
            <a:latin typeface="+mn-lt"/>
            <a:ea typeface="ＭＳ Ｐゴシック" charset="-128"/>
            <a:cs typeface="+mn-cs"/>
          </a:endParaRPr>
        </a:p>
      </dgm:t>
    </dgm:pt>
    <dgm:pt modelId="{EB79FEE9-A4F5-422F-A2F6-59116A2FCDB8}" type="parTrans" cxnId="{83BA8FC1-2BD0-438F-B125-CAAFC9CCE494}">
      <dgm:prSet/>
      <dgm:spPr/>
      <dgm:t>
        <a:bodyPr/>
        <a:lstStyle/>
        <a:p>
          <a:endParaRPr lang="en-US"/>
        </a:p>
      </dgm:t>
    </dgm:pt>
    <dgm:pt modelId="{FB8B3B24-0E2E-479E-AC29-F8ECD20716FE}" type="sibTrans" cxnId="{83BA8FC1-2BD0-438F-B125-CAAFC9CCE494}">
      <dgm:prSet/>
      <dgm:spPr/>
      <dgm:t>
        <a:bodyPr/>
        <a:lstStyle/>
        <a:p>
          <a:endParaRPr lang="en-US"/>
        </a:p>
      </dgm:t>
    </dgm:pt>
    <dgm:pt modelId="{4BCD74CB-477B-45B2-997B-C1F9468672BB}">
      <dgm:prSet custT="1"/>
      <dgm:spPr/>
      <dgm:t>
        <a:bodyPr/>
        <a:lstStyle/>
        <a:p>
          <a:r>
            <a:rPr lang="en-US" sz="2000" kern="1200" dirty="0" smtClean="0">
              <a:solidFill>
                <a:srgbClr val="334E5D"/>
              </a:solidFill>
              <a:latin typeface="+mn-lt"/>
              <a:ea typeface="ＭＳ Ｐゴシック" charset="-128"/>
              <a:cs typeface="+mn-cs"/>
            </a:rPr>
            <a:t>A) Hematuria</a:t>
          </a:r>
          <a:endParaRPr lang="en-US" sz="2000" kern="1200" dirty="0">
            <a:solidFill>
              <a:srgbClr val="334E5D"/>
            </a:solidFill>
            <a:latin typeface="+mn-lt"/>
            <a:ea typeface="ＭＳ Ｐゴシック" charset="-128"/>
            <a:cs typeface="+mn-cs"/>
          </a:endParaRPr>
        </a:p>
      </dgm:t>
    </dgm:pt>
    <dgm:pt modelId="{4EC947A3-5CED-491D-B42E-2AAC273E0832}" type="parTrans" cxnId="{4F33047A-2C73-408D-9D7F-9045946CA350}">
      <dgm:prSet/>
      <dgm:spPr/>
      <dgm:t>
        <a:bodyPr/>
        <a:lstStyle/>
        <a:p>
          <a:endParaRPr lang="en-US"/>
        </a:p>
      </dgm:t>
    </dgm:pt>
    <dgm:pt modelId="{B3864D40-DB48-4377-8F92-E0BE953BC88F}" type="sibTrans" cxnId="{4F33047A-2C73-408D-9D7F-9045946CA350}">
      <dgm:prSet/>
      <dgm:spPr/>
      <dgm:t>
        <a:bodyPr/>
        <a:lstStyle/>
        <a:p>
          <a:endParaRPr lang="en-US"/>
        </a:p>
      </dgm:t>
    </dgm:pt>
    <dgm:pt modelId="{84D509D0-37BD-4D4D-AEEF-DC3F74FF9918}">
      <dgm:prSet custT="1"/>
      <dgm:spPr/>
      <dgm:t>
        <a:bodyPr/>
        <a:lstStyle/>
        <a:p>
          <a:r>
            <a:rPr lang="en-US" sz="2000" kern="1200" dirty="0" smtClean="0">
              <a:solidFill>
                <a:srgbClr val="334E5D"/>
              </a:solidFill>
              <a:latin typeface="+mn-lt"/>
              <a:ea typeface="ＭＳ Ｐゴシック" charset="-128"/>
              <a:cs typeface="+mn-cs"/>
            </a:rPr>
            <a:t>B) Hemoglobinuria</a:t>
          </a:r>
          <a:endParaRPr lang="en-US" sz="2000" kern="1200" dirty="0">
            <a:solidFill>
              <a:srgbClr val="334E5D"/>
            </a:solidFill>
            <a:latin typeface="+mn-lt"/>
            <a:ea typeface="ＭＳ Ｐゴシック" charset="-128"/>
            <a:cs typeface="+mn-cs"/>
          </a:endParaRPr>
        </a:p>
      </dgm:t>
    </dgm:pt>
    <dgm:pt modelId="{4A699BBF-6532-4227-8318-568DE4332A1A}" type="parTrans" cxnId="{65F2E888-3BEC-4C61-B314-23EAAECF6077}">
      <dgm:prSet/>
      <dgm:spPr/>
      <dgm:t>
        <a:bodyPr/>
        <a:lstStyle/>
        <a:p>
          <a:endParaRPr lang="en-US"/>
        </a:p>
      </dgm:t>
    </dgm:pt>
    <dgm:pt modelId="{99F8EF1E-B168-4ED4-8443-CF59FFC49178}" type="sibTrans" cxnId="{65F2E888-3BEC-4C61-B314-23EAAECF6077}">
      <dgm:prSet/>
      <dgm:spPr/>
      <dgm:t>
        <a:bodyPr/>
        <a:lstStyle/>
        <a:p>
          <a:endParaRPr lang="en-US"/>
        </a:p>
      </dgm:t>
    </dgm:pt>
    <dgm:pt modelId="{0A8DE2DC-AB29-4087-AB01-3DC809B3F13E}">
      <dgm:prSet custT="1"/>
      <dgm:spPr/>
      <dgm:t>
        <a:bodyPr/>
        <a:lstStyle/>
        <a:p>
          <a:r>
            <a:rPr lang="en-US" sz="2000" kern="1200" dirty="0" smtClean="0">
              <a:solidFill>
                <a:srgbClr val="334E5D"/>
              </a:solidFill>
              <a:latin typeface="+mn-lt"/>
              <a:ea typeface="ＭＳ Ｐゴシック" charset="-128"/>
              <a:cs typeface="+mn-cs"/>
            </a:rPr>
            <a:t>B) </a:t>
          </a:r>
          <a:r>
            <a:rPr lang="en-US" sz="2000" kern="1200" dirty="0" err="1" smtClean="0">
              <a:solidFill>
                <a:srgbClr val="334E5D"/>
              </a:solidFill>
              <a:latin typeface="+mn-lt"/>
              <a:ea typeface="ＭＳ Ｐゴシック" charset="-128"/>
              <a:cs typeface="+mn-cs"/>
            </a:rPr>
            <a:t>Fructouria</a:t>
          </a:r>
          <a:endParaRPr lang="en-US" sz="2000" kern="1200" dirty="0">
            <a:solidFill>
              <a:srgbClr val="334E5D"/>
            </a:solidFill>
            <a:latin typeface="+mn-lt"/>
            <a:ea typeface="ＭＳ Ｐゴシック" charset="-128"/>
            <a:cs typeface="+mn-cs"/>
          </a:endParaRPr>
        </a:p>
      </dgm:t>
    </dgm:pt>
    <dgm:pt modelId="{AF2A82C6-9403-4C6A-86FB-E98E859843F8}" type="parTrans" cxnId="{C55D9581-1316-4D12-B971-4C55A89F9691}">
      <dgm:prSet/>
      <dgm:spPr/>
      <dgm:t>
        <a:bodyPr/>
        <a:lstStyle/>
        <a:p>
          <a:endParaRPr lang="en-US"/>
        </a:p>
      </dgm:t>
    </dgm:pt>
    <dgm:pt modelId="{5D9CB721-0C1B-4DB0-B3F3-EC59AB7CF04A}" type="sibTrans" cxnId="{C55D9581-1316-4D12-B971-4C55A89F9691}">
      <dgm:prSet/>
      <dgm:spPr/>
      <dgm:t>
        <a:bodyPr/>
        <a:lstStyle/>
        <a:p>
          <a:endParaRPr lang="en-US"/>
        </a:p>
      </dgm:t>
    </dgm:pt>
    <dgm:pt modelId="{E063EDBA-3053-4B46-9CE7-970D76A7BF5F}">
      <dgm:prSet custT="1"/>
      <dgm:spPr/>
      <dgm:t>
        <a:bodyPr/>
        <a:lstStyle/>
        <a:p>
          <a:r>
            <a:rPr lang="en-US" sz="2000" kern="1200" dirty="0" smtClean="0">
              <a:solidFill>
                <a:srgbClr val="334E5D"/>
              </a:solidFill>
              <a:latin typeface="+mn-lt"/>
              <a:ea typeface="ＭＳ Ｐゴシック" charset="-128"/>
              <a:cs typeface="+mn-cs"/>
            </a:rPr>
            <a:t>C) </a:t>
          </a:r>
          <a:r>
            <a:rPr lang="en-US" sz="2000" kern="1200" dirty="0" err="1" smtClean="0">
              <a:solidFill>
                <a:srgbClr val="334E5D"/>
              </a:solidFill>
              <a:latin typeface="+mn-lt"/>
              <a:ea typeface="ＭＳ Ｐゴシック" charset="-128"/>
              <a:cs typeface="+mn-cs"/>
            </a:rPr>
            <a:t>Galactosuria</a:t>
          </a:r>
          <a:endParaRPr lang="en-US" sz="2000" kern="1200" dirty="0">
            <a:solidFill>
              <a:srgbClr val="334E5D"/>
            </a:solidFill>
            <a:latin typeface="+mn-lt"/>
            <a:ea typeface="ＭＳ Ｐゴシック" charset="-128"/>
            <a:cs typeface="+mn-cs"/>
          </a:endParaRPr>
        </a:p>
      </dgm:t>
    </dgm:pt>
    <dgm:pt modelId="{AE2E2029-AFBD-49D1-82EF-8B5CEBDB7A36}" type="parTrans" cxnId="{A81B63FC-B0BB-4DB5-9FFD-654E5578E421}">
      <dgm:prSet/>
      <dgm:spPr/>
      <dgm:t>
        <a:bodyPr/>
        <a:lstStyle/>
        <a:p>
          <a:endParaRPr lang="en-US"/>
        </a:p>
      </dgm:t>
    </dgm:pt>
    <dgm:pt modelId="{04A417A6-2B62-44F7-AC8E-DAC3F8FDC6FA}" type="sibTrans" cxnId="{A81B63FC-B0BB-4DB5-9FFD-654E5578E421}">
      <dgm:prSet/>
      <dgm:spPr/>
      <dgm:t>
        <a:bodyPr/>
        <a:lstStyle/>
        <a:p>
          <a:endParaRPr lang="en-US"/>
        </a:p>
      </dgm:t>
    </dgm:pt>
    <dgm:pt modelId="{D144F6AE-1147-4973-B0AC-E0CFF2C04DA5}">
      <dgm:prSet custT="1"/>
      <dgm:spPr/>
      <dgm:t>
        <a:bodyPr/>
        <a:lstStyle/>
        <a:p>
          <a:r>
            <a:rPr lang="en-US" sz="2000" kern="1200" dirty="0" smtClean="0">
              <a:solidFill>
                <a:srgbClr val="334E5D"/>
              </a:solidFill>
              <a:latin typeface="+mn-lt"/>
              <a:ea typeface="ＭＳ Ｐゴシック" charset="-128"/>
              <a:cs typeface="+mn-cs"/>
            </a:rPr>
            <a:t>B) urobilinogen</a:t>
          </a:r>
          <a:endParaRPr lang="en-US" sz="2000" kern="1200" dirty="0">
            <a:solidFill>
              <a:srgbClr val="334E5D"/>
            </a:solidFill>
            <a:latin typeface="+mn-lt"/>
            <a:ea typeface="ＭＳ Ｐゴシック" charset="-128"/>
            <a:cs typeface="+mn-cs"/>
          </a:endParaRPr>
        </a:p>
      </dgm:t>
    </dgm:pt>
    <dgm:pt modelId="{7917D6A6-27DA-4117-9C0B-0D0EE0579DA7}" type="parTrans" cxnId="{56A9EA60-3E6E-439D-84F9-4FD20197B36D}">
      <dgm:prSet/>
      <dgm:spPr/>
      <dgm:t>
        <a:bodyPr/>
        <a:lstStyle/>
        <a:p>
          <a:endParaRPr lang="en-US"/>
        </a:p>
      </dgm:t>
    </dgm:pt>
    <dgm:pt modelId="{F8E99F0A-4DC5-46F3-B273-31422C8014C4}" type="sibTrans" cxnId="{56A9EA60-3E6E-439D-84F9-4FD20197B36D}">
      <dgm:prSet/>
      <dgm:spPr/>
      <dgm:t>
        <a:bodyPr/>
        <a:lstStyle/>
        <a:p>
          <a:endParaRPr lang="en-US"/>
        </a:p>
      </dgm:t>
    </dgm:pt>
    <dgm:pt modelId="{FD3A5796-B6F2-44D1-A73B-8F82FAD1DB80}" type="pres">
      <dgm:prSet presAssocID="{C545AC24-012B-4406-938B-FE462B9385A1}" presName="hierChild1" presStyleCnt="0">
        <dgm:presLayoutVars>
          <dgm:orgChart val="1"/>
          <dgm:chPref val="1"/>
          <dgm:dir/>
          <dgm:animOne val="branch"/>
          <dgm:animLvl val="lvl"/>
          <dgm:resizeHandles/>
        </dgm:presLayoutVars>
      </dgm:prSet>
      <dgm:spPr/>
      <dgm:t>
        <a:bodyPr/>
        <a:lstStyle/>
        <a:p>
          <a:endParaRPr lang="en-US"/>
        </a:p>
      </dgm:t>
    </dgm:pt>
    <dgm:pt modelId="{5087F8CB-FFA9-4572-9009-12D8ED32EC06}" type="pres">
      <dgm:prSet presAssocID="{B036AA96-90AA-401C-8783-05245BA97428}" presName="hierRoot1" presStyleCnt="0">
        <dgm:presLayoutVars>
          <dgm:hierBranch val="init"/>
        </dgm:presLayoutVars>
      </dgm:prSet>
      <dgm:spPr/>
    </dgm:pt>
    <dgm:pt modelId="{1E1C5B3B-C0E2-4F8E-A3A6-05ED20B7FB18}" type="pres">
      <dgm:prSet presAssocID="{B036AA96-90AA-401C-8783-05245BA97428}" presName="rootComposite1" presStyleCnt="0"/>
      <dgm:spPr/>
    </dgm:pt>
    <dgm:pt modelId="{EBC68ECB-1B3C-4AB9-B6CA-D0A08F0BAB31}" type="pres">
      <dgm:prSet presAssocID="{B036AA96-90AA-401C-8783-05245BA97428}" presName="rootText1" presStyleLbl="node0" presStyleIdx="0" presStyleCnt="1" custLinFactNeighborX="1427" custLinFactNeighborY="-120">
        <dgm:presLayoutVars>
          <dgm:chPref val="3"/>
        </dgm:presLayoutVars>
      </dgm:prSet>
      <dgm:spPr/>
      <dgm:t>
        <a:bodyPr/>
        <a:lstStyle/>
        <a:p>
          <a:endParaRPr lang="en-US"/>
        </a:p>
      </dgm:t>
    </dgm:pt>
    <dgm:pt modelId="{2F08E3FA-6099-471A-8D5D-0823183125B4}" type="pres">
      <dgm:prSet presAssocID="{B036AA96-90AA-401C-8783-05245BA97428}" presName="rootConnector1" presStyleLbl="node1" presStyleIdx="0" presStyleCnt="0"/>
      <dgm:spPr/>
      <dgm:t>
        <a:bodyPr/>
        <a:lstStyle/>
        <a:p>
          <a:endParaRPr lang="en-US"/>
        </a:p>
      </dgm:t>
    </dgm:pt>
    <dgm:pt modelId="{E1035B0D-EBF8-4DCB-8666-BA65F525CE36}" type="pres">
      <dgm:prSet presAssocID="{B036AA96-90AA-401C-8783-05245BA97428}" presName="hierChild2" presStyleCnt="0"/>
      <dgm:spPr/>
    </dgm:pt>
    <dgm:pt modelId="{AEEF6C80-E625-4CB2-86AC-A8759AC40DC1}" type="pres">
      <dgm:prSet presAssocID="{86A846D5-FDEB-4ADE-A1E4-F7129BE4FCBA}" presName="Name37" presStyleLbl="parChTrans1D2" presStyleIdx="0" presStyleCnt="5"/>
      <dgm:spPr/>
      <dgm:t>
        <a:bodyPr/>
        <a:lstStyle/>
        <a:p>
          <a:endParaRPr lang="en-US"/>
        </a:p>
      </dgm:t>
    </dgm:pt>
    <dgm:pt modelId="{8901B689-E7A8-42D8-B18F-FE9321CC1C86}" type="pres">
      <dgm:prSet presAssocID="{529A4D53-DDB1-4780-BBF8-8A0310FB4030}" presName="hierRoot2" presStyleCnt="0">
        <dgm:presLayoutVars>
          <dgm:hierBranch val="init"/>
        </dgm:presLayoutVars>
      </dgm:prSet>
      <dgm:spPr/>
    </dgm:pt>
    <dgm:pt modelId="{48ABEC54-2D63-4750-B9CD-2C095958D1F3}" type="pres">
      <dgm:prSet presAssocID="{529A4D53-DDB1-4780-BBF8-8A0310FB4030}" presName="rootComposite" presStyleCnt="0"/>
      <dgm:spPr/>
    </dgm:pt>
    <dgm:pt modelId="{5EF7F22A-1E1E-4B37-A804-217522037D4E}" type="pres">
      <dgm:prSet presAssocID="{529A4D53-DDB1-4780-BBF8-8A0310FB4030}" presName="rootText" presStyleLbl="node2" presStyleIdx="0" presStyleCnt="5">
        <dgm:presLayoutVars>
          <dgm:chPref val="3"/>
        </dgm:presLayoutVars>
      </dgm:prSet>
      <dgm:spPr/>
      <dgm:t>
        <a:bodyPr/>
        <a:lstStyle/>
        <a:p>
          <a:endParaRPr lang="en-US"/>
        </a:p>
      </dgm:t>
    </dgm:pt>
    <dgm:pt modelId="{6A08AECC-D16C-48B9-A409-8E5C4278DECE}" type="pres">
      <dgm:prSet presAssocID="{529A4D53-DDB1-4780-BBF8-8A0310FB4030}" presName="rootConnector" presStyleLbl="node2" presStyleIdx="0" presStyleCnt="5"/>
      <dgm:spPr/>
      <dgm:t>
        <a:bodyPr/>
        <a:lstStyle/>
        <a:p>
          <a:endParaRPr lang="en-US"/>
        </a:p>
      </dgm:t>
    </dgm:pt>
    <dgm:pt modelId="{DDDA7F36-A62B-4DC3-9FE6-6814291821D0}" type="pres">
      <dgm:prSet presAssocID="{529A4D53-DDB1-4780-BBF8-8A0310FB4030}" presName="hierChild4" presStyleCnt="0"/>
      <dgm:spPr/>
    </dgm:pt>
    <dgm:pt modelId="{5E54FAAE-CFB6-4020-AC72-959D11CAA3E4}" type="pres">
      <dgm:prSet presAssocID="{F9501FB2-A44A-4176-A2D6-551174EDA8CE}" presName="Name37" presStyleLbl="parChTrans1D3" presStyleIdx="0" presStyleCnt="7"/>
      <dgm:spPr/>
      <dgm:t>
        <a:bodyPr/>
        <a:lstStyle/>
        <a:p>
          <a:endParaRPr lang="en-US"/>
        </a:p>
      </dgm:t>
    </dgm:pt>
    <dgm:pt modelId="{82A46FE4-8D5C-4850-88DA-E46F252B726A}" type="pres">
      <dgm:prSet presAssocID="{013A6265-FC17-462B-8E72-2417AC66F8DD}" presName="hierRoot2" presStyleCnt="0">
        <dgm:presLayoutVars>
          <dgm:hierBranch val="init"/>
        </dgm:presLayoutVars>
      </dgm:prSet>
      <dgm:spPr/>
    </dgm:pt>
    <dgm:pt modelId="{6242E939-19C4-4F36-AA2A-5AA8BD8527DF}" type="pres">
      <dgm:prSet presAssocID="{013A6265-FC17-462B-8E72-2417AC66F8DD}" presName="rootComposite" presStyleCnt="0"/>
      <dgm:spPr/>
    </dgm:pt>
    <dgm:pt modelId="{E5D01BC7-8C45-4797-9486-635A05FDC1C4}" type="pres">
      <dgm:prSet presAssocID="{013A6265-FC17-462B-8E72-2417AC66F8DD}" presName="rootText" presStyleLbl="node3" presStyleIdx="0" presStyleCnt="7" custScaleX="124253">
        <dgm:presLayoutVars>
          <dgm:chPref val="3"/>
        </dgm:presLayoutVars>
      </dgm:prSet>
      <dgm:spPr/>
      <dgm:t>
        <a:bodyPr/>
        <a:lstStyle/>
        <a:p>
          <a:endParaRPr lang="en-US"/>
        </a:p>
      </dgm:t>
    </dgm:pt>
    <dgm:pt modelId="{2EB5D405-27F0-44D1-A59D-DE7B57B291E8}" type="pres">
      <dgm:prSet presAssocID="{013A6265-FC17-462B-8E72-2417AC66F8DD}" presName="rootConnector" presStyleLbl="node3" presStyleIdx="0" presStyleCnt="7"/>
      <dgm:spPr/>
      <dgm:t>
        <a:bodyPr/>
        <a:lstStyle/>
        <a:p>
          <a:endParaRPr lang="en-US"/>
        </a:p>
      </dgm:t>
    </dgm:pt>
    <dgm:pt modelId="{A149FDCA-09FE-4FCA-892A-855EE9E2FEA1}" type="pres">
      <dgm:prSet presAssocID="{013A6265-FC17-462B-8E72-2417AC66F8DD}" presName="hierChild4" presStyleCnt="0"/>
      <dgm:spPr/>
    </dgm:pt>
    <dgm:pt modelId="{AEC9F6A2-1AFE-48A0-916F-8B3B95432470}" type="pres">
      <dgm:prSet presAssocID="{013A6265-FC17-462B-8E72-2417AC66F8DD}" presName="hierChild5" presStyleCnt="0"/>
      <dgm:spPr/>
    </dgm:pt>
    <dgm:pt modelId="{75389D6A-FD17-4E19-BB3D-230E8F230BB7}" type="pres">
      <dgm:prSet presAssocID="{AF2A82C6-9403-4C6A-86FB-E98E859843F8}" presName="Name37" presStyleLbl="parChTrans1D3" presStyleIdx="1" presStyleCnt="7"/>
      <dgm:spPr/>
      <dgm:t>
        <a:bodyPr/>
        <a:lstStyle/>
        <a:p>
          <a:endParaRPr lang="en-US"/>
        </a:p>
      </dgm:t>
    </dgm:pt>
    <dgm:pt modelId="{F9502A88-E044-468E-B243-0F56B66AD2CF}" type="pres">
      <dgm:prSet presAssocID="{0A8DE2DC-AB29-4087-AB01-3DC809B3F13E}" presName="hierRoot2" presStyleCnt="0">
        <dgm:presLayoutVars>
          <dgm:hierBranch val="init"/>
        </dgm:presLayoutVars>
      </dgm:prSet>
      <dgm:spPr/>
    </dgm:pt>
    <dgm:pt modelId="{CCDA3359-1928-4DC3-9F93-F2E75A14EF05}" type="pres">
      <dgm:prSet presAssocID="{0A8DE2DC-AB29-4087-AB01-3DC809B3F13E}" presName="rootComposite" presStyleCnt="0"/>
      <dgm:spPr/>
    </dgm:pt>
    <dgm:pt modelId="{F4FDF5C6-8B56-4155-B6E9-C6E1C99BB0D5}" type="pres">
      <dgm:prSet presAssocID="{0A8DE2DC-AB29-4087-AB01-3DC809B3F13E}" presName="rootText" presStyleLbl="node3" presStyleIdx="1" presStyleCnt="7" custScaleX="112313">
        <dgm:presLayoutVars>
          <dgm:chPref val="3"/>
        </dgm:presLayoutVars>
      </dgm:prSet>
      <dgm:spPr/>
      <dgm:t>
        <a:bodyPr/>
        <a:lstStyle/>
        <a:p>
          <a:endParaRPr lang="en-US"/>
        </a:p>
      </dgm:t>
    </dgm:pt>
    <dgm:pt modelId="{50D5F591-056B-4655-8154-47A301A22358}" type="pres">
      <dgm:prSet presAssocID="{0A8DE2DC-AB29-4087-AB01-3DC809B3F13E}" presName="rootConnector" presStyleLbl="node3" presStyleIdx="1" presStyleCnt="7"/>
      <dgm:spPr/>
      <dgm:t>
        <a:bodyPr/>
        <a:lstStyle/>
        <a:p>
          <a:endParaRPr lang="en-US"/>
        </a:p>
      </dgm:t>
    </dgm:pt>
    <dgm:pt modelId="{D1CC8628-D437-4860-8A0B-3BF0DCFF7896}" type="pres">
      <dgm:prSet presAssocID="{0A8DE2DC-AB29-4087-AB01-3DC809B3F13E}" presName="hierChild4" presStyleCnt="0"/>
      <dgm:spPr/>
    </dgm:pt>
    <dgm:pt modelId="{21A7E094-DA63-4DCB-B740-14729F2B6D0E}" type="pres">
      <dgm:prSet presAssocID="{0A8DE2DC-AB29-4087-AB01-3DC809B3F13E}" presName="hierChild5" presStyleCnt="0"/>
      <dgm:spPr/>
    </dgm:pt>
    <dgm:pt modelId="{4E2EEDE3-35F8-485D-8AAC-95BCC9166C72}" type="pres">
      <dgm:prSet presAssocID="{AE2E2029-AFBD-49D1-82EF-8B5CEBDB7A36}" presName="Name37" presStyleLbl="parChTrans1D3" presStyleIdx="2" presStyleCnt="7"/>
      <dgm:spPr/>
      <dgm:t>
        <a:bodyPr/>
        <a:lstStyle/>
        <a:p>
          <a:endParaRPr lang="en-US"/>
        </a:p>
      </dgm:t>
    </dgm:pt>
    <dgm:pt modelId="{CE79EBFD-21C9-4E25-BF26-66EF2518B702}" type="pres">
      <dgm:prSet presAssocID="{E063EDBA-3053-4B46-9CE7-970D76A7BF5F}" presName="hierRoot2" presStyleCnt="0">
        <dgm:presLayoutVars>
          <dgm:hierBranch val="init"/>
        </dgm:presLayoutVars>
      </dgm:prSet>
      <dgm:spPr/>
    </dgm:pt>
    <dgm:pt modelId="{D91B1C5E-8731-4E0D-B86D-9E0AE4F8F8E7}" type="pres">
      <dgm:prSet presAssocID="{E063EDBA-3053-4B46-9CE7-970D76A7BF5F}" presName="rootComposite" presStyleCnt="0"/>
      <dgm:spPr/>
    </dgm:pt>
    <dgm:pt modelId="{E5BCF82E-4FA9-43DC-914B-D7B0E0C7DAAD}" type="pres">
      <dgm:prSet presAssocID="{E063EDBA-3053-4B46-9CE7-970D76A7BF5F}" presName="rootText" presStyleLbl="node3" presStyleIdx="2" presStyleCnt="7" custScaleX="123031">
        <dgm:presLayoutVars>
          <dgm:chPref val="3"/>
        </dgm:presLayoutVars>
      </dgm:prSet>
      <dgm:spPr/>
      <dgm:t>
        <a:bodyPr/>
        <a:lstStyle/>
        <a:p>
          <a:endParaRPr lang="en-US"/>
        </a:p>
      </dgm:t>
    </dgm:pt>
    <dgm:pt modelId="{DBBA395C-FA41-412C-8923-E83921BEB9C4}" type="pres">
      <dgm:prSet presAssocID="{E063EDBA-3053-4B46-9CE7-970D76A7BF5F}" presName="rootConnector" presStyleLbl="node3" presStyleIdx="2" presStyleCnt="7"/>
      <dgm:spPr/>
      <dgm:t>
        <a:bodyPr/>
        <a:lstStyle/>
        <a:p>
          <a:endParaRPr lang="en-US"/>
        </a:p>
      </dgm:t>
    </dgm:pt>
    <dgm:pt modelId="{41068B30-B7CC-4CFD-BE02-37BB1B393A87}" type="pres">
      <dgm:prSet presAssocID="{E063EDBA-3053-4B46-9CE7-970D76A7BF5F}" presName="hierChild4" presStyleCnt="0"/>
      <dgm:spPr/>
    </dgm:pt>
    <dgm:pt modelId="{E2721EBE-E32E-4D13-838F-AAC164EDEFF8}" type="pres">
      <dgm:prSet presAssocID="{E063EDBA-3053-4B46-9CE7-970D76A7BF5F}" presName="hierChild5" presStyleCnt="0"/>
      <dgm:spPr/>
    </dgm:pt>
    <dgm:pt modelId="{C53B2325-ADC7-432F-A465-2FE8CBB37193}" type="pres">
      <dgm:prSet presAssocID="{529A4D53-DDB1-4780-BBF8-8A0310FB4030}" presName="hierChild5" presStyleCnt="0"/>
      <dgm:spPr/>
    </dgm:pt>
    <dgm:pt modelId="{EF990364-76C3-4080-A738-A3199DD19C2E}" type="pres">
      <dgm:prSet presAssocID="{E278C72E-6D83-40BA-BA45-32B5A254AD12}" presName="Name37" presStyleLbl="parChTrans1D2" presStyleIdx="1" presStyleCnt="5"/>
      <dgm:spPr/>
      <dgm:t>
        <a:bodyPr/>
        <a:lstStyle/>
        <a:p>
          <a:endParaRPr lang="en-US"/>
        </a:p>
      </dgm:t>
    </dgm:pt>
    <dgm:pt modelId="{CDA17852-9CA9-4CB9-AD6A-1E2A88D9A5FB}" type="pres">
      <dgm:prSet presAssocID="{F2487FB9-8C71-4565-AE61-D4E93B5C3E50}" presName="hierRoot2" presStyleCnt="0">
        <dgm:presLayoutVars>
          <dgm:hierBranch val="init"/>
        </dgm:presLayoutVars>
      </dgm:prSet>
      <dgm:spPr/>
    </dgm:pt>
    <dgm:pt modelId="{7BDB27A4-4F86-4199-B6E8-420FA3A49CB3}" type="pres">
      <dgm:prSet presAssocID="{F2487FB9-8C71-4565-AE61-D4E93B5C3E50}" presName="rootComposite" presStyleCnt="0"/>
      <dgm:spPr/>
    </dgm:pt>
    <dgm:pt modelId="{8716DB73-5FFF-4632-8D30-D8FED73E7D42}" type="pres">
      <dgm:prSet presAssocID="{F2487FB9-8C71-4565-AE61-D4E93B5C3E50}" presName="rootText" presStyleLbl="node2" presStyleIdx="1" presStyleCnt="5">
        <dgm:presLayoutVars>
          <dgm:chPref val="3"/>
        </dgm:presLayoutVars>
      </dgm:prSet>
      <dgm:spPr/>
      <dgm:t>
        <a:bodyPr/>
        <a:lstStyle/>
        <a:p>
          <a:endParaRPr lang="en-US"/>
        </a:p>
      </dgm:t>
    </dgm:pt>
    <dgm:pt modelId="{476A4B50-1FFB-4C4E-9DE3-3CD8BB5BFE2B}" type="pres">
      <dgm:prSet presAssocID="{F2487FB9-8C71-4565-AE61-D4E93B5C3E50}" presName="rootConnector" presStyleLbl="node2" presStyleIdx="1" presStyleCnt="5"/>
      <dgm:spPr/>
      <dgm:t>
        <a:bodyPr/>
        <a:lstStyle/>
        <a:p>
          <a:endParaRPr lang="en-US"/>
        </a:p>
      </dgm:t>
    </dgm:pt>
    <dgm:pt modelId="{083EBBFC-CD3A-483D-BA4E-112F06575AA4}" type="pres">
      <dgm:prSet presAssocID="{F2487FB9-8C71-4565-AE61-D4E93B5C3E50}" presName="hierChild4" presStyleCnt="0"/>
      <dgm:spPr/>
    </dgm:pt>
    <dgm:pt modelId="{3B6EA3AB-22D1-45F9-A411-8A7EC40A8564}" type="pres">
      <dgm:prSet presAssocID="{F2487FB9-8C71-4565-AE61-D4E93B5C3E50}" presName="hierChild5" presStyleCnt="0"/>
      <dgm:spPr/>
    </dgm:pt>
    <dgm:pt modelId="{4DD470BD-DE8E-4544-8A02-361FD7764744}" type="pres">
      <dgm:prSet presAssocID="{661AB353-CC6D-4387-A659-1450E16768DB}" presName="Name37" presStyleLbl="parChTrans1D2" presStyleIdx="2" presStyleCnt="5"/>
      <dgm:spPr/>
      <dgm:t>
        <a:bodyPr/>
        <a:lstStyle/>
        <a:p>
          <a:endParaRPr lang="en-US"/>
        </a:p>
      </dgm:t>
    </dgm:pt>
    <dgm:pt modelId="{80FAB798-3235-4DAC-A6C0-65D6BEC8790B}" type="pres">
      <dgm:prSet presAssocID="{53C137A3-5A09-4503-827D-124F2F904113}" presName="hierRoot2" presStyleCnt="0">
        <dgm:presLayoutVars>
          <dgm:hierBranch val="init"/>
        </dgm:presLayoutVars>
      </dgm:prSet>
      <dgm:spPr/>
    </dgm:pt>
    <dgm:pt modelId="{9590ABCA-19E6-4AB2-AA15-54920692630C}" type="pres">
      <dgm:prSet presAssocID="{53C137A3-5A09-4503-827D-124F2F904113}" presName="rootComposite" presStyleCnt="0"/>
      <dgm:spPr/>
    </dgm:pt>
    <dgm:pt modelId="{62E5B3F4-4004-4331-85B2-235BF70F6C67}" type="pres">
      <dgm:prSet presAssocID="{53C137A3-5A09-4503-827D-124F2F904113}" presName="rootText" presStyleLbl="node2" presStyleIdx="2" presStyleCnt="5">
        <dgm:presLayoutVars>
          <dgm:chPref val="3"/>
        </dgm:presLayoutVars>
      </dgm:prSet>
      <dgm:spPr/>
      <dgm:t>
        <a:bodyPr/>
        <a:lstStyle/>
        <a:p>
          <a:endParaRPr lang="en-US"/>
        </a:p>
      </dgm:t>
    </dgm:pt>
    <dgm:pt modelId="{B43F1E4E-88CC-4F44-9973-00765529E4F1}" type="pres">
      <dgm:prSet presAssocID="{53C137A3-5A09-4503-827D-124F2F904113}" presName="rootConnector" presStyleLbl="node2" presStyleIdx="2" presStyleCnt="5"/>
      <dgm:spPr/>
      <dgm:t>
        <a:bodyPr/>
        <a:lstStyle/>
        <a:p>
          <a:endParaRPr lang="en-US"/>
        </a:p>
      </dgm:t>
    </dgm:pt>
    <dgm:pt modelId="{5DFAF9D5-7898-4C08-8819-943E5C87FEFF}" type="pres">
      <dgm:prSet presAssocID="{53C137A3-5A09-4503-827D-124F2F904113}" presName="hierChild4" presStyleCnt="0"/>
      <dgm:spPr/>
    </dgm:pt>
    <dgm:pt modelId="{D44F8B55-7A8D-44EA-9A89-34E4708FCDF2}" type="pres">
      <dgm:prSet presAssocID="{C19A0E84-2D37-41E4-A0AF-3E75EA07A0FB}" presName="Name37" presStyleLbl="parChTrans1D3" presStyleIdx="3" presStyleCnt="7"/>
      <dgm:spPr/>
      <dgm:t>
        <a:bodyPr/>
        <a:lstStyle/>
        <a:p>
          <a:endParaRPr lang="en-US"/>
        </a:p>
      </dgm:t>
    </dgm:pt>
    <dgm:pt modelId="{426D1A6B-91F1-4F99-BAA1-7194EAC20FBC}" type="pres">
      <dgm:prSet presAssocID="{77818E81-B009-4549-8C1F-6450577A2080}" presName="hierRoot2" presStyleCnt="0">
        <dgm:presLayoutVars>
          <dgm:hierBranch val="init"/>
        </dgm:presLayoutVars>
      </dgm:prSet>
      <dgm:spPr/>
    </dgm:pt>
    <dgm:pt modelId="{0065221B-728B-47C2-910F-2A2A6DB52D12}" type="pres">
      <dgm:prSet presAssocID="{77818E81-B009-4549-8C1F-6450577A2080}" presName="rootComposite" presStyleCnt="0"/>
      <dgm:spPr/>
    </dgm:pt>
    <dgm:pt modelId="{E004D371-B054-4E8A-B78A-1D2D120DC554}" type="pres">
      <dgm:prSet presAssocID="{77818E81-B009-4549-8C1F-6450577A2080}" presName="rootText" presStyleLbl="node3" presStyleIdx="3" presStyleCnt="7" custScaleX="118403">
        <dgm:presLayoutVars>
          <dgm:chPref val="3"/>
        </dgm:presLayoutVars>
      </dgm:prSet>
      <dgm:spPr/>
      <dgm:t>
        <a:bodyPr/>
        <a:lstStyle/>
        <a:p>
          <a:endParaRPr lang="en-US"/>
        </a:p>
      </dgm:t>
    </dgm:pt>
    <dgm:pt modelId="{4C355FE8-3DAC-4209-BAF0-46439EA90EAE}" type="pres">
      <dgm:prSet presAssocID="{77818E81-B009-4549-8C1F-6450577A2080}" presName="rootConnector" presStyleLbl="node3" presStyleIdx="3" presStyleCnt="7"/>
      <dgm:spPr/>
      <dgm:t>
        <a:bodyPr/>
        <a:lstStyle/>
        <a:p>
          <a:endParaRPr lang="en-US"/>
        </a:p>
      </dgm:t>
    </dgm:pt>
    <dgm:pt modelId="{99984AC1-5618-4249-B901-427EB3820345}" type="pres">
      <dgm:prSet presAssocID="{77818E81-B009-4549-8C1F-6450577A2080}" presName="hierChild4" presStyleCnt="0"/>
      <dgm:spPr/>
    </dgm:pt>
    <dgm:pt modelId="{B5875616-7BDA-4738-B740-2C2D411AB7A6}" type="pres">
      <dgm:prSet presAssocID="{77818E81-B009-4549-8C1F-6450577A2080}" presName="hierChild5" presStyleCnt="0"/>
      <dgm:spPr/>
    </dgm:pt>
    <dgm:pt modelId="{7DDB8A38-5F72-4709-9188-DC4F213CE5F1}" type="pres">
      <dgm:prSet presAssocID="{7917D6A6-27DA-4117-9C0B-0D0EE0579DA7}" presName="Name37" presStyleLbl="parChTrans1D3" presStyleIdx="4" presStyleCnt="7"/>
      <dgm:spPr/>
      <dgm:t>
        <a:bodyPr/>
        <a:lstStyle/>
        <a:p>
          <a:endParaRPr lang="en-US"/>
        </a:p>
      </dgm:t>
    </dgm:pt>
    <dgm:pt modelId="{6C8715D7-CB56-4473-AA0B-1A14ECB25B09}" type="pres">
      <dgm:prSet presAssocID="{D144F6AE-1147-4973-B0AC-E0CFF2C04DA5}" presName="hierRoot2" presStyleCnt="0">
        <dgm:presLayoutVars>
          <dgm:hierBranch val="init"/>
        </dgm:presLayoutVars>
      </dgm:prSet>
      <dgm:spPr/>
    </dgm:pt>
    <dgm:pt modelId="{3D0C8B20-9ABD-4EA9-B614-7FC4F03D8DB7}" type="pres">
      <dgm:prSet presAssocID="{D144F6AE-1147-4973-B0AC-E0CFF2C04DA5}" presName="rootComposite" presStyleCnt="0"/>
      <dgm:spPr/>
    </dgm:pt>
    <dgm:pt modelId="{49F0C8D2-B6BC-40D5-BAD1-4F3F0BFF42C6}" type="pres">
      <dgm:prSet presAssocID="{D144F6AE-1147-4973-B0AC-E0CFF2C04DA5}" presName="rootText" presStyleLbl="node3" presStyleIdx="4" presStyleCnt="7" custScaleX="139285">
        <dgm:presLayoutVars>
          <dgm:chPref val="3"/>
        </dgm:presLayoutVars>
      </dgm:prSet>
      <dgm:spPr/>
      <dgm:t>
        <a:bodyPr/>
        <a:lstStyle/>
        <a:p>
          <a:endParaRPr lang="en-US"/>
        </a:p>
      </dgm:t>
    </dgm:pt>
    <dgm:pt modelId="{EB7FB977-68B8-4787-B2C7-438C727EA2D0}" type="pres">
      <dgm:prSet presAssocID="{D144F6AE-1147-4973-B0AC-E0CFF2C04DA5}" presName="rootConnector" presStyleLbl="node3" presStyleIdx="4" presStyleCnt="7"/>
      <dgm:spPr/>
      <dgm:t>
        <a:bodyPr/>
        <a:lstStyle/>
        <a:p>
          <a:endParaRPr lang="en-US"/>
        </a:p>
      </dgm:t>
    </dgm:pt>
    <dgm:pt modelId="{4A5D81E7-3473-4070-87C9-D67A5923392B}" type="pres">
      <dgm:prSet presAssocID="{D144F6AE-1147-4973-B0AC-E0CFF2C04DA5}" presName="hierChild4" presStyleCnt="0"/>
      <dgm:spPr/>
    </dgm:pt>
    <dgm:pt modelId="{E761FA22-03FF-474A-9A2B-FA9491948B18}" type="pres">
      <dgm:prSet presAssocID="{D144F6AE-1147-4973-B0AC-E0CFF2C04DA5}" presName="hierChild5" presStyleCnt="0"/>
      <dgm:spPr/>
    </dgm:pt>
    <dgm:pt modelId="{2AE4CEAF-5694-40F5-9DDA-B3AC334AFF38}" type="pres">
      <dgm:prSet presAssocID="{53C137A3-5A09-4503-827D-124F2F904113}" presName="hierChild5" presStyleCnt="0"/>
      <dgm:spPr/>
    </dgm:pt>
    <dgm:pt modelId="{AE8A490B-87D3-46E7-8BDF-51EB37848706}" type="pres">
      <dgm:prSet presAssocID="{B7A9132A-14FB-4B8F-B686-F0387122BD8C}" presName="Name37" presStyleLbl="parChTrans1D2" presStyleIdx="3" presStyleCnt="5"/>
      <dgm:spPr/>
      <dgm:t>
        <a:bodyPr/>
        <a:lstStyle/>
        <a:p>
          <a:endParaRPr lang="en-US"/>
        </a:p>
      </dgm:t>
    </dgm:pt>
    <dgm:pt modelId="{D7A1CD4B-792D-49A8-9369-9D3E70CAFD8C}" type="pres">
      <dgm:prSet presAssocID="{9E187536-DAC9-462E-91A9-24386894185F}" presName="hierRoot2" presStyleCnt="0">
        <dgm:presLayoutVars>
          <dgm:hierBranch val="init"/>
        </dgm:presLayoutVars>
      </dgm:prSet>
      <dgm:spPr/>
    </dgm:pt>
    <dgm:pt modelId="{8AC1EEB0-06D2-4822-B318-E16D87F0566E}" type="pres">
      <dgm:prSet presAssocID="{9E187536-DAC9-462E-91A9-24386894185F}" presName="rootComposite" presStyleCnt="0"/>
      <dgm:spPr/>
    </dgm:pt>
    <dgm:pt modelId="{E1A1A832-C5E7-40D1-895D-2090F8ADFEAB}" type="pres">
      <dgm:prSet presAssocID="{9E187536-DAC9-462E-91A9-24386894185F}" presName="rootText" presStyleLbl="node2" presStyleIdx="3" presStyleCnt="5">
        <dgm:presLayoutVars>
          <dgm:chPref val="3"/>
        </dgm:presLayoutVars>
      </dgm:prSet>
      <dgm:spPr/>
      <dgm:t>
        <a:bodyPr/>
        <a:lstStyle/>
        <a:p>
          <a:endParaRPr lang="en-US"/>
        </a:p>
      </dgm:t>
    </dgm:pt>
    <dgm:pt modelId="{CD7469DD-ADE4-4BB7-888A-4903F3270B48}" type="pres">
      <dgm:prSet presAssocID="{9E187536-DAC9-462E-91A9-24386894185F}" presName="rootConnector" presStyleLbl="node2" presStyleIdx="3" presStyleCnt="5"/>
      <dgm:spPr/>
      <dgm:t>
        <a:bodyPr/>
        <a:lstStyle/>
        <a:p>
          <a:endParaRPr lang="en-US"/>
        </a:p>
      </dgm:t>
    </dgm:pt>
    <dgm:pt modelId="{30C22146-5F0C-4B7D-B9E8-B437D91F9206}" type="pres">
      <dgm:prSet presAssocID="{9E187536-DAC9-462E-91A9-24386894185F}" presName="hierChild4" presStyleCnt="0"/>
      <dgm:spPr/>
    </dgm:pt>
    <dgm:pt modelId="{8B8EADE9-88CB-428E-92DD-A5CC01A022D8}" type="pres">
      <dgm:prSet presAssocID="{9E187536-DAC9-462E-91A9-24386894185F}" presName="hierChild5" presStyleCnt="0"/>
      <dgm:spPr/>
    </dgm:pt>
    <dgm:pt modelId="{016EAEA6-917D-4933-90FC-E1F25BB90297}" type="pres">
      <dgm:prSet presAssocID="{EB79FEE9-A4F5-422F-A2F6-59116A2FCDB8}" presName="Name37" presStyleLbl="parChTrans1D2" presStyleIdx="4" presStyleCnt="5"/>
      <dgm:spPr/>
      <dgm:t>
        <a:bodyPr/>
        <a:lstStyle/>
        <a:p>
          <a:endParaRPr lang="en-US"/>
        </a:p>
      </dgm:t>
    </dgm:pt>
    <dgm:pt modelId="{A0E380A1-ED8E-4A10-8DDB-AB03E2E24F37}" type="pres">
      <dgm:prSet presAssocID="{C5A00C46-AD85-4594-A613-C39D46C83747}" presName="hierRoot2" presStyleCnt="0">
        <dgm:presLayoutVars>
          <dgm:hierBranch val="init"/>
        </dgm:presLayoutVars>
      </dgm:prSet>
      <dgm:spPr/>
    </dgm:pt>
    <dgm:pt modelId="{1D7C110E-66E1-49DE-9EE8-1CF3FC071FAC}" type="pres">
      <dgm:prSet presAssocID="{C5A00C46-AD85-4594-A613-C39D46C83747}" presName="rootComposite" presStyleCnt="0"/>
      <dgm:spPr/>
    </dgm:pt>
    <dgm:pt modelId="{1399592D-9654-4DD0-81CB-ABD5A4F5771C}" type="pres">
      <dgm:prSet presAssocID="{C5A00C46-AD85-4594-A613-C39D46C83747}" presName="rootText" presStyleLbl="node2" presStyleIdx="4" presStyleCnt="5" custLinFactNeighborX="1311">
        <dgm:presLayoutVars>
          <dgm:chPref val="3"/>
        </dgm:presLayoutVars>
      </dgm:prSet>
      <dgm:spPr/>
      <dgm:t>
        <a:bodyPr/>
        <a:lstStyle/>
        <a:p>
          <a:endParaRPr lang="en-US"/>
        </a:p>
      </dgm:t>
    </dgm:pt>
    <dgm:pt modelId="{57374BCE-194A-4EC0-B96C-8C823AAF1FB1}" type="pres">
      <dgm:prSet presAssocID="{C5A00C46-AD85-4594-A613-C39D46C83747}" presName="rootConnector" presStyleLbl="node2" presStyleIdx="4" presStyleCnt="5"/>
      <dgm:spPr/>
      <dgm:t>
        <a:bodyPr/>
        <a:lstStyle/>
        <a:p>
          <a:endParaRPr lang="en-US"/>
        </a:p>
      </dgm:t>
    </dgm:pt>
    <dgm:pt modelId="{B9A57FD9-990C-4C04-BF66-24816ADBDBF0}" type="pres">
      <dgm:prSet presAssocID="{C5A00C46-AD85-4594-A613-C39D46C83747}" presName="hierChild4" presStyleCnt="0"/>
      <dgm:spPr/>
    </dgm:pt>
    <dgm:pt modelId="{CD1E581D-5527-4604-B2B8-57620B4CE3A7}" type="pres">
      <dgm:prSet presAssocID="{4EC947A3-5CED-491D-B42E-2AAC273E0832}" presName="Name37" presStyleLbl="parChTrans1D3" presStyleIdx="5" presStyleCnt="7"/>
      <dgm:spPr/>
      <dgm:t>
        <a:bodyPr/>
        <a:lstStyle/>
        <a:p>
          <a:endParaRPr lang="en-US"/>
        </a:p>
      </dgm:t>
    </dgm:pt>
    <dgm:pt modelId="{B0E2B200-1080-49C5-9E9D-B6622BAEDE50}" type="pres">
      <dgm:prSet presAssocID="{4BCD74CB-477B-45B2-997B-C1F9468672BB}" presName="hierRoot2" presStyleCnt="0">
        <dgm:presLayoutVars>
          <dgm:hierBranch val="init"/>
        </dgm:presLayoutVars>
      </dgm:prSet>
      <dgm:spPr/>
    </dgm:pt>
    <dgm:pt modelId="{A0B1739A-ACB7-46F7-9317-89F09B2BC508}" type="pres">
      <dgm:prSet presAssocID="{4BCD74CB-477B-45B2-997B-C1F9468672BB}" presName="rootComposite" presStyleCnt="0"/>
      <dgm:spPr/>
    </dgm:pt>
    <dgm:pt modelId="{77DC3E67-A5B0-4ACF-B210-AEFD1591A8CB}" type="pres">
      <dgm:prSet presAssocID="{4BCD74CB-477B-45B2-997B-C1F9468672BB}" presName="rootText" presStyleLbl="node3" presStyleIdx="5" presStyleCnt="7" custScaleX="117286">
        <dgm:presLayoutVars>
          <dgm:chPref val="3"/>
        </dgm:presLayoutVars>
      </dgm:prSet>
      <dgm:spPr/>
      <dgm:t>
        <a:bodyPr/>
        <a:lstStyle/>
        <a:p>
          <a:endParaRPr lang="en-US"/>
        </a:p>
      </dgm:t>
    </dgm:pt>
    <dgm:pt modelId="{AECB37FD-20F4-4FCB-BE30-B184E1209F74}" type="pres">
      <dgm:prSet presAssocID="{4BCD74CB-477B-45B2-997B-C1F9468672BB}" presName="rootConnector" presStyleLbl="node3" presStyleIdx="5" presStyleCnt="7"/>
      <dgm:spPr/>
      <dgm:t>
        <a:bodyPr/>
        <a:lstStyle/>
        <a:p>
          <a:endParaRPr lang="en-US"/>
        </a:p>
      </dgm:t>
    </dgm:pt>
    <dgm:pt modelId="{6222C088-3B96-463C-B78C-DA08686C0C6A}" type="pres">
      <dgm:prSet presAssocID="{4BCD74CB-477B-45B2-997B-C1F9468672BB}" presName="hierChild4" presStyleCnt="0"/>
      <dgm:spPr/>
    </dgm:pt>
    <dgm:pt modelId="{23EBAE20-5DB3-4293-AE6E-83F74DF8E4F9}" type="pres">
      <dgm:prSet presAssocID="{4BCD74CB-477B-45B2-997B-C1F9468672BB}" presName="hierChild5" presStyleCnt="0"/>
      <dgm:spPr/>
    </dgm:pt>
    <dgm:pt modelId="{8DF5EDAC-1864-4AD9-BDE2-FFE9D1F6FAD2}" type="pres">
      <dgm:prSet presAssocID="{4A699BBF-6532-4227-8318-568DE4332A1A}" presName="Name37" presStyleLbl="parChTrans1D3" presStyleIdx="6" presStyleCnt="7"/>
      <dgm:spPr/>
      <dgm:t>
        <a:bodyPr/>
        <a:lstStyle/>
        <a:p>
          <a:endParaRPr lang="en-US"/>
        </a:p>
      </dgm:t>
    </dgm:pt>
    <dgm:pt modelId="{8E8FE872-5BB0-42AF-80E5-9C02555969DA}" type="pres">
      <dgm:prSet presAssocID="{84D509D0-37BD-4D4D-AEEF-DC3F74FF9918}" presName="hierRoot2" presStyleCnt="0">
        <dgm:presLayoutVars>
          <dgm:hierBranch val="init"/>
        </dgm:presLayoutVars>
      </dgm:prSet>
      <dgm:spPr/>
    </dgm:pt>
    <dgm:pt modelId="{2676A4EE-B1AD-43AE-B95A-6C50FA10880E}" type="pres">
      <dgm:prSet presAssocID="{84D509D0-37BD-4D4D-AEEF-DC3F74FF9918}" presName="rootComposite" presStyleCnt="0"/>
      <dgm:spPr/>
    </dgm:pt>
    <dgm:pt modelId="{ADE5281E-4F19-439F-8F61-AFDC0BAEB74D}" type="pres">
      <dgm:prSet presAssocID="{84D509D0-37BD-4D4D-AEEF-DC3F74FF9918}" presName="rootText" presStyleLbl="node3" presStyleIdx="6" presStyleCnt="7" custScaleX="157045">
        <dgm:presLayoutVars>
          <dgm:chPref val="3"/>
        </dgm:presLayoutVars>
      </dgm:prSet>
      <dgm:spPr/>
      <dgm:t>
        <a:bodyPr/>
        <a:lstStyle/>
        <a:p>
          <a:endParaRPr lang="en-US"/>
        </a:p>
      </dgm:t>
    </dgm:pt>
    <dgm:pt modelId="{4064F9C9-8DD4-47B4-ACA9-6BA510DBD51C}" type="pres">
      <dgm:prSet presAssocID="{84D509D0-37BD-4D4D-AEEF-DC3F74FF9918}" presName="rootConnector" presStyleLbl="node3" presStyleIdx="6" presStyleCnt="7"/>
      <dgm:spPr/>
      <dgm:t>
        <a:bodyPr/>
        <a:lstStyle/>
        <a:p>
          <a:endParaRPr lang="en-US"/>
        </a:p>
      </dgm:t>
    </dgm:pt>
    <dgm:pt modelId="{E06E7ADF-3460-4CB7-965F-D1098B52BEA7}" type="pres">
      <dgm:prSet presAssocID="{84D509D0-37BD-4D4D-AEEF-DC3F74FF9918}" presName="hierChild4" presStyleCnt="0"/>
      <dgm:spPr/>
    </dgm:pt>
    <dgm:pt modelId="{0379E06F-BD3F-4607-8DCA-0DDC3DED5CC5}" type="pres">
      <dgm:prSet presAssocID="{84D509D0-37BD-4D4D-AEEF-DC3F74FF9918}" presName="hierChild5" presStyleCnt="0"/>
      <dgm:spPr/>
    </dgm:pt>
    <dgm:pt modelId="{9DC54D1C-F430-4ACA-A857-B3D37853726B}" type="pres">
      <dgm:prSet presAssocID="{C5A00C46-AD85-4594-A613-C39D46C83747}" presName="hierChild5" presStyleCnt="0"/>
      <dgm:spPr/>
    </dgm:pt>
    <dgm:pt modelId="{FE0DF5F8-672A-41A7-B2A4-851862B587E7}" type="pres">
      <dgm:prSet presAssocID="{B036AA96-90AA-401C-8783-05245BA97428}" presName="hierChild3" presStyleCnt="0"/>
      <dgm:spPr/>
    </dgm:pt>
  </dgm:ptLst>
  <dgm:cxnLst>
    <dgm:cxn modelId="{30442AA7-A509-40AD-A9B2-3C6FE3F7D981}" type="presOf" srcId="{53C137A3-5A09-4503-827D-124F2F904113}" destId="{62E5B3F4-4004-4331-85B2-235BF70F6C67}" srcOrd="0" destOrd="0" presId="urn:microsoft.com/office/officeart/2005/8/layout/orgChart1"/>
    <dgm:cxn modelId="{D070935D-A24F-49B8-890C-500ED1FF2C8B}" type="presOf" srcId="{7917D6A6-27DA-4117-9C0B-0D0EE0579DA7}" destId="{7DDB8A38-5F72-4709-9188-DC4F213CE5F1}" srcOrd="0" destOrd="0" presId="urn:microsoft.com/office/officeart/2005/8/layout/orgChart1"/>
    <dgm:cxn modelId="{F0697CFF-E908-4A85-862C-FA7CCAEC135F}" type="presOf" srcId="{B036AA96-90AA-401C-8783-05245BA97428}" destId="{EBC68ECB-1B3C-4AB9-B6CA-D0A08F0BAB31}" srcOrd="0" destOrd="0" presId="urn:microsoft.com/office/officeart/2005/8/layout/orgChart1"/>
    <dgm:cxn modelId="{FCF187F6-D8E6-4537-AC36-CFF8F7C61149}" type="presOf" srcId="{E063EDBA-3053-4B46-9CE7-970D76A7BF5F}" destId="{E5BCF82E-4FA9-43DC-914B-D7B0E0C7DAAD}" srcOrd="0" destOrd="0" presId="urn:microsoft.com/office/officeart/2005/8/layout/orgChart1"/>
    <dgm:cxn modelId="{56A9EA60-3E6E-439D-84F9-4FD20197B36D}" srcId="{53C137A3-5A09-4503-827D-124F2F904113}" destId="{D144F6AE-1147-4973-B0AC-E0CFF2C04DA5}" srcOrd="1" destOrd="0" parTransId="{7917D6A6-27DA-4117-9C0B-0D0EE0579DA7}" sibTransId="{F8E99F0A-4DC5-46F3-B273-31422C8014C4}"/>
    <dgm:cxn modelId="{98B9B202-195D-4262-A8B1-01A2E458AD1D}" type="presOf" srcId="{0A8DE2DC-AB29-4087-AB01-3DC809B3F13E}" destId="{F4FDF5C6-8B56-4155-B6E9-C6E1C99BB0D5}" srcOrd="0" destOrd="0" presId="urn:microsoft.com/office/officeart/2005/8/layout/orgChart1"/>
    <dgm:cxn modelId="{4CD0C685-8F11-49AD-9887-00CBE34110C5}" type="presOf" srcId="{C5A00C46-AD85-4594-A613-C39D46C83747}" destId="{57374BCE-194A-4EC0-B96C-8C823AAF1FB1}" srcOrd="1" destOrd="0" presId="urn:microsoft.com/office/officeart/2005/8/layout/orgChart1"/>
    <dgm:cxn modelId="{A81B63FC-B0BB-4DB5-9FFD-654E5578E421}" srcId="{529A4D53-DDB1-4780-BBF8-8A0310FB4030}" destId="{E063EDBA-3053-4B46-9CE7-970D76A7BF5F}" srcOrd="2" destOrd="0" parTransId="{AE2E2029-AFBD-49D1-82EF-8B5CEBDB7A36}" sibTransId="{04A417A6-2B62-44F7-AC8E-DAC3F8FDC6FA}"/>
    <dgm:cxn modelId="{04C6FEDA-516A-40CC-93E2-FBD4064D3A9B}" type="presOf" srcId="{C19A0E84-2D37-41E4-A0AF-3E75EA07A0FB}" destId="{D44F8B55-7A8D-44EA-9A89-34E4708FCDF2}" srcOrd="0" destOrd="0" presId="urn:microsoft.com/office/officeart/2005/8/layout/orgChart1"/>
    <dgm:cxn modelId="{9C441B60-BD97-4C4E-B478-DB855F5D12E2}" srcId="{B036AA96-90AA-401C-8783-05245BA97428}" destId="{529A4D53-DDB1-4780-BBF8-8A0310FB4030}" srcOrd="0" destOrd="0" parTransId="{86A846D5-FDEB-4ADE-A1E4-F7129BE4FCBA}" sibTransId="{3639DF80-ECE6-4BCD-A2D0-50DFCAFDC17B}"/>
    <dgm:cxn modelId="{49F706BC-E371-44F2-8607-FB1A428728DF}" srcId="{B036AA96-90AA-401C-8783-05245BA97428}" destId="{53C137A3-5A09-4503-827D-124F2F904113}" srcOrd="2" destOrd="0" parTransId="{661AB353-CC6D-4387-A659-1450E16768DB}" sibTransId="{1F692868-A2CA-4ECB-A43D-16E44AB87DFE}"/>
    <dgm:cxn modelId="{FFFAADD2-49BD-4C5B-8C5A-B3DC57E3809F}" type="presOf" srcId="{9E187536-DAC9-462E-91A9-24386894185F}" destId="{CD7469DD-ADE4-4BB7-888A-4903F3270B48}" srcOrd="1" destOrd="0" presId="urn:microsoft.com/office/officeart/2005/8/layout/orgChart1"/>
    <dgm:cxn modelId="{880EA863-C076-4628-85C7-7523C447F201}" type="presOf" srcId="{E278C72E-6D83-40BA-BA45-32B5A254AD12}" destId="{EF990364-76C3-4080-A738-A3199DD19C2E}" srcOrd="0" destOrd="0" presId="urn:microsoft.com/office/officeart/2005/8/layout/orgChart1"/>
    <dgm:cxn modelId="{54333197-6B28-4488-BDC7-D0B4E442EF0C}" type="presOf" srcId="{013A6265-FC17-462B-8E72-2417AC66F8DD}" destId="{2EB5D405-27F0-44D1-A59D-DE7B57B291E8}" srcOrd="1" destOrd="0" presId="urn:microsoft.com/office/officeart/2005/8/layout/orgChart1"/>
    <dgm:cxn modelId="{65F2E888-3BEC-4C61-B314-23EAAECF6077}" srcId="{C5A00C46-AD85-4594-A613-C39D46C83747}" destId="{84D509D0-37BD-4D4D-AEEF-DC3F74FF9918}" srcOrd="1" destOrd="0" parTransId="{4A699BBF-6532-4227-8318-568DE4332A1A}" sibTransId="{99F8EF1E-B168-4ED4-8443-CF59FFC49178}"/>
    <dgm:cxn modelId="{95DD7778-B261-4553-B77A-3EF6DA392A26}" srcId="{B036AA96-90AA-401C-8783-05245BA97428}" destId="{F2487FB9-8C71-4565-AE61-D4E93B5C3E50}" srcOrd="1" destOrd="0" parTransId="{E278C72E-6D83-40BA-BA45-32B5A254AD12}" sibTransId="{8393E55F-B0E6-4D0C-A14A-85D2624FE6F7}"/>
    <dgm:cxn modelId="{1BB81F33-5950-49F3-B8A6-74EBC588C7D9}" type="presOf" srcId="{AF2A82C6-9403-4C6A-86FB-E98E859843F8}" destId="{75389D6A-FD17-4E19-BB3D-230E8F230BB7}" srcOrd="0" destOrd="0" presId="urn:microsoft.com/office/officeart/2005/8/layout/orgChart1"/>
    <dgm:cxn modelId="{728755B9-B4E0-45BD-B04F-B721CA1CCA9C}" type="presOf" srcId="{0A8DE2DC-AB29-4087-AB01-3DC809B3F13E}" destId="{50D5F591-056B-4655-8154-47A301A22358}" srcOrd="1" destOrd="0" presId="urn:microsoft.com/office/officeart/2005/8/layout/orgChart1"/>
    <dgm:cxn modelId="{0B978735-3E7A-4997-8CCD-708AFEC23C42}" type="presOf" srcId="{C545AC24-012B-4406-938B-FE462B9385A1}" destId="{FD3A5796-B6F2-44D1-A73B-8F82FAD1DB80}" srcOrd="0" destOrd="0" presId="urn:microsoft.com/office/officeart/2005/8/layout/orgChart1"/>
    <dgm:cxn modelId="{AA782AB8-CDEB-4960-A6F6-CC2F942D214F}" type="presOf" srcId="{77818E81-B009-4549-8C1F-6450577A2080}" destId="{E004D371-B054-4E8A-B78A-1D2D120DC554}" srcOrd="0" destOrd="0" presId="urn:microsoft.com/office/officeart/2005/8/layout/orgChart1"/>
    <dgm:cxn modelId="{CCB3B3E5-EFB8-49C0-9770-DC141DDF1CE2}" type="presOf" srcId="{B036AA96-90AA-401C-8783-05245BA97428}" destId="{2F08E3FA-6099-471A-8D5D-0823183125B4}" srcOrd="1" destOrd="0" presId="urn:microsoft.com/office/officeart/2005/8/layout/orgChart1"/>
    <dgm:cxn modelId="{E3C9F006-09A6-42BF-BA4F-7A24F02A0447}" type="presOf" srcId="{F9501FB2-A44A-4176-A2D6-551174EDA8CE}" destId="{5E54FAAE-CFB6-4020-AC72-959D11CAA3E4}" srcOrd="0" destOrd="0" presId="urn:microsoft.com/office/officeart/2005/8/layout/orgChart1"/>
    <dgm:cxn modelId="{405CDF46-F0DD-4039-964F-836E5104EA38}" type="presOf" srcId="{529A4D53-DDB1-4780-BBF8-8A0310FB4030}" destId="{6A08AECC-D16C-48B9-A409-8E5C4278DECE}" srcOrd="1" destOrd="0" presId="urn:microsoft.com/office/officeart/2005/8/layout/orgChart1"/>
    <dgm:cxn modelId="{A1567FBA-B3FA-4F0C-850E-710A1F37CB2F}" type="presOf" srcId="{D144F6AE-1147-4973-B0AC-E0CFF2C04DA5}" destId="{EB7FB977-68B8-4787-B2C7-438C727EA2D0}" srcOrd="1" destOrd="0" presId="urn:microsoft.com/office/officeart/2005/8/layout/orgChart1"/>
    <dgm:cxn modelId="{435D089C-22D9-494F-89BA-BA1C6C70F162}" type="presOf" srcId="{D144F6AE-1147-4973-B0AC-E0CFF2C04DA5}" destId="{49F0C8D2-B6BC-40D5-BAD1-4F3F0BFF42C6}" srcOrd="0" destOrd="0" presId="urn:microsoft.com/office/officeart/2005/8/layout/orgChart1"/>
    <dgm:cxn modelId="{C55D9581-1316-4D12-B971-4C55A89F9691}" srcId="{529A4D53-DDB1-4780-BBF8-8A0310FB4030}" destId="{0A8DE2DC-AB29-4087-AB01-3DC809B3F13E}" srcOrd="1" destOrd="0" parTransId="{AF2A82C6-9403-4C6A-86FB-E98E859843F8}" sibTransId="{5D9CB721-0C1B-4DB0-B3F3-EC59AB7CF04A}"/>
    <dgm:cxn modelId="{F78AD3E9-5E2D-4792-9A7F-3CA52D26AE7A}" type="presOf" srcId="{84D509D0-37BD-4D4D-AEEF-DC3F74FF9918}" destId="{ADE5281E-4F19-439F-8F61-AFDC0BAEB74D}" srcOrd="0" destOrd="0" presId="urn:microsoft.com/office/officeart/2005/8/layout/orgChart1"/>
    <dgm:cxn modelId="{D89D9412-417E-487F-ABC2-1A823717EDE0}" srcId="{B036AA96-90AA-401C-8783-05245BA97428}" destId="{9E187536-DAC9-462E-91A9-24386894185F}" srcOrd="3" destOrd="0" parTransId="{B7A9132A-14FB-4B8F-B686-F0387122BD8C}" sibTransId="{19CB1FE0-5111-4B59-A452-F97F6393E711}"/>
    <dgm:cxn modelId="{83BA8FC1-2BD0-438F-B125-CAAFC9CCE494}" srcId="{B036AA96-90AA-401C-8783-05245BA97428}" destId="{C5A00C46-AD85-4594-A613-C39D46C83747}" srcOrd="4" destOrd="0" parTransId="{EB79FEE9-A4F5-422F-A2F6-59116A2FCDB8}" sibTransId="{FB8B3B24-0E2E-479E-AC29-F8ECD20716FE}"/>
    <dgm:cxn modelId="{E2814591-CA1C-4068-8A3C-DF702288C401}" type="presOf" srcId="{529A4D53-DDB1-4780-BBF8-8A0310FB4030}" destId="{5EF7F22A-1E1E-4B37-A804-217522037D4E}" srcOrd="0" destOrd="0" presId="urn:microsoft.com/office/officeart/2005/8/layout/orgChart1"/>
    <dgm:cxn modelId="{489B3981-3EF0-4F17-8B1C-2363C0F12129}" srcId="{529A4D53-DDB1-4780-BBF8-8A0310FB4030}" destId="{013A6265-FC17-462B-8E72-2417AC66F8DD}" srcOrd="0" destOrd="0" parTransId="{F9501FB2-A44A-4176-A2D6-551174EDA8CE}" sibTransId="{70280125-A247-4352-8776-A69769A65E30}"/>
    <dgm:cxn modelId="{A7CDA09B-963F-4EC2-97EE-4F5F0FC576E1}" type="presOf" srcId="{E063EDBA-3053-4B46-9CE7-970D76A7BF5F}" destId="{DBBA395C-FA41-412C-8923-E83921BEB9C4}" srcOrd="1" destOrd="0" presId="urn:microsoft.com/office/officeart/2005/8/layout/orgChart1"/>
    <dgm:cxn modelId="{316B39A0-6807-4E94-860B-8F6EA199C3C6}" srcId="{C545AC24-012B-4406-938B-FE462B9385A1}" destId="{B036AA96-90AA-401C-8783-05245BA97428}" srcOrd="0" destOrd="0" parTransId="{F238F113-880C-44EB-85E1-B417D2829962}" sibTransId="{6A867D06-4C4D-47C6-BF8A-62D75C77426B}"/>
    <dgm:cxn modelId="{CB1015ED-9E2E-4D8A-A8B0-F67737107207}" type="presOf" srcId="{B7A9132A-14FB-4B8F-B686-F0387122BD8C}" destId="{AE8A490B-87D3-46E7-8BDF-51EB37848706}" srcOrd="0" destOrd="0" presId="urn:microsoft.com/office/officeart/2005/8/layout/orgChart1"/>
    <dgm:cxn modelId="{FC66A178-EA1E-4E31-BE76-F3E20CB1CC1A}" type="presOf" srcId="{4EC947A3-5CED-491D-B42E-2AAC273E0832}" destId="{CD1E581D-5527-4604-B2B8-57620B4CE3A7}" srcOrd="0" destOrd="0" presId="urn:microsoft.com/office/officeart/2005/8/layout/orgChart1"/>
    <dgm:cxn modelId="{0D986188-8B72-48D7-9AB9-CD4928FDD71F}" type="presOf" srcId="{77818E81-B009-4549-8C1F-6450577A2080}" destId="{4C355FE8-3DAC-4209-BAF0-46439EA90EAE}" srcOrd="1" destOrd="0" presId="urn:microsoft.com/office/officeart/2005/8/layout/orgChart1"/>
    <dgm:cxn modelId="{5D8ADE9F-07DF-4F5F-90EF-DCC56534020D}" type="presOf" srcId="{4A699BBF-6532-4227-8318-568DE4332A1A}" destId="{8DF5EDAC-1864-4AD9-BDE2-FFE9D1F6FAD2}" srcOrd="0" destOrd="0" presId="urn:microsoft.com/office/officeart/2005/8/layout/orgChart1"/>
    <dgm:cxn modelId="{CCC5942C-FC9B-4008-BE36-4261B84C61D0}" type="presOf" srcId="{86A846D5-FDEB-4ADE-A1E4-F7129BE4FCBA}" destId="{AEEF6C80-E625-4CB2-86AC-A8759AC40DC1}" srcOrd="0" destOrd="0" presId="urn:microsoft.com/office/officeart/2005/8/layout/orgChart1"/>
    <dgm:cxn modelId="{3EC98950-364E-422C-B577-7E6B8ED5D045}" type="presOf" srcId="{F2487FB9-8C71-4565-AE61-D4E93B5C3E50}" destId="{476A4B50-1FFB-4C4E-9DE3-3CD8BB5BFE2B}" srcOrd="1" destOrd="0" presId="urn:microsoft.com/office/officeart/2005/8/layout/orgChart1"/>
    <dgm:cxn modelId="{F07683EA-AD0A-4F31-88E6-AE0E4DB7DA56}" type="presOf" srcId="{4BCD74CB-477B-45B2-997B-C1F9468672BB}" destId="{AECB37FD-20F4-4FCB-BE30-B184E1209F74}" srcOrd="1" destOrd="0" presId="urn:microsoft.com/office/officeart/2005/8/layout/orgChart1"/>
    <dgm:cxn modelId="{135B924D-404E-4C8B-84BF-54E21B298C26}" type="presOf" srcId="{4BCD74CB-477B-45B2-997B-C1F9468672BB}" destId="{77DC3E67-A5B0-4ACF-B210-AEFD1591A8CB}" srcOrd="0" destOrd="0" presId="urn:microsoft.com/office/officeart/2005/8/layout/orgChart1"/>
    <dgm:cxn modelId="{2442FDA1-4F73-430F-BD63-8F8290931DCF}" type="presOf" srcId="{C5A00C46-AD85-4594-A613-C39D46C83747}" destId="{1399592D-9654-4DD0-81CB-ABD5A4F5771C}" srcOrd="0" destOrd="0" presId="urn:microsoft.com/office/officeart/2005/8/layout/orgChart1"/>
    <dgm:cxn modelId="{ED97383E-757B-44D2-8C77-9FECDF79B1B7}" type="presOf" srcId="{F2487FB9-8C71-4565-AE61-D4E93B5C3E50}" destId="{8716DB73-5FFF-4632-8D30-D8FED73E7D42}" srcOrd="0" destOrd="0" presId="urn:microsoft.com/office/officeart/2005/8/layout/orgChart1"/>
    <dgm:cxn modelId="{BEF3ED66-2072-45B1-95EE-AD6F62EF97DA}" type="presOf" srcId="{9E187536-DAC9-462E-91A9-24386894185F}" destId="{E1A1A832-C5E7-40D1-895D-2090F8ADFEAB}" srcOrd="0" destOrd="0" presId="urn:microsoft.com/office/officeart/2005/8/layout/orgChart1"/>
    <dgm:cxn modelId="{FA409E3E-24BE-45A9-A737-F94F57604C56}" srcId="{53C137A3-5A09-4503-827D-124F2F904113}" destId="{77818E81-B009-4549-8C1F-6450577A2080}" srcOrd="0" destOrd="0" parTransId="{C19A0E84-2D37-41E4-A0AF-3E75EA07A0FB}" sibTransId="{BDB48D70-9580-442F-B849-70B7F513A6F4}"/>
    <dgm:cxn modelId="{41874C36-D8E3-4194-B77A-0692B8025344}" type="presOf" srcId="{661AB353-CC6D-4387-A659-1450E16768DB}" destId="{4DD470BD-DE8E-4544-8A02-361FD7764744}" srcOrd="0" destOrd="0" presId="urn:microsoft.com/office/officeart/2005/8/layout/orgChart1"/>
    <dgm:cxn modelId="{7C3993A6-4C62-4C60-8A2E-7CC26BF47383}" type="presOf" srcId="{AE2E2029-AFBD-49D1-82EF-8B5CEBDB7A36}" destId="{4E2EEDE3-35F8-485D-8AAC-95BCC9166C72}" srcOrd="0" destOrd="0" presId="urn:microsoft.com/office/officeart/2005/8/layout/orgChart1"/>
    <dgm:cxn modelId="{93B112A8-1FEA-45DE-B1F7-7E919D25E156}" type="presOf" srcId="{EB79FEE9-A4F5-422F-A2F6-59116A2FCDB8}" destId="{016EAEA6-917D-4933-90FC-E1F25BB90297}" srcOrd="0" destOrd="0" presId="urn:microsoft.com/office/officeart/2005/8/layout/orgChart1"/>
    <dgm:cxn modelId="{BC379FBB-34E6-43A2-82E0-FB9902D715C9}" type="presOf" srcId="{013A6265-FC17-462B-8E72-2417AC66F8DD}" destId="{E5D01BC7-8C45-4797-9486-635A05FDC1C4}" srcOrd="0" destOrd="0" presId="urn:microsoft.com/office/officeart/2005/8/layout/orgChart1"/>
    <dgm:cxn modelId="{4F33047A-2C73-408D-9D7F-9045946CA350}" srcId="{C5A00C46-AD85-4594-A613-C39D46C83747}" destId="{4BCD74CB-477B-45B2-997B-C1F9468672BB}" srcOrd="0" destOrd="0" parTransId="{4EC947A3-5CED-491D-B42E-2AAC273E0832}" sibTransId="{B3864D40-DB48-4377-8F92-E0BE953BC88F}"/>
    <dgm:cxn modelId="{8B9D28E6-8185-4005-A2D0-73373EAB6373}" type="presOf" srcId="{53C137A3-5A09-4503-827D-124F2F904113}" destId="{B43F1E4E-88CC-4F44-9973-00765529E4F1}" srcOrd="1" destOrd="0" presId="urn:microsoft.com/office/officeart/2005/8/layout/orgChart1"/>
    <dgm:cxn modelId="{1E377382-E9EE-476D-B8C0-F90A641DC825}" type="presOf" srcId="{84D509D0-37BD-4D4D-AEEF-DC3F74FF9918}" destId="{4064F9C9-8DD4-47B4-ACA9-6BA510DBD51C}" srcOrd="1" destOrd="0" presId="urn:microsoft.com/office/officeart/2005/8/layout/orgChart1"/>
    <dgm:cxn modelId="{85FF3A2F-0D7F-4DCB-90E1-19AC44ECB5BD}" type="presParOf" srcId="{FD3A5796-B6F2-44D1-A73B-8F82FAD1DB80}" destId="{5087F8CB-FFA9-4572-9009-12D8ED32EC06}" srcOrd="0" destOrd="0" presId="urn:microsoft.com/office/officeart/2005/8/layout/orgChart1"/>
    <dgm:cxn modelId="{D6AC8142-1397-4CD2-B8AC-A1BF8CFCA26A}" type="presParOf" srcId="{5087F8CB-FFA9-4572-9009-12D8ED32EC06}" destId="{1E1C5B3B-C0E2-4F8E-A3A6-05ED20B7FB18}" srcOrd="0" destOrd="0" presId="urn:microsoft.com/office/officeart/2005/8/layout/orgChart1"/>
    <dgm:cxn modelId="{6A478D7D-8918-4C93-9482-FC3A2335A3F7}" type="presParOf" srcId="{1E1C5B3B-C0E2-4F8E-A3A6-05ED20B7FB18}" destId="{EBC68ECB-1B3C-4AB9-B6CA-D0A08F0BAB31}" srcOrd="0" destOrd="0" presId="urn:microsoft.com/office/officeart/2005/8/layout/orgChart1"/>
    <dgm:cxn modelId="{0ECC27E2-4798-4C1C-86D7-9FA48649DFD0}" type="presParOf" srcId="{1E1C5B3B-C0E2-4F8E-A3A6-05ED20B7FB18}" destId="{2F08E3FA-6099-471A-8D5D-0823183125B4}" srcOrd="1" destOrd="0" presId="urn:microsoft.com/office/officeart/2005/8/layout/orgChart1"/>
    <dgm:cxn modelId="{9DF0A474-CDCE-44C5-949F-469EDD895043}" type="presParOf" srcId="{5087F8CB-FFA9-4572-9009-12D8ED32EC06}" destId="{E1035B0D-EBF8-4DCB-8666-BA65F525CE36}" srcOrd="1" destOrd="0" presId="urn:microsoft.com/office/officeart/2005/8/layout/orgChart1"/>
    <dgm:cxn modelId="{C78F2F2C-2027-476E-9C58-594B50E6EC6A}" type="presParOf" srcId="{E1035B0D-EBF8-4DCB-8666-BA65F525CE36}" destId="{AEEF6C80-E625-4CB2-86AC-A8759AC40DC1}" srcOrd="0" destOrd="0" presId="urn:microsoft.com/office/officeart/2005/8/layout/orgChart1"/>
    <dgm:cxn modelId="{A72964D5-E30F-4CCE-8692-02D6B2E8BDA7}" type="presParOf" srcId="{E1035B0D-EBF8-4DCB-8666-BA65F525CE36}" destId="{8901B689-E7A8-42D8-B18F-FE9321CC1C86}" srcOrd="1" destOrd="0" presId="urn:microsoft.com/office/officeart/2005/8/layout/orgChart1"/>
    <dgm:cxn modelId="{D752794C-33C1-45B9-85B0-8B21CB300C95}" type="presParOf" srcId="{8901B689-E7A8-42D8-B18F-FE9321CC1C86}" destId="{48ABEC54-2D63-4750-B9CD-2C095958D1F3}" srcOrd="0" destOrd="0" presId="urn:microsoft.com/office/officeart/2005/8/layout/orgChart1"/>
    <dgm:cxn modelId="{1B40BCC5-9D70-487C-BC46-95E2BB6C04B8}" type="presParOf" srcId="{48ABEC54-2D63-4750-B9CD-2C095958D1F3}" destId="{5EF7F22A-1E1E-4B37-A804-217522037D4E}" srcOrd="0" destOrd="0" presId="urn:microsoft.com/office/officeart/2005/8/layout/orgChart1"/>
    <dgm:cxn modelId="{FB93400C-BA2C-4E24-B4F3-526E388EC088}" type="presParOf" srcId="{48ABEC54-2D63-4750-B9CD-2C095958D1F3}" destId="{6A08AECC-D16C-48B9-A409-8E5C4278DECE}" srcOrd="1" destOrd="0" presId="urn:microsoft.com/office/officeart/2005/8/layout/orgChart1"/>
    <dgm:cxn modelId="{9D1A0CE7-F7F8-46DF-A267-19BBCC933989}" type="presParOf" srcId="{8901B689-E7A8-42D8-B18F-FE9321CC1C86}" destId="{DDDA7F36-A62B-4DC3-9FE6-6814291821D0}" srcOrd="1" destOrd="0" presId="urn:microsoft.com/office/officeart/2005/8/layout/orgChart1"/>
    <dgm:cxn modelId="{FB3C0AF6-C530-4EF4-A511-78B667EA1FD8}" type="presParOf" srcId="{DDDA7F36-A62B-4DC3-9FE6-6814291821D0}" destId="{5E54FAAE-CFB6-4020-AC72-959D11CAA3E4}" srcOrd="0" destOrd="0" presId="urn:microsoft.com/office/officeart/2005/8/layout/orgChart1"/>
    <dgm:cxn modelId="{DE7E08CE-2BA9-41E3-9FE8-AD1AF727352A}" type="presParOf" srcId="{DDDA7F36-A62B-4DC3-9FE6-6814291821D0}" destId="{82A46FE4-8D5C-4850-88DA-E46F252B726A}" srcOrd="1" destOrd="0" presId="urn:microsoft.com/office/officeart/2005/8/layout/orgChart1"/>
    <dgm:cxn modelId="{EA120FBA-77E8-4F95-B5DA-6BD44488D537}" type="presParOf" srcId="{82A46FE4-8D5C-4850-88DA-E46F252B726A}" destId="{6242E939-19C4-4F36-AA2A-5AA8BD8527DF}" srcOrd="0" destOrd="0" presId="urn:microsoft.com/office/officeart/2005/8/layout/orgChart1"/>
    <dgm:cxn modelId="{24289734-6C59-4A59-A745-127187D966F4}" type="presParOf" srcId="{6242E939-19C4-4F36-AA2A-5AA8BD8527DF}" destId="{E5D01BC7-8C45-4797-9486-635A05FDC1C4}" srcOrd="0" destOrd="0" presId="urn:microsoft.com/office/officeart/2005/8/layout/orgChart1"/>
    <dgm:cxn modelId="{3B01A397-629B-41C0-AEF4-6106AB072B89}" type="presParOf" srcId="{6242E939-19C4-4F36-AA2A-5AA8BD8527DF}" destId="{2EB5D405-27F0-44D1-A59D-DE7B57B291E8}" srcOrd="1" destOrd="0" presId="urn:microsoft.com/office/officeart/2005/8/layout/orgChart1"/>
    <dgm:cxn modelId="{0D67745C-2B4F-4973-85AE-17111A59C054}" type="presParOf" srcId="{82A46FE4-8D5C-4850-88DA-E46F252B726A}" destId="{A149FDCA-09FE-4FCA-892A-855EE9E2FEA1}" srcOrd="1" destOrd="0" presId="urn:microsoft.com/office/officeart/2005/8/layout/orgChart1"/>
    <dgm:cxn modelId="{498F3209-701D-4A2A-AC4E-846C2929E2C3}" type="presParOf" srcId="{82A46FE4-8D5C-4850-88DA-E46F252B726A}" destId="{AEC9F6A2-1AFE-48A0-916F-8B3B95432470}" srcOrd="2" destOrd="0" presId="urn:microsoft.com/office/officeart/2005/8/layout/orgChart1"/>
    <dgm:cxn modelId="{C749B11A-E01E-4274-BD6B-F95E441CD5DC}" type="presParOf" srcId="{DDDA7F36-A62B-4DC3-9FE6-6814291821D0}" destId="{75389D6A-FD17-4E19-BB3D-230E8F230BB7}" srcOrd="2" destOrd="0" presId="urn:microsoft.com/office/officeart/2005/8/layout/orgChart1"/>
    <dgm:cxn modelId="{A706D1C3-4AB7-459E-B11E-359F0F0A559D}" type="presParOf" srcId="{DDDA7F36-A62B-4DC3-9FE6-6814291821D0}" destId="{F9502A88-E044-468E-B243-0F56B66AD2CF}" srcOrd="3" destOrd="0" presId="urn:microsoft.com/office/officeart/2005/8/layout/orgChart1"/>
    <dgm:cxn modelId="{4309480A-9C83-47FB-836B-98B5EA8A3310}" type="presParOf" srcId="{F9502A88-E044-468E-B243-0F56B66AD2CF}" destId="{CCDA3359-1928-4DC3-9F93-F2E75A14EF05}" srcOrd="0" destOrd="0" presId="urn:microsoft.com/office/officeart/2005/8/layout/orgChart1"/>
    <dgm:cxn modelId="{E0F8CAD5-E461-454C-BDEB-7C5F1EBC4882}" type="presParOf" srcId="{CCDA3359-1928-4DC3-9F93-F2E75A14EF05}" destId="{F4FDF5C6-8B56-4155-B6E9-C6E1C99BB0D5}" srcOrd="0" destOrd="0" presId="urn:microsoft.com/office/officeart/2005/8/layout/orgChart1"/>
    <dgm:cxn modelId="{97A3FE55-35D7-4223-9A50-40246CBD21E3}" type="presParOf" srcId="{CCDA3359-1928-4DC3-9F93-F2E75A14EF05}" destId="{50D5F591-056B-4655-8154-47A301A22358}" srcOrd="1" destOrd="0" presId="urn:microsoft.com/office/officeart/2005/8/layout/orgChart1"/>
    <dgm:cxn modelId="{E6E5C069-03DC-4E4E-A5AE-185F788F0703}" type="presParOf" srcId="{F9502A88-E044-468E-B243-0F56B66AD2CF}" destId="{D1CC8628-D437-4860-8A0B-3BF0DCFF7896}" srcOrd="1" destOrd="0" presId="urn:microsoft.com/office/officeart/2005/8/layout/orgChart1"/>
    <dgm:cxn modelId="{38E65677-523D-4153-905F-376C997C66AD}" type="presParOf" srcId="{F9502A88-E044-468E-B243-0F56B66AD2CF}" destId="{21A7E094-DA63-4DCB-B740-14729F2B6D0E}" srcOrd="2" destOrd="0" presId="urn:microsoft.com/office/officeart/2005/8/layout/orgChart1"/>
    <dgm:cxn modelId="{07336C52-5308-492F-BA4E-D9044DA298E0}" type="presParOf" srcId="{DDDA7F36-A62B-4DC3-9FE6-6814291821D0}" destId="{4E2EEDE3-35F8-485D-8AAC-95BCC9166C72}" srcOrd="4" destOrd="0" presId="urn:microsoft.com/office/officeart/2005/8/layout/orgChart1"/>
    <dgm:cxn modelId="{1C0B9B28-6DE2-40DB-82FC-6FE2C4087BA2}" type="presParOf" srcId="{DDDA7F36-A62B-4DC3-9FE6-6814291821D0}" destId="{CE79EBFD-21C9-4E25-BF26-66EF2518B702}" srcOrd="5" destOrd="0" presId="urn:microsoft.com/office/officeart/2005/8/layout/orgChart1"/>
    <dgm:cxn modelId="{43F636B3-92BF-43DA-A5EC-0BDD11BB71F1}" type="presParOf" srcId="{CE79EBFD-21C9-4E25-BF26-66EF2518B702}" destId="{D91B1C5E-8731-4E0D-B86D-9E0AE4F8F8E7}" srcOrd="0" destOrd="0" presId="urn:microsoft.com/office/officeart/2005/8/layout/orgChart1"/>
    <dgm:cxn modelId="{822310A7-C8B2-4F04-90B2-61AD4C682968}" type="presParOf" srcId="{D91B1C5E-8731-4E0D-B86D-9E0AE4F8F8E7}" destId="{E5BCF82E-4FA9-43DC-914B-D7B0E0C7DAAD}" srcOrd="0" destOrd="0" presId="urn:microsoft.com/office/officeart/2005/8/layout/orgChart1"/>
    <dgm:cxn modelId="{29129AA5-3DA1-4584-92C5-7680FA7A6DAA}" type="presParOf" srcId="{D91B1C5E-8731-4E0D-B86D-9E0AE4F8F8E7}" destId="{DBBA395C-FA41-412C-8923-E83921BEB9C4}" srcOrd="1" destOrd="0" presId="urn:microsoft.com/office/officeart/2005/8/layout/orgChart1"/>
    <dgm:cxn modelId="{4686B1AC-EF33-4176-B462-CBBA46DD3053}" type="presParOf" srcId="{CE79EBFD-21C9-4E25-BF26-66EF2518B702}" destId="{41068B30-B7CC-4CFD-BE02-37BB1B393A87}" srcOrd="1" destOrd="0" presId="urn:microsoft.com/office/officeart/2005/8/layout/orgChart1"/>
    <dgm:cxn modelId="{B057DAF8-FDFF-40DF-9ECC-9531D1B673F4}" type="presParOf" srcId="{CE79EBFD-21C9-4E25-BF26-66EF2518B702}" destId="{E2721EBE-E32E-4D13-838F-AAC164EDEFF8}" srcOrd="2" destOrd="0" presId="urn:microsoft.com/office/officeart/2005/8/layout/orgChart1"/>
    <dgm:cxn modelId="{80704041-CBA3-4458-82D8-06C48944449F}" type="presParOf" srcId="{8901B689-E7A8-42D8-B18F-FE9321CC1C86}" destId="{C53B2325-ADC7-432F-A465-2FE8CBB37193}" srcOrd="2" destOrd="0" presId="urn:microsoft.com/office/officeart/2005/8/layout/orgChart1"/>
    <dgm:cxn modelId="{01869D00-07C5-4879-AB32-37F287B34EC8}" type="presParOf" srcId="{E1035B0D-EBF8-4DCB-8666-BA65F525CE36}" destId="{EF990364-76C3-4080-A738-A3199DD19C2E}" srcOrd="2" destOrd="0" presId="urn:microsoft.com/office/officeart/2005/8/layout/orgChart1"/>
    <dgm:cxn modelId="{B84D6F07-6420-4A81-942A-1CCF8EFFD182}" type="presParOf" srcId="{E1035B0D-EBF8-4DCB-8666-BA65F525CE36}" destId="{CDA17852-9CA9-4CB9-AD6A-1E2A88D9A5FB}" srcOrd="3" destOrd="0" presId="urn:microsoft.com/office/officeart/2005/8/layout/orgChart1"/>
    <dgm:cxn modelId="{7D35FD9E-44FC-429A-ADA8-1BE4E74681E0}" type="presParOf" srcId="{CDA17852-9CA9-4CB9-AD6A-1E2A88D9A5FB}" destId="{7BDB27A4-4F86-4199-B6E8-420FA3A49CB3}" srcOrd="0" destOrd="0" presId="urn:microsoft.com/office/officeart/2005/8/layout/orgChart1"/>
    <dgm:cxn modelId="{062A4A60-9539-4699-9CAD-E20FDFF6EAAB}" type="presParOf" srcId="{7BDB27A4-4F86-4199-B6E8-420FA3A49CB3}" destId="{8716DB73-5FFF-4632-8D30-D8FED73E7D42}" srcOrd="0" destOrd="0" presId="urn:microsoft.com/office/officeart/2005/8/layout/orgChart1"/>
    <dgm:cxn modelId="{B1E40774-B983-4F7A-8EF5-8ACFBCFEA64D}" type="presParOf" srcId="{7BDB27A4-4F86-4199-B6E8-420FA3A49CB3}" destId="{476A4B50-1FFB-4C4E-9DE3-3CD8BB5BFE2B}" srcOrd="1" destOrd="0" presId="urn:microsoft.com/office/officeart/2005/8/layout/orgChart1"/>
    <dgm:cxn modelId="{AB6BBBAA-0F97-4222-BA62-CB3AE900B012}" type="presParOf" srcId="{CDA17852-9CA9-4CB9-AD6A-1E2A88D9A5FB}" destId="{083EBBFC-CD3A-483D-BA4E-112F06575AA4}" srcOrd="1" destOrd="0" presId="urn:microsoft.com/office/officeart/2005/8/layout/orgChart1"/>
    <dgm:cxn modelId="{31D391B7-8476-4546-9DA1-A9C9F927132E}" type="presParOf" srcId="{CDA17852-9CA9-4CB9-AD6A-1E2A88D9A5FB}" destId="{3B6EA3AB-22D1-45F9-A411-8A7EC40A8564}" srcOrd="2" destOrd="0" presId="urn:microsoft.com/office/officeart/2005/8/layout/orgChart1"/>
    <dgm:cxn modelId="{69FA02A8-E6BB-4BCD-AF48-1D8E543D33F7}" type="presParOf" srcId="{E1035B0D-EBF8-4DCB-8666-BA65F525CE36}" destId="{4DD470BD-DE8E-4544-8A02-361FD7764744}" srcOrd="4" destOrd="0" presId="urn:microsoft.com/office/officeart/2005/8/layout/orgChart1"/>
    <dgm:cxn modelId="{57061425-2CF4-4162-97BB-46FFFA72CF3F}" type="presParOf" srcId="{E1035B0D-EBF8-4DCB-8666-BA65F525CE36}" destId="{80FAB798-3235-4DAC-A6C0-65D6BEC8790B}" srcOrd="5" destOrd="0" presId="urn:microsoft.com/office/officeart/2005/8/layout/orgChart1"/>
    <dgm:cxn modelId="{6ADBAE9B-E84C-484C-B654-B409A3A6D03D}" type="presParOf" srcId="{80FAB798-3235-4DAC-A6C0-65D6BEC8790B}" destId="{9590ABCA-19E6-4AB2-AA15-54920692630C}" srcOrd="0" destOrd="0" presId="urn:microsoft.com/office/officeart/2005/8/layout/orgChart1"/>
    <dgm:cxn modelId="{7A6B2C32-2F11-4316-8D17-026B33583573}" type="presParOf" srcId="{9590ABCA-19E6-4AB2-AA15-54920692630C}" destId="{62E5B3F4-4004-4331-85B2-235BF70F6C67}" srcOrd="0" destOrd="0" presId="urn:microsoft.com/office/officeart/2005/8/layout/orgChart1"/>
    <dgm:cxn modelId="{16216261-9947-42D2-9FF0-87BF50EBA1C4}" type="presParOf" srcId="{9590ABCA-19E6-4AB2-AA15-54920692630C}" destId="{B43F1E4E-88CC-4F44-9973-00765529E4F1}" srcOrd="1" destOrd="0" presId="urn:microsoft.com/office/officeart/2005/8/layout/orgChart1"/>
    <dgm:cxn modelId="{A665990D-EBC1-4EBA-9742-EEF60030F623}" type="presParOf" srcId="{80FAB798-3235-4DAC-A6C0-65D6BEC8790B}" destId="{5DFAF9D5-7898-4C08-8819-943E5C87FEFF}" srcOrd="1" destOrd="0" presId="urn:microsoft.com/office/officeart/2005/8/layout/orgChart1"/>
    <dgm:cxn modelId="{5B5BB512-A044-4D40-B4A1-7C759C9830AE}" type="presParOf" srcId="{5DFAF9D5-7898-4C08-8819-943E5C87FEFF}" destId="{D44F8B55-7A8D-44EA-9A89-34E4708FCDF2}" srcOrd="0" destOrd="0" presId="urn:microsoft.com/office/officeart/2005/8/layout/orgChart1"/>
    <dgm:cxn modelId="{6054265D-7685-424B-9A7A-8ECF6B6C76F6}" type="presParOf" srcId="{5DFAF9D5-7898-4C08-8819-943E5C87FEFF}" destId="{426D1A6B-91F1-4F99-BAA1-7194EAC20FBC}" srcOrd="1" destOrd="0" presId="urn:microsoft.com/office/officeart/2005/8/layout/orgChart1"/>
    <dgm:cxn modelId="{E7E47D1A-22EE-49E4-9CA4-9472FE8E6D0D}" type="presParOf" srcId="{426D1A6B-91F1-4F99-BAA1-7194EAC20FBC}" destId="{0065221B-728B-47C2-910F-2A2A6DB52D12}" srcOrd="0" destOrd="0" presId="urn:microsoft.com/office/officeart/2005/8/layout/orgChart1"/>
    <dgm:cxn modelId="{9EC11AAF-EFF6-4B8F-8A53-76B798780632}" type="presParOf" srcId="{0065221B-728B-47C2-910F-2A2A6DB52D12}" destId="{E004D371-B054-4E8A-B78A-1D2D120DC554}" srcOrd="0" destOrd="0" presId="urn:microsoft.com/office/officeart/2005/8/layout/orgChart1"/>
    <dgm:cxn modelId="{08EF810E-FE17-4D87-8821-1AEEF0EAA634}" type="presParOf" srcId="{0065221B-728B-47C2-910F-2A2A6DB52D12}" destId="{4C355FE8-3DAC-4209-BAF0-46439EA90EAE}" srcOrd="1" destOrd="0" presId="urn:microsoft.com/office/officeart/2005/8/layout/orgChart1"/>
    <dgm:cxn modelId="{2F2BFBE5-1EE4-4E7A-A6E9-36185DF39E51}" type="presParOf" srcId="{426D1A6B-91F1-4F99-BAA1-7194EAC20FBC}" destId="{99984AC1-5618-4249-B901-427EB3820345}" srcOrd="1" destOrd="0" presId="urn:microsoft.com/office/officeart/2005/8/layout/orgChart1"/>
    <dgm:cxn modelId="{B0E2F2F0-8750-4110-81E2-DED88CE96ECC}" type="presParOf" srcId="{426D1A6B-91F1-4F99-BAA1-7194EAC20FBC}" destId="{B5875616-7BDA-4738-B740-2C2D411AB7A6}" srcOrd="2" destOrd="0" presId="urn:microsoft.com/office/officeart/2005/8/layout/orgChart1"/>
    <dgm:cxn modelId="{8397D268-B297-4314-ABDF-ECE56AA0BAD3}" type="presParOf" srcId="{5DFAF9D5-7898-4C08-8819-943E5C87FEFF}" destId="{7DDB8A38-5F72-4709-9188-DC4F213CE5F1}" srcOrd="2" destOrd="0" presId="urn:microsoft.com/office/officeart/2005/8/layout/orgChart1"/>
    <dgm:cxn modelId="{35327B9F-22F6-4E30-B0E1-AA80A2866C1C}" type="presParOf" srcId="{5DFAF9D5-7898-4C08-8819-943E5C87FEFF}" destId="{6C8715D7-CB56-4473-AA0B-1A14ECB25B09}" srcOrd="3" destOrd="0" presId="urn:microsoft.com/office/officeart/2005/8/layout/orgChart1"/>
    <dgm:cxn modelId="{3E6EA464-905D-45D5-9FB9-A0F97B1D0E69}" type="presParOf" srcId="{6C8715D7-CB56-4473-AA0B-1A14ECB25B09}" destId="{3D0C8B20-9ABD-4EA9-B614-7FC4F03D8DB7}" srcOrd="0" destOrd="0" presId="urn:microsoft.com/office/officeart/2005/8/layout/orgChart1"/>
    <dgm:cxn modelId="{E63DC0D1-3D25-4EBA-B164-AC0A3A432633}" type="presParOf" srcId="{3D0C8B20-9ABD-4EA9-B614-7FC4F03D8DB7}" destId="{49F0C8D2-B6BC-40D5-BAD1-4F3F0BFF42C6}" srcOrd="0" destOrd="0" presId="urn:microsoft.com/office/officeart/2005/8/layout/orgChart1"/>
    <dgm:cxn modelId="{4D7E4A3E-5B6F-4B0C-9703-7B221E54F366}" type="presParOf" srcId="{3D0C8B20-9ABD-4EA9-B614-7FC4F03D8DB7}" destId="{EB7FB977-68B8-4787-B2C7-438C727EA2D0}" srcOrd="1" destOrd="0" presId="urn:microsoft.com/office/officeart/2005/8/layout/orgChart1"/>
    <dgm:cxn modelId="{E40BD38C-20EB-44F9-9947-D061028B8FD9}" type="presParOf" srcId="{6C8715D7-CB56-4473-AA0B-1A14ECB25B09}" destId="{4A5D81E7-3473-4070-87C9-D67A5923392B}" srcOrd="1" destOrd="0" presId="urn:microsoft.com/office/officeart/2005/8/layout/orgChart1"/>
    <dgm:cxn modelId="{E6B717FA-E1C2-4A07-AE35-61527ACA0A18}" type="presParOf" srcId="{6C8715D7-CB56-4473-AA0B-1A14ECB25B09}" destId="{E761FA22-03FF-474A-9A2B-FA9491948B18}" srcOrd="2" destOrd="0" presId="urn:microsoft.com/office/officeart/2005/8/layout/orgChart1"/>
    <dgm:cxn modelId="{35A6E6C5-DD6E-4C94-B794-0A9810C6DEF3}" type="presParOf" srcId="{80FAB798-3235-4DAC-A6C0-65D6BEC8790B}" destId="{2AE4CEAF-5694-40F5-9DDA-B3AC334AFF38}" srcOrd="2" destOrd="0" presId="urn:microsoft.com/office/officeart/2005/8/layout/orgChart1"/>
    <dgm:cxn modelId="{804BA283-B5B5-48B2-9279-E35977F87700}" type="presParOf" srcId="{E1035B0D-EBF8-4DCB-8666-BA65F525CE36}" destId="{AE8A490B-87D3-46E7-8BDF-51EB37848706}" srcOrd="6" destOrd="0" presId="urn:microsoft.com/office/officeart/2005/8/layout/orgChart1"/>
    <dgm:cxn modelId="{4193A1D0-5D6A-475A-8A03-91C3B2E755D9}" type="presParOf" srcId="{E1035B0D-EBF8-4DCB-8666-BA65F525CE36}" destId="{D7A1CD4B-792D-49A8-9369-9D3E70CAFD8C}" srcOrd="7" destOrd="0" presId="urn:microsoft.com/office/officeart/2005/8/layout/orgChart1"/>
    <dgm:cxn modelId="{7B3CB411-4D81-48D4-92A6-578C180F6745}" type="presParOf" srcId="{D7A1CD4B-792D-49A8-9369-9D3E70CAFD8C}" destId="{8AC1EEB0-06D2-4822-B318-E16D87F0566E}" srcOrd="0" destOrd="0" presId="urn:microsoft.com/office/officeart/2005/8/layout/orgChart1"/>
    <dgm:cxn modelId="{5C53E666-E919-46F0-9843-29029AB088F5}" type="presParOf" srcId="{8AC1EEB0-06D2-4822-B318-E16D87F0566E}" destId="{E1A1A832-C5E7-40D1-895D-2090F8ADFEAB}" srcOrd="0" destOrd="0" presId="urn:microsoft.com/office/officeart/2005/8/layout/orgChart1"/>
    <dgm:cxn modelId="{6332D52E-850E-4D2B-A7D2-BE711C99D78E}" type="presParOf" srcId="{8AC1EEB0-06D2-4822-B318-E16D87F0566E}" destId="{CD7469DD-ADE4-4BB7-888A-4903F3270B48}" srcOrd="1" destOrd="0" presId="urn:microsoft.com/office/officeart/2005/8/layout/orgChart1"/>
    <dgm:cxn modelId="{BB4BD7A9-BB62-4A4B-9F1D-ACE6A4B4FA35}" type="presParOf" srcId="{D7A1CD4B-792D-49A8-9369-9D3E70CAFD8C}" destId="{30C22146-5F0C-4B7D-B9E8-B437D91F9206}" srcOrd="1" destOrd="0" presId="urn:microsoft.com/office/officeart/2005/8/layout/orgChart1"/>
    <dgm:cxn modelId="{38387E12-ADA7-462E-AC02-2858ABF1AD7C}" type="presParOf" srcId="{D7A1CD4B-792D-49A8-9369-9D3E70CAFD8C}" destId="{8B8EADE9-88CB-428E-92DD-A5CC01A022D8}" srcOrd="2" destOrd="0" presId="urn:microsoft.com/office/officeart/2005/8/layout/orgChart1"/>
    <dgm:cxn modelId="{57832368-CCCA-4E83-B58D-3566A31CF97A}" type="presParOf" srcId="{E1035B0D-EBF8-4DCB-8666-BA65F525CE36}" destId="{016EAEA6-917D-4933-90FC-E1F25BB90297}" srcOrd="8" destOrd="0" presId="urn:microsoft.com/office/officeart/2005/8/layout/orgChart1"/>
    <dgm:cxn modelId="{C22B2459-42A2-48DF-BBF9-C9C7452BB039}" type="presParOf" srcId="{E1035B0D-EBF8-4DCB-8666-BA65F525CE36}" destId="{A0E380A1-ED8E-4A10-8DDB-AB03E2E24F37}" srcOrd="9" destOrd="0" presId="urn:microsoft.com/office/officeart/2005/8/layout/orgChart1"/>
    <dgm:cxn modelId="{BF1B416A-EE4B-40C0-817C-D09F589DDCF1}" type="presParOf" srcId="{A0E380A1-ED8E-4A10-8DDB-AB03E2E24F37}" destId="{1D7C110E-66E1-49DE-9EE8-1CF3FC071FAC}" srcOrd="0" destOrd="0" presId="urn:microsoft.com/office/officeart/2005/8/layout/orgChart1"/>
    <dgm:cxn modelId="{B4C623C5-1340-420F-BDF9-B877BAF872FD}" type="presParOf" srcId="{1D7C110E-66E1-49DE-9EE8-1CF3FC071FAC}" destId="{1399592D-9654-4DD0-81CB-ABD5A4F5771C}" srcOrd="0" destOrd="0" presId="urn:microsoft.com/office/officeart/2005/8/layout/orgChart1"/>
    <dgm:cxn modelId="{1525F948-2819-4A80-900F-86DFCCD4C911}" type="presParOf" srcId="{1D7C110E-66E1-49DE-9EE8-1CF3FC071FAC}" destId="{57374BCE-194A-4EC0-B96C-8C823AAF1FB1}" srcOrd="1" destOrd="0" presId="urn:microsoft.com/office/officeart/2005/8/layout/orgChart1"/>
    <dgm:cxn modelId="{84EC95BB-C876-4730-BBDA-3FB761FAF21E}" type="presParOf" srcId="{A0E380A1-ED8E-4A10-8DDB-AB03E2E24F37}" destId="{B9A57FD9-990C-4C04-BF66-24816ADBDBF0}" srcOrd="1" destOrd="0" presId="urn:microsoft.com/office/officeart/2005/8/layout/orgChart1"/>
    <dgm:cxn modelId="{FDF30E5E-6F39-4F54-9C3B-D6C73190C512}" type="presParOf" srcId="{B9A57FD9-990C-4C04-BF66-24816ADBDBF0}" destId="{CD1E581D-5527-4604-B2B8-57620B4CE3A7}" srcOrd="0" destOrd="0" presId="urn:microsoft.com/office/officeart/2005/8/layout/orgChart1"/>
    <dgm:cxn modelId="{D9CF5889-BD83-4E6A-8AE1-F6C4B87A055C}" type="presParOf" srcId="{B9A57FD9-990C-4C04-BF66-24816ADBDBF0}" destId="{B0E2B200-1080-49C5-9E9D-B6622BAEDE50}" srcOrd="1" destOrd="0" presId="urn:microsoft.com/office/officeart/2005/8/layout/orgChart1"/>
    <dgm:cxn modelId="{75285452-C4A9-4C20-8F6D-7AA3D762EAC8}" type="presParOf" srcId="{B0E2B200-1080-49C5-9E9D-B6622BAEDE50}" destId="{A0B1739A-ACB7-46F7-9317-89F09B2BC508}" srcOrd="0" destOrd="0" presId="urn:microsoft.com/office/officeart/2005/8/layout/orgChart1"/>
    <dgm:cxn modelId="{47AB8B67-87A1-4002-9835-83EF1DF5AAE3}" type="presParOf" srcId="{A0B1739A-ACB7-46F7-9317-89F09B2BC508}" destId="{77DC3E67-A5B0-4ACF-B210-AEFD1591A8CB}" srcOrd="0" destOrd="0" presId="urn:microsoft.com/office/officeart/2005/8/layout/orgChart1"/>
    <dgm:cxn modelId="{9BF7F6E2-7E6D-4008-A6B3-F2A83457134A}" type="presParOf" srcId="{A0B1739A-ACB7-46F7-9317-89F09B2BC508}" destId="{AECB37FD-20F4-4FCB-BE30-B184E1209F74}" srcOrd="1" destOrd="0" presId="urn:microsoft.com/office/officeart/2005/8/layout/orgChart1"/>
    <dgm:cxn modelId="{86E2763E-889A-4DE8-B7EE-B769FEBF1112}" type="presParOf" srcId="{B0E2B200-1080-49C5-9E9D-B6622BAEDE50}" destId="{6222C088-3B96-463C-B78C-DA08686C0C6A}" srcOrd="1" destOrd="0" presId="urn:microsoft.com/office/officeart/2005/8/layout/orgChart1"/>
    <dgm:cxn modelId="{574A97A7-B261-4AB3-BC8B-BD59135DDE3D}" type="presParOf" srcId="{B0E2B200-1080-49C5-9E9D-B6622BAEDE50}" destId="{23EBAE20-5DB3-4293-AE6E-83F74DF8E4F9}" srcOrd="2" destOrd="0" presId="urn:microsoft.com/office/officeart/2005/8/layout/orgChart1"/>
    <dgm:cxn modelId="{107C87FA-F743-445B-A9E9-95D6B422396C}" type="presParOf" srcId="{B9A57FD9-990C-4C04-BF66-24816ADBDBF0}" destId="{8DF5EDAC-1864-4AD9-BDE2-FFE9D1F6FAD2}" srcOrd="2" destOrd="0" presId="urn:microsoft.com/office/officeart/2005/8/layout/orgChart1"/>
    <dgm:cxn modelId="{250A8A7A-57DB-4D39-A327-FE2EE1E5CEAC}" type="presParOf" srcId="{B9A57FD9-990C-4C04-BF66-24816ADBDBF0}" destId="{8E8FE872-5BB0-42AF-80E5-9C02555969DA}" srcOrd="3" destOrd="0" presId="urn:microsoft.com/office/officeart/2005/8/layout/orgChart1"/>
    <dgm:cxn modelId="{233C304E-6E73-498F-9123-7DA6D3D209AB}" type="presParOf" srcId="{8E8FE872-5BB0-42AF-80E5-9C02555969DA}" destId="{2676A4EE-B1AD-43AE-B95A-6C50FA10880E}" srcOrd="0" destOrd="0" presId="urn:microsoft.com/office/officeart/2005/8/layout/orgChart1"/>
    <dgm:cxn modelId="{B75807AD-E1C0-4EB4-ADC7-231EAB93CD75}" type="presParOf" srcId="{2676A4EE-B1AD-43AE-B95A-6C50FA10880E}" destId="{ADE5281E-4F19-439F-8F61-AFDC0BAEB74D}" srcOrd="0" destOrd="0" presId="urn:microsoft.com/office/officeart/2005/8/layout/orgChart1"/>
    <dgm:cxn modelId="{E4253B10-5851-484B-9FA0-1B02E02F70E0}" type="presParOf" srcId="{2676A4EE-B1AD-43AE-B95A-6C50FA10880E}" destId="{4064F9C9-8DD4-47B4-ACA9-6BA510DBD51C}" srcOrd="1" destOrd="0" presId="urn:microsoft.com/office/officeart/2005/8/layout/orgChart1"/>
    <dgm:cxn modelId="{CD3D0D05-DCC7-4AC8-8941-1E6C7C196722}" type="presParOf" srcId="{8E8FE872-5BB0-42AF-80E5-9C02555969DA}" destId="{E06E7ADF-3460-4CB7-965F-D1098B52BEA7}" srcOrd="1" destOrd="0" presId="urn:microsoft.com/office/officeart/2005/8/layout/orgChart1"/>
    <dgm:cxn modelId="{0A863FC3-A17C-4666-BB69-143C1C44403F}" type="presParOf" srcId="{8E8FE872-5BB0-42AF-80E5-9C02555969DA}" destId="{0379E06F-BD3F-4607-8DCA-0DDC3DED5CC5}" srcOrd="2" destOrd="0" presId="urn:microsoft.com/office/officeart/2005/8/layout/orgChart1"/>
    <dgm:cxn modelId="{7E555330-D026-423B-A8B5-7719556F4C41}" type="presParOf" srcId="{A0E380A1-ED8E-4A10-8DDB-AB03E2E24F37}" destId="{9DC54D1C-F430-4ACA-A857-B3D37853726B}" srcOrd="2" destOrd="0" presId="urn:microsoft.com/office/officeart/2005/8/layout/orgChart1"/>
    <dgm:cxn modelId="{8FF153BC-F594-4BDE-9AB4-519A19ABBB99}" type="presParOf" srcId="{5087F8CB-FFA9-4572-9009-12D8ED32EC06}" destId="{FE0DF5F8-672A-41A7-B2A4-851862B587E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09D03D-B619-4C69-9FE9-9D07E31753A9}"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383AA0B7-9DA9-4345-A693-11E40358ACD5}">
      <dgm:prSet phldrT="[Text]" custT="1"/>
      <dgm:spPr/>
      <dgm:t>
        <a:bodyPr/>
        <a:lstStyle/>
        <a:p>
          <a:r>
            <a:rPr lang="en-US" sz="4400" dirty="0" smtClean="0"/>
            <a:t>Causes</a:t>
          </a:r>
          <a:endParaRPr lang="en-US" sz="4400" dirty="0"/>
        </a:p>
      </dgm:t>
    </dgm:pt>
    <dgm:pt modelId="{4CEB63DE-5BE7-46A6-9621-C1F64A944F4E}" type="parTrans" cxnId="{51922DDB-BF19-4940-8D6D-87EABAAAB9F0}">
      <dgm:prSet/>
      <dgm:spPr/>
      <dgm:t>
        <a:bodyPr/>
        <a:lstStyle/>
        <a:p>
          <a:endParaRPr lang="en-US"/>
        </a:p>
      </dgm:t>
    </dgm:pt>
    <dgm:pt modelId="{463B241D-C824-475C-A72D-D2FCDAED7935}" type="sibTrans" cxnId="{51922DDB-BF19-4940-8D6D-87EABAAAB9F0}">
      <dgm:prSet/>
      <dgm:spPr/>
      <dgm:t>
        <a:bodyPr/>
        <a:lstStyle/>
        <a:p>
          <a:endParaRPr lang="en-US"/>
        </a:p>
      </dgm:t>
    </dgm:pt>
    <dgm:pt modelId="{9D3D5BDE-7F06-4F0F-AD5A-98E746A8EA6C}">
      <dgm:prSet phldrT="[Text]"/>
      <dgm:spPr>
        <a:solidFill>
          <a:srgbClr val="517A91"/>
        </a:solidFill>
      </dgm:spPr>
      <dgm:t>
        <a:bodyPr/>
        <a:lstStyle/>
        <a:p>
          <a:r>
            <a:rPr lang="en-US" altLang="en-US" u="sng" dirty="0" smtClean="0">
              <a:solidFill>
                <a:schemeClr val="bg1"/>
              </a:solidFill>
              <a:ea typeface="ＭＳ Ｐゴシック" panose="020B0600070205080204" pitchFamily="34" charset="-128"/>
            </a:rPr>
            <a:t>Acute / chronic glomerulonephritis</a:t>
          </a:r>
          <a:endParaRPr lang="en-US" u="sng" dirty="0">
            <a:solidFill>
              <a:schemeClr val="bg1"/>
            </a:solidFill>
          </a:endParaRPr>
        </a:p>
      </dgm:t>
    </dgm:pt>
    <dgm:pt modelId="{5D74996D-E652-4018-A8AB-AFA40BB0C49B}" type="parTrans" cxnId="{78C9B1A2-3D92-42CB-90EC-A9D17A1CC448}">
      <dgm:prSet/>
      <dgm:spPr/>
      <dgm:t>
        <a:bodyPr/>
        <a:lstStyle/>
        <a:p>
          <a:endParaRPr lang="en-US"/>
        </a:p>
      </dgm:t>
    </dgm:pt>
    <dgm:pt modelId="{A75A1405-422A-429B-AA0A-2E5E9E3BF1AE}" type="sibTrans" cxnId="{78C9B1A2-3D92-42CB-90EC-A9D17A1CC448}">
      <dgm:prSet/>
      <dgm:spPr/>
      <dgm:t>
        <a:bodyPr/>
        <a:lstStyle/>
        <a:p>
          <a:endParaRPr lang="en-US"/>
        </a:p>
      </dgm:t>
    </dgm:pt>
    <dgm:pt modelId="{07313B3E-BEB1-4C81-A0B1-A6C93DA8FC15}">
      <dgm:prSet phldrT="[Text]"/>
      <dgm:spPr>
        <a:solidFill>
          <a:srgbClr val="517A91"/>
        </a:solidFill>
      </dgm:spPr>
      <dgm:t>
        <a:bodyPr/>
        <a:lstStyle/>
        <a:p>
          <a:r>
            <a:rPr lang="en-US" altLang="en-US" dirty="0" smtClean="0">
              <a:ea typeface="ＭＳ Ｐゴシック" panose="020B0600070205080204" pitchFamily="34" charset="-128"/>
            </a:rPr>
            <a:t>Local disorders of kidney and </a:t>
          </a:r>
          <a:r>
            <a:rPr lang="en-US" altLang="en-US" dirty="0" err="1" smtClean="0">
              <a:ea typeface="ＭＳ Ｐゴシック" panose="020B0600070205080204" pitchFamily="34" charset="-128"/>
            </a:rPr>
            <a:t>genito</a:t>
          </a:r>
          <a:r>
            <a:rPr lang="en-US" altLang="en-US" dirty="0" smtClean="0">
              <a:ea typeface="ＭＳ Ｐゴシック" panose="020B0600070205080204" pitchFamily="34" charset="-128"/>
            </a:rPr>
            <a:t>-urinary tract</a:t>
          </a:r>
          <a:endParaRPr lang="en-US" dirty="0"/>
        </a:p>
      </dgm:t>
    </dgm:pt>
    <dgm:pt modelId="{0BE66F0B-D71C-42E3-9790-7744C55986A1}" type="parTrans" cxnId="{43B51579-2BF1-4CF4-A6CF-422FBF483591}">
      <dgm:prSet/>
      <dgm:spPr/>
      <dgm:t>
        <a:bodyPr/>
        <a:lstStyle/>
        <a:p>
          <a:endParaRPr lang="en-US"/>
        </a:p>
      </dgm:t>
    </dgm:pt>
    <dgm:pt modelId="{1CCD012F-CA44-4CC0-AB9E-0FAFFA6D9863}" type="sibTrans" cxnId="{43B51579-2BF1-4CF4-A6CF-422FBF483591}">
      <dgm:prSet/>
      <dgm:spPr/>
      <dgm:t>
        <a:bodyPr/>
        <a:lstStyle/>
        <a:p>
          <a:endParaRPr lang="en-US"/>
        </a:p>
      </dgm:t>
    </dgm:pt>
    <dgm:pt modelId="{04A691B9-BC3D-4936-BF5D-C0DEF2060711}">
      <dgm:prSet phldrT="[Text]"/>
      <dgm:spPr>
        <a:solidFill>
          <a:srgbClr val="517A91"/>
        </a:solidFill>
        <a:ln>
          <a:solidFill>
            <a:srgbClr val="729D91"/>
          </a:solidFill>
        </a:ln>
      </dgm:spPr>
      <dgm:t>
        <a:bodyPr/>
        <a:lstStyle/>
        <a:p>
          <a:r>
            <a:rPr lang="en-US" altLang="en-US" dirty="0" smtClean="0">
              <a:ea typeface="ＭＳ Ｐゴシック" panose="020B0600070205080204" pitchFamily="34" charset="-128"/>
            </a:rPr>
            <a:t>Bleeding disorders</a:t>
          </a:r>
          <a:endParaRPr lang="en-US" dirty="0"/>
        </a:p>
      </dgm:t>
    </dgm:pt>
    <dgm:pt modelId="{740B304F-F444-4A11-AF8C-A2EA7F2D3868}" type="parTrans" cxnId="{66575A27-5EA7-4F47-8032-52B373A160D2}">
      <dgm:prSet/>
      <dgm:spPr/>
      <dgm:t>
        <a:bodyPr/>
        <a:lstStyle/>
        <a:p>
          <a:endParaRPr lang="en-US"/>
        </a:p>
      </dgm:t>
    </dgm:pt>
    <dgm:pt modelId="{002352BC-7824-44DB-8A59-7892C281FDDB}" type="sibTrans" cxnId="{66575A27-5EA7-4F47-8032-52B373A160D2}">
      <dgm:prSet/>
      <dgm:spPr/>
      <dgm:t>
        <a:bodyPr/>
        <a:lstStyle/>
        <a:p>
          <a:endParaRPr lang="en-US"/>
        </a:p>
      </dgm:t>
    </dgm:pt>
    <dgm:pt modelId="{3156AB95-6CB8-41F7-883E-03E9EC7EA615}">
      <dgm:prSet/>
      <dgm:spPr/>
      <dgm:t>
        <a:bodyPr/>
        <a:lstStyle/>
        <a:p>
          <a:r>
            <a:rPr lang="en-US" altLang="en-US" smtClean="0">
              <a:ea typeface="ＭＳ Ｐゴシック" panose="020B0600070205080204" pitchFamily="34" charset="-128"/>
            </a:rPr>
            <a:t>Trauma, cystitis, renal calculi, tumors</a:t>
          </a:r>
          <a:endParaRPr lang="en-US" altLang="en-US" dirty="0" smtClean="0">
            <a:ea typeface="ＭＳ Ｐゴシック" panose="020B0600070205080204" pitchFamily="34" charset="-128"/>
          </a:endParaRPr>
        </a:p>
      </dgm:t>
    </dgm:pt>
    <dgm:pt modelId="{7740AEFB-FCD7-49B8-BB26-3B67F0C48017}" type="parTrans" cxnId="{3290AEDE-A10D-47C6-88D6-A0FE23FDEF17}">
      <dgm:prSet/>
      <dgm:spPr/>
      <dgm:t>
        <a:bodyPr/>
        <a:lstStyle/>
        <a:p>
          <a:endParaRPr lang="en-US"/>
        </a:p>
      </dgm:t>
    </dgm:pt>
    <dgm:pt modelId="{A7450399-1E84-4FA3-80A8-D06A74790867}" type="sibTrans" cxnId="{3290AEDE-A10D-47C6-88D6-A0FE23FDEF17}">
      <dgm:prSet/>
      <dgm:spPr/>
      <dgm:t>
        <a:bodyPr/>
        <a:lstStyle/>
        <a:p>
          <a:endParaRPr lang="en-US"/>
        </a:p>
      </dgm:t>
    </dgm:pt>
    <dgm:pt modelId="{4708FF75-B923-4C3B-8CAF-7D7B15AF6A01}">
      <dgm:prSet/>
      <dgm:spPr/>
      <dgm:t>
        <a:bodyPr/>
        <a:lstStyle/>
        <a:p>
          <a:r>
            <a:rPr lang="en-US" altLang="en-US" dirty="0" smtClean="0">
              <a:ea typeface="ＭＳ Ｐゴシック" panose="020B0600070205080204" pitchFamily="34" charset="-128"/>
            </a:rPr>
            <a:t>Hemophilia</a:t>
          </a:r>
        </a:p>
      </dgm:t>
    </dgm:pt>
    <dgm:pt modelId="{96BD4406-06D7-45AC-B8AC-E114897D3040}" type="parTrans" cxnId="{EDCB9088-9229-4EE1-A7AC-8FCADCBBD328}">
      <dgm:prSet/>
      <dgm:spPr/>
      <dgm:t>
        <a:bodyPr/>
        <a:lstStyle/>
        <a:p>
          <a:endParaRPr lang="en-US"/>
        </a:p>
      </dgm:t>
    </dgm:pt>
    <dgm:pt modelId="{214B0B3E-8CF6-4BDD-B447-E69885773C98}" type="sibTrans" cxnId="{EDCB9088-9229-4EE1-A7AC-8FCADCBBD328}">
      <dgm:prSet/>
      <dgm:spPr/>
      <dgm:t>
        <a:bodyPr/>
        <a:lstStyle/>
        <a:p>
          <a:endParaRPr lang="en-US"/>
        </a:p>
      </dgm:t>
    </dgm:pt>
    <dgm:pt modelId="{52F24C06-5326-4794-B27F-F4546F84589B}" type="pres">
      <dgm:prSet presAssocID="{4509D03D-B619-4C69-9FE9-9D07E31753A9}" presName="hierChild1" presStyleCnt="0">
        <dgm:presLayoutVars>
          <dgm:orgChart val="1"/>
          <dgm:chPref val="1"/>
          <dgm:dir/>
          <dgm:animOne val="branch"/>
          <dgm:animLvl val="lvl"/>
          <dgm:resizeHandles/>
        </dgm:presLayoutVars>
      </dgm:prSet>
      <dgm:spPr/>
      <dgm:t>
        <a:bodyPr/>
        <a:lstStyle/>
        <a:p>
          <a:endParaRPr lang="en-US"/>
        </a:p>
      </dgm:t>
    </dgm:pt>
    <dgm:pt modelId="{7D4ADE90-797E-483E-852D-187FFB2E0B98}" type="pres">
      <dgm:prSet presAssocID="{383AA0B7-9DA9-4345-A693-11E40358ACD5}" presName="hierRoot1" presStyleCnt="0">
        <dgm:presLayoutVars>
          <dgm:hierBranch val="init"/>
        </dgm:presLayoutVars>
      </dgm:prSet>
      <dgm:spPr/>
    </dgm:pt>
    <dgm:pt modelId="{242350D0-6660-423B-888C-4A2281A3D811}" type="pres">
      <dgm:prSet presAssocID="{383AA0B7-9DA9-4345-A693-11E40358ACD5}" presName="rootComposite1" presStyleCnt="0"/>
      <dgm:spPr/>
    </dgm:pt>
    <dgm:pt modelId="{9B3375EC-5593-44F6-B226-FE47F9A1F887}" type="pres">
      <dgm:prSet presAssocID="{383AA0B7-9DA9-4345-A693-11E40358ACD5}" presName="rootText1" presStyleLbl="node0" presStyleIdx="0" presStyleCnt="1">
        <dgm:presLayoutVars>
          <dgm:chPref val="3"/>
        </dgm:presLayoutVars>
      </dgm:prSet>
      <dgm:spPr/>
      <dgm:t>
        <a:bodyPr/>
        <a:lstStyle/>
        <a:p>
          <a:endParaRPr lang="en-US"/>
        </a:p>
      </dgm:t>
    </dgm:pt>
    <dgm:pt modelId="{5140477D-3CFB-42BB-A5F1-16DA231BC7BA}" type="pres">
      <dgm:prSet presAssocID="{383AA0B7-9DA9-4345-A693-11E40358ACD5}" presName="rootConnector1" presStyleLbl="node1" presStyleIdx="0" presStyleCnt="0"/>
      <dgm:spPr/>
      <dgm:t>
        <a:bodyPr/>
        <a:lstStyle/>
        <a:p>
          <a:endParaRPr lang="en-US"/>
        </a:p>
      </dgm:t>
    </dgm:pt>
    <dgm:pt modelId="{EC564ADD-7307-4295-B875-A840BF43AD2D}" type="pres">
      <dgm:prSet presAssocID="{383AA0B7-9DA9-4345-A693-11E40358ACD5}" presName="hierChild2" presStyleCnt="0"/>
      <dgm:spPr/>
    </dgm:pt>
    <dgm:pt modelId="{B9520FB7-2560-47F3-9BA1-FF63573A6EA1}" type="pres">
      <dgm:prSet presAssocID="{5D74996D-E652-4018-A8AB-AFA40BB0C49B}" presName="Name37" presStyleLbl="parChTrans1D2" presStyleIdx="0" presStyleCnt="3"/>
      <dgm:spPr/>
      <dgm:t>
        <a:bodyPr/>
        <a:lstStyle/>
        <a:p>
          <a:endParaRPr lang="en-US"/>
        </a:p>
      </dgm:t>
    </dgm:pt>
    <dgm:pt modelId="{9F7AA8BF-0676-4BE2-BCC0-E0776BDC8B36}" type="pres">
      <dgm:prSet presAssocID="{9D3D5BDE-7F06-4F0F-AD5A-98E746A8EA6C}" presName="hierRoot2" presStyleCnt="0">
        <dgm:presLayoutVars>
          <dgm:hierBranch val="init"/>
        </dgm:presLayoutVars>
      </dgm:prSet>
      <dgm:spPr/>
    </dgm:pt>
    <dgm:pt modelId="{9BD68019-73BB-4A09-AAB4-5CD35121AEFC}" type="pres">
      <dgm:prSet presAssocID="{9D3D5BDE-7F06-4F0F-AD5A-98E746A8EA6C}" presName="rootComposite" presStyleCnt="0"/>
      <dgm:spPr/>
    </dgm:pt>
    <dgm:pt modelId="{6267535E-FAD5-459F-9178-EB7E1849FCFF}" type="pres">
      <dgm:prSet presAssocID="{9D3D5BDE-7F06-4F0F-AD5A-98E746A8EA6C}" presName="rootText" presStyleLbl="node2" presStyleIdx="0" presStyleCnt="3">
        <dgm:presLayoutVars>
          <dgm:chPref val="3"/>
        </dgm:presLayoutVars>
      </dgm:prSet>
      <dgm:spPr/>
      <dgm:t>
        <a:bodyPr/>
        <a:lstStyle/>
        <a:p>
          <a:endParaRPr lang="en-US"/>
        </a:p>
      </dgm:t>
    </dgm:pt>
    <dgm:pt modelId="{D9F67CCB-33C1-44AC-9F16-4AA458EA85F7}" type="pres">
      <dgm:prSet presAssocID="{9D3D5BDE-7F06-4F0F-AD5A-98E746A8EA6C}" presName="rootConnector" presStyleLbl="node2" presStyleIdx="0" presStyleCnt="3"/>
      <dgm:spPr/>
      <dgm:t>
        <a:bodyPr/>
        <a:lstStyle/>
        <a:p>
          <a:endParaRPr lang="en-US"/>
        </a:p>
      </dgm:t>
    </dgm:pt>
    <dgm:pt modelId="{76D26AD0-0BED-450B-8B3B-4F98B6FFD6C4}" type="pres">
      <dgm:prSet presAssocID="{9D3D5BDE-7F06-4F0F-AD5A-98E746A8EA6C}" presName="hierChild4" presStyleCnt="0"/>
      <dgm:spPr/>
    </dgm:pt>
    <dgm:pt modelId="{88975032-C13A-4E03-B849-2A24F32003A3}" type="pres">
      <dgm:prSet presAssocID="{9D3D5BDE-7F06-4F0F-AD5A-98E746A8EA6C}" presName="hierChild5" presStyleCnt="0"/>
      <dgm:spPr/>
    </dgm:pt>
    <dgm:pt modelId="{C9F461D9-4E2D-4008-9CE0-88DD02330AB3}" type="pres">
      <dgm:prSet presAssocID="{0BE66F0B-D71C-42E3-9790-7744C55986A1}" presName="Name37" presStyleLbl="parChTrans1D2" presStyleIdx="1" presStyleCnt="3"/>
      <dgm:spPr/>
      <dgm:t>
        <a:bodyPr/>
        <a:lstStyle/>
        <a:p>
          <a:endParaRPr lang="en-US"/>
        </a:p>
      </dgm:t>
    </dgm:pt>
    <dgm:pt modelId="{687F1F09-2D18-477B-B81F-F0BC40AEAE95}" type="pres">
      <dgm:prSet presAssocID="{07313B3E-BEB1-4C81-A0B1-A6C93DA8FC15}" presName="hierRoot2" presStyleCnt="0">
        <dgm:presLayoutVars>
          <dgm:hierBranch val="init"/>
        </dgm:presLayoutVars>
      </dgm:prSet>
      <dgm:spPr/>
    </dgm:pt>
    <dgm:pt modelId="{D9A09445-550E-4AB0-B351-ED70C8290F01}" type="pres">
      <dgm:prSet presAssocID="{07313B3E-BEB1-4C81-A0B1-A6C93DA8FC15}" presName="rootComposite" presStyleCnt="0"/>
      <dgm:spPr/>
    </dgm:pt>
    <dgm:pt modelId="{4629C7A7-8209-431F-AABC-FF63705305AE}" type="pres">
      <dgm:prSet presAssocID="{07313B3E-BEB1-4C81-A0B1-A6C93DA8FC15}" presName="rootText" presStyleLbl="node2" presStyleIdx="1" presStyleCnt="3">
        <dgm:presLayoutVars>
          <dgm:chPref val="3"/>
        </dgm:presLayoutVars>
      </dgm:prSet>
      <dgm:spPr/>
      <dgm:t>
        <a:bodyPr/>
        <a:lstStyle/>
        <a:p>
          <a:endParaRPr lang="en-US"/>
        </a:p>
      </dgm:t>
    </dgm:pt>
    <dgm:pt modelId="{C8C94C0A-7835-4716-8363-C3483C791C47}" type="pres">
      <dgm:prSet presAssocID="{07313B3E-BEB1-4C81-A0B1-A6C93DA8FC15}" presName="rootConnector" presStyleLbl="node2" presStyleIdx="1" presStyleCnt="3"/>
      <dgm:spPr/>
      <dgm:t>
        <a:bodyPr/>
        <a:lstStyle/>
        <a:p>
          <a:endParaRPr lang="en-US"/>
        </a:p>
      </dgm:t>
    </dgm:pt>
    <dgm:pt modelId="{B52B96C9-B766-4C5B-B80A-200AF063DF65}" type="pres">
      <dgm:prSet presAssocID="{07313B3E-BEB1-4C81-A0B1-A6C93DA8FC15}" presName="hierChild4" presStyleCnt="0"/>
      <dgm:spPr/>
    </dgm:pt>
    <dgm:pt modelId="{2B0F2444-E3DA-4E97-A247-756D09311B5B}" type="pres">
      <dgm:prSet presAssocID="{7740AEFB-FCD7-49B8-BB26-3B67F0C48017}" presName="Name37" presStyleLbl="parChTrans1D3" presStyleIdx="0" presStyleCnt="2"/>
      <dgm:spPr/>
      <dgm:t>
        <a:bodyPr/>
        <a:lstStyle/>
        <a:p>
          <a:endParaRPr lang="en-US"/>
        </a:p>
      </dgm:t>
    </dgm:pt>
    <dgm:pt modelId="{C2ADDF1C-7A3C-4E26-9B40-A98C3FA759A1}" type="pres">
      <dgm:prSet presAssocID="{3156AB95-6CB8-41F7-883E-03E9EC7EA615}" presName="hierRoot2" presStyleCnt="0">
        <dgm:presLayoutVars>
          <dgm:hierBranch val="init"/>
        </dgm:presLayoutVars>
      </dgm:prSet>
      <dgm:spPr/>
    </dgm:pt>
    <dgm:pt modelId="{A8421CD4-F223-4996-A232-A63C82E68085}" type="pres">
      <dgm:prSet presAssocID="{3156AB95-6CB8-41F7-883E-03E9EC7EA615}" presName="rootComposite" presStyleCnt="0"/>
      <dgm:spPr/>
    </dgm:pt>
    <dgm:pt modelId="{6B8C157F-2A35-4933-8F4B-0185A7FAA1A2}" type="pres">
      <dgm:prSet presAssocID="{3156AB95-6CB8-41F7-883E-03E9EC7EA615}" presName="rootText" presStyleLbl="node3" presStyleIdx="0" presStyleCnt="2">
        <dgm:presLayoutVars>
          <dgm:chPref val="3"/>
        </dgm:presLayoutVars>
      </dgm:prSet>
      <dgm:spPr/>
      <dgm:t>
        <a:bodyPr/>
        <a:lstStyle/>
        <a:p>
          <a:endParaRPr lang="en-US"/>
        </a:p>
      </dgm:t>
    </dgm:pt>
    <dgm:pt modelId="{B42BAB55-B8B0-46B9-AA4C-10955E70E8C0}" type="pres">
      <dgm:prSet presAssocID="{3156AB95-6CB8-41F7-883E-03E9EC7EA615}" presName="rootConnector" presStyleLbl="node3" presStyleIdx="0" presStyleCnt="2"/>
      <dgm:spPr/>
      <dgm:t>
        <a:bodyPr/>
        <a:lstStyle/>
        <a:p>
          <a:endParaRPr lang="en-US"/>
        </a:p>
      </dgm:t>
    </dgm:pt>
    <dgm:pt modelId="{1FAE7ECE-AA52-4E7B-94E9-6F3B892CEBED}" type="pres">
      <dgm:prSet presAssocID="{3156AB95-6CB8-41F7-883E-03E9EC7EA615}" presName="hierChild4" presStyleCnt="0"/>
      <dgm:spPr/>
    </dgm:pt>
    <dgm:pt modelId="{18CB7804-28B8-4499-9FB0-60ECE4E45770}" type="pres">
      <dgm:prSet presAssocID="{3156AB95-6CB8-41F7-883E-03E9EC7EA615}" presName="hierChild5" presStyleCnt="0"/>
      <dgm:spPr/>
    </dgm:pt>
    <dgm:pt modelId="{3F354508-0395-41BF-A68D-10222BD4C5FF}" type="pres">
      <dgm:prSet presAssocID="{07313B3E-BEB1-4C81-A0B1-A6C93DA8FC15}" presName="hierChild5" presStyleCnt="0"/>
      <dgm:spPr/>
    </dgm:pt>
    <dgm:pt modelId="{9FDF79CB-F981-4CA3-AD66-7CEC1B16A6ED}" type="pres">
      <dgm:prSet presAssocID="{740B304F-F444-4A11-AF8C-A2EA7F2D3868}" presName="Name37" presStyleLbl="parChTrans1D2" presStyleIdx="2" presStyleCnt="3"/>
      <dgm:spPr/>
      <dgm:t>
        <a:bodyPr/>
        <a:lstStyle/>
        <a:p>
          <a:endParaRPr lang="en-US"/>
        </a:p>
      </dgm:t>
    </dgm:pt>
    <dgm:pt modelId="{A3505DBB-A1BC-419C-A88C-C36153AE4D1E}" type="pres">
      <dgm:prSet presAssocID="{04A691B9-BC3D-4936-BF5D-C0DEF2060711}" presName="hierRoot2" presStyleCnt="0">
        <dgm:presLayoutVars>
          <dgm:hierBranch val="init"/>
        </dgm:presLayoutVars>
      </dgm:prSet>
      <dgm:spPr/>
    </dgm:pt>
    <dgm:pt modelId="{D20DB495-9C85-4669-8D4C-EA72DC4DC66A}" type="pres">
      <dgm:prSet presAssocID="{04A691B9-BC3D-4936-BF5D-C0DEF2060711}" presName="rootComposite" presStyleCnt="0"/>
      <dgm:spPr/>
    </dgm:pt>
    <dgm:pt modelId="{E64BA320-3B8E-450E-8A0D-DCCDB6A7CEE9}" type="pres">
      <dgm:prSet presAssocID="{04A691B9-BC3D-4936-BF5D-C0DEF2060711}" presName="rootText" presStyleLbl="node2" presStyleIdx="2" presStyleCnt="3">
        <dgm:presLayoutVars>
          <dgm:chPref val="3"/>
        </dgm:presLayoutVars>
      </dgm:prSet>
      <dgm:spPr/>
      <dgm:t>
        <a:bodyPr/>
        <a:lstStyle/>
        <a:p>
          <a:endParaRPr lang="en-US"/>
        </a:p>
      </dgm:t>
    </dgm:pt>
    <dgm:pt modelId="{72F9494E-3D2C-4B23-A468-20CEDD009170}" type="pres">
      <dgm:prSet presAssocID="{04A691B9-BC3D-4936-BF5D-C0DEF2060711}" presName="rootConnector" presStyleLbl="node2" presStyleIdx="2" presStyleCnt="3"/>
      <dgm:spPr/>
      <dgm:t>
        <a:bodyPr/>
        <a:lstStyle/>
        <a:p>
          <a:endParaRPr lang="en-US"/>
        </a:p>
      </dgm:t>
    </dgm:pt>
    <dgm:pt modelId="{1BE7856F-DE66-4D5A-885D-BFCBA6678947}" type="pres">
      <dgm:prSet presAssocID="{04A691B9-BC3D-4936-BF5D-C0DEF2060711}" presName="hierChild4" presStyleCnt="0"/>
      <dgm:spPr/>
    </dgm:pt>
    <dgm:pt modelId="{609AA7C1-AACF-47E2-B7C6-BB1F07EC43ED}" type="pres">
      <dgm:prSet presAssocID="{96BD4406-06D7-45AC-B8AC-E114897D3040}" presName="Name37" presStyleLbl="parChTrans1D3" presStyleIdx="1" presStyleCnt="2"/>
      <dgm:spPr/>
      <dgm:t>
        <a:bodyPr/>
        <a:lstStyle/>
        <a:p>
          <a:endParaRPr lang="en-US"/>
        </a:p>
      </dgm:t>
    </dgm:pt>
    <dgm:pt modelId="{1135F440-A03A-4A38-A096-517FB6B3918E}" type="pres">
      <dgm:prSet presAssocID="{4708FF75-B923-4C3B-8CAF-7D7B15AF6A01}" presName="hierRoot2" presStyleCnt="0">
        <dgm:presLayoutVars>
          <dgm:hierBranch val="init"/>
        </dgm:presLayoutVars>
      </dgm:prSet>
      <dgm:spPr/>
    </dgm:pt>
    <dgm:pt modelId="{DF2381ED-0C31-4A06-9E80-26BDABDA2500}" type="pres">
      <dgm:prSet presAssocID="{4708FF75-B923-4C3B-8CAF-7D7B15AF6A01}" presName="rootComposite" presStyleCnt="0"/>
      <dgm:spPr/>
    </dgm:pt>
    <dgm:pt modelId="{5465FC09-D71A-43D9-B5AB-2B5484E8C134}" type="pres">
      <dgm:prSet presAssocID="{4708FF75-B923-4C3B-8CAF-7D7B15AF6A01}" presName="rootText" presStyleLbl="node3" presStyleIdx="1" presStyleCnt="2">
        <dgm:presLayoutVars>
          <dgm:chPref val="3"/>
        </dgm:presLayoutVars>
      </dgm:prSet>
      <dgm:spPr/>
      <dgm:t>
        <a:bodyPr/>
        <a:lstStyle/>
        <a:p>
          <a:endParaRPr lang="en-US"/>
        </a:p>
      </dgm:t>
    </dgm:pt>
    <dgm:pt modelId="{AFC4C9D8-75AC-4C2E-BA25-B289125B2DC3}" type="pres">
      <dgm:prSet presAssocID="{4708FF75-B923-4C3B-8CAF-7D7B15AF6A01}" presName="rootConnector" presStyleLbl="node3" presStyleIdx="1" presStyleCnt="2"/>
      <dgm:spPr/>
      <dgm:t>
        <a:bodyPr/>
        <a:lstStyle/>
        <a:p>
          <a:endParaRPr lang="en-US"/>
        </a:p>
      </dgm:t>
    </dgm:pt>
    <dgm:pt modelId="{7C1E247C-C4FF-409C-B9FD-C895EAA0F8A9}" type="pres">
      <dgm:prSet presAssocID="{4708FF75-B923-4C3B-8CAF-7D7B15AF6A01}" presName="hierChild4" presStyleCnt="0"/>
      <dgm:spPr/>
    </dgm:pt>
    <dgm:pt modelId="{54B7DE10-443C-4D99-A983-6EFBD7A990EA}" type="pres">
      <dgm:prSet presAssocID="{4708FF75-B923-4C3B-8CAF-7D7B15AF6A01}" presName="hierChild5" presStyleCnt="0"/>
      <dgm:spPr/>
    </dgm:pt>
    <dgm:pt modelId="{66233609-2897-441F-B544-0F7773D4769D}" type="pres">
      <dgm:prSet presAssocID="{04A691B9-BC3D-4936-BF5D-C0DEF2060711}" presName="hierChild5" presStyleCnt="0"/>
      <dgm:spPr/>
    </dgm:pt>
    <dgm:pt modelId="{E23E4484-B3FE-4D6B-B39B-310BE1033CFA}" type="pres">
      <dgm:prSet presAssocID="{383AA0B7-9DA9-4345-A693-11E40358ACD5}" presName="hierChild3" presStyleCnt="0"/>
      <dgm:spPr/>
    </dgm:pt>
  </dgm:ptLst>
  <dgm:cxnLst>
    <dgm:cxn modelId="{78C9B1A2-3D92-42CB-90EC-A9D17A1CC448}" srcId="{383AA0B7-9DA9-4345-A693-11E40358ACD5}" destId="{9D3D5BDE-7F06-4F0F-AD5A-98E746A8EA6C}" srcOrd="0" destOrd="0" parTransId="{5D74996D-E652-4018-A8AB-AFA40BB0C49B}" sibTransId="{A75A1405-422A-429B-AA0A-2E5E9E3BF1AE}"/>
    <dgm:cxn modelId="{66575A27-5EA7-4F47-8032-52B373A160D2}" srcId="{383AA0B7-9DA9-4345-A693-11E40358ACD5}" destId="{04A691B9-BC3D-4936-BF5D-C0DEF2060711}" srcOrd="2" destOrd="0" parTransId="{740B304F-F444-4A11-AF8C-A2EA7F2D3868}" sibTransId="{002352BC-7824-44DB-8A59-7892C281FDDB}"/>
    <dgm:cxn modelId="{6E5828A9-0087-4BB7-9303-3298FDBDB8DD}" type="presOf" srcId="{07313B3E-BEB1-4C81-A0B1-A6C93DA8FC15}" destId="{4629C7A7-8209-431F-AABC-FF63705305AE}" srcOrd="0" destOrd="0" presId="urn:microsoft.com/office/officeart/2005/8/layout/orgChart1"/>
    <dgm:cxn modelId="{1ED2DEF2-7EC9-4CAD-9660-F1CD8895457E}" type="presOf" srcId="{4509D03D-B619-4C69-9FE9-9D07E31753A9}" destId="{52F24C06-5326-4794-B27F-F4546F84589B}" srcOrd="0" destOrd="0" presId="urn:microsoft.com/office/officeart/2005/8/layout/orgChart1"/>
    <dgm:cxn modelId="{091C23B3-2C68-4B4D-BDAF-EF1A539A901F}" type="presOf" srcId="{3156AB95-6CB8-41F7-883E-03E9EC7EA615}" destId="{6B8C157F-2A35-4933-8F4B-0185A7FAA1A2}" srcOrd="0" destOrd="0" presId="urn:microsoft.com/office/officeart/2005/8/layout/orgChart1"/>
    <dgm:cxn modelId="{EDCB9088-9229-4EE1-A7AC-8FCADCBBD328}" srcId="{04A691B9-BC3D-4936-BF5D-C0DEF2060711}" destId="{4708FF75-B923-4C3B-8CAF-7D7B15AF6A01}" srcOrd="0" destOrd="0" parTransId="{96BD4406-06D7-45AC-B8AC-E114897D3040}" sibTransId="{214B0B3E-8CF6-4BDD-B447-E69885773C98}"/>
    <dgm:cxn modelId="{01628F7E-D663-4899-B21D-1F3D1315DA37}" type="presOf" srcId="{07313B3E-BEB1-4C81-A0B1-A6C93DA8FC15}" destId="{C8C94C0A-7835-4716-8363-C3483C791C47}" srcOrd="1" destOrd="0" presId="urn:microsoft.com/office/officeart/2005/8/layout/orgChart1"/>
    <dgm:cxn modelId="{BD3E3D1C-94EC-47AF-9FE0-4605A4FCC4BB}" type="presOf" srcId="{9D3D5BDE-7F06-4F0F-AD5A-98E746A8EA6C}" destId="{D9F67CCB-33C1-44AC-9F16-4AA458EA85F7}" srcOrd="1" destOrd="0" presId="urn:microsoft.com/office/officeart/2005/8/layout/orgChart1"/>
    <dgm:cxn modelId="{AAC4701E-DD3F-4902-BD66-0F031307F15A}" type="presOf" srcId="{04A691B9-BC3D-4936-BF5D-C0DEF2060711}" destId="{72F9494E-3D2C-4B23-A468-20CEDD009170}" srcOrd="1" destOrd="0" presId="urn:microsoft.com/office/officeart/2005/8/layout/orgChart1"/>
    <dgm:cxn modelId="{3290AEDE-A10D-47C6-88D6-A0FE23FDEF17}" srcId="{07313B3E-BEB1-4C81-A0B1-A6C93DA8FC15}" destId="{3156AB95-6CB8-41F7-883E-03E9EC7EA615}" srcOrd="0" destOrd="0" parTransId="{7740AEFB-FCD7-49B8-BB26-3B67F0C48017}" sibTransId="{A7450399-1E84-4FA3-80A8-D06A74790867}"/>
    <dgm:cxn modelId="{F8C1EEB9-5E71-4955-BF21-DB409789792E}" type="presOf" srcId="{5D74996D-E652-4018-A8AB-AFA40BB0C49B}" destId="{B9520FB7-2560-47F3-9BA1-FF63573A6EA1}" srcOrd="0" destOrd="0" presId="urn:microsoft.com/office/officeart/2005/8/layout/orgChart1"/>
    <dgm:cxn modelId="{579C4FD6-3358-46E1-95CF-DD6661235FD0}" type="presOf" srcId="{383AA0B7-9DA9-4345-A693-11E40358ACD5}" destId="{9B3375EC-5593-44F6-B226-FE47F9A1F887}" srcOrd="0" destOrd="0" presId="urn:microsoft.com/office/officeart/2005/8/layout/orgChart1"/>
    <dgm:cxn modelId="{7FD6D464-95E8-49C8-9D9C-4969653E8655}" type="presOf" srcId="{740B304F-F444-4A11-AF8C-A2EA7F2D3868}" destId="{9FDF79CB-F981-4CA3-AD66-7CEC1B16A6ED}" srcOrd="0" destOrd="0" presId="urn:microsoft.com/office/officeart/2005/8/layout/orgChart1"/>
    <dgm:cxn modelId="{BC79C40F-2A27-4869-AC80-DDAABB70F4BD}" type="presOf" srcId="{9D3D5BDE-7F06-4F0F-AD5A-98E746A8EA6C}" destId="{6267535E-FAD5-459F-9178-EB7E1849FCFF}" srcOrd="0" destOrd="0" presId="urn:microsoft.com/office/officeart/2005/8/layout/orgChart1"/>
    <dgm:cxn modelId="{4C3A85FB-029A-451B-B97F-08CB2EB68390}" type="presOf" srcId="{04A691B9-BC3D-4936-BF5D-C0DEF2060711}" destId="{E64BA320-3B8E-450E-8A0D-DCCDB6A7CEE9}" srcOrd="0" destOrd="0" presId="urn:microsoft.com/office/officeart/2005/8/layout/orgChart1"/>
    <dgm:cxn modelId="{51922DDB-BF19-4940-8D6D-87EABAAAB9F0}" srcId="{4509D03D-B619-4C69-9FE9-9D07E31753A9}" destId="{383AA0B7-9DA9-4345-A693-11E40358ACD5}" srcOrd="0" destOrd="0" parTransId="{4CEB63DE-5BE7-46A6-9621-C1F64A944F4E}" sibTransId="{463B241D-C824-475C-A72D-D2FCDAED7935}"/>
    <dgm:cxn modelId="{50E0945D-AAAD-44AD-842D-C36E82B5D295}" type="presOf" srcId="{3156AB95-6CB8-41F7-883E-03E9EC7EA615}" destId="{B42BAB55-B8B0-46B9-AA4C-10955E70E8C0}" srcOrd="1" destOrd="0" presId="urn:microsoft.com/office/officeart/2005/8/layout/orgChart1"/>
    <dgm:cxn modelId="{B35A3FB7-FA3A-40AE-B691-2AA2AF25834E}" type="presOf" srcId="{383AA0B7-9DA9-4345-A693-11E40358ACD5}" destId="{5140477D-3CFB-42BB-A5F1-16DA231BC7BA}" srcOrd="1" destOrd="0" presId="urn:microsoft.com/office/officeart/2005/8/layout/orgChart1"/>
    <dgm:cxn modelId="{07460E2D-5096-4C92-B6DF-E9411A6AD2FF}" type="presOf" srcId="{4708FF75-B923-4C3B-8CAF-7D7B15AF6A01}" destId="{5465FC09-D71A-43D9-B5AB-2B5484E8C134}" srcOrd="0" destOrd="0" presId="urn:microsoft.com/office/officeart/2005/8/layout/orgChart1"/>
    <dgm:cxn modelId="{43B51579-2BF1-4CF4-A6CF-422FBF483591}" srcId="{383AA0B7-9DA9-4345-A693-11E40358ACD5}" destId="{07313B3E-BEB1-4C81-A0B1-A6C93DA8FC15}" srcOrd="1" destOrd="0" parTransId="{0BE66F0B-D71C-42E3-9790-7744C55986A1}" sibTransId="{1CCD012F-CA44-4CC0-AB9E-0FAFFA6D9863}"/>
    <dgm:cxn modelId="{79F61E22-DA19-4B75-BF42-9ED4467FB70C}" type="presOf" srcId="{7740AEFB-FCD7-49B8-BB26-3B67F0C48017}" destId="{2B0F2444-E3DA-4E97-A247-756D09311B5B}" srcOrd="0" destOrd="0" presId="urn:microsoft.com/office/officeart/2005/8/layout/orgChart1"/>
    <dgm:cxn modelId="{AECF7F95-97A4-4403-90E5-3551B732ADA1}" type="presOf" srcId="{0BE66F0B-D71C-42E3-9790-7744C55986A1}" destId="{C9F461D9-4E2D-4008-9CE0-88DD02330AB3}" srcOrd="0" destOrd="0" presId="urn:microsoft.com/office/officeart/2005/8/layout/orgChart1"/>
    <dgm:cxn modelId="{85651E3A-7138-4C14-A059-DF42BC5D0AAC}" type="presOf" srcId="{96BD4406-06D7-45AC-B8AC-E114897D3040}" destId="{609AA7C1-AACF-47E2-B7C6-BB1F07EC43ED}" srcOrd="0" destOrd="0" presId="urn:microsoft.com/office/officeart/2005/8/layout/orgChart1"/>
    <dgm:cxn modelId="{119B4535-6527-40EE-B65E-B59F05C32D61}" type="presOf" srcId="{4708FF75-B923-4C3B-8CAF-7D7B15AF6A01}" destId="{AFC4C9D8-75AC-4C2E-BA25-B289125B2DC3}" srcOrd="1" destOrd="0" presId="urn:microsoft.com/office/officeart/2005/8/layout/orgChart1"/>
    <dgm:cxn modelId="{813F416D-534C-48FA-8960-648D8960014F}" type="presParOf" srcId="{52F24C06-5326-4794-B27F-F4546F84589B}" destId="{7D4ADE90-797E-483E-852D-187FFB2E0B98}" srcOrd="0" destOrd="0" presId="urn:microsoft.com/office/officeart/2005/8/layout/orgChart1"/>
    <dgm:cxn modelId="{325FCD4D-EF96-46BF-81A5-81668AF7836C}" type="presParOf" srcId="{7D4ADE90-797E-483E-852D-187FFB2E0B98}" destId="{242350D0-6660-423B-888C-4A2281A3D811}" srcOrd="0" destOrd="0" presId="urn:microsoft.com/office/officeart/2005/8/layout/orgChart1"/>
    <dgm:cxn modelId="{08558B03-F313-4A48-921A-FF89B9DFE8EC}" type="presParOf" srcId="{242350D0-6660-423B-888C-4A2281A3D811}" destId="{9B3375EC-5593-44F6-B226-FE47F9A1F887}" srcOrd="0" destOrd="0" presId="urn:microsoft.com/office/officeart/2005/8/layout/orgChart1"/>
    <dgm:cxn modelId="{D9B12406-4441-452C-95C4-AC590F1B28C8}" type="presParOf" srcId="{242350D0-6660-423B-888C-4A2281A3D811}" destId="{5140477D-3CFB-42BB-A5F1-16DA231BC7BA}" srcOrd="1" destOrd="0" presId="urn:microsoft.com/office/officeart/2005/8/layout/orgChart1"/>
    <dgm:cxn modelId="{F9EEBD81-EFA8-4784-B3DA-AC08C8528162}" type="presParOf" srcId="{7D4ADE90-797E-483E-852D-187FFB2E0B98}" destId="{EC564ADD-7307-4295-B875-A840BF43AD2D}" srcOrd="1" destOrd="0" presId="urn:microsoft.com/office/officeart/2005/8/layout/orgChart1"/>
    <dgm:cxn modelId="{F8A96879-0ADB-4741-A379-EBAAD5441E10}" type="presParOf" srcId="{EC564ADD-7307-4295-B875-A840BF43AD2D}" destId="{B9520FB7-2560-47F3-9BA1-FF63573A6EA1}" srcOrd="0" destOrd="0" presId="urn:microsoft.com/office/officeart/2005/8/layout/orgChart1"/>
    <dgm:cxn modelId="{9C7A729D-2ED6-4DAD-9122-6B5B718D4082}" type="presParOf" srcId="{EC564ADD-7307-4295-B875-A840BF43AD2D}" destId="{9F7AA8BF-0676-4BE2-BCC0-E0776BDC8B36}" srcOrd="1" destOrd="0" presId="urn:microsoft.com/office/officeart/2005/8/layout/orgChart1"/>
    <dgm:cxn modelId="{77AC7F43-610F-4B37-BD4C-75066EEEC356}" type="presParOf" srcId="{9F7AA8BF-0676-4BE2-BCC0-E0776BDC8B36}" destId="{9BD68019-73BB-4A09-AAB4-5CD35121AEFC}" srcOrd="0" destOrd="0" presId="urn:microsoft.com/office/officeart/2005/8/layout/orgChart1"/>
    <dgm:cxn modelId="{A7B0FF7D-24CA-4849-84F1-70AA0600AA67}" type="presParOf" srcId="{9BD68019-73BB-4A09-AAB4-5CD35121AEFC}" destId="{6267535E-FAD5-459F-9178-EB7E1849FCFF}" srcOrd="0" destOrd="0" presId="urn:microsoft.com/office/officeart/2005/8/layout/orgChart1"/>
    <dgm:cxn modelId="{BBB5E2E7-C4EE-4354-AEE4-3583B84F5862}" type="presParOf" srcId="{9BD68019-73BB-4A09-AAB4-5CD35121AEFC}" destId="{D9F67CCB-33C1-44AC-9F16-4AA458EA85F7}" srcOrd="1" destOrd="0" presId="urn:microsoft.com/office/officeart/2005/8/layout/orgChart1"/>
    <dgm:cxn modelId="{8D07CDB0-24B2-4FB9-B7A0-34BFCD6021EB}" type="presParOf" srcId="{9F7AA8BF-0676-4BE2-BCC0-E0776BDC8B36}" destId="{76D26AD0-0BED-450B-8B3B-4F98B6FFD6C4}" srcOrd="1" destOrd="0" presId="urn:microsoft.com/office/officeart/2005/8/layout/orgChart1"/>
    <dgm:cxn modelId="{2DD933B0-6BD8-4BDB-920D-D24DBE757DC9}" type="presParOf" srcId="{9F7AA8BF-0676-4BE2-BCC0-E0776BDC8B36}" destId="{88975032-C13A-4E03-B849-2A24F32003A3}" srcOrd="2" destOrd="0" presId="urn:microsoft.com/office/officeart/2005/8/layout/orgChart1"/>
    <dgm:cxn modelId="{04286BC4-F099-4319-9E53-391B04FE08AF}" type="presParOf" srcId="{EC564ADD-7307-4295-B875-A840BF43AD2D}" destId="{C9F461D9-4E2D-4008-9CE0-88DD02330AB3}" srcOrd="2" destOrd="0" presId="urn:microsoft.com/office/officeart/2005/8/layout/orgChart1"/>
    <dgm:cxn modelId="{5E3A41D6-32F4-45D1-96F1-94A854321EC6}" type="presParOf" srcId="{EC564ADD-7307-4295-B875-A840BF43AD2D}" destId="{687F1F09-2D18-477B-B81F-F0BC40AEAE95}" srcOrd="3" destOrd="0" presId="urn:microsoft.com/office/officeart/2005/8/layout/orgChart1"/>
    <dgm:cxn modelId="{B66EBCFF-83C6-4496-A1C9-4680B74AB543}" type="presParOf" srcId="{687F1F09-2D18-477B-B81F-F0BC40AEAE95}" destId="{D9A09445-550E-4AB0-B351-ED70C8290F01}" srcOrd="0" destOrd="0" presId="urn:microsoft.com/office/officeart/2005/8/layout/orgChart1"/>
    <dgm:cxn modelId="{9EDDE0E3-705B-47E6-A932-BA686574FA5A}" type="presParOf" srcId="{D9A09445-550E-4AB0-B351-ED70C8290F01}" destId="{4629C7A7-8209-431F-AABC-FF63705305AE}" srcOrd="0" destOrd="0" presId="urn:microsoft.com/office/officeart/2005/8/layout/orgChart1"/>
    <dgm:cxn modelId="{A35D72F6-2C81-4211-AC92-01EF4551998C}" type="presParOf" srcId="{D9A09445-550E-4AB0-B351-ED70C8290F01}" destId="{C8C94C0A-7835-4716-8363-C3483C791C47}" srcOrd="1" destOrd="0" presId="urn:microsoft.com/office/officeart/2005/8/layout/orgChart1"/>
    <dgm:cxn modelId="{A60E2ADE-1203-4C9B-8F54-D2EBB78AC920}" type="presParOf" srcId="{687F1F09-2D18-477B-B81F-F0BC40AEAE95}" destId="{B52B96C9-B766-4C5B-B80A-200AF063DF65}" srcOrd="1" destOrd="0" presId="urn:microsoft.com/office/officeart/2005/8/layout/orgChart1"/>
    <dgm:cxn modelId="{6480A41B-4EE6-415B-B1FD-2E0F44D55700}" type="presParOf" srcId="{B52B96C9-B766-4C5B-B80A-200AF063DF65}" destId="{2B0F2444-E3DA-4E97-A247-756D09311B5B}" srcOrd="0" destOrd="0" presId="urn:microsoft.com/office/officeart/2005/8/layout/orgChart1"/>
    <dgm:cxn modelId="{B78453FB-9920-4E60-B952-A3A290AA0240}" type="presParOf" srcId="{B52B96C9-B766-4C5B-B80A-200AF063DF65}" destId="{C2ADDF1C-7A3C-4E26-9B40-A98C3FA759A1}" srcOrd="1" destOrd="0" presId="urn:microsoft.com/office/officeart/2005/8/layout/orgChart1"/>
    <dgm:cxn modelId="{3293907C-CE94-4088-8F29-89D0764337D3}" type="presParOf" srcId="{C2ADDF1C-7A3C-4E26-9B40-A98C3FA759A1}" destId="{A8421CD4-F223-4996-A232-A63C82E68085}" srcOrd="0" destOrd="0" presId="urn:microsoft.com/office/officeart/2005/8/layout/orgChart1"/>
    <dgm:cxn modelId="{0BA87813-17CA-49AC-9661-F91F85D8377A}" type="presParOf" srcId="{A8421CD4-F223-4996-A232-A63C82E68085}" destId="{6B8C157F-2A35-4933-8F4B-0185A7FAA1A2}" srcOrd="0" destOrd="0" presId="urn:microsoft.com/office/officeart/2005/8/layout/orgChart1"/>
    <dgm:cxn modelId="{51B4E503-5793-436A-B35E-6B17F324742F}" type="presParOf" srcId="{A8421CD4-F223-4996-A232-A63C82E68085}" destId="{B42BAB55-B8B0-46B9-AA4C-10955E70E8C0}" srcOrd="1" destOrd="0" presId="urn:microsoft.com/office/officeart/2005/8/layout/orgChart1"/>
    <dgm:cxn modelId="{9FA761A2-8AAE-4DC2-B83E-DB23F2900782}" type="presParOf" srcId="{C2ADDF1C-7A3C-4E26-9B40-A98C3FA759A1}" destId="{1FAE7ECE-AA52-4E7B-94E9-6F3B892CEBED}" srcOrd="1" destOrd="0" presId="urn:microsoft.com/office/officeart/2005/8/layout/orgChart1"/>
    <dgm:cxn modelId="{88AF1542-3128-40EA-AC8A-02157B487320}" type="presParOf" srcId="{C2ADDF1C-7A3C-4E26-9B40-A98C3FA759A1}" destId="{18CB7804-28B8-4499-9FB0-60ECE4E45770}" srcOrd="2" destOrd="0" presId="urn:microsoft.com/office/officeart/2005/8/layout/orgChart1"/>
    <dgm:cxn modelId="{72CF16C8-AECC-42D0-808C-24008D4FE08E}" type="presParOf" srcId="{687F1F09-2D18-477B-B81F-F0BC40AEAE95}" destId="{3F354508-0395-41BF-A68D-10222BD4C5FF}" srcOrd="2" destOrd="0" presId="urn:microsoft.com/office/officeart/2005/8/layout/orgChart1"/>
    <dgm:cxn modelId="{AE16B2CE-1629-46C3-B8DE-153363918640}" type="presParOf" srcId="{EC564ADD-7307-4295-B875-A840BF43AD2D}" destId="{9FDF79CB-F981-4CA3-AD66-7CEC1B16A6ED}" srcOrd="4" destOrd="0" presId="urn:microsoft.com/office/officeart/2005/8/layout/orgChart1"/>
    <dgm:cxn modelId="{9A7E0C98-11DF-4179-8AD6-CAA8A72997F8}" type="presParOf" srcId="{EC564ADD-7307-4295-B875-A840BF43AD2D}" destId="{A3505DBB-A1BC-419C-A88C-C36153AE4D1E}" srcOrd="5" destOrd="0" presId="urn:microsoft.com/office/officeart/2005/8/layout/orgChart1"/>
    <dgm:cxn modelId="{6726269D-4DD5-4458-B78E-85751CCEEAD6}" type="presParOf" srcId="{A3505DBB-A1BC-419C-A88C-C36153AE4D1E}" destId="{D20DB495-9C85-4669-8D4C-EA72DC4DC66A}" srcOrd="0" destOrd="0" presId="urn:microsoft.com/office/officeart/2005/8/layout/orgChart1"/>
    <dgm:cxn modelId="{C61C62EA-46E1-46BD-920C-EDFF1C973795}" type="presParOf" srcId="{D20DB495-9C85-4669-8D4C-EA72DC4DC66A}" destId="{E64BA320-3B8E-450E-8A0D-DCCDB6A7CEE9}" srcOrd="0" destOrd="0" presId="urn:microsoft.com/office/officeart/2005/8/layout/orgChart1"/>
    <dgm:cxn modelId="{4E7B7ED4-9F34-44E2-B27B-D1BB69AE0ED0}" type="presParOf" srcId="{D20DB495-9C85-4669-8D4C-EA72DC4DC66A}" destId="{72F9494E-3D2C-4B23-A468-20CEDD009170}" srcOrd="1" destOrd="0" presId="urn:microsoft.com/office/officeart/2005/8/layout/orgChart1"/>
    <dgm:cxn modelId="{9A6C1B68-F2AF-4E17-A4D2-5F791B5D9513}" type="presParOf" srcId="{A3505DBB-A1BC-419C-A88C-C36153AE4D1E}" destId="{1BE7856F-DE66-4D5A-885D-BFCBA6678947}" srcOrd="1" destOrd="0" presId="urn:microsoft.com/office/officeart/2005/8/layout/orgChart1"/>
    <dgm:cxn modelId="{300BE855-CC53-43A3-8B97-5763E3B9BE76}" type="presParOf" srcId="{1BE7856F-DE66-4D5A-885D-BFCBA6678947}" destId="{609AA7C1-AACF-47E2-B7C6-BB1F07EC43ED}" srcOrd="0" destOrd="0" presId="urn:microsoft.com/office/officeart/2005/8/layout/orgChart1"/>
    <dgm:cxn modelId="{BF67BABB-D9BC-4F3E-97A4-3DD8B8414474}" type="presParOf" srcId="{1BE7856F-DE66-4D5A-885D-BFCBA6678947}" destId="{1135F440-A03A-4A38-A096-517FB6B3918E}" srcOrd="1" destOrd="0" presId="urn:microsoft.com/office/officeart/2005/8/layout/orgChart1"/>
    <dgm:cxn modelId="{74C057F3-71EE-49B2-9FFB-A4E764DA5F0D}" type="presParOf" srcId="{1135F440-A03A-4A38-A096-517FB6B3918E}" destId="{DF2381ED-0C31-4A06-9E80-26BDABDA2500}" srcOrd="0" destOrd="0" presId="urn:microsoft.com/office/officeart/2005/8/layout/orgChart1"/>
    <dgm:cxn modelId="{BB615E52-1656-42B5-994E-815CC5796EF0}" type="presParOf" srcId="{DF2381ED-0C31-4A06-9E80-26BDABDA2500}" destId="{5465FC09-D71A-43D9-B5AB-2B5484E8C134}" srcOrd="0" destOrd="0" presId="urn:microsoft.com/office/officeart/2005/8/layout/orgChart1"/>
    <dgm:cxn modelId="{4E25BA30-9626-408F-BAE4-57AB895CEAEE}" type="presParOf" srcId="{DF2381ED-0C31-4A06-9E80-26BDABDA2500}" destId="{AFC4C9D8-75AC-4C2E-BA25-B289125B2DC3}" srcOrd="1" destOrd="0" presId="urn:microsoft.com/office/officeart/2005/8/layout/orgChart1"/>
    <dgm:cxn modelId="{E3D2762B-A1E2-4F6A-B40D-94368475C2AC}" type="presParOf" srcId="{1135F440-A03A-4A38-A096-517FB6B3918E}" destId="{7C1E247C-C4FF-409C-B9FD-C895EAA0F8A9}" srcOrd="1" destOrd="0" presId="urn:microsoft.com/office/officeart/2005/8/layout/orgChart1"/>
    <dgm:cxn modelId="{83683917-881B-4801-9257-5BD589CED5C2}" type="presParOf" srcId="{1135F440-A03A-4A38-A096-517FB6B3918E}" destId="{54B7DE10-443C-4D99-A983-6EFBD7A990EA}" srcOrd="2" destOrd="0" presId="urn:microsoft.com/office/officeart/2005/8/layout/orgChart1"/>
    <dgm:cxn modelId="{596CEA5D-CE7F-482B-AE27-4B7A38AA4778}" type="presParOf" srcId="{A3505DBB-A1BC-419C-A88C-C36153AE4D1E}" destId="{66233609-2897-441F-B544-0F7773D4769D}" srcOrd="2" destOrd="0" presId="urn:microsoft.com/office/officeart/2005/8/layout/orgChart1"/>
    <dgm:cxn modelId="{699BD27F-25C8-4369-9372-52A3274AD125}" type="presParOf" srcId="{7D4ADE90-797E-483E-852D-187FFB2E0B98}" destId="{E23E4484-B3FE-4D6B-B39B-310BE1033CF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F67F3-A24D-4D14-AEB8-23FABEB3698D}">
      <dsp:nvSpPr>
        <dsp:cNvPr id="0" name=""/>
        <dsp:cNvSpPr/>
      </dsp:nvSpPr>
      <dsp:spPr>
        <a:xfrm>
          <a:off x="1989374" y="4266749"/>
          <a:ext cx="235005" cy="91440"/>
        </a:xfrm>
        <a:custGeom>
          <a:avLst/>
          <a:gdLst/>
          <a:ahLst/>
          <a:cxnLst/>
          <a:rect l="0" t="0" r="0" b="0"/>
          <a:pathLst>
            <a:path>
              <a:moveTo>
                <a:pt x="0" y="45720"/>
              </a:moveTo>
              <a:lnTo>
                <a:pt x="235005"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01002" y="4306594"/>
        <a:ext cx="11750" cy="11750"/>
      </dsp:txXfrm>
    </dsp:sp>
    <dsp:sp modelId="{59F4E638-D572-435B-B9E8-FC83FD1533FB}">
      <dsp:nvSpPr>
        <dsp:cNvPr id="0" name=""/>
        <dsp:cNvSpPr/>
      </dsp:nvSpPr>
      <dsp:spPr>
        <a:xfrm>
          <a:off x="579340" y="3664289"/>
          <a:ext cx="235005" cy="648180"/>
        </a:xfrm>
        <a:custGeom>
          <a:avLst/>
          <a:gdLst/>
          <a:ahLst/>
          <a:cxnLst/>
          <a:rect l="0" t="0" r="0" b="0"/>
          <a:pathLst>
            <a:path>
              <a:moveTo>
                <a:pt x="0" y="0"/>
              </a:moveTo>
              <a:lnTo>
                <a:pt x="117502" y="0"/>
              </a:lnTo>
              <a:lnTo>
                <a:pt x="117502" y="648180"/>
              </a:lnTo>
              <a:lnTo>
                <a:pt x="235005" y="6481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79606" y="3971142"/>
        <a:ext cx="34473" cy="34473"/>
      </dsp:txXfrm>
    </dsp:sp>
    <dsp:sp modelId="{46BC1C6C-3C97-4635-8159-1C44AF86229F}">
      <dsp:nvSpPr>
        <dsp:cNvPr id="0" name=""/>
        <dsp:cNvSpPr/>
      </dsp:nvSpPr>
      <dsp:spPr>
        <a:xfrm>
          <a:off x="7946654" y="3818949"/>
          <a:ext cx="235005" cy="91440"/>
        </a:xfrm>
        <a:custGeom>
          <a:avLst/>
          <a:gdLst/>
          <a:ahLst/>
          <a:cxnLst/>
          <a:rect l="0" t="0" r="0" b="0"/>
          <a:pathLst>
            <a:path>
              <a:moveTo>
                <a:pt x="0" y="45720"/>
              </a:moveTo>
              <a:lnTo>
                <a:pt x="235005"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058282" y="3858794"/>
        <a:ext cx="11750" cy="11750"/>
      </dsp:txXfrm>
    </dsp:sp>
    <dsp:sp modelId="{0C5959CF-86D9-4D3B-818D-E3DEDDA8AB23}">
      <dsp:nvSpPr>
        <dsp:cNvPr id="0" name=""/>
        <dsp:cNvSpPr/>
      </dsp:nvSpPr>
      <dsp:spPr>
        <a:xfrm>
          <a:off x="6536619" y="3818949"/>
          <a:ext cx="235005" cy="91440"/>
        </a:xfrm>
        <a:custGeom>
          <a:avLst/>
          <a:gdLst/>
          <a:ahLst/>
          <a:cxnLst/>
          <a:rect l="0" t="0" r="0" b="0"/>
          <a:pathLst>
            <a:path>
              <a:moveTo>
                <a:pt x="0" y="45720"/>
              </a:moveTo>
              <a:lnTo>
                <a:pt x="235005"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648247" y="3858794"/>
        <a:ext cx="11750" cy="11750"/>
      </dsp:txXfrm>
    </dsp:sp>
    <dsp:sp modelId="{B4024DB0-99F3-4FBC-B26A-CA9CD2193952}">
      <dsp:nvSpPr>
        <dsp:cNvPr id="0" name=""/>
        <dsp:cNvSpPr/>
      </dsp:nvSpPr>
      <dsp:spPr>
        <a:xfrm>
          <a:off x="5126584" y="3818949"/>
          <a:ext cx="235005" cy="91440"/>
        </a:xfrm>
        <a:custGeom>
          <a:avLst/>
          <a:gdLst/>
          <a:ahLst/>
          <a:cxnLst/>
          <a:rect l="0" t="0" r="0" b="0"/>
          <a:pathLst>
            <a:path>
              <a:moveTo>
                <a:pt x="0" y="45720"/>
              </a:moveTo>
              <a:lnTo>
                <a:pt x="235005"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38212" y="3858794"/>
        <a:ext cx="11750" cy="11750"/>
      </dsp:txXfrm>
    </dsp:sp>
    <dsp:sp modelId="{10FC4B77-97D3-494E-9BFD-08DD6214A8D0}">
      <dsp:nvSpPr>
        <dsp:cNvPr id="0" name=""/>
        <dsp:cNvSpPr/>
      </dsp:nvSpPr>
      <dsp:spPr>
        <a:xfrm>
          <a:off x="3399409" y="3818949"/>
          <a:ext cx="235005" cy="91440"/>
        </a:xfrm>
        <a:custGeom>
          <a:avLst/>
          <a:gdLst/>
          <a:ahLst/>
          <a:cxnLst/>
          <a:rect l="0" t="0" r="0" b="0"/>
          <a:pathLst>
            <a:path>
              <a:moveTo>
                <a:pt x="0" y="45720"/>
              </a:moveTo>
              <a:lnTo>
                <a:pt x="235005"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11037" y="3858794"/>
        <a:ext cx="11750" cy="11750"/>
      </dsp:txXfrm>
    </dsp:sp>
    <dsp:sp modelId="{EE1AA9C5-6B8F-4CC5-B899-A6F1C43C6914}">
      <dsp:nvSpPr>
        <dsp:cNvPr id="0" name=""/>
        <dsp:cNvSpPr/>
      </dsp:nvSpPr>
      <dsp:spPr>
        <a:xfrm>
          <a:off x="1989374" y="3016108"/>
          <a:ext cx="235005" cy="848560"/>
        </a:xfrm>
        <a:custGeom>
          <a:avLst/>
          <a:gdLst/>
          <a:ahLst/>
          <a:cxnLst/>
          <a:rect l="0" t="0" r="0" b="0"/>
          <a:pathLst>
            <a:path>
              <a:moveTo>
                <a:pt x="0" y="0"/>
              </a:moveTo>
              <a:lnTo>
                <a:pt x="117502" y="0"/>
              </a:lnTo>
              <a:lnTo>
                <a:pt x="117502" y="848560"/>
              </a:lnTo>
              <a:lnTo>
                <a:pt x="235005" y="8485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84865" y="3418376"/>
        <a:ext cx="44025" cy="44025"/>
      </dsp:txXfrm>
    </dsp:sp>
    <dsp:sp modelId="{618F11E4-3360-4D47-90E6-A4D2F93DC5D5}">
      <dsp:nvSpPr>
        <dsp:cNvPr id="0" name=""/>
        <dsp:cNvSpPr/>
      </dsp:nvSpPr>
      <dsp:spPr>
        <a:xfrm>
          <a:off x="9302320" y="2121827"/>
          <a:ext cx="235005" cy="91440"/>
        </a:xfrm>
        <a:custGeom>
          <a:avLst/>
          <a:gdLst/>
          <a:ahLst/>
          <a:cxnLst/>
          <a:rect l="0" t="0" r="0" b="0"/>
          <a:pathLst>
            <a:path>
              <a:moveTo>
                <a:pt x="0" y="45720"/>
              </a:moveTo>
              <a:lnTo>
                <a:pt x="235005"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13948" y="2161672"/>
        <a:ext cx="11750" cy="11750"/>
      </dsp:txXfrm>
    </dsp:sp>
    <dsp:sp modelId="{662C8961-A2BC-4D04-B3A6-5FEF26A8A4D1}">
      <dsp:nvSpPr>
        <dsp:cNvPr id="0" name=""/>
        <dsp:cNvSpPr/>
      </dsp:nvSpPr>
      <dsp:spPr>
        <a:xfrm>
          <a:off x="7629514" y="2121827"/>
          <a:ext cx="235005" cy="91440"/>
        </a:xfrm>
        <a:custGeom>
          <a:avLst/>
          <a:gdLst/>
          <a:ahLst/>
          <a:cxnLst/>
          <a:rect l="0" t="0" r="0" b="0"/>
          <a:pathLst>
            <a:path>
              <a:moveTo>
                <a:pt x="0" y="45720"/>
              </a:moveTo>
              <a:lnTo>
                <a:pt x="235005"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741142" y="2161672"/>
        <a:ext cx="11750" cy="11750"/>
      </dsp:txXfrm>
    </dsp:sp>
    <dsp:sp modelId="{EDD55548-80B7-4C04-8DA7-E3ABFE91A97D}">
      <dsp:nvSpPr>
        <dsp:cNvPr id="0" name=""/>
        <dsp:cNvSpPr/>
      </dsp:nvSpPr>
      <dsp:spPr>
        <a:xfrm>
          <a:off x="6219479" y="2121827"/>
          <a:ext cx="235005" cy="91440"/>
        </a:xfrm>
        <a:custGeom>
          <a:avLst/>
          <a:gdLst/>
          <a:ahLst/>
          <a:cxnLst/>
          <a:rect l="0" t="0" r="0" b="0"/>
          <a:pathLst>
            <a:path>
              <a:moveTo>
                <a:pt x="0" y="45720"/>
              </a:moveTo>
              <a:lnTo>
                <a:pt x="235005"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31107" y="2161672"/>
        <a:ext cx="11750" cy="11750"/>
      </dsp:txXfrm>
    </dsp:sp>
    <dsp:sp modelId="{2390DB9C-D101-4C11-8A49-212D6A340827}">
      <dsp:nvSpPr>
        <dsp:cNvPr id="0" name=""/>
        <dsp:cNvSpPr/>
      </dsp:nvSpPr>
      <dsp:spPr>
        <a:xfrm>
          <a:off x="4809444" y="2121827"/>
          <a:ext cx="235005" cy="91440"/>
        </a:xfrm>
        <a:custGeom>
          <a:avLst/>
          <a:gdLst/>
          <a:ahLst/>
          <a:cxnLst/>
          <a:rect l="0" t="0" r="0" b="0"/>
          <a:pathLst>
            <a:path>
              <a:moveTo>
                <a:pt x="0" y="45720"/>
              </a:moveTo>
              <a:lnTo>
                <a:pt x="235005"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21072" y="2161672"/>
        <a:ext cx="11750" cy="11750"/>
      </dsp:txXfrm>
    </dsp:sp>
    <dsp:sp modelId="{C0486554-D1F0-4FFD-9727-423DFA2AED77}">
      <dsp:nvSpPr>
        <dsp:cNvPr id="0" name=""/>
        <dsp:cNvSpPr/>
      </dsp:nvSpPr>
      <dsp:spPr>
        <a:xfrm>
          <a:off x="3399409" y="2121827"/>
          <a:ext cx="235005" cy="91440"/>
        </a:xfrm>
        <a:custGeom>
          <a:avLst/>
          <a:gdLst/>
          <a:ahLst/>
          <a:cxnLst/>
          <a:rect l="0" t="0" r="0" b="0"/>
          <a:pathLst>
            <a:path>
              <a:moveTo>
                <a:pt x="0" y="45720"/>
              </a:moveTo>
              <a:lnTo>
                <a:pt x="235005"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11037" y="2161672"/>
        <a:ext cx="11750" cy="11750"/>
      </dsp:txXfrm>
    </dsp:sp>
    <dsp:sp modelId="{E34D26E7-242A-4DE6-8CEF-01044763561D}">
      <dsp:nvSpPr>
        <dsp:cNvPr id="0" name=""/>
        <dsp:cNvSpPr/>
      </dsp:nvSpPr>
      <dsp:spPr>
        <a:xfrm>
          <a:off x="1989374" y="2167547"/>
          <a:ext cx="235005" cy="848560"/>
        </a:xfrm>
        <a:custGeom>
          <a:avLst/>
          <a:gdLst/>
          <a:ahLst/>
          <a:cxnLst/>
          <a:rect l="0" t="0" r="0" b="0"/>
          <a:pathLst>
            <a:path>
              <a:moveTo>
                <a:pt x="0" y="848560"/>
              </a:moveTo>
              <a:lnTo>
                <a:pt x="117502" y="848560"/>
              </a:lnTo>
              <a:lnTo>
                <a:pt x="117502" y="0"/>
              </a:lnTo>
              <a:lnTo>
                <a:pt x="235005"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84865" y="2569815"/>
        <a:ext cx="44025" cy="44025"/>
      </dsp:txXfrm>
    </dsp:sp>
    <dsp:sp modelId="{ADDA4706-82FE-4E87-9CE4-9D269144AA43}">
      <dsp:nvSpPr>
        <dsp:cNvPr id="0" name=""/>
        <dsp:cNvSpPr/>
      </dsp:nvSpPr>
      <dsp:spPr>
        <a:xfrm>
          <a:off x="579340" y="3016108"/>
          <a:ext cx="235005" cy="648180"/>
        </a:xfrm>
        <a:custGeom>
          <a:avLst/>
          <a:gdLst/>
          <a:ahLst/>
          <a:cxnLst/>
          <a:rect l="0" t="0" r="0" b="0"/>
          <a:pathLst>
            <a:path>
              <a:moveTo>
                <a:pt x="0" y="648180"/>
              </a:moveTo>
              <a:lnTo>
                <a:pt x="117502" y="648180"/>
              </a:lnTo>
              <a:lnTo>
                <a:pt x="117502" y="0"/>
              </a:lnTo>
              <a:lnTo>
                <a:pt x="23500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79606" y="3322962"/>
        <a:ext cx="34473" cy="34473"/>
      </dsp:txXfrm>
    </dsp:sp>
    <dsp:sp modelId="{E750B288-6741-46CA-A55B-163BC72F4855}">
      <dsp:nvSpPr>
        <dsp:cNvPr id="0" name=""/>
        <dsp:cNvSpPr/>
      </dsp:nvSpPr>
      <dsp:spPr>
        <a:xfrm rot="16200000">
          <a:off x="-646413" y="3381273"/>
          <a:ext cx="1885476" cy="56603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0000"/>
              </a:solidFill>
            </a:rPr>
            <a:t>C</a:t>
          </a:r>
          <a:r>
            <a:rPr lang="en-US" sz="2000" kern="1200" dirty="0" smtClean="0">
              <a:solidFill>
                <a:srgbClr val="FF0000"/>
              </a:solidFill>
              <a:latin typeface="+mn-lt"/>
              <a:ea typeface="ＭＳ Ｐゴシック" charset="-128"/>
              <a:cs typeface="+mn-cs"/>
            </a:rPr>
            <a:t>omposition</a:t>
          </a:r>
          <a:r>
            <a:rPr lang="en-US" sz="2000" kern="1200" dirty="0" smtClean="0">
              <a:solidFill>
                <a:srgbClr val="334E5D"/>
              </a:solidFill>
              <a:latin typeface="+mn-lt"/>
              <a:ea typeface="ＭＳ Ｐゴシック" charset="-128"/>
              <a:cs typeface="+mn-cs"/>
            </a:rPr>
            <a:t> of urine</a:t>
          </a:r>
          <a:r>
            <a:rPr lang="en-US" sz="1800" kern="1200" dirty="0" smtClean="0"/>
            <a:t>:</a:t>
          </a:r>
          <a:endParaRPr lang="en-US" sz="1800" kern="1200" dirty="0"/>
        </a:p>
      </dsp:txBody>
      <dsp:txXfrm>
        <a:off x="-646413" y="3381273"/>
        <a:ext cx="1885476" cy="566030"/>
      </dsp:txXfrm>
    </dsp:sp>
    <dsp:sp modelId="{282A4C64-66C5-4604-8DC6-70910388AFE8}">
      <dsp:nvSpPr>
        <dsp:cNvPr id="0" name=""/>
        <dsp:cNvSpPr/>
      </dsp:nvSpPr>
      <dsp:spPr>
        <a:xfrm>
          <a:off x="814345" y="2836988"/>
          <a:ext cx="1175029" cy="35824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Normal</a:t>
          </a:r>
          <a:endParaRPr lang="en-US" sz="2200" kern="1200" dirty="0">
            <a:solidFill>
              <a:srgbClr val="334E5D"/>
            </a:solidFill>
            <a:latin typeface="+mn-lt"/>
            <a:ea typeface="ＭＳ Ｐゴシック" charset="-128"/>
            <a:cs typeface="+mn-cs"/>
          </a:endParaRPr>
        </a:p>
      </dsp:txBody>
      <dsp:txXfrm>
        <a:off x="814345" y="2836988"/>
        <a:ext cx="1175029" cy="358240"/>
      </dsp:txXfrm>
    </dsp:sp>
    <dsp:sp modelId="{28551FFC-4B8D-4E25-801B-E443EEF82F62}">
      <dsp:nvSpPr>
        <dsp:cNvPr id="0" name=""/>
        <dsp:cNvSpPr/>
      </dsp:nvSpPr>
      <dsp:spPr>
        <a:xfrm>
          <a:off x="2224380" y="1988427"/>
          <a:ext cx="1175029" cy="35824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Inorganic</a:t>
          </a:r>
          <a:endParaRPr lang="en-US" sz="2000" kern="1200" dirty="0">
            <a:solidFill>
              <a:srgbClr val="334E5D"/>
            </a:solidFill>
            <a:latin typeface="+mn-lt"/>
            <a:ea typeface="ＭＳ Ｐゴシック" charset="-128"/>
            <a:cs typeface="+mn-cs"/>
          </a:endParaRPr>
        </a:p>
      </dsp:txBody>
      <dsp:txXfrm>
        <a:off x="2224380" y="1988427"/>
        <a:ext cx="1175029" cy="358240"/>
      </dsp:txXfrm>
    </dsp:sp>
    <dsp:sp modelId="{66385BBD-6F0E-4A3E-BC12-CC03CA3650F0}">
      <dsp:nvSpPr>
        <dsp:cNvPr id="0" name=""/>
        <dsp:cNvSpPr/>
      </dsp:nvSpPr>
      <dsp:spPr>
        <a:xfrm>
          <a:off x="3634415" y="1988427"/>
          <a:ext cx="1175029" cy="35824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sodium</a:t>
          </a:r>
          <a:endParaRPr lang="en-US" sz="2000" kern="1200" dirty="0">
            <a:solidFill>
              <a:srgbClr val="334E5D"/>
            </a:solidFill>
            <a:latin typeface="+mn-lt"/>
            <a:ea typeface="ＭＳ Ｐゴシック" charset="-128"/>
            <a:cs typeface="+mn-cs"/>
          </a:endParaRPr>
        </a:p>
      </dsp:txBody>
      <dsp:txXfrm>
        <a:off x="3634415" y="1988427"/>
        <a:ext cx="1175029" cy="358240"/>
      </dsp:txXfrm>
    </dsp:sp>
    <dsp:sp modelId="{EB879B68-8FB6-4616-8AED-B6C5B661AD27}">
      <dsp:nvSpPr>
        <dsp:cNvPr id="0" name=""/>
        <dsp:cNvSpPr/>
      </dsp:nvSpPr>
      <dsp:spPr>
        <a:xfrm>
          <a:off x="5044450" y="1988427"/>
          <a:ext cx="1175029" cy="35824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potassium</a:t>
          </a:r>
          <a:endParaRPr lang="en-US" sz="2000" kern="1200" dirty="0">
            <a:solidFill>
              <a:srgbClr val="334E5D"/>
            </a:solidFill>
            <a:latin typeface="+mn-lt"/>
            <a:ea typeface="ＭＳ Ｐゴシック" charset="-128"/>
            <a:cs typeface="+mn-cs"/>
          </a:endParaRPr>
        </a:p>
      </dsp:txBody>
      <dsp:txXfrm>
        <a:off x="5044450" y="1988427"/>
        <a:ext cx="1175029" cy="358240"/>
      </dsp:txXfrm>
    </dsp:sp>
    <dsp:sp modelId="{3F2B4715-FAD0-4F34-BC5D-2F41550BB63A}">
      <dsp:nvSpPr>
        <dsp:cNvPr id="0" name=""/>
        <dsp:cNvSpPr/>
      </dsp:nvSpPr>
      <dsp:spPr>
        <a:xfrm>
          <a:off x="6454485" y="1988427"/>
          <a:ext cx="1175029" cy="35824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chlorides</a:t>
          </a:r>
          <a:endParaRPr lang="en-US" sz="2000" kern="1200" dirty="0">
            <a:solidFill>
              <a:srgbClr val="334E5D"/>
            </a:solidFill>
            <a:latin typeface="+mn-lt"/>
            <a:ea typeface="ＭＳ Ｐゴシック" charset="-128"/>
            <a:cs typeface="+mn-cs"/>
          </a:endParaRPr>
        </a:p>
      </dsp:txBody>
      <dsp:txXfrm>
        <a:off x="6454485" y="1988427"/>
        <a:ext cx="1175029" cy="358240"/>
      </dsp:txXfrm>
    </dsp:sp>
    <dsp:sp modelId="{C7AF7E9A-D478-4BDB-9BED-5D6ADEE8B81D}">
      <dsp:nvSpPr>
        <dsp:cNvPr id="0" name=""/>
        <dsp:cNvSpPr/>
      </dsp:nvSpPr>
      <dsp:spPr>
        <a:xfrm>
          <a:off x="7864520" y="1283039"/>
          <a:ext cx="1437800" cy="176901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Small amounts of Ca, Mg, S and phosphates</a:t>
          </a:r>
          <a:endParaRPr lang="en-US" sz="2000" kern="1200" dirty="0">
            <a:solidFill>
              <a:srgbClr val="334E5D"/>
            </a:solidFill>
            <a:latin typeface="+mn-lt"/>
            <a:ea typeface="ＭＳ Ｐゴシック" charset="-128"/>
            <a:cs typeface="+mn-cs"/>
          </a:endParaRPr>
        </a:p>
      </dsp:txBody>
      <dsp:txXfrm>
        <a:off x="7864520" y="1283039"/>
        <a:ext cx="1437800" cy="1769016"/>
      </dsp:txXfrm>
    </dsp:sp>
    <dsp:sp modelId="{9BE1DFD8-A436-43FA-A07A-1E6296B4C9C3}">
      <dsp:nvSpPr>
        <dsp:cNvPr id="0" name=""/>
        <dsp:cNvSpPr/>
      </dsp:nvSpPr>
      <dsp:spPr>
        <a:xfrm>
          <a:off x="9537326" y="1557822"/>
          <a:ext cx="1175029" cy="121945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Traces of Fe, Cu, Zn and I2</a:t>
          </a:r>
          <a:endParaRPr lang="en-US" sz="2000" kern="1200" dirty="0">
            <a:solidFill>
              <a:srgbClr val="334E5D"/>
            </a:solidFill>
            <a:latin typeface="+mn-lt"/>
            <a:ea typeface="ＭＳ Ｐゴシック" charset="-128"/>
            <a:cs typeface="+mn-cs"/>
          </a:endParaRPr>
        </a:p>
      </dsp:txBody>
      <dsp:txXfrm>
        <a:off x="9537326" y="1557822"/>
        <a:ext cx="1175029" cy="1219450"/>
      </dsp:txXfrm>
    </dsp:sp>
    <dsp:sp modelId="{41501D00-B428-40F1-A860-FCA06A60338C}">
      <dsp:nvSpPr>
        <dsp:cNvPr id="0" name=""/>
        <dsp:cNvSpPr/>
      </dsp:nvSpPr>
      <dsp:spPr>
        <a:xfrm>
          <a:off x="2224380" y="3685548"/>
          <a:ext cx="1175029" cy="35824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Organic</a:t>
          </a:r>
          <a:endParaRPr lang="en-US" sz="2000" kern="1200" dirty="0">
            <a:solidFill>
              <a:srgbClr val="334E5D"/>
            </a:solidFill>
            <a:latin typeface="+mn-lt"/>
            <a:ea typeface="ＭＳ Ｐゴシック" charset="-128"/>
            <a:cs typeface="+mn-cs"/>
          </a:endParaRPr>
        </a:p>
      </dsp:txBody>
      <dsp:txXfrm>
        <a:off x="2224380" y="3685548"/>
        <a:ext cx="1175029" cy="358240"/>
      </dsp:txXfrm>
    </dsp:sp>
    <dsp:sp modelId="{0EA02639-D34B-4CBF-9049-9021BB2354F4}">
      <dsp:nvSpPr>
        <dsp:cNvPr id="0" name=""/>
        <dsp:cNvSpPr/>
      </dsp:nvSpPr>
      <dsp:spPr>
        <a:xfrm>
          <a:off x="3634415" y="3084109"/>
          <a:ext cx="1492169" cy="156111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Non- protein nitrogen (NPN) compounds</a:t>
          </a:r>
          <a:endParaRPr lang="en-US" sz="2000" kern="1200" dirty="0">
            <a:solidFill>
              <a:srgbClr val="334E5D"/>
            </a:solidFill>
            <a:latin typeface="+mn-lt"/>
            <a:ea typeface="ＭＳ Ｐゴシック" charset="-128"/>
            <a:cs typeface="+mn-cs"/>
          </a:endParaRPr>
        </a:p>
      </dsp:txBody>
      <dsp:txXfrm>
        <a:off x="3634415" y="3084109"/>
        <a:ext cx="1492169" cy="1561119"/>
      </dsp:txXfrm>
    </dsp:sp>
    <dsp:sp modelId="{37D4CCC7-D8B3-4679-85CE-828DAFB0353C}">
      <dsp:nvSpPr>
        <dsp:cNvPr id="0" name=""/>
        <dsp:cNvSpPr/>
      </dsp:nvSpPr>
      <dsp:spPr>
        <a:xfrm>
          <a:off x="5361590" y="3598285"/>
          <a:ext cx="1175029" cy="53276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Organic</a:t>
          </a:r>
          <a:r>
            <a:rPr lang="en-US" sz="2000" kern="1200" dirty="0" smtClean="0"/>
            <a:t> </a:t>
          </a:r>
          <a:r>
            <a:rPr lang="en-US" sz="2000" kern="1200" dirty="0" smtClean="0">
              <a:solidFill>
                <a:srgbClr val="334E5D"/>
              </a:solidFill>
              <a:latin typeface="+mn-lt"/>
              <a:ea typeface="ＭＳ Ｐゴシック" charset="-128"/>
              <a:cs typeface="+mn-cs"/>
            </a:rPr>
            <a:t>acids</a:t>
          </a:r>
          <a:endParaRPr lang="en-US" sz="2000" kern="1200" dirty="0">
            <a:solidFill>
              <a:srgbClr val="334E5D"/>
            </a:solidFill>
            <a:latin typeface="+mn-lt"/>
            <a:ea typeface="ＭＳ Ｐゴシック" charset="-128"/>
            <a:cs typeface="+mn-cs"/>
          </a:endParaRPr>
        </a:p>
      </dsp:txBody>
      <dsp:txXfrm>
        <a:off x="5361590" y="3598285"/>
        <a:ext cx="1175029" cy="532768"/>
      </dsp:txXfrm>
    </dsp:sp>
    <dsp:sp modelId="{59CEFAB5-7CC4-4F2E-A3EB-8243282D7149}">
      <dsp:nvSpPr>
        <dsp:cNvPr id="0" name=""/>
        <dsp:cNvSpPr/>
      </dsp:nvSpPr>
      <dsp:spPr>
        <a:xfrm>
          <a:off x="6771625" y="3685548"/>
          <a:ext cx="1175029" cy="35824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Sugars</a:t>
          </a:r>
          <a:endParaRPr lang="en-US" sz="2000" kern="1200" dirty="0">
            <a:solidFill>
              <a:srgbClr val="334E5D"/>
            </a:solidFill>
            <a:latin typeface="+mn-lt"/>
            <a:ea typeface="ＭＳ Ｐゴシック" charset="-128"/>
            <a:cs typeface="+mn-cs"/>
          </a:endParaRPr>
        </a:p>
      </dsp:txBody>
      <dsp:txXfrm>
        <a:off x="6771625" y="3685548"/>
        <a:ext cx="1175029" cy="358240"/>
      </dsp:txXfrm>
    </dsp:sp>
    <dsp:sp modelId="{08990996-481A-49B8-B257-C0A420D479A3}">
      <dsp:nvSpPr>
        <dsp:cNvPr id="0" name=""/>
        <dsp:cNvSpPr/>
      </dsp:nvSpPr>
      <dsp:spPr>
        <a:xfrm>
          <a:off x="8181660" y="3141616"/>
          <a:ext cx="1694685" cy="144610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Traces of proteins, vitamins, hormones, and pigments</a:t>
          </a:r>
          <a:endParaRPr lang="en-US" sz="2000" kern="1200" dirty="0">
            <a:solidFill>
              <a:srgbClr val="334E5D"/>
            </a:solidFill>
            <a:latin typeface="+mn-lt"/>
            <a:ea typeface="ＭＳ Ｐゴシック" charset="-128"/>
            <a:cs typeface="+mn-cs"/>
          </a:endParaRPr>
        </a:p>
      </dsp:txBody>
      <dsp:txXfrm>
        <a:off x="8181660" y="3141616"/>
        <a:ext cx="1694685" cy="1446106"/>
      </dsp:txXfrm>
    </dsp:sp>
    <dsp:sp modelId="{46EAD29E-56B2-4AFE-836C-982E7D9D1A72}">
      <dsp:nvSpPr>
        <dsp:cNvPr id="0" name=""/>
        <dsp:cNvSpPr/>
      </dsp:nvSpPr>
      <dsp:spPr>
        <a:xfrm>
          <a:off x="814345" y="4133349"/>
          <a:ext cx="1175029" cy="35824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Abnormal</a:t>
          </a:r>
          <a:endParaRPr lang="en-US" sz="2000" kern="1200" dirty="0">
            <a:solidFill>
              <a:srgbClr val="334E5D"/>
            </a:solidFill>
            <a:latin typeface="+mn-lt"/>
            <a:ea typeface="ＭＳ Ｐゴシック" charset="-128"/>
            <a:cs typeface="+mn-cs"/>
          </a:endParaRPr>
        </a:p>
      </dsp:txBody>
      <dsp:txXfrm>
        <a:off x="814345" y="4133349"/>
        <a:ext cx="1175029" cy="358240"/>
      </dsp:txXfrm>
    </dsp:sp>
    <dsp:sp modelId="{0189CC07-E7E5-43AB-A929-8B9AFE0A42D7}">
      <dsp:nvSpPr>
        <dsp:cNvPr id="0" name=""/>
        <dsp:cNvSpPr/>
      </dsp:nvSpPr>
      <dsp:spPr>
        <a:xfrm>
          <a:off x="2224380" y="4133349"/>
          <a:ext cx="1175029" cy="35824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Proteins</a:t>
          </a:r>
          <a:endParaRPr lang="en-US" sz="2000" kern="1200" dirty="0">
            <a:solidFill>
              <a:srgbClr val="334E5D"/>
            </a:solidFill>
            <a:latin typeface="+mn-lt"/>
            <a:ea typeface="ＭＳ Ｐゴシック" charset="-128"/>
            <a:cs typeface="+mn-cs"/>
          </a:endParaRPr>
        </a:p>
      </dsp:txBody>
      <dsp:txXfrm>
        <a:off x="2224380" y="4133349"/>
        <a:ext cx="1175029" cy="358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B06FB-A3CE-4285-8108-6B42990FAE6F}">
      <dsp:nvSpPr>
        <dsp:cNvPr id="0" name=""/>
        <dsp:cNvSpPr/>
      </dsp:nvSpPr>
      <dsp:spPr>
        <a:xfrm>
          <a:off x="4297" y="1376509"/>
          <a:ext cx="2061993" cy="103099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en-US" sz="2500" kern="1200" dirty="0" smtClean="0">
              <a:solidFill>
                <a:schemeClr val="bg1"/>
              </a:solidFill>
              <a:latin typeface="+mn-lt"/>
              <a:ea typeface="ＭＳ Ｐゴシック" charset="-128"/>
              <a:cs typeface="+mn-cs"/>
            </a:rPr>
            <a:t>The causes of proteinuria are</a:t>
          </a:r>
          <a:endParaRPr lang="en-US" sz="2500" kern="1200" dirty="0">
            <a:solidFill>
              <a:schemeClr val="bg1"/>
            </a:solidFill>
          </a:endParaRPr>
        </a:p>
      </dsp:txBody>
      <dsp:txXfrm>
        <a:off x="34494" y="1406706"/>
        <a:ext cx="2001599" cy="970602"/>
      </dsp:txXfrm>
    </dsp:sp>
    <dsp:sp modelId="{B3F44A2C-527E-4011-BBE0-018A7AE87EA8}">
      <dsp:nvSpPr>
        <dsp:cNvPr id="0" name=""/>
        <dsp:cNvSpPr/>
      </dsp:nvSpPr>
      <dsp:spPr>
        <a:xfrm rot="18289469">
          <a:off x="1756531" y="1274663"/>
          <a:ext cx="1444315" cy="49042"/>
        </a:xfrm>
        <a:custGeom>
          <a:avLst/>
          <a:gdLst/>
          <a:ahLst/>
          <a:cxnLst/>
          <a:rect l="0" t="0" r="0" b="0"/>
          <a:pathLst>
            <a:path>
              <a:moveTo>
                <a:pt x="0" y="24521"/>
              </a:moveTo>
              <a:lnTo>
                <a:pt x="1444315" y="2452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42581" y="1263077"/>
        <a:ext cx="72215" cy="72215"/>
      </dsp:txXfrm>
    </dsp:sp>
    <dsp:sp modelId="{DCD1909D-C1D3-4145-B3D5-CEF683E78D79}">
      <dsp:nvSpPr>
        <dsp:cNvPr id="0" name=""/>
        <dsp:cNvSpPr/>
      </dsp:nvSpPr>
      <dsp:spPr>
        <a:xfrm>
          <a:off x="2891088" y="190863"/>
          <a:ext cx="2061993" cy="103099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Pre-renal</a:t>
          </a:r>
          <a:endParaRPr lang="en-US" sz="2500" kern="1200" dirty="0"/>
        </a:p>
      </dsp:txBody>
      <dsp:txXfrm>
        <a:off x="2921285" y="221060"/>
        <a:ext cx="2001599" cy="970602"/>
      </dsp:txXfrm>
    </dsp:sp>
    <dsp:sp modelId="{2647CC6B-F5C4-4416-A951-3901F1DF1160}">
      <dsp:nvSpPr>
        <dsp:cNvPr id="0" name=""/>
        <dsp:cNvSpPr/>
      </dsp:nvSpPr>
      <dsp:spPr>
        <a:xfrm>
          <a:off x="2066290" y="1867486"/>
          <a:ext cx="824797" cy="49042"/>
        </a:xfrm>
        <a:custGeom>
          <a:avLst/>
          <a:gdLst/>
          <a:ahLst/>
          <a:cxnLst/>
          <a:rect l="0" t="0" r="0" b="0"/>
          <a:pathLst>
            <a:path>
              <a:moveTo>
                <a:pt x="0" y="24521"/>
              </a:moveTo>
              <a:lnTo>
                <a:pt x="824797" y="2452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58069" y="1871388"/>
        <a:ext cx="41239" cy="41239"/>
      </dsp:txXfrm>
    </dsp:sp>
    <dsp:sp modelId="{A30A1215-744B-4E78-9974-5033A3A139C4}">
      <dsp:nvSpPr>
        <dsp:cNvPr id="0" name=""/>
        <dsp:cNvSpPr/>
      </dsp:nvSpPr>
      <dsp:spPr>
        <a:xfrm>
          <a:off x="2891088" y="1376509"/>
          <a:ext cx="2061993" cy="103099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Renal</a:t>
          </a:r>
          <a:endParaRPr lang="en-US" sz="2500" kern="1200" dirty="0"/>
        </a:p>
      </dsp:txBody>
      <dsp:txXfrm>
        <a:off x="2921285" y="1406706"/>
        <a:ext cx="2001599" cy="970602"/>
      </dsp:txXfrm>
    </dsp:sp>
    <dsp:sp modelId="{09A1D193-98F2-4118-9584-C86A2981718A}">
      <dsp:nvSpPr>
        <dsp:cNvPr id="0" name=""/>
        <dsp:cNvSpPr/>
      </dsp:nvSpPr>
      <dsp:spPr>
        <a:xfrm rot="3310531">
          <a:off x="1756531" y="2460309"/>
          <a:ext cx="1444315" cy="49042"/>
        </a:xfrm>
        <a:custGeom>
          <a:avLst/>
          <a:gdLst/>
          <a:ahLst/>
          <a:cxnLst/>
          <a:rect l="0" t="0" r="0" b="0"/>
          <a:pathLst>
            <a:path>
              <a:moveTo>
                <a:pt x="0" y="24521"/>
              </a:moveTo>
              <a:lnTo>
                <a:pt x="1444315" y="2452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42581" y="2448723"/>
        <a:ext cx="72215" cy="72215"/>
      </dsp:txXfrm>
    </dsp:sp>
    <dsp:sp modelId="{6E88614B-5202-48A3-9130-CC046207A95C}">
      <dsp:nvSpPr>
        <dsp:cNvPr id="0" name=""/>
        <dsp:cNvSpPr/>
      </dsp:nvSpPr>
      <dsp:spPr>
        <a:xfrm>
          <a:off x="2891088" y="2562155"/>
          <a:ext cx="2061993" cy="103099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Post-renal</a:t>
          </a:r>
          <a:endParaRPr lang="en-US" sz="2500" kern="1200" dirty="0"/>
        </a:p>
      </dsp:txBody>
      <dsp:txXfrm>
        <a:off x="2921285" y="2592352"/>
        <a:ext cx="2001599" cy="970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782AC-2E42-48EE-9EDD-543BC25081F3}">
      <dsp:nvSpPr>
        <dsp:cNvPr id="0" name=""/>
        <dsp:cNvSpPr/>
      </dsp:nvSpPr>
      <dsp:spPr>
        <a:xfrm>
          <a:off x="2738724" y="1774796"/>
          <a:ext cx="547156" cy="588193"/>
        </a:xfrm>
        <a:custGeom>
          <a:avLst/>
          <a:gdLst/>
          <a:ahLst/>
          <a:cxnLst/>
          <a:rect l="0" t="0" r="0" b="0"/>
          <a:pathLst>
            <a:path>
              <a:moveTo>
                <a:pt x="0" y="0"/>
              </a:moveTo>
              <a:lnTo>
                <a:pt x="273578" y="0"/>
              </a:lnTo>
              <a:lnTo>
                <a:pt x="273578" y="588193"/>
              </a:lnTo>
              <a:lnTo>
                <a:pt x="547156" y="588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327455-BC12-4E88-A9FA-F4961BA595E3}">
      <dsp:nvSpPr>
        <dsp:cNvPr id="0" name=""/>
        <dsp:cNvSpPr/>
      </dsp:nvSpPr>
      <dsp:spPr>
        <a:xfrm>
          <a:off x="2738724" y="1186603"/>
          <a:ext cx="547156" cy="588193"/>
        </a:xfrm>
        <a:custGeom>
          <a:avLst/>
          <a:gdLst/>
          <a:ahLst/>
          <a:cxnLst/>
          <a:rect l="0" t="0" r="0" b="0"/>
          <a:pathLst>
            <a:path>
              <a:moveTo>
                <a:pt x="0" y="588193"/>
              </a:moveTo>
              <a:lnTo>
                <a:pt x="273578" y="588193"/>
              </a:lnTo>
              <a:lnTo>
                <a:pt x="273578" y="0"/>
              </a:lnTo>
              <a:lnTo>
                <a:pt x="54715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6C37C8-F430-4A1D-B4B1-E5B2998E7966}">
      <dsp:nvSpPr>
        <dsp:cNvPr id="0" name=""/>
        <dsp:cNvSpPr/>
      </dsp:nvSpPr>
      <dsp:spPr>
        <a:xfrm>
          <a:off x="2941" y="1130866"/>
          <a:ext cx="2735782" cy="128785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Multiple myeloma cases are </a:t>
          </a:r>
          <a:r>
            <a:rPr lang="en-US" sz="2000" kern="1200" dirty="0" smtClean="0">
              <a:solidFill>
                <a:srgbClr val="FF0000"/>
              </a:solidFill>
            </a:rPr>
            <a:t>diagnosed</a:t>
          </a:r>
          <a:r>
            <a:rPr lang="en-US" sz="2000" kern="1200" dirty="0" smtClean="0"/>
            <a:t> by using :</a:t>
          </a:r>
          <a:endParaRPr lang="en-US" sz="2000" kern="1200" dirty="0"/>
        </a:p>
      </dsp:txBody>
      <dsp:txXfrm>
        <a:off x="2941" y="1130866"/>
        <a:ext cx="2735782" cy="1287859"/>
      </dsp:txXfrm>
    </dsp:sp>
    <dsp:sp modelId="{0718918C-08FE-4980-8107-2117CBC6A28B}">
      <dsp:nvSpPr>
        <dsp:cNvPr id="0" name=""/>
        <dsp:cNvSpPr/>
      </dsp:nvSpPr>
      <dsp:spPr>
        <a:xfrm>
          <a:off x="3285880" y="769396"/>
          <a:ext cx="2735782" cy="8344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0000"/>
              </a:solidFill>
            </a:rPr>
            <a:t>Serum electrophoresis</a:t>
          </a:r>
          <a:endParaRPr lang="en-US" sz="2000" kern="1200" dirty="0">
            <a:solidFill>
              <a:srgbClr val="FF0000"/>
            </a:solidFill>
          </a:endParaRPr>
        </a:p>
      </dsp:txBody>
      <dsp:txXfrm>
        <a:off x="3285880" y="769396"/>
        <a:ext cx="2735782" cy="834413"/>
      </dsp:txXfrm>
    </dsp:sp>
    <dsp:sp modelId="{C1AA0630-A0F1-4E0B-879A-FF6B9A127862}">
      <dsp:nvSpPr>
        <dsp:cNvPr id="0" name=""/>
        <dsp:cNvSpPr/>
      </dsp:nvSpPr>
      <dsp:spPr>
        <a:xfrm>
          <a:off x="3285880" y="1945782"/>
          <a:ext cx="2735782" cy="8344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0000"/>
              </a:solidFill>
            </a:rPr>
            <a:t>Immuno-electrophoresis</a:t>
          </a:r>
          <a:endParaRPr lang="en-US" sz="2000" kern="1200" dirty="0">
            <a:solidFill>
              <a:srgbClr val="FF0000"/>
            </a:solidFill>
          </a:endParaRPr>
        </a:p>
      </dsp:txBody>
      <dsp:txXfrm>
        <a:off x="3285880" y="1945782"/>
        <a:ext cx="2735782" cy="8344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60D62-515A-4700-BF5F-9809943F18EA}">
      <dsp:nvSpPr>
        <dsp:cNvPr id="0" name=""/>
        <dsp:cNvSpPr/>
      </dsp:nvSpPr>
      <dsp:spPr>
        <a:xfrm>
          <a:off x="7933670" y="3710147"/>
          <a:ext cx="405808" cy="91440"/>
        </a:xfrm>
        <a:custGeom>
          <a:avLst/>
          <a:gdLst/>
          <a:ahLst/>
          <a:cxnLst/>
          <a:rect l="0" t="0" r="0" b="0"/>
          <a:pathLst>
            <a:path>
              <a:moveTo>
                <a:pt x="0" y="45720"/>
              </a:moveTo>
              <a:lnTo>
                <a:pt x="40580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126429" y="3745722"/>
        <a:ext cx="20290" cy="20290"/>
      </dsp:txXfrm>
    </dsp:sp>
    <dsp:sp modelId="{9A714AA0-03B6-403A-9839-5723EF56E397}">
      <dsp:nvSpPr>
        <dsp:cNvPr id="0" name=""/>
        <dsp:cNvSpPr/>
      </dsp:nvSpPr>
      <dsp:spPr>
        <a:xfrm>
          <a:off x="5498819" y="3710147"/>
          <a:ext cx="405808" cy="91440"/>
        </a:xfrm>
        <a:custGeom>
          <a:avLst/>
          <a:gdLst/>
          <a:ahLst/>
          <a:cxnLst/>
          <a:rect l="0" t="0" r="0" b="0"/>
          <a:pathLst>
            <a:path>
              <a:moveTo>
                <a:pt x="0" y="45720"/>
              </a:moveTo>
              <a:lnTo>
                <a:pt x="40580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91578" y="3745722"/>
        <a:ext cx="20290" cy="20290"/>
      </dsp:txXfrm>
    </dsp:sp>
    <dsp:sp modelId="{196E0094-B4D6-4536-8D47-18775BA4A13F}">
      <dsp:nvSpPr>
        <dsp:cNvPr id="0" name=""/>
        <dsp:cNvSpPr/>
      </dsp:nvSpPr>
      <dsp:spPr>
        <a:xfrm>
          <a:off x="3063968" y="3710147"/>
          <a:ext cx="405808" cy="91440"/>
        </a:xfrm>
        <a:custGeom>
          <a:avLst/>
          <a:gdLst/>
          <a:ahLst/>
          <a:cxnLst/>
          <a:rect l="0" t="0" r="0" b="0"/>
          <a:pathLst>
            <a:path>
              <a:moveTo>
                <a:pt x="0" y="45720"/>
              </a:moveTo>
              <a:lnTo>
                <a:pt x="40580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56727" y="3745722"/>
        <a:ext cx="20290" cy="20290"/>
      </dsp:txXfrm>
    </dsp:sp>
    <dsp:sp modelId="{32E54EF6-67F1-4B22-85D0-C95AE15CAEF9}">
      <dsp:nvSpPr>
        <dsp:cNvPr id="0" name=""/>
        <dsp:cNvSpPr/>
      </dsp:nvSpPr>
      <dsp:spPr>
        <a:xfrm>
          <a:off x="629117" y="3006526"/>
          <a:ext cx="405808" cy="749341"/>
        </a:xfrm>
        <a:custGeom>
          <a:avLst/>
          <a:gdLst/>
          <a:ahLst/>
          <a:cxnLst/>
          <a:rect l="0" t="0" r="0" b="0"/>
          <a:pathLst>
            <a:path>
              <a:moveTo>
                <a:pt x="0" y="0"/>
              </a:moveTo>
              <a:lnTo>
                <a:pt x="202904" y="0"/>
              </a:lnTo>
              <a:lnTo>
                <a:pt x="202904" y="749341"/>
              </a:lnTo>
              <a:lnTo>
                <a:pt x="405808" y="7493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10717" y="3359892"/>
        <a:ext cx="42608" cy="42608"/>
      </dsp:txXfrm>
    </dsp:sp>
    <dsp:sp modelId="{50B77558-4171-4BB4-8D34-BCEEBB0E0E5B}">
      <dsp:nvSpPr>
        <dsp:cNvPr id="0" name=""/>
        <dsp:cNvSpPr/>
      </dsp:nvSpPr>
      <dsp:spPr>
        <a:xfrm>
          <a:off x="7933670" y="2255042"/>
          <a:ext cx="405808" cy="91440"/>
        </a:xfrm>
        <a:custGeom>
          <a:avLst/>
          <a:gdLst/>
          <a:ahLst/>
          <a:cxnLst/>
          <a:rect l="0" t="0" r="0" b="0"/>
          <a:pathLst>
            <a:path>
              <a:moveTo>
                <a:pt x="0" y="45720"/>
              </a:moveTo>
              <a:lnTo>
                <a:pt x="40580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126429" y="2290617"/>
        <a:ext cx="20290" cy="20290"/>
      </dsp:txXfrm>
    </dsp:sp>
    <dsp:sp modelId="{43739D9E-6DF1-4808-AA87-31F2F51DBE4B}">
      <dsp:nvSpPr>
        <dsp:cNvPr id="0" name=""/>
        <dsp:cNvSpPr/>
      </dsp:nvSpPr>
      <dsp:spPr>
        <a:xfrm>
          <a:off x="5498819" y="2255042"/>
          <a:ext cx="405808" cy="91440"/>
        </a:xfrm>
        <a:custGeom>
          <a:avLst/>
          <a:gdLst/>
          <a:ahLst/>
          <a:cxnLst/>
          <a:rect l="0" t="0" r="0" b="0"/>
          <a:pathLst>
            <a:path>
              <a:moveTo>
                <a:pt x="0" y="45720"/>
              </a:moveTo>
              <a:lnTo>
                <a:pt x="40580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91578" y="2290617"/>
        <a:ext cx="20290" cy="20290"/>
      </dsp:txXfrm>
    </dsp:sp>
    <dsp:sp modelId="{45D03A37-499A-47B5-9484-85A3A60AB6E2}">
      <dsp:nvSpPr>
        <dsp:cNvPr id="0" name=""/>
        <dsp:cNvSpPr/>
      </dsp:nvSpPr>
      <dsp:spPr>
        <a:xfrm>
          <a:off x="3063968" y="2255042"/>
          <a:ext cx="405808" cy="91440"/>
        </a:xfrm>
        <a:custGeom>
          <a:avLst/>
          <a:gdLst/>
          <a:ahLst/>
          <a:cxnLst/>
          <a:rect l="0" t="0" r="0" b="0"/>
          <a:pathLst>
            <a:path>
              <a:moveTo>
                <a:pt x="0" y="45720"/>
              </a:moveTo>
              <a:lnTo>
                <a:pt x="40580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56727" y="2290617"/>
        <a:ext cx="20290" cy="20290"/>
      </dsp:txXfrm>
    </dsp:sp>
    <dsp:sp modelId="{9AD4337F-2A8B-4F0B-AA00-804727636FB9}">
      <dsp:nvSpPr>
        <dsp:cNvPr id="0" name=""/>
        <dsp:cNvSpPr/>
      </dsp:nvSpPr>
      <dsp:spPr>
        <a:xfrm>
          <a:off x="629117" y="2300762"/>
          <a:ext cx="405808" cy="705763"/>
        </a:xfrm>
        <a:custGeom>
          <a:avLst/>
          <a:gdLst/>
          <a:ahLst/>
          <a:cxnLst/>
          <a:rect l="0" t="0" r="0" b="0"/>
          <a:pathLst>
            <a:path>
              <a:moveTo>
                <a:pt x="0" y="705763"/>
              </a:moveTo>
              <a:lnTo>
                <a:pt x="202904" y="705763"/>
              </a:lnTo>
              <a:lnTo>
                <a:pt x="202904" y="0"/>
              </a:lnTo>
              <a:lnTo>
                <a:pt x="40580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11669" y="2633291"/>
        <a:ext cx="40705" cy="40705"/>
      </dsp:txXfrm>
    </dsp:sp>
    <dsp:sp modelId="{34F87BFD-ADBC-4BE3-978D-40E4BFBCE8DA}">
      <dsp:nvSpPr>
        <dsp:cNvPr id="0" name=""/>
        <dsp:cNvSpPr/>
      </dsp:nvSpPr>
      <dsp:spPr>
        <a:xfrm rot="16200000">
          <a:off x="-1308109" y="2697220"/>
          <a:ext cx="3255844" cy="61861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Associated with renal diseases:</a:t>
          </a:r>
          <a:endParaRPr lang="en-US" sz="2000" kern="1200" dirty="0">
            <a:solidFill>
              <a:srgbClr val="334E5D"/>
            </a:solidFill>
            <a:latin typeface="+mn-lt"/>
            <a:ea typeface="ＭＳ Ｐゴシック" charset="-128"/>
            <a:cs typeface="+mn-cs"/>
          </a:endParaRPr>
        </a:p>
      </dsp:txBody>
      <dsp:txXfrm>
        <a:off x="-1308109" y="2697220"/>
        <a:ext cx="3255844" cy="618610"/>
      </dsp:txXfrm>
    </dsp:sp>
    <dsp:sp modelId="{3198D05A-0C6E-4023-B9D3-F3F95B98FAB2}">
      <dsp:nvSpPr>
        <dsp:cNvPr id="0" name=""/>
        <dsp:cNvSpPr/>
      </dsp:nvSpPr>
      <dsp:spPr>
        <a:xfrm>
          <a:off x="1034926" y="1792159"/>
          <a:ext cx="2029042" cy="101720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Glomerular proteinuria</a:t>
          </a:r>
          <a:endParaRPr lang="en-US" sz="2000" kern="1200" dirty="0">
            <a:solidFill>
              <a:srgbClr val="334E5D"/>
            </a:solidFill>
            <a:latin typeface="+mn-lt"/>
            <a:ea typeface="ＭＳ Ｐゴシック" charset="-128"/>
            <a:cs typeface="+mn-cs"/>
          </a:endParaRPr>
        </a:p>
      </dsp:txBody>
      <dsp:txXfrm>
        <a:off x="1034926" y="1792159"/>
        <a:ext cx="2029042" cy="1017205"/>
      </dsp:txXfrm>
    </dsp:sp>
    <dsp:sp modelId="{20A79EAC-F640-4C16-8D6D-FE2D59AF88FB}">
      <dsp:nvSpPr>
        <dsp:cNvPr id="0" name=""/>
        <dsp:cNvSpPr/>
      </dsp:nvSpPr>
      <dsp:spPr>
        <a:xfrm>
          <a:off x="3469776" y="1720824"/>
          <a:ext cx="2029042" cy="115987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High glomerular permeability</a:t>
          </a:r>
          <a:endParaRPr lang="en-US" sz="2000" kern="1200" dirty="0">
            <a:solidFill>
              <a:srgbClr val="334E5D"/>
            </a:solidFill>
            <a:latin typeface="+mn-lt"/>
            <a:ea typeface="ＭＳ Ｐゴシック" charset="-128"/>
            <a:cs typeface="+mn-cs"/>
          </a:endParaRPr>
        </a:p>
      </dsp:txBody>
      <dsp:txXfrm>
        <a:off x="3469776" y="1720824"/>
        <a:ext cx="2029042" cy="1159876"/>
      </dsp:txXfrm>
    </dsp:sp>
    <dsp:sp modelId="{41B25F4B-A541-4EDD-A5B6-2C216F519563}">
      <dsp:nvSpPr>
        <dsp:cNvPr id="0" name=""/>
        <dsp:cNvSpPr/>
      </dsp:nvSpPr>
      <dsp:spPr>
        <a:xfrm>
          <a:off x="5904627" y="1607297"/>
          <a:ext cx="2029042" cy="138693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Causes filtration of high molecular weight proteins</a:t>
          </a:r>
        </a:p>
        <a:p>
          <a:pPr lvl="0" algn="ctr" defTabSz="889000">
            <a:lnSpc>
              <a:spcPct val="90000"/>
            </a:lnSpc>
            <a:spcBef>
              <a:spcPct val="0"/>
            </a:spcBef>
            <a:spcAft>
              <a:spcPct val="35000"/>
            </a:spcAft>
          </a:pPr>
          <a:r>
            <a:rPr lang="en-US" altLang="en-US" sz="1400" b="1" kern="1200" dirty="0" smtClean="0">
              <a:solidFill>
                <a:schemeClr val="bg1">
                  <a:lumMod val="65000"/>
                </a:schemeClr>
              </a:solidFill>
              <a:latin typeface="Calibri" pitchFamily="34" charset="0"/>
              <a:ea typeface="+mn-ea"/>
              <a:cs typeface="Arial" pitchFamily="34" charset="0"/>
              <a:sym typeface="Symbol" panose="05050102010706020507" pitchFamily="18" charset="2"/>
            </a:rPr>
            <a:t>can secrete low &amp; high molecular weights</a:t>
          </a:r>
          <a:endParaRPr lang="en-US" sz="1400" b="1" kern="1200" dirty="0">
            <a:solidFill>
              <a:schemeClr val="bg1">
                <a:lumMod val="65000"/>
              </a:schemeClr>
            </a:solidFill>
            <a:latin typeface="Calibri" pitchFamily="34" charset="0"/>
            <a:ea typeface="+mn-ea"/>
            <a:cs typeface="Arial" pitchFamily="34" charset="0"/>
          </a:endParaRPr>
        </a:p>
      </dsp:txBody>
      <dsp:txXfrm>
        <a:off x="5904627" y="1607297"/>
        <a:ext cx="2029042" cy="1386930"/>
      </dsp:txXfrm>
    </dsp:sp>
    <dsp:sp modelId="{98F44F10-52DA-4263-9512-6753119CEBF9}">
      <dsp:nvSpPr>
        <dsp:cNvPr id="0" name=""/>
        <dsp:cNvSpPr/>
      </dsp:nvSpPr>
      <dsp:spPr>
        <a:xfrm>
          <a:off x="8339478" y="1755089"/>
          <a:ext cx="2029042" cy="109134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e.g. glomerulonephritis</a:t>
          </a:r>
          <a:endParaRPr lang="en-US" sz="2000" kern="1200" dirty="0">
            <a:solidFill>
              <a:srgbClr val="334E5D"/>
            </a:solidFill>
            <a:latin typeface="+mn-lt"/>
            <a:ea typeface="ＭＳ Ｐゴシック" charset="-128"/>
            <a:cs typeface="+mn-cs"/>
          </a:endParaRPr>
        </a:p>
      </dsp:txBody>
      <dsp:txXfrm>
        <a:off x="8339478" y="1755089"/>
        <a:ext cx="2029042" cy="1091346"/>
      </dsp:txXfrm>
    </dsp:sp>
    <dsp:sp modelId="{FE3237F7-179D-45B4-A157-5C0B617EFC5A}">
      <dsp:nvSpPr>
        <dsp:cNvPr id="0" name=""/>
        <dsp:cNvSpPr/>
      </dsp:nvSpPr>
      <dsp:spPr>
        <a:xfrm>
          <a:off x="1034926" y="3290842"/>
          <a:ext cx="2029042" cy="93004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Tubular proteinuria</a:t>
          </a:r>
        </a:p>
        <a:p>
          <a:pPr lvl="0" algn="ctr" defTabSz="889000">
            <a:lnSpc>
              <a:spcPct val="90000"/>
            </a:lnSpc>
            <a:spcBef>
              <a:spcPct val="0"/>
            </a:spcBef>
            <a:spcAft>
              <a:spcPct val="35000"/>
            </a:spcAft>
          </a:pPr>
          <a:r>
            <a:rPr lang="en-US" altLang="en-US" sz="1400" b="1" kern="1200" dirty="0" smtClean="0">
              <a:solidFill>
                <a:schemeClr val="bg1">
                  <a:lumMod val="65000"/>
                </a:schemeClr>
              </a:solidFill>
              <a:latin typeface="Calibri" pitchFamily="34" charset="0"/>
              <a:ea typeface="+mn-ea"/>
              <a:cs typeface="Arial" pitchFamily="34" charset="0"/>
              <a:sym typeface="Symbol" panose="05050102010706020507" pitchFamily="18" charset="2"/>
            </a:rPr>
            <a:t>normal glomerular permeability</a:t>
          </a:r>
          <a:endParaRPr lang="en-US" sz="1400" b="1" kern="1200" dirty="0">
            <a:solidFill>
              <a:schemeClr val="bg1">
                <a:lumMod val="65000"/>
              </a:schemeClr>
            </a:solidFill>
            <a:latin typeface="Calibri" pitchFamily="34" charset="0"/>
            <a:ea typeface="+mn-ea"/>
            <a:cs typeface="Arial" pitchFamily="34" charset="0"/>
          </a:endParaRPr>
        </a:p>
      </dsp:txBody>
      <dsp:txXfrm>
        <a:off x="1034926" y="3290842"/>
        <a:ext cx="2029042" cy="930049"/>
      </dsp:txXfrm>
    </dsp:sp>
    <dsp:sp modelId="{B0C6FAC0-C27C-4C32-8D9A-7645E4676964}">
      <dsp:nvSpPr>
        <dsp:cNvPr id="0" name=""/>
        <dsp:cNvSpPr/>
      </dsp:nvSpPr>
      <dsp:spPr>
        <a:xfrm>
          <a:off x="3469776" y="3139471"/>
          <a:ext cx="2029042" cy="123279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Low tubular reabsorption with normal glomerular permeability</a:t>
          </a:r>
          <a:endParaRPr lang="en-US" sz="2000" kern="1200" dirty="0">
            <a:solidFill>
              <a:srgbClr val="334E5D"/>
            </a:solidFill>
            <a:latin typeface="+mn-lt"/>
            <a:ea typeface="ＭＳ Ｐゴシック" charset="-128"/>
            <a:cs typeface="+mn-cs"/>
          </a:endParaRPr>
        </a:p>
      </dsp:txBody>
      <dsp:txXfrm>
        <a:off x="3469776" y="3139471"/>
        <a:ext cx="2029042" cy="1232791"/>
      </dsp:txXfrm>
    </dsp:sp>
    <dsp:sp modelId="{1779804C-EC6A-4CB8-B762-75DE6CDFABD2}">
      <dsp:nvSpPr>
        <dsp:cNvPr id="0" name=""/>
        <dsp:cNvSpPr/>
      </dsp:nvSpPr>
      <dsp:spPr>
        <a:xfrm>
          <a:off x="5904627" y="3148880"/>
          <a:ext cx="2029042" cy="121397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Causes excretion of low molecular weight proteins</a:t>
          </a:r>
          <a:endParaRPr lang="en-US" sz="2000" kern="1200" dirty="0">
            <a:solidFill>
              <a:srgbClr val="334E5D"/>
            </a:solidFill>
            <a:latin typeface="+mn-lt"/>
            <a:ea typeface="ＭＳ Ｐゴシック" charset="-128"/>
            <a:cs typeface="+mn-cs"/>
          </a:endParaRPr>
        </a:p>
      </dsp:txBody>
      <dsp:txXfrm>
        <a:off x="5904627" y="3148880"/>
        <a:ext cx="2029042" cy="1213973"/>
      </dsp:txXfrm>
    </dsp:sp>
    <dsp:sp modelId="{70FF0632-BAEA-4978-90CA-745F62822C11}">
      <dsp:nvSpPr>
        <dsp:cNvPr id="0" name=""/>
        <dsp:cNvSpPr/>
      </dsp:nvSpPr>
      <dsp:spPr>
        <a:xfrm>
          <a:off x="8339478" y="3171339"/>
          <a:ext cx="2029042" cy="116905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e.g.</a:t>
          </a:r>
        </a:p>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Chronic nephritis</a:t>
          </a:r>
        </a:p>
        <a:p>
          <a:pPr lvl="0" algn="ctr" defTabSz="889000">
            <a:lnSpc>
              <a:spcPct val="90000"/>
            </a:lnSpc>
            <a:spcBef>
              <a:spcPct val="0"/>
            </a:spcBef>
            <a:spcAft>
              <a:spcPct val="35000"/>
            </a:spcAft>
          </a:pPr>
          <a:r>
            <a:rPr lang="en-US" altLang="en-US" sz="1400" b="1" kern="1200" dirty="0" err="1" smtClean="0">
              <a:solidFill>
                <a:schemeClr val="bg1">
                  <a:lumMod val="65000"/>
                </a:schemeClr>
              </a:solidFill>
              <a:latin typeface="Calibri" pitchFamily="34" charset="0"/>
              <a:ea typeface="+mn-ea"/>
              <a:cs typeface="Arial" pitchFamily="34" charset="0"/>
              <a:sym typeface="Symbol" panose="05050102010706020507" pitchFamily="18" charset="2"/>
            </a:rPr>
            <a:t>e.g</a:t>
          </a:r>
          <a:r>
            <a:rPr lang="en-US" altLang="en-US" sz="1400" b="1" kern="1200" dirty="0" smtClean="0">
              <a:solidFill>
                <a:schemeClr val="bg1">
                  <a:lumMod val="65000"/>
                </a:schemeClr>
              </a:solidFill>
              <a:latin typeface="Calibri" pitchFamily="34" charset="0"/>
              <a:ea typeface="+mn-ea"/>
              <a:cs typeface="Arial" pitchFamily="34" charset="0"/>
              <a:sym typeface="Symbol" panose="05050102010706020507" pitchFamily="18" charset="2"/>
            </a:rPr>
            <a:t> (albumen) which have low molecular weight</a:t>
          </a:r>
          <a:endParaRPr lang="en-US" sz="1400" b="1" kern="1200" dirty="0">
            <a:solidFill>
              <a:schemeClr val="bg1">
                <a:lumMod val="65000"/>
              </a:schemeClr>
            </a:solidFill>
            <a:latin typeface="Calibri" pitchFamily="34" charset="0"/>
            <a:ea typeface="+mn-ea"/>
            <a:cs typeface="Arial" pitchFamily="34" charset="0"/>
          </a:endParaRPr>
        </a:p>
      </dsp:txBody>
      <dsp:txXfrm>
        <a:off x="8339478" y="3171339"/>
        <a:ext cx="2029042" cy="11690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05E4E-2639-4F51-A748-230A1BD2CD3C}">
      <dsp:nvSpPr>
        <dsp:cNvPr id="0" name=""/>
        <dsp:cNvSpPr/>
      </dsp:nvSpPr>
      <dsp:spPr>
        <a:xfrm>
          <a:off x="-4402435" y="-675234"/>
          <a:ext cx="5244852" cy="5244852"/>
        </a:xfrm>
        <a:prstGeom prst="blockArc">
          <a:avLst>
            <a:gd name="adj1" fmla="val 18900000"/>
            <a:gd name="adj2" fmla="val 2700000"/>
            <a:gd name="adj3" fmla="val 412"/>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7CC823-8F69-4A94-8742-53D08FE1D79A}">
      <dsp:nvSpPr>
        <dsp:cNvPr id="0" name=""/>
        <dsp:cNvSpPr/>
      </dsp:nvSpPr>
      <dsp:spPr>
        <a:xfrm>
          <a:off x="541775" y="389438"/>
          <a:ext cx="6052241" cy="77887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8233" tIns="53340" rIns="53340" bIns="53340" numCol="1" spcCol="1270" anchor="ctr" anchorCtr="0">
          <a:noAutofit/>
        </a:bodyPr>
        <a:lstStyle/>
        <a:p>
          <a:pPr lvl="0" algn="l" defTabSz="933450">
            <a:lnSpc>
              <a:spcPct val="90000"/>
            </a:lnSpc>
            <a:spcBef>
              <a:spcPct val="0"/>
            </a:spcBef>
            <a:spcAft>
              <a:spcPct val="35000"/>
            </a:spcAft>
          </a:pPr>
          <a:r>
            <a:rPr lang="en-US" altLang="en-US" sz="2100" kern="1200" dirty="0" smtClean="0">
              <a:solidFill>
                <a:schemeClr val="bg1"/>
              </a:solidFill>
              <a:ea typeface="ＭＳ Ｐゴシック" charset="-128"/>
            </a:rPr>
            <a:t>Cannot be detected by ordinary urine testing </a:t>
          </a:r>
          <a:endParaRPr lang="en-US" sz="2100" kern="1200" dirty="0" smtClean="0">
            <a:solidFill>
              <a:schemeClr val="bg1"/>
            </a:solidFill>
          </a:endParaRPr>
        </a:p>
      </dsp:txBody>
      <dsp:txXfrm>
        <a:off x="541775" y="389438"/>
        <a:ext cx="6052241" cy="778876"/>
      </dsp:txXfrm>
    </dsp:sp>
    <dsp:sp modelId="{03278C9A-D871-440F-91C2-73CAFDB3C616}">
      <dsp:nvSpPr>
        <dsp:cNvPr id="0" name=""/>
        <dsp:cNvSpPr/>
      </dsp:nvSpPr>
      <dsp:spPr>
        <a:xfrm>
          <a:off x="54977" y="292078"/>
          <a:ext cx="973596" cy="97359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5CD1C5-3242-452A-A840-177CA3ECD055}">
      <dsp:nvSpPr>
        <dsp:cNvPr id="0" name=""/>
        <dsp:cNvSpPr/>
      </dsp:nvSpPr>
      <dsp:spPr>
        <a:xfrm>
          <a:off x="824897" y="1557753"/>
          <a:ext cx="5769119" cy="778876"/>
        </a:xfrm>
        <a:prstGeom prst="rect">
          <a:avLst/>
        </a:prstGeom>
        <a:solidFill>
          <a:srgbClr val="517A9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8233" tIns="53340" rIns="53340" bIns="53340" numCol="1" spcCol="1270" anchor="ctr" anchorCtr="0">
          <a:noAutofit/>
        </a:bodyPr>
        <a:lstStyle/>
        <a:p>
          <a:pPr lvl="0" algn="l" defTabSz="933450">
            <a:lnSpc>
              <a:spcPct val="90000"/>
            </a:lnSpc>
            <a:spcBef>
              <a:spcPct val="0"/>
            </a:spcBef>
            <a:spcAft>
              <a:spcPct val="35000"/>
            </a:spcAft>
          </a:pPr>
          <a:r>
            <a:rPr lang="en-US" sz="2100" u="sng" kern="1200" dirty="0" smtClean="0">
              <a:solidFill>
                <a:schemeClr val="bg1"/>
              </a:solidFill>
            </a:rPr>
            <a:t>Needs special tests </a:t>
          </a:r>
          <a:r>
            <a:rPr lang="en-US" sz="2100" kern="1200" dirty="0" smtClean="0"/>
            <a:t>for detection</a:t>
          </a:r>
          <a:endParaRPr lang="en-US" sz="2100" kern="1200" dirty="0"/>
        </a:p>
      </dsp:txBody>
      <dsp:txXfrm>
        <a:off x="824897" y="1557753"/>
        <a:ext cx="5769119" cy="778876"/>
      </dsp:txXfrm>
    </dsp:sp>
    <dsp:sp modelId="{22376C95-1168-4D46-B1B5-DC03F1721907}">
      <dsp:nvSpPr>
        <dsp:cNvPr id="0" name=""/>
        <dsp:cNvSpPr/>
      </dsp:nvSpPr>
      <dsp:spPr>
        <a:xfrm>
          <a:off x="338099" y="1460394"/>
          <a:ext cx="973596" cy="97359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C06B26-D891-470A-8248-37514B20A787}">
      <dsp:nvSpPr>
        <dsp:cNvPr id="0" name=""/>
        <dsp:cNvSpPr/>
      </dsp:nvSpPr>
      <dsp:spPr>
        <a:xfrm>
          <a:off x="541775" y="2726068"/>
          <a:ext cx="6052241" cy="77887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8233"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Early indicator of glomerular dysfunction due to </a:t>
          </a:r>
          <a:r>
            <a:rPr lang="en-US" sz="2100" u="sng" kern="1200" dirty="0" smtClean="0"/>
            <a:t>uncontrolled diabetes mellitus or hypertension </a:t>
          </a:r>
          <a:r>
            <a:rPr lang="en-US" sz="2100" kern="1200" dirty="0" smtClean="0"/>
            <a:t>.</a:t>
          </a:r>
          <a:endParaRPr lang="en-US" sz="2100" kern="1200" dirty="0"/>
        </a:p>
      </dsp:txBody>
      <dsp:txXfrm>
        <a:off x="541775" y="2726068"/>
        <a:ext cx="6052241" cy="778876"/>
      </dsp:txXfrm>
    </dsp:sp>
    <dsp:sp modelId="{433B8C9D-8BDF-4A62-A3D0-0F335B897CBA}">
      <dsp:nvSpPr>
        <dsp:cNvPr id="0" name=""/>
        <dsp:cNvSpPr/>
      </dsp:nvSpPr>
      <dsp:spPr>
        <a:xfrm>
          <a:off x="54977" y="2628709"/>
          <a:ext cx="973596" cy="973596"/>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5EDAC-1864-4AD9-BDE2-FFE9D1F6FAD2}">
      <dsp:nvSpPr>
        <dsp:cNvPr id="0" name=""/>
        <dsp:cNvSpPr/>
      </dsp:nvSpPr>
      <dsp:spPr>
        <a:xfrm>
          <a:off x="6922578" y="2435280"/>
          <a:ext cx="191195" cy="1634148"/>
        </a:xfrm>
        <a:custGeom>
          <a:avLst/>
          <a:gdLst/>
          <a:ahLst/>
          <a:cxnLst/>
          <a:rect l="0" t="0" r="0" b="0"/>
          <a:pathLst>
            <a:path>
              <a:moveTo>
                <a:pt x="0" y="0"/>
              </a:moveTo>
              <a:lnTo>
                <a:pt x="0" y="1634148"/>
              </a:lnTo>
              <a:lnTo>
                <a:pt x="191195" y="16341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1E581D-5527-4604-B2B8-57620B4CE3A7}">
      <dsp:nvSpPr>
        <dsp:cNvPr id="0" name=""/>
        <dsp:cNvSpPr/>
      </dsp:nvSpPr>
      <dsp:spPr>
        <a:xfrm>
          <a:off x="6922578" y="2435280"/>
          <a:ext cx="191195" cy="642485"/>
        </a:xfrm>
        <a:custGeom>
          <a:avLst/>
          <a:gdLst/>
          <a:ahLst/>
          <a:cxnLst/>
          <a:rect l="0" t="0" r="0" b="0"/>
          <a:pathLst>
            <a:path>
              <a:moveTo>
                <a:pt x="0" y="0"/>
              </a:moveTo>
              <a:lnTo>
                <a:pt x="0" y="642485"/>
              </a:lnTo>
              <a:lnTo>
                <a:pt x="191195" y="6424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6EAEA6-917D-4933-90FC-E1F25BB90297}">
      <dsp:nvSpPr>
        <dsp:cNvPr id="0" name=""/>
        <dsp:cNvSpPr/>
      </dsp:nvSpPr>
      <dsp:spPr>
        <a:xfrm>
          <a:off x="4102848" y="1442779"/>
          <a:ext cx="3378412" cy="294146"/>
        </a:xfrm>
        <a:custGeom>
          <a:avLst/>
          <a:gdLst/>
          <a:ahLst/>
          <a:cxnLst/>
          <a:rect l="0" t="0" r="0" b="0"/>
          <a:pathLst>
            <a:path>
              <a:moveTo>
                <a:pt x="0" y="0"/>
              </a:moveTo>
              <a:lnTo>
                <a:pt x="0" y="147492"/>
              </a:lnTo>
              <a:lnTo>
                <a:pt x="3378412" y="147492"/>
              </a:lnTo>
              <a:lnTo>
                <a:pt x="3378412" y="2941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8A490B-87D3-46E7-8BDF-51EB37848706}">
      <dsp:nvSpPr>
        <dsp:cNvPr id="0" name=""/>
        <dsp:cNvSpPr/>
      </dsp:nvSpPr>
      <dsp:spPr>
        <a:xfrm>
          <a:off x="4102848" y="1442779"/>
          <a:ext cx="1670085" cy="294146"/>
        </a:xfrm>
        <a:custGeom>
          <a:avLst/>
          <a:gdLst/>
          <a:ahLst/>
          <a:cxnLst/>
          <a:rect l="0" t="0" r="0" b="0"/>
          <a:pathLst>
            <a:path>
              <a:moveTo>
                <a:pt x="0" y="0"/>
              </a:moveTo>
              <a:lnTo>
                <a:pt x="0" y="147492"/>
              </a:lnTo>
              <a:lnTo>
                <a:pt x="1670085" y="147492"/>
              </a:lnTo>
              <a:lnTo>
                <a:pt x="1670085" y="2941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DB8A38-5F72-4709-9188-DC4F213CE5F1}">
      <dsp:nvSpPr>
        <dsp:cNvPr id="0" name=""/>
        <dsp:cNvSpPr/>
      </dsp:nvSpPr>
      <dsp:spPr>
        <a:xfrm>
          <a:off x="3524234" y="2435280"/>
          <a:ext cx="209506" cy="1634148"/>
        </a:xfrm>
        <a:custGeom>
          <a:avLst/>
          <a:gdLst/>
          <a:ahLst/>
          <a:cxnLst/>
          <a:rect l="0" t="0" r="0" b="0"/>
          <a:pathLst>
            <a:path>
              <a:moveTo>
                <a:pt x="0" y="0"/>
              </a:moveTo>
              <a:lnTo>
                <a:pt x="0" y="1634148"/>
              </a:lnTo>
              <a:lnTo>
                <a:pt x="209506" y="16341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4F8B55-7A8D-44EA-9A89-34E4708FCDF2}">
      <dsp:nvSpPr>
        <dsp:cNvPr id="0" name=""/>
        <dsp:cNvSpPr/>
      </dsp:nvSpPr>
      <dsp:spPr>
        <a:xfrm>
          <a:off x="3524234" y="2435280"/>
          <a:ext cx="209506" cy="642485"/>
        </a:xfrm>
        <a:custGeom>
          <a:avLst/>
          <a:gdLst/>
          <a:ahLst/>
          <a:cxnLst/>
          <a:rect l="0" t="0" r="0" b="0"/>
          <a:pathLst>
            <a:path>
              <a:moveTo>
                <a:pt x="0" y="0"/>
              </a:moveTo>
              <a:lnTo>
                <a:pt x="0" y="642485"/>
              </a:lnTo>
              <a:lnTo>
                <a:pt x="209506" y="6424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D470BD-DE8E-4544-8A02-361FD7764744}">
      <dsp:nvSpPr>
        <dsp:cNvPr id="0" name=""/>
        <dsp:cNvSpPr/>
      </dsp:nvSpPr>
      <dsp:spPr>
        <a:xfrm>
          <a:off x="4037197" y="1442779"/>
          <a:ext cx="91440" cy="294146"/>
        </a:xfrm>
        <a:custGeom>
          <a:avLst/>
          <a:gdLst/>
          <a:ahLst/>
          <a:cxnLst/>
          <a:rect l="0" t="0" r="0" b="0"/>
          <a:pathLst>
            <a:path>
              <a:moveTo>
                <a:pt x="65651" y="0"/>
              </a:moveTo>
              <a:lnTo>
                <a:pt x="65651" y="147492"/>
              </a:lnTo>
              <a:lnTo>
                <a:pt x="45720" y="147492"/>
              </a:lnTo>
              <a:lnTo>
                <a:pt x="45720" y="2941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990364-76C3-4080-A738-A3199DD19C2E}">
      <dsp:nvSpPr>
        <dsp:cNvPr id="0" name=""/>
        <dsp:cNvSpPr/>
      </dsp:nvSpPr>
      <dsp:spPr>
        <a:xfrm>
          <a:off x="2392901" y="1442779"/>
          <a:ext cx="1709947" cy="294146"/>
        </a:xfrm>
        <a:custGeom>
          <a:avLst/>
          <a:gdLst/>
          <a:ahLst/>
          <a:cxnLst/>
          <a:rect l="0" t="0" r="0" b="0"/>
          <a:pathLst>
            <a:path>
              <a:moveTo>
                <a:pt x="1709947" y="0"/>
              </a:moveTo>
              <a:lnTo>
                <a:pt x="1709947" y="147492"/>
              </a:lnTo>
              <a:lnTo>
                <a:pt x="0" y="147492"/>
              </a:lnTo>
              <a:lnTo>
                <a:pt x="0" y="2941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2EEDE3-35F8-485D-8AAC-95BCC9166C72}">
      <dsp:nvSpPr>
        <dsp:cNvPr id="0" name=""/>
        <dsp:cNvSpPr/>
      </dsp:nvSpPr>
      <dsp:spPr>
        <a:xfrm>
          <a:off x="144201" y="2435280"/>
          <a:ext cx="209506" cy="2625810"/>
        </a:xfrm>
        <a:custGeom>
          <a:avLst/>
          <a:gdLst/>
          <a:ahLst/>
          <a:cxnLst/>
          <a:rect l="0" t="0" r="0" b="0"/>
          <a:pathLst>
            <a:path>
              <a:moveTo>
                <a:pt x="0" y="0"/>
              </a:moveTo>
              <a:lnTo>
                <a:pt x="0" y="2625810"/>
              </a:lnTo>
              <a:lnTo>
                <a:pt x="209506" y="26258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389D6A-FD17-4E19-BB3D-230E8F230BB7}">
      <dsp:nvSpPr>
        <dsp:cNvPr id="0" name=""/>
        <dsp:cNvSpPr/>
      </dsp:nvSpPr>
      <dsp:spPr>
        <a:xfrm>
          <a:off x="144201" y="2435280"/>
          <a:ext cx="209506" cy="1634148"/>
        </a:xfrm>
        <a:custGeom>
          <a:avLst/>
          <a:gdLst/>
          <a:ahLst/>
          <a:cxnLst/>
          <a:rect l="0" t="0" r="0" b="0"/>
          <a:pathLst>
            <a:path>
              <a:moveTo>
                <a:pt x="0" y="0"/>
              </a:moveTo>
              <a:lnTo>
                <a:pt x="0" y="1634148"/>
              </a:lnTo>
              <a:lnTo>
                <a:pt x="209506" y="16341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54FAAE-CFB6-4020-AC72-959D11CAA3E4}">
      <dsp:nvSpPr>
        <dsp:cNvPr id="0" name=""/>
        <dsp:cNvSpPr/>
      </dsp:nvSpPr>
      <dsp:spPr>
        <a:xfrm>
          <a:off x="144201" y="2435280"/>
          <a:ext cx="209506" cy="642485"/>
        </a:xfrm>
        <a:custGeom>
          <a:avLst/>
          <a:gdLst/>
          <a:ahLst/>
          <a:cxnLst/>
          <a:rect l="0" t="0" r="0" b="0"/>
          <a:pathLst>
            <a:path>
              <a:moveTo>
                <a:pt x="0" y="0"/>
              </a:moveTo>
              <a:lnTo>
                <a:pt x="0" y="642485"/>
              </a:lnTo>
              <a:lnTo>
                <a:pt x="209506" y="6424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EF6C80-E625-4CB2-86AC-A8759AC40DC1}">
      <dsp:nvSpPr>
        <dsp:cNvPr id="0" name=""/>
        <dsp:cNvSpPr/>
      </dsp:nvSpPr>
      <dsp:spPr>
        <a:xfrm>
          <a:off x="702884" y="1442779"/>
          <a:ext cx="3399963" cy="294146"/>
        </a:xfrm>
        <a:custGeom>
          <a:avLst/>
          <a:gdLst/>
          <a:ahLst/>
          <a:cxnLst/>
          <a:rect l="0" t="0" r="0" b="0"/>
          <a:pathLst>
            <a:path>
              <a:moveTo>
                <a:pt x="3399963" y="0"/>
              </a:moveTo>
              <a:lnTo>
                <a:pt x="3399963" y="147492"/>
              </a:lnTo>
              <a:lnTo>
                <a:pt x="0" y="147492"/>
              </a:lnTo>
              <a:lnTo>
                <a:pt x="0" y="2941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68ECB-1B3C-4AB9-B6CA-D0A08F0BAB31}">
      <dsp:nvSpPr>
        <dsp:cNvPr id="0" name=""/>
        <dsp:cNvSpPr/>
      </dsp:nvSpPr>
      <dsp:spPr>
        <a:xfrm>
          <a:off x="3404494" y="744426"/>
          <a:ext cx="1396707" cy="69835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Post renal proteinuria</a:t>
          </a:r>
          <a:endParaRPr lang="en-US" sz="2000" kern="1200" dirty="0">
            <a:solidFill>
              <a:srgbClr val="334E5D"/>
            </a:solidFill>
            <a:latin typeface="+mn-lt"/>
            <a:ea typeface="ＭＳ Ｐゴシック" charset="-128"/>
            <a:cs typeface="+mn-cs"/>
          </a:endParaRPr>
        </a:p>
      </dsp:txBody>
      <dsp:txXfrm>
        <a:off x="3404494" y="744426"/>
        <a:ext cx="1396707" cy="698353"/>
      </dsp:txXfrm>
    </dsp:sp>
    <dsp:sp modelId="{5EF7F22A-1E1E-4B37-A804-217522037D4E}">
      <dsp:nvSpPr>
        <dsp:cNvPr id="0" name=""/>
        <dsp:cNvSpPr/>
      </dsp:nvSpPr>
      <dsp:spPr>
        <a:xfrm>
          <a:off x="4530" y="1736926"/>
          <a:ext cx="1396707" cy="69835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1-Glycosuria</a:t>
          </a:r>
          <a:endParaRPr lang="en-US" sz="2000" kern="1200" dirty="0">
            <a:solidFill>
              <a:srgbClr val="334E5D"/>
            </a:solidFill>
            <a:latin typeface="+mn-lt"/>
            <a:ea typeface="ＭＳ Ｐゴシック" charset="-128"/>
            <a:cs typeface="+mn-cs"/>
          </a:endParaRPr>
        </a:p>
      </dsp:txBody>
      <dsp:txXfrm>
        <a:off x="4530" y="1736926"/>
        <a:ext cx="1396707" cy="698353"/>
      </dsp:txXfrm>
    </dsp:sp>
    <dsp:sp modelId="{E5D01BC7-8C45-4797-9486-635A05FDC1C4}">
      <dsp:nvSpPr>
        <dsp:cNvPr id="0" name=""/>
        <dsp:cNvSpPr/>
      </dsp:nvSpPr>
      <dsp:spPr>
        <a:xfrm>
          <a:off x="353707" y="2728589"/>
          <a:ext cx="1735451" cy="69835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A) </a:t>
          </a:r>
          <a:r>
            <a:rPr lang="en-US" sz="2000" kern="1200" dirty="0" err="1" smtClean="0">
              <a:solidFill>
                <a:srgbClr val="334E5D"/>
              </a:solidFill>
              <a:latin typeface="+mn-lt"/>
              <a:ea typeface="ＭＳ Ｐゴシック" charset="-128"/>
              <a:cs typeface="+mn-cs"/>
            </a:rPr>
            <a:t>Glucosuria</a:t>
          </a:r>
          <a:endParaRPr lang="en-US" sz="2000" kern="1200" dirty="0">
            <a:solidFill>
              <a:srgbClr val="334E5D"/>
            </a:solidFill>
            <a:latin typeface="+mn-lt"/>
            <a:ea typeface="ＭＳ Ｐゴシック" charset="-128"/>
            <a:cs typeface="+mn-cs"/>
          </a:endParaRPr>
        </a:p>
      </dsp:txBody>
      <dsp:txXfrm>
        <a:off x="353707" y="2728589"/>
        <a:ext cx="1735451" cy="698353"/>
      </dsp:txXfrm>
    </dsp:sp>
    <dsp:sp modelId="{F4FDF5C6-8B56-4155-B6E9-C6E1C99BB0D5}">
      <dsp:nvSpPr>
        <dsp:cNvPr id="0" name=""/>
        <dsp:cNvSpPr/>
      </dsp:nvSpPr>
      <dsp:spPr>
        <a:xfrm>
          <a:off x="353707" y="3720251"/>
          <a:ext cx="1568684" cy="69835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B) </a:t>
          </a:r>
          <a:r>
            <a:rPr lang="en-US" sz="2000" kern="1200" dirty="0" err="1" smtClean="0">
              <a:solidFill>
                <a:srgbClr val="334E5D"/>
              </a:solidFill>
              <a:latin typeface="+mn-lt"/>
              <a:ea typeface="ＭＳ Ｐゴシック" charset="-128"/>
              <a:cs typeface="+mn-cs"/>
            </a:rPr>
            <a:t>Fructouria</a:t>
          </a:r>
          <a:endParaRPr lang="en-US" sz="2000" kern="1200" dirty="0">
            <a:solidFill>
              <a:srgbClr val="334E5D"/>
            </a:solidFill>
            <a:latin typeface="+mn-lt"/>
            <a:ea typeface="ＭＳ Ｐゴシック" charset="-128"/>
            <a:cs typeface="+mn-cs"/>
          </a:endParaRPr>
        </a:p>
      </dsp:txBody>
      <dsp:txXfrm>
        <a:off x="353707" y="3720251"/>
        <a:ext cx="1568684" cy="698353"/>
      </dsp:txXfrm>
    </dsp:sp>
    <dsp:sp modelId="{E5BCF82E-4FA9-43DC-914B-D7B0E0C7DAAD}">
      <dsp:nvSpPr>
        <dsp:cNvPr id="0" name=""/>
        <dsp:cNvSpPr/>
      </dsp:nvSpPr>
      <dsp:spPr>
        <a:xfrm>
          <a:off x="353707" y="4711914"/>
          <a:ext cx="1718383" cy="69835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C) </a:t>
          </a:r>
          <a:r>
            <a:rPr lang="en-US" sz="2000" kern="1200" dirty="0" err="1" smtClean="0">
              <a:solidFill>
                <a:srgbClr val="334E5D"/>
              </a:solidFill>
              <a:latin typeface="+mn-lt"/>
              <a:ea typeface="ＭＳ Ｐゴシック" charset="-128"/>
              <a:cs typeface="+mn-cs"/>
            </a:rPr>
            <a:t>Galactosuria</a:t>
          </a:r>
          <a:endParaRPr lang="en-US" sz="2000" kern="1200" dirty="0">
            <a:solidFill>
              <a:srgbClr val="334E5D"/>
            </a:solidFill>
            <a:latin typeface="+mn-lt"/>
            <a:ea typeface="ＭＳ Ｐゴシック" charset="-128"/>
            <a:cs typeface="+mn-cs"/>
          </a:endParaRPr>
        </a:p>
      </dsp:txBody>
      <dsp:txXfrm>
        <a:off x="353707" y="4711914"/>
        <a:ext cx="1718383" cy="698353"/>
      </dsp:txXfrm>
    </dsp:sp>
    <dsp:sp modelId="{8716DB73-5FFF-4632-8D30-D8FED73E7D42}">
      <dsp:nvSpPr>
        <dsp:cNvPr id="0" name=""/>
        <dsp:cNvSpPr/>
      </dsp:nvSpPr>
      <dsp:spPr>
        <a:xfrm>
          <a:off x="1694547" y="1736926"/>
          <a:ext cx="1396707" cy="69835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2-Ketonuria</a:t>
          </a:r>
          <a:endParaRPr lang="en-US" sz="2000" kern="1200" dirty="0">
            <a:solidFill>
              <a:srgbClr val="334E5D"/>
            </a:solidFill>
            <a:latin typeface="+mn-lt"/>
            <a:ea typeface="ＭＳ Ｐゴシック" charset="-128"/>
            <a:cs typeface="+mn-cs"/>
          </a:endParaRPr>
        </a:p>
      </dsp:txBody>
      <dsp:txXfrm>
        <a:off x="1694547" y="1736926"/>
        <a:ext cx="1396707" cy="698353"/>
      </dsp:txXfrm>
    </dsp:sp>
    <dsp:sp modelId="{62E5B3F4-4004-4331-85B2-235BF70F6C67}">
      <dsp:nvSpPr>
        <dsp:cNvPr id="0" name=""/>
        <dsp:cNvSpPr/>
      </dsp:nvSpPr>
      <dsp:spPr>
        <a:xfrm>
          <a:off x="3384563" y="1736926"/>
          <a:ext cx="1396707" cy="69835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3-choluria</a:t>
          </a:r>
          <a:endParaRPr lang="en-US" sz="2000" kern="1200" dirty="0">
            <a:solidFill>
              <a:srgbClr val="334E5D"/>
            </a:solidFill>
            <a:latin typeface="+mn-lt"/>
            <a:ea typeface="ＭＳ Ｐゴシック" charset="-128"/>
            <a:cs typeface="+mn-cs"/>
          </a:endParaRPr>
        </a:p>
      </dsp:txBody>
      <dsp:txXfrm>
        <a:off x="3384563" y="1736926"/>
        <a:ext cx="1396707" cy="698353"/>
      </dsp:txXfrm>
    </dsp:sp>
    <dsp:sp modelId="{E004D371-B054-4E8A-B78A-1D2D120DC554}">
      <dsp:nvSpPr>
        <dsp:cNvPr id="0" name=""/>
        <dsp:cNvSpPr/>
      </dsp:nvSpPr>
      <dsp:spPr>
        <a:xfrm>
          <a:off x="3733740" y="2728589"/>
          <a:ext cx="1653743" cy="69835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A) Bilirubin\ Bile salts</a:t>
          </a:r>
          <a:endParaRPr lang="en-US" sz="2000" kern="1200" dirty="0">
            <a:solidFill>
              <a:srgbClr val="334E5D"/>
            </a:solidFill>
            <a:latin typeface="+mn-lt"/>
            <a:ea typeface="ＭＳ Ｐゴシック" charset="-128"/>
            <a:cs typeface="+mn-cs"/>
          </a:endParaRPr>
        </a:p>
      </dsp:txBody>
      <dsp:txXfrm>
        <a:off x="3733740" y="2728589"/>
        <a:ext cx="1653743" cy="698353"/>
      </dsp:txXfrm>
    </dsp:sp>
    <dsp:sp modelId="{49F0C8D2-B6BC-40D5-BAD1-4F3F0BFF42C6}">
      <dsp:nvSpPr>
        <dsp:cNvPr id="0" name=""/>
        <dsp:cNvSpPr/>
      </dsp:nvSpPr>
      <dsp:spPr>
        <a:xfrm>
          <a:off x="3733740" y="3720251"/>
          <a:ext cx="1945404" cy="69835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B) urobilinogen</a:t>
          </a:r>
          <a:endParaRPr lang="en-US" sz="2000" kern="1200" dirty="0">
            <a:solidFill>
              <a:srgbClr val="334E5D"/>
            </a:solidFill>
            <a:latin typeface="+mn-lt"/>
            <a:ea typeface="ＭＳ Ｐゴシック" charset="-128"/>
            <a:cs typeface="+mn-cs"/>
          </a:endParaRPr>
        </a:p>
      </dsp:txBody>
      <dsp:txXfrm>
        <a:off x="3733740" y="3720251"/>
        <a:ext cx="1945404" cy="698353"/>
      </dsp:txXfrm>
    </dsp:sp>
    <dsp:sp modelId="{E1A1A832-C5E7-40D1-895D-2090F8ADFEAB}">
      <dsp:nvSpPr>
        <dsp:cNvPr id="0" name=""/>
        <dsp:cNvSpPr/>
      </dsp:nvSpPr>
      <dsp:spPr>
        <a:xfrm>
          <a:off x="5074580" y="1736926"/>
          <a:ext cx="1396707" cy="69835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4-Nitrate</a:t>
          </a:r>
          <a:endParaRPr lang="en-US" sz="2000" kern="1200" dirty="0">
            <a:solidFill>
              <a:srgbClr val="334E5D"/>
            </a:solidFill>
            <a:latin typeface="+mn-lt"/>
            <a:ea typeface="ＭＳ Ｐゴシック" charset="-128"/>
            <a:cs typeface="+mn-cs"/>
          </a:endParaRPr>
        </a:p>
      </dsp:txBody>
      <dsp:txXfrm>
        <a:off x="5074580" y="1736926"/>
        <a:ext cx="1396707" cy="698353"/>
      </dsp:txXfrm>
    </dsp:sp>
    <dsp:sp modelId="{1399592D-9654-4DD0-81CB-ABD5A4F5771C}">
      <dsp:nvSpPr>
        <dsp:cNvPr id="0" name=""/>
        <dsp:cNvSpPr/>
      </dsp:nvSpPr>
      <dsp:spPr>
        <a:xfrm>
          <a:off x="6782907" y="1736926"/>
          <a:ext cx="1396707" cy="69835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5-Blood</a:t>
          </a:r>
          <a:endParaRPr lang="en-US" sz="2000" kern="1200" dirty="0">
            <a:solidFill>
              <a:srgbClr val="334E5D"/>
            </a:solidFill>
            <a:latin typeface="+mn-lt"/>
            <a:ea typeface="ＭＳ Ｐゴシック" charset="-128"/>
            <a:cs typeface="+mn-cs"/>
          </a:endParaRPr>
        </a:p>
      </dsp:txBody>
      <dsp:txXfrm>
        <a:off x="6782907" y="1736926"/>
        <a:ext cx="1396707" cy="698353"/>
      </dsp:txXfrm>
    </dsp:sp>
    <dsp:sp modelId="{77DC3E67-A5B0-4ACF-B210-AEFD1591A8CB}">
      <dsp:nvSpPr>
        <dsp:cNvPr id="0" name=""/>
        <dsp:cNvSpPr/>
      </dsp:nvSpPr>
      <dsp:spPr>
        <a:xfrm>
          <a:off x="7113773" y="2728589"/>
          <a:ext cx="1638142" cy="69835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A) Hematuria</a:t>
          </a:r>
          <a:endParaRPr lang="en-US" sz="2000" kern="1200" dirty="0">
            <a:solidFill>
              <a:srgbClr val="334E5D"/>
            </a:solidFill>
            <a:latin typeface="+mn-lt"/>
            <a:ea typeface="ＭＳ Ｐゴシック" charset="-128"/>
            <a:cs typeface="+mn-cs"/>
          </a:endParaRPr>
        </a:p>
      </dsp:txBody>
      <dsp:txXfrm>
        <a:off x="7113773" y="2728589"/>
        <a:ext cx="1638142" cy="698353"/>
      </dsp:txXfrm>
    </dsp:sp>
    <dsp:sp modelId="{ADE5281E-4F19-439F-8F61-AFDC0BAEB74D}">
      <dsp:nvSpPr>
        <dsp:cNvPr id="0" name=""/>
        <dsp:cNvSpPr/>
      </dsp:nvSpPr>
      <dsp:spPr>
        <a:xfrm>
          <a:off x="7113773" y="3720251"/>
          <a:ext cx="2193459" cy="69835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334E5D"/>
              </a:solidFill>
              <a:latin typeface="+mn-lt"/>
              <a:ea typeface="ＭＳ Ｐゴシック" charset="-128"/>
              <a:cs typeface="+mn-cs"/>
            </a:rPr>
            <a:t>B) Hemoglobinuria</a:t>
          </a:r>
          <a:endParaRPr lang="en-US" sz="2000" kern="1200" dirty="0">
            <a:solidFill>
              <a:srgbClr val="334E5D"/>
            </a:solidFill>
            <a:latin typeface="+mn-lt"/>
            <a:ea typeface="ＭＳ Ｐゴシック" charset="-128"/>
            <a:cs typeface="+mn-cs"/>
          </a:endParaRPr>
        </a:p>
      </dsp:txBody>
      <dsp:txXfrm>
        <a:off x="7113773" y="3720251"/>
        <a:ext cx="2193459" cy="6983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AA7C1-AACF-47E2-B7C6-BB1F07EC43ED}">
      <dsp:nvSpPr>
        <dsp:cNvPr id="0" name=""/>
        <dsp:cNvSpPr/>
      </dsp:nvSpPr>
      <dsp:spPr>
        <a:xfrm>
          <a:off x="5579616" y="3262478"/>
          <a:ext cx="331886" cy="1017785"/>
        </a:xfrm>
        <a:custGeom>
          <a:avLst/>
          <a:gdLst/>
          <a:ahLst/>
          <a:cxnLst/>
          <a:rect l="0" t="0" r="0" b="0"/>
          <a:pathLst>
            <a:path>
              <a:moveTo>
                <a:pt x="0" y="0"/>
              </a:moveTo>
              <a:lnTo>
                <a:pt x="0" y="1017785"/>
              </a:lnTo>
              <a:lnTo>
                <a:pt x="331886" y="101778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DF79CB-F981-4CA3-AD66-7CEC1B16A6ED}">
      <dsp:nvSpPr>
        <dsp:cNvPr id="0" name=""/>
        <dsp:cNvSpPr/>
      </dsp:nvSpPr>
      <dsp:spPr>
        <a:xfrm>
          <a:off x="3787427" y="1691547"/>
          <a:ext cx="2677219" cy="464641"/>
        </a:xfrm>
        <a:custGeom>
          <a:avLst/>
          <a:gdLst/>
          <a:ahLst/>
          <a:cxnLst/>
          <a:rect l="0" t="0" r="0" b="0"/>
          <a:pathLst>
            <a:path>
              <a:moveTo>
                <a:pt x="0" y="0"/>
              </a:moveTo>
              <a:lnTo>
                <a:pt x="0" y="232320"/>
              </a:lnTo>
              <a:lnTo>
                <a:pt x="2677219" y="232320"/>
              </a:lnTo>
              <a:lnTo>
                <a:pt x="2677219" y="46464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0F2444-E3DA-4E97-A247-756D09311B5B}">
      <dsp:nvSpPr>
        <dsp:cNvPr id="0" name=""/>
        <dsp:cNvSpPr/>
      </dsp:nvSpPr>
      <dsp:spPr>
        <a:xfrm>
          <a:off x="2902396" y="3262478"/>
          <a:ext cx="331886" cy="1017785"/>
        </a:xfrm>
        <a:custGeom>
          <a:avLst/>
          <a:gdLst/>
          <a:ahLst/>
          <a:cxnLst/>
          <a:rect l="0" t="0" r="0" b="0"/>
          <a:pathLst>
            <a:path>
              <a:moveTo>
                <a:pt x="0" y="0"/>
              </a:moveTo>
              <a:lnTo>
                <a:pt x="0" y="1017785"/>
              </a:lnTo>
              <a:lnTo>
                <a:pt x="331886" y="101778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F461D9-4E2D-4008-9CE0-88DD02330AB3}">
      <dsp:nvSpPr>
        <dsp:cNvPr id="0" name=""/>
        <dsp:cNvSpPr/>
      </dsp:nvSpPr>
      <dsp:spPr>
        <a:xfrm>
          <a:off x="3741707" y="1691547"/>
          <a:ext cx="91440" cy="464641"/>
        </a:xfrm>
        <a:custGeom>
          <a:avLst/>
          <a:gdLst/>
          <a:ahLst/>
          <a:cxnLst/>
          <a:rect l="0" t="0" r="0" b="0"/>
          <a:pathLst>
            <a:path>
              <a:moveTo>
                <a:pt x="45720" y="0"/>
              </a:moveTo>
              <a:lnTo>
                <a:pt x="45720" y="46464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520FB7-2560-47F3-9BA1-FF63573A6EA1}">
      <dsp:nvSpPr>
        <dsp:cNvPr id="0" name=""/>
        <dsp:cNvSpPr/>
      </dsp:nvSpPr>
      <dsp:spPr>
        <a:xfrm>
          <a:off x="1110208" y="1691547"/>
          <a:ext cx="2677219" cy="464641"/>
        </a:xfrm>
        <a:custGeom>
          <a:avLst/>
          <a:gdLst/>
          <a:ahLst/>
          <a:cxnLst/>
          <a:rect l="0" t="0" r="0" b="0"/>
          <a:pathLst>
            <a:path>
              <a:moveTo>
                <a:pt x="2677219" y="0"/>
              </a:moveTo>
              <a:lnTo>
                <a:pt x="2677219" y="232320"/>
              </a:lnTo>
              <a:lnTo>
                <a:pt x="0" y="232320"/>
              </a:lnTo>
              <a:lnTo>
                <a:pt x="0" y="46464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3375EC-5593-44F6-B226-FE47F9A1F887}">
      <dsp:nvSpPr>
        <dsp:cNvPr id="0" name=""/>
        <dsp:cNvSpPr/>
      </dsp:nvSpPr>
      <dsp:spPr>
        <a:xfrm>
          <a:off x="2681138" y="585258"/>
          <a:ext cx="2212578" cy="110628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Causes</a:t>
          </a:r>
          <a:endParaRPr lang="en-US" sz="4400" kern="1200" dirty="0"/>
        </a:p>
      </dsp:txBody>
      <dsp:txXfrm>
        <a:off x="2681138" y="585258"/>
        <a:ext cx="2212578" cy="1106289"/>
      </dsp:txXfrm>
    </dsp:sp>
    <dsp:sp modelId="{6267535E-FAD5-459F-9178-EB7E1849FCFF}">
      <dsp:nvSpPr>
        <dsp:cNvPr id="0" name=""/>
        <dsp:cNvSpPr/>
      </dsp:nvSpPr>
      <dsp:spPr>
        <a:xfrm>
          <a:off x="3919" y="2156188"/>
          <a:ext cx="2212578" cy="1106289"/>
        </a:xfrm>
        <a:prstGeom prst="rect">
          <a:avLst/>
        </a:prstGeom>
        <a:solidFill>
          <a:srgbClr val="517A9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altLang="en-US" sz="2200" u="sng" kern="1200" dirty="0" smtClean="0">
              <a:solidFill>
                <a:schemeClr val="bg1"/>
              </a:solidFill>
              <a:ea typeface="ＭＳ Ｐゴシック" panose="020B0600070205080204" pitchFamily="34" charset="-128"/>
            </a:rPr>
            <a:t>Acute / chronic glomerulonephritis</a:t>
          </a:r>
          <a:endParaRPr lang="en-US" sz="2200" u="sng" kern="1200" dirty="0">
            <a:solidFill>
              <a:schemeClr val="bg1"/>
            </a:solidFill>
          </a:endParaRPr>
        </a:p>
      </dsp:txBody>
      <dsp:txXfrm>
        <a:off x="3919" y="2156188"/>
        <a:ext cx="2212578" cy="1106289"/>
      </dsp:txXfrm>
    </dsp:sp>
    <dsp:sp modelId="{4629C7A7-8209-431F-AABC-FF63705305AE}">
      <dsp:nvSpPr>
        <dsp:cNvPr id="0" name=""/>
        <dsp:cNvSpPr/>
      </dsp:nvSpPr>
      <dsp:spPr>
        <a:xfrm>
          <a:off x="2681138" y="2156188"/>
          <a:ext cx="2212578" cy="1106289"/>
        </a:xfrm>
        <a:prstGeom prst="rect">
          <a:avLst/>
        </a:prstGeom>
        <a:solidFill>
          <a:srgbClr val="517A9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altLang="en-US" sz="2200" kern="1200" dirty="0" smtClean="0">
              <a:ea typeface="ＭＳ Ｐゴシック" panose="020B0600070205080204" pitchFamily="34" charset="-128"/>
            </a:rPr>
            <a:t>Local disorders of kidney and </a:t>
          </a:r>
          <a:r>
            <a:rPr lang="en-US" altLang="en-US" sz="2200" kern="1200" dirty="0" err="1" smtClean="0">
              <a:ea typeface="ＭＳ Ｐゴシック" panose="020B0600070205080204" pitchFamily="34" charset="-128"/>
            </a:rPr>
            <a:t>genito</a:t>
          </a:r>
          <a:r>
            <a:rPr lang="en-US" altLang="en-US" sz="2200" kern="1200" dirty="0" smtClean="0">
              <a:ea typeface="ＭＳ Ｐゴシック" panose="020B0600070205080204" pitchFamily="34" charset="-128"/>
            </a:rPr>
            <a:t>-urinary tract</a:t>
          </a:r>
          <a:endParaRPr lang="en-US" sz="2200" kern="1200" dirty="0"/>
        </a:p>
      </dsp:txBody>
      <dsp:txXfrm>
        <a:off x="2681138" y="2156188"/>
        <a:ext cx="2212578" cy="1106289"/>
      </dsp:txXfrm>
    </dsp:sp>
    <dsp:sp modelId="{6B8C157F-2A35-4933-8F4B-0185A7FAA1A2}">
      <dsp:nvSpPr>
        <dsp:cNvPr id="0" name=""/>
        <dsp:cNvSpPr/>
      </dsp:nvSpPr>
      <dsp:spPr>
        <a:xfrm>
          <a:off x="3234283" y="3727119"/>
          <a:ext cx="2212578" cy="110628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altLang="en-US" sz="2200" kern="1200" smtClean="0">
              <a:ea typeface="ＭＳ Ｐゴシック" panose="020B0600070205080204" pitchFamily="34" charset="-128"/>
            </a:rPr>
            <a:t>Trauma, cystitis, renal calculi, tumors</a:t>
          </a:r>
          <a:endParaRPr lang="en-US" altLang="en-US" sz="2200" kern="1200" dirty="0" smtClean="0">
            <a:ea typeface="ＭＳ Ｐゴシック" panose="020B0600070205080204" pitchFamily="34" charset="-128"/>
          </a:endParaRPr>
        </a:p>
      </dsp:txBody>
      <dsp:txXfrm>
        <a:off x="3234283" y="3727119"/>
        <a:ext cx="2212578" cy="1106289"/>
      </dsp:txXfrm>
    </dsp:sp>
    <dsp:sp modelId="{E64BA320-3B8E-450E-8A0D-DCCDB6A7CEE9}">
      <dsp:nvSpPr>
        <dsp:cNvPr id="0" name=""/>
        <dsp:cNvSpPr/>
      </dsp:nvSpPr>
      <dsp:spPr>
        <a:xfrm>
          <a:off x="5358358" y="2156188"/>
          <a:ext cx="2212578" cy="1106289"/>
        </a:xfrm>
        <a:prstGeom prst="rect">
          <a:avLst/>
        </a:prstGeom>
        <a:solidFill>
          <a:srgbClr val="517A91"/>
        </a:solidFill>
        <a:ln w="12700" cap="flat" cmpd="sng" algn="ctr">
          <a:solidFill>
            <a:srgbClr val="729D9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altLang="en-US" sz="2200" kern="1200" dirty="0" smtClean="0">
              <a:ea typeface="ＭＳ Ｐゴシック" panose="020B0600070205080204" pitchFamily="34" charset="-128"/>
            </a:rPr>
            <a:t>Bleeding disorders</a:t>
          </a:r>
          <a:endParaRPr lang="en-US" sz="2200" kern="1200" dirty="0"/>
        </a:p>
      </dsp:txBody>
      <dsp:txXfrm>
        <a:off x="5358358" y="2156188"/>
        <a:ext cx="2212578" cy="1106289"/>
      </dsp:txXfrm>
    </dsp:sp>
    <dsp:sp modelId="{5465FC09-D71A-43D9-B5AB-2B5484E8C134}">
      <dsp:nvSpPr>
        <dsp:cNvPr id="0" name=""/>
        <dsp:cNvSpPr/>
      </dsp:nvSpPr>
      <dsp:spPr>
        <a:xfrm>
          <a:off x="5911502" y="3727119"/>
          <a:ext cx="2212578" cy="110628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altLang="en-US" sz="2200" kern="1200" dirty="0" smtClean="0">
              <a:ea typeface="ＭＳ Ｐゴシック" panose="020B0600070205080204" pitchFamily="34" charset="-128"/>
            </a:rPr>
            <a:t>Hemophilia</a:t>
          </a:r>
        </a:p>
      </dsp:txBody>
      <dsp:txXfrm>
        <a:off x="5911502" y="3727119"/>
        <a:ext cx="2212578" cy="110628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8346AE-0A59-E94F-ADD5-3B217F65208C}" type="datetimeFigureOut">
              <a:rPr lang="en-GB" smtClean="0"/>
              <a:t>09/05/2017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ar-SA" smtClean="0"/>
              <a:t>المحاضرة سهلة وبسيطة وسريعة الفهم</a:t>
            </a: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507FB5-1CE7-0F44-AA6C-E045B64D0093}" type="slidenum">
              <a:rPr lang="en-GB" smtClean="0"/>
              <a:t>‹#›</a:t>
            </a:fld>
            <a:endParaRPr lang="en-GB"/>
          </a:p>
        </p:txBody>
      </p:sp>
    </p:spTree>
    <p:extLst>
      <p:ext uri="{BB962C8B-B14F-4D97-AF65-F5344CB8AC3E}">
        <p14:creationId xmlns:p14="http://schemas.microsoft.com/office/powerpoint/2010/main" val="2016090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DB79F-1051-6C42-97FB-5292AFD24D0C}" type="datetimeFigureOut">
              <a:rPr lang="en-US" smtClean="0"/>
              <a:t>5/9/17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ar-SA" smtClean="0"/>
              <a:t>المحاضرة سهلة وبسيطة وسريعة الفهم</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E893F-5FEC-9748-B4B9-39ADF81ACA72}" type="slidenum">
              <a:rPr lang="en-US" smtClean="0"/>
              <a:t>‹#›</a:t>
            </a:fld>
            <a:endParaRPr lang="en-US"/>
          </a:p>
        </p:txBody>
      </p:sp>
    </p:spTree>
    <p:extLst>
      <p:ext uri="{BB962C8B-B14F-4D97-AF65-F5344CB8AC3E}">
        <p14:creationId xmlns:p14="http://schemas.microsoft.com/office/powerpoint/2010/main" val="4906886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E893F-5FEC-9748-B4B9-39ADF81ACA72}" type="slidenum">
              <a:rPr lang="en-US" smtClean="0"/>
              <a:t>1</a:t>
            </a:fld>
            <a:endParaRPr lang="en-US"/>
          </a:p>
        </p:txBody>
      </p:sp>
    </p:spTree>
    <p:extLst>
      <p:ext uri="{BB962C8B-B14F-4D97-AF65-F5344CB8AC3E}">
        <p14:creationId xmlns:p14="http://schemas.microsoft.com/office/powerpoint/2010/main" val="1654001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10</a:t>
            </a:fld>
            <a:endParaRPr lang="en-US"/>
          </a:p>
        </p:txBody>
      </p:sp>
    </p:spTree>
    <p:extLst>
      <p:ext uri="{BB962C8B-B14F-4D97-AF65-F5344CB8AC3E}">
        <p14:creationId xmlns:p14="http://schemas.microsoft.com/office/powerpoint/2010/main" val="2544129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11</a:t>
            </a:fld>
            <a:endParaRPr lang="en-US"/>
          </a:p>
        </p:txBody>
      </p:sp>
    </p:spTree>
    <p:extLst>
      <p:ext uri="{BB962C8B-B14F-4D97-AF65-F5344CB8AC3E}">
        <p14:creationId xmlns:p14="http://schemas.microsoft.com/office/powerpoint/2010/main" val="2544129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12</a:t>
            </a:fld>
            <a:endParaRPr lang="en-US"/>
          </a:p>
        </p:txBody>
      </p:sp>
    </p:spTree>
    <p:extLst>
      <p:ext uri="{BB962C8B-B14F-4D97-AF65-F5344CB8AC3E}">
        <p14:creationId xmlns:p14="http://schemas.microsoft.com/office/powerpoint/2010/main" val="2544129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13</a:t>
            </a:fld>
            <a:endParaRPr lang="en-US"/>
          </a:p>
        </p:txBody>
      </p:sp>
    </p:spTree>
    <p:extLst>
      <p:ext uri="{BB962C8B-B14F-4D97-AF65-F5344CB8AC3E}">
        <p14:creationId xmlns:p14="http://schemas.microsoft.com/office/powerpoint/2010/main" val="2544129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14</a:t>
            </a:fld>
            <a:endParaRPr lang="en-US"/>
          </a:p>
        </p:txBody>
      </p:sp>
    </p:spTree>
    <p:extLst>
      <p:ext uri="{BB962C8B-B14F-4D97-AF65-F5344CB8AC3E}">
        <p14:creationId xmlns:p14="http://schemas.microsoft.com/office/powerpoint/2010/main" val="2544129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15</a:t>
            </a:fld>
            <a:endParaRPr lang="en-US"/>
          </a:p>
        </p:txBody>
      </p:sp>
    </p:spTree>
    <p:extLst>
      <p:ext uri="{BB962C8B-B14F-4D97-AF65-F5344CB8AC3E}">
        <p14:creationId xmlns:p14="http://schemas.microsoft.com/office/powerpoint/2010/main" val="2544129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16</a:t>
            </a:fld>
            <a:endParaRPr lang="en-US"/>
          </a:p>
        </p:txBody>
      </p:sp>
    </p:spTree>
    <p:extLst>
      <p:ext uri="{BB962C8B-B14F-4D97-AF65-F5344CB8AC3E}">
        <p14:creationId xmlns:p14="http://schemas.microsoft.com/office/powerpoint/2010/main" val="2544129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17</a:t>
            </a:fld>
            <a:endParaRPr lang="en-US"/>
          </a:p>
        </p:txBody>
      </p:sp>
    </p:spTree>
    <p:extLst>
      <p:ext uri="{BB962C8B-B14F-4D97-AF65-F5344CB8AC3E}">
        <p14:creationId xmlns:p14="http://schemas.microsoft.com/office/powerpoint/2010/main" val="1861019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18</a:t>
            </a:fld>
            <a:endParaRPr lang="en-US"/>
          </a:p>
        </p:txBody>
      </p:sp>
    </p:spTree>
    <p:extLst>
      <p:ext uri="{BB962C8B-B14F-4D97-AF65-F5344CB8AC3E}">
        <p14:creationId xmlns:p14="http://schemas.microsoft.com/office/powerpoint/2010/main" val="2544129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19</a:t>
            </a:fld>
            <a:endParaRPr lang="en-US"/>
          </a:p>
        </p:txBody>
      </p:sp>
    </p:spTree>
    <p:extLst>
      <p:ext uri="{BB962C8B-B14F-4D97-AF65-F5344CB8AC3E}">
        <p14:creationId xmlns:p14="http://schemas.microsoft.com/office/powerpoint/2010/main" val="254412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2</a:t>
            </a:fld>
            <a:endParaRPr lang="en-US"/>
          </a:p>
        </p:txBody>
      </p:sp>
    </p:spTree>
    <p:extLst>
      <p:ext uri="{BB962C8B-B14F-4D97-AF65-F5344CB8AC3E}">
        <p14:creationId xmlns:p14="http://schemas.microsoft.com/office/powerpoint/2010/main" val="4231074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20</a:t>
            </a:fld>
            <a:endParaRPr lang="en-US"/>
          </a:p>
        </p:txBody>
      </p:sp>
    </p:spTree>
    <p:extLst>
      <p:ext uri="{BB962C8B-B14F-4D97-AF65-F5344CB8AC3E}">
        <p14:creationId xmlns:p14="http://schemas.microsoft.com/office/powerpoint/2010/main" val="2544129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21</a:t>
            </a:fld>
            <a:endParaRPr lang="en-US"/>
          </a:p>
        </p:txBody>
      </p:sp>
    </p:spTree>
    <p:extLst>
      <p:ext uri="{BB962C8B-B14F-4D97-AF65-F5344CB8AC3E}">
        <p14:creationId xmlns:p14="http://schemas.microsoft.com/office/powerpoint/2010/main" val="2544129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22</a:t>
            </a:fld>
            <a:endParaRPr lang="en-US"/>
          </a:p>
        </p:txBody>
      </p:sp>
    </p:spTree>
    <p:extLst>
      <p:ext uri="{BB962C8B-B14F-4D97-AF65-F5344CB8AC3E}">
        <p14:creationId xmlns:p14="http://schemas.microsoft.com/office/powerpoint/2010/main" val="4131769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3</a:t>
            </a:fld>
            <a:endParaRPr lang="en-US"/>
          </a:p>
        </p:txBody>
      </p:sp>
    </p:spTree>
    <p:extLst>
      <p:ext uri="{BB962C8B-B14F-4D97-AF65-F5344CB8AC3E}">
        <p14:creationId xmlns:p14="http://schemas.microsoft.com/office/powerpoint/2010/main" val="586811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4</a:t>
            </a:fld>
            <a:endParaRPr lang="en-US"/>
          </a:p>
        </p:txBody>
      </p:sp>
    </p:spTree>
    <p:extLst>
      <p:ext uri="{BB962C8B-B14F-4D97-AF65-F5344CB8AC3E}">
        <p14:creationId xmlns:p14="http://schemas.microsoft.com/office/powerpoint/2010/main" val="2544129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5</a:t>
            </a:fld>
            <a:endParaRPr lang="en-US"/>
          </a:p>
        </p:txBody>
      </p:sp>
    </p:spTree>
    <p:extLst>
      <p:ext uri="{BB962C8B-B14F-4D97-AF65-F5344CB8AC3E}">
        <p14:creationId xmlns:p14="http://schemas.microsoft.com/office/powerpoint/2010/main" val="2544129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6</a:t>
            </a:fld>
            <a:endParaRPr lang="en-US"/>
          </a:p>
        </p:txBody>
      </p:sp>
    </p:spTree>
    <p:extLst>
      <p:ext uri="{BB962C8B-B14F-4D97-AF65-F5344CB8AC3E}">
        <p14:creationId xmlns:p14="http://schemas.microsoft.com/office/powerpoint/2010/main" val="2544129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7</a:t>
            </a:fld>
            <a:endParaRPr lang="en-US"/>
          </a:p>
        </p:txBody>
      </p:sp>
    </p:spTree>
    <p:extLst>
      <p:ext uri="{BB962C8B-B14F-4D97-AF65-F5344CB8AC3E}">
        <p14:creationId xmlns:p14="http://schemas.microsoft.com/office/powerpoint/2010/main" val="2544129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8</a:t>
            </a:fld>
            <a:endParaRPr lang="en-US"/>
          </a:p>
        </p:txBody>
      </p:sp>
    </p:spTree>
    <p:extLst>
      <p:ext uri="{BB962C8B-B14F-4D97-AF65-F5344CB8AC3E}">
        <p14:creationId xmlns:p14="http://schemas.microsoft.com/office/powerpoint/2010/main" val="2544129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9</a:t>
            </a:fld>
            <a:endParaRPr lang="en-US"/>
          </a:p>
        </p:txBody>
      </p:sp>
    </p:spTree>
    <p:extLst>
      <p:ext uri="{BB962C8B-B14F-4D97-AF65-F5344CB8AC3E}">
        <p14:creationId xmlns:p14="http://schemas.microsoft.com/office/powerpoint/2010/main" val="2544129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D0C249-6540-40F9-B0DF-66A456AD01FB}" type="datetime1">
              <a:rPr lang="en-US" smtClean="0"/>
              <a:t>5/9/17</a:t>
            </a:fld>
            <a:endParaRPr lang="en-US"/>
          </a:p>
        </p:txBody>
      </p:sp>
      <p:sp>
        <p:nvSpPr>
          <p:cNvPr id="5" name="Footer Placeholder 4"/>
          <p:cNvSpPr>
            <a:spLocks noGrp="1"/>
          </p:cNvSpPr>
          <p:nvPr>
            <p:ph type="ftr" sz="quarter" idx="11"/>
          </p:nvPr>
        </p:nvSpPr>
        <p:spPr/>
        <p:txBody>
          <a:bodyPr/>
          <a:lstStyle/>
          <a:p>
            <a:r>
              <a:rPr lang="ar-SA" smtClean="0"/>
              <a:t>المحاضرة سهلة وبسيطة وسريعة الفهم</a:t>
            </a:r>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94341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73CB9-170E-48D3-BBD1-92724851B12E}" type="datetime1">
              <a:rPr lang="en-US" smtClean="0"/>
              <a:t>5/9/17</a:t>
            </a:fld>
            <a:endParaRPr lang="en-US"/>
          </a:p>
        </p:txBody>
      </p:sp>
      <p:sp>
        <p:nvSpPr>
          <p:cNvPr id="5" name="Footer Placeholder 4"/>
          <p:cNvSpPr>
            <a:spLocks noGrp="1"/>
          </p:cNvSpPr>
          <p:nvPr>
            <p:ph type="ftr" sz="quarter" idx="11"/>
          </p:nvPr>
        </p:nvSpPr>
        <p:spPr/>
        <p:txBody>
          <a:bodyPr/>
          <a:lstStyle/>
          <a:p>
            <a:r>
              <a:rPr lang="ar-SA" smtClean="0"/>
              <a:t>المحاضرة سهلة وبسيطة وسريعة الفهم</a:t>
            </a:r>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766019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AD16F-2348-4E24-B782-726E43F8E921}" type="datetime1">
              <a:rPr lang="en-US" smtClean="0"/>
              <a:t>5/9/17</a:t>
            </a:fld>
            <a:endParaRPr lang="en-US"/>
          </a:p>
        </p:txBody>
      </p:sp>
      <p:sp>
        <p:nvSpPr>
          <p:cNvPr id="5" name="Footer Placeholder 4"/>
          <p:cNvSpPr>
            <a:spLocks noGrp="1"/>
          </p:cNvSpPr>
          <p:nvPr>
            <p:ph type="ftr" sz="quarter" idx="11"/>
          </p:nvPr>
        </p:nvSpPr>
        <p:spPr/>
        <p:txBody>
          <a:bodyPr/>
          <a:lstStyle/>
          <a:p>
            <a:r>
              <a:rPr lang="ar-SA" smtClean="0"/>
              <a:t>المحاضرة سهلة وبسيطة وسريعة الفهم</a:t>
            </a:r>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32987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8D9EC1-3757-4CCD-99D9-EB013507B309}" type="datetime1">
              <a:rPr lang="en-US" smtClean="0"/>
              <a:t>5/9/17</a:t>
            </a:fld>
            <a:endParaRPr lang="en-US"/>
          </a:p>
        </p:txBody>
      </p:sp>
      <p:sp>
        <p:nvSpPr>
          <p:cNvPr id="5" name="Footer Placeholder 4"/>
          <p:cNvSpPr>
            <a:spLocks noGrp="1"/>
          </p:cNvSpPr>
          <p:nvPr>
            <p:ph type="ftr" sz="quarter" idx="11"/>
          </p:nvPr>
        </p:nvSpPr>
        <p:spPr/>
        <p:txBody>
          <a:bodyPr/>
          <a:lstStyle/>
          <a:p>
            <a:r>
              <a:rPr lang="ar-SA" smtClean="0"/>
              <a:t>المحاضرة سهلة وبسيطة وسريعة الفهم</a:t>
            </a:r>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03275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6F6C0A-52DB-4F33-AE4E-85122080C310}" type="datetime1">
              <a:rPr lang="en-US" smtClean="0"/>
              <a:t>5/9/17</a:t>
            </a:fld>
            <a:endParaRPr lang="en-US"/>
          </a:p>
        </p:txBody>
      </p:sp>
      <p:sp>
        <p:nvSpPr>
          <p:cNvPr id="5" name="Footer Placeholder 4"/>
          <p:cNvSpPr>
            <a:spLocks noGrp="1"/>
          </p:cNvSpPr>
          <p:nvPr>
            <p:ph type="ftr" sz="quarter" idx="11"/>
          </p:nvPr>
        </p:nvSpPr>
        <p:spPr/>
        <p:txBody>
          <a:bodyPr/>
          <a:lstStyle/>
          <a:p>
            <a:r>
              <a:rPr lang="ar-SA" smtClean="0"/>
              <a:t>المحاضرة سهلة وبسيطة وسريعة الفهم</a:t>
            </a:r>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50592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0481F-AAC5-4098-9B8C-5546597B5CC9}" type="datetime1">
              <a:rPr lang="en-US" smtClean="0"/>
              <a:t>5/9/17</a:t>
            </a:fld>
            <a:endParaRPr lang="en-US"/>
          </a:p>
        </p:txBody>
      </p:sp>
      <p:sp>
        <p:nvSpPr>
          <p:cNvPr id="6" name="Footer Placeholder 5"/>
          <p:cNvSpPr>
            <a:spLocks noGrp="1"/>
          </p:cNvSpPr>
          <p:nvPr>
            <p:ph type="ftr" sz="quarter" idx="11"/>
          </p:nvPr>
        </p:nvSpPr>
        <p:spPr/>
        <p:txBody>
          <a:bodyPr/>
          <a:lstStyle/>
          <a:p>
            <a:r>
              <a:rPr lang="ar-SA" smtClean="0"/>
              <a:t>المحاضرة سهلة وبسيطة وسريعة الفهم</a:t>
            </a:r>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04052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2BBC14-DD58-4BAB-925E-FED7A89A7552}" type="datetime1">
              <a:rPr lang="en-US" smtClean="0"/>
              <a:t>5/9/17</a:t>
            </a:fld>
            <a:endParaRPr lang="en-US"/>
          </a:p>
        </p:txBody>
      </p:sp>
      <p:sp>
        <p:nvSpPr>
          <p:cNvPr id="8" name="Footer Placeholder 7"/>
          <p:cNvSpPr>
            <a:spLocks noGrp="1"/>
          </p:cNvSpPr>
          <p:nvPr>
            <p:ph type="ftr" sz="quarter" idx="11"/>
          </p:nvPr>
        </p:nvSpPr>
        <p:spPr/>
        <p:txBody>
          <a:bodyPr/>
          <a:lstStyle/>
          <a:p>
            <a:r>
              <a:rPr lang="ar-SA" smtClean="0"/>
              <a:t>المحاضرة سهلة وبسيطة وسريعة الفهم</a:t>
            </a:r>
            <a:endParaRPr lang="en-US"/>
          </a:p>
        </p:txBody>
      </p:sp>
      <p:sp>
        <p:nvSpPr>
          <p:cNvPr id="9" name="Slide Number Placeholder 8"/>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98649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010F22-E25C-4E0F-8312-1F86302FC93E}" type="datetime1">
              <a:rPr lang="en-US" smtClean="0"/>
              <a:t>5/9/17</a:t>
            </a:fld>
            <a:endParaRPr lang="en-US"/>
          </a:p>
        </p:txBody>
      </p:sp>
      <p:sp>
        <p:nvSpPr>
          <p:cNvPr id="4" name="Footer Placeholder 3"/>
          <p:cNvSpPr>
            <a:spLocks noGrp="1"/>
          </p:cNvSpPr>
          <p:nvPr>
            <p:ph type="ftr" sz="quarter" idx="11"/>
          </p:nvPr>
        </p:nvSpPr>
        <p:spPr/>
        <p:txBody>
          <a:bodyPr/>
          <a:lstStyle/>
          <a:p>
            <a:r>
              <a:rPr lang="ar-SA" smtClean="0"/>
              <a:t>المحاضرة سهلة وبسيطة وسريعة الفهم</a:t>
            </a:r>
            <a:endParaRPr lang="en-US"/>
          </a:p>
        </p:txBody>
      </p:sp>
      <p:sp>
        <p:nvSpPr>
          <p:cNvPr id="5" name="Slide Number Placeholder 4"/>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6528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81557-7236-4068-987A-1EC7AD0DAEF7}" type="datetime1">
              <a:rPr lang="en-US" smtClean="0"/>
              <a:t>5/9/17</a:t>
            </a:fld>
            <a:endParaRPr lang="en-US"/>
          </a:p>
        </p:txBody>
      </p:sp>
      <p:sp>
        <p:nvSpPr>
          <p:cNvPr id="3" name="Footer Placeholder 2"/>
          <p:cNvSpPr>
            <a:spLocks noGrp="1"/>
          </p:cNvSpPr>
          <p:nvPr>
            <p:ph type="ftr" sz="quarter" idx="11"/>
          </p:nvPr>
        </p:nvSpPr>
        <p:spPr/>
        <p:txBody>
          <a:bodyPr/>
          <a:lstStyle/>
          <a:p>
            <a:r>
              <a:rPr lang="ar-SA" smtClean="0"/>
              <a:t>المحاضرة سهلة وبسيطة وسريعة الفهم</a:t>
            </a:r>
            <a:endParaRPr lang="en-US"/>
          </a:p>
        </p:txBody>
      </p:sp>
      <p:sp>
        <p:nvSpPr>
          <p:cNvPr id="4" name="Slide Number Placeholder 3"/>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08991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689C66-8E86-4DC1-BE53-72522AB324A2}" type="datetime1">
              <a:rPr lang="en-US" smtClean="0"/>
              <a:t>5/9/17</a:t>
            </a:fld>
            <a:endParaRPr lang="en-US"/>
          </a:p>
        </p:txBody>
      </p:sp>
      <p:sp>
        <p:nvSpPr>
          <p:cNvPr id="6" name="Footer Placeholder 5"/>
          <p:cNvSpPr>
            <a:spLocks noGrp="1"/>
          </p:cNvSpPr>
          <p:nvPr>
            <p:ph type="ftr" sz="quarter" idx="11"/>
          </p:nvPr>
        </p:nvSpPr>
        <p:spPr/>
        <p:txBody>
          <a:bodyPr/>
          <a:lstStyle/>
          <a:p>
            <a:r>
              <a:rPr lang="ar-SA" smtClean="0"/>
              <a:t>المحاضرة سهلة وبسيطة وسريعة الفهم</a:t>
            </a:r>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97363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6B2CE3-2AD9-472A-A773-0CEA60F66268}" type="datetime1">
              <a:rPr lang="en-US" smtClean="0"/>
              <a:t>5/9/17</a:t>
            </a:fld>
            <a:endParaRPr lang="en-US"/>
          </a:p>
        </p:txBody>
      </p:sp>
      <p:sp>
        <p:nvSpPr>
          <p:cNvPr id="6" name="Footer Placeholder 5"/>
          <p:cNvSpPr>
            <a:spLocks noGrp="1"/>
          </p:cNvSpPr>
          <p:nvPr>
            <p:ph type="ftr" sz="quarter" idx="11"/>
          </p:nvPr>
        </p:nvSpPr>
        <p:spPr/>
        <p:txBody>
          <a:bodyPr/>
          <a:lstStyle/>
          <a:p>
            <a:r>
              <a:rPr lang="ar-SA" smtClean="0"/>
              <a:t>المحاضرة سهلة وبسيطة وسريعة الفهم</a:t>
            </a:r>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1419072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A973B-2729-4DF6-8F25-A165D1CA9B64}" type="datetime1">
              <a:rPr lang="en-US" smtClean="0"/>
              <a:t>5/9/17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smtClean="0"/>
              <a:t>المحاضرة سهلة وبسيطة وسريعة الفهم</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61B80-718B-8E4C-9CE5-C64D512E4DAF}" type="slidenum">
              <a:rPr lang="en-US" smtClean="0"/>
              <a:t>‹#›</a:t>
            </a:fld>
            <a:endParaRPr lang="en-US"/>
          </a:p>
        </p:txBody>
      </p:sp>
    </p:spTree>
    <p:extLst>
      <p:ext uri="{BB962C8B-B14F-4D97-AF65-F5344CB8AC3E}">
        <p14:creationId xmlns:p14="http://schemas.microsoft.com/office/powerpoint/2010/main" val="109813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3.png"/><Relationship Id="rId9"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3.png"/><Relationship Id="rId9"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3.png"/><Relationship Id="rId9"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3.png"/><Relationship Id="rId7"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3.png"/><Relationship Id="rId9"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3.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g"/><Relationship Id="rId5" Type="http://schemas.openxmlformats.org/officeDocument/2006/relationships/image" Target="../media/image17.png"/><Relationship Id="rId6" Type="http://schemas.openxmlformats.org/officeDocument/2006/relationships/image" Target="../media/image3.png"/><Relationship Id="rId7"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png"/><Relationship Id="rId9"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3.png"/><Relationship Id="rId9"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3.png"/><Relationship Id="rId9"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00"/>
            <a:ext cx="12304294" cy="6858000"/>
          </a:xfrm>
          <a:prstGeom prst="rect">
            <a:avLst/>
          </a:prstGeom>
        </p:spPr>
      </p:pic>
      <p:sp>
        <p:nvSpPr>
          <p:cNvPr id="7" name="Rectangle 6"/>
          <p:cNvSpPr/>
          <p:nvPr/>
        </p:nvSpPr>
        <p:spPr>
          <a:xfrm>
            <a:off x="489382" y="308552"/>
            <a:ext cx="5239265"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schemeClr val="bg1"/>
                </a:solidFill>
                <a:latin typeface="Century Gothic" charset="0"/>
                <a:ea typeface="Century Gothic" charset="0"/>
                <a:cs typeface="Century Gothic" charset="0"/>
              </a:rPr>
              <a:t>Biochemistry</a:t>
            </a:r>
            <a:endParaRPr lang="en-US" sz="5400" b="1" dirty="0">
              <a:solidFill>
                <a:schemeClr val="bg1"/>
              </a:solidFill>
              <a:latin typeface="Century Gothic" charset="0"/>
              <a:ea typeface="Century Gothic" charset="0"/>
              <a:cs typeface="Century Gothic" charset="0"/>
            </a:endParaRPr>
          </a:p>
        </p:txBody>
      </p:sp>
      <p:sp>
        <p:nvSpPr>
          <p:cNvPr id="8" name="Rectangle 7"/>
          <p:cNvSpPr/>
          <p:nvPr/>
        </p:nvSpPr>
        <p:spPr>
          <a:xfrm>
            <a:off x="-87785" y="1495936"/>
            <a:ext cx="6135074" cy="1915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dirty="0" smtClean="0">
                <a:solidFill>
                  <a:srgbClr val="5B8B6B"/>
                </a:solidFill>
                <a:latin typeface="Century Gothic" charset="0"/>
                <a:ea typeface="Century Gothic" charset="0"/>
                <a:cs typeface="Century Gothic" charset="0"/>
              </a:rPr>
              <a:t>Chemical examination of urine</a:t>
            </a:r>
            <a:endParaRPr lang="en-US" sz="4400" i="1" dirty="0">
              <a:solidFill>
                <a:srgbClr val="5B8B6B"/>
              </a:solidFill>
              <a:latin typeface="Century Gothic" charset="0"/>
              <a:ea typeface="Century Gothic" charset="0"/>
              <a:cs typeface="Century Gothic" charset="0"/>
            </a:endParaRP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5514126" y="189763"/>
            <a:ext cx="812518" cy="965820"/>
          </a:xfrm>
          <a:prstGeom prst="rect">
            <a:avLst/>
          </a:prstGeom>
        </p:spPr>
      </p:pic>
      <p:sp>
        <p:nvSpPr>
          <p:cNvPr id="2" name="Rectangle 1"/>
          <p:cNvSpPr/>
          <p:nvPr/>
        </p:nvSpPr>
        <p:spPr>
          <a:xfrm>
            <a:off x="209591" y="5334000"/>
            <a:ext cx="3048919" cy="1335224"/>
          </a:xfrm>
          <a:prstGeom prst="rect">
            <a:avLst/>
          </a:prstGeom>
          <a:noFill/>
          <a:ln w="381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0000"/>
              </a:buClr>
              <a:buFont typeface="Wingdings" panose="05000000000000000000" pitchFamily="2" charset="2"/>
              <a:buChar char="§"/>
            </a:pPr>
            <a:r>
              <a:rPr lang="en-US" sz="2200" dirty="0">
                <a:solidFill>
                  <a:srgbClr val="FF0000"/>
                </a:solidFill>
              </a:rPr>
              <a:t>Important</a:t>
            </a:r>
            <a:r>
              <a:rPr lang="en-US" sz="2200" b="1" dirty="0">
                <a:solidFill>
                  <a:srgbClr val="FF0000"/>
                </a:solidFill>
              </a:rPr>
              <a:t>.</a:t>
            </a:r>
          </a:p>
          <a:p>
            <a:pPr marL="285750" indent="-285750">
              <a:buClr>
                <a:schemeClr val="tx1">
                  <a:lumMod val="50000"/>
                  <a:lumOff val="50000"/>
                </a:schemeClr>
              </a:buClr>
              <a:buFont typeface="Wingdings" panose="05000000000000000000" pitchFamily="2" charset="2"/>
              <a:buChar char="§"/>
            </a:pPr>
            <a:r>
              <a:rPr lang="en-US" sz="2200" dirty="0" smtClean="0">
                <a:solidFill>
                  <a:srgbClr val="00B050"/>
                </a:solidFill>
              </a:rPr>
              <a:t>Doctors notes</a:t>
            </a:r>
            <a:r>
              <a:rPr lang="en-US" sz="2200" dirty="0" smtClean="0">
                <a:solidFill>
                  <a:schemeClr val="bg1">
                    <a:lumMod val="50000"/>
                  </a:schemeClr>
                </a:solidFill>
              </a:rPr>
              <a:t>.</a:t>
            </a:r>
            <a:endParaRPr lang="en-US" sz="2200" dirty="0">
              <a:solidFill>
                <a:schemeClr val="bg1">
                  <a:lumMod val="50000"/>
                </a:schemeClr>
              </a:solidFill>
            </a:endParaRPr>
          </a:p>
          <a:p>
            <a:pPr marL="285750" indent="-285750">
              <a:buClr>
                <a:schemeClr val="tx1">
                  <a:lumMod val="95000"/>
                  <a:lumOff val="5000"/>
                </a:schemeClr>
              </a:buClr>
              <a:buFont typeface="Wingdings" panose="05000000000000000000" pitchFamily="2" charset="2"/>
              <a:buChar char="§"/>
            </a:pPr>
            <a:r>
              <a:rPr lang="en-US" sz="2200" dirty="0" smtClean="0">
                <a:solidFill>
                  <a:schemeClr val="tx1"/>
                </a:solidFill>
              </a:rPr>
              <a:t>Doctors slides.</a:t>
            </a:r>
          </a:p>
          <a:p>
            <a:pPr marL="285750" indent="-285750">
              <a:buClr>
                <a:schemeClr val="tx1">
                  <a:lumMod val="95000"/>
                  <a:lumOff val="5000"/>
                </a:schemeClr>
              </a:buClr>
              <a:buFont typeface="Wingdings" panose="05000000000000000000" pitchFamily="2" charset="2"/>
              <a:buChar char="§"/>
            </a:pPr>
            <a:r>
              <a:rPr lang="en-US" sz="2200" dirty="0" smtClean="0">
                <a:solidFill>
                  <a:schemeClr val="bg1">
                    <a:lumMod val="65000"/>
                  </a:schemeClr>
                </a:solidFill>
              </a:rPr>
              <a:t>Extra info .</a:t>
            </a:r>
          </a:p>
        </p:txBody>
      </p:sp>
      <p:pic>
        <p:nvPicPr>
          <p:cNvPr id="9" name="صورة 6" descr="bio logo 436.png"/>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13" name="object 9"/>
          <p:cNvSpPr/>
          <p:nvPr/>
        </p:nvSpPr>
        <p:spPr>
          <a:xfrm>
            <a:off x="3468100" y="3689545"/>
            <a:ext cx="2046026" cy="1504139"/>
          </a:xfrm>
          <a:prstGeom prst="rect">
            <a:avLst/>
          </a:prstGeom>
          <a:blipFill>
            <a:blip r:embed="rId8" cstate="print"/>
            <a:stretch>
              <a:fillRect/>
            </a:stretch>
          </a:blipFill>
        </p:spPr>
        <p:txBody>
          <a:bodyPr wrap="square" lIns="0" tIns="0" rIns="0" bIns="0" rtlCol="0"/>
          <a:lstStyle/>
          <a:p>
            <a:endParaRPr/>
          </a:p>
        </p:txBody>
      </p:sp>
      <p:sp>
        <p:nvSpPr>
          <p:cNvPr id="10" name="TextBox 12"/>
          <p:cNvSpPr txBox="1"/>
          <p:nvPr/>
        </p:nvSpPr>
        <p:spPr>
          <a:xfrm>
            <a:off x="750552" y="3786917"/>
            <a:ext cx="2358461" cy="1077218"/>
          </a:xfrm>
          <a:prstGeom prst="rect">
            <a:avLst/>
          </a:prstGeom>
          <a:noFill/>
          <a:ln w="22225">
            <a:solidFill>
              <a:schemeClr val="bg2">
                <a:lumMod val="75000"/>
              </a:schemeClr>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rtl="0"/>
            <a:r>
              <a:rPr lang="ar-SA" sz="1600" b="1" dirty="0" smtClean="0">
                <a:solidFill>
                  <a:schemeClr val="bg1"/>
                </a:solidFill>
                <a:latin typeface="Century Gothic" charset="0"/>
                <a:ea typeface="Century Gothic" charset="0"/>
                <a:cs typeface="Century Gothic" charset="0"/>
              </a:rPr>
              <a:t>قال صلى الله عليه وسلم</a:t>
            </a:r>
            <a:r>
              <a:rPr lang="ar-SA" sz="1600" b="1" dirty="0" smtClean="0">
                <a:solidFill>
                  <a:schemeClr val="bg1"/>
                </a:solidFill>
                <a:latin typeface="Century Gothic" charset="0"/>
                <a:ea typeface="Century Gothic" charset="0"/>
                <a:cs typeface="Century Gothic" charset="0"/>
                <a:sym typeface="Wingdings" panose="05000000000000000000" pitchFamily="2" charset="2"/>
              </a:rPr>
              <a:t>:</a:t>
            </a:r>
          </a:p>
          <a:p>
            <a:pPr algn="ctr" rtl="0"/>
            <a:r>
              <a:rPr lang="ar-SA" sz="1600" b="1" dirty="0" smtClean="0">
                <a:solidFill>
                  <a:schemeClr val="bg1"/>
                </a:solidFill>
                <a:latin typeface="Century Gothic" charset="0"/>
                <a:ea typeface="Century Gothic" charset="0"/>
                <a:cs typeface="Century Gothic" charset="0"/>
                <a:sym typeface="Wingdings" panose="05000000000000000000" pitchFamily="2" charset="2"/>
              </a:rPr>
              <a:t>«احب الناس إلى الله انفعهم للناس»</a:t>
            </a:r>
          </a:p>
          <a:p>
            <a:pPr algn="ctr" rtl="0"/>
            <a:r>
              <a:rPr lang="ar-SA" sz="1600" b="1" dirty="0" smtClean="0">
                <a:solidFill>
                  <a:schemeClr val="bg1"/>
                </a:solidFill>
                <a:latin typeface="Century Gothic" charset="0"/>
                <a:ea typeface="Century Gothic" charset="0"/>
                <a:cs typeface="Century Gothic" charset="0"/>
                <a:sym typeface="Wingdings" panose="05000000000000000000" pitchFamily="2" charset="2"/>
              </a:rPr>
              <a:t>-احتسبوا الاجر وادرسوا كويس.</a:t>
            </a:r>
            <a:endParaRPr lang="en-US" sz="11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69457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a:xfrm>
            <a:off x="827130" y="6492875"/>
            <a:ext cx="4114800" cy="365125"/>
          </a:xfrm>
        </p:spPr>
        <p:txBody>
          <a:bodyPr/>
          <a:lstStyle/>
          <a:p>
            <a:r>
              <a:rPr lang="ar-SA" sz="1800" b="1" u="sng" dirty="0" smtClean="0">
                <a:solidFill>
                  <a:srgbClr val="44546A"/>
                </a:solidFill>
              </a:rPr>
              <a:t>المحاضرة سهلة وبسيطة وسريعة الفهم</a:t>
            </a:r>
            <a:endParaRPr lang="en-US" sz="1800" b="1" u="sng" dirty="0">
              <a:solidFill>
                <a:srgbClr val="44546A"/>
              </a:solidFill>
            </a:endParaRPr>
          </a:p>
        </p:txBody>
      </p:sp>
      <p:pic>
        <p:nvPicPr>
          <p:cNvPr id="9" name="Picture 2" descr="179-5-iline_defa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822" y="904795"/>
            <a:ext cx="7022176" cy="430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ChangeArrowheads="1"/>
          </p:cNvSpPr>
          <p:nvPr/>
        </p:nvSpPr>
        <p:spPr bwMode="auto">
          <a:xfrm>
            <a:off x="8222998" y="2373007"/>
            <a:ext cx="3969003"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ts val="700"/>
              </a:spcBef>
              <a:buClr>
                <a:schemeClr val="tx2"/>
              </a:buClr>
              <a:buSzPct val="95000"/>
              <a:buFont typeface="Wingdings" pitchFamily="2" charset="2"/>
              <a:buChar char=""/>
              <a:defRPr sz="3000">
                <a:solidFill>
                  <a:schemeClr val="tx1"/>
                </a:solidFill>
                <a:latin typeface="Corbel" pitchFamily="34" charset="0"/>
                <a:cs typeface="Tahoma" pitchFamily="34" charset="0"/>
              </a:defRPr>
            </a:lvl1pPr>
            <a:lvl2pPr marL="742950" indent="-285750">
              <a:spcBef>
                <a:spcPct val="20000"/>
              </a:spcBef>
              <a:buClr>
                <a:schemeClr val="accent2"/>
              </a:buClr>
              <a:buSzPct val="90000"/>
              <a:buFont typeface="Wingdings" pitchFamily="2" charset="2"/>
              <a:buChar char=""/>
              <a:defRPr sz="2600">
                <a:solidFill>
                  <a:schemeClr val="tx1"/>
                </a:solidFill>
                <a:latin typeface="Corbel" pitchFamily="34" charset="0"/>
                <a:cs typeface="Tahoma" pitchFamily="34" charset="0"/>
              </a:defRPr>
            </a:lvl2pPr>
            <a:lvl3pPr marL="1143000" indent="-228600">
              <a:spcBef>
                <a:spcPct val="20000"/>
              </a:spcBef>
              <a:buClr>
                <a:schemeClr val="accent2"/>
              </a:buClr>
              <a:buFont typeface="Wingdings 2" pitchFamily="18" charset="2"/>
              <a:buChar char=""/>
              <a:defRPr sz="2400">
                <a:solidFill>
                  <a:schemeClr val="tx1"/>
                </a:solidFill>
                <a:latin typeface="Corbel" pitchFamily="34" charset="0"/>
                <a:cs typeface="Tahoma" pitchFamily="34" charset="0"/>
              </a:defRPr>
            </a:lvl3pPr>
            <a:lvl4pPr marL="1600200" indent="-228600">
              <a:spcBef>
                <a:spcPct val="20000"/>
              </a:spcBef>
              <a:buClr>
                <a:srgbClr val="FEB80A"/>
              </a:buClr>
              <a:buFont typeface="Wingdings 3" pitchFamily="18" charset="2"/>
              <a:buChar char=""/>
              <a:defRPr sz="2200">
                <a:solidFill>
                  <a:schemeClr val="tx1"/>
                </a:solidFill>
                <a:latin typeface="Corbel" pitchFamily="34" charset="0"/>
                <a:cs typeface="Tahoma" pitchFamily="34" charset="0"/>
              </a:defRPr>
            </a:lvl4pPr>
            <a:lvl5pPr marL="2057400" indent="-228600">
              <a:spcBef>
                <a:spcPct val="20000"/>
              </a:spcBef>
              <a:buClr>
                <a:srgbClr val="FEB80A"/>
              </a:buClr>
              <a:buFont typeface="Wingdings 2"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cs typeface="Tahoma" pitchFamily="34" charset="0"/>
              </a:defRPr>
            </a:lvl9pPr>
          </a:lstStyle>
          <a:p>
            <a:pPr rtl="1" eaLnBrk="1" hangingPunct="1">
              <a:spcBef>
                <a:spcPct val="0"/>
              </a:spcBef>
              <a:buClrTx/>
              <a:buSzTx/>
              <a:buFontTx/>
              <a:buNone/>
            </a:pPr>
            <a:r>
              <a:rPr lang="en-US" altLang="en-US" sz="2200" dirty="0">
                <a:solidFill>
                  <a:srgbClr val="334E5D"/>
                </a:solidFill>
                <a:latin typeface="+mn-lt"/>
                <a:ea typeface="ＭＳ Ｐゴシック" charset="-128"/>
                <a:cs typeface="+mn-cs"/>
              </a:rPr>
              <a:t>A: normal serum. </a:t>
            </a:r>
          </a:p>
          <a:p>
            <a:pPr rtl="1" eaLnBrk="1" hangingPunct="1">
              <a:spcBef>
                <a:spcPct val="0"/>
              </a:spcBef>
              <a:buClrTx/>
              <a:buSzTx/>
              <a:buFontTx/>
              <a:buNone/>
            </a:pPr>
            <a:r>
              <a:rPr lang="en-US" altLang="en-US" sz="2200" dirty="0">
                <a:solidFill>
                  <a:srgbClr val="334E5D"/>
                </a:solidFill>
                <a:latin typeface="+mn-lt"/>
                <a:ea typeface="ＭＳ Ｐゴシック" charset="-128"/>
                <a:cs typeface="+mn-cs"/>
              </a:rPr>
              <a:t>B: multiple myeloma showing </a:t>
            </a:r>
            <a:r>
              <a:rPr lang="en-US" altLang="en-US" sz="2200" dirty="0" smtClean="0">
                <a:solidFill>
                  <a:srgbClr val="334E5D"/>
                </a:solidFill>
                <a:latin typeface="+mn-lt"/>
                <a:ea typeface="ＭＳ Ｐゴシック" charset="-128"/>
                <a:cs typeface="+mn-cs"/>
              </a:rPr>
              <a:t>Monoclonal </a:t>
            </a:r>
            <a:r>
              <a:rPr lang="en-US" altLang="en-US" sz="2200" dirty="0">
                <a:solidFill>
                  <a:srgbClr val="334E5D"/>
                </a:solidFill>
                <a:latin typeface="+mn-lt"/>
                <a:ea typeface="ＭＳ Ｐゴシック" charset="-128"/>
                <a:cs typeface="+mn-cs"/>
              </a:rPr>
              <a:t>component in the gamma region. </a:t>
            </a:r>
          </a:p>
          <a:p>
            <a:pPr rtl="1" eaLnBrk="1" hangingPunct="1">
              <a:spcBef>
                <a:spcPct val="0"/>
              </a:spcBef>
              <a:buClrTx/>
              <a:buSzTx/>
              <a:buFontTx/>
              <a:buNone/>
            </a:pPr>
            <a:r>
              <a:rPr lang="en-US" altLang="en-US" sz="2200" dirty="0">
                <a:solidFill>
                  <a:srgbClr val="334E5D"/>
                </a:solidFill>
                <a:latin typeface="+mn-lt"/>
                <a:ea typeface="ＭＳ Ｐゴシック" charset="-128"/>
                <a:cs typeface="+mn-cs"/>
              </a:rPr>
              <a:t>C: densitometry tracing of A showing the 5 zones of the high resolution </a:t>
            </a:r>
            <a:r>
              <a:rPr lang="en-US" altLang="en-US" sz="2200" dirty="0" smtClean="0">
                <a:solidFill>
                  <a:srgbClr val="334E5D"/>
                </a:solidFill>
                <a:latin typeface="+mn-lt"/>
                <a:ea typeface="ＭＳ Ｐゴシック" charset="-128"/>
                <a:cs typeface="+mn-cs"/>
              </a:rPr>
              <a:t>agarose </a:t>
            </a:r>
            <a:r>
              <a:rPr lang="en-US" altLang="en-US" sz="2200" dirty="0">
                <a:solidFill>
                  <a:srgbClr val="334E5D"/>
                </a:solidFill>
                <a:latin typeface="+mn-lt"/>
                <a:ea typeface="ＭＳ Ｐゴシック" charset="-128"/>
                <a:cs typeface="+mn-cs"/>
              </a:rPr>
              <a:t>electrophoresis. </a:t>
            </a:r>
          </a:p>
          <a:p>
            <a:pPr rtl="1" eaLnBrk="1" hangingPunct="1">
              <a:spcBef>
                <a:spcPct val="0"/>
              </a:spcBef>
              <a:buClrTx/>
              <a:buSzTx/>
              <a:buFontTx/>
              <a:buNone/>
            </a:pPr>
            <a:r>
              <a:rPr lang="en-US" altLang="en-US" sz="2200" dirty="0">
                <a:solidFill>
                  <a:srgbClr val="334E5D"/>
                </a:solidFill>
                <a:latin typeface="+mn-lt"/>
                <a:ea typeface="ＭＳ Ｐゴシック" charset="-128"/>
                <a:cs typeface="+mn-cs"/>
              </a:rPr>
              <a:t>D: densitometry of the M component of B, termed the M </a:t>
            </a:r>
            <a:r>
              <a:rPr lang="en-US" altLang="en-US" sz="2200" dirty="0" smtClean="0">
                <a:solidFill>
                  <a:srgbClr val="334E5D"/>
                </a:solidFill>
                <a:latin typeface="+mn-lt"/>
                <a:ea typeface="ＭＳ Ｐゴシック" charset="-128"/>
                <a:cs typeface="+mn-cs"/>
              </a:rPr>
              <a:t>Spike.</a:t>
            </a:r>
            <a:r>
              <a:rPr lang="ar-SA" altLang="en-US" sz="2200" dirty="0" smtClean="0">
                <a:solidFill>
                  <a:srgbClr val="334E5D"/>
                </a:solidFill>
                <a:latin typeface="+mn-lt"/>
                <a:ea typeface="ＭＳ Ｐゴシック" charset="-128"/>
                <a:cs typeface="+mn-cs"/>
              </a:rPr>
              <a:t> </a:t>
            </a:r>
            <a:endParaRPr lang="ar-SA" altLang="en-US" sz="2200" dirty="0">
              <a:solidFill>
                <a:srgbClr val="334E5D"/>
              </a:solidFill>
              <a:latin typeface="+mn-lt"/>
              <a:ea typeface="ＭＳ Ｐゴシック" charset="-128"/>
              <a:cs typeface="+mn-cs"/>
            </a:endParaRPr>
          </a:p>
        </p:txBody>
      </p:sp>
      <p:sp>
        <p:nvSpPr>
          <p:cNvPr id="11" name="TextBox 10"/>
          <p:cNvSpPr txBox="1"/>
          <p:nvPr/>
        </p:nvSpPr>
        <p:spPr>
          <a:xfrm>
            <a:off x="8376959" y="1072450"/>
            <a:ext cx="2558771" cy="1200329"/>
          </a:xfrm>
          <a:prstGeom prst="rect">
            <a:avLst/>
          </a:prstGeom>
          <a:solidFill>
            <a:schemeClr val="bg1">
              <a:lumMod val="95000"/>
            </a:schemeClr>
          </a:solidFill>
          <a:ln w="19050">
            <a:solidFill>
              <a:srgbClr val="5B8B87"/>
            </a:solidFill>
            <a:prstDash val="dash"/>
          </a:ln>
        </p:spPr>
        <p:txBody>
          <a:bodyPr wrap="square" rtlCol="0">
            <a:spAutoFit/>
          </a:bodyPr>
          <a:lstStyle>
            <a:defPPr>
              <a:defRPr lang="en-US"/>
            </a:defPPr>
            <a:lvl1pPr algn="ctr">
              <a:defRPr>
                <a:solidFill>
                  <a:srgbClr val="00B050"/>
                </a:solidFill>
              </a:defRPr>
            </a:lvl1pPr>
          </a:lstStyle>
          <a:p>
            <a:r>
              <a:rPr lang="en-US" dirty="0"/>
              <a:t>This method isn’t used anymore, you don’t need to memorize it just take an idea about it.</a:t>
            </a:r>
          </a:p>
        </p:txBody>
      </p:sp>
      <p:sp>
        <p:nvSpPr>
          <p:cNvPr id="12" name="Rectangle 11"/>
          <p:cNvSpPr/>
          <p:nvPr/>
        </p:nvSpPr>
        <p:spPr>
          <a:xfrm>
            <a:off x="1244485" y="76188"/>
            <a:ext cx="9160424" cy="769441"/>
          </a:xfrm>
          <a:prstGeom prst="rect">
            <a:avLst/>
          </a:prstGeom>
        </p:spPr>
        <p:txBody>
          <a:bodyPr wrap="square">
            <a:spAutoFit/>
          </a:bodyPr>
          <a:lstStyle/>
          <a:p>
            <a:r>
              <a:rPr lang="en-US" sz="4400" dirty="0">
                <a:solidFill>
                  <a:srgbClr val="517A91"/>
                </a:solidFill>
                <a:latin typeface="Century Gothic" charset="0"/>
                <a:ea typeface="Century Gothic" charset="0"/>
                <a:cs typeface="Century Gothic" charset="0"/>
              </a:rPr>
              <a:t>Multiple myeloma:</a:t>
            </a:r>
          </a:p>
        </p:txBody>
      </p:sp>
      <p:cxnSp>
        <p:nvCxnSpPr>
          <p:cNvPr id="13" name="Straight Connector 12"/>
          <p:cNvCxnSpPr/>
          <p:nvPr/>
        </p:nvCxnSpPr>
        <p:spPr>
          <a:xfrm flipH="1">
            <a:off x="1157931" y="825687"/>
            <a:ext cx="9579609"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4" name="TextBox 13"/>
          <p:cNvSpPr txBox="1"/>
          <p:nvPr/>
        </p:nvSpPr>
        <p:spPr>
          <a:xfrm>
            <a:off x="4988894" y="5373297"/>
            <a:ext cx="2538062" cy="646331"/>
          </a:xfrm>
          <a:prstGeom prst="rect">
            <a:avLst/>
          </a:prstGeom>
          <a:solidFill>
            <a:schemeClr val="bg1">
              <a:lumMod val="95000"/>
            </a:schemeClr>
          </a:solidFill>
          <a:ln w="19050">
            <a:solidFill>
              <a:srgbClr val="5B8B87"/>
            </a:solidFill>
            <a:prstDash val="dash"/>
          </a:ln>
        </p:spPr>
        <p:txBody>
          <a:bodyPr wrap="square" rtlCol="0">
            <a:spAutoFit/>
          </a:bodyPr>
          <a:lstStyle>
            <a:defPPr>
              <a:defRPr lang="en-US"/>
            </a:defPPr>
            <a:lvl1pPr algn="ctr">
              <a:defRPr>
                <a:solidFill>
                  <a:srgbClr val="00B050"/>
                </a:solidFill>
              </a:defRPr>
            </a:lvl1pPr>
          </a:lstStyle>
          <a:p>
            <a:r>
              <a:rPr lang="en-US" dirty="0" smtClean="0"/>
              <a:t>M spike is always smaller than albumins spike</a:t>
            </a:r>
            <a:endParaRPr lang="en-US" dirty="0"/>
          </a:p>
        </p:txBody>
      </p:sp>
      <p:pic>
        <p:nvPicPr>
          <p:cNvPr id="15" name="صورة 6" descr="bio logo 436.png"/>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66000"/>
                    </a14:imgEffect>
                    <a14:imgEffect>
                      <a14:brightnessContrast contrast="-20000"/>
                    </a14:imgEffect>
                  </a14:imgLayer>
                </a14:imgProps>
              </a:ext>
            </a:extLst>
          </a:blip>
          <a:stretch>
            <a:fillRect/>
          </a:stretch>
        </p:blipFill>
        <p:spPr>
          <a:xfrm>
            <a:off x="9854811" y="5729734"/>
            <a:ext cx="1580444" cy="1549544"/>
          </a:xfrm>
          <a:prstGeom prst="rect">
            <a:avLst/>
          </a:prstGeom>
        </p:spPr>
      </p:pic>
    </p:spTree>
    <p:extLst>
      <p:ext uri="{BB962C8B-B14F-4D97-AF65-F5344CB8AC3E}">
        <p14:creationId xmlns:p14="http://schemas.microsoft.com/office/powerpoint/2010/main" val="3638490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60121184"/>
              </p:ext>
            </p:extLst>
          </p:nvPr>
        </p:nvGraphicFramePr>
        <p:xfrm>
          <a:off x="1223967" y="673925"/>
          <a:ext cx="10379028" cy="601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a:xfrm>
            <a:off x="827130" y="6492875"/>
            <a:ext cx="4114800" cy="365125"/>
          </a:xfrm>
        </p:spPr>
        <p:txBody>
          <a:bodyPr/>
          <a:lstStyle/>
          <a:p>
            <a:r>
              <a:rPr lang="ar-SA" sz="1800" b="1" u="sng" dirty="0" smtClean="0">
                <a:solidFill>
                  <a:srgbClr val="44546A"/>
                </a:solidFill>
              </a:rPr>
              <a:t>المحاضرة سهلة وبسيطة وسريعة الفهم</a:t>
            </a:r>
            <a:endParaRPr lang="en-US" sz="1800" b="1" u="sng" dirty="0">
              <a:solidFill>
                <a:srgbClr val="44546A"/>
              </a:solidFill>
            </a:endParaRPr>
          </a:p>
        </p:txBody>
      </p:sp>
      <p:sp>
        <p:nvSpPr>
          <p:cNvPr id="8" name="TextBox 7"/>
          <p:cNvSpPr txBox="1"/>
          <p:nvPr/>
        </p:nvSpPr>
        <p:spPr>
          <a:xfrm>
            <a:off x="6760489" y="290117"/>
            <a:ext cx="3038029" cy="369332"/>
          </a:xfrm>
          <a:prstGeom prst="rect">
            <a:avLst/>
          </a:prstGeom>
          <a:noFill/>
          <a:ln w="19050">
            <a:solidFill>
              <a:schemeClr val="bg1">
                <a:lumMod val="65000"/>
              </a:schemeClr>
            </a:solidFill>
          </a:ln>
        </p:spPr>
        <p:txBody>
          <a:bodyPr wrap="square" rtlCol="0">
            <a:spAutoFit/>
          </a:bodyPr>
          <a:lstStyle/>
          <a:p>
            <a:pPr algn="ctr"/>
            <a:r>
              <a:rPr lang="ar-SA" dirty="0" smtClean="0">
                <a:solidFill>
                  <a:schemeClr val="bg1">
                    <a:lumMod val="65000"/>
                  </a:schemeClr>
                </a:solidFill>
              </a:rPr>
              <a:t>تقسم الى حالات مرضية وغيرمرضية</a:t>
            </a:r>
            <a:endParaRPr lang="en-US" dirty="0">
              <a:solidFill>
                <a:schemeClr val="bg1">
                  <a:lumMod val="65000"/>
                </a:schemeClr>
              </a:solidFill>
            </a:endParaRPr>
          </a:p>
        </p:txBody>
      </p:sp>
      <p:sp>
        <p:nvSpPr>
          <p:cNvPr id="10" name="Rectangle 9"/>
          <p:cNvSpPr/>
          <p:nvPr/>
        </p:nvSpPr>
        <p:spPr>
          <a:xfrm>
            <a:off x="1244485" y="76188"/>
            <a:ext cx="9160424" cy="769441"/>
          </a:xfrm>
          <a:prstGeom prst="rect">
            <a:avLst/>
          </a:prstGeom>
        </p:spPr>
        <p:txBody>
          <a:bodyPr wrap="square">
            <a:spAutoFit/>
          </a:bodyPr>
          <a:lstStyle/>
          <a:p>
            <a:r>
              <a:rPr lang="en-US" sz="4400" dirty="0">
                <a:solidFill>
                  <a:srgbClr val="517A91"/>
                </a:solidFill>
                <a:latin typeface="Century Gothic" charset="0"/>
                <a:ea typeface="Century Gothic" charset="0"/>
                <a:cs typeface="Century Gothic" charset="0"/>
              </a:rPr>
              <a:t>2-Renal proteinuria:</a:t>
            </a:r>
          </a:p>
        </p:txBody>
      </p:sp>
      <p:cxnSp>
        <p:nvCxnSpPr>
          <p:cNvPr id="11" name="Straight Connector 10"/>
          <p:cNvCxnSpPr/>
          <p:nvPr/>
        </p:nvCxnSpPr>
        <p:spPr>
          <a:xfrm flipH="1">
            <a:off x="1157931" y="825687"/>
            <a:ext cx="9579609"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9" name="Rectangle 8"/>
          <p:cNvSpPr/>
          <p:nvPr/>
        </p:nvSpPr>
        <p:spPr>
          <a:xfrm>
            <a:off x="1777467" y="1113405"/>
            <a:ext cx="4007318" cy="646331"/>
          </a:xfrm>
          <a:prstGeom prst="rect">
            <a:avLst/>
          </a:prstGeom>
          <a:solidFill>
            <a:schemeClr val="bg1">
              <a:lumMod val="95000"/>
            </a:schemeClr>
          </a:solidFill>
          <a:ln w="19050">
            <a:solidFill>
              <a:srgbClr val="5B8B87"/>
            </a:solidFill>
            <a:prstDash val="dash"/>
          </a:ln>
        </p:spPr>
        <p:txBody>
          <a:bodyPr wrap="square" rtlCol="0">
            <a:spAutoFit/>
          </a:bodyPr>
          <a:lstStyle/>
          <a:p>
            <a:pPr algn="ctr"/>
            <a:r>
              <a:rPr lang="en-US" dirty="0">
                <a:solidFill>
                  <a:srgbClr val="00B050"/>
                </a:solidFill>
              </a:rPr>
              <a:t>(low and high molecular weight proteins are filtered as in nephrotic syndrome)</a:t>
            </a:r>
          </a:p>
        </p:txBody>
      </p:sp>
      <p:cxnSp>
        <p:nvCxnSpPr>
          <p:cNvPr id="13" name="Straight Arrow Connector 12"/>
          <p:cNvCxnSpPr/>
          <p:nvPr/>
        </p:nvCxnSpPr>
        <p:spPr>
          <a:xfrm flipV="1">
            <a:off x="3262964" y="1911505"/>
            <a:ext cx="0" cy="552561"/>
          </a:xfrm>
          <a:prstGeom prst="straightConnector1">
            <a:avLst/>
          </a:prstGeom>
          <a:ln>
            <a:solidFill>
              <a:srgbClr val="729D91"/>
            </a:solidFill>
            <a:tailEnd type="triangle"/>
          </a:ln>
        </p:spPr>
        <p:style>
          <a:lnRef idx="1">
            <a:schemeClr val="accent1"/>
          </a:lnRef>
          <a:fillRef idx="0">
            <a:schemeClr val="accent1"/>
          </a:fillRef>
          <a:effectRef idx="0">
            <a:schemeClr val="accent1"/>
          </a:effectRef>
          <a:fontRef idx="minor">
            <a:schemeClr val="tx1"/>
          </a:fontRef>
        </p:style>
      </p:cxnSp>
      <p:pic>
        <p:nvPicPr>
          <p:cNvPr id="16" name="صورة 6" descr="bio logo 436.png"/>
          <p:cNvPicPr>
            <a:picLocks noChangeAspect="1"/>
          </p:cNvPicPr>
          <p:nvPr/>
        </p:nvPicPr>
        <p:blipFill>
          <a:blip r:embed="rId8">
            <a:extLst>
              <a:ext uri="{BEBA8EAE-BF5A-486C-A8C5-ECC9F3942E4B}">
                <a14:imgProps xmlns:a14="http://schemas.microsoft.com/office/drawing/2010/main">
                  <a14:imgLayer r:embed="rId9">
                    <a14:imgEffect>
                      <a14:colorTemperature colorTemp="5300"/>
                    </a14:imgEffect>
                    <a14:imgEffect>
                      <a14:saturation sat="66000"/>
                    </a14:imgEffect>
                    <a14:imgEffect>
                      <a14:brightnessContrast contrast="-20000"/>
                    </a14:imgEffect>
                  </a14:imgLayer>
                </a14:imgProps>
              </a:ext>
            </a:extLst>
          </a:blip>
          <a:stretch>
            <a:fillRect/>
          </a:stretch>
        </p:blipFill>
        <p:spPr>
          <a:xfrm>
            <a:off x="9854811" y="5729734"/>
            <a:ext cx="1580444" cy="1549544"/>
          </a:xfrm>
          <a:prstGeom prst="rect">
            <a:avLst/>
          </a:prstGeom>
        </p:spPr>
      </p:pic>
    </p:spTree>
    <p:extLst>
      <p:ext uri="{BB962C8B-B14F-4D97-AF65-F5344CB8AC3E}">
        <p14:creationId xmlns:p14="http://schemas.microsoft.com/office/powerpoint/2010/main" val="3906540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a:xfrm>
            <a:off x="827130" y="6492875"/>
            <a:ext cx="4114800" cy="365125"/>
          </a:xfrm>
        </p:spPr>
        <p:txBody>
          <a:bodyPr/>
          <a:lstStyle/>
          <a:p>
            <a:r>
              <a:rPr lang="ar-SA" sz="1800" b="1" u="sng" dirty="0" smtClean="0">
                <a:solidFill>
                  <a:srgbClr val="44546A"/>
                </a:solidFill>
              </a:rPr>
              <a:t>المحاضرة سهلة وبسيطة وسريعة الفهم</a:t>
            </a:r>
            <a:endParaRPr lang="en-US" sz="1800" b="1" u="sng" dirty="0">
              <a:solidFill>
                <a:srgbClr val="44546A"/>
              </a:solidFill>
            </a:endParaRPr>
          </a:p>
        </p:txBody>
      </p:sp>
      <p:sp>
        <p:nvSpPr>
          <p:cNvPr id="9" name="TextBox 8"/>
          <p:cNvSpPr txBox="1"/>
          <p:nvPr/>
        </p:nvSpPr>
        <p:spPr>
          <a:xfrm>
            <a:off x="4690719" y="976184"/>
            <a:ext cx="3596638" cy="369332"/>
          </a:xfrm>
          <a:prstGeom prst="rect">
            <a:avLst/>
          </a:prstGeom>
          <a:solidFill>
            <a:schemeClr val="bg1">
              <a:lumMod val="95000"/>
            </a:schemeClr>
          </a:solidFill>
          <a:ln w="19050">
            <a:solidFill>
              <a:srgbClr val="5B8B87"/>
            </a:solidFill>
            <a:prstDash val="dash"/>
          </a:ln>
        </p:spPr>
        <p:txBody>
          <a:bodyPr wrap="square" rtlCol="0">
            <a:spAutoFit/>
          </a:bodyPr>
          <a:lstStyle>
            <a:defPPr>
              <a:defRPr lang="en-US"/>
            </a:defPPr>
            <a:lvl1pPr algn="ctr">
              <a:defRPr>
                <a:solidFill>
                  <a:srgbClr val="00B050"/>
                </a:solidFill>
              </a:defRPr>
            </a:lvl1pPr>
          </a:lstStyle>
          <a:p>
            <a:r>
              <a:rPr lang="ar-SA" dirty="0"/>
              <a:t>ارتفاع بمقدار البروتين بشكل طبيعي</a:t>
            </a:r>
            <a:endParaRPr lang="en-US" dirty="0"/>
          </a:p>
        </p:txBody>
      </p:sp>
      <p:sp>
        <p:nvSpPr>
          <p:cNvPr id="11" name="Rectangle 2"/>
          <p:cNvSpPr>
            <a:spLocks noGrp="1" noChangeArrowheads="1"/>
          </p:cNvSpPr>
          <p:nvPr>
            <p:ph idx="1"/>
          </p:nvPr>
        </p:nvSpPr>
        <p:spPr>
          <a:xfrm>
            <a:off x="1223967" y="1097576"/>
            <a:ext cx="8661178" cy="3031662"/>
          </a:xfrm>
        </p:spPr>
        <p:txBody>
          <a:bodyPr>
            <a:normAutofit/>
          </a:bodyPr>
          <a:lstStyle/>
          <a:p>
            <a:pPr marL="571500" indent="-457200">
              <a:buClr>
                <a:schemeClr val="bg1"/>
              </a:buClr>
              <a:buFont typeface="Wingdings" panose="05000000000000000000" pitchFamily="2" charset="2"/>
              <a:buChar char="ü"/>
            </a:pPr>
            <a:endParaRPr lang="en-US" altLang="en-US" sz="2000" dirty="0" smtClean="0">
              <a:solidFill>
                <a:schemeClr val="tx1">
                  <a:lumMod val="85000"/>
                  <a:lumOff val="15000"/>
                </a:schemeClr>
              </a:solidFill>
              <a:latin typeface="Calibri" pitchFamily="34" charset="0"/>
              <a:cs typeface="Tahoma" pitchFamily="34" charset="0"/>
            </a:endParaRPr>
          </a:p>
          <a:p>
            <a:pPr marL="571500" indent="-457200">
              <a:buClr>
                <a:schemeClr val="bg1"/>
              </a:buClr>
              <a:buFont typeface="Wingdings" panose="05000000000000000000" pitchFamily="2" charset="2"/>
              <a:buChar char="ü"/>
            </a:pPr>
            <a:r>
              <a:rPr lang="en-US" altLang="en-US" sz="2200" dirty="0">
                <a:solidFill>
                  <a:srgbClr val="334E5D"/>
                </a:solidFill>
                <a:ea typeface="ＭＳ Ｐゴシック" charset="-128"/>
              </a:rPr>
              <a:t>Persistent benign </a:t>
            </a:r>
            <a:r>
              <a:rPr lang="en-US" altLang="en-US" sz="2200" dirty="0" smtClean="0">
                <a:solidFill>
                  <a:srgbClr val="334E5D"/>
                </a:solidFill>
                <a:ea typeface="ＭＳ Ｐゴシック" charset="-128"/>
              </a:rPr>
              <a:t>proteinuria .</a:t>
            </a:r>
            <a:endParaRPr lang="en-US" altLang="en-US" sz="2200" dirty="0">
              <a:solidFill>
                <a:srgbClr val="334E5D"/>
              </a:solidFill>
              <a:ea typeface="ＭＳ Ｐゴシック" charset="-128"/>
            </a:endParaRPr>
          </a:p>
          <a:p>
            <a:pPr marL="571500" indent="-457200">
              <a:buClr>
                <a:schemeClr val="bg1"/>
              </a:buClr>
              <a:buFont typeface="Wingdings" panose="05000000000000000000" pitchFamily="2" charset="2"/>
              <a:buChar char="ü"/>
            </a:pPr>
            <a:r>
              <a:rPr lang="en-US" altLang="en-US" sz="2200" dirty="0">
                <a:solidFill>
                  <a:srgbClr val="334E5D"/>
                </a:solidFill>
                <a:ea typeface="ＭＳ Ｐゴシック" charset="-128"/>
              </a:rPr>
              <a:t>Occurs frequently in young adults due to periods spent in a vertical posture</a:t>
            </a:r>
            <a:r>
              <a:rPr lang="en-US" altLang="en-US" sz="2000" dirty="0" smtClean="0">
                <a:solidFill>
                  <a:schemeClr val="tx1">
                    <a:lumMod val="85000"/>
                    <a:lumOff val="15000"/>
                  </a:schemeClr>
                </a:solidFill>
                <a:latin typeface="Calibri" pitchFamily="34" charset="0"/>
                <a:cs typeface="Tahoma" pitchFamily="34" charset="0"/>
              </a:rPr>
              <a:t> </a:t>
            </a:r>
            <a:r>
              <a:rPr lang="en-US" altLang="en-US" sz="2200" b="1" dirty="0">
                <a:solidFill>
                  <a:srgbClr val="00B050"/>
                </a:solidFill>
                <a:ea typeface="ＭＳ Ｐゴシック" charset="-128"/>
              </a:rPr>
              <a:t>like standing, playing football.</a:t>
            </a:r>
          </a:p>
          <a:p>
            <a:pPr marL="571500" indent="-457200">
              <a:buClr>
                <a:schemeClr val="bg1"/>
              </a:buClr>
              <a:buFont typeface="Wingdings" panose="05000000000000000000" pitchFamily="2" charset="2"/>
              <a:buChar char="ü"/>
            </a:pPr>
            <a:r>
              <a:rPr lang="en-US" altLang="en-US" sz="2200" dirty="0">
                <a:solidFill>
                  <a:srgbClr val="334E5D"/>
                </a:solidFill>
                <a:ea typeface="ＭＳ Ｐゴシック" charset="-128"/>
              </a:rPr>
              <a:t>Increased pressure on the renal vein in the vertical position causes orthostatic proteinuria</a:t>
            </a:r>
          </a:p>
          <a:p>
            <a:pPr marL="571500" indent="-457200">
              <a:buClr>
                <a:schemeClr val="bg1"/>
              </a:buClr>
              <a:buFont typeface="Wingdings" panose="05000000000000000000" pitchFamily="2" charset="2"/>
              <a:buChar char="ü"/>
            </a:pPr>
            <a:r>
              <a:rPr lang="en-US" altLang="en-US" sz="2200" dirty="0">
                <a:solidFill>
                  <a:srgbClr val="334E5D"/>
                </a:solidFill>
                <a:ea typeface="ＭＳ Ｐゴシック" charset="-128"/>
              </a:rPr>
              <a:t>Disappears in horizontal posture </a:t>
            </a:r>
            <a:r>
              <a:rPr lang="en-US" altLang="en-US" sz="2200" dirty="0">
                <a:solidFill>
                  <a:srgbClr val="00B050"/>
                </a:solidFill>
                <a:ea typeface="ＭＳ Ｐゴシック" charset="-128"/>
              </a:rPr>
              <a:t>like </a:t>
            </a:r>
            <a:r>
              <a:rPr lang="en-US" altLang="en-US" sz="2200" dirty="0" smtClean="0">
                <a:solidFill>
                  <a:srgbClr val="00B050"/>
                </a:solidFill>
                <a:ea typeface="ＭＳ Ｐゴシック" charset="-128"/>
              </a:rPr>
              <a:t>laying </a:t>
            </a:r>
            <a:r>
              <a:rPr lang="en-US" altLang="en-US" sz="2200" dirty="0">
                <a:solidFill>
                  <a:srgbClr val="00B050"/>
                </a:solidFill>
                <a:ea typeface="ＭＳ Ｐゴシック" charset="-128"/>
              </a:rPr>
              <a:t>or supine position</a:t>
            </a:r>
            <a:r>
              <a:rPr lang="en-US" altLang="en-US" sz="2200" dirty="0" smtClean="0">
                <a:solidFill>
                  <a:srgbClr val="00B050"/>
                </a:solidFill>
                <a:ea typeface="ＭＳ Ｐゴシック" charset="-128"/>
              </a:rPr>
              <a:t>.</a:t>
            </a:r>
            <a:endParaRPr lang="en-US" altLang="en-US" sz="2200" dirty="0">
              <a:solidFill>
                <a:srgbClr val="00B050"/>
              </a:solidFill>
              <a:ea typeface="ＭＳ Ｐゴシック" charset="-128"/>
            </a:endParaRPr>
          </a:p>
        </p:txBody>
      </p:sp>
      <p:sp>
        <p:nvSpPr>
          <p:cNvPr id="12" name="Rectangle 11"/>
          <p:cNvSpPr/>
          <p:nvPr/>
        </p:nvSpPr>
        <p:spPr>
          <a:xfrm>
            <a:off x="1244485" y="76188"/>
            <a:ext cx="9160424" cy="769441"/>
          </a:xfrm>
          <a:prstGeom prst="rect">
            <a:avLst/>
          </a:prstGeom>
        </p:spPr>
        <p:txBody>
          <a:bodyPr wrap="square">
            <a:spAutoFit/>
          </a:bodyPr>
          <a:lstStyle/>
          <a:p>
            <a:r>
              <a:rPr lang="en-US" sz="4400" dirty="0">
                <a:solidFill>
                  <a:srgbClr val="517A91"/>
                </a:solidFill>
                <a:latin typeface="Century Gothic" charset="0"/>
                <a:ea typeface="Century Gothic" charset="0"/>
                <a:cs typeface="Century Gothic" charset="0"/>
              </a:rPr>
              <a:t>Orthostatic (Postural) Proteinuria:</a:t>
            </a:r>
          </a:p>
        </p:txBody>
      </p:sp>
      <p:cxnSp>
        <p:nvCxnSpPr>
          <p:cNvPr id="13" name="Straight Connector 12"/>
          <p:cNvCxnSpPr/>
          <p:nvPr/>
        </p:nvCxnSpPr>
        <p:spPr>
          <a:xfrm flipH="1">
            <a:off x="1157931" y="825687"/>
            <a:ext cx="9579609"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4" name="TextBox 13"/>
          <p:cNvSpPr txBox="1"/>
          <p:nvPr/>
        </p:nvSpPr>
        <p:spPr>
          <a:xfrm>
            <a:off x="10198768" y="982316"/>
            <a:ext cx="1707682" cy="461665"/>
          </a:xfrm>
          <a:prstGeom prst="rect">
            <a:avLst/>
          </a:prstGeom>
          <a:noFill/>
          <a:ln w="19050">
            <a:solidFill>
              <a:srgbClr val="2C4451"/>
            </a:solidFill>
          </a:ln>
        </p:spPr>
        <p:txBody>
          <a:bodyPr wrap="square" rtlCol="0">
            <a:spAutoFit/>
          </a:bodyPr>
          <a:lstStyle/>
          <a:p>
            <a:r>
              <a:rPr lang="en-US" sz="2400" dirty="0" smtClean="0">
                <a:solidFill>
                  <a:srgbClr val="FF0000"/>
                </a:solidFill>
              </a:rPr>
              <a:t>IMPORTANT</a:t>
            </a:r>
            <a:endParaRPr lang="en-US" sz="2400" dirty="0">
              <a:solidFill>
                <a:srgbClr val="FF0000"/>
              </a:solidFill>
            </a:endParaRPr>
          </a:p>
        </p:txBody>
      </p:sp>
      <p:sp>
        <p:nvSpPr>
          <p:cNvPr id="4" name="Rectangle 3"/>
          <p:cNvSpPr/>
          <p:nvPr/>
        </p:nvSpPr>
        <p:spPr>
          <a:xfrm>
            <a:off x="3298258" y="4109609"/>
            <a:ext cx="4671461" cy="646331"/>
          </a:xfrm>
          <a:prstGeom prst="rect">
            <a:avLst/>
          </a:prstGeom>
          <a:solidFill>
            <a:schemeClr val="bg1">
              <a:lumMod val="95000"/>
            </a:schemeClr>
          </a:solidFill>
          <a:ln w="19050">
            <a:solidFill>
              <a:srgbClr val="5B8B87"/>
            </a:solidFill>
            <a:prstDash val="dash"/>
          </a:ln>
        </p:spPr>
        <p:txBody>
          <a:bodyPr wrap="square" rtlCol="0">
            <a:spAutoFit/>
          </a:bodyPr>
          <a:lstStyle/>
          <a:p>
            <a:pPr algn="ctr"/>
            <a:r>
              <a:rPr lang="en-US" altLang="en-US" dirty="0">
                <a:solidFill>
                  <a:srgbClr val="00B050"/>
                </a:solidFill>
              </a:rPr>
              <a:t>How do they diagnose it?</a:t>
            </a:r>
          </a:p>
          <a:p>
            <a:pPr algn="ctr"/>
            <a:r>
              <a:rPr lang="en-US" altLang="en-US" dirty="0">
                <a:solidFill>
                  <a:srgbClr val="00B050"/>
                </a:solidFill>
              </a:rPr>
              <a:t>By taking urine sample after overnight sleeping</a:t>
            </a:r>
          </a:p>
        </p:txBody>
      </p:sp>
      <p:pic>
        <p:nvPicPr>
          <p:cNvPr id="16"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9854811" y="5729734"/>
            <a:ext cx="1580444" cy="1549544"/>
          </a:xfrm>
          <a:prstGeom prst="rect">
            <a:avLst/>
          </a:prstGeom>
        </p:spPr>
      </p:pic>
    </p:spTree>
    <p:extLst>
      <p:ext uri="{BB962C8B-B14F-4D97-AF65-F5344CB8AC3E}">
        <p14:creationId xmlns:p14="http://schemas.microsoft.com/office/powerpoint/2010/main" val="3195397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a:xfrm>
            <a:off x="827130" y="6492875"/>
            <a:ext cx="4114800" cy="365125"/>
          </a:xfrm>
        </p:spPr>
        <p:txBody>
          <a:bodyPr/>
          <a:lstStyle/>
          <a:p>
            <a:r>
              <a:rPr lang="ar-SA" sz="1800" b="1" u="sng" dirty="0" smtClean="0">
                <a:solidFill>
                  <a:srgbClr val="44546A"/>
                </a:solidFill>
              </a:rPr>
              <a:t>المحاضرة سهلة وبسيطة وسريعة الفهم</a:t>
            </a:r>
            <a:endParaRPr lang="en-US" sz="1800" b="1" u="sng" dirty="0">
              <a:solidFill>
                <a:srgbClr val="44546A"/>
              </a:solidFill>
            </a:endParaRPr>
          </a:p>
        </p:txBody>
      </p:sp>
      <p:sp>
        <p:nvSpPr>
          <p:cNvPr id="4" name="Rectangle 3"/>
          <p:cNvSpPr/>
          <p:nvPr/>
        </p:nvSpPr>
        <p:spPr>
          <a:xfrm>
            <a:off x="900367" y="1050507"/>
            <a:ext cx="8917399" cy="547714"/>
          </a:xfrm>
          <a:prstGeom prst="rect">
            <a:avLst/>
          </a:prstGeom>
        </p:spPr>
        <p:txBody>
          <a:bodyPr wrap="square">
            <a:spAutoFit/>
          </a:bodyPr>
          <a:lstStyle/>
          <a:p>
            <a:pPr marL="979488" lvl="1" indent="-631825">
              <a:lnSpc>
                <a:spcPct val="150000"/>
              </a:lnSpc>
              <a:buFont typeface="Wingdings" panose="05000000000000000000" pitchFamily="2" charset="2"/>
              <a:buChar char="Ø"/>
            </a:pPr>
            <a:r>
              <a:rPr lang="en-US" altLang="en-US" sz="2200" dirty="0" smtClean="0">
                <a:solidFill>
                  <a:srgbClr val="334E5D"/>
                </a:solidFill>
                <a:ea typeface="ＭＳ Ｐゴシック" charset="-128"/>
                <a:sym typeface="Symbol" pitchFamily="18" charset="2"/>
              </a:rPr>
              <a:t>Presence </a:t>
            </a:r>
            <a:r>
              <a:rPr lang="en-US" altLang="en-US" sz="2200" dirty="0">
                <a:solidFill>
                  <a:srgbClr val="334E5D"/>
                </a:solidFill>
                <a:ea typeface="ＭＳ Ｐゴシック" charset="-128"/>
                <a:sym typeface="Symbol" pitchFamily="18" charset="2"/>
              </a:rPr>
              <a:t>of </a:t>
            </a:r>
            <a:r>
              <a:rPr lang="en-US" altLang="en-US" sz="2200" dirty="0">
                <a:solidFill>
                  <a:srgbClr val="FF0000"/>
                </a:solidFill>
                <a:ea typeface="ＭＳ Ｐゴシック" charset="-128"/>
                <a:sym typeface="Symbol" pitchFamily="18" charset="2"/>
              </a:rPr>
              <a:t>s</a:t>
            </a:r>
            <a:r>
              <a:rPr lang="en-US" altLang="en-US" sz="2200" dirty="0">
                <a:solidFill>
                  <a:srgbClr val="FF0000"/>
                </a:solidFill>
                <a:ea typeface="ＭＳ Ｐゴシック" charset="-128"/>
              </a:rPr>
              <a:t>mall amounts of albumin </a:t>
            </a:r>
            <a:r>
              <a:rPr lang="en-US" altLang="en-US" sz="2200" dirty="0">
                <a:solidFill>
                  <a:srgbClr val="334E5D"/>
                </a:solidFill>
                <a:ea typeface="ＭＳ Ｐゴシック" charset="-128"/>
              </a:rPr>
              <a:t>in the urine </a:t>
            </a:r>
            <a:r>
              <a:rPr lang="en-US" altLang="en-US" sz="2200" dirty="0">
                <a:solidFill>
                  <a:srgbClr val="FF0000"/>
                </a:solidFill>
                <a:ea typeface="ＭＳ Ｐゴシック" charset="-128"/>
              </a:rPr>
              <a:t>(20– 200 mg/L</a:t>
            </a:r>
            <a:r>
              <a:rPr lang="en-US" altLang="en-US" sz="2200" dirty="0" smtClean="0">
                <a:solidFill>
                  <a:srgbClr val="FF0000"/>
                </a:solidFill>
                <a:ea typeface="ＭＳ Ｐゴシック" charset="-128"/>
              </a:rPr>
              <a:t>)</a:t>
            </a:r>
            <a:endParaRPr lang="en-US" altLang="en-US" sz="2200" dirty="0">
              <a:solidFill>
                <a:srgbClr val="FF0000"/>
              </a:solidFill>
              <a:ea typeface="ＭＳ Ｐゴシック" charset="-128"/>
            </a:endParaRPr>
          </a:p>
        </p:txBody>
      </p:sp>
      <p:sp>
        <p:nvSpPr>
          <p:cNvPr id="9" name="Rectangle 8"/>
          <p:cNvSpPr/>
          <p:nvPr/>
        </p:nvSpPr>
        <p:spPr>
          <a:xfrm>
            <a:off x="1244485" y="76188"/>
            <a:ext cx="9160424" cy="769441"/>
          </a:xfrm>
          <a:prstGeom prst="rect">
            <a:avLst/>
          </a:prstGeom>
        </p:spPr>
        <p:txBody>
          <a:bodyPr wrap="square">
            <a:spAutoFit/>
          </a:bodyPr>
          <a:lstStyle/>
          <a:p>
            <a:r>
              <a:rPr lang="en-US" sz="4400" dirty="0">
                <a:solidFill>
                  <a:srgbClr val="517A91"/>
                </a:solidFill>
                <a:latin typeface="Century Gothic" charset="0"/>
                <a:ea typeface="Century Gothic" charset="0"/>
                <a:cs typeface="Century Gothic" charset="0"/>
              </a:rPr>
              <a:t>Microalbuminuria: </a:t>
            </a:r>
          </a:p>
        </p:txBody>
      </p:sp>
      <p:cxnSp>
        <p:nvCxnSpPr>
          <p:cNvPr id="10" name="Straight Connector 9"/>
          <p:cNvCxnSpPr/>
          <p:nvPr/>
        </p:nvCxnSpPr>
        <p:spPr>
          <a:xfrm flipH="1">
            <a:off x="1157931" y="825687"/>
            <a:ext cx="9579609"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graphicFrame>
        <p:nvGraphicFramePr>
          <p:cNvPr id="11" name="Diagram 10"/>
          <p:cNvGraphicFramePr/>
          <p:nvPr>
            <p:extLst>
              <p:ext uri="{D42A27DB-BD31-4B8C-83A1-F6EECF244321}">
                <p14:modId xmlns:p14="http://schemas.microsoft.com/office/powerpoint/2010/main" val="2074628856"/>
              </p:ext>
            </p:extLst>
          </p:nvPr>
        </p:nvGraphicFramePr>
        <p:xfrm>
          <a:off x="1618668" y="1902563"/>
          <a:ext cx="6646524" cy="3894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8418899" y="1822061"/>
            <a:ext cx="3622307" cy="1200329"/>
          </a:xfrm>
          <a:prstGeom prst="rect">
            <a:avLst/>
          </a:prstGeom>
          <a:solidFill>
            <a:schemeClr val="bg1">
              <a:lumMod val="95000"/>
            </a:schemeClr>
          </a:solidFill>
          <a:ln w="19050">
            <a:solidFill>
              <a:srgbClr val="5B8B87"/>
            </a:solidFill>
            <a:prstDash val="dash"/>
          </a:ln>
        </p:spPr>
        <p:txBody>
          <a:bodyPr wrap="square" rtlCol="0">
            <a:spAutoFit/>
          </a:bodyPr>
          <a:lstStyle/>
          <a:p>
            <a:pPr algn="ctr"/>
            <a:r>
              <a:rPr lang="en-US" altLang="en-US" dirty="0" smtClean="0">
                <a:solidFill>
                  <a:schemeClr val="bg1">
                    <a:lumMod val="65000"/>
                  </a:schemeClr>
                </a:solidFill>
              </a:rPr>
              <a:t>Extra :</a:t>
            </a:r>
          </a:p>
          <a:p>
            <a:pPr algn="ctr"/>
            <a:r>
              <a:rPr lang="en-US" altLang="en-US" dirty="0" smtClean="0">
                <a:solidFill>
                  <a:schemeClr val="bg1">
                    <a:lumMod val="65000"/>
                  </a:schemeClr>
                </a:solidFill>
              </a:rPr>
              <a:t>Electrophoresis can not detect it .</a:t>
            </a:r>
          </a:p>
          <a:p>
            <a:pPr algn="ctr"/>
            <a:r>
              <a:rPr lang="en-US" altLang="en-US" dirty="0" smtClean="0">
                <a:solidFill>
                  <a:schemeClr val="bg1">
                    <a:lumMod val="65000"/>
                  </a:schemeClr>
                </a:solidFill>
              </a:rPr>
              <a:t>So we use other tests such as </a:t>
            </a:r>
            <a:r>
              <a:rPr lang="en-US" altLang="en-US" dirty="0" err="1" smtClean="0">
                <a:solidFill>
                  <a:schemeClr val="bg1">
                    <a:lumMod val="65000"/>
                  </a:schemeClr>
                </a:solidFill>
              </a:rPr>
              <a:t>nephrometry</a:t>
            </a:r>
            <a:r>
              <a:rPr lang="en-US" altLang="en-US" dirty="0" smtClean="0">
                <a:solidFill>
                  <a:schemeClr val="bg1">
                    <a:lumMod val="65000"/>
                  </a:schemeClr>
                </a:solidFill>
              </a:rPr>
              <a:t> or </a:t>
            </a:r>
            <a:r>
              <a:rPr lang="en-US" altLang="en-US" dirty="0" err="1" smtClean="0">
                <a:solidFill>
                  <a:schemeClr val="bg1">
                    <a:lumMod val="65000"/>
                  </a:schemeClr>
                </a:solidFill>
              </a:rPr>
              <a:t>tergotometer</a:t>
            </a:r>
            <a:r>
              <a:rPr lang="en-US" altLang="en-US" dirty="0" smtClean="0">
                <a:solidFill>
                  <a:schemeClr val="bg1">
                    <a:lumMod val="65000"/>
                  </a:schemeClr>
                </a:solidFill>
              </a:rPr>
              <a:t> .</a:t>
            </a:r>
            <a:endParaRPr lang="en-US" altLang="en-US" dirty="0">
              <a:solidFill>
                <a:schemeClr val="bg1">
                  <a:lumMod val="65000"/>
                </a:schemeClr>
              </a:solidFill>
            </a:endParaRPr>
          </a:p>
        </p:txBody>
      </p:sp>
      <p:pic>
        <p:nvPicPr>
          <p:cNvPr id="14" name="صورة 6" descr="bio logo 436.png"/>
          <p:cNvPicPr>
            <a:picLocks noChangeAspect="1"/>
          </p:cNvPicPr>
          <p:nvPr/>
        </p:nvPicPr>
        <p:blipFill>
          <a:blip r:embed="rId8">
            <a:extLst>
              <a:ext uri="{BEBA8EAE-BF5A-486C-A8C5-ECC9F3942E4B}">
                <a14:imgProps xmlns:a14="http://schemas.microsoft.com/office/drawing/2010/main">
                  <a14:imgLayer r:embed="rId9">
                    <a14:imgEffect>
                      <a14:colorTemperature colorTemp="5300"/>
                    </a14:imgEffect>
                    <a14:imgEffect>
                      <a14:saturation sat="66000"/>
                    </a14:imgEffect>
                    <a14:imgEffect>
                      <a14:brightnessContrast contrast="-20000"/>
                    </a14:imgEffect>
                  </a14:imgLayer>
                </a14:imgProps>
              </a:ext>
            </a:extLst>
          </a:blip>
          <a:stretch>
            <a:fillRect/>
          </a:stretch>
        </p:blipFill>
        <p:spPr>
          <a:xfrm>
            <a:off x="9854811" y="5729734"/>
            <a:ext cx="1580444" cy="1549544"/>
          </a:xfrm>
          <a:prstGeom prst="rect">
            <a:avLst/>
          </a:prstGeom>
        </p:spPr>
      </p:pic>
    </p:spTree>
    <p:extLst>
      <p:ext uri="{BB962C8B-B14F-4D97-AF65-F5344CB8AC3E}">
        <p14:creationId xmlns:p14="http://schemas.microsoft.com/office/powerpoint/2010/main" val="4159840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a:xfrm>
            <a:off x="827130" y="6492875"/>
            <a:ext cx="4114800" cy="365125"/>
          </a:xfrm>
        </p:spPr>
        <p:txBody>
          <a:bodyPr/>
          <a:lstStyle/>
          <a:p>
            <a:r>
              <a:rPr lang="ar-SA" sz="1800" b="1" u="sng" dirty="0" smtClean="0">
                <a:solidFill>
                  <a:srgbClr val="44546A"/>
                </a:solidFill>
              </a:rPr>
              <a:t>المحاضرة سهلة وبسيطة وسريعة الفهم</a:t>
            </a:r>
            <a:endParaRPr lang="en-US" sz="1800" b="1" u="sng" dirty="0">
              <a:solidFill>
                <a:srgbClr val="44546A"/>
              </a:solidFill>
            </a:endParaRPr>
          </a:p>
        </p:txBody>
      </p:sp>
      <p:sp>
        <p:nvSpPr>
          <p:cNvPr id="4" name="Rectangle 3"/>
          <p:cNvSpPr/>
          <p:nvPr/>
        </p:nvSpPr>
        <p:spPr>
          <a:xfrm>
            <a:off x="1204716" y="1181219"/>
            <a:ext cx="9999090" cy="1697068"/>
          </a:xfrm>
          <a:prstGeom prst="rect">
            <a:avLst/>
          </a:prstGeom>
        </p:spPr>
        <p:txBody>
          <a:bodyPr wrap="square">
            <a:spAutoFit/>
          </a:bodyPr>
          <a:lstStyle/>
          <a:p>
            <a:pPr marL="979488" lvl="1" indent="-631825">
              <a:lnSpc>
                <a:spcPct val="150000"/>
              </a:lnSpc>
            </a:pPr>
            <a:r>
              <a:rPr lang="en-US" altLang="en-US" sz="2400" dirty="0" smtClean="0">
                <a:solidFill>
                  <a:srgbClr val="334E5D"/>
                </a:solidFill>
                <a:ea typeface="ＭＳ Ｐゴシック" charset="-128"/>
                <a:sym typeface="Symbol" pitchFamily="18" charset="2"/>
              </a:rPr>
              <a:t>Proteins </a:t>
            </a:r>
            <a:r>
              <a:rPr lang="en-US" altLang="en-US" sz="2400" dirty="0">
                <a:solidFill>
                  <a:srgbClr val="334E5D"/>
                </a:solidFill>
                <a:ea typeface="ＭＳ Ｐゴシック" charset="-128"/>
                <a:sym typeface="Symbol" pitchFamily="18" charset="2"/>
              </a:rPr>
              <a:t>added to the urine as it passes through the structures of the lower </a:t>
            </a:r>
            <a:r>
              <a:rPr lang="en-US" altLang="en-US" sz="2400" dirty="0" smtClean="0">
                <a:solidFill>
                  <a:srgbClr val="334E5D"/>
                </a:solidFill>
                <a:ea typeface="ＭＳ Ｐゴシック" charset="-128"/>
                <a:sym typeface="Symbol" pitchFamily="18" charset="2"/>
              </a:rPr>
              <a:t>urinary tract  </a:t>
            </a:r>
            <a:r>
              <a:rPr lang="en-US" altLang="en-US" sz="2400" b="1" dirty="0">
                <a:solidFill>
                  <a:srgbClr val="FF0000"/>
                </a:solidFill>
                <a:cs typeface="Tahoma" pitchFamily="34" charset="0"/>
                <a:sym typeface="Symbol" pitchFamily="18" charset="2"/>
              </a:rPr>
              <a:t>(ureters, bladder , urethra, prostate and vagina)</a:t>
            </a:r>
          </a:p>
          <a:p>
            <a:pPr marL="979488" lvl="1" indent="-631825">
              <a:lnSpc>
                <a:spcPct val="150000"/>
              </a:lnSpc>
              <a:buFont typeface="Wingdings" panose="05000000000000000000" pitchFamily="2" charset="2"/>
              <a:buChar char="v"/>
            </a:pPr>
            <a:r>
              <a:rPr lang="en-US" altLang="en-US" sz="2400" dirty="0" smtClean="0">
                <a:solidFill>
                  <a:srgbClr val="334E5D"/>
                </a:solidFill>
                <a:ea typeface="ＭＳ Ｐゴシック" charset="-128"/>
                <a:sym typeface="Symbol" pitchFamily="18" charset="2"/>
              </a:rPr>
              <a:t>Due </a:t>
            </a:r>
            <a:r>
              <a:rPr lang="en-US" altLang="en-US" sz="2400" dirty="0">
                <a:solidFill>
                  <a:srgbClr val="334E5D"/>
                </a:solidFill>
                <a:ea typeface="ＭＳ Ｐゴシック" charset="-128"/>
                <a:sym typeface="Symbol" pitchFamily="18" charset="2"/>
              </a:rPr>
              <a:t>to </a:t>
            </a:r>
            <a:r>
              <a:rPr lang="en-US" altLang="en-US" sz="2400" b="1" dirty="0">
                <a:solidFill>
                  <a:srgbClr val="FF0000"/>
                </a:solidFill>
                <a:cs typeface="Tahoma" pitchFamily="34" charset="0"/>
                <a:sym typeface="Symbol" pitchFamily="18" charset="2"/>
              </a:rPr>
              <a:t>Lower urinary tract  infection, trauma, tumors and stones </a:t>
            </a:r>
          </a:p>
        </p:txBody>
      </p:sp>
      <p:sp>
        <p:nvSpPr>
          <p:cNvPr id="11" name="Rectangle 10"/>
          <p:cNvSpPr/>
          <p:nvPr/>
        </p:nvSpPr>
        <p:spPr>
          <a:xfrm>
            <a:off x="1244485" y="76188"/>
            <a:ext cx="9160424" cy="769441"/>
          </a:xfrm>
          <a:prstGeom prst="rect">
            <a:avLst/>
          </a:prstGeom>
        </p:spPr>
        <p:txBody>
          <a:bodyPr wrap="square">
            <a:spAutoFit/>
          </a:bodyPr>
          <a:lstStyle/>
          <a:p>
            <a:r>
              <a:rPr lang="en-US" sz="4400" dirty="0">
                <a:solidFill>
                  <a:srgbClr val="517A91"/>
                </a:solidFill>
                <a:latin typeface="Century Gothic" charset="0"/>
                <a:ea typeface="Century Gothic" charset="0"/>
                <a:cs typeface="Century Gothic" charset="0"/>
              </a:rPr>
              <a:t>3 - Post renal proteinuria: </a:t>
            </a:r>
          </a:p>
        </p:txBody>
      </p:sp>
      <p:cxnSp>
        <p:nvCxnSpPr>
          <p:cNvPr id="12" name="Straight Connector 11"/>
          <p:cNvCxnSpPr/>
          <p:nvPr/>
        </p:nvCxnSpPr>
        <p:spPr>
          <a:xfrm flipH="1">
            <a:off x="1157931" y="825687"/>
            <a:ext cx="9579609"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3" name="Rectangle 12"/>
          <p:cNvSpPr/>
          <p:nvPr/>
        </p:nvSpPr>
        <p:spPr>
          <a:xfrm>
            <a:off x="1700466" y="3416989"/>
            <a:ext cx="3622307" cy="646331"/>
          </a:xfrm>
          <a:prstGeom prst="rect">
            <a:avLst/>
          </a:prstGeom>
          <a:solidFill>
            <a:schemeClr val="bg1">
              <a:lumMod val="95000"/>
            </a:schemeClr>
          </a:solidFill>
          <a:ln w="19050">
            <a:solidFill>
              <a:srgbClr val="5B8B87"/>
            </a:solidFill>
            <a:prstDash val="dash"/>
          </a:ln>
        </p:spPr>
        <p:txBody>
          <a:bodyPr wrap="square" rtlCol="0">
            <a:spAutoFit/>
          </a:bodyPr>
          <a:lstStyle/>
          <a:p>
            <a:pPr algn="ctr"/>
            <a:r>
              <a:rPr lang="en-US" altLang="en-US" dirty="0" smtClean="0">
                <a:solidFill>
                  <a:schemeClr val="bg1">
                    <a:lumMod val="65000"/>
                  </a:schemeClr>
                </a:solidFill>
              </a:rPr>
              <a:t>And also parasites can cause a damage for the </a:t>
            </a:r>
            <a:r>
              <a:rPr lang="en-US" altLang="en-US" dirty="0">
                <a:solidFill>
                  <a:schemeClr val="bg1">
                    <a:lumMod val="65000"/>
                  </a:schemeClr>
                </a:solidFill>
              </a:rPr>
              <a:t>ureters </a:t>
            </a:r>
            <a:r>
              <a:rPr lang="en-US" altLang="en-US" dirty="0" smtClean="0">
                <a:solidFill>
                  <a:schemeClr val="bg1">
                    <a:lumMod val="65000"/>
                  </a:schemeClr>
                </a:solidFill>
              </a:rPr>
              <a:t>( bilharzia ) </a:t>
            </a:r>
            <a:endParaRPr lang="en-US" altLang="en-US" dirty="0">
              <a:solidFill>
                <a:schemeClr val="bg1">
                  <a:lumMod val="65000"/>
                </a:schemeClr>
              </a:solidFill>
            </a:endParaRPr>
          </a:p>
        </p:txBody>
      </p:sp>
      <p:pic>
        <p:nvPicPr>
          <p:cNvPr id="14"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9854811" y="5729734"/>
            <a:ext cx="1580444" cy="1549544"/>
          </a:xfrm>
          <a:prstGeom prst="rect">
            <a:avLst/>
          </a:prstGeom>
        </p:spPr>
      </p:pic>
    </p:spTree>
    <p:extLst>
      <p:ext uri="{BB962C8B-B14F-4D97-AF65-F5344CB8AC3E}">
        <p14:creationId xmlns:p14="http://schemas.microsoft.com/office/powerpoint/2010/main" val="1209827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a:xfrm>
            <a:off x="827130" y="6492875"/>
            <a:ext cx="4114800" cy="365125"/>
          </a:xfrm>
        </p:spPr>
        <p:txBody>
          <a:bodyPr/>
          <a:lstStyle/>
          <a:p>
            <a:r>
              <a:rPr lang="ar-SA" sz="1800" b="1" u="sng" dirty="0" smtClean="0">
                <a:solidFill>
                  <a:srgbClr val="44546A"/>
                </a:solidFill>
              </a:rPr>
              <a:t>المحاضرة سهلة وبسيطة وسريعة الفهم</a:t>
            </a:r>
            <a:endParaRPr lang="en-US" sz="1800" b="1" u="sng" dirty="0">
              <a:solidFill>
                <a:srgbClr val="44546A"/>
              </a:solidFill>
            </a:endParaRPr>
          </a:p>
        </p:txBody>
      </p:sp>
      <p:graphicFrame>
        <p:nvGraphicFramePr>
          <p:cNvPr id="8" name="Diagram 7"/>
          <p:cNvGraphicFramePr/>
          <p:nvPr>
            <p:extLst>
              <p:ext uri="{D42A27DB-BD31-4B8C-83A1-F6EECF244321}">
                <p14:modId xmlns:p14="http://schemas.microsoft.com/office/powerpoint/2010/main" val="4148320022"/>
              </p:ext>
            </p:extLst>
          </p:nvPr>
        </p:nvGraphicFramePr>
        <p:xfrm>
          <a:off x="1834291" y="404262"/>
          <a:ext cx="9311764" cy="6155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244485" y="76188"/>
            <a:ext cx="9160424" cy="769441"/>
          </a:xfrm>
          <a:prstGeom prst="rect">
            <a:avLst/>
          </a:prstGeom>
        </p:spPr>
        <p:txBody>
          <a:bodyPr wrap="square">
            <a:spAutoFit/>
          </a:bodyPr>
          <a:lstStyle/>
          <a:p>
            <a:r>
              <a:rPr lang="en-US" sz="4400" dirty="0" smtClean="0">
                <a:solidFill>
                  <a:srgbClr val="517A91"/>
                </a:solidFill>
                <a:latin typeface="Century Gothic" charset="0"/>
                <a:ea typeface="Century Gothic" charset="0"/>
                <a:cs typeface="Century Gothic" charset="0"/>
              </a:rPr>
              <a:t>Post </a:t>
            </a:r>
            <a:r>
              <a:rPr lang="en-US" sz="4400" dirty="0">
                <a:solidFill>
                  <a:srgbClr val="517A91"/>
                </a:solidFill>
                <a:latin typeface="Century Gothic" charset="0"/>
                <a:ea typeface="Century Gothic" charset="0"/>
                <a:cs typeface="Century Gothic" charset="0"/>
              </a:rPr>
              <a:t>renal </a:t>
            </a:r>
            <a:r>
              <a:rPr lang="en-US" sz="4400" dirty="0" smtClean="0">
                <a:solidFill>
                  <a:srgbClr val="517A91"/>
                </a:solidFill>
                <a:latin typeface="Century Gothic" charset="0"/>
                <a:ea typeface="Century Gothic" charset="0"/>
                <a:cs typeface="Century Gothic" charset="0"/>
              </a:rPr>
              <a:t>proteinuria diseases </a:t>
            </a:r>
            <a:endParaRPr lang="en-US" sz="4400" dirty="0">
              <a:solidFill>
                <a:srgbClr val="517A91"/>
              </a:solidFill>
              <a:latin typeface="Century Gothic" charset="0"/>
              <a:ea typeface="Century Gothic" charset="0"/>
              <a:cs typeface="Century Gothic" charset="0"/>
            </a:endParaRPr>
          </a:p>
        </p:txBody>
      </p:sp>
      <p:cxnSp>
        <p:nvCxnSpPr>
          <p:cNvPr id="10" name="Straight Connector 9"/>
          <p:cNvCxnSpPr/>
          <p:nvPr/>
        </p:nvCxnSpPr>
        <p:spPr>
          <a:xfrm flipH="1">
            <a:off x="1157931" y="825687"/>
            <a:ext cx="9579609"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11" name="صورة 6" descr="bio logo 436.png"/>
          <p:cNvPicPr>
            <a:picLocks noChangeAspect="1"/>
          </p:cNvPicPr>
          <p:nvPr/>
        </p:nvPicPr>
        <p:blipFill>
          <a:blip r:embed="rId8">
            <a:extLst>
              <a:ext uri="{BEBA8EAE-BF5A-486C-A8C5-ECC9F3942E4B}">
                <a14:imgProps xmlns:a14="http://schemas.microsoft.com/office/drawing/2010/main">
                  <a14:imgLayer r:embed="rId9">
                    <a14:imgEffect>
                      <a14:colorTemperature colorTemp="5300"/>
                    </a14:imgEffect>
                    <a14:imgEffect>
                      <a14:saturation sat="66000"/>
                    </a14:imgEffect>
                    <a14:imgEffect>
                      <a14:brightnessContrast contrast="-20000"/>
                    </a14:imgEffect>
                  </a14:imgLayer>
                </a14:imgProps>
              </a:ext>
            </a:extLst>
          </a:blip>
          <a:stretch>
            <a:fillRect/>
          </a:stretch>
        </p:blipFill>
        <p:spPr>
          <a:xfrm>
            <a:off x="9854811" y="5729734"/>
            <a:ext cx="1580444" cy="1549544"/>
          </a:xfrm>
          <a:prstGeom prst="rect">
            <a:avLst/>
          </a:prstGeom>
        </p:spPr>
      </p:pic>
    </p:spTree>
    <p:extLst>
      <p:ext uri="{BB962C8B-B14F-4D97-AF65-F5344CB8AC3E}">
        <p14:creationId xmlns:p14="http://schemas.microsoft.com/office/powerpoint/2010/main" val="3228863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9121" y="954923"/>
            <a:ext cx="9030901" cy="3010055"/>
          </a:xfrm>
          <a:prstGeom prst="rect">
            <a:avLst/>
          </a:prstGeom>
        </p:spPr>
        <p:txBody>
          <a:bodyPr wrap="square">
            <a:spAutoFit/>
          </a:bodyPr>
          <a:lstStyle/>
          <a:p>
            <a:pPr lvl="1">
              <a:lnSpc>
                <a:spcPct val="90000"/>
              </a:lnSpc>
              <a:spcBef>
                <a:spcPct val="50000"/>
              </a:spcBef>
              <a:buClr>
                <a:srgbClr val="FFFFFF"/>
              </a:buClr>
              <a:buSzPct val="130000"/>
            </a:pPr>
            <a:r>
              <a:rPr lang="en-US" altLang="en-US" sz="2000" b="1" dirty="0" smtClean="0">
                <a:solidFill>
                  <a:srgbClr val="FF0000"/>
                </a:solidFill>
                <a:latin typeface="Calibri" pitchFamily="34" charset="0"/>
                <a:cs typeface="Arial" pitchFamily="34" charset="0"/>
              </a:rPr>
              <a:t> A </a:t>
            </a:r>
            <a:r>
              <a:rPr lang="en-US" altLang="en-US" sz="2000" b="1" dirty="0">
                <a:solidFill>
                  <a:srgbClr val="FF0000"/>
                </a:solidFill>
                <a:latin typeface="Calibri" pitchFamily="34" charset="0"/>
                <a:cs typeface="Arial" pitchFamily="34" charset="0"/>
              </a:rPr>
              <a:t>- </a:t>
            </a:r>
            <a:r>
              <a:rPr lang="en-US" altLang="en-US" sz="2200" b="1" dirty="0" err="1">
                <a:solidFill>
                  <a:srgbClr val="FF0000"/>
                </a:solidFill>
                <a:latin typeface="Calibri" pitchFamily="34" charset="0"/>
                <a:cs typeface="Arial" pitchFamily="34" charset="0"/>
              </a:rPr>
              <a:t>Glucosuria</a:t>
            </a:r>
            <a:r>
              <a:rPr lang="en-US" altLang="en-US" sz="2000" b="1" dirty="0">
                <a:solidFill>
                  <a:srgbClr val="FF0000"/>
                </a:solidFill>
                <a:latin typeface="Calibri" pitchFamily="34" charset="0"/>
                <a:cs typeface="Arial" pitchFamily="34" charset="0"/>
              </a:rPr>
              <a:t>: </a:t>
            </a:r>
            <a:r>
              <a:rPr lang="en-US" altLang="en-US" sz="2200" dirty="0">
                <a:solidFill>
                  <a:srgbClr val="334E5D"/>
                </a:solidFill>
                <a:ea typeface="ＭＳ Ｐゴシック" charset="-128"/>
              </a:rPr>
              <a:t>Presence of detectable amount of  glucose in </a:t>
            </a:r>
            <a:r>
              <a:rPr lang="en-US" altLang="en-US" sz="2200" dirty="0" smtClean="0">
                <a:solidFill>
                  <a:srgbClr val="334E5D"/>
                </a:solidFill>
                <a:ea typeface="ＭＳ Ｐゴシック" charset="-128"/>
              </a:rPr>
              <a:t>urine .                                 </a:t>
            </a:r>
            <a:r>
              <a:rPr lang="en-US" altLang="en-US" sz="2000" b="1" dirty="0">
                <a:solidFill>
                  <a:schemeClr val="tx1">
                    <a:lumMod val="85000"/>
                    <a:lumOff val="15000"/>
                  </a:schemeClr>
                </a:solidFill>
                <a:latin typeface="Calibri" pitchFamily="34" charset="0"/>
                <a:cs typeface="Arial" pitchFamily="34" charset="0"/>
              </a:rPr>
              <a:t>	           </a:t>
            </a:r>
          </a:p>
          <a:p>
            <a:pPr marL="800100" lvl="1" indent="-342900">
              <a:lnSpc>
                <a:spcPct val="90000"/>
              </a:lnSpc>
              <a:spcBef>
                <a:spcPct val="50000"/>
              </a:spcBef>
              <a:buClr>
                <a:srgbClr val="FFFFFF"/>
              </a:buClr>
              <a:buSzPct val="130000"/>
              <a:buFont typeface="Arial" panose="020B0604020202020204" pitchFamily="34" charset="0"/>
              <a:buChar char="•"/>
            </a:pPr>
            <a:r>
              <a:rPr lang="en-US" altLang="en-US" sz="2200" b="1" dirty="0" smtClean="0">
                <a:solidFill>
                  <a:srgbClr val="FF0000"/>
                </a:solidFill>
                <a:latin typeface="Calibri" pitchFamily="34" charset="0"/>
                <a:cs typeface="Arial" pitchFamily="34" charset="0"/>
              </a:rPr>
              <a:t>Uncontrolled </a:t>
            </a:r>
            <a:r>
              <a:rPr lang="en-US" altLang="en-US" sz="2200" b="1" dirty="0">
                <a:solidFill>
                  <a:srgbClr val="FF0000"/>
                </a:solidFill>
                <a:latin typeface="Calibri" pitchFamily="34" charset="0"/>
                <a:cs typeface="Arial" pitchFamily="34" charset="0"/>
              </a:rPr>
              <a:t>DM </a:t>
            </a:r>
            <a:r>
              <a:rPr lang="en-US" altLang="en-US" sz="2000" b="1" dirty="0" smtClean="0">
                <a:solidFill>
                  <a:srgbClr val="FF0000"/>
                </a:solidFill>
                <a:latin typeface="Calibri" pitchFamily="34" charset="0"/>
                <a:cs typeface="Arial" pitchFamily="34" charset="0"/>
              </a:rPr>
              <a:t>: </a:t>
            </a:r>
            <a:r>
              <a:rPr lang="en-US" altLang="en-US" sz="2200" dirty="0" smtClean="0">
                <a:solidFill>
                  <a:srgbClr val="334E5D"/>
                </a:solidFill>
                <a:ea typeface="ＭＳ Ｐゴシック" charset="-128"/>
              </a:rPr>
              <a:t>The </a:t>
            </a:r>
            <a:r>
              <a:rPr lang="en-US" altLang="en-US" sz="2200" dirty="0">
                <a:solidFill>
                  <a:srgbClr val="334E5D"/>
                </a:solidFill>
                <a:ea typeface="ＭＳ Ｐゴシック" charset="-128"/>
              </a:rPr>
              <a:t>concentration of glucose  in the plasma </a:t>
            </a:r>
            <a:r>
              <a:rPr lang="en-US" altLang="en-US" sz="2200" dirty="0">
                <a:solidFill>
                  <a:srgbClr val="FF0000"/>
                </a:solidFill>
                <a:latin typeface="Calibri" pitchFamily="34" charset="0"/>
                <a:cs typeface="Arial" pitchFamily="34" charset="0"/>
              </a:rPr>
              <a:t>exceeds the </a:t>
            </a:r>
            <a:r>
              <a:rPr lang="en-US" altLang="en-US" sz="2200" dirty="0" smtClean="0">
                <a:solidFill>
                  <a:srgbClr val="FF0000"/>
                </a:solidFill>
                <a:latin typeface="Calibri" pitchFamily="34" charset="0"/>
                <a:cs typeface="Arial" pitchFamily="34" charset="0"/>
              </a:rPr>
              <a:t>renal threshold</a:t>
            </a:r>
            <a:r>
              <a:rPr lang="en-US" altLang="en-US" sz="2200" i="1" dirty="0" smtClean="0">
                <a:solidFill>
                  <a:schemeClr val="tx1">
                    <a:lumMod val="85000"/>
                    <a:lumOff val="15000"/>
                  </a:schemeClr>
                </a:solidFill>
                <a:latin typeface="Calibri" pitchFamily="34" charset="0"/>
                <a:cs typeface="Arial" pitchFamily="34" charset="0"/>
              </a:rPr>
              <a:t> </a:t>
            </a:r>
            <a:r>
              <a:rPr lang="en-US" altLang="en-US" sz="2200" b="1" i="1" dirty="0" smtClean="0">
                <a:solidFill>
                  <a:schemeClr val="tx1">
                    <a:lumMod val="85000"/>
                    <a:lumOff val="15000"/>
                  </a:schemeClr>
                </a:solidFill>
                <a:latin typeface="Calibri" pitchFamily="34" charset="0"/>
                <a:cs typeface="Arial" pitchFamily="34" charset="0"/>
              </a:rPr>
              <a:t>.</a:t>
            </a:r>
            <a:endParaRPr lang="en-US" altLang="en-US" sz="2000" b="1" i="1" dirty="0">
              <a:solidFill>
                <a:schemeClr val="tx1">
                  <a:lumMod val="85000"/>
                  <a:lumOff val="15000"/>
                </a:schemeClr>
              </a:solidFill>
              <a:latin typeface="Calibri" pitchFamily="34" charset="0"/>
              <a:cs typeface="Arial" pitchFamily="34" charset="0"/>
            </a:endParaRPr>
          </a:p>
          <a:p>
            <a:pPr marL="800100" lvl="1" indent="-342900">
              <a:lnSpc>
                <a:spcPct val="90000"/>
              </a:lnSpc>
              <a:spcBef>
                <a:spcPct val="50000"/>
              </a:spcBef>
              <a:buClr>
                <a:srgbClr val="FFFFFF"/>
              </a:buClr>
              <a:buSzPct val="130000"/>
              <a:buFont typeface="Arial" panose="020B0604020202020204" pitchFamily="34" charset="0"/>
              <a:buChar char="•"/>
            </a:pPr>
            <a:r>
              <a:rPr lang="en-US" altLang="en-US" sz="2200" b="1" dirty="0" smtClean="0">
                <a:solidFill>
                  <a:srgbClr val="FF0000"/>
                </a:solidFill>
                <a:latin typeface="Calibri" pitchFamily="34" charset="0"/>
                <a:cs typeface="Arial" pitchFamily="34" charset="0"/>
              </a:rPr>
              <a:t>Renal </a:t>
            </a:r>
            <a:r>
              <a:rPr lang="en-US" altLang="en-US" sz="2200" b="1" dirty="0" err="1" smtClean="0">
                <a:solidFill>
                  <a:srgbClr val="FF0000"/>
                </a:solidFill>
                <a:latin typeface="Calibri" pitchFamily="34" charset="0"/>
                <a:cs typeface="Arial" pitchFamily="34" charset="0"/>
              </a:rPr>
              <a:t>glucosuria</a:t>
            </a:r>
            <a:r>
              <a:rPr lang="en-US" altLang="en-US" sz="2200" b="1" dirty="0" smtClean="0">
                <a:solidFill>
                  <a:srgbClr val="FF0000"/>
                </a:solidFill>
                <a:latin typeface="Calibri" pitchFamily="34" charset="0"/>
                <a:cs typeface="Arial" pitchFamily="34" charset="0"/>
              </a:rPr>
              <a:t> : </a:t>
            </a:r>
            <a:r>
              <a:rPr lang="en-US" altLang="en-US" sz="2200" dirty="0" smtClean="0">
                <a:solidFill>
                  <a:srgbClr val="334E5D"/>
                </a:solidFill>
                <a:ea typeface="ＭＳ Ｐゴシック" charset="-128"/>
              </a:rPr>
              <a:t>Normal plasma glucose concentration with proximal tubular .</a:t>
            </a:r>
          </a:p>
          <a:p>
            <a:pPr marL="800100" lvl="1" indent="-342900">
              <a:lnSpc>
                <a:spcPct val="90000"/>
              </a:lnSpc>
              <a:spcBef>
                <a:spcPct val="50000"/>
              </a:spcBef>
              <a:buClr>
                <a:srgbClr val="FFFFFF"/>
              </a:buClr>
              <a:buSzPct val="130000"/>
              <a:buFont typeface="Arial" panose="020B0604020202020204" pitchFamily="34" charset="0"/>
              <a:buChar char="•"/>
            </a:pPr>
            <a:r>
              <a:rPr lang="en-US" altLang="en-US" sz="2200" dirty="0" smtClean="0">
                <a:solidFill>
                  <a:srgbClr val="334E5D"/>
                </a:solidFill>
                <a:ea typeface="ＭＳ Ｐゴシック" charset="-128"/>
              </a:rPr>
              <a:t>malfunction</a:t>
            </a:r>
            <a:r>
              <a:rPr lang="en-US" altLang="en-US" sz="2000" b="1" dirty="0" smtClean="0">
                <a:solidFill>
                  <a:schemeClr val="tx1">
                    <a:lumMod val="85000"/>
                    <a:lumOff val="15000"/>
                  </a:schemeClr>
                </a:solidFill>
                <a:latin typeface="Calibri" pitchFamily="34" charset="0"/>
                <a:cs typeface="Arial" pitchFamily="34" charset="0"/>
              </a:rPr>
              <a:t> </a:t>
            </a:r>
            <a:r>
              <a:rPr lang="en-US" altLang="en-US" sz="2000" b="1" dirty="0" smtClean="0">
                <a:solidFill>
                  <a:schemeClr val="tx1">
                    <a:lumMod val="85000"/>
                    <a:lumOff val="15000"/>
                  </a:schemeClr>
                </a:solidFill>
                <a:latin typeface="Calibri" pitchFamily="34" charset="0"/>
                <a:cs typeface="Arial" pitchFamily="34" charset="0"/>
                <a:sym typeface="Symbol" pitchFamily="18" charset="2"/>
              </a:rPr>
              <a:t> </a:t>
            </a:r>
            <a:r>
              <a:rPr lang="en-US" altLang="en-US" sz="2200" b="1" dirty="0" smtClean="0">
                <a:solidFill>
                  <a:srgbClr val="FF0000"/>
                </a:solidFill>
                <a:latin typeface="Calibri" pitchFamily="34" charset="0"/>
                <a:cs typeface="Arial" pitchFamily="34" charset="0"/>
                <a:sym typeface="Symbol" pitchFamily="18" charset="2"/>
              </a:rPr>
              <a:t> </a:t>
            </a:r>
            <a:r>
              <a:rPr lang="en-US" altLang="en-US" sz="2200" dirty="0">
                <a:solidFill>
                  <a:srgbClr val="FF0000"/>
                </a:solidFill>
                <a:latin typeface="Calibri" pitchFamily="34" charset="0"/>
                <a:cs typeface="Arial" pitchFamily="34" charset="0"/>
                <a:sym typeface="Symbol" pitchFamily="18" charset="2"/>
              </a:rPr>
              <a:t>renal threshold</a:t>
            </a:r>
            <a:r>
              <a:rPr lang="en-US" altLang="en-US" sz="2000" dirty="0">
                <a:solidFill>
                  <a:srgbClr val="FF0000"/>
                </a:solidFill>
                <a:latin typeface="Calibri" pitchFamily="34" charset="0"/>
                <a:cs typeface="Arial" pitchFamily="34" charset="0"/>
                <a:sym typeface="Symbol" pitchFamily="18" charset="2"/>
              </a:rPr>
              <a:t> </a:t>
            </a:r>
            <a:r>
              <a:rPr lang="en-US" altLang="en-US" sz="2200" dirty="0">
                <a:solidFill>
                  <a:srgbClr val="334E5D"/>
                </a:solidFill>
                <a:ea typeface="ＭＳ Ｐゴシック" charset="-128"/>
                <a:sym typeface="Symbol" pitchFamily="18" charset="2"/>
              </a:rPr>
              <a:t>(</a:t>
            </a:r>
            <a:r>
              <a:rPr lang="en-US" altLang="en-US" sz="2200" dirty="0">
                <a:solidFill>
                  <a:srgbClr val="334E5D"/>
                </a:solidFill>
                <a:ea typeface="ＭＳ Ｐゴシック" charset="-128"/>
              </a:rPr>
              <a:t>gestational diabetes and </a:t>
            </a:r>
            <a:r>
              <a:rPr lang="en-US" altLang="en-US" sz="2200" dirty="0" err="1">
                <a:solidFill>
                  <a:srgbClr val="334E5D"/>
                </a:solidFill>
                <a:ea typeface="ＭＳ Ｐゴシック" charset="-128"/>
              </a:rPr>
              <a:t>Fanconi’s</a:t>
            </a:r>
            <a:r>
              <a:rPr lang="en-US" altLang="en-US" sz="2200" dirty="0">
                <a:solidFill>
                  <a:srgbClr val="334E5D"/>
                </a:solidFill>
                <a:ea typeface="ＭＳ Ｐゴシック" charset="-128"/>
              </a:rPr>
              <a:t> syndrome</a:t>
            </a:r>
            <a:r>
              <a:rPr lang="en-US" altLang="en-US" sz="2200" dirty="0" smtClean="0">
                <a:solidFill>
                  <a:srgbClr val="334E5D"/>
                </a:solidFill>
                <a:ea typeface="ＭＳ Ｐゴシック" charset="-128"/>
              </a:rPr>
              <a:t>) .</a:t>
            </a:r>
            <a:endParaRPr lang="en-US" altLang="en-US" sz="2200" dirty="0">
              <a:solidFill>
                <a:srgbClr val="334E5D"/>
              </a:solidFill>
              <a:ea typeface="ＭＳ Ｐゴシック" charset="-128"/>
            </a:endParaRPr>
          </a:p>
        </p:txBody>
      </p:sp>
      <p:sp>
        <p:nvSpPr>
          <p:cNvPr id="4" name="Rectangle 3"/>
          <p:cNvSpPr/>
          <p:nvPr/>
        </p:nvSpPr>
        <p:spPr>
          <a:xfrm>
            <a:off x="1232037" y="4007101"/>
            <a:ext cx="10799542" cy="2554545"/>
          </a:xfrm>
          <a:prstGeom prst="rect">
            <a:avLst/>
          </a:prstGeom>
          <a:solidFill>
            <a:schemeClr val="bg1">
              <a:lumMod val="95000"/>
            </a:schemeClr>
          </a:solidFill>
          <a:ln w="19050">
            <a:solidFill>
              <a:srgbClr val="5B8B87"/>
            </a:solidFill>
            <a:prstDash val="dash"/>
          </a:ln>
        </p:spPr>
        <p:txBody>
          <a:bodyPr wrap="square" rtlCol="0">
            <a:spAutoFit/>
          </a:bodyPr>
          <a:lstStyle/>
          <a:p>
            <a:pPr marL="742950" lvl="1" indent="-285750">
              <a:buFont typeface="Wingdings" panose="05000000000000000000" pitchFamily="2" charset="2"/>
              <a:buChar char="ü"/>
            </a:pPr>
            <a:r>
              <a:rPr lang="en-US" altLang="en-US" sz="1600" dirty="0">
                <a:solidFill>
                  <a:srgbClr val="00B050"/>
                </a:solidFill>
              </a:rPr>
              <a:t>Normally, when glucose level in blood is between (4-6 </a:t>
            </a:r>
            <a:r>
              <a:rPr lang="en-US" altLang="en-US" sz="1600" dirty="0" err="1">
                <a:solidFill>
                  <a:srgbClr val="00B050"/>
                </a:solidFill>
              </a:rPr>
              <a:t>mmol</a:t>
            </a:r>
            <a:r>
              <a:rPr lang="en-US" altLang="en-US" sz="1600" dirty="0">
                <a:solidFill>
                  <a:srgbClr val="00B050"/>
                </a:solidFill>
              </a:rPr>
              <a:t>/l), there shouldn’t be glucose in urine.</a:t>
            </a:r>
          </a:p>
          <a:p>
            <a:pPr marL="742950" lvl="1" indent="-285750">
              <a:buFont typeface="Wingdings" panose="05000000000000000000" pitchFamily="2" charset="2"/>
              <a:buChar char="ü"/>
            </a:pPr>
            <a:r>
              <a:rPr lang="en-US" altLang="en-US" sz="1600" dirty="0">
                <a:solidFill>
                  <a:srgbClr val="00B050"/>
                </a:solidFill>
              </a:rPr>
              <a:t>Glycosuria occurs if:</a:t>
            </a:r>
          </a:p>
          <a:p>
            <a:pPr marL="800100" lvl="1" indent="-342900">
              <a:buFont typeface="+mj-lt"/>
              <a:buAutoNum type="arabicPeriod"/>
            </a:pPr>
            <a:r>
              <a:rPr lang="en-US" altLang="en-US" sz="1600" dirty="0" smtClean="0">
                <a:solidFill>
                  <a:srgbClr val="00B050"/>
                </a:solidFill>
              </a:rPr>
              <a:t>The </a:t>
            </a:r>
            <a:r>
              <a:rPr lang="en-US" altLang="en-US" sz="1600" dirty="0">
                <a:solidFill>
                  <a:srgbClr val="00B050"/>
                </a:solidFill>
              </a:rPr>
              <a:t>glucose level is elevated (</a:t>
            </a:r>
            <a:r>
              <a:rPr lang="ar-SA" altLang="en-US" sz="1600" dirty="0">
                <a:solidFill>
                  <a:srgbClr val="00B050"/>
                </a:solidFill>
              </a:rPr>
              <a:t>&lt;</a:t>
            </a:r>
            <a:r>
              <a:rPr lang="en-US" altLang="en-US" sz="1600" dirty="0">
                <a:solidFill>
                  <a:srgbClr val="00B050"/>
                </a:solidFill>
              </a:rPr>
              <a:t>6mmol/l). This is </a:t>
            </a:r>
            <a:r>
              <a:rPr lang="en-US" altLang="en-US" sz="1600" dirty="0" smtClean="0">
                <a:solidFill>
                  <a:srgbClr val="00B050"/>
                </a:solidFill>
              </a:rPr>
              <a:t>due to </a:t>
            </a:r>
            <a:r>
              <a:rPr lang="en-US" altLang="en-US" sz="1600" dirty="0">
                <a:solidFill>
                  <a:srgbClr val="00B050"/>
                </a:solidFill>
              </a:rPr>
              <a:t>the tubules threshold (physiology)</a:t>
            </a:r>
          </a:p>
          <a:p>
            <a:pPr lvl="1"/>
            <a:r>
              <a:rPr lang="en-US" altLang="en-US" sz="1600" dirty="0">
                <a:solidFill>
                  <a:srgbClr val="00B050"/>
                </a:solidFill>
              </a:rPr>
              <a:t>       </a:t>
            </a:r>
            <a:r>
              <a:rPr lang="en-US" altLang="en-US" sz="1600" dirty="0" smtClean="0">
                <a:solidFill>
                  <a:srgbClr val="00B050"/>
                </a:solidFill>
              </a:rPr>
              <a:t>OR</a:t>
            </a:r>
          </a:p>
          <a:p>
            <a:pPr lvl="1"/>
            <a:r>
              <a:rPr lang="en-US" altLang="en-US" sz="1600" dirty="0" smtClean="0">
                <a:solidFill>
                  <a:srgbClr val="00B050"/>
                </a:solidFill>
              </a:rPr>
              <a:t>2.   The </a:t>
            </a:r>
            <a:r>
              <a:rPr lang="en-US" altLang="en-US" sz="1600" dirty="0">
                <a:solidFill>
                  <a:srgbClr val="00B050"/>
                </a:solidFill>
              </a:rPr>
              <a:t>renal threshold is decreased, although normal glucose level in blood.</a:t>
            </a:r>
          </a:p>
          <a:p>
            <a:pPr marL="742950" lvl="1" indent="-285750">
              <a:buFont typeface="Wingdings" panose="05000000000000000000" pitchFamily="2" charset="2"/>
              <a:buChar char="ü"/>
            </a:pPr>
            <a:r>
              <a:rPr lang="en-US" altLang="en-US" sz="1600" dirty="0">
                <a:solidFill>
                  <a:srgbClr val="00B050"/>
                </a:solidFill>
              </a:rPr>
              <a:t>Pregnant women may not have elevated blood sugar level but there may be an impairment in proximal tubule function which will results in presence of sugar in urine although she has normal plasma sugar level (</a:t>
            </a:r>
            <a:r>
              <a:rPr lang="ar-SA" altLang="en-US" sz="1600" dirty="0">
                <a:solidFill>
                  <a:srgbClr val="00B050"/>
                </a:solidFill>
              </a:rPr>
              <a:t>سكري الحمل</a:t>
            </a:r>
            <a:r>
              <a:rPr lang="en-US" altLang="en-US" sz="1600" dirty="0">
                <a:solidFill>
                  <a:srgbClr val="00B050"/>
                </a:solidFill>
              </a:rPr>
              <a:t>)</a:t>
            </a:r>
          </a:p>
          <a:p>
            <a:pPr lvl="1"/>
            <a:r>
              <a:rPr lang="en-US" altLang="en-US" sz="1600" dirty="0">
                <a:solidFill>
                  <a:srgbClr val="00B050"/>
                </a:solidFill>
              </a:rPr>
              <a:t>      and usually it disappears after </a:t>
            </a:r>
            <a:r>
              <a:rPr lang="en-US" sz="1600" dirty="0">
                <a:solidFill>
                  <a:srgbClr val="00B050"/>
                </a:solidFill>
              </a:rPr>
              <a:t>delivery, and for some women it will continue even after delivery.</a:t>
            </a:r>
          </a:p>
          <a:p>
            <a:pPr marL="742950" lvl="1" indent="-285750">
              <a:buFont typeface="Wingdings" panose="05000000000000000000" pitchFamily="2" charset="2"/>
              <a:buChar char="ü"/>
            </a:pPr>
            <a:r>
              <a:rPr lang="en-US" sz="1600" dirty="0" err="1">
                <a:solidFill>
                  <a:srgbClr val="00B050"/>
                </a:solidFill>
              </a:rPr>
              <a:t>Fanconi’s</a:t>
            </a:r>
            <a:r>
              <a:rPr lang="en-US" sz="1600" dirty="0">
                <a:solidFill>
                  <a:srgbClr val="00B050"/>
                </a:solidFill>
              </a:rPr>
              <a:t> syndrome, genetic or acquired disease due to lead toxicity.</a:t>
            </a:r>
          </a:p>
          <a:p>
            <a:pPr algn="ctr"/>
            <a:r>
              <a:rPr lang="en-US" sz="1600" dirty="0">
                <a:solidFill>
                  <a:srgbClr val="00B050"/>
                </a:solidFill>
              </a:rPr>
              <a:t>              These patient will not be able to absorb amino acids, carbohydrates or glucose.</a:t>
            </a:r>
          </a:p>
        </p:txBody>
      </p:sp>
      <p:sp>
        <p:nvSpPr>
          <p:cNvPr id="12" name="Rectangle 11"/>
          <p:cNvSpPr/>
          <p:nvPr/>
        </p:nvSpPr>
        <p:spPr>
          <a:xfrm>
            <a:off x="1244485" y="133938"/>
            <a:ext cx="9160424" cy="646331"/>
          </a:xfrm>
          <a:prstGeom prst="rect">
            <a:avLst/>
          </a:prstGeom>
        </p:spPr>
        <p:txBody>
          <a:bodyPr wrap="square">
            <a:spAutoFit/>
          </a:bodyPr>
          <a:lstStyle/>
          <a:p>
            <a:r>
              <a:rPr lang="en-US" sz="3600" dirty="0">
                <a:solidFill>
                  <a:srgbClr val="517A91"/>
                </a:solidFill>
                <a:latin typeface="Century Gothic" charset="0"/>
                <a:ea typeface="Century Gothic" charset="0"/>
                <a:cs typeface="Century Gothic" charset="0"/>
              </a:rPr>
              <a:t>1-Glycosuria: </a:t>
            </a:r>
            <a:r>
              <a:rPr lang="en-US" sz="2400" dirty="0">
                <a:solidFill>
                  <a:srgbClr val="517A91"/>
                </a:solidFill>
                <a:latin typeface="Century Gothic" charset="0"/>
                <a:ea typeface="Century Gothic" charset="0"/>
                <a:cs typeface="Century Gothic" charset="0"/>
              </a:rPr>
              <a:t>presence of sugar in urine</a:t>
            </a:r>
          </a:p>
        </p:txBody>
      </p:sp>
      <p:cxnSp>
        <p:nvCxnSpPr>
          <p:cNvPr id="13" name="Straight Connector 12"/>
          <p:cNvCxnSpPr/>
          <p:nvPr/>
        </p:nvCxnSpPr>
        <p:spPr>
          <a:xfrm flipH="1">
            <a:off x="1157931" y="825687"/>
            <a:ext cx="9579609"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41045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a:xfrm>
            <a:off x="827130" y="6492875"/>
            <a:ext cx="4114800" cy="365125"/>
          </a:xfrm>
        </p:spPr>
        <p:txBody>
          <a:bodyPr/>
          <a:lstStyle/>
          <a:p>
            <a:r>
              <a:rPr lang="ar-SA" sz="1800" b="1" u="sng" dirty="0" smtClean="0">
                <a:solidFill>
                  <a:srgbClr val="44546A"/>
                </a:solidFill>
              </a:rPr>
              <a:t>المحاضرة سهلة وبسيطة وسريعة الفهم</a:t>
            </a:r>
            <a:endParaRPr lang="en-US" sz="1800" b="1" u="sng" dirty="0">
              <a:solidFill>
                <a:srgbClr val="44546A"/>
              </a:solidFill>
            </a:endParaRPr>
          </a:p>
        </p:txBody>
      </p:sp>
      <p:sp>
        <p:nvSpPr>
          <p:cNvPr id="10" name="Rectangle 2"/>
          <p:cNvSpPr>
            <a:spLocks noGrp="1" noChangeArrowheads="1"/>
          </p:cNvSpPr>
          <p:nvPr>
            <p:ph idx="1"/>
          </p:nvPr>
        </p:nvSpPr>
        <p:spPr>
          <a:xfrm>
            <a:off x="1128988" y="1178615"/>
            <a:ext cx="10786772" cy="3383760"/>
          </a:xfrm>
        </p:spPr>
        <p:txBody>
          <a:bodyPr>
            <a:normAutofit/>
          </a:bodyPr>
          <a:lstStyle/>
          <a:p>
            <a:pPr marL="719138" lvl="1" indent="-452438">
              <a:buNone/>
            </a:pPr>
            <a:r>
              <a:rPr lang="en-US" altLang="en-US" sz="2200" b="1" dirty="0" smtClean="0">
                <a:solidFill>
                  <a:srgbClr val="FF0000"/>
                </a:solidFill>
                <a:latin typeface="Calibri" pitchFamily="34" charset="0"/>
                <a:cs typeface="Tahoma" pitchFamily="34" charset="0"/>
              </a:rPr>
              <a:t>B - </a:t>
            </a:r>
            <a:r>
              <a:rPr lang="en-US" altLang="en-US" sz="2200" b="1" dirty="0" err="1" smtClean="0">
                <a:solidFill>
                  <a:srgbClr val="FF0000"/>
                </a:solidFill>
                <a:latin typeface="Calibri" pitchFamily="34" charset="0"/>
                <a:cs typeface="Tahoma" pitchFamily="34" charset="0"/>
              </a:rPr>
              <a:t>Fructosuria</a:t>
            </a:r>
            <a:r>
              <a:rPr lang="en-US" altLang="en-US" sz="2200" b="1" dirty="0" smtClean="0">
                <a:solidFill>
                  <a:srgbClr val="FF0000"/>
                </a:solidFill>
                <a:latin typeface="Calibri" pitchFamily="34" charset="0"/>
                <a:cs typeface="Tahoma" pitchFamily="34" charset="0"/>
              </a:rPr>
              <a:t>: </a:t>
            </a:r>
            <a:r>
              <a:rPr lang="en-US" sz="2200" b="1" dirty="0" smtClean="0">
                <a:solidFill>
                  <a:srgbClr val="00B050"/>
                </a:solidFill>
                <a:latin typeface="Calibri" pitchFamily="34" charset="0"/>
                <a:cs typeface="Arial" pitchFamily="34" charset="0"/>
              </a:rPr>
              <a:t>Monosaccharide, </a:t>
            </a:r>
            <a:r>
              <a:rPr lang="en-US" sz="2200" b="1" dirty="0">
                <a:solidFill>
                  <a:srgbClr val="00B050"/>
                </a:solidFill>
                <a:latin typeface="Calibri" pitchFamily="34" charset="0"/>
                <a:cs typeface="Arial" pitchFamily="34" charset="0"/>
              </a:rPr>
              <a:t>Comes </a:t>
            </a:r>
            <a:r>
              <a:rPr lang="en-US" sz="2200" b="1" dirty="0" smtClean="0">
                <a:solidFill>
                  <a:srgbClr val="00B050"/>
                </a:solidFill>
                <a:latin typeface="Calibri" pitchFamily="34" charset="0"/>
                <a:cs typeface="Arial" pitchFamily="34" charset="0"/>
              </a:rPr>
              <a:t>from fruits </a:t>
            </a:r>
            <a:r>
              <a:rPr lang="en-US" sz="2200" b="1" dirty="0">
                <a:solidFill>
                  <a:srgbClr val="00B050"/>
                </a:solidFill>
                <a:latin typeface="Calibri" pitchFamily="34" charset="0"/>
                <a:cs typeface="Arial" pitchFamily="34" charset="0"/>
              </a:rPr>
              <a:t>and </a:t>
            </a:r>
            <a:r>
              <a:rPr lang="en-US" sz="2200" b="1" dirty="0" smtClean="0">
                <a:solidFill>
                  <a:srgbClr val="00B050"/>
                </a:solidFill>
                <a:latin typeface="Calibri" pitchFamily="34" charset="0"/>
                <a:cs typeface="Arial" pitchFamily="34" charset="0"/>
              </a:rPr>
              <a:t>honey .</a:t>
            </a:r>
            <a:endParaRPr lang="en-US" altLang="en-US" sz="2200" b="1" dirty="0">
              <a:solidFill>
                <a:srgbClr val="00B050"/>
              </a:solidFill>
              <a:latin typeface="Calibri" pitchFamily="34" charset="0"/>
              <a:cs typeface="Arial" pitchFamily="34" charset="0"/>
              <a:sym typeface="Symbol" pitchFamily="18" charset="2"/>
            </a:endParaRPr>
          </a:p>
          <a:p>
            <a:pPr marL="719138" lvl="1" indent="-452438" eaLnBrk="1" hangingPunct="1">
              <a:buFont typeface="Wingdings" pitchFamily="2" charset="2"/>
              <a:buNone/>
            </a:pPr>
            <a:r>
              <a:rPr lang="en-US" altLang="en-US" sz="2200" dirty="0">
                <a:solidFill>
                  <a:srgbClr val="334E5D"/>
                </a:solidFill>
                <a:ea typeface="ＭＳ Ｐゴシック" charset="-128"/>
              </a:rPr>
              <a:t>(Presence of  fructose in urine)</a:t>
            </a:r>
          </a:p>
          <a:p>
            <a:pPr marL="719138" lvl="1" indent="-452438">
              <a:buNone/>
            </a:pPr>
            <a:r>
              <a:rPr lang="en-US" altLang="en-US" sz="2200" b="1" dirty="0" smtClean="0">
                <a:solidFill>
                  <a:srgbClr val="334E5D"/>
                </a:solidFill>
                <a:ea typeface="ＭＳ Ｐゴシック" charset="-128"/>
              </a:rPr>
              <a:t>- Alimentary </a:t>
            </a:r>
            <a:r>
              <a:rPr lang="en-US" altLang="en-US" sz="2200" b="1" dirty="0">
                <a:solidFill>
                  <a:srgbClr val="334E5D"/>
                </a:solidFill>
                <a:ea typeface="ＭＳ Ｐゴシック" charset="-128"/>
              </a:rPr>
              <a:t>causes</a:t>
            </a:r>
            <a:r>
              <a:rPr lang="en-US" altLang="en-US" sz="2200" dirty="0">
                <a:solidFill>
                  <a:srgbClr val="334E5D"/>
                </a:solidFill>
                <a:ea typeface="ＭＳ Ｐゴシック" charset="-128"/>
              </a:rPr>
              <a:t> : </a:t>
            </a:r>
            <a:r>
              <a:rPr lang="en-US" altLang="en-US" sz="2200" dirty="0">
                <a:solidFill>
                  <a:srgbClr val="334E5D"/>
                </a:solidFill>
                <a:ea typeface="ＭＳ Ｐゴシック" charset="-128"/>
                <a:sym typeface="Symbol" pitchFamily="18" charset="2"/>
              </a:rPr>
              <a:t>High </a:t>
            </a:r>
            <a:r>
              <a:rPr lang="en-US" altLang="en-US" sz="2200" dirty="0">
                <a:solidFill>
                  <a:srgbClr val="334E5D"/>
                </a:solidFill>
                <a:ea typeface="ＭＳ Ｐゴシック" charset="-128"/>
              </a:rPr>
              <a:t>fructose </a:t>
            </a:r>
            <a:r>
              <a:rPr lang="en-US" altLang="en-US" sz="2200" dirty="0" smtClean="0">
                <a:solidFill>
                  <a:srgbClr val="334E5D"/>
                </a:solidFill>
                <a:ea typeface="ＭＳ Ｐゴシック" charset="-128"/>
              </a:rPr>
              <a:t>intake .</a:t>
            </a:r>
            <a:endParaRPr lang="en-US" altLang="en-US" sz="2200" dirty="0">
              <a:solidFill>
                <a:srgbClr val="334E5D"/>
              </a:solidFill>
              <a:ea typeface="ＭＳ Ｐゴシック" charset="-128"/>
            </a:endParaRPr>
          </a:p>
          <a:p>
            <a:pPr marL="609600" lvl="1" indent="-342900" eaLnBrk="1" hangingPunct="1">
              <a:buFontTx/>
              <a:buChar char="-"/>
            </a:pPr>
            <a:r>
              <a:rPr lang="en-US" altLang="en-US" sz="2200" b="1" dirty="0" smtClean="0">
                <a:solidFill>
                  <a:srgbClr val="334E5D"/>
                </a:solidFill>
                <a:ea typeface="ＭＳ Ｐゴシック" charset="-128"/>
                <a:sym typeface="Symbol" pitchFamily="18" charset="2"/>
              </a:rPr>
              <a:t>Metabolic </a:t>
            </a:r>
            <a:r>
              <a:rPr lang="en-US" altLang="en-US" sz="2200" dirty="0">
                <a:solidFill>
                  <a:srgbClr val="334E5D"/>
                </a:solidFill>
                <a:ea typeface="ＭＳ Ｐゴシック" charset="-128"/>
                <a:sym typeface="Symbol" pitchFamily="18" charset="2"/>
              </a:rPr>
              <a:t>: Low </a:t>
            </a:r>
            <a:r>
              <a:rPr lang="en-US" altLang="en-US" sz="2200" dirty="0" err="1">
                <a:solidFill>
                  <a:srgbClr val="334E5D"/>
                </a:solidFill>
                <a:ea typeface="ＭＳ Ｐゴシック" charset="-128"/>
                <a:sym typeface="Symbol" pitchFamily="18" charset="2"/>
              </a:rPr>
              <a:t>fructokinase</a:t>
            </a:r>
            <a:r>
              <a:rPr lang="en-US" altLang="en-US" sz="2200" dirty="0">
                <a:solidFill>
                  <a:srgbClr val="334E5D"/>
                </a:solidFill>
                <a:ea typeface="ＭＳ Ｐゴシック" charset="-128"/>
                <a:sym typeface="Symbol" pitchFamily="18" charset="2"/>
              </a:rPr>
              <a:t> or aldolase B in the </a:t>
            </a:r>
            <a:r>
              <a:rPr lang="en-US" altLang="en-US" sz="2200" dirty="0" smtClean="0">
                <a:solidFill>
                  <a:srgbClr val="334E5D"/>
                </a:solidFill>
                <a:ea typeface="ＭＳ Ｐゴシック" charset="-128"/>
                <a:sym typeface="Symbol" pitchFamily="18" charset="2"/>
              </a:rPr>
              <a:t>liver .</a:t>
            </a:r>
          </a:p>
          <a:p>
            <a:pPr marL="266700" lvl="1" indent="0" eaLnBrk="1" hangingPunct="1">
              <a:buNone/>
            </a:pPr>
            <a:endParaRPr lang="en-US" altLang="en-US" sz="2200" dirty="0">
              <a:solidFill>
                <a:srgbClr val="334E5D"/>
              </a:solidFill>
              <a:ea typeface="ＭＳ Ｐゴシック" charset="-128"/>
              <a:sym typeface="Symbol" pitchFamily="18" charset="2"/>
            </a:endParaRPr>
          </a:p>
          <a:p>
            <a:pPr marL="719138" lvl="1" indent="-452438">
              <a:buNone/>
            </a:pPr>
            <a:r>
              <a:rPr lang="en-US" altLang="en-US" sz="2200" b="1" dirty="0">
                <a:solidFill>
                  <a:srgbClr val="FF0000"/>
                </a:solidFill>
                <a:latin typeface="Calibri" pitchFamily="34" charset="0"/>
                <a:cs typeface="Tahoma" pitchFamily="34" charset="0"/>
                <a:sym typeface="Symbol" pitchFamily="18" charset="2"/>
              </a:rPr>
              <a:t>C</a:t>
            </a:r>
            <a:r>
              <a:rPr lang="en-US" altLang="en-US" sz="2200" b="1" dirty="0" smtClean="0">
                <a:solidFill>
                  <a:srgbClr val="FF0000"/>
                </a:solidFill>
                <a:latin typeface="Calibri" pitchFamily="34" charset="0"/>
                <a:cs typeface="Tahoma" pitchFamily="34" charset="0"/>
                <a:sym typeface="Symbol" pitchFamily="18" charset="2"/>
              </a:rPr>
              <a:t> – </a:t>
            </a:r>
            <a:r>
              <a:rPr lang="en-US" altLang="en-US" sz="2200" b="1" dirty="0" err="1" smtClean="0">
                <a:solidFill>
                  <a:srgbClr val="FF0000"/>
                </a:solidFill>
                <a:latin typeface="Calibri" pitchFamily="34" charset="0"/>
                <a:cs typeface="Tahoma" pitchFamily="34" charset="0"/>
              </a:rPr>
              <a:t>Galactosuria</a:t>
            </a:r>
            <a:r>
              <a:rPr lang="en-US" altLang="en-US" sz="2200" b="1" dirty="0" smtClean="0">
                <a:solidFill>
                  <a:srgbClr val="FF0000"/>
                </a:solidFill>
                <a:latin typeface="Calibri" pitchFamily="34" charset="0"/>
                <a:cs typeface="Tahoma" pitchFamily="34" charset="0"/>
                <a:sym typeface="Symbol" pitchFamily="18" charset="2"/>
              </a:rPr>
              <a:t>: </a:t>
            </a:r>
            <a:r>
              <a:rPr lang="en-US" sz="2200" b="1" dirty="0" smtClean="0">
                <a:solidFill>
                  <a:srgbClr val="00B050"/>
                </a:solidFill>
                <a:latin typeface="Calibri" pitchFamily="34" charset="0"/>
                <a:cs typeface="Arial" pitchFamily="34" charset="0"/>
              </a:rPr>
              <a:t>Monosaccharide, </a:t>
            </a:r>
            <a:r>
              <a:rPr lang="en-US" sz="2200" b="1" dirty="0">
                <a:solidFill>
                  <a:srgbClr val="00B050"/>
                </a:solidFill>
                <a:latin typeface="Calibri" pitchFamily="34" charset="0"/>
                <a:cs typeface="Arial" pitchFamily="34" charset="0"/>
              </a:rPr>
              <a:t>Comes </a:t>
            </a:r>
            <a:r>
              <a:rPr lang="en-US" sz="2200" b="1" dirty="0" smtClean="0">
                <a:solidFill>
                  <a:srgbClr val="00B050"/>
                </a:solidFill>
                <a:latin typeface="Calibri" pitchFamily="34" charset="0"/>
                <a:cs typeface="Arial" pitchFamily="34" charset="0"/>
              </a:rPr>
              <a:t>from milk .</a:t>
            </a:r>
            <a:endParaRPr lang="en-US" altLang="en-US" sz="2200" b="1" dirty="0">
              <a:solidFill>
                <a:srgbClr val="00B050"/>
              </a:solidFill>
              <a:latin typeface="Calibri" pitchFamily="34" charset="0"/>
              <a:cs typeface="Arial" pitchFamily="34" charset="0"/>
            </a:endParaRPr>
          </a:p>
          <a:p>
            <a:pPr marL="719138" lvl="1" indent="-452438">
              <a:buNone/>
            </a:pPr>
            <a:r>
              <a:rPr lang="en-US" altLang="en-US" sz="2200" dirty="0">
                <a:solidFill>
                  <a:srgbClr val="334E5D"/>
                </a:solidFill>
                <a:ea typeface="ＭＳ Ｐゴシック" charset="-128"/>
              </a:rPr>
              <a:t>(Presence of galactose in urine)</a:t>
            </a:r>
            <a:r>
              <a:rPr lang="en-US" altLang="en-US" sz="2200" dirty="0">
                <a:solidFill>
                  <a:srgbClr val="334E5D"/>
                </a:solidFill>
                <a:ea typeface="ＭＳ Ｐゴシック" charset="-128"/>
                <a:sym typeface="Symbol" pitchFamily="18" charset="2"/>
              </a:rPr>
              <a:t> </a:t>
            </a:r>
          </a:p>
          <a:p>
            <a:pPr marL="719138" lvl="1" indent="-452438">
              <a:buNone/>
            </a:pPr>
            <a:r>
              <a:rPr lang="en-US" altLang="en-US" sz="2200" dirty="0" smtClean="0">
                <a:solidFill>
                  <a:srgbClr val="334E5D"/>
                </a:solidFill>
                <a:ea typeface="ＭＳ Ｐゴシック" charset="-128"/>
              </a:rPr>
              <a:t>- </a:t>
            </a:r>
            <a:r>
              <a:rPr lang="en-US" altLang="en-US" sz="2200" b="1" dirty="0" smtClean="0">
                <a:solidFill>
                  <a:srgbClr val="334E5D"/>
                </a:solidFill>
                <a:ea typeface="ＭＳ Ｐゴシック" charset="-128"/>
              </a:rPr>
              <a:t>Alimentary</a:t>
            </a:r>
            <a:r>
              <a:rPr lang="en-US" altLang="en-US" sz="2200" dirty="0" smtClean="0">
                <a:solidFill>
                  <a:srgbClr val="334E5D"/>
                </a:solidFill>
                <a:ea typeface="ＭＳ Ｐゴシック" charset="-128"/>
              </a:rPr>
              <a:t> </a:t>
            </a:r>
            <a:r>
              <a:rPr lang="en-US" altLang="en-US" sz="2200" dirty="0">
                <a:solidFill>
                  <a:srgbClr val="334E5D"/>
                </a:solidFill>
                <a:ea typeface="ＭＳ Ｐゴシック" charset="-128"/>
              </a:rPr>
              <a:t>: </a:t>
            </a:r>
            <a:r>
              <a:rPr lang="en-US" altLang="en-US" sz="2200" dirty="0">
                <a:solidFill>
                  <a:srgbClr val="334E5D"/>
                </a:solidFill>
                <a:ea typeface="ＭＳ Ｐゴシック" charset="-128"/>
                <a:sym typeface="Symbol" pitchFamily="18" charset="2"/>
              </a:rPr>
              <a:t>High </a:t>
            </a:r>
            <a:r>
              <a:rPr lang="en-US" altLang="en-US" sz="2200" dirty="0">
                <a:solidFill>
                  <a:srgbClr val="334E5D"/>
                </a:solidFill>
                <a:ea typeface="ＭＳ Ｐゴシック" charset="-128"/>
              </a:rPr>
              <a:t>galactose intake</a:t>
            </a:r>
          </a:p>
          <a:p>
            <a:pPr marL="719138" lvl="1" indent="-452438">
              <a:buNone/>
            </a:pPr>
            <a:r>
              <a:rPr lang="en-US" altLang="en-US" sz="2200" dirty="0">
                <a:solidFill>
                  <a:srgbClr val="334E5D"/>
                </a:solidFill>
                <a:ea typeface="ＭＳ Ｐゴシック" charset="-128"/>
                <a:sym typeface="Symbol" pitchFamily="18" charset="2"/>
              </a:rPr>
              <a:t>- </a:t>
            </a:r>
            <a:r>
              <a:rPr lang="en-US" altLang="en-US" sz="2200" b="1" dirty="0">
                <a:solidFill>
                  <a:srgbClr val="334E5D"/>
                </a:solidFill>
                <a:ea typeface="ＭＳ Ｐゴシック" charset="-128"/>
                <a:sym typeface="Symbol" pitchFamily="18" charset="2"/>
              </a:rPr>
              <a:t>Metabolic</a:t>
            </a:r>
            <a:r>
              <a:rPr lang="en-US" altLang="en-US" sz="2200" dirty="0">
                <a:solidFill>
                  <a:srgbClr val="334E5D"/>
                </a:solidFill>
                <a:ea typeface="ＭＳ Ｐゴシック" charset="-128"/>
                <a:sym typeface="Symbol" pitchFamily="18" charset="2"/>
              </a:rPr>
              <a:t> : Low </a:t>
            </a:r>
            <a:r>
              <a:rPr lang="en-US" altLang="en-US" sz="2200" dirty="0" err="1">
                <a:solidFill>
                  <a:srgbClr val="334E5D"/>
                </a:solidFill>
                <a:ea typeface="ＭＳ Ｐゴシック" charset="-128"/>
                <a:sym typeface="Symbol" pitchFamily="18" charset="2"/>
              </a:rPr>
              <a:t>galactokinase</a:t>
            </a:r>
            <a:r>
              <a:rPr lang="en-US" altLang="en-US" sz="2200" dirty="0">
                <a:solidFill>
                  <a:srgbClr val="334E5D"/>
                </a:solidFill>
                <a:ea typeface="ＭＳ Ｐゴシック" charset="-128"/>
                <a:sym typeface="Symbol" pitchFamily="18" charset="2"/>
              </a:rPr>
              <a:t> or galactose -</a:t>
            </a:r>
            <a:r>
              <a:rPr lang="en-US" altLang="en-US" sz="2200" dirty="0" smtClean="0">
                <a:solidFill>
                  <a:srgbClr val="334E5D"/>
                </a:solidFill>
                <a:ea typeface="ＭＳ Ｐゴシック" charset="-128"/>
                <a:sym typeface="Symbol" pitchFamily="18" charset="2"/>
              </a:rPr>
              <a:t>1-phosphateuridyl </a:t>
            </a:r>
            <a:r>
              <a:rPr lang="en-US" altLang="en-US" sz="2200" dirty="0">
                <a:solidFill>
                  <a:srgbClr val="334E5D"/>
                </a:solidFill>
                <a:ea typeface="ＭＳ Ｐゴシック" charset="-128"/>
                <a:sym typeface="Symbol" pitchFamily="18" charset="2"/>
              </a:rPr>
              <a:t>transferase in the </a:t>
            </a:r>
            <a:r>
              <a:rPr lang="en-US" altLang="en-US" sz="2200" dirty="0" smtClean="0">
                <a:solidFill>
                  <a:srgbClr val="334E5D"/>
                </a:solidFill>
                <a:ea typeface="ＭＳ Ｐゴシック" charset="-128"/>
                <a:sym typeface="Symbol" pitchFamily="18" charset="2"/>
              </a:rPr>
              <a:t>liver .</a:t>
            </a:r>
            <a:endParaRPr lang="en-US" altLang="en-US" sz="2200" dirty="0">
              <a:solidFill>
                <a:srgbClr val="334E5D"/>
              </a:solidFill>
              <a:ea typeface="ＭＳ Ｐゴシック" charset="-128"/>
            </a:endParaRPr>
          </a:p>
        </p:txBody>
      </p:sp>
      <p:pic>
        <p:nvPicPr>
          <p:cNvPr id="11" name="Picture 4" descr="Image result for fruit emoj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8388" y="1015857"/>
            <a:ext cx="1594222" cy="7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Image result for milk emoj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1444" y="2903016"/>
            <a:ext cx="581328" cy="581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3" name="Picture 8" descr="Image result for honey emoj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250" y="975326"/>
            <a:ext cx="877069" cy="87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244484" y="133938"/>
            <a:ext cx="10228829" cy="646331"/>
          </a:xfrm>
          <a:prstGeom prst="rect">
            <a:avLst/>
          </a:prstGeom>
        </p:spPr>
        <p:txBody>
          <a:bodyPr wrap="square">
            <a:spAutoFit/>
          </a:bodyPr>
          <a:lstStyle/>
          <a:p>
            <a:r>
              <a:rPr lang="en-US" sz="3600" dirty="0">
                <a:solidFill>
                  <a:srgbClr val="517A91"/>
                </a:solidFill>
                <a:latin typeface="Century Gothic" charset="0"/>
                <a:ea typeface="Century Gothic" charset="0"/>
                <a:cs typeface="Century Gothic" charset="0"/>
              </a:rPr>
              <a:t>1-Glycosuria: </a:t>
            </a:r>
            <a:r>
              <a:rPr lang="en-US" sz="2400" dirty="0">
                <a:solidFill>
                  <a:srgbClr val="517A91"/>
                </a:solidFill>
                <a:latin typeface="Century Gothic" charset="0"/>
                <a:ea typeface="Century Gothic" charset="0"/>
                <a:cs typeface="Century Gothic" charset="0"/>
              </a:rPr>
              <a:t>presence of sugar in </a:t>
            </a:r>
            <a:r>
              <a:rPr lang="en-US" sz="2400" dirty="0" smtClean="0">
                <a:solidFill>
                  <a:srgbClr val="517A91"/>
                </a:solidFill>
                <a:latin typeface="Century Gothic" charset="0"/>
                <a:ea typeface="Century Gothic" charset="0"/>
                <a:cs typeface="Century Gothic" charset="0"/>
              </a:rPr>
              <a:t>urine cont.</a:t>
            </a:r>
            <a:endParaRPr lang="en-US" sz="2400" dirty="0">
              <a:solidFill>
                <a:srgbClr val="517A91"/>
              </a:solidFill>
              <a:latin typeface="Century Gothic" charset="0"/>
              <a:ea typeface="Century Gothic" charset="0"/>
              <a:cs typeface="Century Gothic" charset="0"/>
            </a:endParaRPr>
          </a:p>
        </p:txBody>
      </p:sp>
      <p:cxnSp>
        <p:nvCxnSpPr>
          <p:cNvPr id="15" name="Straight Connector 14"/>
          <p:cNvCxnSpPr/>
          <p:nvPr/>
        </p:nvCxnSpPr>
        <p:spPr>
          <a:xfrm flipH="1">
            <a:off x="1157931" y="825687"/>
            <a:ext cx="9579609"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16" name="صورة 6" descr="bio logo 436.png"/>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Effect>
                      <a14:saturation sat="66000"/>
                    </a14:imgEffect>
                    <a14:imgEffect>
                      <a14:brightnessContrast contrast="-20000"/>
                    </a14:imgEffect>
                  </a14:imgLayer>
                </a14:imgProps>
              </a:ext>
            </a:extLst>
          </a:blip>
          <a:stretch>
            <a:fillRect/>
          </a:stretch>
        </p:blipFill>
        <p:spPr>
          <a:xfrm>
            <a:off x="9854811" y="5729734"/>
            <a:ext cx="1580444" cy="1549544"/>
          </a:xfrm>
          <a:prstGeom prst="rect">
            <a:avLst/>
          </a:prstGeom>
        </p:spPr>
      </p:pic>
    </p:spTree>
    <p:extLst>
      <p:ext uri="{BB962C8B-B14F-4D97-AF65-F5344CB8AC3E}">
        <p14:creationId xmlns:p14="http://schemas.microsoft.com/office/powerpoint/2010/main" val="1373180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a:xfrm>
            <a:off x="827130" y="6492875"/>
            <a:ext cx="4114800" cy="365125"/>
          </a:xfrm>
        </p:spPr>
        <p:txBody>
          <a:bodyPr/>
          <a:lstStyle/>
          <a:p>
            <a:r>
              <a:rPr lang="ar-SA" sz="1800" b="1" u="sng" dirty="0" smtClean="0">
                <a:solidFill>
                  <a:srgbClr val="44546A"/>
                </a:solidFill>
              </a:rPr>
              <a:t>المحاضرة سهلة وبسيطة وسريعة الفهم</a:t>
            </a:r>
            <a:endParaRPr lang="en-US" sz="1800" b="1" u="sng" dirty="0">
              <a:solidFill>
                <a:srgbClr val="44546A"/>
              </a:solidFill>
            </a:endParaRPr>
          </a:p>
        </p:txBody>
      </p:sp>
      <p:sp>
        <p:nvSpPr>
          <p:cNvPr id="4" name="Rectangle 3"/>
          <p:cNvSpPr/>
          <p:nvPr/>
        </p:nvSpPr>
        <p:spPr>
          <a:xfrm>
            <a:off x="1085849" y="893336"/>
            <a:ext cx="7008997" cy="3948773"/>
          </a:xfrm>
          <a:prstGeom prst="rect">
            <a:avLst/>
          </a:prstGeom>
        </p:spPr>
        <p:txBody>
          <a:bodyPr wrap="square">
            <a:spAutoFit/>
          </a:bodyPr>
          <a:lstStyle/>
          <a:p>
            <a:pPr lvl="1">
              <a:lnSpc>
                <a:spcPct val="90000"/>
              </a:lnSpc>
              <a:spcBef>
                <a:spcPct val="50000"/>
              </a:spcBef>
              <a:buClr>
                <a:srgbClr val="FFFFFF"/>
              </a:buClr>
              <a:buSzPct val="130000"/>
            </a:pPr>
            <a:r>
              <a:rPr lang="en-US" altLang="en-US" sz="2400" dirty="0" smtClean="0">
                <a:solidFill>
                  <a:srgbClr val="5B8B87"/>
                </a:solidFill>
                <a:latin typeface="Times New Roman" pitchFamily="18" charset="0"/>
                <a:cs typeface="Arial" pitchFamily="34" charset="0"/>
              </a:rPr>
              <a:t>((</a:t>
            </a:r>
            <a:r>
              <a:rPr lang="en-US" altLang="en-US" sz="2400" dirty="0">
                <a:solidFill>
                  <a:srgbClr val="5B8B87"/>
                </a:solidFill>
                <a:latin typeface="Times New Roman" pitchFamily="18" charset="0"/>
                <a:cs typeface="Arial" pitchFamily="34" charset="0"/>
              </a:rPr>
              <a:t> </a:t>
            </a:r>
            <a:r>
              <a:rPr lang="en-US" altLang="en-US" sz="2400" dirty="0" smtClean="0">
                <a:solidFill>
                  <a:srgbClr val="5B8B87"/>
                </a:solidFill>
                <a:latin typeface="Times New Roman" pitchFamily="18" charset="0"/>
                <a:cs typeface="Arial" pitchFamily="34" charset="0"/>
              </a:rPr>
              <a:t>Presence </a:t>
            </a:r>
            <a:r>
              <a:rPr lang="en-US" altLang="en-US" sz="2400" dirty="0">
                <a:solidFill>
                  <a:srgbClr val="5B8B87"/>
                </a:solidFill>
                <a:latin typeface="Times New Roman" pitchFamily="18" charset="0"/>
                <a:cs typeface="Arial" pitchFamily="34" charset="0"/>
              </a:rPr>
              <a:t>of </a:t>
            </a:r>
            <a:r>
              <a:rPr lang="en-US" altLang="en-US" sz="2400" dirty="0">
                <a:solidFill>
                  <a:srgbClr val="FF0000"/>
                </a:solidFill>
                <a:latin typeface="Times New Roman" pitchFamily="18" charset="0"/>
                <a:cs typeface="Arial" pitchFamily="34" charset="0"/>
              </a:rPr>
              <a:t>ketones, acetone, acetoacetic acid &amp; </a:t>
            </a:r>
            <a:r>
              <a:rPr lang="en-US" altLang="en-US" sz="2400" dirty="0">
                <a:solidFill>
                  <a:srgbClr val="FF0000"/>
                </a:solidFill>
                <a:latin typeface="Times New Roman" pitchFamily="18" charset="0"/>
                <a:cs typeface="Arial" pitchFamily="34" charset="0"/>
                <a:sym typeface="Symbol" pitchFamily="18" charset="2"/>
              </a:rPr>
              <a:t> -</a:t>
            </a:r>
            <a:r>
              <a:rPr lang="en-US" altLang="en-US" sz="2400" dirty="0" err="1">
                <a:solidFill>
                  <a:srgbClr val="FF0000"/>
                </a:solidFill>
                <a:latin typeface="Times New Roman" pitchFamily="18" charset="0"/>
                <a:cs typeface="Arial" pitchFamily="34" charset="0"/>
                <a:sym typeface="Symbol" pitchFamily="18" charset="2"/>
              </a:rPr>
              <a:t>hydroxybutyric</a:t>
            </a:r>
            <a:r>
              <a:rPr lang="en-US" altLang="en-US" sz="2400" dirty="0">
                <a:solidFill>
                  <a:srgbClr val="FF0000"/>
                </a:solidFill>
                <a:latin typeface="Times New Roman" pitchFamily="18" charset="0"/>
                <a:cs typeface="Arial" pitchFamily="34" charset="0"/>
                <a:sym typeface="Symbol" pitchFamily="18" charset="2"/>
              </a:rPr>
              <a:t> acid</a:t>
            </a:r>
            <a:r>
              <a:rPr lang="en-US" altLang="en-US" sz="2400" dirty="0">
                <a:solidFill>
                  <a:srgbClr val="5B8B87"/>
                </a:solidFill>
                <a:latin typeface="Times New Roman" pitchFamily="18" charset="0"/>
                <a:cs typeface="Arial" pitchFamily="34" charset="0"/>
                <a:sym typeface="Symbol" pitchFamily="18" charset="2"/>
              </a:rPr>
              <a:t> </a:t>
            </a:r>
            <a:r>
              <a:rPr lang="en-US" altLang="en-US" sz="2400" dirty="0">
                <a:solidFill>
                  <a:srgbClr val="5B8B87"/>
                </a:solidFill>
                <a:latin typeface="Times New Roman" pitchFamily="18" charset="0"/>
                <a:cs typeface="Arial" pitchFamily="34" charset="0"/>
              </a:rPr>
              <a:t>in </a:t>
            </a:r>
            <a:r>
              <a:rPr lang="en-US" altLang="en-US" sz="2400" dirty="0" smtClean="0">
                <a:solidFill>
                  <a:srgbClr val="5B8B87"/>
                </a:solidFill>
                <a:latin typeface="Times New Roman" pitchFamily="18" charset="0"/>
                <a:cs typeface="Arial" pitchFamily="34" charset="0"/>
              </a:rPr>
              <a:t>urine )) </a:t>
            </a:r>
          </a:p>
          <a:p>
            <a:pPr lvl="1">
              <a:lnSpc>
                <a:spcPct val="90000"/>
              </a:lnSpc>
              <a:spcBef>
                <a:spcPct val="50000"/>
              </a:spcBef>
              <a:buClr>
                <a:srgbClr val="FFFFFF"/>
              </a:buClr>
              <a:buSzPct val="130000"/>
            </a:pPr>
            <a:endParaRPr lang="en-US" altLang="en-US" sz="2400" dirty="0">
              <a:solidFill>
                <a:srgbClr val="5B8B87"/>
              </a:solidFill>
              <a:latin typeface="Times New Roman" pitchFamily="18" charset="0"/>
              <a:cs typeface="Arial" pitchFamily="34" charset="0"/>
            </a:endParaRPr>
          </a:p>
          <a:p>
            <a:pPr lvl="1">
              <a:lnSpc>
                <a:spcPct val="90000"/>
              </a:lnSpc>
              <a:spcBef>
                <a:spcPct val="50000"/>
              </a:spcBef>
              <a:buClr>
                <a:srgbClr val="FFFFFF"/>
              </a:buClr>
              <a:buSzPct val="130000"/>
            </a:pPr>
            <a:r>
              <a:rPr lang="en-US" altLang="en-US" sz="2200" dirty="0">
                <a:solidFill>
                  <a:srgbClr val="334E5D"/>
                </a:solidFill>
                <a:ea typeface="ＭＳ Ｐゴシック" charset="-128"/>
              </a:rPr>
              <a:t>1.   </a:t>
            </a:r>
            <a:r>
              <a:rPr lang="en-US" altLang="en-US" sz="2200" dirty="0">
                <a:solidFill>
                  <a:srgbClr val="FF0000"/>
                </a:solidFill>
                <a:ea typeface="ＭＳ Ｐゴシック" charset="-128"/>
              </a:rPr>
              <a:t>Diabetic ketoacidosis</a:t>
            </a:r>
            <a:r>
              <a:rPr lang="en-US" altLang="en-US" sz="2200" dirty="0">
                <a:solidFill>
                  <a:srgbClr val="334E5D"/>
                </a:solidFill>
                <a:ea typeface="ＭＳ Ｐゴシック" charset="-128"/>
              </a:rPr>
              <a:t> .  </a:t>
            </a:r>
          </a:p>
          <a:p>
            <a:pPr lvl="1">
              <a:lnSpc>
                <a:spcPct val="90000"/>
              </a:lnSpc>
              <a:spcBef>
                <a:spcPct val="50000"/>
              </a:spcBef>
              <a:buClr>
                <a:srgbClr val="FFFFFF"/>
              </a:buClr>
              <a:buSzPct val="130000"/>
            </a:pPr>
            <a:r>
              <a:rPr lang="en-US" altLang="en-US" sz="2200" dirty="0">
                <a:solidFill>
                  <a:srgbClr val="334E5D"/>
                </a:solidFill>
                <a:ea typeface="ＭＳ Ｐゴシック" charset="-128"/>
              </a:rPr>
              <a:t>2.   Starvation .</a:t>
            </a:r>
          </a:p>
          <a:p>
            <a:pPr lvl="1">
              <a:lnSpc>
                <a:spcPct val="90000"/>
              </a:lnSpc>
              <a:spcBef>
                <a:spcPct val="50000"/>
              </a:spcBef>
              <a:buClr>
                <a:srgbClr val="FFFFFF"/>
              </a:buClr>
              <a:buSzPct val="130000"/>
            </a:pPr>
            <a:r>
              <a:rPr lang="en-US" altLang="en-US" sz="2200" dirty="0">
                <a:solidFill>
                  <a:srgbClr val="334E5D"/>
                </a:solidFill>
                <a:ea typeface="ＭＳ Ｐゴシック" charset="-128"/>
              </a:rPr>
              <a:t>3.   Prolonged vomiting .</a:t>
            </a:r>
          </a:p>
          <a:p>
            <a:pPr lvl="1">
              <a:lnSpc>
                <a:spcPct val="90000"/>
              </a:lnSpc>
              <a:spcBef>
                <a:spcPct val="50000"/>
              </a:spcBef>
              <a:buClr>
                <a:srgbClr val="FFFFFF"/>
              </a:buClr>
              <a:buSzPct val="130000"/>
            </a:pPr>
            <a:r>
              <a:rPr lang="en-US" altLang="en-US" sz="2200" dirty="0">
                <a:solidFill>
                  <a:srgbClr val="334E5D"/>
                </a:solidFill>
                <a:ea typeface="ＭＳ Ｐゴシック" charset="-128"/>
              </a:rPr>
              <a:t>4.   Unbalanced diet: high fat &amp; Low CHO diet* .</a:t>
            </a:r>
          </a:p>
          <a:p>
            <a:pPr lvl="1">
              <a:lnSpc>
                <a:spcPct val="90000"/>
              </a:lnSpc>
              <a:spcBef>
                <a:spcPct val="50000"/>
              </a:spcBef>
              <a:buClr>
                <a:srgbClr val="FFFFFF"/>
              </a:buClr>
              <a:buSzPct val="130000"/>
            </a:pPr>
            <a:r>
              <a:rPr lang="en-US" altLang="en-US" sz="2200" dirty="0">
                <a:solidFill>
                  <a:srgbClr val="334E5D"/>
                </a:solidFill>
                <a:ea typeface="ＭＳ Ｐゴシック" charset="-128"/>
              </a:rPr>
              <a:t>5.   Phenylketonuria (inborn error of amino acid metabolism .</a:t>
            </a:r>
          </a:p>
        </p:txBody>
      </p:sp>
      <p:sp>
        <p:nvSpPr>
          <p:cNvPr id="10" name="Rectangle 9"/>
          <p:cNvSpPr/>
          <p:nvPr/>
        </p:nvSpPr>
        <p:spPr>
          <a:xfrm>
            <a:off x="4982668" y="2576279"/>
            <a:ext cx="2409535" cy="646331"/>
          </a:xfrm>
          <a:prstGeom prst="rect">
            <a:avLst/>
          </a:prstGeom>
          <a:solidFill>
            <a:schemeClr val="bg1">
              <a:lumMod val="95000"/>
            </a:schemeClr>
          </a:solidFill>
          <a:ln w="19050">
            <a:solidFill>
              <a:srgbClr val="5B8B87"/>
            </a:solidFill>
            <a:prstDash val="dash"/>
          </a:ln>
        </p:spPr>
        <p:txBody>
          <a:bodyPr wrap="square" rtlCol="0">
            <a:spAutoFit/>
          </a:bodyPr>
          <a:lstStyle/>
          <a:p>
            <a:pPr algn="ctr"/>
            <a:r>
              <a:rPr lang="en-US" altLang="en-US" dirty="0">
                <a:solidFill>
                  <a:srgbClr val="00B050"/>
                </a:solidFill>
              </a:rPr>
              <a:t>No glucose so, body will shift to lipolysis. </a:t>
            </a:r>
          </a:p>
        </p:txBody>
      </p:sp>
      <p:sp>
        <p:nvSpPr>
          <p:cNvPr id="11" name="Rectangle 10"/>
          <p:cNvSpPr/>
          <p:nvPr/>
        </p:nvSpPr>
        <p:spPr>
          <a:xfrm>
            <a:off x="8614615" y="1988758"/>
            <a:ext cx="2983819" cy="1754326"/>
          </a:xfrm>
          <a:prstGeom prst="rect">
            <a:avLst/>
          </a:prstGeom>
          <a:solidFill>
            <a:schemeClr val="bg1">
              <a:lumMod val="95000"/>
            </a:schemeClr>
          </a:solidFill>
          <a:ln w="19050">
            <a:solidFill>
              <a:srgbClr val="5B8B87"/>
            </a:solidFill>
            <a:prstDash val="dash"/>
          </a:ln>
        </p:spPr>
        <p:txBody>
          <a:bodyPr wrap="square" rtlCol="0">
            <a:spAutoFit/>
          </a:bodyPr>
          <a:lstStyle/>
          <a:p>
            <a:pPr algn="ctr"/>
            <a:r>
              <a:rPr lang="en-US" altLang="en-US" dirty="0" smtClean="0">
                <a:solidFill>
                  <a:srgbClr val="00B050"/>
                </a:solidFill>
              </a:rPr>
              <a:t>* Like Atkins </a:t>
            </a:r>
            <a:r>
              <a:rPr lang="en-US" altLang="en-US" dirty="0">
                <a:solidFill>
                  <a:srgbClr val="00B050"/>
                </a:solidFill>
              </a:rPr>
              <a:t>diet which is type </a:t>
            </a:r>
            <a:r>
              <a:rPr lang="en-US" altLang="en-US" dirty="0" smtClean="0">
                <a:solidFill>
                  <a:srgbClr val="00B050"/>
                </a:solidFill>
              </a:rPr>
              <a:t>of diet </a:t>
            </a:r>
            <a:r>
              <a:rPr lang="en-US" altLang="en-US" dirty="0">
                <a:solidFill>
                  <a:srgbClr val="00B050"/>
                </a:solidFill>
              </a:rPr>
              <a:t>where there is zero carbohydrates and high protein and fat </a:t>
            </a:r>
            <a:r>
              <a:rPr lang="en-US" altLang="en-US" dirty="0" smtClean="0">
                <a:solidFill>
                  <a:srgbClr val="00B050"/>
                </a:solidFill>
              </a:rPr>
              <a:t>intake Very </a:t>
            </a:r>
            <a:r>
              <a:rPr lang="en-US" altLang="en-US" dirty="0">
                <a:solidFill>
                  <a:srgbClr val="00B050"/>
                </a:solidFill>
              </a:rPr>
              <a:t>dangerous it may lead to ketone </a:t>
            </a:r>
            <a:r>
              <a:rPr lang="en-US" altLang="en-US" dirty="0" smtClean="0">
                <a:solidFill>
                  <a:srgbClr val="00B050"/>
                </a:solidFill>
              </a:rPr>
              <a:t>acidosis .</a:t>
            </a:r>
            <a:endParaRPr lang="en-US" altLang="en-US" dirty="0">
              <a:solidFill>
                <a:srgbClr val="00B050"/>
              </a:solidFill>
            </a:endParaRPr>
          </a:p>
        </p:txBody>
      </p:sp>
      <p:sp>
        <p:nvSpPr>
          <p:cNvPr id="12" name="Rectangle 11"/>
          <p:cNvSpPr/>
          <p:nvPr/>
        </p:nvSpPr>
        <p:spPr>
          <a:xfrm>
            <a:off x="7991111" y="3871844"/>
            <a:ext cx="4059716" cy="1846659"/>
          </a:xfrm>
          <a:prstGeom prst="rect">
            <a:avLst/>
          </a:prstGeom>
          <a:solidFill>
            <a:schemeClr val="bg1">
              <a:lumMod val="95000"/>
            </a:schemeClr>
          </a:solidFill>
          <a:ln w="19050">
            <a:solidFill>
              <a:srgbClr val="5B8B87"/>
            </a:solidFill>
            <a:prstDash val="dash"/>
          </a:ln>
        </p:spPr>
        <p:txBody>
          <a:bodyPr wrap="square" rtlCol="0">
            <a:spAutoFit/>
          </a:bodyPr>
          <a:lstStyle/>
          <a:p>
            <a:pPr algn="ctr">
              <a:defRPr/>
            </a:pPr>
            <a:r>
              <a:rPr lang="en-US" sz="1600" dirty="0">
                <a:solidFill>
                  <a:srgbClr val="00B050"/>
                </a:solidFill>
              </a:rPr>
              <a:t>How are ketone bodies formed?</a:t>
            </a:r>
          </a:p>
          <a:p>
            <a:pPr algn="ctr">
              <a:defRPr/>
            </a:pPr>
            <a:r>
              <a:rPr lang="en-US" sz="1600" dirty="0">
                <a:solidFill>
                  <a:srgbClr val="00B050"/>
                </a:solidFill>
              </a:rPr>
              <a:t>Insulin get glucose into the cell so the cell can utilize it, but Diabetic patient has little insulin, So the excess glucose will be freely moving in circulation without benefit, And when cells need food, they’ll take it from lipids by lipolysis which result in ketone bodies formation</a:t>
            </a:r>
            <a:r>
              <a:rPr lang="en-US" b="1" dirty="0">
                <a:solidFill>
                  <a:srgbClr val="00B050"/>
                </a:solidFill>
                <a:latin typeface="Calibri" pitchFamily="34" charset="0"/>
                <a:cs typeface="Arial" pitchFamily="34" charset="0"/>
              </a:rPr>
              <a:t>.</a:t>
            </a:r>
          </a:p>
        </p:txBody>
      </p:sp>
      <p:cxnSp>
        <p:nvCxnSpPr>
          <p:cNvPr id="13" name="Straight Arrow Connector 12"/>
          <p:cNvCxnSpPr/>
          <p:nvPr/>
        </p:nvCxnSpPr>
        <p:spPr>
          <a:xfrm>
            <a:off x="3467675" y="2919359"/>
            <a:ext cx="1360988" cy="0"/>
          </a:xfrm>
          <a:prstGeom prst="straightConnector1">
            <a:avLst/>
          </a:prstGeom>
          <a:ln>
            <a:solidFill>
              <a:srgbClr val="729D9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44484" y="133938"/>
            <a:ext cx="10228829" cy="646331"/>
          </a:xfrm>
          <a:prstGeom prst="rect">
            <a:avLst/>
          </a:prstGeom>
        </p:spPr>
        <p:txBody>
          <a:bodyPr wrap="square">
            <a:spAutoFit/>
          </a:bodyPr>
          <a:lstStyle/>
          <a:p>
            <a:r>
              <a:rPr lang="en-US" sz="3600" dirty="0">
                <a:solidFill>
                  <a:srgbClr val="517A91"/>
                </a:solidFill>
                <a:latin typeface="Century Gothic" charset="0"/>
                <a:ea typeface="Century Gothic" charset="0"/>
                <a:cs typeface="Century Gothic" charset="0"/>
              </a:rPr>
              <a:t>2-Ketonuria : </a:t>
            </a:r>
          </a:p>
        </p:txBody>
      </p:sp>
      <p:cxnSp>
        <p:nvCxnSpPr>
          <p:cNvPr id="19" name="Straight Connector 18"/>
          <p:cNvCxnSpPr/>
          <p:nvPr/>
        </p:nvCxnSpPr>
        <p:spPr>
          <a:xfrm flipH="1">
            <a:off x="1157931" y="825687"/>
            <a:ext cx="9579609"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20" name="TextBox 19"/>
          <p:cNvSpPr txBox="1"/>
          <p:nvPr/>
        </p:nvSpPr>
        <p:spPr>
          <a:xfrm>
            <a:off x="10198768" y="982316"/>
            <a:ext cx="1707682" cy="461665"/>
          </a:xfrm>
          <a:prstGeom prst="rect">
            <a:avLst/>
          </a:prstGeom>
          <a:noFill/>
          <a:ln w="19050">
            <a:solidFill>
              <a:srgbClr val="2C4451"/>
            </a:solidFill>
          </a:ln>
        </p:spPr>
        <p:txBody>
          <a:bodyPr wrap="square" rtlCol="0">
            <a:spAutoFit/>
          </a:bodyPr>
          <a:lstStyle/>
          <a:p>
            <a:r>
              <a:rPr lang="en-US" sz="2400" dirty="0" smtClean="0">
                <a:solidFill>
                  <a:srgbClr val="FF0000"/>
                </a:solidFill>
              </a:rPr>
              <a:t>IMPORTANT</a:t>
            </a:r>
            <a:endParaRPr lang="en-US" sz="2400" dirty="0">
              <a:solidFill>
                <a:srgbClr val="FF0000"/>
              </a:solidFill>
            </a:endParaRPr>
          </a:p>
        </p:txBody>
      </p:sp>
      <p:sp>
        <p:nvSpPr>
          <p:cNvPr id="22" name="Rectangle 21"/>
          <p:cNvSpPr/>
          <p:nvPr/>
        </p:nvSpPr>
        <p:spPr>
          <a:xfrm>
            <a:off x="4488884" y="173805"/>
            <a:ext cx="2409535" cy="369332"/>
          </a:xfrm>
          <a:prstGeom prst="rect">
            <a:avLst/>
          </a:prstGeom>
          <a:solidFill>
            <a:schemeClr val="bg1">
              <a:lumMod val="95000"/>
            </a:schemeClr>
          </a:solidFill>
          <a:ln w="19050">
            <a:solidFill>
              <a:srgbClr val="5B8B87"/>
            </a:solidFill>
            <a:prstDash val="dash"/>
          </a:ln>
        </p:spPr>
        <p:txBody>
          <a:bodyPr wrap="square" rtlCol="0">
            <a:spAutoFit/>
          </a:bodyPr>
          <a:lstStyle/>
          <a:p>
            <a:pPr algn="ctr"/>
            <a:r>
              <a:rPr lang="en-US" altLang="en-US" dirty="0" smtClean="0">
                <a:solidFill>
                  <a:srgbClr val="00B050"/>
                </a:solidFill>
              </a:rPr>
              <a:t>Due to Fat degradation </a:t>
            </a:r>
            <a:endParaRPr lang="en-US" altLang="en-US" dirty="0">
              <a:solidFill>
                <a:srgbClr val="00B050"/>
              </a:solidFill>
            </a:endParaRPr>
          </a:p>
        </p:txBody>
      </p:sp>
      <p:pic>
        <p:nvPicPr>
          <p:cNvPr id="23"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9854811" y="5729734"/>
            <a:ext cx="1580444" cy="1549544"/>
          </a:xfrm>
          <a:prstGeom prst="rect">
            <a:avLst/>
          </a:prstGeom>
        </p:spPr>
      </p:pic>
    </p:spTree>
    <p:extLst>
      <p:ext uri="{BB962C8B-B14F-4D97-AF65-F5344CB8AC3E}">
        <p14:creationId xmlns:p14="http://schemas.microsoft.com/office/powerpoint/2010/main" val="2066428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a:xfrm>
            <a:off x="827130" y="6492875"/>
            <a:ext cx="4114800" cy="365125"/>
          </a:xfrm>
        </p:spPr>
        <p:txBody>
          <a:bodyPr/>
          <a:lstStyle/>
          <a:p>
            <a:r>
              <a:rPr lang="ar-SA" sz="1800" b="1" u="sng" dirty="0" smtClean="0">
                <a:solidFill>
                  <a:srgbClr val="44546A"/>
                </a:solidFill>
              </a:rPr>
              <a:t>المحاضرة سهلة وبسيطة وسريعة الفهم</a:t>
            </a:r>
            <a:endParaRPr lang="en-US" sz="1800" b="1" u="sng" dirty="0">
              <a:solidFill>
                <a:srgbClr val="44546A"/>
              </a:solidFill>
            </a:endParaRPr>
          </a:p>
        </p:txBody>
      </p:sp>
      <p:sp>
        <p:nvSpPr>
          <p:cNvPr id="14" name="Rectangle 13"/>
          <p:cNvSpPr/>
          <p:nvPr/>
        </p:nvSpPr>
        <p:spPr>
          <a:xfrm>
            <a:off x="1244484" y="133938"/>
            <a:ext cx="10228829" cy="646331"/>
          </a:xfrm>
          <a:prstGeom prst="rect">
            <a:avLst/>
          </a:prstGeom>
        </p:spPr>
        <p:txBody>
          <a:bodyPr wrap="square">
            <a:spAutoFit/>
          </a:bodyPr>
          <a:lstStyle/>
          <a:p>
            <a:r>
              <a:rPr lang="en-US" sz="3600" dirty="0">
                <a:solidFill>
                  <a:srgbClr val="517A91"/>
                </a:solidFill>
                <a:latin typeface="Century Gothic" charset="0"/>
                <a:ea typeface="Century Gothic" charset="0"/>
                <a:cs typeface="Century Gothic" charset="0"/>
              </a:rPr>
              <a:t>3-Choluria : </a:t>
            </a:r>
          </a:p>
        </p:txBody>
      </p:sp>
      <p:cxnSp>
        <p:nvCxnSpPr>
          <p:cNvPr id="15" name="Straight Connector 14"/>
          <p:cNvCxnSpPr/>
          <p:nvPr/>
        </p:nvCxnSpPr>
        <p:spPr>
          <a:xfrm flipH="1">
            <a:off x="1157931" y="825687"/>
            <a:ext cx="9579609"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grpSp>
        <p:nvGrpSpPr>
          <p:cNvPr id="16" name="Group 15"/>
          <p:cNvGrpSpPr/>
          <p:nvPr/>
        </p:nvGrpSpPr>
        <p:grpSpPr>
          <a:xfrm>
            <a:off x="1329361" y="1707173"/>
            <a:ext cx="1350700" cy="1929572"/>
            <a:chOff x="1" y="5729"/>
            <a:chExt cx="1350700" cy="1929572"/>
          </a:xfrm>
        </p:grpSpPr>
        <p:sp>
          <p:nvSpPr>
            <p:cNvPr id="33" name="Chevron 32"/>
            <p:cNvSpPr/>
            <p:nvPr/>
          </p:nvSpPr>
          <p:spPr>
            <a:xfrm rot="5400000">
              <a:off x="-289435" y="295165"/>
              <a:ext cx="1929572" cy="1350700"/>
            </a:xfrm>
            <a:prstGeom prst="chevron">
              <a:avLst/>
            </a:prstGeom>
            <a:solidFill>
              <a:srgbClr val="517A91"/>
            </a:solidFill>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4" name="Chevron 4"/>
            <p:cNvSpPr/>
            <p:nvPr/>
          </p:nvSpPr>
          <p:spPr>
            <a:xfrm>
              <a:off x="1" y="681079"/>
              <a:ext cx="1350700" cy="578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kern="1200" dirty="0" smtClean="0">
                  <a:solidFill>
                    <a:schemeClr val="bg1"/>
                  </a:solidFill>
                  <a:ea typeface="ＭＳ Ｐゴシック" panose="020B0600070205080204" pitchFamily="34" charset="-128"/>
                </a:rPr>
                <a:t>Bilirubin</a:t>
              </a:r>
              <a:endParaRPr lang="en-US" sz="2800" kern="1200" dirty="0">
                <a:solidFill>
                  <a:schemeClr val="bg1"/>
                </a:solidFill>
              </a:endParaRPr>
            </a:p>
          </p:txBody>
        </p:sp>
      </p:grpSp>
      <p:grpSp>
        <p:nvGrpSpPr>
          <p:cNvPr id="17" name="Group 16"/>
          <p:cNvGrpSpPr/>
          <p:nvPr/>
        </p:nvGrpSpPr>
        <p:grpSpPr>
          <a:xfrm>
            <a:off x="2680060" y="1707174"/>
            <a:ext cx="6777299" cy="1254221"/>
            <a:chOff x="1350700" y="5730"/>
            <a:chExt cx="6777299" cy="1254221"/>
          </a:xfrm>
        </p:grpSpPr>
        <p:sp>
          <p:nvSpPr>
            <p:cNvPr id="31" name="Round Same Side Corner Rectangle 30"/>
            <p:cNvSpPr/>
            <p:nvPr/>
          </p:nvSpPr>
          <p:spPr>
            <a:xfrm rot="5400000">
              <a:off x="4112239" y="-2755809"/>
              <a:ext cx="1254221" cy="6777299"/>
            </a:xfrm>
            <a:prstGeom prst="round2SameRect">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2" name="Round Same Side Corner Rectangle 6"/>
            <p:cNvSpPr/>
            <p:nvPr/>
          </p:nvSpPr>
          <p:spPr>
            <a:xfrm>
              <a:off x="1350700" y="66956"/>
              <a:ext cx="6716073" cy="11317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altLang="en-US" sz="1600" dirty="0">
                  <a:ea typeface="ＭＳ Ｐゴシック" panose="020B0600070205080204" pitchFamily="34" charset="-128"/>
                </a:rPr>
                <a:t>N</a:t>
              </a:r>
              <a:r>
                <a:rPr lang="en-US" altLang="en-US" sz="1600" kern="1200" dirty="0" smtClean="0">
                  <a:ea typeface="ＭＳ Ｐゴシック" panose="020B0600070205080204" pitchFamily="34" charset="-128"/>
                </a:rPr>
                <a:t>ormally no bilirubin is detected in urine</a:t>
              </a:r>
              <a:endParaRPr lang="en-US" sz="1600" kern="1200" dirty="0"/>
            </a:p>
            <a:p>
              <a:pPr marL="171450" lvl="1" indent="-171450" algn="l" defTabSz="711200">
                <a:lnSpc>
                  <a:spcPct val="90000"/>
                </a:lnSpc>
                <a:spcBef>
                  <a:spcPct val="0"/>
                </a:spcBef>
                <a:spcAft>
                  <a:spcPct val="15000"/>
                </a:spcAft>
                <a:buChar char="••"/>
              </a:pPr>
              <a:r>
                <a:rPr lang="en-US" altLang="en-US" sz="1600" kern="1200" dirty="0" smtClean="0">
                  <a:ea typeface="ＭＳ Ｐゴシック" panose="020B0600070205080204" pitchFamily="34" charset="-128"/>
                </a:rPr>
                <a:t>It is detected in:</a:t>
              </a:r>
              <a:endParaRPr lang="en-US" sz="1600" kern="1200" dirty="0"/>
            </a:p>
            <a:p>
              <a:pPr marL="342900" lvl="2" indent="-171450" algn="l" defTabSz="711200">
                <a:lnSpc>
                  <a:spcPct val="90000"/>
                </a:lnSpc>
                <a:spcBef>
                  <a:spcPct val="0"/>
                </a:spcBef>
                <a:spcAft>
                  <a:spcPct val="15000"/>
                </a:spcAft>
                <a:buChar char="••"/>
              </a:pPr>
              <a:r>
                <a:rPr lang="en-US" altLang="en-US" sz="1600" kern="1200" dirty="0" smtClean="0">
                  <a:ea typeface="ＭＳ Ｐゴシック" panose="020B0600070205080204" pitchFamily="34" charset="-128"/>
                </a:rPr>
                <a:t>Hepatocellular damage</a:t>
              </a:r>
            </a:p>
            <a:p>
              <a:pPr marL="342900" lvl="2" indent="-171450" algn="l" defTabSz="711200">
                <a:lnSpc>
                  <a:spcPct val="90000"/>
                </a:lnSpc>
                <a:spcBef>
                  <a:spcPct val="0"/>
                </a:spcBef>
                <a:spcAft>
                  <a:spcPct val="15000"/>
                </a:spcAft>
                <a:buChar char="••"/>
              </a:pPr>
              <a:r>
                <a:rPr lang="en-US" altLang="en-US" sz="1600" kern="1200" dirty="0" smtClean="0">
                  <a:solidFill>
                    <a:srgbClr val="FF0000"/>
                  </a:solidFill>
                  <a:ea typeface="ＭＳ Ｐゴシック" panose="020B0600070205080204" pitchFamily="34" charset="-128"/>
                </a:rPr>
                <a:t>Obstruction of bile duct due to stones (extrahepatic) and hepatic tumors (intrahepatic) </a:t>
              </a:r>
              <a:r>
                <a:rPr lang="en-US" altLang="en-US" sz="1600" dirty="0" smtClean="0">
                  <a:solidFill>
                    <a:schemeClr val="bg1">
                      <a:lumMod val="65000"/>
                    </a:schemeClr>
                  </a:solidFill>
                  <a:ea typeface="ＭＳ Ｐゴシック" panose="020B0600070205080204" pitchFamily="34" charset="-128"/>
                </a:rPr>
                <a:t>or</a:t>
              </a:r>
              <a:r>
                <a:rPr lang="en-US" altLang="en-US" sz="1600" kern="1200" dirty="0" smtClean="0">
                  <a:solidFill>
                    <a:schemeClr val="bg1">
                      <a:lumMod val="65000"/>
                    </a:schemeClr>
                  </a:solidFill>
                  <a:ea typeface="ＭＳ Ｐゴシック" panose="020B0600070205080204" pitchFamily="34" charset="-128"/>
                </a:rPr>
                <a:t> tumor in pancreas apex .</a:t>
              </a:r>
            </a:p>
          </p:txBody>
        </p:sp>
      </p:grpSp>
      <p:grpSp>
        <p:nvGrpSpPr>
          <p:cNvPr id="19" name="Group 18"/>
          <p:cNvGrpSpPr/>
          <p:nvPr/>
        </p:nvGrpSpPr>
        <p:grpSpPr>
          <a:xfrm>
            <a:off x="1329361" y="3109107"/>
            <a:ext cx="1350700" cy="1929572"/>
            <a:chOff x="1" y="1744547"/>
            <a:chExt cx="1350700" cy="1929572"/>
          </a:xfrm>
        </p:grpSpPr>
        <p:sp>
          <p:nvSpPr>
            <p:cNvPr id="29" name="Chevron 28"/>
            <p:cNvSpPr/>
            <p:nvPr/>
          </p:nvSpPr>
          <p:spPr>
            <a:xfrm rot="5400000">
              <a:off x="-289435" y="2033983"/>
              <a:ext cx="1929572" cy="1350700"/>
            </a:xfrm>
            <a:prstGeom prst="chevron">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0" name="Chevron 8"/>
            <p:cNvSpPr/>
            <p:nvPr/>
          </p:nvSpPr>
          <p:spPr>
            <a:xfrm>
              <a:off x="1" y="2419897"/>
              <a:ext cx="1350700" cy="578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altLang="en-US" sz="1900" kern="1200" dirty="0" smtClean="0">
                  <a:solidFill>
                    <a:schemeClr val="bg1"/>
                  </a:solidFill>
                  <a:ea typeface="ＭＳ Ｐゴシック" panose="020B0600070205080204" pitchFamily="34" charset="-128"/>
                </a:rPr>
                <a:t>Urobilinogen</a:t>
              </a:r>
              <a:endParaRPr lang="en-US" sz="1900" kern="1200" dirty="0">
                <a:solidFill>
                  <a:schemeClr val="bg1"/>
                </a:solidFill>
              </a:endParaRPr>
            </a:p>
          </p:txBody>
        </p:sp>
      </p:grpSp>
      <p:grpSp>
        <p:nvGrpSpPr>
          <p:cNvPr id="20" name="Group 19"/>
          <p:cNvGrpSpPr/>
          <p:nvPr/>
        </p:nvGrpSpPr>
        <p:grpSpPr>
          <a:xfrm>
            <a:off x="2680060" y="3109108"/>
            <a:ext cx="6777299" cy="1254221"/>
            <a:chOff x="1350700" y="1744548"/>
            <a:chExt cx="6777299" cy="1254221"/>
          </a:xfrm>
        </p:grpSpPr>
        <p:sp>
          <p:nvSpPr>
            <p:cNvPr id="27" name="Round Same Side Corner Rectangle 26"/>
            <p:cNvSpPr/>
            <p:nvPr/>
          </p:nvSpPr>
          <p:spPr>
            <a:xfrm rot="5400000">
              <a:off x="4112239" y="-1016991"/>
              <a:ext cx="1254221" cy="6777299"/>
            </a:xfrm>
            <a:prstGeom prst="round2SameRect">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8" name="Round Same Side Corner Rectangle 10"/>
            <p:cNvSpPr/>
            <p:nvPr/>
          </p:nvSpPr>
          <p:spPr>
            <a:xfrm>
              <a:off x="1350700" y="1805774"/>
              <a:ext cx="6716073" cy="11317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en-US" dirty="0">
                  <a:ea typeface="ＭＳ Ｐゴシック" panose="020B0600070205080204" pitchFamily="34" charset="-128"/>
                </a:rPr>
                <a:t>N</a:t>
              </a:r>
              <a:r>
                <a:rPr lang="en-US" altLang="en-US" sz="1800" kern="1200" dirty="0" smtClean="0">
                  <a:ea typeface="ＭＳ Ｐゴシック" panose="020B0600070205080204" pitchFamily="34" charset="-128"/>
                </a:rPr>
                <a:t>ormally present in trace amounts</a:t>
              </a:r>
              <a:endParaRPr lang="en-US" sz="1800" kern="1200" dirty="0"/>
            </a:p>
            <a:p>
              <a:pPr marL="171450" lvl="1" indent="-171450" algn="l" defTabSz="800100">
                <a:lnSpc>
                  <a:spcPct val="90000"/>
                </a:lnSpc>
                <a:spcBef>
                  <a:spcPct val="0"/>
                </a:spcBef>
                <a:spcAft>
                  <a:spcPct val="15000"/>
                </a:spcAft>
                <a:buChar char="••"/>
              </a:pPr>
              <a:r>
                <a:rPr lang="en-US" altLang="en-US" sz="1800" kern="1200" dirty="0" smtClean="0">
                  <a:ea typeface="ＭＳ Ｐゴシック" panose="020B0600070205080204" pitchFamily="34" charset="-128"/>
                </a:rPr>
                <a:t>High urobilinogen is found in:</a:t>
              </a:r>
              <a:endParaRPr lang="en-US" sz="1800" kern="1200" dirty="0"/>
            </a:p>
            <a:p>
              <a:pPr marL="342900" lvl="2" indent="-171450" algn="l" defTabSz="800100">
                <a:lnSpc>
                  <a:spcPct val="90000"/>
                </a:lnSpc>
                <a:spcBef>
                  <a:spcPct val="0"/>
                </a:spcBef>
                <a:spcAft>
                  <a:spcPct val="15000"/>
                </a:spcAft>
                <a:buChar char="••"/>
              </a:pPr>
              <a:r>
                <a:rPr lang="en-US" altLang="en-US" sz="1800" kern="1200" dirty="0" smtClean="0">
                  <a:solidFill>
                    <a:srgbClr val="FF0000"/>
                  </a:solidFill>
                  <a:ea typeface="ＭＳ Ｐゴシック" panose="020B0600070205080204" pitchFamily="34" charset="-128"/>
                </a:rPr>
                <a:t>Hemolytic anemia</a:t>
              </a:r>
            </a:p>
            <a:p>
              <a:pPr marL="342900" lvl="2" indent="-171450" algn="l" defTabSz="800100">
                <a:lnSpc>
                  <a:spcPct val="90000"/>
                </a:lnSpc>
                <a:spcBef>
                  <a:spcPct val="0"/>
                </a:spcBef>
                <a:spcAft>
                  <a:spcPct val="15000"/>
                </a:spcAft>
                <a:buChar char="••"/>
              </a:pPr>
              <a:r>
                <a:rPr lang="en-US" altLang="en-US" sz="1800" kern="1200" dirty="0" smtClean="0">
                  <a:ea typeface="ＭＳ Ｐゴシック" panose="020B0600070205080204" pitchFamily="34" charset="-128"/>
                </a:rPr>
                <a:t>Hepatocellular damage</a:t>
              </a:r>
              <a:endParaRPr lang="en-US" sz="1800" kern="1200" dirty="0"/>
            </a:p>
          </p:txBody>
        </p:sp>
      </p:grpSp>
      <p:grpSp>
        <p:nvGrpSpPr>
          <p:cNvPr id="21" name="Group 20"/>
          <p:cNvGrpSpPr/>
          <p:nvPr/>
        </p:nvGrpSpPr>
        <p:grpSpPr>
          <a:xfrm>
            <a:off x="1329361" y="4491792"/>
            <a:ext cx="1350700" cy="1929572"/>
            <a:chOff x="1" y="3483365"/>
            <a:chExt cx="1350700" cy="1929572"/>
          </a:xfrm>
        </p:grpSpPr>
        <p:sp>
          <p:nvSpPr>
            <p:cNvPr id="25" name="Chevron 24"/>
            <p:cNvSpPr/>
            <p:nvPr/>
          </p:nvSpPr>
          <p:spPr>
            <a:xfrm rot="5400000">
              <a:off x="-289435" y="3772801"/>
              <a:ext cx="1929572" cy="1350700"/>
            </a:xfrm>
            <a:prstGeom prst="chevron">
              <a:avLst/>
            </a:prstGeom>
            <a:solidFill>
              <a:srgbClr val="517A91"/>
            </a:solidFill>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6" name="Chevron 12"/>
            <p:cNvSpPr/>
            <p:nvPr/>
          </p:nvSpPr>
          <p:spPr>
            <a:xfrm>
              <a:off x="1" y="4158715"/>
              <a:ext cx="1350700" cy="578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kern="1200" dirty="0" smtClean="0">
                  <a:solidFill>
                    <a:schemeClr val="bg1"/>
                  </a:solidFill>
                  <a:ea typeface="ＭＳ Ｐゴシック" panose="020B0600070205080204" pitchFamily="34" charset="-128"/>
                </a:rPr>
                <a:t>Nitrites:</a:t>
              </a:r>
              <a:endParaRPr lang="en-US" sz="2800" kern="1200" dirty="0">
                <a:solidFill>
                  <a:schemeClr val="bg1"/>
                </a:solidFill>
              </a:endParaRPr>
            </a:p>
          </p:txBody>
        </p:sp>
      </p:grpSp>
      <p:grpSp>
        <p:nvGrpSpPr>
          <p:cNvPr id="22" name="Group 21"/>
          <p:cNvGrpSpPr/>
          <p:nvPr/>
        </p:nvGrpSpPr>
        <p:grpSpPr>
          <a:xfrm>
            <a:off x="2680060" y="4491792"/>
            <a:ext cx="6777299" cy="1254221"/>
            <a:chOff x="1350700" y="3483365"/>
            <a:chExt cx="6777299" cy="1254221"/>
          </a:xfrm>
        </p:grpSpPr>
        <p:sp>
          <p:nvSpPr>
            <p:cNvPr id="23" name="Round Same Side Corner Rectangle 22"/>
            <p:cNvSpPr/>
            <p:nvPr/>
          </p:nvSpPr>
          <p:spPr>
            <a:xfrm rot="5400000">
              <a:off x="4112239" y="721826"/>
              <a:ext cx="1254221" cy="6777299"/>
            </a:xfrm>
            <a:prstGeom prst="round2SameRect">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4" name="Round Same Side Corner Rectangle 14"/>
            <p:cNvSpPr/>
            <p:nvPr/>
          </p:nvSpPr>
          <p:spPr>
            <a:xfrm>
              <a:off x="1350700" y="3544591"/>
              <a:ext cx="6716073" cy="11317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altLang="en-US" sz="2800" kern="1200" dirty="0" smtClean="0">
                  <a:ea typeface="ＭＳ Ｐゴシック" panose="020B0600070205080204" pitchFamily="34" charset="-128"/>
                </a:rPr>
                <a:t>Positive nitrite test </a:t>
              </a:r>
              <a:r>
                <a:rPr lang="en-US" altLang="en-US" sz="2800" kern="1200" dirty="0" smtClean="0">
                  <a:solidFill>
                    <a:srgbClr val="FF0000"/>
                  </a:solidFill>
                  <a:ea typeface="ＭＳ Ｐゴシック" panose="020B0600070205080204" pitchFamily="34" charset="-128"/>
                </a:rPr>
                <a:t>indicates bacteria in urine</a:t>
              </a:r>
              <a:endParaRPr lang="en-US" sz="2800" kern="1200" dirty="0">
                <a:solidFill>
                  <a:srgbClr val="FF0000"/>
                </a:solidFill>
              </a:endParaRPr>
            </a:p>
          </p:txBody>
        </p:sp>
      </p:grpSp>
      <p:sp>
        <p:nvSpPr>
          <p:cNvPr id="10" name="Rectangle 9"/>
          <p:cNvSpPr/>
          <p:nvPr/>
        </p:nvSpPr>
        <p:spPr>
          <a:xfrm>
            <a:off x="1295273" y="1088272"/>
            <a:ext cx="6422720" cy="461665"/>
          </a:xfrm>
          <a:prstGeom prst="rect">
            <a:avLst/>
          </a:prstGeom>
        </p:spPr>
        <p:txBody>
          <a:bodyPr wrap="none">
            <a:spAutoFit/>
          </a:bodyPr>
          <a:lstStyle/>
          <a:p>
            <a:pPr marL="342900" indent="-342900">
              <a:buFont typeface="Wingdings" panose="05000000000000000000" pitchFamily="2" charset="2"/>
              <a:buChar char="Ø"/>
            </a:pPr>
            <a:r>
              <a:rPr lang="en-US" sz="2400" dirty="0">
                <a:solidFill>
                  <a:srgbClr val="334E5D"/>
                </a:solidFill>
                <a:ea typeface="ＭＳ Ｐゴシック" charset="-128"/>
              </a:rPr>
              <a:t>Presence of bile, </a:t>
            </a:r>
            <a:r>
              <a:rPr lang="en-US" sz="2400" dirty="0">
                <a:solidFill>
                  <a:srgbClr val="FF0000"/>
                </a:solidFill>
                <a:ea typeface="ＭＳ Ｐゴシック" charset="-128"/>
              </a:rPr>
              <a:t>bilirubin and bile salts </a:t>
            </a:r>
            <a:r>
              <a:rPr lang="en-US" sz="2400" dirty="0">
                <a:solidFill>
                  <a:srgbClr val="334E5D"/>
                </a:solidFill>
                <a:ea typeface="ＭＳ Ｐゴシック" charset="-128"/>
              </a:rPr>
              <a:t>in urine</a:t>
            </a:r>
          </a:p>
        </p:txBody>
      </p:sp>
      <p:pic>
        <p:nvPicPr>
          <p:cNvPr id="35"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9854811" y="5729734"/>
            <a:ext cx="1580444" cy="1549544"/>
          </a:xfrm>
          <a:prstGeom prst="rect">
            <a:avLst/>
          </a:prstGeom>
        </p:spPr>
      </p:pic>
    </p:spTree>
    <p:extLst>
      <p:ext uri="{BB962C8B-B14F-4D97-AF65-F5344CB8AC3E}">
        <p14:creationId xmlns:p14="http://schemas.microsoft.com/office/powerpoint/2010/main" val="2361723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0" y="-47741"/>
            <a:ext cx="1162901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334E5D"/>
                </a:solidFill>
              </a:rPr>
              <a:t>By </a:t>
            </a:r>
            <a:r>
              <a:rPr lang="en-US" sz="3200" dirty="0">
                <a:solidFill>
                  <a:srgbClr val="334E5D"/>
                </a:solidFill>
              </a:rPr>
              <a:t>the end of this lecture the </a:t>
            </a:r>
            <a:r>
              <a:rPr lang="en-US" sz="3200" dirty="0" smtClean="0">
                <a:solidFill>
                  <a:srgbClr val="334E5D"/>
                </a:solidFill>
              </a:rPr>
              <a:t>students </a:t>
            </a:r>
            <a:r>
              <a:rPr lang="en-US" sz="3200" dirty="0">
                <a:solidFill>
                  <a:srgbClr val="334E5D"/>
                </a:solidFill>
              </a:rPr>
              <a:t>will be able to</a:t>
            </a:r>
            <a:r>
              <a:rPr lang="en-US" sz="3200" dirty="0" smtClean="0">
                <a:solidFill>
                  <a:srgbClr val="334E5D"/>
                </a:solidFill>
              </a:rPr>
              <a:t>:</a:t>
            </a:r>
          </a:p>
          <a:p>
            <a:pPr>
              <a:lnSpc>
                <a:spcPct val="150000"/>
              </a:lnSpc>
            </a:pPr>
            <a:endParaRPr lang="en-US" sz="2800" dirty="0">
              <a:solidFill>
                <a:schemeClr val="accent5">
                  <a:lumMod val="50000"/>
                </a:schemeClr>
              </a:solidFill>
              <a:latin typeface="Adobe Devanagari" pitchFamily="18" charset="0"/>
              <a:cs typeface="Adobe Devanagari" pitchFamily="18" charset="0"/>
            </a:endParaRPr>
          </a:p>
          <a:p>
            <a:pPr lvl="1">
              <a:lnSpc>
                <a:spcPct val="150000"/>
              </a:lnSpc>
            </a:pPr>
            <a:r>
              <a:rPr lang="en-US" sz="2800" dirty="0">
                <a:solidFill>
                  <a:schemeClr val="accent5">
                    <a:lumMod val="50000"/>
                  </a:schemeClr>
                </a:solidFill>
                <a:latin typeface="Adobe Devanagari" pitchFamily="18" charset="0"/>
                <a:cs typeface="Adobe Devanagari" pitchFamily="18" charset="0"/>
              </a:rPr>
              <a:t>1. To understand the normal and abnormal chemical composition of urine in relation to renal diseases and </a:t>
            </a:r>
            <a:r>
              <a:rPr lang="en-US" sz="2800" dirty="0" smtClean="0">
                <a:solidFill>
                  <a:schemeClr val="accent5">
                    <a:lumMod val="50000"/>
                  </a:schemeClr>
                </a:solidFill>
                <a:latin typeface="Adobe Devanagari" pitchFamily="18" charset="0"/>
                <a:cs typeface="Adobe Devanagari" pitchFamily="18" charset="0"/>
              </a:rPr>
              <a:t>conditions</a:t>
            </a:r>
            <a:r>
              <a:rPr lang="en-US" sz="2800" dirty="0">
                <a:solidFill>
                  <a:schemeClr val="accent5">
                    <a:lumMod val="50000"/>
                  </a:schemeClr>
                </a:solidFill>
                <a:latin typeface="Adobe Devanagari" pitchFamily="18" charset="0"/>
                <a:cs typeface="Adobe Devanagari" pitchFamily="18" charset="0"/>
              </a:rPr>
              <a:t/>
            </a:r>
            <a:br>
              <a:rPr lang="en-US" sz="2800" dirty="0">
                <a:solidFill>
                  <a:schemeClr val="accent5">
                    <a:lumMod val="50000"/>
                  </a:schemeClr>
                </a:solidFill>
                <a:latin typeface="Adobe Devanagari" pitchFamily="18" charset="0"/>
                <a:cs typeface="Adobe Devanagari" pitchFamily="18" charset="0"/>
              </a:rPr>
            </a:br>
            <a:r>
              <a:rPr lang="en-US" sz="2800" dirty="0">
                <a:solidFill>
                  <a:schemeClr val="accent5">
                    <a:lumMod val="50000"/>
                  </a:schemeClr>
                </a:solidFill>
                <a:latin typeface="Adobe Devanagari" pitchFamily="18" charset="0"/>
                <a:cs typeface="Adobe Devanagari" pitchFamily="18" charset="0"/>
              </a:rPr>
              <a:t>2. To differentiate between pre-renal, renal and post-</a:t>
            </a:r>
            <a:br>
              <a:rPr lang="en-US" sz="2800" dirty="0">
                <a:solidFill>
                  <a:schemeClr val="accent5">
                    <a:lumMod val="50000"/>
                  </a:schemeClr>
                </a:solidFill>
                <a:latin typeface="Adobe Devanagari" pitchFamily="18" charset="0"/>
                <a:cs typeface="Adobe Devanagari" pitchFamily="18" charset="0"/>
              </a:rPr>
            </a:br>
            <a:r>
              <a:rPr lang="en-US" sz="2800" dirty="0">
                <a:solidFill>
                  <a:schemeClr val="accent5">
                    <a:lumMod val="50000"/>
                  </a:schemeClr>
                </a:solidFill>
                <a:latin typeface="Adobe Devanagari" pitchFamily="18" charset="0"/>
                <a:cs typeface="Adobe Devanagari" pitchFamily="18" charset="0"/>
              </a:rPr>
              <a:t>renal proteinuria with clinical examples of </a:t>
            </a:r>
            <a:r>
              <a:rPr lang="en-US" sz="2800" dirty="0" smtClean="0">
                <a:solidFill>
                  <a:schemeClr val="accent5">
                    <a:lumMod val="50000"/>
                  </a:schemeClr>
                </a:solidFill>
                <a:latin typeface="Adobe Devanagari" pitchFamily="18" charset="0"/>
                <a:cs typeface="Adobe Devanagari" pitchFamily="18" charset="0"/>
              </a:rPr>
              <a:t>each</a:t>
            </a:r>
            <a:r>
              <a:rPr lang="en-US" sz="2800" dirty="0">
                <a:solidFill>
                  <a:schemeClr val="accent5">
                    <a:lumMod val="50000"/>
                  </a:schemeClr>
                </a:solidFill>
                <a:latin typeface="Adobe Devanagari" pitchFamily="18" charset="0"/>
                <a:cs typeface="Adobe Devanagari" pitchFamily="18" charset="0"/>
              </a:rPr>
              <a:t/>
            </a:r>
            <a:br>
              <a:rPr lang="en-US" sz="2800" dirty="0">
                <a:solidFill>
                  <a:schemeClr val="accent5">
                    <a:lumMod val="50000"/>
                  </a:schemeClr>
                </a:solidFill>
                <a:latin typeface="Adobe Devanagari" pitchFamily="18" charset="0"/>
                <a:cs typeface="Adobe Devanagari" pitchFamily="18" charset="0"/>
              </a:rPr>
            </a:br>
            <a:r>
              <a:rPr lang="en-US" sz="2800" dirty="0">
                <a:solidFill>
                  <a:schemeClr val="accent5">
                    <a:lumMod val="50000"/>
                  </a:schemeClr>
                </a:solidFill>
                <a:latin typeface="Adobe Devanagari" pitchFamily="18" charset="0"/>
                <a:cs typeface="Adobe Devanagari" pitchFamily="18" charset="0"/>
              </a:rPr>
              <a:t>3. To acquire knowledge on the types of Glycosuria, hematuria and </a:t>
            </a:r>
            <a:r>
              <a:rPr lang="en-US" sz="2800" dirty="0" smtClean="0">
                <a:solidFill>
                  <a:schemeClr val="accent5">
                    <a:lumMod val="50000"/>
                  </a:schemeClr>
                </a:solidFill>
                <a:latin typeface="Adobe Devanagari" pitchFamily="18" charset="0"/>
                <a:cs typeface="Adobe Devanagari" pitchFamily="18" charset="0"/>
              </a:rPr>
              <a:t>hemoglobinuria</a:t>
            </a:r>
            <a:endParaRPr lang="en-US" sz="2800" dirty="0">
              <a:solidFill>
                <a:schemeClr val="accent5">
                  <a:lumMod val="50000"/>
                </a:schemeClr>
              </a:solidFill>
              <a:latin typeface="Adobe Devanagari" pitchFamily="18" charset="0"/>
              <a:cs typeface="Adobe Devanagari" pitchFamily="18" charset="0"/>
            </a:endParaRPr>
          </a:p>
        </p:txBody>
      </p:sp>
      <p:sp>
        <p:nvSpPr>
          <p:cNvPr id="3" name="Triangle 2"/>
          <p:cNvSpPr/>
          <p:nvPr/>
        </p:nvSpPr>
        <p:spPr>
          <a:xfrm rot="8040000">
            <a:off x="9113922" y="4828699"/>
            <a:ext cx="4634570" cy="2360301"/>
          </a:xfrm>
          <a:prstGeom prst="triangle">
            <a:avLst>
              <a:gd name="adj" fmla="val 51719"/>
            </a:avLst>
          </a:prstGeom>
          <a:solidFill>
            <a:srgbClr val="2A4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1088502"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8" name="TextBox 7"/>
          <p:cNvSpPr txBox="1"/>
          <p:nvPr/>
        </p:nvSpPr>
        <p:spPr>
          <a:xfrm>
            <a:off x="1156234" y="77339"/>
            <a:ext cx="6180667" cy="1107996"/>
          </a:xfrm>
          <a:prstGeom prst="rect">
            <a:avLst/>
          </a:prstGeom>
          <a:noFill/>
        </p:spPr>
        <p:txBody>
          <a:bodyPr wrap="square" rtlCol="0">
            <a:spAutoFit/>
          </a:bodyPr>
          <a:lstStyle/>
          <a:p>
            <a:r>
              <a:rPr lang="en-US" sz="4800" dirty="0" smtClean="0">
                <a:solidFill>
                  <a:srgbClr val="243542"/>
                </a:solidFill>
                <a:latin typeface="Century Gothic" charset="0"/>
                <a:ea typeface="Century Gothic" charset="0"/>
                <a:cs typeface="Century Gothic" charset="0"/>
              </a:rPr>
              <a:t>OBJECTIVES</a:t>
            </a:r>
            <a:r>
              <a:rPr lang="en-US" sz="4800" dirty="0" smtClean="0">
                <a:solidFill>
                  <a:srgbClr val="2A4452"/>
                </a:solidFill>
                <a:latin typeface="Century Gothic" charset="0"/>
                <a:ea typeface="Century Gothic" charset="0"/>
                <a:cs typeface="Century Gothic" charset="0"/>
              </a:rPr>
              <a:t>:</a:t>
            </a:r>
          </a:p>
          <a:p>
            <a:endParaRPr lang="en-US" dirty="0"/>
          </a:p>
        </p:txBody>
      </p:sp>
      <p:pic>
        <p:nvPicPr>
          <p:cNvPr id="9"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Tree>
    <p:extLst>
      <p:ext uri="{BB962C8B-B14F-4D97-AF65-F5344CB8AC3E}">
        <p14:creationId xmlns:p14="http://schemas.microsoft.com/office/powerpoint/2010/main" val="1217673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ext Box 12"/>
          <p:cNvSpPr txBox="1">
            <a:spLocks noChangeArrowheads="1"/>
          </p:cNvSpPr>
          <p:nvPr/>
        </p:nvSpPr>
        <p:spPr bwMode="auto">
          <a:xfrm>
            <a:off x="1143600" y="933485"/>
            <a:ext cx="7442134" cy="707886"/>
          </a:xfrm>
          <a:prstGeom prst="rect">
            <a:avLst/>
          </a:prstGeom>
          <a:solidFill>
            <a:schemeClr val="bg1">
              <a:lumMod val="95000"/>
            </a:schemeClr>
          </a:solidFill>
          <a:ln w="19050">
            <a:solidFill>
              <a:srgbClr val="5B8B87"/>
            </a:solidFill>
            <a:prstDash val="dash"/>
          </a:ln>
          <a:extLst/>
        </p:spPr>
        <p:txBody>
          <a:bodyPr wrap="square" rtlCol="0">
            <a:spAutoFit/>
          </a:bodyPr>
          <a:lstStyle>
            <a:defPPr>
              <a:defRPr lang="en-US"/>
            </a:defPPr>
            <a:lvl1pPr algn="ctr">
              <a:defRPr sz="1600">
                <a:solidFill>
                  <a:srgbClr val="00B050"/>
                </a:solidFill>
              </a:defRPr>
            </a:lvl1pPr>
          </a:lstStyle>
          <a:p>
            <a:r>
              <a:rPr lang="en-US" altLang="en-US" sz="2000" dirty="0">
                <a:solidFill>
                  <a:srgbClr val="334E5D"/>
                </a:solidFill>
                <a:ea typeface="ＭＳ Ｐゴシック" charset="-128"/>
              </a:rPr>
              <a:t>Catabolism of </a:t>
            </a:r>
            <a:r>
              <a:rPr lang="en-US" altLang="en-US" sz="2000" dirty="0" err="1">
                <a:solidFill>
                  <a:srgbClr val="334E5D"/>
                </a:solidFill>
                <a:ea typeface="ＭＳ Ｐゴシック" charset="-128"/>
              </a:rPr>
              <a:t>heme</a:t>
            </a:r>
            <a:r>
              <a:rPr lang="en-US" altLang="en-US" sz="2000" dirty="0">
                <a:solidFill>
                  <a:srgbClr val="334E5D"/>
                </a:solidFill>
                <a:ea typeface="ＭＳ Ｐゴシック" charset="-128"/>
              </a:rPr>
              <a:t>    B = bilirubin;  BG = bilirubin </a:t>
            </a:r>
            <a:r>
              <a:rPr lang="en-US" altLang="en-US" sz="2000" dirty="0" err="1">
                <a:solidFill>
                  <a:srgbClr val="334E5D"/>
                </a:solidFill>
                <a:ea typeface="ＭＳ Ｐゴシック" charset="-128"/>
              </a:rPr>
              <a:t>diglucuronide</a:t>
            </a:r>
            <a:r>
              <a:rPr lang="en-US" altLang="en-US" sz="2000" dirty="0">
                <a:solidFill>
                  <a:srgbClr val="334E5D"/>
                </a:solidFill>
                <a:ea typeface="ＭＳ Ｐゴシック" charset="-128"/>
              </a:rPr>
              <a:t>;  </a:t>
            </a:r>
          </a:p>
          <a:p>
            <a:r>
              <a:rPr lang="en-US" altLang="en-US" sz="2000" dirty="0">
                <a:solidFill>
                  <a:srgbClr val="334E5D"/>
                </a:solidFill>
                <a:ea typeface="ＭＳ Ｐゴシック" charset="-128"/>
              </a:rPr>
              <a:t> U= urobilinogen;  </a:t>
            </a:r>
            <a:r>
              <a:rPr lang="en-US" altLang="en-US" sz="2000" dirty="0" err="1">
                <a:solidFill>
                  <a:srgbClr val="334E5D"/>
                </a:solidFill>
                <a:ea typeface="ＭＳ Ｐゴシック" charset="-128"/>
              </a:rPr>
              <a:t>Ub</a:t>
            </a:r>
            <a:r>
              <a:rPr lang="en-US" altLang="en-US" sz="2000" dirty="0">
                <a:solidFill>
                  <a:srgbClr val="334E5D"/>
                </a:solidFill>
                <a:ea typeface="ＭＳ Ｐゴシック" charset="-128"/>
              </a:rPr>
              <a:t> = </a:t>
            </a:r>
            <a:r>
              <a:rPr lang="en-US" altLang="en-US" sz="2000" dirty="0" err="1">
                <a:solidFill>
                  <a:srgbClr val="334E5D"/>
                </a:solidFill>
                <a:ea typeface="ＭＳ Ｐゴシック" charset="-128"/>
              </a:rPr>
              <a:t>urobilin</a:t>
            </a:r>
            <a:r>
              <a:rPr lang="en-US" altLang="en-US" sz="2000" dirty="0">
                <a:solidFill>
                  <a:srgbClr val="334E5D"/>
                </a:solidFill>
                <a:ea typeface="ＭＳ Ｐゴシック" charset="-128"/>
              </a:rPr>
              <a:t>;  S = </a:t>
            </a:r>
            <a:r>
              <a:rPr lang="en-US" altLang="en-US" sz="2000" dirty="0" err="1">
                <a:solidFill>
                  <a:srgbClr val="334E5D"/>
                </a:solidFill>
                <a:ea typeface="ＭＳ Ｐゴシック" charset="-128"/>
              </a:rPr>
              <a:t>stercobilin</a:t>
            </a:r>
            <a:r>
              <a:rPr lang="en-US" altLang="en-US" sz="2000" dirty="0">
                <a:solidFill>
                  <a:srgbClr val="334E5D"/>
                </a:solidFill>
                <a:ea typeface="ＭＳ Ｐゴシック" charset="-128"/>
              </a:rPr>
              <a:t>. </a:t>
            </a:r>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a:xfrm>
            <a:off x="827130" y="6492875"/>
            <a:ext cx="4114800" cy="365125"/>
          </a:xfrm>
        </p:spPr>
        <p:txBody>
          <a:bodyPr/>
          <a:lstStyle/>
          <a:p>
            <a:r>
              <a:rPr lang="ar-SA" sz="1800" b="1" u="sng" dirty="0" smtClean="0">
                <a:solidFill>
                  <a:srgbClr val="44546A"/>
                </a:solidFill>
              </a:rPr>
              <a:t>المحاضرة سهلة وبسيطة وسريعة الفهم</a:t>
            </a:r>
            <a:endParaRPr lang="en-US" sz="1800" b="1" u="sng" dirty="0">
              <a:solidFill>
                <a:srgbClr val="44546A"/>
              </a:solidFill>
            </a:endParaRPr>
          </a:p>
        </p:txBody>
      </p:sp>
      <p:pic>
        <p:nvPicPr>
          <p:cNvPr id="8" name="Picture 5" descr="DA4C21FF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508" y="1727449"/>
            <a:ext cx="7014600" cy="447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DA4C21FF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1653" y="402807"/>
            <a:ext cx="2768051" cy="607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5361395" y="308742"/>
            <a:ext cx="3567906" cy="369332"/>
          </a:xfrm>
          <a:prstGeom prst="rect">
            <a:avLst/>
          </a:prstGeom>
          <a:noFill/>
        </p:spPr>
        <p:txBody>
          <a:bodyPr wrap="square" rtlCol="0">
            <a:spAutoFit/>
          </a:bodyPr>
          <a:lstStyle/>
          <a:p>
            <a:r>
              <a:rPr lang="en-GB" b="1" dirty="0">
                <a:solidFill>
                  <a:srgbClr val="FF0000"/>
                </a:solidFill>
              </a:rPr>
              <a:t> </a:t>
            </a:r>
            <a:r>
              <a:rPr lang="en-GB" b="1" dirty="0" smtClean="0">
                <a:solidFill>
                  <a:srgbClr val="FF0000"/>
                </a:solidFill>
              </a:rPr>
              <a:t>(doctor </a:t>
            </a:r>
            <a:r>
              <a:rPr lang="en-GB" b="1" dirty="0">
                <a:solidFill>
                  <a:srgbClr val="FF0000"/>
                </a:solidFill>
              </a:rPr>
              <a:t>said For your </a:t>
            </a:r>
            <a:r>
              <a:rPr lang="en-GB" b="1" dirty="0" smtClean="0">
                <a:solidFill>
                  <a:srgbClr val="FF0000"/>
                </a:solidFill>
              </a:rPr>
              <a:t>information.)</a:t>
            </a:r>
            <a:endParaRPr lang="en-GB" b="1" dirty="0">
              <a:solidFill>
                <a:srgbClr val="FF0000"/>
              </a:solidFill>
            </a:endParaRPr>
          </a:p>
        </p:txBody>
      </p:sp>
      <p:cxnSp>
        <p:nvCxnSpPr>
          <p:cNvPr id="11" name="Straight Connector 10"/>
          <p:cNvCxnSpPr/>
          <p:nvPr/>
        </p:nvCxnSpPr>
        <p:spPr>
          <a:xfrm flipH="1">
            <a:off x="1223966" y="866657"/>
            <a:ext cx="7891158" cy="0"/>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2" name="Rectangle 11"/>
          <p:cNvSpPr/>
          <p:nvPr/>
        </p:nvSpPr>
        <p:spPr>
          <a:xfrm>
            <a:off x="1429417" y="86458"/>
            <a:ext cx="2058577" cy="769441"/>
          </a:xfrm>
          <a:prstGeom prst="rect">
            <a:avLst/>
          </a:prstGeom>
        </p:spPr>
        <p:txBody>
          <a:bodyPr wrap="none">
            <a:spAutoFit/>
          </a:bodyPr>
          <a:lstStyle/>
          <a:p>
            <a:r>
              <a:rPr lang="en-US" altLang="en-US" sz="4400" dirty="0" smtClean="0">
                <a:solidFill>
                  <a:srgbClr val="517A91"/>
                </a:solidFill>
                <a:latin typeface="Century Gothic" charset="0"/>
                <a:ea typeface="Century Gothic" charset="0"/>
                <a:cs typeface="Century Gothic" charset="0"/>
              </a:rPr>
              <a:t>Notes: </a:t>
            </a:r>
            <a:endParaRPr lang="en-US" sz="4400" dirty="0">
              <a:solidFill>
                <a:srgbClr val="517A9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232686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85623405"/>
              </p:ext>
            </p:extLst>
          </p:nvPr>
        </p:nvGraphicFramePr>
        <p:xfrm>
          <a:off x="1705060" y="107420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a:xfrm>
            <a:off x="827130" y="6492875"/>
            <a:ext cx="4114800" cy="365125"/>
          </a:xfrm>
        </p:spPr>
        <p:txBody>
          <a:bodyPr/>
          <a:lstStyle/>
          <a:p>
            <a:r>
              <a:rPr lang="ar-SA" sz="1800" b="1" u="sng" dirty="0" smtClean="0">
                <a:solidFill>
                  <a:srgbClr val="44546A"/>
                </a:solidFill>
              </a:rPr>
              <a:t>المحاضرة سهلة وبسيطة وسريعة الفهم</a:t>
            </a:r>
            <a:endParaRPr lang="en-US" sz="1800" b="1" u="sng" dirty="0">
              <a:solidFill>
                <a:srgbClr val="44546A"/>
              </a:solidFill>
            </a:endParaRPr>
          </a:p>
        </p:txBody>
      </p:sp>
      <p:sp>
        <p:nvSpPr>
          <p:cNvPr id="11" name="Rectangle 10"/>
          <p:cNvSpPr/>
          <p:nvPr/>
        </p:nvSpPr>
        <p:spPr>
          <a:xfrm>
            <a:off x="1244484" y="133938"/>
            <a:ext cx="10228829" cy="646331"/>
          </a:xfrm>
          <a:prstGeom prst="rect">
            <a:avLst/>
          </a:prstGeom>
        </p:spPr>
        <p:txBody>
          <a:bodyPr wrap="square">
            <a:spAutoFit/>
          </a:bodyPr>
          <a:lstStyle/>
          <a:p>
            <a:r>
              <a:rPr lang="en-US" sz="3600" dirty="0" smtClean="0">
                <a:solidFill>
                  <a:srgbClr val="517A91"/>
                </a:solidFill>
                <a:latin typeface="Century Gothic" charset="0"/>
                <a:ea typeface="Century Gothic" charset="0"/>
                <a:cs typeface="Century Gothic" charset="0"/>
              </a:rPr>
              <a:t>4-Blood :</a:t>
            </a:r>
            <a:endParaRPr lang="en-US" sz="3600" dirty="0">
              <a:solidFill>
                <a:srgbClr val="517A91"/>
              </a:solidFill>
              <a:latin typeface="Century Gothic" charset="0"/>
              <a:ea typeface="Century Gothic" charset="0"/>
              <a:cs typeface="Century Gothic" charset="0"/>
            </a:endParaRPr>
          </a:p>
        </p:txBody>
      </p:sp>
      <p:cxnSp>
        <p:nvCxnSpPr>
          <p:cNvPr id="12" name="Straight Connector 11"/>
          <p:cNvCxnSpPr/>
          <p:nvPr/>
        </p:nvCxnSpPr>
        <p:spPr>
          <a:xfrm flipH="1">
            <a:off x="1157931" y="825687"/>
            <a:ext cx="9579609"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4" name="Rectangle 13"/>
          <p:cNvSpPr/>
          <p:nvPr/>
        </p:nvSpPr>
        <p:spPr>
          <a:xfrm>
            <a:off x="1295273" y="1088272"/>
            <a:ext cx="8211735" cy="461665"/>
          </a:xfrm>
          <a:prstGeom prst="rect">
            <a:avLst/>
          </a:prstGeom>
        </p:spPr>
        <p:txBody>
          <a:bodyPr wrap="none">
            <a:spAutoFit/>
          </a:bodyPr>
          <a:lstStyle/>
          <a:p>
            <a:pPr marL="342900" indent="-342900">
              <a:buFont typeface="Wingdings" panose="05000000000000000000" pitchFamily="2" charset="2"/>
              <a:buChar char="Ø"/>
            </a:pPr>
            <a:r>
              <a:rPr lang="en-US" sz="2400" dirty="0" smtClean="0">
                <a:solidFill>
                  <a:srgbClr val="334E5D"/>
                </a:solidFill>
                <a:ea typeface="ＭＳ Ｐゴシック" charset="-128"/>
              </a:rPr>
              <a:t>Hematuria : Presence </a:t>
            </a:r>
            <a:r>
              <a:rPr lang="en-US" sz="2400" dirty="0">
                <a:solidFill>
                  <a:srgbClr val="334E5D"/>
                </a:solidFill>
                <a:ea typeface="ＭＳ Ｐゴシック" charset="-128"/>
              </a:rPr>
              <a:t>of detectable amount of </a:t>
            </a:r>
            <a:r>
              <a:rPr lang="en-US" sz="2400" dirty="0">
                <a:solidFill>
                  <a:srgbClr val="FF0000"/>
                </a:solidFill>
                <a:ea typeface="ＭＳ Ｐゴシック" charset="-128"/>
              </a:rPr>
              <a:t>blood in urine</a:t>
            </a:r>
          </a:p>
        </p:txBody>
      </p:sp>
      <p:pic>
        <p:nvPicPr>
          <p:cNvPr id="16" name="صورة 6" descr="bio logo 436.png"/>
          <p:cNvPicPr>
            <a:picLocks noChangeAspect="1"/>
          </p:cNvPicPr>
          <p:nvPr/>
        </p:nvPicPr>
        <p:blipFill>
          <a:blip r:embed="rId8">
            <a:extLst>
              <a:ext uri="{BEBA8EAE-BF5A-486C-A8C5-ECC9F3942E4B}">
                <a14:imgProps xmlns:a14="http://schemas.microsoft.com/office/drawing/2010/main">
                  <a14:imgLayer r:embed="rId9">
                    <a14:imgEffect>
                      <a14:colorTemperature colorTemp="5300"/>
                    </a14:imgEffect>
                    <a14:imgEffect>
                      <a14:saturation sat="66000"/>
                    </a14:imgEffect>
                    <a14:imgEffect>
                      <a14:brightnessContrast contrast="-20000"/>
                    </a14:imgEffect>
                  </a14:imgLayer>
                </a14:imgProps>
              </a:ext>
            </a:extLst>
          </a:blip>
          <a:stretch>
            <a:fillRect/>
          </a:stretch>
        </p:blipFill>
        <p:spPr>
          <a:xfrm>
            <a:off x="9854811" y="5729734"/>
            <a:ext cx="1580444" cy="1549544"/>
          </a:xfrm>
          <a:prstGeom prst="rect">
            <a:avLst/>
          </a:prstGeom>
        </p:spPr>
      </p:pic>
      <p:sp>
        <p:nvSpPr>
          <p:cNvPr id="17" name="Rectangle 16"/>
          <p:cNvSpPr/>
          <p:nvPr/>
        </p:nvSpPr>
        <p:spPr>
          <a:xfrm>
            <a:off x="1574215" y="1639267"/>
            <a:ext cx="1977509" cy="646331"/>
          </a:xfrm>
          <a:prstGeom prst="rect">
            <a:avLst/>
          </a:prstGeom>
          <a:solidFill>
            <a:schemeClr val="bg1">
              <a:lumMod val="95000"/>
            </a:schemeClr>
          </a:solidFill>
          <a:ln w="19050">
            <a:solidFill>
              <a:srgbClr val="5B8B87"/>
            </a:solidFill>
            <a:prstDash val="dash"/>
          </a:ln>
        </p:spPr>
        <p:txBody>
          <a:bodyPr wrap="square" rtlCol="0">
            <a:spAutoFit/>
          </a:bodyPr>
          <a:lstStyle/>
          <a:p>
            <a:pPr algn="ctr"/>
            <a:r>
              <a:rPr lang="en-US" altLang="en-US" dirty="0" smtClean="0">
                <a:solidFill>
                  <a:srgbClr val="00B050"/>
                </a:solidFill>
              </a:rPr>
              <a:t>Full RBC’s present in the blood .</a:t>
            </a:r>
            <a:endParaRPr lang="en-US" altLang="en-US" dirty="0">
              <a:solidFill>
                <a:srgbClr val="00B050"/>
              </a:solidFill>
            </a:endParaRPr>
          </a:p>
        </p:txBody>
      </p:sp>
    </p:spTree>
    <p:extLst>
      <p:ext uri="{BB962C8B-B14F-4D97-AF65-F5344CB8AC3E}">
        <p14:creationId xmlns:p14="http://schemas.microsoft.com/office/powerpoint/2010/main" val="2635960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a:xfrm>
            <a:off x="827130" y="6492875"/>
            <a:ext cx="4114800" cy="365125"/>
          </a:xfrm>
        </p:spPr>
        <p:txBody>
          <a:bodyPr/>
          <a:lstStyle/>
          <a:p>
            <a:r>
              <a:rPr lang="ar-SA" sz="1800" b="1" u="sng" dirty="0" smtClean="0">
                <a:solidFill>
                  <a:srgbClr val="44546A"/>
                </a:solidFill>
              </a:rPr>
              <a:t>المحاضرة سهلة وبسيطة وسريعة الفهم</a:t>
            </a:r>
            <a:endParaRPr lang="en-US" sz="1800" b="1" u="sng" dirty="0">
              <a:solidFill>
                <a:srgbClr val="44546A"/>
              </a:solidFill>
            </a:endParaRPr>
          </a:p>
        </p:txBody>
      </p:sp>
      <p:sp>
        <p:nvSpPr>
          <p:cNvPr id="11" name="Rectangle 10"/>
          <p:cNvSpPr/>
          <p:nvPr/>
        </p:nvSpPr>
        <p:spPr>
          <a:xfrm>
            <a:off x="1244484" y="133938"/>
            <a:ext cx="10228829" cy="646331"/>
          </a:xfrm>
          <a:prstGeom prst="rect">
            <a:avLst/>
          </a:prstGeom>
        </p:spPr>
        <p:txBody>
          <a:bodyPr wrap="square">
            <a:spAutoFit/>
          </a:bodyPr>
          <a:lstStyle/>
          <a:p>
            <a:r>
              <a:rPr lang="en-US" sz="3600" dirty="0" smtClean="0">
                <a:solidFill>
                  <a:srgbClr val="517A91"/>
                </a:solidFill>
                <a:latin typeface="Century Gothic" charset="0"/>
                <a:ea typeface="Century Gothic" charset="0"/>
                <a:cs typeface="Century Gothic" charset="0"/>
              </a:rPr>
              <a:t>4-Blood :</a:t>
            </a:r>
            <a:endParaRPr lang="en-US" sz="3600" dirty="0">
              <a:solidFill>
                <a:srgbClr val="517A91"/>
              </a:solidFill>
              <a:latin typeface="Century Gothic" charset="0"/>
              <a:ea typeface="Century Gothic" charset="0"/>
              <a:cs typeface="Century Gothic" charset="0"/>
            </a:endParaRPr>
          </a:p>
        </p:txBody>
      </p:sp>
      <p:cxnSp>
        <p:nvCxnSpPr>
          <p:cNvPr id="12" name="Straight Connector 11"/>
          <p:cNvCxnSpPr/>
          <p:nvPr/>
        </p:nvCxnSpPr>
        <p:spPr>
          <a:xfrm flipH="1">
            <a:off x="1157931" y="825687"/>
            <a:ext cx="9579609"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4" name="Rectangle 13"/>
          <p:cNvSpPr/>
          <p:nvPr/>
        </p:nvSpPr>
        <p:spPr>
          <a:xfrm>
            <a:off x="1295273" y="1088272"/>
            <a:ext cx="4962705" cy="830997"/>
          </a:xfrm>
          <a:prstGeom prst="rect">
            <a:avLst/>
          </a:prstGeom>
        </p:spPr>
        <p:txBody>
          <a:bodyPr wrap="none">
            <a:spAutoFit/>
          </a:bodyPr>
          <a:lstStyle/>
          <a:p>
            <a:pPr marL="342900" indent="-342900">
              <a:buFont typeface="Wingdings" panose="05000000000000000000" pitchFamily="2" charset="2"/>
              <a:buChar char="Ø"/>
            </a:pPr>
            <a:r>
              <a:rPr lang="en-US" sz="2400" dirty="0">
                <a:solidFill>
                  <a:srgbClr val="334E5D"/>
                </a:solidFill>
                <a:ea typeface="ＭＳ Ｐゴシック" charset="-128"/>
              </a:rPr>
              <a:t>Hemoglobinuria:</a:t>
            </a:r>
          </a:p>
          <a:p>
            <a:r>
              <a:rPr lang="en-US" sz="2400" dirty="0">
                <a:solidFill>
                  <a:srgbClr val="334E5D"/>
                </a:solidFill>
                <a:ea typeface="ＭＳ Ｐゴシック" charset="-128"/>
              </a:rPr>
              <a:t>Presence of </a:t>
            </a:r>
            <a:r>
              <a:rPr lang="en-US" sz="2400" dirty="0" err="1">
                <a:solidFill>
                  <a:srgbClr val="FF0000"/>
                </a:solidFill>
                <a:ea typeface="ＭＳ Ｐゴシック" charset="-128"/>
              </a:rPr>
              <a:t>hemolysed</a:t>
            </a:r>
            <a:r>
              <a:rPr lang="en-US" sz="2400" dirty="0">
                <a:solidFill>
                  <a:srgbClr val="FF0000"/>
                </a:solidFill>
                <a:ea typeface="ＭＳ Ｐゴシック" charset="-128"/>
              </a:rPr>
              <a:t> blood in urine </a:t>
            </a:r>
          </a:p>
        </p:txBody>
      </p:sp>
      <p:grpSp>
        <p:nvGrpSpPr>
          <p:cNvPr id="13" name="Group 12"/>
          <p:cNvGrpSpPr/>
          <p:nvPr/>
        </p:nvGrpSpPr>
        <p:grpSpPr>
          <a:xfrm>
            <a:off x="1512239" y="2317464"/>
            <a:ext cx="4064001" cy="2709333"/>
            <a:chOff x="-1" y="0"/>
            <a:chExt cx="4064001" cy="2709333"/>
          </a:xfrm>
        </p:grpSpPr>
        <p:sp>
          <p:nvSpPr>
            <p:cNvPr id="25" name="Round Single Corner Rectangle 24"/>
            <p:cNvSpPr/>
            <p:nvPr/>
          </p:nvSpPr>
          <p:spPr>
            <a:xfrm rot="16200000">
              <a:off x="677333" y="-677333"/>
              <a:ext cx="2709333" cy="4064000"/>
            </a:xfrm>
            <a:prstGeom prst="round1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6" name="Round Single Corner Rectangle 4"/>
            <p:cNvSpPr/>
            <p:nvPr/>
          </p:nvSpPr>
          <p:spPr>
            <a:xfrm rot="21600000">
              <a:off x="-1" y="1"/>
              <a:ext cx="4064000" cy="2032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altLang="en-US" sz="3000" kern="1200" dirty="0" smtClean="0">
                  <a:ea typeface="ＭＳ Ｐゴシック" panose="020B0600070205080204" pitchFamily="34" charset="-128"/>
                </a:rPr>
                <a:t>A)</a:t>
              </a:r>
              <a:r>
                <a:rPr lang="en-US" altLang="en-US" sz="3000" kern="1200" dirty="0" err="1" smtClean="0">
                  <a:ea typeface="ＭＳ Ｐゴシック" panose="020B0600070205080204" pitchFamily="34" charset="-128"/>
                </a:rPr>
                <a:t>Hemoglobinopathies</a:t>
              </a:r>
              <a:endParaRPr lang="en-US" altLang="en-US" sz="3000" kern="1200" dirty="0" smtClean="0">
                <a:ea typeface="ＭＳ Ｐゴシック" panose="020B0600070205080204" pitchFamily="34" charset="-128"/>
              </a:endParaRPr>
            </a:p>
            <a:p>
              <a:pPr lvl="0" algn="ctr" defTabSz="1333500">
                <a:lnSpc>
                  <a:spcPct val="90000"/>
                </a:lnSpc>
                <a:spcBef>
                  <a:spcPct val="0"/>
                </a:spcBef>
                <a:spcAft>
                  <a:spcPct val="35000"/>
                </a:spcAft>
              </a:pPr>
              <a:r>
                <a:rPr lang="en-US" altLang="en-US" sz="3000" kern="1200" dirty="0" smtClean="0">
                  <a:ea typeface="ＭＳ Ｐゴシック" panose="020B0600070205080204" pitchFamily="34" charset="-128"/>
                </a:rPr>
                <a:t>1.  Sickle cell anemia</a:t>
              </a:r>
            </a:p>
            <a:p>
              <a:pPr lvl="0" algn="ctr" defTabSz="1333500">
                <a:lnSpc>
                  <a:spcPct val="90000"/>
                </a:lnSpc>
                <a:spcBef>
                  <a:spcPct val="0"/>
                </a:spcBef>
                <a:spcAft>
                  <a:spcPct val="35000"/>
                </a:spcAft>
              </a:pPr>
              <a:r>
                <a:rPr lang="en-US" altLang="en-US" sz="3000" kern="1200" dirty="0" smtClean="0">
                  <a:ea typeface="ＭＳ Ｐゴシック" panose="020B0600070205080204" pitchFamily="34" charset="-128"/>
                </a:rPr>
                <a:t>2.  Thalassemia</a:t>
              </a:r>
              <a:endParaRPr lang="en-US" sz="3000" kern="1200" dirty="0"/>
            </a:p>
          </p:txBody>
        </p:sp>
      </p:grpSp>
      <p:grpSp>
        <p:nvGrpSpPr>
          <p:cNvPr id="15" name="Group 14"/>
          <p:cNvGrpSpPr/>
          <p:nvPr/>
        </p:nvGrpSpPr>
        <p:grpSpPr>
          <a:xfrm>
            <a:off x="5576240" y="2317464"/>
            <a:ext cx="4064000" cy="2709333"/>
            <a:chOff x="4064000" y="0"/>
            <a:chExt cx="4064000" cy="2709333"/>
          </a:xfrm>
        </p:grpSpPr>
        <p:sp>
          <p:nvSpPr>
            <p:cNvPr id="23" name="Round Single Corner Rectangle 22"/>
            <p:cNvSpPr/>
            <p:nvPr/>
          </p:nvSpPr>
          <p:spPr>
            <a:xfrm>
              <a:off x="4064000" y="0"/>
              <a:ext cx="4064000" cy="2709333"/>
            </a:xfrm>
            <a:prstGeom prst="round1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4" name="Round Single Corner Rectangle 6"/>
            <p:cNvSpPr/>
            <p:nvPr/>
          </p:nvSpPr>
          <p:spPr>
            <a:xfrm>
              <a:off x="4064000" y="404259"/>
              <a:ext cx="4064000" cy="2032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altLang="en-US" sz="2800" kern="1200" dirty="0" smtClean="0">
                  <a:ea typeface="ＭＳ Ｐゴシック" panose="020B0600070205080204" pitchFamily="34" charset="-128"/>
                </a:rPr>
                <a:t>B) Malaria</a:t>
              </a:r>
              <a:r>
                <a:rPr lang="en-US" altLang="en-US" sz="2800" b="1" dirty="0">
                  <a:solidFill>
                    <a:schemeClr val="tx1">
                      <a:lumMod val="85000"/>
                      <a:lumOff val="15000"/>
                    </a:schemeClr>
                  </a:solidFill>
                  <a:latin typeface="Times New Roman" pitchFamily="18" charset="0"/>
                  <a:cs typeface="Arial" pitchFamily="34" charset="0"/>
                  <a:sym typeface="Symbol" pitchFamily="18" charset="2"/>
                </a:rPr>
                <a:t> </a:t>
              </a:r>
              <a:r>
                <a:rPr lang="en-US" altLang="en-US" sz="2000" b="1" dirty="0">
                  <a:solidFill>
                    <a:schemeClr val="bg1"/>
                  </a:solidFill>
                  <a:latin typeface="Times New Roman" pitchFamily="18" charset="0"/>
                  <a:cs typeface="Arial" pitchFamily="34" charset="0"/>
                  <a:sym typeface="Symbol" pitchFamily="18" charset="2"/>
                </a:rPr>
                <a:t>(P. falciparum)</a:t>
              </a:r>
              <a:r>
                <a:rPr lang="en-US" altLang="en-US" sz="2800" b="1" dirty="0">
                  <a:solidFill>
                    <a:schemeClr val="tx1">
                      <a:lumMod val="85000"/>
                      <a:lumOff val="15000"/>
                    </a:schemeClr>
                  </a:solidFill>
                  <a:latin typeface="Times New Roman" pitchFamily="18" charset="0"/>
                  <a:cs typeface="Arial" pitchFamily="34" charset="0"/>
                  <a:sym typeface="Symbol" pitchFamily="18" charset="2"/>
                </a:rPr>
                <a:t> </a:t>
              </a:r>
              <a:endParaRPr lang="en-US" altLang="en-US" sz="2800" kern="1200" dirty="0" smtClean="0">
                <a:ea typeface="ＭＳ Ｐゴシック" panose="020B0600070205080204" pitchFamily="34" charset="-128"/>
              </a:endParaRPr>
            </a:p>
            <a:p>
              <a:pPr lvl="0" algn="ctr" defTabSz="1333500">
                <a:lnSpc>
                  <a:spcPct val="90000"/>
                </a:lnSpc>
                <a:spcBef>
                  <a:spcPct val="0"/>
                </a:spcBef>
                <a:spcAft>
                  <a:spcPct val="35000"/>
                </a:spcAft>
              </a:pPr>
              <a:r>
                <a:rPr lang="en-US" sz="2800" dirty="0" smtClean="0">
                  <a:ea typeface="ＭＳ Ｐゴシック" panose="020B0600070205080204" pitchFamily="34" charset="-128"/>
                </a:rPr>
                <a:t>C) </a:t>
              </a:r>
              <a:r>
                <a:rPr lang="en-US" altLang="en-US" sz="2800" dirty="0">
                  <a:ea typeface="ＭＳ Ｐゴシック" panose="020B0600070205080204" pitchFamily="34" charset="-128"/>
                </a:rPr>
                <a:t>Transfusion reaction</a:t>
              </a:r>
            </a:p>
            <a:p>
              <a:pPr lvl="0" algn="ctr" defTabSz="1333500">
                <a:lnSpc>
                  <a:spcPct val="90000"/>
                </a:lnSpc>
                <a:spcBef>
                  <a:spcPct val="0"/>
                </a:spcBef>
                <a:spcAft>
                  <a:spcPct val="35000"/>
                </a:spcAft>
              </a:pPr>
              <a:r>
                <a:rPr lang="en-US" altLang="en-US" sz="2800" dirty="0">
                  <a:ea typeface="ＭＳ Ｐゴシック" panose="020B0600070205080204" pitchFamily="34" charset="-128"/>
                </a:rPr>
                <a:t>-  Blood group incompatibility</a:t>
              </a:r>
              <a:endParaRPr lang="en-US" sz="2800" dirty="0"/>
            </a:p>
            <a:p>
              <a:pPr lvl="0" algn="ctr" defTabSz="1778000">
                <a:lnSpc>
                  <a:spcPct val="90000"/>
                </a:lnSpc>
                <a:spcBef>
                  <a:spcPct val="0"/>
                </a:spcBef>
                <a:spcAft>
                  <a:spcPct val="35000"/>
                </a:spcAft>
              </a:pPr>
              <a:endParaRPr lang="en-US" sz="4000" kern="1200" dirty="0"/>
            </a:p>
          </p:txBody>
        </p:sp>
      </p:grpSp>
      <p:grpSp>
        <p:nvGrpSpPr>
          <p:cNvPr id="17" name="Group 16"/>
          <p:cNvGrpSpPr/>
          <p:nvPr/>
        </p:nvGrpSpPr>
        <p:grpSpPr>
          <a:xfrm>
            <a:off x="4357039" y="4349464"/>
            <a:ext cx="2438400" cy="1354666"/>
            <a:chOff x="2844799" y="2032000"/>
            <a:chExt cx="2438400" cy="1354666"/>
          </a:xfrm>
        </p:grpSpPr>
        <p:sp>
          <p:nvSpPr>
            <p:cNvPr id="19" name="Rounded Rectangle 18"/>
            <p:cNvSpPr/>
            <p:nvPr/>
          </p:nvSpPr>
          <p:spPr>
            <a:xfrm>
              <a:off x="2844799" y="2032000"/>
              <a:ext cx="2438400" cy="1354666"/>
            </a:xfrm>
            <a:prstGeom prst="roundRect">
              <a:avLst/>
            </a:prstGeom>
          </p:spPr>
          <p:style>
            <a:lnRef idx="2">
              <a:schemeClr val="lt2">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1">
                <a:hueOff val="0"/>
                <a:satOff val="0"/>
                <a:lumOff val="0"/>
                <a:alphaOff val="0"/>
              </a:schemeClr>
            </a:fontRef>
          </p:style>
        </p:sp>
        <p:sp>
          <p:nvSpPr>
            <p:cNvPr id="20" name="Rounded Rectangle 10"/>
            <p:cNvSpPr/>
            <p:nvPr/>
          </p:nvSpPr>
          <p:spPr>
            <a:xfrm>
              <a:off x="2910928" y="2098129"/>
              <a:ext cx="2306142" cy="12224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Due to</a:t>
              </a:r>
              <a:endParaRPr lang="en-US" sz="3000" kern="1200" dirty="0"/>
            </a:p>
          </p:txBody>
        </p:sp>
      </p:grpSp>
      <p:sp>
        <p:nvSpPr>
          <p:cNvPr id="6" name="Rectangle 5"/>
          <p:cNvSpPr/>
          <p:nvPr/>
        </p:nvSpPr>
        <p:spPr>
          <a:xfrm>
            <a:off x="6695984" y="1023031"/>
            <a:ext cx="4873592" cy="861774"/>
          </a:xfrm>
          <a:prstGeom prst="rect">
            <a:avLst/>
          </a:prstGeom>
          <a:solidFill>
            <a:schemeClr val="bg1">
              <a:lumMod val="95000"/>
            </a:schemeClr>
          </a:solidFill>
          <a:ln w="19050">
            <a:solidFill>
              <a:srgbClr val="5B8B87"/>
            </a:solidFill>
            <a:prstDash val="dash"/>
          </a:ln>
        </p:spPr>
        <p:txBody>
          <a:bodyPr wrap="square" rtlCol="0">
            <a:spAutoFit/>
          </a:bodyPr>
          <a:lstStyle/>
          <a:p>
            <a:pPr algn="ctr"/>
            <a:r>
              <a:rPr lang="en-GB" sz="1600" dirty="0">
                <a:solidFill>
                  <a:srgbClr val="00B050"/>
                </a:solidFill>
              </a:rPr>
              <a:t> Difference between haematuria and haemoglobinuria:</a:t>
            </a:r>
          </a:p>
          <a:p>
            <a:pPr algn="ctr"/>
            <a:r>
              <a:rPr lang="en-GB" sz="1600" dirty="0">
                <a:solidFill>
                  <a:srgbClr val="00B050"/>
                </a:solidFill>
              </a:rPr>
              <a:t>       </a:t>
            </a:r>
            <a:r>
              <a:rPr lang="en-GB" sz="1600" dirty="0" smtClean="0">
                <a:solidFill>
                  <a:srgbClr val="00B050"/>
                </a:solidFill>
              </a:rPr>
              <a:t>- Haematuria </a:t>
            </a:r>
            <a:r>
              <a:rPr lang="en-GB" sz="1600" dirty="0">
                <a:solidFill>
                  <a:srgbClr val="00B050"/>
                </a:solidFill>
              </a:rPr>
              <a:t>: RBC’s are intact , no rupture. </a:t>
            </a:r>
          </a:p>
          <a:p>
            <a:pPr algn="ctr"/>
            <a:r>
              <a:rPr lang="en-GB" sz="1600" dirty="0">
                <a:solidFill>
                  <a:srgbClr val="00B050"/>
                </a:solidFill>
              </a:rPr>
              <a:t>       </a:t>
            </a:r>
            <a:r>
              <a:rPr lang="en-GB" sz="1600" dirty="0" smtClean="0">
                <a:solidFill>
                  <a:srgbClr val="00B050"/>
                </a:solidFill>
              </a:rPr>
              <a:t>- </a:t>
            </a:r>
            <a:r>
              <a:rPr lang="en-GB" sz="1600" dirty="0" err="1" smtClean="0">
                <a:solidFill>
                  <a:srgbClr val="00B050"/>
                </a:solidFill>
              </a:rPr>
              <a:t>Hemoglobinuria</a:t>
            </a:r>
            <a:r>
              <a:rPr lang="en-GB" sz="1600" dirty="0">
                <a:solidFill>
                  <a:srgbClr val="00B050"/>
                </a:solidFill>
              </a:rPr>
              <a:t>: RBC’s lost there shape , ruptured .</a:t>
            </a:r>
            <a:endParaRPr lang="en-US" sz="1600" dirty="0">
              <a:solidFill>
                <a:srgbClr val="00B050"/>
              </a:solidFill>
            </a:endParaRPr>
          </a:p>
        </p:txBody>
      </p:sp>
      <p:pic>
        <p:nvPicPr>
          <p:cNvPr id="27"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9854811" y="5729734"/>
            <a:ext cx="1580444" cy="1549544"/>
          </a:xfrm>
          <a:prstGeom prst="rect">
            <a:avLst/>
          </a:prstGeom>
        </p:spPr>
      </p:pic>
    </p:spTree>
    <p:extLst>
      <p:ext uri="{BB962C8B-B14F-4D97-AF65-F5344CB8AC3E}">
        <p14:creationId xmlns:p14="http://schemas.microsoft.com/office/powerpoint/2010/main" val="629183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43542"/>
        </a:solidFill>
        <a:effectLst/>
      </p:bgPr>
    </p:bg>
    <p:spTree>
      <p:nvGrpSpPr>
        <p:cNvPr id="1" name=""/>
        <p:cNvGrpSpPr/>
        <p:nvPr/>
      </p:nvGrpSpPr>
      <p:grpSpPr>
        <a:xfrm>
          <a:off x="0" y="0"/>
          <a:ext cx="0" cy="0"/>
          <a:chOff x="0" y="0"/>
          <a:chExt cx="0" cy="0"/>
        </a:xfrm>
      </p:grpSpPr>
      <p:sp>
        <p:nvSpPr>
          <p:cNvPr id="5" name="Round Same Side Corner Rectangle 4"/>
          <p:cNvSpPr/>
          <p:nvPr/>
        </p:nvSpPr>
        <p:spPr>
          <a:xfrm rot="16200000">
            <a:off x="-19053" y="1581155"/>
            <a:ext cx="1412083" cy="1254920"/>
          </a:xfrm>
          <a:prstGeom prst="round2SameRect">
            <a:avLst/>
          </a:prstGeom>
          <a:solidFill>
            <a:srgbClr val="5B8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4C2C5"/>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64" y="1582941"/>
            <a:ext cx="1137047" cy="1137047"/>
          </a:xfrm>
          <a:prstGeom prst="rect">
            <a:avLst/>
          </a:prstGeom>
          <a:ln>
            <a:noFill/>
          </a:ln>
        </p:spPr>
      </p:pic>
      <p:sp>
        <p:nvSpPr>
          <p:cNvPr id="7" name="Rectangle 6"/>
          <p:cNvSpPr/>
          <p:nvPr/>
        </p:nvSpPr>
        <p:spPr>
          <a:xfrm>
            <a:off x="1314446" y="1502573"/>
            <a:ext cx="2651760" cy="5155408"/>
          </a:xfrm>
          <a:prstGeom prst="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Same Side Corner Rectangle 7"/>
          <p:cNvSpPr/>
          <p:nvPr/>
        </p:nvSpPr>
        <p:spPr>
          <a:xfrm rot="5400000">
            <a:off x="10772920" y="1582252"/>
            <a:ext cx="1412083" cy="1252728"/>
          </a:xfrm>
          <a:prstGeom prst="round2SameRect">
            <a:avLst/>
          </a:prstGeom>
          <a:solidFill>
            <a:srgbClr val="5B8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4C2C5"/>
              </a:solidFill>
            </a:endParaRPr>
          </a:p>
        </p:txBody>
      </p:sp>
      <p:sp>
        <p:nvSpPr>
          <p:cNvPr id="9" name="Rectangle 8"/>
          <p:cNvSpPr/>
          <p:nvPr/>
        </p:nvSpPr>
        <p:spPr>
          <a:xfrm>
            <a:off x="8200838" y="1502573"/>
            <a:ext cx="2651760" cy="5155408"/>
          </a:xfrm>
          <a:prstGeom prst="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2A4452"/>
                </a:solidFill>
              </a:rPr>
              <a:t>Amal </a:t>
            </a:r>
            <a:r>
              <a:rPr lang="en-US" sz="2400" dirty="0" err="1" smtClean="0">
                <a:solidFill>
                  <a:srgbClr val="2A4452"/>
                </a:solidFill>
              </a:rPr>
              <a:t>AlQarni</a:t>
            </a:r>
            <a:endParaRPr lang="en-US" sz="2400" dirty="0" smtClean="0">
              <a:solidFill>
                <a:srgbClr val="2A4452"/>
              </a:solidFill>
            </a:endParaRPr>
          </a:p>
          <a:p>
            <a:pPr algn="ctr"/>
            <a:r>
              <a:rPr lang="en-US" sz="2400" dirty="0" err="1" smtClean="0">
                <a:solidFill>
                  <a:srgbClr val="2A4452"/>
                </a:solidFill>
              </a:rPr>
              <a:t>Bushra</a:t>
            </a:r>
            <a:r>
              <a:rPr lang="en-US" sz="2400" dirty="0" smtClean="0">
                <a:solidFill>
                  <a:srgbClr val="2A4452"/>
                </a:solidFill>
              </a:rPr>
              <a:t> </a:t>
            </a:r>
            <a:r>
              <a:rPr lang="en-US" sz="2400" dirty="0" err="1" smtClean="0">
                <a:solidFill>
                  <a:srgbClr val="2A4452"/>
                </a:solidFill>
              </a:rPr>
              <a:t>quqandy</a:t>
            </a:r>
            <a:endParaRPr lang="en-US" sz="2400" dirty="0" smtClean="0">
              <a:solidFill>
                <a:srgbClr val="2A4452"/>
              </a:solidFill>
            </a:endParaRPr>
          </a:p>
          <a:p>
            <a:pPr algn="ctr"/>
            <a:r>
              <a:rPr lang="en-US" sz="2400" dirty="0" err="1" smtClean="0">
                <a:solidFill>
                  <a:srgbClr val="2A4452"/>
                </a:solidFill>
              </a:rPr>
              <a:t>Reema</a:t>
            </a:r>
            <a:r>
              <a:rPr lang="en-US" sz="2400" dirty="0" smtClean="0">
                <a:solidFill>
                  <a:srgbClr val="2A4452"/>
                </a:solidFill>
              </a:rPr>
              <a:t> </a:t>
            </a:r>
            <a:r>
              <a:rPr lang="en-US" sz="2400" dirty="0" err="1" smtClean="0">
                <a:solidFill>
                  <a:srgbClr val="2A4452"/>
                </a:solidFill>
              </a:rPr>
              <a:t>alshea</a:t>
            </a:r>
            <a:endParaRPr lang="en-US" sz="2400" dirty="0" smtClean="0">
              <a:solidFill>
                <a:srgbClr val="2A4452"/>
              </a:solidFill>
            </a:endParaRPr>
          </a:p>
          <a:p>
            <a:pPr algn="ctr"/>
            <a:r>
              <a:rPr lang="en-US" sz="2400" dirty="0" smtClean="0">
                <a:solidFill>
                  <a:srgbClr val="2A4452"/>
                </a:solidFill>
              </a:rPr>
              <a:t>Haifa </a:t>
            </a:r>
            <a:r>
              <a:rPr lang="en-US" sz="2400" dirty="0" err="1" smtClean="0">
                <a:solidFill>
                  <a:srgbClr val="2A4452"/>
                </a:solidFill>
              </a:rPr>
              <a:t>alwael</a:t>
            </a:r>
            <a:endParaRPr lang="en-US" sz="2400" dirty="0" smtClean="0">
              <a:solidFill>
                <a:srgbClr val="2A4452"/>
              </a:solidFill>
            </a:endParaRPr>
          </a:p>
          <a:p>
            <a:pPr algn="ctr"/>
            <a:r>
              <a:rPr lang="en-US" sz="2400" dirty="0" err="1" smtClean="0">
                <a:solidFill>
                  <a:srgbClr val="2A4452"/>
                </a:solidFill>
              </a:rPr>
              <a:t>Haneen</a:t>
            </a:r>
            <a:r>
              <a:rPr lang="en-US" sz="2400" dirty="0" smtClean="0">
                <a:solidFill>
                  <a:srgbClr val="2A4452"/>
                </a:solidFill>
              </a:rPr>
              <a:t> </a:t>
            </a:r>
            <a:r>
              <a:rPr lang="en-US" sz="2400" dirty="0" err="1" smtClean="0">
                <a:solidFill>
                  <a:srgbClr val="2A4452"/>
                </a:solidFill>
              </a:rPr>
              <a:t>bashaikh</a:t>
            </a:r>
            <a:endParaRPr lang="en-US" sz="2400" dirty="0" smtClean="0">
              <a:solidFill>
                <a:srgbClr val="2A4452"/>
              </a:solidFill>
            </a:endParaRPr>
          </a:p>
          <a:p>
            <a:pPr algn="ctr"/>
            <a:r>
              <a:rPr lang="en-US" sz="2400" dirty="0" err="1" smtClean="0">
                <a:solidFill>
                  <a:srgbClr val="2A4452"/>
                </a:solidFill>
              </a:rPr>
              <a:t>Leen</a:t>
            </a:r>
            <a:r>
              <a:rPr lang="en-US" sz="2400" dirty="0" smtClean="0">
                <a:solidFill>
                  <a:srgbClr val="2A4452"/>
                </a:solidFill>
              </a:rPr>
              <a:t> </a:t>
            </a:r>
            <a:r>
              <a:rPr lang="en-US" sz="2400" dirty="0" err="1" smtClean="0">
                <a:solidFill>
                  <a:srgbClr val="2A4452"/>
                </a:solidFill>
              </a:rPr>
              <a:t>altamimi</a:t>
            </a:r>
            <a:endParaRPr lang="en-US" sz="2400" dirty="0" smtClean="0">
              <a:solidFill>
                <a:srgbClr val="2A4452"/>
              </a:solidFill>
            </a:endParaRPr>
          </a:p>
          <a:p>
            <a:pPr algn="ctr"/>
            <a:r>
              <a:rPr lang="en-US" sz="2400" dirty="0" err="1" smtClean="0">
                <a:solidFill>
                  <a:srgbClr val="2A4452"/>
                </a:solidFill>
              </a:rPr>
              <a:t>Reem</a:t>
            </a:r>
            <a:r>
              <a:rPr lang="en-US" sz="2400" dirty="0" smtClean="0">
                <a:solidFill>
                  <a:srgbClr val="2A4452"/>
                </a:solidFill>
              </a:rPr>
              <a:t> </a:t>
            </a:r>
            <a:r>
              <a:rPr lang="en-US" sz="2400" dirty="0" err="1" smtClean="0">
                <a:solidFill>
                  <a:srgbClr val="2A4452"/>
                </a:solidFill>
              </a:rPr>
              <a:t>alsarjani</a:t>
            </a:r>
            <a:endParaRPr lang="en-US" sz="2400" dirty="0" smtClean="0">
              <a:solidFill>
                <a:srgbClr val="2A4452"/>
              </a:solidFill>
            </a:endParaRPr>
          </a:p>
          <a:p>
            <a:pPr algn="ctr"/>
            <a:endParaRPr lang="en-US" sz="2400" dirty="0">
              <a:solidFill>
                <a:srgbClr val="2A4452"/>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2033" y="1571845"/>
            <a:ext cx="1133856" cy="1133856"/>
          </a:xfrm>
          <a:prstGeom prst="rect">
            <a:avLst/>
          </a:prstGeom>
        </p:spPr>
      </p:pic>
      <p:sp>
        <p:nvSpPr>
          <p:cNvPr id="11" name="16-Point Star 10"/>
          <p:cNvSpPr/>
          <p:nvPr/>
        </p:nvSpPr>
        <p:spPr>
          <a:xfrm>
            <a:off x="4153209" y="2028831"/>
            <a:ext cx="3788163" cy="3899005"/>
          </a:xfrm>
          <a:prstGeom prst="star16">
            <a:avLst>
              <a:gd name="adj" fmla="val 42872"/>
            </a:avLst>
          </a:prstGeom>
          <a:solidFill>
            <a:srgbClr val="5B8B6B"/>
          </a:solid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16-Point Star 11"/>
          <p:cNvSpPr/>
          <p:nvPr/>
        </p:nvSpPr>
        <p:spPr>
          <a:xfrm>
            <a:off x="3990783" y="1865245"/>
            <a:ext cx="4136331" cy="4221236"/>
          </a:xfrm>
          <a:prstGeom prst="star16">
            <a:avLst>
              <a:gd name="adj" fmla="val 42872"/>
            </a:avLst>
          </a:prstGeom>
          <a:no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395061" y="3506570"/>
            <a:ext cx="3124113" cy="1754326"/>
          </a:xfrm>
          <a:prstGeom prst="rect">
            <a:avLst/>
          </a:prstGeom>
          <a:noFill/>
        </p:spPr>
        <p:txBody>
          <a:bodyPr wrap="square" rtlCol="0">
            <a:spAutoFit/>
          </a:bodyPr>
          <a:lstStyle/>
          <a:p>
            <a:pPr marL="285750" indent="-285750" algn="ctr">
              <a:buFont typeface="Arial" charset="0"/>
              <a:buChar char="•"/>
            </a:pPr>
            <a:r>
              <a:rPr lang="en-US" sz="2600" b="1" dirty="0" smtClean="0">
                <a:solidFill>
                  <a:schemeClr val="bg1">
                    <a:lumMod val="75000"/>
                  </a:schemeClr>
                </a:solidFill>
                <a:latin typeface="Century Gothic" charset="0"/>
                <a:ea typeface="Century Gothic" charset="0"/>
                <a:cs typeface="Century Gothic" charset="0"/>
              </a:rPr>
              <a:t>Rania </a:t>
            </a:r>
            <a:r>
              <a:rPr lang="en-US" sz="2600" b="1" dirty="0" err="1" smtClean="0">
                <a:solidFill>
                  <a:schemeClr val="bg1">
                    <a:lumMod val="75000"/>
                  </a:schemeClr>
                </a:solidFill>
                <a:latin typeface="Century Gothic" charset="0"/>
                <a:ea typeface="Century Gothic" charset="0"/>
                <a:cs typeface="Century Gothic" charset="0"/>
              </a:rPr>
              <a:t>Alessa</a:t>
            </a:r>
            <a:endParaRPr lang="en-US" sz="2600" b="1" dirty="0" smtClean="0">
              <a:solidFill>
                <a:schemeClr val="bg1">
                  <a:lumMod val="75000"/>
                </a:schemeClr>
              </a:solidFill>
              <a:latin typeface="Century Gothic" charset="0"/>
              <a:ea typeface="Century Gothic" charset="0"/>
              <a:cs typeface="Century Gothic" charset="0"/>
            </a:endParaRPr>
          </a:p>
          <a:p>
            <a:pPr marL="285750" indent="-285750" algn="ctr">
              <a:buFont typeface="Arial" charset="0"/>
              <a:buChar char="•"/>
            </a:pPr>
            <a:r>
              <a:rPr lang="en-US" sz="2600" b="1" dirty="0" smtClean="0">
                <a:solidFill>
                  <a:schemeClr val="bg1">
                    <a:lumMod val="75000"/>
                  </a:schemeClr>
                </a:solidFill>
                <a:latin typeface="Century Gothic" charset="0"/>
                <a:ea typeface="Century Gothic" charset="0"/>
                <a:cs typeface="Century Gothic" charset="0"/>
              </a:rPr>
              <a:t>Mohammad </a:t>
            </a:r>
            <a:r>
              <a:rPr lang="en-US" sz="2600" b="1" dirty="0" err="1" smtClean="0">
                <a:solidFill>
                  <a:schemeClr val="bg1">
                    <a:lumMod val="75000"/>
                  </a:schemeClr>
                </a:solidFill>
                <a:latin typeface="Century Gothic" charset="0"/>
                <a:ea typeface="Century Gothic" charset="0"/>
                <a:cs typeface="Century Gothic" charset="0"/>
              </a:rPr>
              <a:t>Almutlaq</a:t>
            </a:r>
            <a:endParaRPr lang="en-US" sz="2600" b="1" dirty="0" smtClean="0">
              <a:solidFill>
                <a:schemeClr val="bg1">
                  <a:lumMod val="75000"/>
                </a:schemeClr>
              </a:solidFill>
              <a:latin typeface="Century Gothic" charset="0"/>
              <a:ea typeface="Century Gothic" charset="0"/>
              <a:cs typeface="Century Gothic" charset="0"/>
            </a:endParaRPr>
          </a:p>
          <a:p>
            <a:pPr marL="285750" indent="-285750">
              <a:buFont typeface="Arial" charset="0"/>
              <a:buChar char="•"/>
            </a:pPr>
            <a:endParaRPr lang="en-US" sz="3000" b="1" dirty="0" smtClean="0">
              <a:solidFill>
                <a:schemeClr val="tx1">
                  <a:lumMod val="85000"/>
                  <a:lumOff val="15000"/>
                </a:schemeClr>
              </a:solidFill>
              <a:latin typeface="Century Gothic" charset="0"/>
              <a:ea typeface="Century Gothic" charset="0"/>
              <a:cs typeface="Century Gothic" charset="0"/>
            </a:endParaRPr>
          </a:p>
        </p:txBody>
      </p:sp>
      <p:sp>
        <p:nvSpPr>
          <p:cNvPr id="14" name="Oval 13"/>
          <p:cNvSpPr/>
          <p:nvPr/>
        </p:nvSpPr>
        <p:spPr>
          <a:xfrm>
            <a:off x="4448928" y="2427901"/>
            <a:ext cx="3196723" cy="3079490"/>
          </a:xfrm>
          <a:prstGeom prst="ellipse">
            <a:avLst/>
          </a:prstGeom>
          <a:noFill/>
          <a:ln w="3175">
            <a:solidFill>
              <a:schemeClr val="bg2">
                <a:lumMod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rot="5400000">
            <a:off x="514348" y="135432"/>
            <a:ext cx="557216" cy="1585913"/>
          </a:xfrm>
          <a:prstGeom prst="round2Same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Same Side Corner Rectangle 16"/>
          <p:cNvSpPr/>
          <p:nvPr/>
        </p:nvSpPr>
        <p:spPr>
          <a:xfrm rot="5400000">
            <a:off x="164305" y="-164305"/>
            <a:ext cx="785816" cy="1114425"/>
          </a:xfrm>
          <a:prstGeom prst="round2SameRect">
            <a:avLst/>
          </a:prstGeom>
          <a:solidFill>
            <a:srgbClr val="517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0517"/>
            <a:ext cx="3243263" cy="769441"/>
          </a:xfrm>
          <a:prstGeom prst="rect">
            <a:avLst/>
          </a:prstGeom>
          <a:noFill/>
        </p:spPr>
        <p:txBody>
          <a:bodyPr wrap="square" rtlCol="0">
            <a:spAutoFit/>
          </a:bodyPr>
          <a:lstStyle/>
          <a:p>
            <a:r>
              <a:rPr lang="en-US" sz="4400" b="1" dirty="0" smtClean="0">
                <a:solidFill>
                  <a:srgbClr val="C4C2C5"/>
                </a:solidFill>
                <a:latin typeface="Century Gothic" charset="0"/>
                <a:ea typeface="Century Gothic" charset="0"/>
                <a:cs typeface="Century Gothic" charset="0"/>
              </a:rPr>
              <a:t>TEAM</a:t>
            </a:r>
            <a:endParaRPr lang="en-US" sz="4400" b="1" dirty="0">
              <a:solidFill>
                <a:srgbClr val="C4C2C5"/>
              </a:solidFill>
              <a:latin typeface="Century Gothic" charset="0"/>
              <a:ea typeface="Century Gothic" charset="0"/>
              <a:cs typeface="Century Gothic" charset="0"/>
            </a:endParaRPr>
          </a:p>
        </p:txBody>
      </p:sp>
      <p:sp>
        <p:nvSpPr>
          <p:cNvPr id="19" name="TextBox 18"/>
          <p:cNvSpPr txBox="1"/>
          <p:nvPr/>
        </p:nvSpPr>
        <p:spPr>
          <a:xfrm>
            <a:off x="1585913" y="570263"/>
            <a:ext cx="2800350" cy="1200329"/>
          </a:xfrm>
          <a:prstGeom prst="rect">
            <a:avLst/>
          </a:prstGeom>
          <a:noFill/>
        </p:spPr>
        <p:txBody>
          <a:bodyPr wrap="square" rtlCol="0">
            <a:spAutoFit/>
          </a:bodyPr>
          <a:lstStyle/>
          <a:p>
            <a:r>
              <a:rPr lang="en-US" sz="3600" b="1" dirty="0" smtClean="0">
                <a:solidFill>
                  <a:srgbClr val="517A91"/>
                </a:solidFill>
                <a:latin typeface="Century Gothic" charset="0"/>
                <a:ea typeface="Century Gothic" charset="0"/>
                <a:cs typeface="Century Gothic" charset="0"/>
              </a:rPr>
              <a:t>MEMBERS</a:t>
            </a:r>
          </a:p>
          <a:p>
            <a:endParaRPr lang="en-US" sz="3600" b="1" dirty="0">
              <a:solidFill>
                <a:srgbClr val="C4C2C5"/>
              </a:solidFill>
              <a:latin typeface="Century Gothic" charset="0"/>
              <a:ea typeface="Century Gothic" charset="0"/>
              <a:cs typeface="Century Gothic" charset="0"/>
            </a:endParaRPr>
          </a:p>
        </p:txBody>
      </p:sp>
      <p:pic>
        <p:nvPicPr>
          <p:cNvPr id="21" name="صورة 6" descr="bio logo 436.png"/>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4" name="Slide Number Placeholder 3"/>
          <p:cNvSpPr>
            <a:spLocks noGrp="1"/>
          </p:cNvSpPr>
          <p:nvPr>
            <p:ph type="sldNum" sz="quarter" idx="12"/>
          </p:nvPr>
        </p:nvSpPr>
        <p:spPr/>
        <p:txBody>
          <a:bodyPr/>
          <a:lstStyle/>
          <a:p>
            <a:fld id="{C6A61B80-718B-8E4C-9CE5-C64D512E4DAF}" type="slidenum">
              <a:rPr lang="en-US" smtClean="0"/>
              <a:t>23</a:t>
            </a:fld>
            <a:endParaRPr lang="en-US"/>
          </a:p>
        </p:txBody>
      </p:sp>
      <p:sp>
        <p:nvSpPr>
          <p:cNvPr id="15" name="TextBox 14"/>
          <p:cNvSpPr txBox="1"/>
          <p:nvPr/>
        </p:nvSpPr>
        <p:spPr>
          <a:xfrm>
            <a:off x="4747530" y="2914657"/>
            <a:ext cx="3092042" cy="800219"/>
          </a:xfrm>
          <a:prstGeom prst="rect">
            <a:avLst/>
          </a:prstGeom>
          <a:noFill/>
        </p:spPr>
        <p:txBody>
          <a:bodyPr wrap="square" rtlCol="0">
            <a:spAutoFit/>
          </a:bodyPr>
          <a:lstStyle/>
          <a:p>
            <a:r>
              <a:rPr lang="en-US" sz="2800" b="1" dirty="0">
                <a:solidFill>
                  <a:srgbClr val="243542"/>
                </a:solidFill>
                <a:latin typeface="Century Gothic" charset="0"/>
                <a:ea typeface="Century Gothic" charset="0"/>
                <a:cs typeface="Century Gothic" charset="0"/>
              </a:rPr>
              <a:t>TEAM LEADERS </a:t>
            </a:r>
          </a:p>
          <a:p>
            <a:endParaRPr lang="en-US" dirty="0"/>
          </a:p>
        </p:txBody>
      </p:sp>
    </p:spTree>
    <p:extLst>
      <p:ext uri="{BB962C8B-B14F-4D97-AF65-F5344CB8AC3E}">
        <p14:creationId xmlns:p14="http://schemas.microsoft.com/office/powerpoint/2010/main" val="260119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43542"/>
        </a:solidFill>
        <a:effectLst/>
      </p:bgPr>
    </p:bg>
    <p:spTree>
      <p:nvGrpSpPr>
        <p:cNvPr id="1" name=""/>
        <p:cNvGrpSpPr/>
        <p:nvPr/>
      </p:nvGrpSpPr>
      <p:grpSpPr>
        <a:xfrm>
          <a:off x="0" y="0"/>
          <a:ext cx="0" cy="0"/>
          <a:chOff x="0" y="0"/>
          <a:chExt cx="0" cy="0"/>
        </a:xfrm>
      </p:grpSpPr>
      <p:sp>
        <p:nvSpPr>
          <p:cNvPr id="4" name="Rectangle 3"/>
          <p:cNvSpPr/>
          <p:nvPr/>
        </p:nvSpPr>
        <p:spPr>
          <a:xfrm>
            <a:off x="2414588" y="1957388"/>
            <a:ext cx="2300287" cy="2228850"/>
          </a:xfrm>
          <a:prstGeom prst="rect">
            <a:avLst/>
          </a:prstGeom>
          <a:solidFill>
            <a:srgbClr val="5B8B6B"/>
          </a:solid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397619" y="1065522"/>
            <a:ext cx="0" cy="4754880"/>
          </a:xfrm>
          <a:prstGeom prst="line">
            <a:avLst/>
          </a:prstGeom>
          <a:ln w="66675" cap="rnd">
            <a:solidFill>
              <a:schemeClr val="bg1">
                <a:lumMod val="75000"/>
              </a:schemeClr>
            </a:solidFill>
          </a:ln>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185738" y="2832079"/>
            <a:ext cx="5400675" cy="1908215"/>
          </a:xfrm>
          <a:prstGeom prst="rect">
            <a:avLst/>
          </a:prstGeom>
          <a:noFill/>
        </p:spPr>
        <p:txBody>
          <a:bodyPr wrap="square" rtlCol="0">
            <a:spAutoFit/>
          </a:bodyPr>
          <a:lstStyle/>
          <a:p>
            <a:r>
              <a:rPr lang="en-US" sz="5400" b="1" dirty="0" smtClean="0">
                <a:solidFill>
                  <a:srgbClr val="C4C2C5"/>
                </a:solidFill>
                <a:latin typeface="Century Gothic" charset="0"/>
                <a:ea typeface="Century Gothic" charset="0"/>
                <a:cs typeface="Century Gothic" charset="0"/>
              </a:rPr>
              <a:t>THANK YOU </a:t>
            </a:r>
          </a:p>
          <a:p>
            <a:r>
              <a:rPr lang="en-US" sz="3200" b="1" dirty="0" smtClean="0">
                <a:solidFill>
                  <a:srgbClr val="C4C2C5"/>
                </a:solidFill>
                <a:latin typeface="Century Gothic" charset="0"/>
                <a:ea typeface="Century Gothic" charset="0"/>
                <a:cs typeface="Century Gothic" charset="0"/>
              </a:rPr>
              <a:t>PLEASE CONTACT US IF YOU HAVE ANY ISSUE  </a:t>
            </a: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62037" t="-23068" r="-62037" b="-23068"/>
          <a:stretch/>
        </p:blipFill>
        <p:spPr>
          <a:xfrm>
            <a:off x="5039913" y="1187306"/>
            <a:ext cx="3001329" cy="132873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225" y="2367876"/>
            <a:ext cx="944575" cy="94457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1167" y="3410759"/>
            <a:ext cx="941832" cy="941832"/>
          </a:xfrm>
          <a:prstGeom prst="ellipse">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9662" y="4450898"/>
            <a:ext cx="941832" cy="941832"/>
          </a:xfrm>
          <a:prstGeom prst="rect">
            <a:avLst/>
          </a:prstGeom>
        </p:spPr>
      </p:pic>
      <p:sp>
        <p:nvSpPr>
          <p:cNvPr id="17" name="Rectangle 16"/>
          <p:cNvSpPr/>
          <p:nvPr/>
        </p:nvSpPr>
        <p:spPr>
          <a:xfrm>
            <a:off x="7134536" y="4586058"/>
            <a:ext cx="4832546" cy="671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smtClean="0">
                <a:solidFill>
                  <a:schemeClr val="accent1">
                    <a:lumMod val="75000"/>
                  </a:schemeClr>
                </a:solidFill>
              </a:rPr>
              <a:t>Biochemistryteam436@gmail.com</a:t>
            </a:r>
            <a:endParaRPr lang="en-US" dirty="0">
              <a:solidFill>
                <a:schemeClr val="accent1">
                  <a:lumMod val="75000"/>
                </a:schemeClr>
              </a:solidFill>
            </a:endParaRPr>
          </a:p>
        </p:txBody>
      </p:sp>
      <p:sp>
        <p:nvSpPr>
          <p:cNvPr id="23" name="Rectangle 22"/>
          <p:cNvSpPr/>
          <p:nvPr/>
        </p:nvSpPr>
        <p:spPr>
          <a:xfrm>
            <a:off x="6755001" y="3548038"/>
            <a:ext cx="5212080" cy="671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smtClean="0">
                <a:solidFill>
                  <a:schemeClr val="accent1">
                    <a:lumMod val="75000"/>
                  </a:schemeClr>
                </a:solidFill>
              </a:rPr>
              <a:t>@436Biochemteam</a:t>
            </a:r>
            <a:endParaRPr lang="en-US" dirty="0">
              <a:solidFill>
                <a:schemeClr val="accent1">
                  <a:lumMod val="75000"/>
                </a:schemeClr>
              </a:solidFill>
            </a:endParaRPr>
          </a:p>
        </p:txBody>
      </p:sp>
      <p:sp>
        <p:nvSpPr>
          <p:cNvPr id="24" name="Rectangle 23"/>
          <p:cNvSpPr/>
          <p:nvPr/>
        </p:nvSpPr>
        <p:spPr>
          <a:xfrm>
            <a:off x="6603000" y="2510019"/>
            <a:ext cx="5364082" cy="67151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a:solidFill>
                  <a:schemeClr val="accent1">
                    <a:lumMod val="75000"/>
                  </a:schemeClr>
                </a:solidFill>
              </a:rPr>
              <a:t>Lippincott's Illustrated Reviews: Biochemistry, </a:t>
            </a:r>
            <a:r>
              <a:rPr lang="en-US" dirty="0" smtClean="0">
                <a:solidFill>
                  <a:schemeClr val="accent1">
                    <a:lumMod val="75000"/>
                  </a:schemeClr>
                </a:solidFill>
              </a:rPr>
              <a:t>6</a:t>
            </a:r>
            <a:r>
              <a:rPr lang="en-US" baseline="30000" dirty="0" smtClean="0">
                <a:solidFill>
                  <a:schemeClr val="accent1">
                    <a:lumMod val="75000"/>
                  </a:schemeClr>
                </a:solidFill>
              </a:rPr>
              <a:t>th</a:t>
            </a:r>
            <a:r>
              <a:rPr lang="en-US" dirty="0" smtClean="0">
                <a:solidFill>
                  <a:schemeClr val="accent1">
                    <a:lumMod val="75000"/>
                  </a:schemeClr>
                </a:solidFill>
              </a:rPr>
              <a:t> E</a:t>
            </a:r>
            <a:endParaRPr lang="en-US" dirty="0">
              <a:solidFill>
                <a:schemeClr val="accent1">
                  <a:lumMod val="75000"/>
                </a:schemeClr>
              </a:solidFill>
            </a:endParaRPr>
          </a:p>
        </p:txBody>
      </p:sp>
      <p:sp>
        <p:nvSpPr>
          <p:cNvPr id="26" name="Rectangle 25"/>
          <p:cNvSpPr/>
          <p:nvPr/>
        </p:nvSpPr>
        <p:spPr>
          <a:xfrm>
            <a:off x="7134535" y="1470301"/>
            <a:ext cx="4832547" cy="671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2000" dirty="0" smtClean="0">
                <a:solidFill>
                  <a:schemeClr val="accent1">
                    <a:lumMod val="75000"/>
                  </a:schemeClr>
                </a:solidFill>
              </a:rPr>
              <a:t>Review the notes</a:t>
            </a:r>
            <a:endParaRPr lang="en-US" dirty="0">
              <a:solidFill>
                <a:schemeClr val="accent1">
                  <a:lumMod val="75000"/>
                </a:schemeClr>
              </a:solidFill>
            </a:endParaRPr>
          </a:p>
        </p:txBody>
      </p:sp>
      <p:pic>
        <p:nvPicPr>
          <p:cNvPr id="19" name="صورة 6" descr="bio logo 436.png"/>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3" name="Slide Number Placeholder 2"/>
          <p:cNvSpPr>
            <a:spLocks noGrp="1"/>
          </p:cNvSpPr>
          <p:nvPr>
            <p:ph type="sldNum" sz="quarter" idx="12"/>
          </p:nvPr>
        </p:nvSpPr>
        <p:spPr/>
        <p:txBody>
          <a:bodyPr/>
          <a:lstStyle/>
          <a:p>
            <a:fld id="{C6A61B80-718B-8E4C-9CE5-C64D512E4DAF}" type="slidenum">
              <a:rPr lang="en-US" smtClean="0"/>
              <a:t>24</a:t>
            </a:fld>
            <a:endParaRPr lang="en-US"/>
          </a:p>
        </p:txBody>
      </p:sp>
      <p:sp>
        <p:nvSpPr>
          <p:cNvPr id="5" name="Footer Placeholder 4"/>
          <p:cNvSpPr>
            <a:spLocks noGrp="1"/>
          </p:cNvSpPr>
          <p:nvPr>
            <p:ph type="ftr" sz="quarter" idx="11"/>
          </p:nvPr>
        </p:nvSpPr>
        <p:spPr/>
        <p:txBody>
          <a:bodyPr/>
          <a:lstStyle/>
          <a:p>
            <a:r>
              <a:rPr lang="ar-SA" smtClean="0"/>
              <a:t>المحاضرة سهلة وبسيطة وسريعة الفهم</a:t>
            </a:r>
            <a:endParaRPr lang="en-US"/>
          </a:p>
        </p:txBody>
      </p:sp>
    </p:spTree>
    <p:extLst>
      <p:ext uri="{BB962C8B-B14F-4D97-AF65-F5344CB8AC3E}">
        <p14:creationId xmlns:p14="http://schemas.microsoft.com/office/powerpoint/2010/main" val="339017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18"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9854811" y="5729734"/>
            <a:ext cx="1580444" cy="1549544"/>
          </a:xfrm>
          <a:prstGeom prst="rect">
            <a:avLst/>
          </a:prstGeom>
        </p:spPr>
      </p:pic>
      <p:sp>
        <p:nvSpPr>
          <p:cNvPr id="10" name="Rectangle 9"/>
          <p:cNvSpPr/>
          <p:nvPr/>
        </p:nvSpPr>
        <p:spPr>
          <a:xfrm>
            <a:off x="1429417" y="86458"/>
            <a:ext cx="4089581" cy="769441"/>
          </a:xfrm>
          <a:prstGeom prst="rect">
            <a:avLst/>
          </a:prstGeom>
        </p:spPr>
        <p:txBody>
          <a:bodyPr wrap="none">
            <a:spAutoFit/>
          </a:bodyPr>
          <a:lstStyle/>
          <a:p>
            <a:r>
              <a:rPr lang="en-US" altLang="en-US" sz="4400" dirty="0" smtClean="0">
                <a:solidFill>
                  <a:srgbClr val="517A91"/>
                </a:solidFill>
                <a:latin typeface="Century Gothic" charset="0"/>
                <a:ea typeface="Century Gothic" charset="0"/>
                <a:cs typeface="Century Gothic" charset="0"/>
              </a:rPr>
              <a:t>“Extra” Notes: </a:t>
            </a:r>
            <a:endParaRPr lang="en-US" sz="4400" dirty="0">
              <a:solidFill>
                <a:srgbClr val="517A91"/>
              </a:solidFill>
              <a:latin typeface="Century Gothic" charset="0"/>
              <a:ea typeface="Century Gothic" charset="0"/>
              <a:cs typeface="Century Gothic" charset="0"/>
            </a:endParaRPr>
          </a:p>
        </p:txBody>
      </p:sp>
      <p:sp>
        <p:nvSpPr>
          <p:cNvPr id="13" name="Rectangle 12"/>
          <p:cNvSpPr/>
          <p:nvPr/>
        </p:nvSpPr>
        <p:spPr>
          <a:xfrm>
            <a:off x="1259096" y="1010467"/>
            <a:ext cx="10176159" cy="1754326"/>
          </a:xfrm>
          <a:prstGeom prst="rect">
            <a:avLst/>
          </a:prstGeom>
          <a:noFill/>
          <a:ln w="19050">
            <a:solidFill>
              <a:srgbClr val="334E5D"/>
            </a:solidFill>
          </a:ln>
        </p:spPr>
        <p:txBody>
          <a:bodyPr wrap="square" rtlCol="0">
            <a:spAutoFit/>
          </a:bodyPr>
          <a:lstStyle/>
          <a:p>
            <a:pPr algn="ctr"/>
            <a:r>
              <a:rPr lang="en-US" dirty="0">
                <a:solidFill>
                  <a:schemeClr val="bg1">
                    <a:lumMod val="65000"/>
                  </a:schemeClr>
                </a:solidFill>
              </a:rPr>
              <a:t>-Diabetic patient  have high level of glucose and low level of insulin ,and insulin function is to make glucose inter the cell , so when there is low insulin the cells cant utilize glucose as source of energy  for its metabolic needs and enzymatic reaction ,so they will shift to fat lipolysis( fatty acid catabolism) , then fatty acid will be converted into ketone body . And ketone body will accumulate leading to acidosis .</a:t>
            </a:r>
          </a:p>
          <a:p>
            <a:pPr algn="ctr"/>
            <a:r>
              <a:rPr lang="en-US" dirty="0">
                <a:solidFill>
                  <a:schemeClr val="bg1">
                    <a:lumMod val="65000"/>
                  </a:schemeClr>
                </a:solidFill>
              </a:rPr>
              <a:t>In ER the patient might faint because of acidosis and the doctor will do breath test ,and the patient breath will smell like acetone ! Then the doctor will know that the patient </a:t>
            </a:r>
            <a:r>
              <a:rPr lang="en-US" dirty="0" smtClean="0">
                <a:solidFill>
                  <a:schemeClr val="bg1">
                    <a:lumMod val="65000"/>
                  </a:schemeClr>
                </a:solidFill>
              </a:rPr>
              <a:t>is diabetic with ketone acidosis .</a:t>
            </a:r>
          </a:p>
        </p:txBody>
      </p:sp>
      <p:sp>
        <p:nvSpPr>
          <p:cNvPr id="14" name="Rectangle 13"/>
          <p:cNvSpPr/>
          <p:nvPr/>
        </p:nvSpPr>
        <p:spPr>
          <a:xfrm>
            <a:off x="1266006" y="3217639"/>
            <a:ext cx="10176159" cy="2308324"/>
          </a:xfrm>
          <a:prstGeom prst="rect">
            <a:avLst/>
          </a:prstGeom>
          <a:noFill/>
          <a:ln w="19050">
            <a:solidFill>
              <a:srgbClr val="334E5D"/>
            </a:solidFill>
          </a:ln>
        </p:spPr>
        <p:txBody>
          <a:bodyPr wrap="square" rtlCol="0">
            <a:spAutoFit/>
          </a:bodyPr>
          <a:lstStyle/>
          <a:p>
            <a:pPr marL="285750" indent="-285750">
              <a:buFont typeface="Wingdings" panose="05000000000000000000" pitchFamily="2" charset="2"/>
              <a:buChar char="Ø"/>
            </a:pPr>
            <a:r>
              <a:rPr lang="en-US" dirty="0" smtClean="0">
                <a:solidFill>
                  <a:schemeClr val="bg1">
                    <a:lumMod val="65000"/>
                  </a:schemeClr>
                </a:solidFill>
              </a:rPr>
              <a:t>Treatment</a:t>
            </a:r>
            <a:r>
              <a:rPr lang="en-US" dirty="0">
                <a:solidFill>
                  <a:schemeClr val="bg1">
                    <a:lumMod val="65000"/>
                  </a:schemeClr>
                </a:solidFill>
              </a:rPr>
              <a:t>:</a:t>
            </a:r>
          </a:p>
          <a:p>
            <a:r>
              <a:rPr lang="en-US" dirty="0" smtClean="0">
                <a:solidFill>
                  <a:schemeClr val="bg1">
                    <a:lumMod val="65000"/>
                  </a:schemeClr>
                </a:solidFill>
              </a:rPr>
              <a:t>( Saline </a:t>
            </a:r>
            <a:r>
              <a:rPr lang="en-US" dirty="0">
                <a:solidFill>
                  <a:schemeClr val="bg1">
                    <a:lumMod val="65000"/>
                  </a:schemeClr>
                </a:solidFill>
              </a:rPr>
              <a:t>+ insulin </a:t>
            </a:r>
            <a:r>
              <a:rPr lang="en-US" dirty="0" smtClean="0">
                <a:solidFill>
                  <a:schemeClr val="bg1">
                    <a:lumMod val="65000"/>
                  </a:schemeClr>
                </a:solidFill>
              </a:rPr>
              <a:t>)</a:t>
            </a:r>
            <a:endParaRPr lang="en-US" dirty="0">
              <a:solidFill>
                <a:schemeClr val="bg1">
                  <a:lumMod val="65000"/>
                </a:schemeClr>
              </a:solidFill>
            </a:endParaRPr>
          </a:p>
          <a:p>
            <a:pPr marL="285750" indent="-285750">
              <a:buFont typeface="Wingdings" panose="05000000000000000000" pitchFamily="2" charset="2"/>
              <a:buChar char="Ø"/>
            </a:pPr>
            <a:r>
              <a:rPr lang="en-GB" dirty="0" smtClean="0">
                <a:solidFill>
                  <a:schemeClr val="bg1">
                    <a:lumMod val="65000"/>
                  </a:schemeClr>
                </a:solidFill>
              </a:rPr>
              <a:t>There </a:t>
            </a:r>
            <a:r>
              <a:rPr lang="en-GB" dirty="0">
                <a:solidFill>
                  <a:schemeClr val="bg1">
                    <a:lumMod val="65000"/>
                  </a:schemeClr>
                </a:solidFill>
              </a:rPr>
              <a:t>is a national  program that requires a test which is done for all new born as soon as they are born within 24 </a:t>
            </a:r>
            <a:r>
              <a:rPr lang="en-GB" dirty="0" smtClean="0">
                <a:solidFill>
                  <a:schemeClr val="bg1">
                    <a:lumMod val="65000"/>
                  </a:schemeClr>
                </a:solidFill>
              </a:rPr>
              <a:t>Hours </a:t>
            </a:r>
            <a:r>
              <a:rPr lang="en-GB" dirty="0">
                <a:solidFill>
                  <a:schemeClr val="bg1">
                    <a:lumMod val="65000"/>
                  </a:schemeClr>
                </a:solidFill>
              </a:rPr>
              <a:t>, to check for 19 disease and phenylketonuria is on of them.</a:t>
            </a:r>
          </a:p>
          <a:p>
            <a:pPr marL="285750" indent="-285750">
              <a:buFont typeface="Wingdings" panose="05000000000000000000" pitchFamily="2" charset="2"/>
              <a:buChar char="Ø"/>
            </a:pPr>
            <a:r>
              <a:rPr lang="en-GB" dirty="0" smtClean="0">
                <a:solidFill>
                  <a:schemeClr val="bg1">
                    <a:lumMod val="65000"/>
                  </a:schemeClr>
                </a:solidFill>
              </a:rPr>
              <a:t>After </a:t>
            </a:r>
            <a:r>
              <a:rPr lang="en-GB" dirty="0">
                <a:solidFill>
                  <a:schemeClr val="bg1">
                    <a:lumMod val="65000"/>
                  </a:schemeClr>
                </a:solidFill>
              </a:rPr>
              <a:t>drinking milk for 5 time ( to give time for phenyl to accumulate ) </a:t>
            </a:r>
            <a:r>
              <a:rPr lang="en-GB" dirty="0" smtClean="0">
                <a:solidFill>
                  <a:schemeClr val="bg1">
                    <a:lumMod val="65000"/>
                  </a:schemeClr>
                </a:solidFill>
              </a:rPr>
              <a:t>Then </a:t>
            </a:r>
            <a:r>
              <a:rPr lang="en-GB" dirty="0">
                <a:solidFill>
                  <a:schemeClr val="bg1">
                    <a:lumMod val="65000"/>
                  </a:schemeClr>
                </a:solidFill>
              </a:rPr>
              <a:t>a blood sample will be taken by prick In the babies foot , and then the sample is  examined by filter paper to see in there is an accumulation.</a:t>
            </a:r>
          </a:p>
          <a:p>
            <a:pPr marL="285750" indent="-285750">
              <a:buFont typeface="Wingdings" panose="05000000000000000000" pitchFamily="2" charset="2"/>
              <a:buChar char="Ø"/>
            </a:pPr>
            <a:r>
              <a:rPr lang="en-GB" dirty="0" smtClean="0">
                <a:solidFill>
                  <a:schemeClr val="bg1">
                    <a:lumMod val="65000"/>
                  </a:schemeClr>
                </a:solidFill>
              </a:rPr>
              <a:t>Treatment  </a:t>
            </a:r>
            <a:r>
              <a:rPr lang="en-GB" dirty="0">
                <a:solidFill>
                  <a:schemeClr val="bg1">
                    <a:lumMod val="65000"/>
                  </a:schemeClr>
                </a:solidFill>
              </a:rPr>
              <a:t>: restriction of phenylalanine by using special milk formula .</a:t>
            </a:r>
            <a:endParaRPr lang="en-US" dirty="0">
              <a:solidFill>
                <a:schemeClr val="bg1">
                  <a:lumMod val="65000"/>
                </a:schemeClr>
              </a:solidFill>
            </a:endParaRPr>
          </a:p>
        </p:txBody>
      </p:sp>
    </p:spTree>
    <p:extLst>
      <p:ext uri="{BB962C8B-B14F-4D97-AF65-F5344CB8AC3E}">
        <p14:creationId xmlns:p14="http://schemas.microsoft.com/office/powerpoint/2010/main" val="3714860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0" name="Diagram 19"/>
          <p:cNvGraphicFramePr/>
          <p:nvPr>
            <p:extLst>
              <p:ext uri="{D42A27DB-BD31-4B8C-83A1-F6EECF244321}">
                <p14:modId xmlns:p14="http://schemas.microsoft.com/office/powerpoint/2010/main" val="4127211186"/>
              </p:ext>
            </p:extLst>
          </p:nvPr>
        </p:nvGraphicFramePr>
        <p:xfrm>
          <a:off x="1159541" y="1416917"/>
          <a:ext cx="10725665" cy="5928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صورة 6" descr="bio logo 436.png"/>
          <p:cNvPicPr>
            <a:picLocks noChangeAspect="1"/>
          </p:cNvPicPr>
          <p:nvPr/>
        </p:nvPicPr>
        <p:blipFill>
          <a:blip r:embed="rId8">
            <a:extLst>
              <a:ext uri="{BEBA8EAE-BF5A-486C-A8C5-ECC9F3942E4B}">
                <a14:imgProps xmlns:a14="http://schemas.microsoft.com/office/drawing/2010/main">
                  <a14:imgLayer r:embed="rId9">
                    <a14:imgEffect>
                      <a14:colorTemperature colorTemp="5300"/>
                    </a14:imgEffect>
                    <a14:imgEffect>
                      <a14:saturation sat="66000"/>
                    </a14:imgEffect>
                    <a14:imgEffect>
                      <a14:brightnessContrast contrast="-20000"/>
                    </a14:imgEffect>
                  </a14:imgLayer>
                </a14:imgProps>
              </a:ext>
            </a:extLst>
          </a:blip>
          <a:stretch>
            <a:fillRect/>
          </a:stretch>
        </p:blipFill>
        <p:spPr>
          <a:xfrm>
            <a:off x="9854811" y="5729734"/>
            <a:ext cx="1580444" cy="1549544"/>
          </a:xfrm>
          <a:prstGeom prst="rect">
            <a:avLst/>
          </a:prstGeom>
        </p:spPr>
      </p:pic>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7" name="Footer Placeholder 6"/>
          <p:cNvSpPr>
            <a:spLocks noGrp="1"/>
          </p:cNvSpPr>
          <p:nvPr>
            <p:ph type="ftr" sz="quarter" idx="11"/>
          </p:nvPr>
        </p:nvSpPr>
        <p:spPr>
          <a:xfrm>
            <a:off x="827130" y="6492875"/>
            <a:ext cx="4114800" cy="365125"/>
          </a:xfrm>
        </p:spPr>
        <p:txBody>
          <a:bodyPr/>
          <a:lstStyle/>
          <a:p>
            <a:r>
              <a:rPr lang="ar-SA" sz="1800" b="1" u="sng" dirty="0" smtClean="0">
                <a:solidFill>
                  <a:srgbClr val="44546A"/>
                </a:solidFill>
              </a:rPr>
              <a:t>المحاضرة سهلة وبسيطة وسريعة الفهم</a:t>
            </a:r>
            <a:endParaRPr lang="en-US" sz="1800" b="1" u="sng" dirty="0">
              <a:solidFill>
                <a:srgbClr val="44546A"/>
              </a:solidFill>
            </a:endParaRPr>
          </a:p>
        </p:txBody>
      </p:sp>
      <p:sp>
        <p:nvSpPr>
          <p:cNvPr id="12" name="Rectangle 11"/>
          <p:cNvSpPr/>
          <p:nvPr/>
        </p:nvSpPr>
        <p:spPr>
          <a:xfrm>
            <a:off x="1333519" y="57957"/>
            <a:ext cx="4071949" cy="769441"/>
          </a:xfrm>
          <a:prstGeom prst="rect">
            <a:avLst/>
          </a:prstGeom>
          <a:noFill/>
        </p:spPr>
        <p:txBody>
          <a:bodyPr wrap="none" lIns="91440" tIns="45720" rIns="91440" bIns="45720">
            <a:spAutoFit/>
          </a:bodyPr>
          <a:lstStyle/>
          <a:p>
            <a:pPr algn="ctr"/>
            <a:r>
              <a:rPr lang="en-US" sz="4400" dirty="0">
                <a:solidFill>
                  <a:schemeClr val="accent1">
                    <a:lumMod val="75000"/>
                  </a:schemeClr>
                </a:solidFill>
                <a:latin typeface="Century Gothic" panose="020B0502020202020204" pitchFamily="34" charset="0"/>
                <a:ea typeface="ＭＳ Ｐゴシック" charset="-128"/>
              </a:rPr>
              <a:t>What’s Urine ?</a:t>
            </a:r>
          </a:p>
        </p:txBody>
      </p:sp>
      <p:sp>
        <p:nvSpPr>
          <p:cNvPr id="19" name="Rectangle 1027"/>
          <p:cNvSpPr>
            <a:spLocks noGrp="1" noChangeArrowheads="1"/>
          </p:cNvSpPr>
          <p:nvPr>
            <p:ph idx="1"/>
          </p:nvPr>
        </p:nvSpPr>
        <p:spPr>
          <a:xfrm>
            <a:off x="1177075" y="1037558"/>
            <a:ext cx="8896350" cy="1744015"/>
          </a:xfrm>
        </p:spPr>
        <p:txBody>
          <a:bodyPr>
            <a:normAutofit/>
          </a:bodyPr>
          <a:lstStyle/>
          <a:p>
            <a:pPr eaLnBrk="1" hangingPunct="1">
              <a:buClr>
                <a:srgbClr val="FFFFFF"/>
              </a:buClr>
            </a:pPr>
            <a:r>
              <a:rPr lang="en-US" altLang="en-US" sz="2200" dirty="0">
                <a:solidFill>
                  <a:srgbClr val="334E5D"/>
                </a:solidFill>
                <a:ea typeface="ＭＳ Ｐゴシック" charset="-128"/>
              </a:rPr>
              <a:t>Urine is a fluid excreted by most animals including </a:t>
            </a:r>
            <a:r>
              <a:rPr lang="en-US" altLang="en-US" sz="2200" dirty="0" smtClean="0">
                <a:solidFill>
                  <a:srgbClr val="334E5D"/>
                </a:solidFill>
                <a:ea typeface="ＭＳ Ｐゴシック" charset="-128"/>
              </a:rPr>
              <a:t>humans .</a:t>
            </a:r>
            <a:endParaRPr lang="en-US" altLang="en-US" sz="2200" dirty="0">
              <a:solidFill>
                <a:srgbClr val="334E5D"/>
              </a:solidFill>
              <a:ea typeface="ＭＳ Ｐゴシック" charset="-128"/>
            </a:endParaRPr>
          </a:p>
          <a:p>
            <a:pPr eaLnBrk="1" hangingPunct="1">
              <a:buClr>
                <a:srgbClr val="FFFFFF"/>
              </a:buClr>
            </a:pPr>
            <a:r>
              <a:rPr lang="en-US" altLang="en-US" sz="2200" dirty="0">
                <a:solidFill>
                  <a:srgbClr val="334E5D"/>
                </a:solidFill>
                <a:ea typeface="ＭＳ Ｐゴシック" charset="-128"/>
              </a:rPr>
              <a:t>It is formed in the kidneys (</a:t>
            </a:r>
            <a:r>
              <a:rPr lang="en-US" altLang="en-US" sz="2400" b="1" dirty="0">
                <a:solidFill>
                  <a:srgbClr val="FF0000"/>
                </a:solidFill>
                <a:latin typeface="Calibri" pitchFamily="34" charset="0"/>
                <a:cs typeface="Tahoma" pitchFamily="34" charset="0"/>
              </a:rPr>
              <a:t>renal glomeruli</a:t>
            </a:r>
            <a:r>
              <a:rPr lang="en-US" altLang="en-US" sz="2200" dirty="0">
                <a:solidFill>
                  <a:srgbClr val="334E5D"/>
                </a:solidFill>
                <a:ea typeface="ＭＳ Ｐゴシック" charset="-128"/>
              </a:rPr>
              <a:t>)</a:t>
            </a:r>
          </a:p>
          <a:p>
            <a:pPr eaLnBrk="1" hangingPunct="1">
              <a:buClr>
                <a:srgbClr val="FFFFFF"/>
              </a:buClr>
            </a:pPr>
            <a:r>
              <a:rPr lang="en-US" altLang="en-US" sz="2200" dirty="0">
                <a:solidFill>
                  <a:srgbClr val="334E5D"/>
                </a:solidFill>
                <a:ea typeface="ＭＳ Ｐゴシック" charset="-128"/>
              </a:rPr>
              <a:t>The fluid undergoes chemical changes before it is excreted as urine</a:t>
            </a:r>
          </a:p>
          <a:p>
            <a:pPr eaLnBrk="1" hangingPunct="1">
              <a:buClr>
                <a:srgbClr val="FFFFFF"/>
              </a:buClr>
            </a:pPr>
            <a:r>
              <a:rPr lang="en-US" altLang="en-US" sz="2200" dirty="0">
                <a:solidFill>
                  <a:srgbClr val="334E5D"/>
                </a:solidFill>
                <a:ea typeface="ＭＳ Ｐゴシック" charset="-128"/>
              </a:rPr>
              <a:t>Normal urine excretion by a healthy person is about </a:t>
            </a:r>
            <a:r>
              <a:rPr lang="en-US" altLang="en-US" sz="2400" b="1" dirty="0" smtClean="0">
                <a:solidFill>
                  <a:srgbClr val="FF0000"/>
                </a:solidFill>
                <a:latin typeface="Calibri" pitchFamily="34" charset="0"/>
                <a:cs typeface="Tahoma" pitchFamily="34" charset="0"/>
              </a:rPr>
              <a:t>1.5 L</a:t>
            </a:r>
            <a:r>
              <a:rPr lang="en-US" altLang="en-US" sz="2000" b="1" dirty="0" smtClean="0">
                <a:solidFill>
                  <a:srgbClr val="FF0000"/>
                </a:solidFill>
                <a:latin typeface="Calibri" pitchFamily="34" charset="0"/>
                <a:cs typeface="Tahoma" pitchFamily="34" charset="0"/>
              </a:rPr>
              <a:t> </a:t>
            </a:r>
            <a:r>
              <a:rPr lang="en-US" altLang="en-US" sz="2200" dirty="0">
                <a:solidFill>
                  <a:srgbClr val="334E5D"/>
                </a:solidFill>
                <a:ea typeface="ＭＳ Ｐゴシック" charset="-128"/>
              </a:rPr>
              <a:t>per day</a:t>
            </a:r>
          </a:p>
        </p:txBody>
      </p:sp>
      <p:sp>
        <p:nvSpPr>
          <p:cNvPr id="10" name="TextBox 9"/>
          <p:cNvSpPr txBox="1"/>
          <p:nvPr/>
        </p:nvSpPr>
        <p:spPr>
          <a:xfrm>
            <a:off x="5927746" y="96457"/>
            <a:ext cx="3293258" cy="646331"/>
          </a:xfrm>
          <a:prstGeom prst="rect">
            <a:avLst/>
          </a:prstGeom>
          <a:solidFill>
            <a:schemeClr val="bg1">
              <a:lumMod val="95000"/>
            </a:schemeClr>
          </a:solidFill>
          <a:ln w="19050">
            <a:solidFill>
              <a:srgbClr val="5B8B87"/>
            </a:solidFill>
            <a:prstDash val="dash"/>
          </a:ln>
        </p:spPr>
        <p:txBody>
          <a:bodyPr wrap="square" rtlCol="0">
            <a:spAutoFit/>
          </a:bodyPr>
          <a:lstStyle/>
          <a:p>
            <a:pPr algn="ctr"/>
            <a:r>
              <a:rPr lang="en-US" dirty="0" smtClean="0">
                <a:solidFill>
                  <a:srgbClr val="00B050"/>
                </a:solidFill>
              </a:rPr>
              <a:t>Blood &amp; Urine give a broad investigations about body status</a:t>
            </a:r>
            <a:endParaRPr lang="en-US" dirty="0">
              <a:solidFill>
                <a:srgbClr val="00B050"/>
              </a:solidFill>
            </a:endParaRPr>
          </a:p>
        </p:txBody>
      </p:sp>
    </p:spTree>
    <p:extLst>
      <p:ext uri="{BB962C8B-B14F-4D97-AF65-F5344CB8AC3E}">
        <p14:creationId xmlns:p14="http://schemas.microsoft.com/office/powerpoint/2010/main" val="371041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a:xfrm>
            <a:off x="827130" y="6492875"/>
            <a:ext cx="4114800" cy="365125"/>
          </a:xfrm>
        </p:spPr>
        <p:txBody>
          <a:bodyPr/>
          <a:lstStyle/>
          <a:p>
            <a:r>
              <a:rPr lang="ar-SA" sz="1800" b="1" u="sng" dirty="0" smtClean="0">
                <a:solidFill>
                  <a:srgbClr val="44546A"/>
                </a:solidFill>
              </a:rPr>
              <a:t>المحاضرة سهلة وبسيطة وسريعة الفهم</a:t>
            </a:r>
            <a:endParaRPr lang="en-US" sz="1800" b="1" u="sng" dirty="0">
              <a:solidFill>
                <a:srgbClr val="44546A"/>
              </a:solidFill>
            </a:endParaRPr>
          </a:p>
        </p:txBody>
      </p:sp>
      <p:sp>
        <p:nvSpPr>
          <p:cNvPr id="11" name="Text Box 3"/>
          <p:cNvSpPr txBox="1">
            <a:spLocks noChangeArrowheads="1"/>
          </p:cNvSpPr>
          <p:nvPr/>
        </p:nvSpPr>
        <p:spPr bwMode="auto">
          <a:xfrm>
            <a:off x="739011" y="1030161"/>
            <a:ext cx="10787449"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342900" indent="-342900" eaLnBrk="0" hangingPunct="0">
              <a:defRPr sz="2400">
                <a:solidFill>
                  <a:schemeClr val="tx1"/>
                </a:solidFill>
                <a:latin typeface="Times New Roman" pitchFamily="18" charset="0"/>
                <a:cs typeface="Arial" pitchFamily="34" charset="0"/>
              </a:defRPr>
            </a:lvl1pPr>
            <a:lvl2pPr marL="804863" indent="-347663"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800100" lvl="1" indent="-342900" eaLnBrk="1" hangingPunct="1">
              <a:lnSpc>
                <a:spcPct val="90000"/>
              </a:lnSpc>
              <a:spcBef>
                <a:spcPct val="50000"/>
              </a:spcBef>
              <a:buClr>
                <a:srgbClr val="5A8DAA"/>
              </a:buClr>
              <a:buSzPct val="130000"/>
              <a:buFont typeface="Wingdings" panose="05000000000000000000" pitchFamily="2" charset="2"/>
              <a:buChar char="ü"/>
              <a:defRPr/>
            </a:pPr>
            <a:r>
              <a:rPr lang="en-US" altLang="en-US" sz="2200" dirty="0">
                <a:solidFill>
                  <a:srgbClr val="334E5D"/>
                </a:solidFill>
                <a:latin typeface="+mn-lt"/>
                <a:ea typeface="ＭＳ Ｐゴシック" charset="-128"/>
                <a:cs typeface="+mn-cs"/>
              </a:rPr>
              <a:t>Proteins:  Normal urine contains very little protein </a:t>
            </a:r>
            <a:r>
              <a:rPr lang="en-US" altLang="en-US" sz="2000" dirty="0">
                <a:solidFill>
                  <a:srgbClr val="FF0000"/>
                </a:solidFill>
                <a:latin typeface="Arial" panose="020B0604020202020204" pitchFamily="34" charset="0"/>
              </a:rPr>
              <a:t>(&lt; 200 mg/day)</a:t>
            </a:r>
          </a:p>
          <a:p>
            <a:pPr marL="800100" lvl="1" indent="-342900" eaLnBrk="1" hangingPunct="1">
              <a:lnSpc>
                <a:spcPct val="150000"/>
              </a:lnSpc>
              <a:spcBef>
                <a:spcPct val="20000"/>
              </a:spcBef>
              <a:buClr>
                <a:srgbClr val="5A8DAA"/>
              </a:buClr>
              <a:buSzPct val="130000"/>
              <a:buFont typeface="Wingdings" panose="05000000000000000000" pitchFamily="2" charset="2"/>
              <a:buChar char="Ø"/>
              <a:defRPr/>
            </a:pPr>
            <a:r>
              <a:rPr lang="en-US" altLang="en-US" sz="2200" dirty="0">
                <a:solidFill>
                  <a:srgbClr val="334E5D"/>
                </a:solidFill>
                <a:latin typeface="+mn-lt"/>
                <a:ea typeface="ＭＳ Ｐゴシック" charset="-128"/>
                <a:cs typeface="+mn-cs"/>
              </a:rPr>
              <a:t>More than this level </a:t>
            </a:r>
            <a:r>
              <a:rPr lang="en-US" altLang="en-US" sz="2200" dirty="0">
                <a:solidFill>
                  <a:srgbClr val="334E5D"/>
                </a:solidFill>
                <a:latin typeface="+mn-lt"/>
                <a:ea typeface="ＭＳ Ｐゴシック" charset="-128"/>
                <a:cs typeface="+mn-cs"/>
                <a:sym typeface="Symbol" pitchFamily="18" charset="2"/>
              </a:rPr>
              <a:t>leads to</a:t>
            </a:r>
            <a:r>
              <a:rPr lang="en-US" altLang="en-US" sz="2200" dirty="0">
                <a:solidFill>
                  <a:srgbClr val="334E5D"/>
                </a:solidFill>
                <a:latin typeface="+mn-lt"/>
                <a:ea typeface="ＭＳ Ｐゴシック" charset="-128"/>
                <a:cs typeface="+mn-cs"/>
              </a:rPr>
              <a:t> a condition called </a:t>
            </a:r>
            <a:r>
              <a:rPr lang="en-US" altLang="en-US" sz="2200" dirty="0" smtClean="0">
                <a:solidFill>
                  <a:srgbClr val="334E5D"/>
                </a:solidFill>
                <a:latin typeface="+mn-lt"/>
                <a:ea typeface="ＭＳ Ｐゴシック" charset="-128"/>
                <a:cs typeface="+mn-cs"/>
              </a:rPr>
              <a:t>: </a:t>
            </a:r>
            <a:r>
              <a:rPr lang="en-US" altLang="en-US" sz="2000" b="1" dirty="0" smtClean="0">
                <a:solidFill>
                  <a:srgbClr val="FF0000"/>
                </a:solidFill>
                <a:latin typeface="Arial" panose="020B0604020202020204" pitchFamily="34" charset="0"/>
              </a:rPr>
              <a:t>Proteinuria</a:t>
            </a:r>
            <a:endParaRPr lang="en-US" altLang="en-US" sz="2200" dirty="0">
              <a:solidFill>
                <a:srgbClr val="334E5D"/>
              </a:solidFill>
              <a:latin typeface="+mn-lt"/>
              <a:ea typeface="ＭＳ Ｐゴシック" charset="-128"/>
              <a:cs typeface="+mn-cs"/>
            </a:endParaRPr>
          </a:p>
        </p:txBody>
      </p:sp>
      <p:sp>
        <p:nvSpPr>
          <p:cNvPr id="4" name="TextBox 3"/>
          <p:cNvSpPr txBox="1"/>
          <p:nvPr/>
        </p:nvSpPr>
        <p:spPr>
          <a:xfrm>
            <a:off x="1240241" y="4624879"/>
            <a:ext cx="2942897" cy="646331"/>
          </a:xfrm>
          <a:prstGeom prst="rect">
            <a:avLst/>
          </a:prstGeom>
          <a:solidFill>
            <a:schemeClr val="bg1">
              <a:lumMod val="95000"/>
            </a:schemeClr>
          </a:solidFill>
          <a:ln w="19050">
            <a:solidFill>
              <a:srgbClr val="5B8B87"/>
            </a:solidFill>
            <a:prstDash val="dash"/>
          </a:ln>
        </p:spPr>
        <p:txBody>
          <a:bodyPr wrap="square" rtlCol="0">
            <a:spAutoFit/>
          </a:bodyPr>
          <a:lstStyle/>
          <a:p>
            <a:pPr algn="ctr"/>
            <a:r>
              <a:rPr lang="en-US" dirty="0" smtClean="0">
                <a:solidFill>
                  <a:srgbClr val="00B050"/>
                </a:solidFill>
              </a:rPr>
              <a:t>In pre-renal and </a:t>
            </a:r>
            <a:r>
              <a:rPr lang="en-US" dirty="0" err="1" smtClean="0">
                <a:solidFill>
                  <a:srgbClr val="00B050"/>
                </a:solidFill>
              </a:rPr>
              <a:t>postrenal</a:t>
            </a:r>
            <a:r>
              <a:rPr lang="en-US" dirty="0" smtClean="0">
                <a:solidFill>
                  <a:srgbClr val="00B050"/>
                </a:solidFill>
              </a:rPr>
              <a:t>, the kidney is totally clean</a:t>
            </a:r>
            <a:endParaRPr lang="en-US" dirty="0">
              <a:solidFill>
                <a:srgbClr val="00B050"/>
              </a:solidFill>
            </a:endParaRPr>
          </a:p>
        </p:txBody>
      </p:sp>
      <p:sp>
        <p:nvSpPr>
          <p:cNvPr id="10" name="Rectangle 9"/>
          <p:cNvSpPr/>
          <p:nvPr/>
        </p:nvSpPr>
        <p:spPr>
          <a:xfrm>
            <a:off x="1244485" y="76188"/>
            <a:ext cx="8858515" cy="769441"/>
          </a:xfrm>
          <a:prstGeom prst="rect">
            <a:avLst/>
          </a:prstGeom>
        </p:spPr>
        <p:txBody>
          <a:bodyPr wrap="none">
            <a:spAutoFit/>
          </a:bodyPr>
          <a:lstStyle/>
          <a:p>
            <a:r>
              <a:rPr lang="en-US" sz="4400" dirty="0">
                <a:solidFill>
                  <a:srgbClr val="517A91"/>
                </a:solidFill>
                <a:latin typeface="Century Gothic" charset="0"/>
                <a:ea typeface="Century Gothic" charset="0"/>
                <a:cs typeface="Century Gothic" charset="0"/>
              </a:rPr>
              <a:t>Abnormal Composition of urine:</a:t>
            </a:r>
          </a:p>
        </p:txBody>
      </p:sp>
      <p:cxnSp>
        <p:nvCxnSpPr>
          <p:cNvPr id="12" name="Straight Connector 11"/>
          <p:cNvCxnSpPr/>
          <p:nvPr/>
        </p:nvCxnSpPr>
        <p:spPr>
          <a:xfrm flipH="1">
            <a:off x="1223968" y="845629"/>
            <a:ext cx="8151260" cy="21028"/>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graphicFrame>
        <p:nvGraphicFramePr>
          <p:cNvPr id="9" name="Diagram 8"/>
          <p:cNvGraphicFramePr/>
          <p:nvPr>
            <p:extLst>
              <p:ext uri="{D42A27DB-BD31-4B8C-83A1-F6EECF244321}">
                <p14:modId xmlns:p14="http://schemas.microsoft.com/office/powerpoint/2010/main" val="1599120511"/>
              </p:ext>
            </p:extLst>
          </p:nvPr>
        </p:nvGraphicFramePr>
        <p:xfrm>
          <a:off x="1718986" y="2002735"/>
          <a:ext cx="4957379" cy="3784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صورة 6" descr="bio logo 436.png"/>
          <p:cNvPicPr>
            <a:picLocks noChangeAspect="1"/>
          </p:cNvPicPr>
          <p:nvPr/>
        </p:nvPicPr>
        <p:blipFill>
          <a:blip r:embed="rId8">
            <a:extLst>
              <a:ext uri="{BEBA8EAE-BF5A-486C-A8C5-ECC9F3942E4B}">
                <a14:imgProps xmlns:a14="http://schemas.microsoft.com/office/drawing/2010/main">
                  <a14:imgLayer r:embed="rId9">
                    <a14:imgEffect>
                      <a14:colorTemperature colorTemp="5300"/>
                    </a14:imgEffect>
                    <a14:imgEffect>
                      <a14:saturation sat="66000"/>
                    </a14:imgEffect>
                    <a14:imgEffect>
                      <a14:brightnessContrast contrast="-20000"/>
                    </a14:imgEffect>
                  </a14:imgLayer>
                </a14:imgProps>
              </a:ext>
            </a:extLst>
          </a:blip>
          <a:stretch>
            <a:fillRect/>
          </a:stretch>
        </p:blipFill>
        <p:spPr>
          <a:xfrm>
            <a:off x="9854811" y="5729734"/>
            <a:ext cx="1580444" cy="1549544"/>
          </a:xfrm>
          <a:prstGeom prst="rect">
            <a:avLst/>
          </a:prstGeom>
        </p:spPr>
      </p:pic>
    </p:spTree>
    <p:extLst>
      <p:ext uri="{BB962C8B-B14F-4D97-AF65-F5344CB8AC3E}">
        <p14:creationId xmlns:p14="http://schemas.microsoft.com/office/powerpoint/2010/main" val="3912479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a:xfrm>
            <a:off x="827130" y="6492875"/>
            <a:ext cx="4114800" cy="365125"/>
          </a:xfrm>
        </p:spPr>
        <p:txBody>
          <a:bodyPr/>
          <a:lstStyle/>
          <a:p>
            <a:r>
              <a:rPr lang="ar-SA" sz="1800" b="1" u="sng" dirty="0" smtClean="0">
                <a:solidFill>
                  <a:srgbClr val="44546A"/>
                </a:solidFill>
              </a:rPr>
              <a:t>المحاضرة سهلة وبسيطة وسريعة الفهم</a:t>
            </a:r>
            <a:endParaRPr lang="en-US" sz="1800" b="1" u="sng" dirty="0">
              <a:solidFill>
                <a:srgbClr val="44546A"/>
              </a:solidFill>
            </a:endParaRPr>
          </a:p>
        </p:txBody>
      </p:sp>
      <p:sp>
        <p:nvSpPr>
          <p:cNvPr id="4" name="Rectangle 3"/>
          <p:cNvSpPr/>
          <p:nvPr/>
        </p:nvSpPr>
        <p:spPr>
          <a:xfrm>
            <a:off x="704205" y="1110850"/>
            <a:ext cx="9768083" cy="3416320"/>
          </a:xfrm>
          <a:prstGeom prst="rect">
            <a:avLst/>
          </a:prstGeom>
        </p:spPr>
        <p:txBody>
          <a:bodyPr wrap="square">
            <a:spAutoFit/>
          </a:bodyPr>
          <a:lstStyle/>
          <a:p>
            <a:pPr marL="800100" lvl="1" indent="-342900">
              <a:buFont typeface="Wingdings" panose="05000000000000000000" pitchFamily="2" charset="2"/>
              <a:buChar char="Ø"/>
            </a:pPr>
            <a:r>
              <a:rPr lang="en-US" altLang="en-US" sz="2400" dirty="0">
                <a:solidFill>
                  <a:srgbClr val="334E5D"/>
                </a:solidFill>
                <a:ea typeface="ＭＳ Ｐゴシック" charset="-128"/>
              </a:rPr>
              <a:t>Some abnormal conditions </a:t>
            </a:r>
            <a:r>
              <a:rPr lang="en-US" altLang="en-US" sz="2400" dirty="0">
                <a:solidFill>
                  <a:srgbClr val="FF0000"/>
                </a:solidFill>
                <a:ea typeface="ＭＳ Ｐゴシック" charset="-128"/>
              </a:rPr>
              <a:t>increase</a:t>
            </a:r>
            <a:r>
              <a:rPr lang="en-US" altLang="en-US" sz="2400" dirty="0">
                <a:solidFill>
                  <a:srgbClr val="334E5D"/>
                </a:solidFill>
                <a:ea typeface="ＭＳ Ｐゴシック" charset="-128"/>
              </a:rPr>
              <a:t> plasma protein levels before reaching the </a:t>
            </a:r>
            <a:r>
              <a:rPr lang="en-US" altLang="en-US" sz="2400" dirty="0" smtClean="0">
                <a:solidFill>
                  <a:srgbClr val="334E5D"/>
                </a:solidFill>
                <a:ea typeface="ＭＳ Ｐゴシック" charset="-128"/>
              </a:rPr>
              <a:t>kidneys .</a:t>
            </a:r>
          </a:p>
          <a:p>
            <a:pPr marL="800100" lvl="1" indent="-342900">
              <a:buFont typeface="Wingdings" panose="05000000000000000000" pitchFamily="2" charset="2"/>
              <a:buChar char="Ø"/>
            </a:pPr>
            <a:endParaRPr lang="en-US" altLang="en-US" sz="2400" dirty="0">
              <a:solidFill>
                <a:srgbClr val="334E5D"/>
              </a:solidFill>
              <a:ea typeface="ＭＳ Ｐゴシック" charset="-128"/>
            </a:endParaRPr>
          </a:p>
          <a:p>
            <a:pPr marL="800100" lvl="1" indent="-342900">
              <a:lnSpc>
                <a:spcPct val="150000"/>
              </a:lnSpc>
              <a:buFont typeface="Wingdings" panose="05000000000000000000" pitchFamily="2" charset="2"/>
              <a:buChar char="Ø"/>
            </a:pPr>
            <a:r>
              <a:rPr lang="en-US" altLang="en-US" sz="2400" dirty="0">
                <a:solidFill>
                  <a:srgbClr val="FF0000"/>
                </a:solidFill>
                <a:ea typeface="ＭＳ Ｐゴシック" charset="-128"/>
              </a:rPr>
              <a:t>Causes</a:t>
            </a:r>
            <a:r>
              <a:rPr lang="en-US" altLang="en-US" sz="2400" dirty="0">
                <a:solidFill>
                  <a:srgbClr val="334E5D"/>
                </a:solidFill>
                <a:ea typeface="ＭＳ Ｐゴシック" charset="-128"/>
              </a:rPr>
              <a:t> increased filtration of these proteins in the </a:t>
            </a:r>
            <a:r>
              <a:rPr lang="en-US" altLang="en-US" sz="2400" dirty="0" smtClean="0">
                <a:solidFill>
                  <a:srgbClr val="334E5D"/>
                </a:solidFill>
                <a:ea typeface="ＭＳ Ｐゴシック" charset="-128"/>
              </a:rPr>
              <a:t>kidneys .</a:t>
            </a:r>
          </a:p>
          <a:p>
            <a:pPr marL="800100" lvl="1" indent="-342900">
              <a:lnSpc>
                <a:spcPct val="150000"/>
              </a:lnSpc>
              <a:buFont typeface="Wingdings" panose="05000000000000000000" pitchFamily="2" charset="2"/>
              <a:buChar char="Ø"/>
            </a:pPr>
            <a:endParaRPr lang="en-US" altLang="en-US" sz="2400" dirty="0">
              <a:solidFill>
                <a:srgbClr val="334E5D"/>
              </a:solidFill>
              <a:ea typeface="ＭＳ Ｐゴシック" charset="-128"/>
            </a:endParaRPr>
          </a:p>
          <a:p>
            <a:pPr marL="800100" lvl="1" indent="-342900">
              <a:lnSpc>
                <a:spcPct val="150000"/>
              </a:lnSpc>
              <a:buFont typeface="Wingdings" panose="05000000000000000000" pitchFamily="2" charset="2"/>
              <a:buChar char="Ø"/>
            </a:pPr>
            <a:r>
              <a:rPr lang="en-US" altLang="en-US" sz="2400" dirty="0">
                <a:solidFill>
                  <a:srgbClr val="334E5D"/>
                </a:solidFill>
                <a:ea typeface="ＭＳ Ｐゴシック" charset="-128"/>
              </a:rPr>
              <a:t>This exceeds the normal </a:t>
            </a:r>
            <a:r>
              <a:rPr lang="en-US" altLang="en-US" sz="2400" dirty="0" smtClean="0">
                <a:solidFill>
                  <a:srgbClr val="334E5D"/>
                </a:solidFill>
                <a:ea typeface="ＭＳ Ｐゴシック" charset="-128"/>
              </a:rPr>
              <a:t>re-absorptive </a:t>
            </a:r>
            <a:r>
              <a:rPr lang="en-US" altLang="en-US" sz="2400" dirty="0">
                <a:solidFill>
                  <a:srgbClr val="334E5D"/>
                </a:solidFill>
                <a:ea typeface="ＭＳ Ｐゴシック" charset="-128"/>
              </a:rPr>
              <a:t>capacity of renal tubules </a:t>
            </a:r>
            <a:r>
              <a:rPr lang="en-US" altLang="en-US" sz="2400" dirty="0">
                <a:solidFill>
                  <a:srgbClr val="FF0000"/>
                </a:solidFill>
                <a:ea typeface="ＭＳ Ｐゴシック" charset="-128"/>
              </a:rPr>
              <a:t>Results</a:t>
            </a:r>
            <a:r>
              <a:rPr lang="en-US" altLang="en-US" sz="2400" dirty="0">
                <a:solidFill>
                  <a:srgbClr val="334E5D"/>
                </a:solidFill>
                <a:ea typeface="ＭＳ Ｐゴシック" charset="-128"/>
              </a:rPr>
              <a:t> in overflow of proteins in the urine </a:t>
            </a:r>
            <a:r>
              <a:rPr lang="en-US" altLang="en-US" sz="2400" dirty="0" smtClean="0">
                <a:solidFill>
                  <a:srgbClr val="334E5D"/>
                </a:solidFill>
                <a:ea typeface="ＭＳ Ｐゴシック" charset="-128"/>
              </a:rPr>
              <a:t>.</a:t>
            </a:r>
            <a:endParaRPr lang="en-US" altLang="en-US" sz="2400" dirty="0">
              <a:solidFill>
                <a:srgbClr val="334E5D"/>
              </a:solidFill>
              <a:ea typeface="ＭＳ Ｐゴシック" charset="-128"/>
            </a:endParaRPr>
          </a:p>
        </p:txBody>
      </p:sp>
      <p:sp>
        <p:nvSpPr>
          <p:cNvPr id="9" name="Rectangle 8"/>
          <p:cNvSpPr/>
          <p:nvPr/>
        </p:nvSpPr>
        <p:spPr>
          <a:xfrm>
            <a:off x="1244485" y="76188"/>
            <a:ext cx="6192721" cy="769441"/>
          </a:xfrm>
          <a:prstGeom prst="rect">
            <a:avLst/>
          </a:prstGeom>
        </p:spPr>
        <p:txBody>
          <a:bodyPr wrap="none">
            <a:spAutoFit/>
          </a:bodyPr>
          <a:lstStyle/>
          <a:p>
            <a:r>
              <a:rPr lang="en-US" sz="4400" dirty="0">
                <a:solidFill>
                  <a:srgbClr val="517A91"/>
                </a:solidFill>
                <a:latin typeface="Century Gothic" charset="0"/>
                <a:ea typeface="Century Gothic" charset="0"/>
                <a:cs typeface="Century Gothic" charset="0"/>
              </a:rPr>
              <a:t>1-Prerenal proteinuria:</a:t>
            </a:r>
          </a:p>
        </p:txBody>
      </p:sp>
      <p:cxnSp>
        <p:nvCxnSpPr>
          <p:cNvPr id="10" name="Straight Connector 9"/>
          <p:cNvCxnSpPr/>
          <p:nvPr/>
        </p:nvCxnSpPr>
        <p:spPr>
          <a:xfrm flipH="1">
            <a:off x="1223968" y="845629"/>
            <a:ext cx="8151260" cy="21028"/>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4325912" y="4544960"/>
            <a:ext cx="2942897" cy="1200329"/>
          </a:xfrm>
          <a:prstGeom prst="rect">
            <a:avLst/>
          </a:prstGeom>
          <a:solidFill>
            <a:schemeClr val="bg1">
              <a:lumMod val="95000"/>
            </a:schemeClr>
          </a:solidFill>
          <a:ln w="19050">
            <a:solidFill>
              <a:srgbClr val="5B8B87"/>
            </a:solidFill>
            <a:prstDash val="dash"/>
          </a:ln>
        </p:spPr>
        <p:txBody>
          <a:bodyPr wrap="square" rtlCol="0">
            <a:spAutoFit/>
          </a:bodyPr>
          <a:lstStyle/>
          <a:p>
            <a:pPr algn="ctr"/>
            <a:r>
              <a:rPr lang="en-US" dirty="0">
                <a:solidFill>
                  <a:schemeClr val="bg1">
                    <a:lumMod val="65000"/>
                  </a:schemeClr>
                </a:solidFill>
              </a:rPr>
              <a:t>(because they haven’t been reabsorbed due to their high concentration so they will be excreted with urine)</a:t>
            </a:r>
          </a:p>
        </p:txBody>
      </p:sp>
      <p:sp>
        <p:nvSpPr>
          <p:cNvPr id="12" name="TextBox 11"/>
          <p:cNvSpPr txBox="1"/>
          <p:nvPr/>
        </p:nvSpPr>
        <p:spPr>
          <a:xfrm>
            <a:off x="9685794" y="125360"/>
            <a:ext cx="2326535" cy="646331"/>
          </a:xfrm>
          <a:prstGeom prst="rect">
            <a:avLst/>
          </a:prstGeom>
          <a:solidFill>
            <a:schemeClr val="bg1">
              <a:lumMod val="95000"/>
            </a:schemeClr>
          </a:solidFill>
          <a:ln w="19050">
            <a:solidFill>
              <a:srgbClr val="5B8B87"/>
            </a:solidFill>
            <a:prstDash val="dash"/>
          </a:ln>
        </p:spPr>
        <p:txBody>
          <a:bodyPr wrap="square" rtlCol="0">
            <a:spAutoFit/>
          </a:bodyPr>
          <a:lstStyle/>
          <a:p>
            <a:pPr algn="ctr"/>
            <a:r>
              <a:rPr lang="en-US" dirty="0" smtClean="0">
                <a:solidFill>
                  <a:schemeClr val="bg1">
                    <a:lumMod val="65000"/>
                  </a:schemeClr>
                </a:solidFill>
              </a:rPr>
              <a:t>Multiple Myeloma is the best example </a:t>
            </a:r>
            <a:endParaRPr lang="en-US" dirty="0">
              <a:solidFill>
                <a:schemeClr val="bg1">
                  <a:lumMod val="65000"/>
                </a:schemeClr>
              </a:solidFill>
            </a:endParaRPr>
          </a:p>
        </p:txBody>
      </p:sp>
      <p:pic>
        <p:nvPicPr>
          <p:cNvPr id="14"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9854811" y="5729734"/>
            <a:ext cx="1580444" cy="1549544"/>
          </a:xfrm>
          <a:prstGeom prst="rect">
            <a:avLst/>
          </a:prstGeom>
        </p:spPr>
      </p:pic>
    </p:spTree>
    <p:extLst>
      <p:ext uri="{BB962C8B-B14F-4D97-AF65-F5344CB8AC3E}">
        <p14:creationId xmlns:p14="http://schemas.microsoft.com/office/powerpoint/2010/main" val="1267678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157931" y="825687"/>
            <a:ext cx="9579609"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7" name="Footer Placeholder 6"/>
          <p:cNvSpPr>
            <a:spLocks noGrp="1"/>
          </p:cNvSpPr>
          <p:nvPr>
            <p:ph type="ftr" sz="quarter" idx="11"/>
          </p:nvPr>
        </p:nvSpPr>
        <p:spPr>
          <a:xfrm>
            <a:off x="827130" y="6492875"/>
            <a:ext cx="4114800" cy="365125"/>
          </a:xfrm>
        </p:spPr>
        <p:txBody>
          <a:bodyPr/>
          <a:lstStyle/>
          <a:p>
            <a:r>
              <a:rPr lang="ar-SA" sz="1800" b="1" u="sng" dirty="0" smtClean="0">
                <a:solidFill>
                  <a:srgbClr val="44546A"/>
                </a:solidFill>
              </a:rPr>
              <a:t>المحاضرة سهلة وبسيطة وسريعة الفهم</a:t>
            </a:r>
            <a:endParaRPr lang="en-US" sz="1800" b="1" u="sng" dirty="0">
              <a:solidFill>
                <a:srgbClr val="44546A"/>
              </a:solidFill>
            </a:endParaRPr>
          </a:p>
        </p:txBody>
      </p:sp>
      <p:sp>
        <p:nvSpPr>
          <p:cNvPr id="9" name="Rectangle 3"/>
          <p:cNvSpPr>
            <a:spLocks noChangeArrowheads="1"/>
          </p:cNvSpPr>
          <p:nvPr/>
        </p:nvSpPr>
        <p:spPr bwMode="auto">
          <a:xfrm>
            <a:off x="1223965" y="1038703"/>
            <a:ext cx="775640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tx2"/>
              </a:buClr>
              <a:buSzPct val="95000"/>
              <a:buFont typeface="Wingdings" pitchFamily="2" charset="2"/>
              <a:buChar char=""/>
              <a:defRPr sz="3000">
                <a:solidFill>
                  <a:schemeClr val="tx1"/>
                </a:solidFill>
                <a:latin typeface="Corbel" pitchFamily="34" charset="0"/>
                <a:cs typeface="Tahoma" pitchFamily="34" charset="0"/>
              </a:defRPr>
            </a:lvl1pPr>
            <a:lvl2pPr marL="742950" indent="-285750">
              <a:spcBef>
                <a:spcPct val="20000"/>
              </a:spcBef>
              <a:buClr>
                <a:schemeClr val="accent2"/>
              </a:buClr>
              <a:buSzPct val="90000"/>
              <a:buFont typeface="Wingdings" pitchFamily="2" charset="2"/>
              <a:buChar char=""/>
              <a:defRPr sz="2600">
                <a:solidFill>
                  <a:schemeClr val="tx1"/>
                </a:solidFill>
                <a:latin typeface="Corbel" pitchFamily="34" charset="0"/>
                <a:cs typeface="Tahoma" pitchFamily="34" charset="0"/>
              </a:defRPr>
            </a:lvl2pPr>
            <a:lvl3pPr marL="1143000" indent="-228600">
              <a:spcBef>
                <a:spcPct val="20000"/>
              </a:spcBef>
              <a:buClr>
                <a:schemeClr val="accent2"/>
              </a:buClr>
              <a:buFont typeface="Wingdings 2" pitchFamily="18" charset="2"/>
              <a:buChar char=""/>
              <a:defRPr sz="2400">
                <a:solidFill>
                  <a:schemeClr val="tx1"/>
                </a:solidFill>
                <a:latin typeface="Corbel" pitchFamily="34" charset="0"/>
                <a:cs typeface="Tahoma" pitchFamily="34" charset="0"/>
              </a:defRPr>
            </a:lvl3pPr>
            <a:lvl4pPr marL="1600200" indent="-228600">
              <a:spcBef>
                <a:spcPct val="20000"/>
              </a:spcBef>
              <a:buClr>
                <a:srgbClr val="FEB80A"/>
              </a:buClr>
              <a:buFont typeface="Wingdings 3" pitchFamily="18" charset="2"/>
              <a:buChar char=""/>
              <a:defRPr sz="2200">
                <a:solidFill>
                  <a:schemeClr val="tx1"/>
                </a:solidFill>
                <a:latin typeface="Corbel" pitchFamily="34" charset="0"/>
                <a:cs typeface="Tahoma" pitchFamily="34" charset="0"/>
              </a:defRPr>
            </a:lvl4pPr>
            <a:lvl5pPr marL="2057400" indent="-228600">
              <a:spcBef>
                <a:spcPct val="20000"/>
              </a:spcBef>
              <a:buClr>
                <a:srgbClr val="FEB80A"/>
              </a:buClr>
              <a:buFont typeface="Wingdings 2"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cs typeface="Tahoma" pitchFamily="34" charset="0"/>
              </a:defRPr>
            </a:lvl9pPr>
          </a:lstStyle>
          <a:p>
            <a:pPr marL="342900" indent="-342900" eaLnBrk="1" hangingPunct="1">
              <a:lnSpc>
                <a:spcPct val="150000"/>
              </a:lnSpc>
              <a:spcBef>
                <a:spcPct val="0"/>
              </a:spcBef>
              <a:buClrTx/>
              <a:buSzTx/>
              <a:buFont typeface="Wingdings" panose="05000000000000000000" pitchFamily="2" charset="2"/>
              <a:buChar char="ü"/>
            </a:pPr>
            <a:r>
              <a:rPr lang="en-US" altLang="en-US" sz="2400" b="1" u="sng" dirty="0">
                <a:solidFill>
                  <a:srgbClr val="FF0000"/>
                </a:solidFill>
                <a:latin typeface="+mn-lt"/>
                <a:ea typeface="ＭＳ Ｐゴシック" charset="-128"/>
                <a:cs typeface="+mn-cs"/>
              </a:rPr>
              <a:t>Multiple </a:t>
            </a:r>
            <a:r>
              <a:rPr lang="en-US" altLang="en-US" sz="2400" b="1" u="sng" dirty="0" smtClean="0">
                <a:solidFill>
                  <a:srgbClr val="FF0000"/>
                </a:solidFill>
                <a:latin typeface="+mn-lt"/>
                <a:ea typeface="ＭＳ Ｐゴシック" charset="-128"/>
                <a:cs typeface="+mn-cs"/>
              </a:rPr>
              <a:t>myeloma*</a:t>
            </a:r>
            <a:r>
              <a:rPr lang="en-US" altLang="en-US" sz="2400" dirty="0" smtClean="0">
                <a:solidFill>
                  <a:srgbClr val="334E5D"/>
                </a:solidFill>
                <a:latin typeface="+mn-lt"/>
                <a:ea typeface="ＭＳ Ｐゴシック" charset="-128"/>
                <a:cs typeface="+mn-cs"/>
              </a:rPr>
              <a:t>causes </a:t>
            </a:r>
            <a:r>
              <a:rPr lang="en-US" altLang="en-US" sz="2400" dirty="0">
                <a:solidFill>
                  <a:srgbClr val="334E5D"/>
                </a:solidFill>
                <a:latin typeface="+mn-lt"/>
                <a:ea typeface="ＭＳ Ｐゴシック" charset="-128"/>
                <a:cs typeface="+mn-cs"/>
              </a:rPr>
              <a:t>pre-renal </a:t>
            </a:r>
            <a:r>
              <a:rPr lang="en-US" altLang="en-US" sz="2400" dirty="0" smtClean="0">
                <a:solidFill>
                  <a:srgbClr val="334E5D"/>
                </a:solidFill>
                <a:latin typeface="+mn-lt"/>
                <a:ea typeface="ＭＳ Ｐゴシック" charset="-128"/>
                <a:cs typeface="+mn-cs"/>
              </a:rPr>
              <a:t>proteinuria . </a:t>
            </a:r>
            <a:endParaRPr lang="en-US" altLang="en-US" sz="2400" dirty="0">
              <a:solidFill>
                <a:srgbClr val="334E5D"/>
              </a:solidFill>
              <a:latin typeface="+mn-lt"/>
              <a:ea typeface="ＭＳ Ｐゴシック" charset="-128"/>
              <a:cs typeface="+mn-cs"/>
            </a:endParaRPr>
          </a:p>
          <a:p>
            <a:pPr>
              <a:lnSpc>
                <a:spcPct val="150000"/>
              </a:lnSpc>
              <a:spcBef>
                <a:spcPct val="0"/>
              </a:spcBef>
              <a:buClrTx/>
              <a:buSzTx/>
              <a:buFontTx/>
              <a:buChar char="•"/>
            </a:pPr>
            <a:r>
              <a:rPr lang="en-US" altLang="en-US" sz="2400" dirty="0">
                <a:solidFill>
                  <a:srgbClr val="334E5D"/>
                </a:solidFill>
                <a:latin typeface="+mn-lt"/>
                <a:ea typeface="ＭＳ Ｐゴシック" charset="-128"/>
                <a:cs typeface="+mn-cs"/>
              </a:rPr>
              <a:t>A </a:t>
            </a:r>
            <a:r>
              <a:rPr lang="en-US" altLang="en-US" sz="2400" dirty="0" smtClean="0">
                <a:solidFill>
                  <a:srgbClr val="334E5D"/>
                </a:solidFill>
                <a:latin typeface="+mn-lt"/>
                <a:ea typeface="ＭＳ Ｐゴシック" charset="-128"/>
                <a:cs typeface="+mn-cs"/>
              </a:rPr>
              <a:t>proliferative </a:t>
            </a:r>
            <a:r>
              <a:rPr lang="en-US" altLang="en-US" sz="2400" dirty="0">
                <a:solidFill>
                  <a:srgbClr val="334E5D"/>
                </a:solidFill>
                <a:latin typeface="+mn-lt"/>
                <a:ea typeface="ＭＳ Ｐゴシック" charset="-128"/>
                <a:cs typeface="+mn-cs"/>
              </a:rPr>
              <a:t>disorder of the immunoglobulin-producing plasma cells</a:t>
            </a:r>
          </a:p>
          <a:p>
            <a:pPr>
              <a:lnSpc>
                <a:spcPct val="150000"/>
              </a:lnSpc>
              <a:spcBef>
                <a:spcPct val="0"/>
              </a:spcBef>
              <a:buClrTx/>
              <a:buSzTx/>
              <a:buFontTx/>
              <a:buChar char="•"/>
            </a:pPr>
            <a:r>
              <a:rPr lang="en-US" altLang="en-US" sz="2400" dirty="0">
                <a:solidFill>
                  <a:srgbClr val="334E5D"/>
                </a:solidFill>
                <a:latin typeface="+mn-lt"/>
                <a:ea typeface="ＭＳ Ｐゴシック" charset="-128"/>
                <a:cs typeface="+mn-cs"/>
              </a:rPr>
              <a:t>The serum contains elevated levels of monoclonal </a:t>
            </a:r>
            <a:r>
              <a:rPr lang="en-US" altLang="en-US" sz="2400" dirty="0">
                <a:solidFill>
                  <a:schemeClr val="bg1">
                    <a:lumMod val="65000"/>
                  </a:schemeClr>
                </a:solidFill>
                <a:latin typeface="+mn-lt"/>
                <a:ea typeface="ＭＳ Ｐゴシック" charset="-128"/>
                <a:cs typeface="+mn-cs"/>
              </a:rPr>
              <a:t>one type antibodies </a:t>
            </a:r>
            <a:r>
              <a:rPr lang="en-US" altLang="en-US" sz="2400" dirty="0" smtClean="0">
                <a:solidFill>
                  <a:srgbClr val="334E5D"/>
                </a:solidFill>
                <a:latin typeface="+mn-lt"/>
                <a:ea typeface="ＭＳ Ｐゴシック" charset="-128"/>
                <a:cs typeface="+mn-cs"/>
              </a:rPr>
              <a:t>light </a:t>
            </a:r>
            <a:r>
              <a:rPr lang="en-US" altLang="en-US" sz="2400" dirty="0">
                <a:solidFill>
                  <a:srgbClr val="334E5D"/>
                </a:solidFill>
                <a:latin typeface="+mn-lt"/>
                <a:ea typeface="ＭＳ Ｐゴシック" charset="-128"/>
                <a:cs typeface="+mn-cs"/>
              </a:rPr>
              <a:t>chains </a:t>
            </a:r>
            <a:r>
              <a:rPr lang="en-US" altLang="en-US" sz="2400" dirty="0" smtClean="0">
                <a:solidFill>
                  <a:srgbClr val="334E5D"/>
                </a:solidFill>
                <a:latin typeface="+mn-lt"/>
                <a:ea typeface="ＭＳ Ｐゴシック" charset="-128"/>
                <a:cs typeface="+mn-cs"/>
              </a:rPr>
              <a:t>antibodies </a:t>
            </a:r>
            <a:r>
              <a:rPr lang="en-US" altLang="en-US" sz="2400" dirty="0">
                <a:solidFill>
                  <a:srgbClr val="334E5D"/>
                </a:solidFill>
                <a:latin typeface="+mn-lt"/>
                <a:ea typeface="ＭＳ Ｐゴシック" charset="-128"/>
                <a:cs typeface="+mn-cs"/>
              </a:rPr>
              <a:t>(</a:t>
            </a:r>
            <a:r>
              <a:rPr lang="en-US" altLang="en-US" sz="2400" dirty="0" err="1">
                <a:solidFill>
                  <a:srgbClr val="FF0000"/>
                </a:solidFill>
                <a:latin typeface="+mn-lt"/>
                <a:ea typeface="ＭＳ Ｐゴシック" charset="-128"/>
                <a:cs typeface="+mn-cs"/>
              </a:rPr>
              <a:t>Bence</a:t>
            </a:r>
            <a:r>
              <a:rPr lang="en-US" altLang="en-US" sz="2400" dirty="0">
                <a:solidFill>
                  <a:srgbClr val="FF0000"/>
                </a:solidFill>
                <a:latin typeface="+mn-lt"/>
                <a:ea typeface="ＭＳ Ｐゴシック" charset="-128"/>
                <a:cs typeface="+mn-cs"/>
              </a:rPr>
              <a:t>-Jones protein</a:t>
            </a:r>
            <a:r>
              <a:rPr lang="en-US" altLang="en-US" sz="2400" dirty="0">
                <a:solidFill>
                  <a:srgbClr val="334E5D"/>
                </a:solidFill>
                <a:latin typeface="+mn-lt"/>
                <a:ea typeface="ＭＳ Ｐゴシック" charset="-128"/>
                <a:cs typeface="+mn-cs"/>
              </a:rPr>
              <a:t>)</a:t>
            </a:r>
          </a:p>
          <a:p>
            <a:pPr marL="342900" indent="-342900" eaLnBrk="1" hangingPunct="1">
              <a:lnSpc>
                <a:spcPct val="150000"/>
              </a:lnSpc>
              <a:spcBef>
                <a:spcPct val="0"/>
              </a:spcBef>
              <a:buClrTx/>
              <a:buSzTx/>
              <a:buFont typeface="Wingdings" panose="05000000000000000000" pitchFamily="2" charset="2"/>
              <a:buChar char="§"/>
            </a:pPr>
            <a:r>
              <a:rPr lang="en-US" altLang="en-US" sz="2400" dirty="0" err="1">
                <a:solidFill>
                  <a:srgbClr val="334E5D"/>
                </a:solidFill>
                <a:latin typeface="+mn-lt"/>
                <a:ea typeface="ＭＳ Ｐゴシック" charset="-128"/>
                <a:cs typeface="+mn-cs"/>
              </a:rPr>
              <a:t>Bence</a:t>
            </a:r>
            <a:r>
              <a:rPr lang="en-US" altLang="en-US" sz="2400" dirty="0">
                <a:solidFill>
                  <a:srgbClr val="334E5D"/>
                </a:solidFill>
                <a:latin typeface="+mn-lt"/>
                <a:ea typeface="ＭＳ Ｐゴシック" charset="-128"/>
                <a:cs typeface="+mn-cs"/>
              </a:rPr>
              <a:t>-Jones protein is filtered in kidneys in high amounts</a:t>
            </a:r>
          </a:p>
          <a:p>
            <a:pPr marL="342900" indent="-342900" eaLnBrk="1" hangingPunct="1">
              <a:lnSpc>
                <a:spcPct val="150000"/>
              </a:lnSpc>
              <a:spcBef>
                <a:spcPct val="0"/>
              </a:spcBef>
              <a:buClrTx/>
              <a:buSzTx/>
              <a:buFont typeface="Wingdings" panose="05000000000000000000" pitchFamily="2" charset="2"/>
              <a:buChar char="§"/>
            </a:pPr>
            <a:r>
              <a:rPr lang="en-US" altLang="en-US" sz="2400" dirty="0">
                <a:solidFill>
                  <a:srgbClr val="334E5D"/>
                </a:solidFill>
                <a:latin typeface="+mn-lt"/>
                <a:ea typeface="ＭＳ Ｐゴシック" charset="-128"/>
                <a:cs typeface="+mn-cs"/>
              </a:rPr>
              <a:t>Exceeding the tubular reabsorption capacity</a:t>
            </a:r>
          </a:p>
          <a:p>
            <a:pPr marL="342900" indent="-342900" eaLnBrk="1" hangingPunct="1">
              <a:lnSpc>
                <a:spcPct val="150000"/>
              </a:lnSpc>
              <a:spcBef>
                <a:spcPct val="0"/>
              </a:spcBef>
              <a:buClrTx/>
              <a:buSzTx/>
              <a:buFont typeface="Wingdings" panose="05000000000000000000" pitchFamily="2" charset="2"/>
              <a:buChar char="§"/>
            </a:pPr>
            <a:r>
              <a:rPr lang="en-US" altLang="en-US" sz="2400" dirty="0">
                <a:solidFill>
                  <a:srgbClr val="334E5D"/>
                </a:solidFill>
                <a:latin typeface="+mn-lt"/>
                <a:ea typeface="ＭＳ Ｐゴシック" charset="-128"/>
                <a:cs typeface="+mn-cs"/>
              </a:rPr>
              <a:t>Hence excreted in the urine</a:t>
            </a:r>
          </a:p>
        </p:txBody>
      </p:sp>
      <p:sp>
        <p:nvSpPr>
          <p:cNvPr id="4" name="TextBox 3"/>
          <p:cNvSpPr txBox="1"/>
          <p:nvPr/>
        </p:nvSpPr>
        <p:spPr>
          <a:xfrm>
            <a:off x="10198768" y="982316"/>
            <a:ext cx="1707682" cy="461665"/>
          </a:xfrm>
          <a:prstGeom prst="rect">
            <a:avLst/>
          </a:prstGeom>
          <a:noFill/>
          <a:ln w="19050">
            <a:solidFill>
              <a:srgbClr val="2C4451"/>
            </a:solidFill>
          </a:ln>
        </p:spPr>
        <p:txBody>
          <a:bodyPr wrap="square" rtlCol="0">
            <a:spAutoFit/>
          </a:bodyPr>
          <a:lstStyle/>
          <a:p>
            <a:r>
              <a:rPr lang="en-US" sz="2400" dirty="0" smtClean="0">
                <a:solidFill>
                  <a:srgbClr val="FF0000"/>
                </a:solidFill>
              </a:rPr>
              <a:t>IMPORTANT</a:t>
            </a:r>
            <a:endParaRPr lang="en-US" sz="2400" dirty="0">
              <a:solidFill>
                <a:srgbClr val="FF0000"/>
              </a:solidFill>
            </a:endParaRPr>
          </a:p>
        </p:txBody>
      </p:sp>
      <p:sp>
        <p:nvSpPr>
          <p:cNvPr id="10" name="Rectangle 9"/>
          <p:cNvSpPr/>
          <p:nvPr/>
        </p:nvSpPr>
        <p:spPr>
          <a:xfrm>
            <a:off x="1244485" y="76188"/>
            <a:ext cx="9160424" cy="769441"/>
          </a:xfrm>
          <a:prstGeom prst="rect">
            <a:avLst/>
          </a:prstGeom>
        </p:spPr>
        <p:txBody>
          <a:bodyPr wrap="square">
            <a:spAutoFit/>
          </a:bodyPr>
          <a:lstStyle/>
          <a:p>
            <a:r>
              <a:rPr lang="en-US" sz="4400" dirty="0">
                <a:solidFill>
                  <a:srgbClr val="517A91"/>
                </a:solidFill>
                <a:latin typeface="Century Gothic" charset="0"/>
                <a:ea typeface="Century Gothic" charset="0"/>
                <a:cs typeface="Century Gothic" charset="0"/>
              </a:rPr>
              <a:t>Example of pre-renal proteinuria:</a:t>
            </a:r>
          </a:p>
        </p:txBody>
      </p:sp>
      <p:sp>
        <p:nvSpPr>
          <p:cNvPr id="12" name="TextBox 11"/>
          <p:cNvSpPr txBox="1"/>
          <p:nvPr/>
        </p:nvSpPr>
        <p:spPr>
          <a:xfrm>
            <a:off x="9098307" y="2841288"/>
            <a:ext cx="2942897" cy="646331"/>
          </a:xfrm>
          <a:prstGeom prst="rect">
            <a:avLst/>
          </a:prstGeom>
          <a:solidFill>
            <a:schemeClr val="bg1">
              <a:lumMod val="95000"/>
            </a:schemeClr>
          </a:solidFill>
          <a:ln w="19050">
            <a:solidFill>
              <a:srgbClr val="5B8B87"/>
            </a:solidFill>
            <a:prstDash val="dash"/>
          </a:ln>
        </p:spPr>
        <p:txBody>
          <a:bodyPr wrap="square" rtlCol="0">
            <a:spAutoFit/>
          </a:bodyPr>
          <a:lstStyle/>
          <a:p>
            <a:pPr algn="ctr"/>
            <a:r>
              <a:rPr lang="en-US" dirty="0" smtClean="0">
                <a:solidFill>
                  <a:schemeClr val="bg1">
                    <a:lumMod val="65000"/>
                  </a:schemeClr>
                </a:solidFill>
              </a:rPr>
              <a:t>the </a:t>
            </a:r>
            <a:r>
              <a:rPr lang="en-US" dirty="0">
                <a:solidFill>
                  <a:schemeClr val="bg1">
                    <a:lumMod val="65000"/>
                  </a:schemeClr>
                </a:solidFill>
              </a:rPr>
              <a:t>more plasma cells </a:t>
            </a:r>
            <a:r>
              <a:rPr lang="en-US" dirty="0" smtClean="0">
                <a:solidFill>
                  <a:schemeClr val="bg1">
                    <a:lumMod val="65000"/>
                  </a:schemeClr>
                </a:solidFill>
              </a:rPr>
              <a:t>the  more antibodies</a:t>
            </a:r>
            <a:endParaRPr lang="en-US" dirty="0">
              <a:solidFill>
                <a:schemeClr val="bg1">
                  <a:lumMod val="65000"/>
                </a:schemeClr>
              </a:solidFill>
            </a:endParaRPr>
          </a:p>
        </p:txBody>
      </p:sp>
      <p:sp>
        <p:nvSpPr>
          <p:cNvPr id="13" name="TextBox 12"/>
          <p:cNvSpPr txBox="1"/>
          <p:nvPr/>
        </p:nvSpPr>
        <p:spPr>
          <a:xfrm>
            <a:off x="9098307" y="2098724"/>
            <a:ext cx="2942897" cy="646331"/>
          </a:xfrm>
          <a:prstGeom prst="rect">
            <a:avLst/>
          </a:prstGeom>
          <a:solidFill>
            <a:schemeClr val="bg1">
              <a:lumMod val="95000"/>
            </a:schemeClr>
          </a:solidFill>
          <a:ln w="19050">
            <a:solidFill>
              <a:srgbClr val="5B8B87"/>
            </a:solidFill>
            <a:prstDash val="dash"/>
          </a:ln>
        </p:spPr>
        <p:txBody>
          <a:bodyPr wrap="square" rtlCol="0">
            <a:spAutoFit/>
          </a:bodyPr>
          <a:lstStyle/>
          <a:p>
            <a:pPr algn="ctr"/>
            <a:r>
              <a:rPr lang="en-US" dirty="0" smtClean="0">
                <a:solidFill>
                  <a:srgbClr val="00B050"/>
                </a:solidFill>
              </a:rPr>
              <a:t>* It’s </a:t>
            </a:r>
            <a:r>
              <a:rPr lang="en-US" dirty="0">
                <a:solidFill>
                  <a:srgbClr val="00B050"/>
                </a:solidFill>
              </a:rPr>
              <a:t>cancer of the plasma cells that produce antibodies</a:t>
            </a:r>
          </a:p>
        </p:txBody>
      </p:sp>
      <p:sp>
        <p:nvSpPr>
          <p:cNvPr id="14" name="TextBox 13"/>
          <p:cNvSpPr txBox="1"/>
          <p:nvPr/>
        </p:nvSpPr>
        <p:spPr>
          <a:xfrm>
            <a:off x="2870744" y="2316685"/>
            <a:ext cx="5926747" cy="369332"/>
          </a:xfrm>
          <a:prstGeom prst="rect">
            <a:avLst/>
          </a:prstGeom>
          <a:solidFill>
            <a:schemeClr val="bg1">
              <a:lumMod val="95000"/>
            </a:schemeClr>
          </a:solidFill>
          <a:ln w="19050">
            <a:solidFill>
              <a:srgbClr val="5B8B87"/>
            </a:solidFill>
            <a:prstDash val="dash"/>
          </a:ln>
        </p:spPr>
        <p:txBody>
          <a:bodyPr wrap="square" rtlCol="0">
            <a:spAutoFit/>
          </a:bodyPr>
          <a:lstStyle/>
          <a:p>
            <a:pPr algn="ctr"/>
            <a:r>
              <a:rPr lang="en-US" dirty="0" smtClean="0">
                <a:solidFill>
                  <a:schemeClr val="bg1">
                    <a:lumMod val="65000"/>
                  </a:schemeClr>
                </a:solidFill>
              </a:rPr>
              <a:t>Proliferative</a:t>
            </a:r>
            <a:r>
              <a:rPr lang="en-US" dirty="0">
                <a:solidFill>
                  <a:schemeClr val="bg1">
                    <a:lumMod val="65000"/>
                  </a:schemeClr>
                </a:solidFill>
              </a:rPr>
              <a:t>: to grow or produce by multiplication of </a:t>
            </a:r>
            <a:r>
              <a:rPr lang="en-US" dirty="0" smtClean="0">
                <a:solidFill>
                  <a:schemeClr val="bg1">
                    <a:lumMod val="65000"/>
                  </a:schemeClr>
                </a:solidFill>
              </a:rPr>
              <a:t>parts ..</a:t>
            </a:r>
            <a:endParaRPr lang="en-US" dirty="0">
              <a:solidFill>
                <a:schemeClr val="bg1">
                  <a:lumMod val="65000"/>
                </a:schemeClr>
              </a:solidFill>
            </a:endParaRPr>
          </a:p>
        </p:txBody>
      </p:sp>
      <p:pic>
        <p:nvPicPr>
          <p:cNvPr id="15"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9854811" y="5729734"/>
            <a:ext cx="1580444" cy="1549544"/>
          </a:xfrm>
          <a:prstGeom prst="rect">
            <a:avLst/>
          </a:prstGeom>
        </p:spPr>
      </p:pic>
    </p:spTree>
    <p:extLst>
      <p:ext uri="{BB962C8B-B14F-4D97-AF65-F5344CB8AC3E}">
        <p14:creationId xmlns:p14="http://schemas.microsoft.com/office/powerpoint/2010/main" val="1124827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a:xfrm>
            <a:off x="827130" y="6492875"/>
            <a:ext cx="4114800" cy="365125"/>
          </a:xfrm>
        </p:spPr>
        <p:txBody>
          <a:bodyPr/>
          <a:lstStyle/>
          <a:p>
            <a:r>
              <a:rPr lang="ar-SA" sz="1800" b="1" u="sng" dirty="0" smtClean="0">
                <a:solidFill>
                  <a:srgbClr val="44546A"/>
                </a:solidFill>
              </a:rPr>
              <a:t>المحاضرة سهلة وبسيطة وسريعة الفهم</a:t>
            </a:r>
            <a:endParaRPr lang="en-US" sz="1800" b="1" u="sng" dirty="0">
              <a:solidFill>
                <a:srgbClr val="44546A"/>
              </a:solidFill>
            </a:endParaRPr>
          </a:p>
        </p:txBody>
      </p:sp>
      <p:sp>
        <p:nvSpPr>
          <p:cNvPr id="4" name="Oval 3"/>
          <p:cNvSpPr/>
          <p:nvPr/>
        </p:nvSpPr>
        <p:spPr>
          <a:xfrm>
            <a:off x="1388752" y="1061381"/>
            <a:ext cx="2557076" cy="22860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02127" y="1742716"/>
            <a:ext cx="2743200" cy="880369"/>
          </a:xfrm>
          <a:prstGeom prst="rect">
            <a:avLst/>
          </a:prstGeom>
        </p:spPr>
        <p:txBody>
          <a:bodyPr wrap="square">
            <a:spAutoFit/>
          </a:bodyPr>
          <a:lstStyle/>
          <a:p>
            <a:pPr algn="ctr">
              <a:lnSpc>
                <a:spcPct val="150000"/>
              </a:lnSpc>
              <a:spcBef>
                <a:spcPct val="0"/>
              </a:spcBef>
              <a:buFontTx/>
              <a:buChar char="•"/>
            </a:pPr>
            <a:r>
              <a:rPr lang="en-US" altLang="en-US" dirty="0">
                <a:solidFill>
                  <a:srgbClr val="334E5D"/>
                </a:solidFill>
                <a:ea typeface="ＭＳ Ｐゴシック" charset="-128"/>
              </a:rPr>
              <a:t>The </a:t>
            </a:r>
            <a:r>
              <a:rPr lang="en-US" altLang="en-US" dirty="0" err="1">
                <a:solidFill>
                  <a:srgbClr val="334E5D"/>
                </a:solidFill>
                <a:ea typeface="ＭＳ Ｐゴシック" charset="-128"/>
              </a:rPr>
              <a:t>Bence</a:t>
            </a:r>
            <a:r>
              <a:rPr lang="en-US" altLang="en-US" dirty="0">
                <a:solidFill>
                  <a:srgbClr val="334E5D"/>
                </a:solidFill>
                <a:ea typeface="ＭＳ Ｐゴシック" charset="-128"/>
              </a:rPr>
              <a:t>-Jones protein coagulate at 40–60 </a:t>
            </a:r>
            <a:r>
              <a:rPr lang="en-US" altLang="en-US" dirty="0" smtClean="0">
                <a:solidFill>
                  <a:srgbClr val="334E5D"/>
                </a:solidFill>
                <a:ea typeface="ＭＳ Ｐゴシック" charset="-128"/>
              </a:rPr>
              <a:t>C</a:t>
            </a:r>
            <a:r>
              <a:rPr lang="en-US" altLang="en-US" b="1" baseline="30000" dirty="0" smtClean="0">
                <a:latin typeface="Calibri" pitchFamily="34" charset="0"/>
                <a:cs typeface="Arial" pitchFamily="34" charset="0"/>
              </a:rPr>
              <a:t> </a:t>
            </a:r>
            <a:r>
              <a:rPr lang="en-US" altLang="en-US" b="1" baseline="30000" dirty="0">
                <a:solidFill>
                  <a:srgbClr val="3C5766"/>
                </a:solidFill>
                <a:latin typeface="Calibri" pitchFamily="34" charset="0"/>
                <a:cs typeface="Arial" pitchFamily="34" charset="0"/>
              </a:rPr>
              <a:t>o</a:t>
            </a:r>
            <a:endParaRPr lang="en-US" altLang="en-US" dirty="0">
              <a:solidFill>
                <a:srgbClr val="3C5766"/>
              </a:solidFill>
              <a:ea typeface="ＭＳ Ｐゴシック" charset="-128"/>
            </a:endParaRPr>
          </a:p>
        </p:txBody>
      </p:sp>
      <p:sp>
        <p:nvSpPr>
          <p:cNvPr id="12" name="Oval 11"/>
          <p:cNvSpPr/>
          <p:nvPr/>
        </p:nvSpPr>
        <p:spPr>
          <a:xfrm>
            <a:off x="4374292" y="1071007"/>
            <a:ext cx="2557076" cy="22860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ct val="0"/>
              </a:spcBef>
              <a:buFontTx/>
              <a:buChar char="•"/>
            </a:pPr>
            <a:r>
              <a:rPr lang="en-US" altLang="en-US" dirty="0">
                <a:solidFill>
                  <a:srgbClr val="334E5D"/>
                </a:solidFill>
                <a:ea typeface="ＭＳ Ｐゴシック" charset="-128"/>
              </a:rPr>
              <a:t>Dissolves at </a:t>
            </a:r>
            <a:endParaRPr lang="en-US" altLang="en-US" dirty="0" smtClean="0">
              <a:solidFill>
                <a:srgbClr val="334E5D"/>
              </a:solidFill>
              <a:ea typeface="ＭＳ Ｐゴシック" charset="-128"/>
            </a:endParaRPr>
          </a:p>
          <a:p>
            <a:pPr algn="ctr">
              <a:lnSpc>
                <a:spcPct val="150000"/>
              </a:lnSpc>
              <a:spcBef>
                <a:spcPct val="0"/>
              </a:spcBef>
            </a:pPr>
            <a:r>
              <a:rPr lang="en-US" altLang="en-US" dirty="0" smtClean="0">
                <a:solidFill>
                  <a:srgbClr val="334E5D"/>
                </a:solidFill>
                <a:ea typeface="ＭＳ Ｐゴシック" charset="-128"/>
              </a:rPr>
              <a:t>100 </a:t>
            </a:r>
            <a:r>
              <a:rPr lang="en-US" altLang="en-US" dirty="0">
                <a:solidFill>
                  <a:srgbClr val="334E5D"/>
                </a:solidFill>
                <a:ea typeface="ＭＳ Ｐゴシック" charset="-128"/>
              </a:rPr>
              <a:t>C</a:t>
            </a:r>
            <a:r>
              <a:rPr lang="en-US" altLang="en-US" b="1" baseline="30000" dirty="0">
                <a:latin typeface="Calibri" pitchFamily="34" charset="0"/>
                <a:cs typeface="Arial" pitchFamily="34" charset="0"/>
              </a:rPr>
              <a:t> </a:t>
            </a:r>
            <a:r>
              <a:rPr lang="en-US" altLang="en-US" b="1" baseline="30000" dirty="0" smtClean="0">
                <a:solidFill>
                  <a:srgbClr val="3C5766"/>
                </a:solidFill>
                <a:latin typeface="Calibri" pitchFamily="34" charset="0"/>
                <a:cs typeface="Arial" pitchFamily="34" charset="0"/>
              </a:rPr>
              <a:t>o</a:t>
            </a:r>
            <a:endParaRPr lang="en-US" altLang="en-US" b="1" dirty="0">
              <a:solidFill>
                <a:schemeClr val="tx1"/>
              </a:solidFill>
              <a:latin typeface="Calibri" pitchFamily="34" charset="0"/>
              <a:cs typeface="Arial" pitchFamily="34" charset="0"/>
            </a:endParaRPr>
          </a:p>
          <a:p>
            <a:pPr algn="ctr">
              <a:lnSpc>
                <a:spcPct val="150000"/>
              </a:lnSpc>
              <a:spcBef>
                <a:spcPct val="0"/>
              </a:spcBef>
            </a:pPr>
            <a:r>
              <a:rPr lang="en-US" altLang="en-US" sz="1600" b="1" dirty="0">
                <a:solidFill>
                  <a:schemeClr val="bg1">
                    <a:lumMod val="65000"/>
                  </a:schemeClr>
                </a:solidFill>
                <a:latin typeface="Calibri" pitchFamily="34" charset="0"/>
                <a:cs typeface="Arial" pitchFamily="34" charset="0"/>
              </a:rPr>
              <a:t>which is </a:t>
            </a:r>
            <a:r>
              <a:rPr lang="en-US" altLang="en-US" sz="1600" b="1" dirty="0" smtClean="0">
                <a:solidFill>
                  <a:schemeClr val="bg1">
                    <a:lumMod val="65000"/>
                  </a:schemeClr>
                </a:solidFill>
                <a:latin typeface="Calibri" pitchFamily="34" charset="0"/>
                <a:cs typeface="Arial" pitchFamily="34" charset="0"/>
              </a:rPr>
              <a:t>unusual </a:t>
            </a:r>
            <a:r>
              <a:rPr lang="en-US" altLang="en-US" sz="1600" b="1" dirty="0">
                <a:solidFill>
                  <a:schemeClr val="bg1">
                    <a:lumMod val="65000"/>
                  </a:schemeClr>
                </a:solidFill>
                <a:latin typeface="Calibri" pitchFamily="34" charset="0"/>
                <a:cs typeface="Arial" pitchFamily="34" charset="0"/>
              </a:rPr>
              <a:t>to all other proteins</a:t>
            </a:r>
            <a:endParaRPr lang="en-US" altLang="en-US" sz="1700" b="1" dirty="0">
              <a:solidFill>
                <a:schemeClr val="bg1">
                  <a:lumMod val="65000"/>
                </a:schemeClr>
              </a:solidFill>
              <a:latin typeface="Calibri" pitchFamily="34" charset="0"/>
              <a:cs typeface="Arial" pitchFamily="34" charset="0"/>
            </a:endParaRPr>
          </a:p>
        </p:txBody>
      </p:sp>
      <p:graphicFrame>
        <p:nvGraphicFramePr>
          <p:cNvPr id="11" name="Diagram 10"/>
          <p:cNvGraphicFramePr/>
          <p:nvPr>
            <p:extLst>
              <p:ext uri="{D42A27DB-BD31-4B8C-83A1-F6EECF244321}">
                <p14:modId xmlns:p14="http://schemas.microsoft.com/office/powerpoint/2010/main" val="1193131167"/>
              </p:ext>
            </p:extLst>
          </p:nvPr>
        </p:nvGraphicFramePr>
        <p:xfrm>
          <a:off x="1235415" y="2945182"/>
          <a:ext cx="6024605" cy="3549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4" name="Straight Connector 13"/>
          <p:cNvCxnSpPr/>
          <p:nvPr/>
        </p:nvCxnSpPr>
        <p:spPr>
          <a:xfrm flipH="1">
            <a:off x="1157931" y="825687"/>
            <a:ext cx="9579609"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5" name="TextBox 14"/>
          <p:cNvSpPr txBox="1"/>
          <p:nvPr/>
        </p:nvSpPr>
        <p:spPr>
          <a:xfrm>
            <a:off x="10198768" y="982316"/>
            <a:ext cx="1707682" cy="461665"/>
          </a:xfrm>
          <a:prstGeom prst="rect">
            <a:avLst/>
          </a:prstGeom>
          <a:noFill/>
          <a:ln w="19050">
            <a:solidFill>
              <a:srgbClr val="2C4451"/>
            </a:solidFill>
          </a:ln>
        </p:spPr>
        <p:txBody>
          <a:bodyPr wrap="square" rtlCol="0">
            <a:spAutoFit/>
          </a:bodyPr>
          <a:lstStyle/>
          <a:p>
            <a:r>
              <a:rPr lang="en-US" sz="2400" dirty="0" smtClean="0">
                <a:solidFill>
                  <a:srgbClr val="FF0000"/>
                </a:solidFill>
              </a:rPr>
              <a:t>IMPORTANT</a:t>
            </a:r>
            <a:endParaRPr lang="en-US" sz="2400" dirty="0">
              <a:solidFill>
                <a:srgbClr val="FF0000"/>
              </a:solidFill>
            </a:endParaRPr>
          </a:p>
        </p:txBody>
      </p:sp>
      <p:sp>
        <p:nvSpPr>
          <p:cNvPr id="16" name="Rectangle 15"/>
          <p:cNvSpPr/>
          <p:nvPr/>
        </p:nvSpPr>
        <p:spPr>
          <a:xfrm>
            <a:off x="1244485" y="76188"/>
            <a:ext cx="9160424" cy="769441"/>
          </a:xfrm>
          <a:prstGeom prst="rect">
            <a:avLst/>
          </a:prstGeom>
        </p:spPr>
        <p:txBody>
          <a:bodyPr wrap="square">
            <a:spAutoFit/>
          </a:bodyPr>
          <a:lstStyle/>
          <a:p>
            <a:r>
              <a:rPr lang="en-US" sz="4400" dirty="0">
                <a:solidFill>
                  <a:srgbClr val="517A91"/>
                </a:solidFill>
                <a:latin typeface="Century Gothic" charset="0"/>
                <a:ea typeface="Century Gothic" charset="0"/>
                <a:cs typeface="Century Gothic" charset="0"/>
              </a:rPr>
              <a:t>Example of pre-renal proteinuria:</a:t>
            </a:r>
          </a:p>
        </p:txBody>
      </p:sp>
      <p:pic>
        <p:nvPicPr>
          <p:cNvPr id="17" name="صورة 6" descr="bio logo 436.png"/>
          <p:cNvPicPr>
            <a:picLocks noChangeAspect="1"/>
          </p:cNvPicPr>
          <p:nvPr/>
        </p:nvPicPr>
        <p:blipFill>
          <a:blip r:embed="rId8">
            <a:extLst>
              <a:ext uri="{BEBA8EAE-BF5A-486C-A8C5-ECC9F3942E4B}">
                <a14:imgProps xmlns:a14="http://schemas.microsoft.com/office/drawing/2010/main">
                  <a14:imgLayer r:embed="rId9">
                    <a14:imgEffect>
                      <a14:colorTemperature colorTemp="5300"/>
                    </a14:imgEffect>
                    <a14:imgEffect>
                      <a14:saturation sat="66000"/>
                    </a14:imgEffect>
                    <a14:imgEffect>
                      <a14:brightnessContrast contrast="-20000"/>
                    </a14:imgEffect>
                  </a14:imgLayer>
                </a14:imgProps>
              </a:ext>
            </a:extLst>
          </a:blip>
          <a:stretch>
            <a:fillRect/>
          </a:stretch>
        </p:blipFill>
        <p:spPr>
          <a:xfrm>
            <a:off x="9854811" y="5729734"/>
            <a:ext cx="1580444" cy="1549544"/>
          </a:xfrm>
          <a:prstGeom prst="rect">
            <a:avLst/>
          </a:prstGeom>
        </p:spPr>
      </p:pic>
    </p:spTree>
    <p:extLst>
      <p:ext uri="{BB962C8B-B14F-4D97-AF65-F5344CB8AC3E}">
        <p14:creationId xmlns:p14="http://schemas.microsoft.com/office/powerpoint/2010/main" val="2127491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p:cNvSpPr/>
          <p:nvPr/>
        </p:nvSpPr>
        <p:spPr>
          <a:xfrm>
            <a:off x="1244485" y="76188"/>
            <a:ext cx="9160424" cy="769441"/>
          </a:xfrm>
          <a:prstGeom prst="rect">
            <a:avLst/>
          </a:prstGeom>
        </p:spPr>
        <p:txBody>
          <a:bodyPr wrap="square">
            <a:spAutoFit/>
          </a:bodyPr>
          <a:lstStyle/>
          <a:p>
            <a:r>
              <a:rPr lang="en-US" sz="4400" dirty="0">
                <a:solidFill>
                  <a:srgbClr val="517A91"/>
                </a:solidFill>
                <a:latin typeface="Century Gothic" charset="0"/>
                <a:ea typeface="Century Gothic" charset="0"/>
                <a:cs typeface="Century Gothic" charset="0"/>
              </a:rPr>
              <a:t>Multiple myeloma:</a:t>
            </a:r>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a:xfrm>
            <a:off x="827130" y="6492875"/>
            <a:ext cx="4114800" cy="365125"/>
          </a:xfrm>
        </p:spPr>
        <p:txBody>
          <a:bodyPr/>
          <a:lstStyle/>
          <a:p>
            <a:r>
              <a:rPr lang="ar-SA" sz="1800" b="1" u="sng" dirty="0" smtClean="0">
                <a:solidFill>
                  <a:srgbClr val="44546A"/>
                </a:solidFill>
              </a:rPr>
              <a:t>المحاضرة سهلة وبسيطة وسريعة الفهم</a:t>
            </a:r>
            <a:endParaRPr lang="en-US" sz="1800" b="1" u="sng" dirty="0">
              <a:solidFill>
                <a:srgbClr val="44546A"/>
              </a:solidFill>
            </a:endParaRPr>
          </a:p>
        </p:txBody>
      </p:sp>
      <p:pic>
        <p:nvPicPr>
          <p:cNvPr id="9" name="Picture 3" descr="179-6-iline_defa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399" y="962014"/>
            <a:ext cx="7137960" cy="424668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5"/>
          <p:cNvSpPr>
            <a:spLocks noChangeArrowheads="1"/>
          </p:cNvSpPr>
          <p:nvPr/>
        </p:nvSpPr>
        <p:spPr bwMode="auto">
          <a:xfrm>
            <a:off x="1120156" y="5306507"/>
            <a:ext cx="10097015"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ts val="700"/>
              </a:spcBef>
              <a:buClr>
                <a:schemeClr val="tx2"/>
              </a:buClr>
              <a:buSzPct val="95000"/>
              <a:buFont typeface="Wingdings" pitchFamily="2" charset="2"/>
              <a:buChar char=""/>
              <a:defRPr sz="3000">
                <a:solidFill>
                  <a:schemeClr val="tx1"/>
                </a:solidFill>
                <a:latin typeface="Corbel" pitchFamily="34" charset="0"/>
                <a:cs typeface="Tahoma" pitchFamily="34" charset="0"/>
              </a:defRPr>
            </a:lvl1pPr>
            <a:lvl2pPr marL="742950" indent="-285750">
              <a:spcBef>
                <a:spcPct val="20000"/>
              </a:spcBef>
              <a:buClr>
                <a:schemeClr val="accent2"/>
              </a:buClr>
              <a:buSzPct val="90000"/>
              <a:buFont typeface="Wingdings" pitchFamily="2" charset="2"/>
              <a:buChar char=""/>
              <a:defRPr sz="2600">
                <a:solidFill>
                  <a:schemeClr val="tx1"/>
                </a:solidFill>
                <a:latin typeface="Corbel" pitchFamily="34" charset="0"/>
                <a:cs typeface="Tahoma" pitchFamily="34" charset="0"/>
              </a:defRPr>
            </a:lvl2pPr>
            <a:lvl3pPr marL="1143000" indent="-228600">
              <a:spcBef>
                <a:spcPct val="20000"/>
              </a:spcBef>
              <a:buClr>
                <a:schemeClr val="accent2"/>
              </a:buClr>
              <a:buFont typeface="Wingdings 2" pitchFamily="18" charset="2"/>
              <a:buChar char=""/>
              <a:defRPr sz="2400">
                <a:solidFill>
                  <a:schemeClr val="tx1"/>
                </a:solidFill>
                <a:latin typeface="Corbel" pitchFamily="34" charset="0"/>
                <a:cs typeface="Tahoma" pitchFamily="34" charset="0"/>
              </a:defRPr>
            </a:lvl3pPr>
            <a:lvl4pPr marL="1600200" indent="-228600">
              <a:spcBef>
                <a:spcPct val="20000"/>
              </a:spcBef>
              <a:buClr>
                <a:srgbClr val="FEB80A"/>
              </a:buClr>
              <a:buFont typeface="Wingdings 3" pitchFamily="18" charset="2"/>
              <a:buChar char=""/>
              <a:defRPr sz="2200">
                <a:solidFill>
                  <a:schemeClr val="tx1"/>
                </a:solidFill>
                <a:latin typeface="Corbel" pitchFamily="34" charset="0"/>
                <a:cs typeface="Tahoma" pitchFamily="34" charset="0"/>
              </a:defRPr>
            </a:lvl4pPr>
            <a:lvl5pPr marL="2057400" indent="-228600">
              <a:spcBef>
                <a:spcPct val="20000"/>
              </a:spcBef>
              <a:buClr>
                <a:srgbClr val="FEB80A"/>
              </a:buClr>
              <a:buFont typeface="Wingdings 2"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cs typeface="Tahoma" pitchFamily="34" charset="0"/>
              </a:defRPr>
            </a:lvl9pPr>
          </a:lstStyle>
          <a:p>
            <a:pPr rtl="1" eaLnBrk="1" hangingPunct="1">
              <a:spcBef>
                <a:spcPct val="0"/>
              </a:spcBef>
              <a:buClrTx/>
              <a:buSzTx/>
              <a:buFontTx/>
              <a:buNone/>
            </a:pPr>
            <a:r>
              <a:rPr lang="en-US" altLang="en-US" sz="2200" dirty="0">
                <a:solidFill>
                  <a:srgbClr val="334E5D"/>
                </a:solidFill>
                <a:latin typeface="+mn-lt"/>
                <a:ea typeface="ＭＳ Ｐゴシック" charset="-128"/>
                <a:cs typeface="+mn-cs"/>
              </a:rPr>
              <a:t>A: serum protein electrophoresis demonstrating the M </a:t>
            </a:r>
            <a:r>
              <a:rPr lang="en-US" altLang="en-US" sz="2200" dirty="0" smtClean="0">
                <a:solidFill>
                  <a:srgbClr val="334E5D"/>
                </a:solidFill>
                <a:latin typeface="+mn-lt"/>
                <a:ea typeface="ＭＳ Ｐゴシック" charset="-128"/>
                <a:cs typeface="+mn-cs"/>
              </a:rPr>
              <a:t>component . </a:t>
            </a:r>
            <a:endParaRPr lang="en-US" altLang="en-US" sz="2200" dirty="0">
              <a:solidFill>
                <a:srgbClr val="334E5D"/>
              </a:solidFill>
              <a:latin typeface="+mn-lt"/>
              <a:ea typeface="ＭＳ Ｐゴシック" charset="-128"/>
              <a:cs typeface="+mn-cs"/>
            </a:endParaRPr>
          </a:p>
          <a:p>
            <a:pPr rtl="1" eaLnBrk="1" hangingPunct="1">
              <a:spcBef>
                <a:spcPct val="0"/>
              </a:spcBef>
              <a:buClrTx/>
              <a:buSzTx/>
              <a:buFontTx/>
              <a:buNone/>
            </a:pPr>
            <a:r>
              <a:rPr lang="en-US" altLang="en-US" sz="2200" dirty="0">
                <a:solidFill>
                  <a:srgbClr val="334E5D"/>
                </a:solidFill>
                <a:latin typeface="+mn-lt"/>
                <a:ea typeface="ＭＳ Ｐゴシック" charset="-128"/>
                <a:cs typeface="+mn-cs"/>
              </a:rPr>
              <a:t>B: serum and urine </a:t>
            </a:r>
            <a:r>
              <a:rPr lang="en-US" altLang="en-US" sz="2200" dirty="0" smtClean="0">
                <a:solidFill>
                  <a:srgbClr val="334E5D"/>
                </a:solidFill>
                <a:latin typeface="+mn-lt"/>
                <a:ea typeface="ＭＳ Ｐゴシック" charset="-128"/>
                <a:cs typeface="+mn-cs"/>
              </a:rPr>
              <a:t>immuno-fixation electrophoresis .</a:t>
            </a:r>
            <a:endParaRPr lang="en-US" altLang="en-US" sz="2200" dirty="0">
              <a:solidFill>
                <a:srgbClr val="334E5D"/>
              </a:solidFill>
              <a:latin typeface="+mn-lt"/>
              <a:ea typeface="ＭＳ Ｐゴシック" charset="-128"/>
              <a:cs typeface="+mn-cs"/>
            </a:endParaRPr>
          </a:p>
          <a:p>
            <a:pPr rtl="1">
              <a:spcBef>
                <a:spcPct val="0"/>
              </a:spcBef>
              <a:buClrTx/>
              <a:buSzTx/>
              <a:buNone/>
            </a:pPr>
            <a:r>
              <a:rPr lang="en-US" altLang="en-US" sz="2000" dirty="0">
                <a:solidFill>
                  <a:schemeClr val="bg1">
                    <a:lumMod val="65000"/>
                  </a:schemeClr>
                </a:solidFill>
                <a:latin typeface="+mn-lt"/>
                <a:ea typeface="ＭＳ Ｐゴシック" charset="-128"/>
                <a:cs typeface="+mn-cs"/>
              </a:rPr>
              <a:t>Most of our proteins are albumin and the others are </a:t>
            </a:r>
            <a:r>
              <a:rPr lang="en-US" altLang="en-US" sz="2000" dirty="0" smtClean="0">
                <a:solidFill>
                  <a:schemeClr val="bg1">
                    <a:lumMod val="65000"/>
                  </a:schemeClr>
                </a:solidFill>
                <a:latin typeface="+mn-lt"/>
                <a:ea typeface="ＭＳ Ｐゴシック" charset="-128"/>
                <a:cs typeface="+mn-cs"/>
              </a:rPr>
              <a:t>immunoglobulin .</a:t>
            </a:r>
            <a:endParaRPr lang="en-GB" altLang="en-US" sz="2000" dirty="0">
              <a:solidFill>
                <a:schemeClr val="bg1">
                  <a:lumMod val="65000"/>
                </a:schemeClr>
              </a:solidFill>
              <a:latin typeface="+mn-lt"/>
              <a:ea typeface="ＭＳ Ｐゴシック" charset="-128"/>
              <a:cs typeface="+mn-cs"/>
            </a:endParaRPr>
          </a:p>
          <a:p>
            <a:pPr rtl="1" eaLnBrk="1" hangingPunct="1">
              <a:spcBef>
                <a:spcPct val="0"/>
              </a:spcBef>
              <a:buClrTx/>
              <a:buSzTx/>
              <a:buFontTx/>
              <a:buNone/>
            </a:pPr>
            <a:r>
              <a:rPr lang="ar-SA" altLang="en-US" sz="2000" b="1" dirty="0" smtClean="0">
                <a:solidFill>
                  <a:schemeClr val="tx1">
                    <a:lumMod val="85000"/>
                    <a:lumOff val="15000"/>
                  </a:schemeClr>
                </a:solidFill>
                <a:latin typeface="Arial" pitchFamily="34" charset="0"/>
                <a:cs typeface="Arial" pitchFamily="34" charset="0"/>
              </a:rPr>
              <a:t> </a:t>
            </a:r>
            <a:endParaRPr lang="ar-SA" altLang="en-US" sz="2000" b="1" dirty="0">
              <a:solidFill>
                <a:schemeClr val="tx1">
                  <a:lumMod val="85000"/>
                  <a:lumOff val="15000"/>
                </a:schemeClr>
              </a:solidFill>
              <a:latin typeface="Arial" pitchFamily="34" charset="0"/>
              <a:cs typeface="Arial" pitchFamily="34" charset="0"/>
            </a:endParaRPr>
          </a:p>
        </p:txBody>
      </p:sp>
      <p:sp>
        <p:nvSpPr>
          <p:cNvPr id="2" name="TextBox 1"/>
          <p:cNvSpPr txBox="1"/>
          <p:nvPr/>
        </p:nvSpPr>
        <p:spPr>
          <a:xfrm>
            <a:off x="8679111" y="1104175"/>
            <a:ext cx="2245559" cy="1477328"/>
          </a:xfrm>
          <a:prstGeom prst="rect">
            <a:avLst/>
          </a:prstGeom>
          <a:solidFill>
            <a:schemeClr val="bg1">
              <a:lumMod val="95000"/>
            </a:schemeClr>
          </a:solidFill>
          <a:ln w="19050">
            <a:solidFill>
              <a:srgbClr val="5B8B87"/>
            </a:solidFill>
            <a:prstDash val="dash"/>
          </a:ln>
        </p:spPr>
        <p:txBody>
          <a:bodyPr wrap="square" rtlCol="0">
            <a:spAutoFit/>
          </a:bodyPr>
          <a:lstStyle>
            <a:defPPr>
              <a:defRPr lang="en-US"/>
            </a:defPPr>
            <a:lvl1pPr algn="ctr">
              <a:defRPr>
                <a:solidFill>
                  <a:srgbClr val="00B050"/>
                </a:solidFill>
              </a:defRPr>
            </a:lvl1pPr>
          </a:lstStyle>
          <a:p>
            <a:r>
              <a:rPr lang="en-US" dirty="0"/>
              <a:t>This method isn’t used anymore, you don’t need to memorize it just take an idea about it.</a:t>
            </a:r>
          </a:p>
        </p:txBody>
      </p:sp>
      <p:cxnSp>
        <p:nvCxnSpPr>
          <p:cNvPr id="11" name="Straight Connector 10"/>
          <p:cNvCxnSpPr/>
          <p:nvPr/>
        </p:nvCxnSpPr>
        <p:spPr>
          <a:xfrm flipH="1">
            <a:off x="1157931" y="825687"/>
            <a:ext cx="9579609"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3" name="TextBox 12"/>
          <p:cNvSpPr txBox="1"/>
          <p:nvPr/>
        </p:nvSpPr>
        <p:spPr>
          <a:xfrm>
            <a:off x="8710908" y="3013064"/>
            <a:ext cx="2245559" cy="923330"/>
          </a:xfrm>
          <a:prstGeom prst="rect">
            <a:avLst/>
          </a:prstGeom>
          <a:solidFill>
            <a:schemeClr val="bg1">
              <a:lumMod val="95000"/>
            </a:schemeClr>
          </a:solidFill>
          <a:ln w="19050">
            <a:solidFill>
              <a:srgbClr val="5B8B87"/>
            </a:solidFill>
            <a:prstDash val="dash"/>
          </a:ln>
        </p:spPr>
        <p:txBody>
          <a:bodyPr wrap="square" rtlCol="0">
            <a:spAutoFit/>
          </a:bodyPr>
          <a:lstStyle>
            <a:defPPr>
              <a:defRPr lang="en-US"/>
            </a:defPPr>
            <a:lvl1pPr algn="ctr">
              <a:defRPr>
                <a:solidFill>
                  <a:srgbClr val="00B050"/>
                </a:solidFill>
              </a:defRPr>
            </a:lvl1pPr>
          </a:lstStyle>
          <a:p>
            <a:r>
              <a:rPr lang="en-US" dirty="0" smtClean="0"/>
              <a:t>Very dense Gama in in immuno-electrophoresis </a:t>
            </a:r>
            <a:endParaRPr lang="en-US" dirty="0"/>
          </a:p>
        </p:txBody>
      </p:sp>
      <p:pic>
        <p:nvPicPr>
          <p:cNvPr id="14" name="صورة 6" descr="bio logo 436.png"/>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66000"/>
                    </a14:imgEffect>
                    <a14:imgEffect>
                      <a14:brightnessContrast contrast="-20000"/>
                    </a14:imgEffect>
                  </a14:imgLayer>
                </a14:imgProps>
              </a:ext>
            </a:extLst>
          </a:blip>
          <a:stretch>
            <a:fillRect/>
          </a:stretch>
        </p:blipFill>
        <p:spPr>
          <a:xfrm>
            <a:off x="9854811" y="5729734"/>
            <a:ext cx="1580444" cy="1549544"/>
          </a:xfrm>
          <a:prstGeom prst="rect">
            <a:avLst/>
          </a:prstGeom>
        </p:spPr>
      </p:pic>
    </p:spTree>
    <p:extLst>
      <p:ext uri="{BB962C8B-B14F-4D97-AF65-F5344CB8AC3E}">
        <p14:creationId xmlns:p14="http://schemas.microsoft.com/office/powerpoint/2010/main" val="1616838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6366</TotalTime>
  <Words>1878</Words>
  <Application>Microsoft Macintosh PowerPoint</Application>
  <PresentationFormat>Widescreen</PresentationFormat>
  <Paragraphs>283</Paragraphs>
  <Slides>24</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Adobe Devanagari</vt:lpstr>
      <vt:lpstr>Arial</vt:lpstr>
      <vt:lpstr>Calibri</vt:lpstr>
      <vt:lpstr>Calibri Light</vt:lpstr>
      <vt:lpstr>Century Gothic</vt:lpstr>
      <vt:lpstr>ＭＳ Ｐゴシック</vt:lpstr>
      <vt:lpstr>Symbol</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sh.a.13@outlook.com</cp:lastModifiedBy>
  <cp:revision>247</cp:revision>
  <dcterms:created xsi:type="dcterms:W3CDTF">2017-02-08T18:43:55Z</dcterms:created>
  <dcterms:modified xsi:type="dcterms:W3CDTF">2017-05-08T22:11:32Z</dcterms:modified>
</cp:coreProperties>
</file>