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71" r:id="rId3"/>
    <p:sldId id="287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58" r:id="rId16"/>
    <p:sldId id="25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59C"/>
    <a:srgbClr val="729D91"/>
    <a:srgbClr val="44546A"/>
    <a:srgbClr val="5B8B87"/>
    <a:srgbClr val="5FB7A6"/>
    <a:srgbClr val="4AB69E"/>
    <a:srgbClr val="5A8DAA"/>
    <a:srgbClr val="506582"/>
    <a:srgbClr val="4A5C75"/>
    <a:srgbClr val="406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316" autoAdjust="0"/>
  </p:normalViewPr>
  <p:slideViewPr>
    <p:cSldViewPr snapToGrid="0" snapToObjects="1">
      <p:cViewPr varScale="1">
        <p:scale>
          <a:sx n="75" d="100"/>
          <a:sy n="75" d="100"/>
        </p:scale>
        <p:origin x="113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F0B53-E97C-48DF-B59D-3B39F45AC946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79DF5F45-8DF9-48B9-830D-9D99842F7958}">
      <dgm:prSet phldrT="[Text]" custT="1"/>
      <dgm:spPr/>
      <dgm:t>
        <a:bodyPr/>
        <a:lstStyle/>
        <a:p>
          <a:r>
            <a:rPr lang="en-US" sz="1600" dirty="0" smtClean="0"/>
            <a:t>These products are in high concentration</a:t>
          </a:r>
        </a:p>
        <a:p>
          <a:r>
            <a:rPr lang="en-US" sz="1600" dirty="0" smtClean="0"/>
            <a:t>Near or above maximum solubility.</a:t>
          </a:r>
          <a:endParaRPr lang="en-US" sz="1600" dirty="0"/>
        </a:p>
      </dgm:t>
    </dgm:pt>
    <dgm:pt modelId="{77C20A2A-92E8-49B6-8AC4-0B6B97431331}" type="parTrans" cxnId="{295BC02F-A61F-4C49-AB84-0F92647F48A4}">
      <dgm:prSet/>
      <dgm:spPr/>
      <dgm:t>
        <a:bodyPr/>
        <a:lstStyle/>
        <a:p>
          <a:endParaRPr lang="en-US"/>
        </a:p>
      </dgm:t>
    </dgm:pt>
    <dgm:pt modelId="{013C342F-03C1-450C-9024-A3027211B120}" type="sibTrans" cxnId="{295BC02F-A61F-4C49-AB84-0F92647F48A4}">
      <dgm:prSet/>
      <dgm:spPr/>
      <dgm:t>
        <a:bodyPr/>
        <a:lstStyle/>
        <a:p>
          <a:endParaRPr lang="en-US"/>
        </a:p>
      </dgm:t>
    </dgm:pt>
    <dgm:pt modelId="{5CBDF3A8-8AC8-48F6-B179-2708A32FDD4E}">
      <dgm:prSet custT="1"/>
      <dgm:spPr/>
      <dgm:t>
        <a:bodyPr/>
        <a:lstStyle/>
        <a:p>
          <a:r>
            <a:rPr lang="en-US" sz="1600" dirty="0" smtClean="0"/>
            <a:t>Renal calculi (kidney stones) are formed in renal tubules, ureter or bladder.</a:t>
          </a:r>
          <a:endParaRPr lang="en-US" sz="1600" dirty="0"/>
        </a:p>
      </dgm:t>
    </dgm:pt>
    <dgm:pt modelId="{88D3B327-5BDB-42A1-8306-D573A852B6C1}" type="parTrans" cxnId="{77A28B41-6EB4-4525-BD63-940DC1EC8FE1}">
      <dgm:prSet/>
      <dgm:spPr/>
      <dgm:t>
        <a:bodyPr/>
        <a:lstStyle/>
        <a:p>
          <a:endParaRPr lang="en-US"/>
        </a:p>
      </dgm:t>
    </dgm:pt>
    <dgm:pt modelId="{13C89DAD-09B7-42AF-A56E-C38F3941C132}" type="sibTrans" cxnId="{77A28B41-6EB4-4525-BD63-940DC1EC8FE1}">
      <dgm:prSet/>
      <dgm:spPr/>
      <dgm:t>
        <a:bodyPr/>
        <a:lstStyle/>
        <a:p>
          <a:endParaRPr lang="en-US"/>
        </a:p>
      </dgm:t>
    </dgm:pt>
    <dgm:pt modelId="{C2DB6153-F6AD-4AD9-81E8-D9781733E02F}">
      <dgm:prSet custT="1"/>
      <dgm:spPr/>
      <dgm:t>
        <a:bodyPr/>
        <a:lstStyle/>
        <a:p>
          <a:r>
            <a:rPr lang="en-US" sz="1600" u="none" dirty="0" smtClean="0"/>
            <a:t>Composed of </a:t>
          </a:r>
          <a:r>
            <a:rPr lang="en-US" sz="1600" u="sng" dirty="0" smtClean="0"/>
            <a:t>metabolic products </a:t>
          </a:r>
          <a:r>
            <a:rPr lang="en-US" sz="1600" u="none" dirty="0" smtClean="0"/>
            <a:t>present in </a:t>
          </a:r>
          <a:r>
            <a:rPr lang="en-US" sz="1600" u="sng" dirty="0" smtClean="0"/>
            <a:t>glomerular filtrate.</a:t>
          </a:r>
          <a:endParaRPr lang="en-US" sz="1600" u="sng" dirty="0"/>
        </a:p>
      </dgm:t>
    </dgm:pt>
    <dgm:pt modelId="{427F0625-DE29-40F9-A7F6-E0632F0C8C32}" type="parTrans" cxnId="{4D27B80B-4793-48FA-919B-7BC0BC61E6E9}">
      <dgm:prSet/>
      <dgm:spPr/>
      <dgm:t>
        <a:bodyPr/>
        <a:lstStyle/>
        <a:p>
          <a:endParaRPr lang="en-US"/>
        </a:p>
      </dgm:t>
    </dgm:pt>
    <dgm:pt modelId="{1C20A24F-EC1D-4297-8237-4AAD32EC1928}" type="sibTrans" cxnId="{4D27B80B-4793-48FA-919B-7BC0BC61E6E9}">
      <dgm:prSet/>
      <dgm:spPr/>
      <dgm:t>
        <a:bodyPr/>
        <a:lstStyle/>
        <a:p>
          <a:endParaRPr lang="en-US"/>
        </a:p>
      </dgm:t>
    </dgm:pt>
    <dgm:pt modelId="{487D8F5D-C6FC-4B6F-B2C7-7B41E978B434}" type="pres">
      <dgm:prSet presAssocID="{AEDF0B53-E97C-48DF-B59D-3B39F45AC946}" presName="Name0" presStyleCnt="0">
        <dgm:presLayoutVars>
          <dgm:dir/>
          <dgm:resizeHandles val="exact"/>
        </dgm:presLayoutVars>
      </dgm:prSet>
      <dgm:spPr/>
    </dgm:pt>
    <dgm:pt modelId="{67099F40-E446-462C-8C40-CD0829C8B8B4}" type="pres">
      <dgm:prSet presAssocID="{5CBDF3A8-8AC8-48F6-B179-2708A32FDD4E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1E4EE-9E39-4928-ADB2-2EF59D43AB78}" type="pres">
      <dgm:prSet presAssocID="{13C89DAD-09B7-42AF-A56E-C38F3941C132}" presName="parSpace" presStyleCnt="0"/>
      <dgm:spPr/>
    </dgm:pt>
    <dgm:pt modelId="{A9A6C7AE-B4EF-4FE4-A232-0187C53AE659}" type="pres">
      <dgm:prSet presAssocID="{C2DB6153-F6AD-4AD9-81E8-D9781733E02F}" presName="parTxOnly" presStyleLbl="node1" presStyleIdx="1" presStyleCnt="3" custScaleX="10931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DC4D5-A360-4437-90A8-DF4BD912A143}" type="pres">
      <dgm:prSet presAssocID="{1C20A24F-EC1D-4297-8237-4AAD32EC1928}" presName="parSpace" presStyleCnt="0"/>
      <dgm:spPr/>
    </dgm:pt>
    <dgm:pt modelId="{1E193FC5-2B82-497F-A2D4-96367519DDFA}" type="pres">
      <dgm:prSet presAssocID="{79DF5F45-8DF9-48B9-830D-9D99842F7958}" presName="parTxOnly" presStyleLbl="node1" presStyleIdx="2" presStyleCnt="3" custScaleX="116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A28B41-6EB4-4525-BD63-940DC1EC8FE1}" srcId="{AEDF0B53-E97C-48DF-B59D-3B39F45AC946}" destId="{5CBDF3A8-8AC8-48F6-B179-2708A32FDD4E}" srcOrd="0" destOrd="0" parTransId="{88D3B327-5BDB-42A1-8306-D573A852B6C1}" sibTransId="{13C89DAD-09B7-42AF-A56E-C38F3941C132}"/>
    <dgm:cxn modelId="{B3D82B39-02E6-4709-A6D2-DC429EE25DA5}" type="presOf" srcId="{79DF5F45-8DF9-48B9-830D-9D99842F7958}" destId="{1E193FC5-2B82-497F-A2D4-96367519DDFA}" srcOrd="0" destOrd="0" presId="urn:microsoft.com/office/officeart/2005/8/layout/hChevron3"/>
    <dgm:cxn modelId="{E0E1E044-56FA-4FE0-A5DF-796BE7C27CCB}" type="presOf" srcId="{5CBDF3A8-8AC8-48F6-B179-2708A32FDD4E}" destId="{67099F40-E446-462C-8C40-CD0829C8B8B4}" srcOrd="0" destOrd="0" presId="urn:microsoft.com/office/officeart/2005/8/layout/hChevron3"/>
    <dgm:cxn modelId="{C817690E-5E1A-46D8-B6B8-19FBD1601A73}" type="presOf" srcId="{C2DB6153-F6AD-4AD9-81E8-D9781733E02F}" destId="{A9A6C7AE-B4EF-4FE4-A232-0187C53AE659}" srcOrd="0" destOrd="0" presId="urn:microsoft.com/office/officeart/2005/8/layout/hChevron3"/>
    <dgm:cxn modelId="{295BC02F-A61F-4C49-AB84-0F92647F48A4}" srcId="{AEDF0B53-E97C-48DF-B59D-3B39F45AC946}" destId="{79DF5F45-8DF9-48B9-830D-9D99842F7958}" srcOrd="2" destOrd="0" parTransId="{77C20A2A-92E8-49B6-8AC4-0B6B97431331}" sibTransId="{013C342F-03C1-450C-9024-A3027211B120}"/>
    <dgm:cxn modelId="{4D27B80B-4793-48FA-919B-7BC0BC61E6E9}" srcId="{AEDF0B53-E97C-48DF-B59D-3B39F45AC946}" destId="{C2DB6153-F6AD-4AD9-81E8-D9781733E02F}" srcOrd="1" destOrd="0" parTransId="{427F0625-DE29-40F9-A7F6-E0632F0C8C32}" sibTransId="{1C20A24F-EC1D-4297-8237-4AAD32EC1928}"/>
    <dgm:cxn modelId="{F54266AD-56B2-487F-9462-24FFD553924B}" type="presOf" srcId="{AEDF0B53-E97C-48DF-B59D-3B39F45AC946}" destId="{487D8F5D-C6FC-4B6F-B2C7-7B41E978B434}" srcOrd="0" destOrd="0" presId="urn:microsoft.com/office/officeart/2005/8/layout/hChevron3"/>
    <dgm:cxn modelId="{4A57B740-38BA-4A5D-BAEB-0FE98EFEFB4C}" type="presParOf" srcId="{487D8F5D-C6FC-4B6F-B2C7-7B41E978B434}" destId="{67099F40-E446-462C-8C40-CD0829C8B8B4}" srcOrd="0" destOrd="0" presId="urn:microsoft.com/office/officeart/2005/8/layout/hChevron3"/>
    <dgm:cxn modelId="{74A777F6-3C98-4881-8962-7E9B62299591}" type="presParOf" srcId="{487D8F5D-C6FC-4B6F-B2C7-7B41E978B434}" destId="{3A51E4EE-9E39-4928-ADB2-2EF59D43AB78}" srcOrd="1" destOrd="0" presId="urn:microsoft.com/office/officeart/2005/8/layout/hChevron3"/>
    <dgm:cxn modelId="{84494C07-971F-4C2A-802B-73208E658977}" type="presParOf" srcId="{487D8F5D-C6FC-4B6F-B2C7-7B41E978B434}" destId="{A9A6C7AE-B4EF-4FE4-A232-0187C53AE659}" srcOrd="2" destOrd="0" presId="urn:microsoft.com/office/officeart/2005/8/layout/hChevron3"/>
    <dgm:cxn modelId="{60280DAF-52A7-48B0-97A3-324FB6761340}" type="presParOf" srcId="{487D8F5D-C6FC-4B6F-B2C7-7B41E978B434}" destId="{B25DC4D5-A360-4437-90A8-DF4BD912A143}" srcOrd="3" destOrd="0" presId="urn:microsoft.com/office/officeart/2005/8/layout/hChevron3"/>
    <dgm:cxn modelId="{5F5E308B-812F-4ECE-B403-4E353A3A2E27}" type="presParOf" srcId="{487D8F5D-C6FC-4B6F-B2C7-7B41E978B434}" destId="{1E193FC5-2B82-497F-A2D4-96367519DDFA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F0B53-E97C-48DF-B59D-3B39F45AC946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79DF5F45-8DF9-48B9-830D-9D99842F7958}">
      <dgm:prSet phldrT="[Text]" custT="1"/>
      <dgm:spPr/>
      <dgm:t>
        <a:bodyPr/>
        <a:lstStyle/>
        <a:p>
          <a:r>
            <a:rPr lang="en-US" sz="2000" dirty="0" smtClean="0"/>
            <a:t>3. Urinary stagnation </a:t>
          </a:r>
          <a:r>
            <a:rPr lang="en-US" sz="2000" dirty="0" smtClean="0">
              <a:solidFill>
                <a:schemeClr val="bg1">
                  <a:lumMod val="50000"/>
                </a:schemeClr>
              </a:solidFill>
            </a:rPr>
            <a:t>(stasis)</a:t>
          </a:r>
        </a:p>
      </dgm:t>
    </dgm:pt>
    <dgm:pt modelId="{77C20A2A-92E8-49B6-8AC4-0B6B97431331}" type="parTrans" cxnId="{295BC02F-A61F-4C49-AB84-0F92647F48A4}">
      <dgm:prSet/>
      <dgm:spPr/>
      <dgm:t>
        <a:bodyPr/>
        <a:lstStyle/>
        <a:p>
          <a:endParaRPr lang="en-US"/>
        </a:p>
      </dgm:t>
    </dgm:pt>
    <dgm:pt modelId="{013C342F-03C1-450C-9024-A3027211B120}" type="sibTrans" cxnId="{295BC02F-A61F-4C49-AB84-0F92647F48A4}">
      <dgm:prSet/>
      <dgm:spPr/>
      <dgm:t>
        <a:bodyPr/>
        <a:lstStyle/>
        <a:p>
          <a:endParaRPr lang="en-US"/>
        </a:p>
      </dgm:t>
    </dgm:pt>
    <dgm:pt modelId="{5CBDF3A8-8AC8-48F6-B179-2708A32FDD4E}">
      <dgm:prSet custT="1"/>
      <dgm:spPr/>
      <dgm:t>
        <a:bodyPr/>
        <a:lstStyle/>
        <a:p>
          <a:r>
            <a:rPr lang="en-US" sz="1600" dirty="0" smtClean="0"/>
            <a:t>1. High concentration of metabolic products in glomerular filtrate.</a:t>
          </a:r>
        </a:p>
      </dgm:t>
    </dgm:pt>
    <dgm:pt modelId="{88D3B327-5BDB-42A1-8306-D573A852B6C1}" type="parTrans" cxnId="{77A28B41-6EB4-4525-BD63-940DC1EC8FE1}">
      <dgm:prSet/>
      <dgm:spPr/>
      <dgm:t>
        <a:bodyPr/>
        <a:lstStyle/>
        <a:p>
          <a:endParaRPr lang="en-US"/>
        </a:p>
      </dgm:t>
    </dgm:pt>
    <dgm:pt modelId="{13C89DAD-09B7-42AF-A56E-C38F3941C132}" type="sibTrans" cxnId="{77A28B41-6EB4-4525-BD63-940DC1EC8FE1}">
      <dgm:prSet/>
      <dgm:spPr/>
      <dgm:t>
        <a:bodyPr/>
        <a:lstStyle/>
        <a:p>
          <a:endParaRPr lang="en-US"/>
        </a:p>
      </dgm:t>
    </dgm:pt>
    <dgm:pt modelId="{C2DB6153-F6AD-4AD9-81E8-D9781733E02F}">
      <dgm:prSet custT="1"/>
      <dgm:spPr/>
      <dgm:t>
        <a:bodyPr/>
        <a:lstStyle/>
        <a:p>
          <a:r>
            <a:rPr lang="en-US" sz="2000" dirty="0" smtClean="0"/>
            <a:t>2. Changes in urine </a:t>
          </a:r>
          <a:r>
            <a:rPr lang="en-US" sz="2000" dirty="0" err="1" smtClean="0"/>
            <a:t>pH.</a:t>
          </a:r>
          <a:endParaRPr lang="en-US" sz="2000" dirty="0" smtClean="0"/>
        </a:p>
      </dgm:t>
    </dgm:pt>
    <dgm:pt modelId="{427F0625-DE29-40F9-A7F6-E0632F0C8C32}" type="parTrans" cxnId="{4D27B80B-4793-48FA-919B-7BC0BC61E6E9}">
      <dgm:prSet/>
      <dgm:spPr/>
      <dgm:t>
        <a:bodyPr/>
        <a:lstStyle/>
        <a:p>
          <a:endParaRPr lang="en-US"/>
        </a:p>
      </dgm:t>
    </dgm:pt>
    <dgm:pt modelId="{1C20A24F-EC1D-4297-8237-4AAD32EC1928}" type="sibTrans" cxnId="{4D27B80B-4793-48FA-919B-7BC0BC61E6E9}">
      <dgm:prSet/>
      <dgm:spPr/>
      <dgm:t>
        <a:bodyPr/>
        <a:lstStyle/>
        <a:p>
          <a:endParaRPr lang="en-US"/>
        </a:p>
      </dgm:t>
    </dgm:pt>
    <dgm:pt modelId="{4AB64779-325A-4034-88C1-0215BEE958F8}">
      <dgm:prSet custT="1"/>
      <dgm:spPr/>
      <dgm:t>
        <a:bodyPr/>
        <a:lstStyle/>
        <a:p>
          <a:r>
            <a:rPr lang="en-US" sz="1600" dirty="0" smtClean="0"/>
            <a:t>4. Deficiency of stone-forming inhibitors in urine.</a:t>
          </a:r>
        </a:p>
      </dgm:t>
    </dgm:pt>
    <dgm:pt modelId="{B125DC4C-B8CC-4576-AD2F-64D1A1C1A8BE}" type="parTrans" cxnId="{03299DEC-4820-4F3E-B665-915AA9B20DD7}">
      <dgm:prSet/>
      <dgm:spPr/>
      <dgm:t>
        <a:bodyPr/>
        <a:lstStyle/>
        <a:p>
          <a:endParaRPr lang="en-US"/>
        </a:p>
      </dgm:t>
    </dgm:pt>
    <dgm:pt modelId="{C16074DC-1269-4C99-9691-F4D94BE7C94E}" type="sibTrans" cxnId="{03299DEC-4820-4F3E-B665-915AA9B20DD7}">
      <dgm:prSet/>
      <dgm:spPr/>
      <dgm:t>
        <a:bodyPr/>
        <a:lstStyle/>
        <a:p>
          <a:endParaRPr lang="en-US"/>
        </a:p>
      </dgm:t>
    </dgm:pt>
    <dgm:pt modelId="{487D8F5D-C6FC-4B6F-B2C7-7B41E978B434}" type="pres">
      <dgm:prSet presAssocID="{AEDF0B53-E97C-48DF-B59D-3B39F45AC946}" presName="Name0" presStyleCnt="0">
        <dgm:presLayoutVars>
          <dgm:dir/>
          <dgm:resizeHandles val="exact"/>
        </dgm:presLayoutVars>
      </dgm:prSet>
      <dgm:spPr/>
    </dgm:pt>
    <dgm:pt modelId="{67099F40-E446-462C-8C40-CD0829C8B8B4}" type="pres">
      <dgm:prSet presAssocID="{5CBDF3A8-8AC8-48F6-B179-2708A32FDD4E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1E4EE-9E39-4928-ADB2-2EF59D43AB78}" type="pres">
      <dgm:prSet presAssocID="{13C89DAD-09B7-42AF-A56E-C38F3941C132}" presName="parSpace" presStyleCnt="0"/>
      <dgm:spPr/>
    </dgm:pt>
    <dgm:pt modelId="{A9A6C7AE-B4EF-4FE4-A232-0187C53AE659}" type="pres">
      <dgm:prSet presAssocID="{C2DB6153-F6AD-4AD9-81E8-D9781733E02F}" presName="parTxOnly" presStyleLbl="node1" presStyleIdx="1" presStyleCnt="4" custScaleX="109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DC4D5-A360-4437-90A8-DF4BD912A143}" type="pres">
      <dgm:prSet presAssocID="{1C20A24F-EC1D-4297-8237-4AAD32EC1928}" presName="parSpace" presStyleCnt="0"/>
      <dgm:spPr/>
    </dgm:pt>
    <dgm:pt modelId="{1E193FC5-2B82-497F-A2D4-96367519DDFA}" type="pres">
      <dgm:prSet presAssocID="{79DF5F45-8DF9-48B9-830D-9D99842F7958}" presName="parTxOnly" presStyleLbl="node1" presStyleIdx="2" presStyleCnt="4" custScaleX="116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70BDE-5870-40BE-A4A2-F16667DB8AF1}" type="pres">
      <dgm:prSet presAssocID="{013C342F-03C1-450C-9024-A3027211B120}" presName="parSpace" presStyleCnt="0"/>
      <dgm:spPr/>
    </dgm:pt>
    <dgm:pt modelId="{C9301F3E-D5D8-486A-8098-BDAE0099051B}" type="pres">
      <dgm:prSet presAssocID="{4AB64779-325A-4034-88C1-0215BEE958F8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5BC02F-A61F-4C49-AB84-0F92647F48A4}" srcId="{AEDF0B53-E97C-48DF-B59D-3B39F45AC946}" destId="{79DF5F45-8DF9-48B9-830D-9D99842F7958}" srcOrd="2" destOrd="0" parTransId="{77C20A2A-92E8-49B6-8AC4-0B6B97431331}" sibTransId="{013C342F-03C1-450C-9024-A3027211B120}"/>
    <dgm:cxn modelId="{4D27B80B-4793-48FA-919B-7BC0BC61E6E9}" srcId="{AEDF0B53-E97C-48DF-B59D-3B39F45AC946}" destId="{C2DB6153-F6AD-4AD9-81E8-D9781733E02F}" srcOrd="1" destOrd="0" parTransId="{427F0625-DE29-40F9-A7F6-E0632F0C8C32}" sibTransId="{1C20A24F-EC1D-4297-8237-4AAD32EC1928}"/>
    <dgm:cxn modelId="{A2A438C2-3A0F-4983-A4FA-141BC177871B}" type="presOf" srcId="{C2DB6153-F6AD-4AD9-81E8-D9781733E02F}" destId="{A9A6C7AE-B4EF-4FE4-A232-0187C53AE659}" srcOrd="0" destOrd="0" presId="urn:microsoft.com/office/officeart/2005/8/layout/hChevron3"/>
    <dgm:cxn modelId="{900EC37D-FAA4-49EC-88A7-C1D27C80858E}" type="presOf" srcId="{AEDF0B53-E97C-48DF-B59D-3B39F45AC946}" destId="{487D8F5D-C6FC-4B6F-B2C7-7B41E978B434}" srcOrd="0" destOrd="0" presId="urn:microsoft.com/office/officeart/2005/8/layout/hChevron3"/>
    <dgm:cxn modelId="{03299DEC-4820-4F3E-B665-915AA9B20DD7}" srcId="{AEDF0B53-E97C-48DF-B59D-3B39F45AC946}" destId="{4AB64779-325A-4034-88C1-0215BEE958F8}" srcOrd="3" destOrd="0" parTransId="{B125DC4C-B8CC-4576-AD2F-64D1A1C1A8BE}" sibTransId="{C16074DC-1269-4C99-9691-F4D94BE7C94E}"/>
    <dgm:cxn modelId="{5A0BA423-F759-457D-ADDB-99C7100190A8}" type="presOf" srcId="{4AB64779-325A-4034-88C1-0215BEE958F8}" destId="{C9301F3E-D5D8-486A-8098-BDAE0099051B}" srcOrd="0" destOrd="0" presId="urn:microsoft.com/office/officeart/2005/8/layout/hChevron3"/>
    <dgm:cxn modelId="{87EEF433-AF56-4A6E-9972-0D1090E3261E}" type="presOf" srcId="{79DF5F45-8DF9-48B9-830D-9D99842F7958}" destId="{1E193FC5-2B82-497F-A2D4-96367519DDFA}" srcOrd="0" destOrd="0" presId="urn:microsoft.com/office/officeart/2005/8/layout/hChevron3"/>
    <dgm:cxn modelId="{BB2F3981-C450-4EA5-A853-52E685303337}" type="presOf" srcId="{5CBDF3A8-8AC8-48F6-B179-2708A32FDD4E}" destId="{67099F40-E446-462C-8C40-CD0829C8B8B4}" srcOrd="0" destOrd="0" presId="urn:microsoft.com/office/officeart/2005/8/layout/hChevron3"/>
    <dgm:cxn modelId="{77A28B41-6EB4-4525-BD63-940DC1EC8FE1}" srcId="{AEDF0B53-E97C-48DF-B59D-3B39F45AC946}" destId="{5CBDF3A8-8AC8-48F6-B179-2708A32FDD4E}" srcOrd="0" destOrd="0" parTransId="{88D3B327-5BDB-42A1-8306-D573A852B6C1}" sibTransId="{13C89DAD-09B7-42AF-A56E-C38F3941C132}"/>
    <dgm:cxn modelId="{7C5CDF47-9EDA-476D-B50E-F489CA9ED412}" type="presParOf" srcId="{487D8F5D-C6FC-4B6F-B2C7-7B41E978B434}" destId="{67099F40-E446-462C-8C40-CD0829C8B8B4}" srcOrd="0" destOrd="0" presId="urn:microsoft.com/office/officeart/2005/8/layout/hChevron3"/>
    <dgm:cxn modelId="{4A6AC48F-14FA-4791-A6CF-E670499ADCD3}" type="presParOf" srcId="{487D8F5D-C6FC-4B6F-B2C7-7B41E978B434}" destId="{3A51E4EE-9E39-4928-ADB2-2EF59D43AB78}" srcOrd="1" destOrd="0" presId="urn:microsoft.com/office/officeart/2005/8/layout/hChevron3"/>
    <dgm:cxn modelId="{C1CDA07D-A762-4A69-A40B-1449AF265977}" type="presParOf" srcId="{487D8F5D-C6FC-4B6F-B2C7-7B41E978B434}" destId="{A9A6C7AE-B4EF-4FE4-A232-0187C53AE659}" srcOrd="2" destOrd="0" presId="urn:microsoft.com/office/officeart/2005/8/layout/hChevron3"/>
    <dgm:cxn modelId="{9788B2DA-C3EE-4A95-BD22-2FCCC5574B12}" type="presParOf" srcId="{487D8F5D-C6FC-4B6F-B2C7-7B41E978B434}" destId="{B25DC4D5-A360-4437-90A8-DF4BD912A143}" srcOrd="3" destOrd="0" presId="urn:microsoft.com/office/officeart/2005/8/layout/hChevron3"/>
    <dgm:cxn modelId="{A4F82CEF-DA21-46D0-B146-4423ECF57742}" type="presParOf" srcId="{487D8F5D-C6FC-4B6F-B2C7-7B41E978B434}" destId="{1E193FC5-2B82-497F-A2D4-96367519DDFA}" srcOrd="4" destOrd="0" presId="urn:microsoft.com/office/officeart/2005/8/layout/hChevron3"/>
    <dgm:cxn modelId="{3C53D4D7-2627-41F2-ADA8-3E6EC0E8949C}" type="presParOf" srcId="{487D8F5D-C6FC-4B6F-B2C7-7B41E978B434}" destId="{C7A70BDE-5870-40BE-A4A2-F16667DB8AF1}" srcOrd="5" destOrd="0" presId="urn:microsoft.com/office/officeart/2005/8/layout/hChevron3"/>
    <dgm:cxn modelId="{552CA91C-6BC9-4697-BA75-5E39F2207A43}" type="presParOf" srcId="{487D8F5D-C6FC-4B6F-B2C7-7B41E978B434}" destId="{C9301F3E-D5D8-486A-8098-BDAE0099051B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02CF75-4242-421C-85CD-7699EA1D3DB6}" type="doc">
      <dgm:prSet loTypeId="urn:microsoft.com/office/officeart/2008/layout/RadialCluster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33D35E-0C8F-4334-BD64-3746630CA84F}">
      <dgm:prSet phldrT="[Text]"/>
      <dgm:spPr>
        <a:solidFill>
          <a:srgbClr val="334E5D"/>
        </a:solidFill>
      </dgm:spPr>
      <dgm:t>
        <a:bodyPr/>
        <a:lstStyle/>
        <a:p>
          <a:r>
            <a:rPr lang="en-US" dirty="0" smtClean="0"/>
            <a:t>Kidney stones </a:t>
          </a:r>
          <a:endParaRPr lang="en-US" dirty="0"/>
        </a:p>
      </dgm:t>
    </dgm:pt>
    <dgm:pt modelId="{5852F1C8-00AF-4E48-86A4-AAA747DABF09}" type="parTrans" cxnId="{2B7847F9-DB17-482F-96E1-4C7360190203}">
      <dgm:prSet/>
      <dgm:spPr/>
      <dgm:t>
        <a:bodyPr/>
        <a:lstStyle/>
        <a:p>
          <a:endParaRPr lang="en-US"/>
        </a:p>
      </dgm:t>
    </dgm:pt>
    <dgm:pt modelId="{0FACA36C-64DF-41C2-881C-8A344DA6D94A}" type="sibTrans" cxnId="{2B7847F9-DB17-482F-96E1-4C7360190203}">
      <dgm:prSet/>
      <dgm:spPr/>
      <dgm:t>
        <a:bodyPr/>
        <a:lstStyle/>
        <a:p>
          <a:endParaRPr lang="en-US"/>
        </a:p>
      </dgm:t>
    </dgm:pt>
    <dgm:pt modelId="{F4ACCC12-DE4D-4D01-AB2E-1F0192F0EACB}">
      <dgm:prSet phldrT="[Text]"/>
      <dgm:spPr>
        <a:solidFill>
          <a:srgbClr val="729D91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+mn-ea"/>
              <a:cs typeface="Arial" charset="0"/>
            </a:rPr>
            <a:t>Uric acid</a:t>
          </a:r>
          <a:endParaRPr lang="en-US" dirty="0"/>
        </a:p>
      </dgm:t>
    </dgm:pt>
    <dgm:pt modelId="{7912168F-C2E0-470A-B787-2F5090BF3D0F}" type="parTrans" cxnId="{95265626-9A3F-4E93-9531-175CF68C982D}">
      <dgm:prSet/>
      <dgm:spPr/>
      <dgm:t>
        <a:bodyPr/>
        <a:lstStyle/>
        <a:p>
          <a:endParaRPr lang="en-US"/>
        </a:p>
      </dgm:t>
    </dgm:pt>
    <dgm:pt modelId="{C78466F3-69E2-48BD-8005-9227E8392DEA}" type="sibTrans" cxnId="{95265626-9A3F-4E93-9531-175CF68C982D}">
      <dgm:prSet/>
      <dgm:spPr/>
      <dgm:t>
        <a:bodyPr/>
        <a:lstStyle/>
        <a:p>
          <a:endParaRPr lang="en-US"/>
        </a:p>
      </dgm:t>
    </dgm:pt>
    <dgm:pt modelId="{A4A17804-38EC-4796-8C6A-08A75ED3FE67}">
      <dgm:prSet phldrT="[Text]" custT="1"/>
      <dgm:spPr>
        <a:solidFill>
          <a:srgbClr val="506582"/>
        </a:solidFill>
      </dgm:spPr>
      <dgm:t>
        <a:bodyPr/>
        <a:lstStyle/>
        <a:p>
          <a:r>
            <a:rPr lang="en-US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+mn-ea"/>
              <a:cs typeface="Arial" charset="0"/>
            </a:rPr>
            <a:t>Mg ammonium PO</a:t>
          </a:r>
          <a:r>
            <a:rPr lang="en-US" sz="2000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+mn-ea"/>
              <a:cs typeface="Arial" charset="0"/>
            </a:rPr>
            <a:t>4</a:t>
          </a:r>
          <a:endParaRPr lang="en-US" sz="2000" dirty="0"/>
        </a:p>
      </dgm:t>
    </dgm:pt>
    <dgm:pt modelId="{6348A77B-ADDA-4C47-BAB9-DFF11D9510AE}" type="parTrans" cxnId="{D6263C5E-19EC-4888-9E14-20E9AA34230F}">
      <dgm:prSet/>
      <dgm:spPr/>
      <dgm:t>
        <a:bodyPr/>
        <a:lstStyle/>
        <a:p>
          <a:endParaRPr lang="en-US"/>
        </a:p>
      </dgm:t>
    </dgm:pt>
    <dgm:pt modelId="{FC326EE7-637D-4E39-9521-3AD26F2B2A9E}" type="sibTrans" cxnId="{D6263C5E-19EC-4888-9E14-20E9AA34230F}">
      <dgm:prSet/>
      <dgm:spPr/>
      <dgm:t>
        <a:bodyPr/>
        <a:lstStyle/>
        <a:p>
          <a:endParaRPr lang="en-US"/>
        </a:p>
      </dgm:t>
    </dgm:pt>
    <dgm:pt modelId="{61A7521D-B5DB-4981-973A-60BE33B16F2B}">
      <dgm:prSet phldrT="[Text]"/>
      <dgm:spPr>
        <a:solidFill>
          <a:srgbClr val="77959C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+mn-ea"/>
              <a:cs typeface="Arial" charset="0"/>
            </a:rPr>
            <a:t>Calcium salts</a:t>
          </a:r>
          <a:endParaRPr lang="en-US" dirty="0"/>
        </a:p>
      </dgm:t>
    </dgm:pt>
    <dgm:pt modelId="{C34306B8-8FDE-4DE1-A4D3-D04E1D23CD6B}" type="parTrans" cxnId="{65AFD0EE-B30F-42F0-8BCD-405FFEFE1F0D}">
      <dgm:prSet/>
      <dgm:spPr/>
      <dgm:t>
        <a:bodyPr/>
        <a:lstStyle/>
        <a:p>
          <a:endParaRPr lang="en-US"/>
        </a:p>
      </dgm:t>
    </dgm:pt>
    <dgm:pt modelId="{C5AE4B81-D0F6-4B27-BB50-1F9488F64A8F}" type="sibTrans" cxnId="{65AFD0EE-B30F-42F0-8BCD-405FFEFE1F0D}">
      <dgm:prSet/>
      <dgm:spPr/>
      <dgm:t>
        <a:bodyPr/>
        <a:lstStyle/>
        <a:p>
          <a:endParaRPr lang="en-US"/>
        </a:p>
      </dgm:t>
    </dgm:pt>
    <dgm:pt modelId="{18F5B67B-14E9-44BF-9E20-FB2D70844C3C}">
      <dgm:prSet phldrT="[Text]"/>
      <dgm:spPr>
        <a:solidFill>
          <a:srgbClr val="5FB7A6"/>
        </a:solidFill>
      </dgm:spPr>
      <dgm:t>
        <a:bodyPr/>
        <a:lstStyle/>
        <a:p>
          <a:r>
            <a:rPr lang="en-US" dirty="0" err="1" smtClean="0"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+mn-ea"/>
              <a:cs typeface="Arial" charset="0"/>
            </a:rPr>
            <a:t>Cystine</a:t>
          </a:r>
          <a:endParaRPr lang="en-US" dirty="0"/>
        </a:p>
      </dgm:t>
    </dgm:pt>
    <dgm:pt modelId="{BABF6EA0-7888-4A7A-95E1-1AD14E8B2BD2}" type="parTrans" cxnId="{542443FE-441F-4F44-8569-C2D5688E9C77}">
      <dgm:prSet/>
      <dgm:spPr/>
      <dgm:t>
        <a:bodyPr/>
        <a:lstStyle/>
        <a:p>
          <a:endParaRPr lang="en-US"/>
        </a:p>
      </dgm:t>
    </dgm:pt>
    <dgm:pt modelId="{A48289AD-58CF-4C57-9B0B-CF0C46BEB49F}" type="sibTrans" cxnId="{542443FE-441F-4F44-8569-C2D5688E9C77}">
      <dgm:prSet/>
      <dgm:spPr/>
      <dgm:t>
        <a:bodyPr/>
        <a:lstStyle/>
        <a:p>
          <a:endParaRPr lang="en-US"/>
        </a:p>
      </dgm:t>
    </dgm:pt>
    <dgm:pt modelId="{A97CF401-EFFD-4D09-9304-10D7E497BB8F}">
      <dgm:prSet phldrT="[Text]"/>
      <dgm:spPr>
        <a:solidFill>
          <a:srgbClr val="5B8B6B"/>
        </a:solidFill>
      </dgm:spPr>
      <dgm:t>
        <a:bodyPr/>
        <a:lstStyle/>
        <a:p>
          <a:r>
            <a:rPr lang="en-US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+mn-ea"/>
              <a:cs typeface="Arial" charset="0"/>
            </a:rPr>
            <a:t>Other (xanthine, etc.)</a:t>
          </a:r>
          <a:endParaRPr lang="en-US" dirty="0"/>
        </a:p>
      </dgm:t>
    </dgm:pt>
    <dgm:pt modelId="{18812B5A-8E6F-47D3-A98E-A70FD298D7A4}" type="parTrans" cxnId="{80F48F6E-E189-41E4-B212-33E5F3E58446}">
      <dgm:prSet/>
      <dgm:spPr/>
      <dgm:t>
        <a:bodyPr/>
        <a:lstStyle/>
        <a:p>
          <a:endParaRPr lang="en-US"/>
        </a:p>
      </dgm:t>
    </dgm:pt>
    <dgm:pt modelId="{5265FC6D-5141-4A2F-9028-A83105B627B8}" type="sibTrans" cxnId="{80F48F6E-E189-41E4-B212-33E5F3E58446}">
      <dgm:prSet/>
      <dgm:spPr/>
      <dgm:t>
        <a:bodyPr/>
        <a:lstStyle/>
        <a:p>
          <a:endParaRPr lang="en-US"/>
        </a:p>
      </dgm:t>
    </dgm:pt>
    <dgm:pt modelId="{18D8F1E8-817D-4061-B30F-5F4ABD270C1B}" type="pres">
      <dgm:prSet presAssocID="{4B02CF75-4242-421C-85CD-7699EA1D3DB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5BD550-CAD1-4C58-B30E-D902801297DA}" type="pres">
      <dgm:prSet presAssocID="{AC33D35E-0C8F-4334-BD64-3746630CA84F}" presName="singleCycle" presStyleCnt="0"/>
      <dgm:spPr/>
    </dgm:pt>
    <dgm:pt modelId="{630718BC-35A4-4016-8D1B-9C655A5FB19F}" type="pres">
      <dgm:prSet presAssocID="{AC33D35E-0C8F-4334-BD64-3746630CA84F}" presName="singleCenter" presStyleLbl="node1" presStyleIdx="0" presStyleCnt="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3DEDC7F3-89EA-424C-A1B3-BCAD7D20F5F3}" type="pres">
      <dgm:prSet presAssocID="{7912168F-C2E0-470A-B787-2F5090BF3D0F}" presName="Name56" presStyleLbl="parChTrans1D2" presStyleIdx="0" presStyleCnt="5"/>
      <dgm:spPr/>
      <dgm:t>
        <a:bodyPr/>
        <a:lstStyle/>
        <a:p>
          <a:endParaRPr lang="en-US"/>
        </a:p>
      </dgm:t>
    </dgm:pt>
    <dgm:pt modelId="{32B1281F-DA5B-42CB-9188-FBC3B759AF28}" type="pres">
      <dgm:prSet presAssocID="{F4ACCC12-DE4D-4D01-AB2E-1F0192F0EACB}" presName="text0" presStyleLbl="node1" presStyleIdx="1" presStyleCnt="6" custScaleX="116745" custScaleY="116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45B3D-B0F4-439E-ADD5-171D1371396E}" type="pres">
      <dgm:prSet presAssocID="{6348A77B-ADDA-4C47-BAB9-DFF11D9510AE}" presName="Name56" presStyleLbl="parChTrans1D2" presStyleIdx="1" presStyleCnt="5"/>
      <dgm:spPr/>
      <dgm:t>
        <a:bodyPr/>
        <a:lstStyle/>
        <a:p>
          <a:endParaRPr lang="en-US"/>
        </a:p>
      </dgm:t>
    </dgm:pt>
    <dgm:pt modelId="{477B772C-8F7E-4480-B151-3F773F626DA5}" type="pres">
      <dgm:prSet presAssocID="{A4A17804-38EC-4796-8C6A-08A75ED3FE67}" presName="text0" presStyleLbl="node1" presStyleIdx="2" presStyleCnt="6" custScaleX="144524" custScaleY="1240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3AA84-1A01-42B6-9EFE-9A74A98A1524}" type="pres">
      <dgm:prSet presAssocID="{C34306B8-8FDE-4DE1-A4D3-D04E1D23CD6B}" presName="Name56" presStyleLbl="parChTrans1D2" presStyleIdx="2" presStyleCnt="5"/>
      <dgm:spPr/>
      <dgm:t>
        <a:bodyPr/>
        <a:lstStyle/>
        <a:p>
          <a:endParaRPr lang="en-US"/>
        </a:p>
      </dgm:t>
    </dgm:pt>
    <dgm:pt modelId="{C682B227-42CF-480D-9EE5-A9A80A8134AC}" type="pres">
      <dgm:prSet presAssocID="{61A7521D-B5DB-4981-973A-60BE33B16F2B}" presName="text0" presStyleLbl="node1" presStyleIdx="3" presStyleCnt="6" custScaleX="120970" custScaleY="1203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481D9E-1840-4C6A-A5F7-A1C76DCD151A}" type="pres">
      <dgm:prSet presAssocID="{BABF6EA0-7888-4A7A-95E1-1AD14E8B2BD2}" presName="Name56" presStyleLbl="parChTrans1D2" presStyleIdx="3" presStyleCnt="5"/>
      <dgm:spPr/>
      <dgm:t>
        <a:bodyPr/>
        <a:lstStyle/>
        <a:p>
          <a:endParaRPr lang="en-US"/>
        </a:p>
      </dgm:t>
    </dgm:pt>
    <dgm:pt modelId="{AA98018F-FEAF-4AE3-B496-BAE760416E30}" type="pres">
      <dgm:prSet presAssocID="{18F5B67B-14E9-44BF-9E20-FB2D70844C3C}" presName="text0" presStyleLbl="node1" presStyleIdx="4" presStyleCnt="6" custScaleX="126953" custScaleY="114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6C9C7-91C0-492B-8848-762081999901}" type="pres">
      <dgm:prSet presAssocID="{18812B5A-8E6F-47D3-A98E-A70FD298D7A4}" presName="Name56" presStyleLbl="parChTrans1D2" presStyleIdx="4" presStyleCnt="5"/>
      <dgm:spPr/>
      <dgm:t>
        <a:bodyPr/>
        <a:lstStyle/>
        <a:p>
          <a:endParaRPr lang="en-US"/>
        </a:p>
      </dgm:t>
    </dgm:pt>
    <dgm:pt modelId="{0E0537A2-29D6-4938-A8A3-E17C9B17FB9D}" type="pres">
      <dgm:prSet presAssocID="{A97CF401-EFFD-4D09-9304-10D7E497BB8F}" presName="text0" presStyleLbl="node1" presStyleIdx="5" presStyleCnt="6" custScaleX="122676" custScaleY="118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58B419-F860-4A7B-BE93-C2B3FA1D7503}" type="presOf" srcId="{4B02CF75-4242-421C-85CD-7699EA1D3DB6}" destId="{18D8F1E8-817D-4061-B30F-5F4ABD270C1B}" srcOrd="0" destOrd="0" presId="urn:microsoft.com/office/officeart/2008/layout/RadialCluster"/>
    <dgm:cxn modelId="{3C26215E-10F7-466A-B2BB-8B9E1873C511}" type="presOf" srcId="{6348A77B-ADDA-4C47-BAB9-DFF11D9510AE}" destId="{06C45B3D-B0F4-439E-ADD5-171D1371396E}" srcOrd="0" destOrd="0" presId="urn:microsoft.com/office/officeart/2008/layout/RadialCluster"/>
    <dgm:cxn modelId="{D6263C5E-19EC-4888-9E14-20E9AA34230F}" srcId="{AC33D35E-0C8F-4334-BD64-3746630CA84F}" destId="{A4A17804-38EC-4796-8C6A-08A75ED3FE67}" srcOrd="1" destOrd="0" parTransId="{6348A77B-ADDA-4C47-BAB9-DFF11D9510AE}" sibTransId="{FC326EE7-637D-4E39-9521-3AD26F2B2A9E}"/>
    <dgm:cxn modelId="{72DA8AEE-0484-476B-8849-D70A88B4CCC3}" type="presOf" srcId="{AC33D35E-0C8F-4334-BD64-3746630CA84F}" destId="{630718BC-35A4-4016-8D1B-9C655A5FB19F}" srcOrd="0" destOrd="0" presId="urn:microsoft.com/office/officeart/2008/layout/RadialCluster"/>
    <dgm:cxn modelId="{FAE1824F-DB45-4DE1-AC12-45CB74302D15}" type="presOf" srcId="{A4A17804-38EC-4796-8C6A-08A75ED3FE67}" destId="{477B772C-8F7E-4480-B151-3F773F626DA5}" srcOrd="0" destOrd="0" presId="urn:microsoft.com/office/officeart/2008/layout/RadialCluster"/>
    <dgm:cxn modelId="{F8D07D51-A4D4-4300-974C-24D7B008FDE2}" type="presOf" srcId="{C34306B8-8FDE-4DE1-A4D3-D04E1D23CD6B}" destId="{DB13AA84-1A01-42B6-9EFE-9A74A98A1524}" srcOrd="0" destOrd="0" presId="urn:microsoft.com/office/officeart/2008/layout/RadialCluster"/>
    <dgm:cxn modelId="{65AFD0EE-B30F-42F0-8BCD-405FFEFE1F0D}" srcId="{AC33D35E-0C8F-4334-BD64-3746630CA84F}" destId="{61A7521D-B5DB-4981-973A-60BE33B16F2B}" srcOrd="2" destOrd="0" parTransId="{C34306B8-8FDE-4DE1-A4D3-D04E1D23CD6B}" sibTransId="{C5AE4B81-D0F6-4B27-BB50-1F9488F64A8F}"/>
    <dgm:cxn modelId="{70A5702E-9844-4627-9E46-F59321F722C3}" type="presOf" srcId="{F4ACCC12-DE4D-4D01-AB2E-1F0192F0EACB}" destId="{32B1281F-DA5B-42CB-9188-FBC3B759AF28}" srcOrd="0" destOrd="0" presId="urn:microsoft.com/office/officeart/2008/layout/RadialCluster"/>
    <dgm:cxn modelId="{C94D6943-578D-495E-B29F-3F22B194445F}" type="presOf" srcId="{7912168F-C2E0-470A-B787-2F5090BF3D0F}" destId="{3DEDC7F3-89EA-424C-A1B3-BCAD7D20F5F3}" srcOrd="0" destOrd="0" presId="urn:microsoft.com/office/officeart/2008/layout/RadialCluster"/>
    <dgm:cxn modelId="{8E73A0C8-B00B-48D0-95F3-F53D3A9EB575}" type="presOf" srcId="{A97CF401-EFFD-4D09-9304-10D7E497BB8F}" destId="{0E0537A2-29D6-4938-A8A3-E17C9B17FB9D}" srcOrd="0" destOrd="0" presId="urn:microsoft.com/office/officeart/2008/layout/RadialCluster"/>
    <dgm:cxn modelId="{542443FE-441F-4F44-8569-C2D5688E9C77}" srcId="{AC33D35E-0C8F-4334-BD64-3746630CA84F}" destId="{18F5B67B-14E9-44BF-9E20-FB2D70844C3C}" srcOrd="3" destOrd="0" parTransId="{BABF6EA0-7888-4A7A-95E1-1AD14E8B2BD2}" sibTransId="{A48289AD-58CF-4C57-9B0B-CF0C46BEB49F}"/>
    <dgm:cxn modelId="{99C970ED-2EEA-4E64-82CF-8E7A4FDCCF52}" type="presOf" srcId="{61A7521D-B5DB-4981-973A-60BE33B16F2B}" destId="{C682B227-42CF-480D-9EE5-A9A80A8134AC}" srcOrd="0" destOrd="0" presId="urn:microsoft.com/office/officeart/2008/layout/RadialCluster"/>
    <dgm:cxn modelId="{9906EA3A-1F48-4DB9-BC98-E4636AA64210}" type="presOf" srcId="{BABF6EA0-7888-4A7A-95E1-1AD14E8B2BD2}" destId="{B8481D9E-1840-4C6A-A5F7-A1C76DCD151A}" srcOrd="0" destOrd="0" presId="urn:microsoft.com/office/officeart/2008/layout/RadialCluster"/>
    <dgm:cxn modelId="{2B7847F9-DB17-482F-96E1-4C7360190203}" srcId="{4B02CF75-4242-421C-85CD-7699EA1D3DB6}" destId="{AC33D35E-0C8F-4334-BD64-3746630CA84F}" srcOrd="0" destOrd="0" parTransId="{5852F1C8-00AF-4E48-86A4-AAA747DABF09}" sibTransId="{0FACA36C-64DF-41C2-881C-8A344DA6D94A}"/>
    <dgm:cxn modelId="{95265626-9A3F-4E93-9531-175CF68C982D}" srcId="{AC33D35E-0C8F-4334-BD64-3746630CA84F}" destId="{F4ACCC12-DE4D-4D01-AB2E-1F0192F0EACB}" srcOrd="0" destOrd="0" parTransId="{7912168F-C2E0-470A-B787-2F5090BF3D0F}" sibTransId="{C78466F3-69E2-48BD-8005-9227E8392DEA}"/>
    <dgm:cxn modelId="{80F48F6E-E189-41E4-B212-33E5F3E58446}" srcId="{AC33D35E-0C8F-4334-BD64-3746630CA84F}" destId="{A97CF401-EFFD-4D09-9304-10D7E497BB8F}" srcOrd="4" destOrd="0" parTransId="{18812B5A-8E6F-47D3-A98E-A70FD298D7A4}" sibTransId="{5265FC6D-5141-4A2F-9028-A83105B627B8}"/>
    <dgm:cxn modelId="{766A2067-6A93-474B-A510-0C2E5746371C}" type="presOf" srcId="{18812B5A-8E6F-47D3-A98E-A70FD298D7A4}" destId="{C3A6C9C7-91C0-492B-8848-762081999901}" srcOrd="0" destOrd="0" presId="urn:microsoft.com/office/officeart/2008/layout/RadialCluster"/>
    <dgm:cxn modelId="{4DDFAC18-27FB-447C-8F6E-BA89836A214C}" type="presOf" srcId="{18F5B67B-14E9-44BF-9E20-FB2D70844C3C}" destId="{AA98018F-FEAF-4AE3-B496-BAE760416E30}" srcOrd="0" destOrd="0" presId="urn:microsoft.com/office/officeart/2008/layout/RadialCluster"/>
    <dgm:cxn modelId="{95E1A0F6-D102-46C0-8DA3-B4B4CDEABCAC}" type="presParOf" srcId="{18D8F1E8-817D-4061-B30F-5F4ABD270C1B}" destId="{A65BD550-CAD1-4C58-B30E-D902801297DA}" srcOrd="0" destOrd="0" presId="urn:microsoft.com/office/officeart/2008/layout/RadialCluster"/>
    <dgm:cxn modelId="{0BB00785-5BDE-4134-8F14-C0D602AF36BE}" type="presParOf" srcId="{A65BD550-CAD1-4C58-B30E-D902801297DA}" destId="{630718BC-35A4-4016-8D1B-9C655A5FB19F}" srcOrd="0" destOrd="0" presId="urn:microsoft.com/office/officeart/2008/layout/RadialCluster"/>
    <dgm:cxn modelId="{7B98EB03-5EA2-44B0-B252-393FBA990802}" type="presParOf" srcId="{A65BD550-CAD1-4C58-B30E-D902801297DA}" destId="{3DEDC7F3-89EA-424C-A1B3-BCAD7D20F5F3}" srcOrd="1" destOrd="0" presId="urn:microsoft.com/office/officeart/2008/layout/RadialCluster"/>
    <dgm:cxn modelId="{1FB20452-A6FF-4924-A512-261662D0D95B}" type="presParOf" srcId="{A65BD550-CAD1-4C58-B30E-D902801297DA}" destId="{32B1281F-DA5B-42CB-9188-FBC3B759AF28}" srcOrd="2" destOrd="0" presId="urn:microsoft.com/office/officeart/2008/layout/RadialCluster"/>
    <dgm:cxn modelId="{EB1282E6-8DF9-4ADE-A857-1FB9AD03E07B}" type="presParOf" srcId="{A65BD550-CAD1-4C58-B30E-D902801297DA}" destId="{06C45B3D-B0F4-439E-ADD5-171D1371396E}" srcOrd="3" destOrd="0" presId="urn:microsoft.com/office/officeart/2008/layout/RadialCluster"/>
    <dgm:cxn modelId="{96750EB1-B488-4CAA-8CE0-BB92EE089E03}" type="presParOf" srcId="{A65BD550-CAD1-4C58-B30E-D902801297DA}" destId="{477B772C-8F7E-4480-B151-3F773F626DA5}" srcOrd="4" destOrd="0" presId="urn:microsoft.com/office/officeart/2008/layout/RadialCluster"/>
    <dgm:cxn modelId="{0FDD3408-EA96-4C5B-807B-B2F5DE9B413B}" type="presParOf" srcId="{A65BD550-CAD1-4C58-B30E-D902801297DA}" destId="{DB13AA84-1A01-42B6-9EFE-9A74A98A1524}" srcOrd="5" destOrd="0" presId="urn:microsoft.com/office/officeart/2008/layout/RadialCluster"/>
    <dgm:cxn modelId="{8FB1ED65-98D5-488D-BC37-B81BF05AB0B5}" type="presParOf" srcId="{A65BD550-CAD1-4C58-B30E-D902801297DA}" destId="{C682B227-42CF-480D-9EE5-A9A80A8134AC}" srcOrd="6" destOrd="0" presId="urn:microsoft.com/office/officeart/2008/layout/RadialCluster"/>
    <dgm:cxn modelId="{1D5D96D0-0016-4567-A207-A6DB2F5941CC}" type="presParOf" srcId="{A65BD550-CAD1-4C58-B30E-D902801297DA}" destId="{B8481D9E-1840-4C6A-A5F7-A1C76DCD151A}" srcOrd="7" destOrd="0" presId="urn:microsoft.com/office/officeart/2008/layout/RadialCluster"/>
    <dgm:cxn modelId="{AB97E0D1-A2F6-437B-96A2-08504ADD3494}" type="presParOf" srcId="{A65BD550-CAD1-4C58-B30E-D902801297DA}" destId="{AA98018F-FEAF-4AE3-B496-BAE760416E30}" srcOrd="8" destOrd="0" presId="urn:microsoft.com/office/officeart/2008/layout/RadialCluster"/>
    <dgm:cxn modelId="{6FEB0575-6EDE-4006-B9D5-6A449F9C00FF}" type="presParOf" srcId="{A65BD550-CAD1-4C58-B30E-D902801297DA}" destId="{C3A6C9C7-91C0-492B-8848-762081999901}" srcOrd="9" destOrd="0" presId="urn:microsoft.com/office/officeart/2008/layout/RadialCluster"/>
    <dgm:cxn modelId="{C2F2EFBF-CAA3-426E-9A87-C9D9E861E7DE}" type="presParOf" srcId="{A65BD550-CAD1-4C58-B30E-D902801297DA}" destId="{0E0537A2-29D6-4938-A8A3-E17C9B17FB9D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F94580-0B4D-104E-B599-4B2E570666DA}" type="doc">
      <dgm:prSet loTypeId="urn:microsoft.com/office/officeart/2008/layout/HalfCircleOrganizationChar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23065D-3824-0C40-ACA2-AE6D1B50750E}">
      <dgm:prSet phldrT="[Text]"/>
      <dgm:spPr/>
      <dgm:t>
        <a:bodyPr/>
        <a:lstStyle/>
        <a:p>
          <a:r>
            <a:rPr lang="en-US" dirty="0" smtClean="0"/>
            <a:t>White, hard, radio-opaque</a:t>
          </a:r>
          <a:endParaRPr lang="en-US" dirty="0"/>
        </a:p>
      </dgm:t>
    </dgm:pt>
    <dgm:pt modelId="{79AAA3AA-116A-E041-951E-6F35AD75A387}" type="parTrans" cxnId="{C391E009-8870-3344-A74C-054BC295D3F5}">
      <dgm:prSet/>
      <dgm:spPr/>
      <dgm:t>
        <a:bodyPr/>
        <a:lstStyle/>
        <a:p>
          <a:endParaRPr lang="en-US"/>
        </a:p>
      </dgm:t>
    </dgm:pt>
    <dgm:pt modelId="{B1FF97B6-5C57-7548-BA71-FE5A544D689F}" type="sibTrans" cxnId="{C391E009-8870-3344-A74C-054BC295D3F5}">
      <dgm:prSet/>
      <dgm:spPr/>
      <dgm:t>
        <a:bodyPr/>
        <a:lstStyle/>
        <a:p>
          <a:endParaRPr lang="en-US"/>
        </a:p>
      </dgm:t>
    </dgm:pt>
    <dgm:pt modelId="{92C59884-BD51-9A4F-9DB9-BFBB4599700B}" type="asst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5D7896C2-56C8-4B4A-83AF-5F1D75139000}" type="parTrans" cxnId="{ABA12903-0726-D741-9375-6C25C18B4F47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7922A64B-D6FD-2E42-BAB9-1EA73B325F1D}" type="sibTrans" cxnId="{ABA12903-0726-D741-9375-6C25C18B4F47}">
      <dgm:prSet/>
      <dgm:spPr/>
      <dgm:t>
        <a:bodyPr/>
        <a:lstStyle/>
        <a:p>
          <a:endParaRPr lang="en-US"/>
        </a:p>
      </dgm:t>
    </dgm:pt>
    <dgm:pt modelId="{3E07D3E7-418C-4C45-BAE7-EFB1630D9A77}">
      <dgm:prSet phldrT="[Text]"/>
      <dgm:spPr/>
      <dgm:t>
        <a:bodyPr/>
        <a:lstStyle/>
        <a:p>
          <a:r>
            <a:rPr lang="en-US" dirty="0" smtClean="0"/>
            <a:t>Calcium phosphate (PO4)</a:t>
          </a:r>
          <a:endParaRPr lang="en-US" dirty="0"/>
        </a:p>
      </dgm:t>
    </dgm:pt>
    <dgm:pt modelId="{3005F8C8-B764-5D41-A3FD-EF8A02A40822}" type="parTrans" cxnId="{8DCAED4B-C92B-2D4E-BB94-EA1C18661959}">
      <dgm:prSet/>
      <dgm:spPr/>
      <dgm:t>
        <a:bodyPr/>
        <a:lstStyle/>
        <a:p>
          <a:endParaRPr lang="en-US"/>
        </a:p>
      </dgm:t>
    </dgm:pt>
    <dgm:pt modelId="{BF7373E4-1D8C-4E43-B8DE-AAED27E626E1}" type="sibTrans" cxnId="{8DCAED4B-C92B-2D4E-BB94-EA1C18661959}">
      <dgm:prSet/>
      <dgm:spPr/>
      <dgm:t>
        <a:bodyPr/>
        <a:lstStyle/>
        <a:p>
          <a:endParaRPr lang="en-US"/>
        </a:p>
      </dgm:t>
    </dgm:pt>
    <dgm:pt modelId="{ED6031BA-10C6-D945-8AC2-905E067E85DC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A34573D6-A448-BE4A-96ED-10864715BAE3}" type="parTrans" cxnId="{24E26D6E-C3A7-C947-A26F-ABF9FDC26D66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BB9CE5AF-06E3-7D48-A283-A49DDA8B5467}" type="sibTrans" cxnId="{24E26D6E-C3A7-C947-A26F-ABF9FDC26D66}">
      <dgm:prSet/>
      <dgm:spPr/>
      <dgm:t>
        <a:bodyPr/>
        <a:lstStyle/>
        <a:p>
          <a:endParaRPr lang="en-US"/>
        </a:p>
      </dgm:t>
    </dgm:pt>
    <dgm:pt modelId="{E013A39F-084F-034C-ACA8-B181A5753779}">
      <dgm:prSet phldrT="[Text]"/>
      <dgm:spPr/>
      <dgm:t>
        <a:bodyPr/>
        <a:lstStyle/>
        <a:p>
          <a:r>
            <a:rPr lang="en-US" dirty="0" smtClean="0"/>
            <a:t>Calcium Oxalate</a:t>
          </a:r>
          <a:endParaRPr lang="en-US" dirty="0"/>
        </a:p>
      </dgm:t>
    </dgm:pt>
    <dgm:pt modelId="{0B95B164-0AC3-BC41-B5C5-E05BAF6B116C}" type="parTrans" cxnId="{BD6C3E2C-E758-594B-9ACA-E4B0C00E9D88}">
      <dgm:prSet/>
      <dgm:spPr/>
      <dgm:t>
        <a:bodyPr/>
        <a:lstStyle/>
        <a:p>
          <a:endParaRPr lang="en-US"/>
        </a:p>
      </dgm:t>
    </dgm:pt>
    <dgm:pt modelId="{46ADA8FC-5937-A84C-AF03-F5F356F5AABA}" type="sibTrans" cxnId="{BD6C3E2C-E758-594B-9ACA-E4B0C00E9D88}">
      <dgm:prSet/>
      <dgm:spPr/>
      <dgm:t>
        <a:bodyPr/>
        <a:lstStyle/>
        <a:p>
          <a:pPr rtl="0"/>
          <a:endParaRPr lang="en-US"/>
        </a:p>
      </dgm:t>
    </dgm:pt>
    <dgm:pt modelId="{B2EDF87D-BEFA-2C4A-8A6A-107D250346CD}">
      <dgm:prSet/>
      <dgm:spPr/>
      <dgm:t>
        <a:bodyPr/>
        <a:lstStyle/>
        <a:p>
          <a:endParaRPr lang="en-US"/>
        </a:p>
      </dgm:t>
    </dgm:pt>
    <dgm:pt modelId="{0ED28FB7-451C-FF46-B22D-63E5D36AC42B}" type="parTrans" cxnId="{9476FF01-0CC8-D043-90F6-565020E939F0}">
      <dgm:prSet/>
      <dgm:spPr/>
      <dgm:t>
        <a:bodyPr/>
        <a:lstStyle/>
        <a:p>
          <a:endParaRPr lang="en-US"/>
        </a:p>
      </dgm:t>
    </dgm:pt>
    <dgm:pt modelId="{409529AC-8718-7042-8000-8BD9B109397D}" type="sibTrans" cxnId="{9476FF01-0CC8-D043-90F6-565020E939F0}">
      <dgm:prSet/>
      <dgm:spPr/>
      <dgm:t>
        <a:bodyPr/>
        <a:lstStyle/>
        <a:p>
          <a:endParaRPr lang="en-US"/>
        </a:p>
      </dgm:t>
    </dgm:pt>
    <dgm:pt modelId="{F4B29CAA-F6C6-A24C-A5EE-849A42BC48A1}">
      <dgm:prSet phldrT="[Text]"/>
      <dgm:spPr/>
      <dgm:t>
        <a:bodyPr/>
        <a:lstStyle/>
        <a:p>
          <a:r>
            <a:rPr lang="en-US" dirty="0" smtClean="0"/>
            <a:t>Calcium Salt Stones</a:t>
          </a:r>
          <a:endParaRPr lang="en-US" dirty="0"/>
        </a:p>
      </dgm:t>
    </dgm:pt>
    <dgm:pt modelId="{996E5FCA-0669-414D-A00C-E01C91E7D7B5}" type="parTrans" cxnId="{B6D7CD02-A0E9-A445-99CC-18324FBEDDF9}">
      <dgm:prSet/>
      <dgm:spPr/>
      <dgm:t>
        <a:bodyPr/>
        <a:lstStyle/>
        <a:p>
          <a:endParaRPr lang="en-US"/>
        </a:p>
      </dgm:t>
    </dgm:pt>
    <dgm:pt modelId="{3BFC1761-063C-7941-B228-CDC37F131FB1}" type="sibTrans" cxnId="{B6D7CD02-A0E9-A445-99CC-18324FBEDDF9}">
      <dgm:prSet/>
      <dgm:spPr/>
      <dgm:t>
        <a:bodyPr/>
        <a:lstStyle/>
        <a:p>
          <a:endParaRPr lang="en-US"/>
        </a:p>
      </dgm:t>
    </dgm:pt>
    <dgm:pt modelId="{AF15BF4E-C2FB-5244-9730-8199E802C546}" type="pres">
      <dgm:prSet presAssocID="{3EF94580-0B4D-104E-B599-4B2E570666D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36D3BD-7285-1640-BE30-54E5CB01FFE4}" type="pres">
      <dgm:prSet presAssocID="{B2EDF87D-BEFA-2C4A-8A6A-107D250346CD}" presName="hierRoot1" presStyleCnt="0">
        <dgm:presLayoutVars>
          <dgm:hierBranch val="init"/>
        </dgm:presLayoutVars>
      </dgm:prSet>
      <dgm:spPr/>
    </dgm:pt>
    <dgm:pt modelId="{4DFFEE66-57EE-DD42-8A6D-D7924B7EE838}" type="pres">
      <dgm:prSet presAssocID="{B2EDF87D-BEFA-2C4A-8A6A-107D250346CD}" presName="rootComposite1" presStyleCnt="0"/>
      <dgm:spPr/>
    </dgm:pt>
    <dgm:pt modelId="{341393C4-EE68-884F-8B58-E7005CAFAF83}" type="pres">
      <dgm:prSet presAssocID="{B2EDF87D-BEFA-2C4A-8A6A-107D250346CD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B3EAA7-BD3C-7E44-9556-2F59B6531E52}" type="pres">
      <dgm:prSet presAssocID="{B2EDF87D-BEFA-2C4A-8A6A-107D250346CD}" presName="topArc1" presStyleLbl="parChTrans1D1" presStyleIdx="0" presStyleCnt="14"/>
      <dgm:spPr>
        <a:ln>
          <a:noFill/>
        </a:ln>
      </dgm:spPr>
    </dgm:pt>
    <dgm:pt modelId="{6B80EA93-9D6F-5F46-A96F-EC30FA2A14E7}" type="pres">
      <dgm:prSet presAssocID="{B2EDF87D-BEFA-2C4A-8A6A-107D250346CD}" presName="bottomArc1" presStyleLbl="parChTrans1D1" presStyleIdx="1" presStyleCnt="14"/>
      <dgm:spPr>
        <a:ln>
          <a:noFill/>
        </a:ln>
      </dgm:spPr>
    </dgm:pt>
    <dgm:pt modelId="{6185E3FD-1433-7242-80EB-FA96B38CD34E}" type="pres">
      <dgm:prSet presAssocID="{B2EDF87D-BEFA-2C4A-8A6A-107D250346CD}" presName="topConnNode1" presStyleLbl="node1" presStyleIdx="0" presStyleCnt="0"/>
      <dgm:spPr/>
      <dgm:t>
        <a:bodyPr/>
        <a:lstStyle/>
        <a:p>
          <a:endParaRPr lang="en-US"/>
        </a:p>
      </dgm:t>
    </dgm:pt>
    <dgm:pt modelId="{312920FC-9029-D247-A68F-E808CD93F1F2}" type="pres">
      <dgm:prSet presAssocID="{B2EDF87D-BEFA-2C4A-8A6A-107D250346CD}" presName="hierChild2" presStyleCnt="0"/>
      <dgm:spPr/>
    </dgm:pt>
    <dgm:pt modelId="{A4ABF248-4A77-AC4B-A87F-45D1EF672A36}" type="pres">
      <dgm:prSet presAssocID="{79AAA3AA-116A-E041-951E-6F35AD75A387}" presName="Name28" presStyleLbl="parChTrans1D2" presStyleIdx="0" presStyleCnt="1"/>
      <dgm:spPr/>
      <dgm:t>
        <a:bodyPr/>
        <a:lstStyle/>
        <a:p>
          <a:endParaRPr lang="en-US"/>
        </a:p>
      </dgm:t>
    </dgm:pt>
    <dgm:pt modelId="{41E33197-98F2-574E-8831-3C16C645C8BB}" type="pres">
      <dgm:prSet presAssocID="{5A23065D-3824-0C40-ACA2-AE6D1B50750E}" presName="hierRoot2" presStyleCnt="0">
        <dgm:presLayoutVars>
          <dgm:hierBranch val="init"/>
        </dgm:presLayoutVars>
      </dgm:prSet>
      <dgm:spPr/>
    </dgm:pt>
    <dgm:pt modelId="{87E44687-28FA-E34B-9D4E-F212183B76B2}" type="pres">
      <dgm:prSet presAssocID="{5A23065D-3824-0C40-ACA2-AE6D1B50750E}" presName="rootComposite2" presStyleCnt="0"/>
      <dgm:spPr/>
    </dgm:pt>
    <dgm:pt modelId="{93E7B5F6-42E3-1F46-AF6F-2DB54D7B2503}" type="pres">
      <dgm:prSet presAssocID="{5A23065D-3824-0C40-ACA2-AE6D1B50750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33BCAE-B5B2-2241-9A59-9363C3EC7CEB}" type="pres">
      <dgm:prSet presAssocID="{5A23065D-3824-0C40-ACA2-AE6D1B50750E}" presName="topArc2" presStyleLbl="parChTrans1D1" presStyleIdx="2" presStyleCnt="14"/>
      <dgm:spPr/>
    </dgm:pt>
    <dgm:pt modelId="{941F527C-7B21-194E-9E7B-2873860061E8}" type="pres">
      <dgm:prSet presAssocID="{5A23065D-3824-0C40-ACA2-AE6D1B50750E}" presName="bottomArc2" presStyleLbl="parChTrans1D1" presStyleIdx="3" presStyleCnt="14"/>
      <dgm:spPr/>
    </dgm:pt>
    <dgm:pt modelId="{D12B4830-0AA7-1F40-BDAE-7E9CE82AC2B3}" type="pres">
      <dgm:prSet presAssocID="{5A23065D-3824-0C40-ACA2-AE6D1B50750E}" presName="topConnNode2" presStyleLbl="node2" presStyleIdx="0" presStyleCnt="0"/>
      <dgm:spPr/>
      <dgm:t>
        <a:bodyPr/>
        <a:lstStyle/>
        <a:p>
          <a:endParaRPr lang="en-US"/>
        </a:p>
      </dgm:t>
    </dgm:pt>
    <dgm:pt modelId="{CD768D91-7A90-B843-B7E5-FC14E4A4A513}" type="pres">
      <dgm:prSet presAssocID="{5A23065D-3824-0C40-ACA2-AE6D1B50750E}" presName="hierChild4" presStyleCnt="0"/>
      <dgm:spPr/>
    </dgm:pt>
    <dgm:pt modelId="{4BE3EE62-AB04-5D4F-B71C-A80243946EF0}" type="pres">
      <dgm:prSet presAssocID="{3005F8C8-B764-5D41-A3FD-EF8A02A40822}" presName="Name28" presStyleLbl="parChTrans1D3" presStyleIdx="0" presStyleCnt="4"/>
      <dgm:spPr/>
      <dgm:t>
        <a:bodyPr/>
        <a:lstStyle/>
        <a:p>
          <a:endParaRPr lang="en-US"/>
        </a:p>
      </dgm:t>
    </dgm:pt>
    <dgm:pt modelId="{7E067ED8-C035-894B-8507-D373C6DF6FEE}" type="pres">
      <dgm:prSet presAssocID="{3E07D3E7-418C-4C45-BAE7-EFB1630D9A77}" presName="hierRoot2" presStyleCnt="0">
        <dgm:presLayoutVars>
          <dgm:hierBranch val="init"/>
        </dgm:presLayoutVars>
      </dgm:prSet>
      <dgm:spPr/>
    </dgm:pt>
    <dgm:pt modelId="{DEAF757C-ACEE-9D4A-A453-D99C234CD56C}" type="pres">
      <dgm:prSet presAssocID="{3E07D3E7-418C-4C45-BAE7-EFB1630D9A77}" presName="rootComposite2" presStyleCnt="0"/>
      <dgm:spPr/>
    </dgm:pt>
    <dgm:pt modelId="{2DA27D68-613E-544C-B0AF-8FF3B22B6BDA}" type="pres">
      <dgm:prSet presAssocID="{3E07D3E7-418C-4C45-BAE7-EFB1630D9A77}" presName="rootText2" presStyleLbl="alignAcc1" presStyleIdx="0" presStyleCnt="0" custLinFactY="-100000" custLinFactNeighborX="49695" custLinFactNeighborY="-1370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B1DFC8-21AD-4641-A5FF-67EA1DC90F16}" type="pres">
      <dgm:prSet presAssocID="{3E07D3E7-418C-4C45-BAE7-EFB1630D9A77}" presName="topArc2" presStyleLbl="parChTrans1D1" presStyleIdx="4" presStyleCnt="14"/>
      <dgm:spPr/>
    </dgm:pt>
    <dgm:pt modelId="{4A258427-3C0A-0D40-871A-D07A255B5226}" type="pres">
      <dgm:prSet presAssocID="{3E07D3E7-418C-4C45-BAE7-EFB1630D9A77}" presName="bottomArc2" presStyleLbl="parChTrans1D1" presStyleIdx="5" presStyleCnt="14"/>
      <dgm:spPr/>
    </dgm:pt>
    <dgm:pt modelId="{461125DB-CA26-5848-8185-111BD53A03DB}" type="pres">
      <dgm:prSet presAssocID="{3E07D3E7-418C-4C45-BAE7-EFB1630D9A77}" presName="topConnNode2" presStyleLbl="node3" presStyleIdx="0" presStyleCnt="0"/>
      <dgm:spPr/>
      <dgm:t>
        <a:bodyPr/>
        <a:lstStyle/>
        <a:p>
          <a:endParaRPr lang="en-US"/>
        </a:p>
      </dgm:t>
    </dgm:pt>
    <dgm:pt modelId="{01EB68D3-DFDD-504E-9360-CF3EDF8EBBDE}" type="pres">
      <dgm:prSet presAssocID="{3E07D3E7-418C-4C45-BAE7-EFB1630D9A77}" presName="hierChild4" presStyleCnt="0"/>
      <dgm:spPr/>
    </dgm:pt>
    <dgm:pt modelId="{CF8EBCAD-EA77-6344-8F31-3D987A18A6C4}" type="pres">
      <dgm:prSet presAssocID="{3E07D3E7-418C-4C45-BAE7-EFB1630D9A77}" presName="hierChild5" presStyleCnt="0"/>
      <dgm:spPr/>
    </dgm:pt>
    <dgm:pt modelId="{0F5E73E6-D892-204D-9B0A-D6A13F683337}" type="pres">
      <dgm:prSet presAssocID="{A34573D6-A448-BE4A-96ED-10864715BAE3}" presName="Name28" presStyleLbl="parChTrans1D3" presStyleIdx="1" presStyleCnt="4"/>
      <dgm:spPr/>
      <dgm:t>
        <a:bodyPr/>
        <a:lstStyle/>
        <a:p>
          <a:endParaRPr lang="en-US"/>
        </a:p>
      </dgm:t>
    </dgm:pt>
    <dgm:pt modelId="{4F1DE747-10E0-F44F-BECD-D13A5086354D}" type="pres">
      <dgm:prSet presAssocID="{ED6031BA-10C6-D945-8AC2-905E067E85DC}" presName="hierRoot2" presStyleCnt="0">
        <dgm:presLayoutVars>
          <dgm:hierBranch val="init"/>
        </dgm:presLayoutVars>
      </dgm:prSet>
      <dgm:spPr/>
    </dgm:pt>
    <dgm:pt modelId="{B266451F-F8CD-214D-9FAA-A88DB3E1AC96}" type="pres">
      <dgm:prSet presAssocID="{ED6031BA-10C6-D945-8AC2-905E067E85DC}" presName="rootComposite2" presStyleCnt="0"/>
      <dgm:spPr/>
    </dgm:pt>
    <dgm:pt modelId="{1EE6433E-CCCA-2441-937F-E523C5BB6BEB}" type="pres">
      <dgm:prSet presAssocID="{ED6031BA-10C6-D945-8AC2-905E067E85D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881254-0CA6-B34D-B211-BDDE3AA1A7A7}" type="pres">
      <dgm:prSet presAssocID="{ED6031BA-10C6-D945-8AC2-905E067E85DC}" presName="topArc2" presStyleLbl="parChTrans1D1" presStyleIdx="6" presStyleCnt="14"/>
      <dgm:spPr>
        <a:ln>
          <a:noFill/>
        </a:ln>
      </dgm:spPr>
    </dgm:pt>
    <dgm:pt modelId="{B74F874E-09CC-FE40-AE8A-A2063D6638A5}" type="pres">
      <dgm:prSet presAssocID="{ED6031BA-10C6-D945-8AC2-905E067E85DC}" presName="bottomArc2" presStyleLbl="parChTrans1D1" presStyleIdx="7" presStyleCnt="14"/>
      <dgm:spPr>
        <a:ln>
          <a:noFill/>
        </a:ln>
      </dgm:spPr>
    </dgm:pt>
    <dgm:pt modelId="{022F02F9-1795-B847-B5A8-F21CE3148A0E}" type="pres">
      <dgm:prSet presAssocID="{ED6031BA-10C6-D945-8AC2-905E067E85DC}" presName="topConnNode2" presStyleLbl="node3" presStyleIdx="0" presStyleCnt="0"/>
      <dgm:spPr/>
      <dgm:t>
        <a:bodyPr/>
        <a:lstStyle/>
        <a:p>
          <a:endParaRPr lang="en-US"/>
        </a:p>
      </dgm:t>
    </dgm:pt>
    <dgm:pt modelId="{2950F40A-8513-F04B-9984-3718B46BF80D}" type="pres">
      <dgm:prSet presAssocID="{ED6031BA-10C6-D945-8AC2-905E067E85DC}" presName="hierChild4" presStyleCnt="0"/>
      <dgm:spPr/>
    </dgm:pt>
    <dgm:pt modelId="{A9C36E2D-8873-534D-AD30-349A71B5FA45}" type="pres">
      <dgm:prSet presAssocID="{ED6031BA-10C6-D945-8AC2-905E067E85DC}" presName="hierChild5" presStyleCnt="0"/>
      <dgm:spPr/>
    </dgm:pt>
    <dgm:pt modelId="{E170B327-D92A-AD46-8C46-D2939471DE56}" type="pres">
      <dgm:prSet presAssocID="{0B95B164-0AC3-BC41-B5C5-E05BAF6B116C}" presName="Name28" presStyleLbl="parChTrans1D3" presStyleIdx="2" presStyleCnt="4"/>
      <dgm:spPr/>
      <dgm:t>
        <a:bodyPr/>
        <a:lstStyle/>
        <a:p>
          <a:endParaRPr lang="en-US"/>
        </a:p>
      </dgm:t>
    </dgm:pt>
    <dgm:pt modelId="{92BBB694-445D-3141-8906-B221301AA412}" type="pres">
      <dgm:prSet presAssocID="{E013A39F-084F-034C-ACA8-B181A5753779}" presName="hierRoot2" presStyleCnt="0">
        <dgm:presLayoutVars>
          <dgm:hierBranch val="init"/>
        </dgm:presLayoutVars>
      </dgm:prSet>
      <dgm:spPr/>
    </dgm:pt>
    <dgm:pt modelId="{D2B75390-4E78-5042-9CC1-2AA9151D8711}" type="pres">
      <dgm:prSet presAssocID="{E013A39F-084F-034C-ACA8-B181A5753779}" presName="rootComposite2" presStyleCnt="0"/>
      <dgm:spPr/>
    </dgm:pt>
    <dgm:pt modelId="{D6CE3F9D-9919-CE44-9466-4AF54A1B5540}" type="pres">
      <dgm:prSet presAssocID="{E013A39F-084F-034C-ACA8-B181A5753779}" presName="rootText2" presStyleLbl="alignAcc1" presStyleIdx="0" presStyleCnt="0" custScaleY="94460" custLinFactX="-96529" custLinFactY="-300000" custLinFactNeighborX="-100000" custLinFactNeighborY="-3725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9CC244-6714-4147-99DB-B4B9B21E7497}" type="pres">
      <dgm:prSet presAssocID="{E013A39F-084F-034C-ACA8-B181A5753779}" presName="topArc2" presStyleLbl="parChTrans1D1" presStyleIdx="8" presStyleCnt="14"/>
      <dgm:spPr/>
    </dgm:pt>
    <dgm:pt modelId="{9525AFC9-FB21-D644-9A3A-B87FEDF61D3E}" type="pres">
      <dgm:prSet presAssocID="{E013A39F-084F-034C-ACA8-B181A5753779}" presName="bottomArc2" presStyleLbl="parChTrans1D1" presStyleIdx="9" presStyleCnt="14"/>
      <dgm:spPr/>
    </dgm:pt>
    <dgm:pt modelId="{D815EF72-501E-1149-B22B-EC1D38D4782B}" type="pres">
      <dgm:prSet presAssocID="{E013A39F-084F-034C-ACA8-B181A5753779}" presName="topConnNode2" presStyleLbl="node3" presStyleIdx="0" presStyleCnt="0"/>
      <dgm:spPr/>
      <dgm:t>
        <a:bodyPr/>
        <a:lstStyle/>
        <a:p>
          <a:endParaRPr lang="en-US"/>
        </a:p>
      </dgm:t>
    </dgm:pt>
    <dgm:pt modelId="{C18057F7-104E-1240-8543-82C7AB3404E3}" type="pres">
      <dgm:prSet presAssocID="{E013A39F-084F-034C-ACA8-B181A5753779}" presName="hierChild4" presStyleCnt="0"/>
      <dgm:spPr/>
    </dgm:pt>
    <dgm:pt modelId="{E7FCD0B6-B512-3C46-873C-1AC4356A21A0}" type="pres">
      <dgm:prSet presAssocID="{E013A39F-084F-034C-ACA8-B181A5753779}" presName="hierChild5" presStyleCnt="0"/>
      <dgm:spPr/>
    </dgm:pt>
    <dgm:pt modelId="{1C49DCB0-213D-3741-90FF-95FC50FC586B}" type="pres">
      <dgm:prSet presAssocID="{5A23065D-3824-0C40-ACA2-AE6D1B50750E}" presName="hierChild5" presStyleCnt="0"/>
      <dgm:spPr/>
    </dgm:pt>
    <dgm:pt modelId="{83C15F62-90AB-B345-A3D6-32813772341A}" type="pres">
      <dgm:prSet presAssocID="{5D7896C2-56C8-4B4A-83AF-5F1D75139000}" presName="Name101" presStyleLbl="parChTrans1D3" presStyleIdx="3" presStyleCnt="4"/>
      <dgm:spPr/>
      <dgm:t>
        <a:bodyPr/>
        <a:lstStyle/>
        <a:p>
          <a:endParaRPr lang="en-US"/>
        </a:p>
      </dgm:t>
    </dgm:pt>
    <dgm:pt modelId="{D0F48F2E-D311-2943-B0D3-7263465409A1}" type="pres">
      <dgm:prSet presAssocID="{92C59884-BD51-9A4F-9DB9-BFBB4599700B}" presName="hierRoot3" presStyleCnt="0">
        <dgm:presLayoutVars>
          <dgm:hierBranch val="init"/>
        </dgm:presLayoutVars>
      </dgm:prSet>
      <dgm:spPr/>
    </dgm:pt>
    <dgm:pt modelId="{5394E723-2981-9A48-B28C-8123D873F124}" type="pres">
      <dgm:prSet presAssocID="{92C59884-BD51-9A4F-9DB9-BFBB4599700B}" presName="rootComposite3" presStyleCnt="0"/>
      <dgm:spPr/>
    </dgm:pt>
    <dgm:pt modelId="{DE8B59E6-1B2B-7B43-9976-82F1078FB4FF}" type="pres">
      <dgm:prSet presAssocID="{92C59884-BD51-9A4F-9DB9-BFBB4599700B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2118E7-8285-5545-962F-37797C3E25D0}" type="pres">
      <dgm:prSet presAssocID="{92C59884-BD51-9A4F-9DB9-BFBB4599700B}" presName="topArc3" presStyleLbl="parChTrans1D1" presStyleIdx="10" presStyleCnt="14"/>
      <dgm:spPr>
        <a:ln>
          <a:noFill/>
        </a:ln>
      </dgm:spPr>
    </dgm:pt>
    <dgm:pt modelId="{04116F60-428E-554A-A98A-BFB7214C51E6}" type="pres">
      <dgm:prSet presAssocID="{92C59884-BD51-9A4F-9DB9-BFBB4599700B}" presName="bottomArc3" presStyleLbl="parChTrans1D1" presStyleIdx="11" presStyleCnt="14"/>
      <dgm:spPr>
        <a:ln>
          <a:noFill/>
        </a:ln>
      </dgm:spPr>
    </dgm:pt>
    <dgm:pt modelId="{72CAF6FC-0176-8945-AE50-6E2251310954}" type="pres">
      <dgm:prSet presAssocID="{92C59884-BD51-9A4F-9DB9-BFBB4599700B}" presName="topConnNode3" presStyleLbl="asst2" presStyleIdx="0" presStyleCnt="0"/>
      <dgm:spPr/>
      <dgm:t>
        <a:bodyPr/>
        <a:lstStyle/>
        <a:p>
          <a:endParaRPr lang="en-US"/>
        </a:p>
      </dgm:t>
    </dgm:pt>
    <dgm:pt modelId="{DBE2BCE1-FB73-3C46-A2F2-224200B294D8}" type="pres">
      <dgm:prSet presAssocID="{92C59884-BD51-9A4F-9DB9-BFBB4599700B}" presName="hierChild6" presStyleCnt="0"/>
      <dgm:spPr/>
    </dgm:pt>
    <dgm:pt modelId="{24E6DE48-9327-9444-BE22-CD4210C98379}" type="pres">
      <dgm:prSet presAssocID="{92C59884-BD51-9A4F-9DB9-BFBB4599700B}" presName="hierChild7" presStyleCnt="0"/>
      <dgm:spPr/>
    </dgm:pt>
    <dgm:pt modelId="{CD52629E-D762-3E49-BA8F-F03188F265ED}" type="pres">
      <dgm:prSet presAssocID="{B2EDF87D-BEFA-2C4A-8A6A-107D250346CD}" presName="hierChild3" presStyleCnt="0"/>
      <dgm:spPr/>
    </dgm:pt>
    <dgm:pt modelId="{0139D89F-5531-5044-AA50-72FAB87B559F}" type="pres">
      <dgm:prSet presAssocID="{F4B29CAA-F6C6-A24C-A5EE-849A42BC48A1}" presName="hierRoot1" presStyleCnt="0">
        <dgm:presLayoutVars>
          <dgm:hierBranch val="init"/>
        </dgm:presLayoutVars>
      </dgm:prSet>
      <dgm:spPr/>
    </dgm:pt>
    <dgm:pt modelId="{58FC065F-02E6-3243-AD65-9BEC81602616}" type="pres">
      <dgm:prSet presAssocID="{F4B29CAA-F6C6-A24C-A5EE-849A42BC48A1}" presName="rootComposite1" presStyleCnt="0"/>
      <dgm:spPr/>
    </dgm:pt>
    <dgm:pt modelId="{7E35DCE8-CFA4-BB46-A4D7-75C02AD8F089}" type="pres">
      <dgm:prSet presAssocID="{F4B29CAA-F6C6-A24C-A5EE-849A42BC48A1}" presName="rootText1" presStyleLbl="alignAcc1" presStyleIdx="0" presStyleCnt="0" custLinFactX="-15750" custLinFactNeighborX="-100000" custLinFactNeighborY="-4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D5CDA3-2B59-7945-924A-317440C491C5}" type="pres">
      <dgm:prSet presAssocID="{F4B29CAA-F6C6-A24C-A5EE-849A42BC48A1}" presName="topArc1" presStyleLbl="parChTrans1D1" presStyleIdx="12" presStyleCnt="14"/>
      <dgm:spPr/>
    </dgm:pt>
    <dgm:pt modelId="{94E3B3F8-11B4-D24F-9087-EC60D72F4154}" type="pres">
      <dgm:prSet presAssocID="{F4B29CAA-F6C6-A24C-A5EE-849A42BC48A1}" presName="bottomArc1" presStyleLbl="parChTrans1D1" presStyleIdx="13" presStyleCnt="14"/>
      <dgm:spPr/>
    </dgm:pt>
    <dgm:pt modelId="{EFE86988-BE26-B34F-B879-20846A5AAE0C}" type="pres">
      <dgm:prSet presAssocID="{F4B29CAA-F6C6-A24C-A5EE-849A42BC48A1}" presName="topConnNode1" presStyleLbl="node1" presStyleIdx="0" presStyleCnt="0"/>
      <dgm:spPr/>
      <dgm:t>
        <a:bodyPr/>
        <a:lstStyle/>
        <a:p>
          <a:endParaRPr lang="en-US"/>
        </a:p>
      </dgm:t>
    </dgm:pt>
    <dgm:pt modelId="{ED1C1BF0-C213-3141-993F-8BB13BC379C5}" type="pres">
      <dgm:prSet presAssocID="{F4B29CAA-F6C6-A24C-A5EE-849A42BC48A1}" presName="hierChild2" presStyleCnt="0"/>
      <dgm:spPr/>
    </dgm:pt>
    <dgm:pt modelId="{4F74EDE3-77B9-E648-8A70-D22F7288A1E1}" type="pres">
      <dgm:prSet presAssocID="{F4B29CAA-F6C6-A24C-A5EE-849A42BC48A1}" presName="hierChild3" presStyleCnt="0"/>
      <dgm:spPr/>
    </dgm:pt>
  </dgm:ptLst>
  <dgm:cxnLst>
    <dgm:cxn modelId="{28DF603D-67E9-AE4E-A3EA-BA2A0AD8C8F8}" type="presOf" srcId="{B2EDF87D-BEFA-2C4A-8A6A-107D250346CD}" destId="{341393C4-EE68-884F-8B58-E7005CAFAF83}" srcOrd="0" destOrd="0" presId="urn:microsoft.com/office/officeart/2008/layout/HalfCircleOrganizationChart"/>
    <dgm:cxn modelId="{294FE996-67A6-DB48-B676-53E47CAC2396}" type="presOf" srcId="{3005F8C8-B764-5D41-A3FD-EF8A02A40822}" destId="{4BE3EE62-AB04-5D4F-B71C-A80243946EF0}" srcOrd="0" destOrd="0" presId="urn:microsoft.com/office/officeart/2008/layout/HalfCircleOrganizationChart"/>
    <dgm:cxn modelId="{DCD49AF5-4DD4-D247-8B7C-003879B00167}" type="presOf" srcId="{0B95B164-0AC3-BC41-B5C5-E05BAF6B116C}" destId="{E170B327-D92A-AD46-8C46-D2939471DE56}" srcOrd="0" destOrd="0" presId="urn:microsoft.com/office/officeart/2008/layout/HalfCircleOrganizationChart"/>
    <dgm:cxn modelId="{3A67B520-FEEB-AC46-BD0B-AE20F4E924C3}" type="presOf" srcId="{92C59884-BD51-9A4F-9DB9-BFBB4599700B}" destId="{72CAF6FC-0176-8945-AE50-6E2251310954}" srcOrd="1" destOrd="0" presId="urn:microsoft.com/office/officeart/2008/layout/HalfCircleOrganizationChart"/>
    <dgm:cxn modelId="{74F7B248-61E9-0644-A0AF-4DBCEB27A495}" type="presOf" srcId="{92C59884-BD51-9A4F-9DB9-BFBB4599700B}" destId="{DE8B59E6-1B2B-7B43-9976-82F1078FB4FF}" srcOrd="0" destOrd="0" presId="urn:microsoft.com/office/officeart/2008/layout/HalfCircleOrganizationChart"/>
    <dgm:cxn modelId="{9476FF01-0CC8-D043-90F6-565020E939F0}" srcId="{3EF94580-0B4D-104E-B599-4B2E570666DA}" destId="{B2EDF87D-BEFA-2C4A-8A6A-107D250346CD}" srcOrd="0" destOrd="0" parTransId="{0ED28FB7-451C-FF46-B22D-63E5D36AC42B}" sibTransId="{409529AC-8718-7042-8000-8BD9B109397D}"/>
    <dgm:cxn modelId="{BC635112-B4E0-BC4D-8AA4-30D8544ACFB3}" type="presOf" srcId="{79AAA3AA-116A-E041-951E-6F35AD75A387}" destId="{A4ABF248-4A77-AC4B-A87F-45D1EF672A36}" srcOrd="0" destOrd="0" presId="urn:microsoft.com/office/officeart/2008/layout/HalfCircleOrganizationChart"/>
    <dgm:cxn modelId="{FB134F64-7A8A-114C-8FE3-7C43F42B30FF}" type="presOf" srcId="{5D7896C2-56C8-4B4A-83AF-5F1D75139000}" destId="{83C15F62-90AB-B345-A3D6-32813772341A}" srcOrd="0" destOrd="0" presId="urn:microsoft.com/office/officeart/2008/layout/HalfCircleOrganizationChart"/>
    <dgm:cxn modelId="{3C138D10-BE00-8640-AB06-3A9F4BE005FF}" type="presOf" srcId="{ED6031BA-10C6-D945-8AC2-905E067E85DC}" destId="{022F02F9-1795-B847-B5A8-F21CE3148A0E}" srcOrd="1" destOrd="0" presId="urn:microsoft.com/office/officeart/2008/layout/HalfCircleOrganizationChart"/>
    <dgm:cxn modelId="{86BFD4F3-3FC5-964A-B697-E3C2AA2B625F}" type="presOf" srcId="{ED6031BA-10C6-D945-8AC2-905E067E85DC}" destId="{1EE6433E-CCCA-2441-937F-E523C5BB6BEB}" srcOrd="0" destOrd="0" presId="urn:microsoft.com/office/officeart/2008/layout/HalfCircleOrganizationChart"/>
    <dgm:cxn modelId="{4A39C0D1-A4BA-4D4D-AB6A-7EB868158022}" type="presOf" srcId="{F4B29CAA-F6C6-A24C-A5EE-849A42BC48A1}" destId="{7E35DCE8-CFA4-BB46-A4D7-75C02AD8F089}" srcOrd="0" destOrd="0" presId="urn:microsoft.com/office/officeart/2008/layout/HalfCircleOrganizationChart"/>
    <dgm:cxn modelId="{24E26D6E-C3A7-C947-A26F-ABF9FDC26D66}" srcId="{5A23065D-3824-0C40-ACA2-AE6D1B50750E}" destId="{ED6031BA-10C6-D945-8AC2-905E067E85DC}" srcOrd="2" destOrd="0" parTransId="{A34573D6-A448-BE4A-96ED-10864715BAE3}" sibTransId="{BB9CE5AF-06E3-7D48-A283-A49DDA8B5467}"/>
    <dgm:cxn modelId="{B7296121-C6F1-CC45-94D0-044A231F7BCD}" type="presOf" srcId="{A34573D6-A448-BE4A-96ED-10864715BAE3}" destId="{0F5E73E6-D892-204D-9B0A-D6A13F683337}" srcOrd="0" destOrd="0" presId="urn:microsoft.com/office/officeart/2008/layout/HalfCircleOrganizationChart"/>
    <dgm:cxn modelId="{66D11194-FF5C-AC4F-9F39-976762A22EB8}" type="presOf" srcId="{F4B29CAA-F6C6-A24C-A5EE-849A42BC48A1}" destId="{EFE86988-BE26-B34F-B879-20846A5AAE0C}" srcOrd="1" destOrd="0" presId="urn:microsoft.com/office/officeart/2008/layout/HalfCircleOrganizationChart"/>
    <dgm:cxn modelId="{1563A5DE-3113-5044-ABD4-2E502D520754}" type="presOf" srcId="{3E07D3E7-418C-4C45-BAE7-EFB1630D9A77}" destId="{461125DB-CA26-5848-8185-111BD53A03DB}" srcOrd="1" destOrd="0" presId="urn:microsoft.com/office/officeart/2008/layout/HalfCircleOrganizationChart"/>
    <dgm:cxn modelId="{723BDB76-BA8D-8B43-AFFC-161357091607}" type="presOf" srcId="{3E07D3E7-418C-4C45-BAE7-EFB1630D9A77}" destId="{2DA27D68-613E-544C-B0AF-8FF3B22B6BDA}" srcOrd="0" destOrd="0" presId="urn:microsoft.com/office/officeart/2008/layout/HalfCircleOrganizationChart"/>
    <dgm:cxn modelId="{C391E009-8870-3344-A74C-054BC295D3F5}" srcId="{B2EDF87D-BEFA-2C4A-8A6A-107D250346CD}" destId="{5A23065D-3824-0C40-ACA2-AE6D1B50750E}" srcOrd="0" destOrd="0" parTransId="{79AAA3AA-116A-E041-951E-6F35AD75A387}" sibTransId="{B1FF97B6-5C57-7548-BA71-FE5A544D689F}"/>
    <dgm:cxn modelId="{CC1AD24D-BEE8-8545-9807-5553CDEF12B7}" type="presOf" srcId="{E013A39F-084F-034C-ACA8-B181A5753779}" destId="{D815EF72-501E-1149-B22B-EC1D38D4782B}" srcOrd="1" destOrd="0" presId="urn:microsoft.com/office/officeart/2008/layout/HalfCircleOrganizationChart"/>
    <dgm:cxn modelId="{0121EEC1-BEAB-B446-8125-4AB14DCBFC4A}" type="presOf" srcId="{E013A39F-084F-034C-ACA8-B181A5753779}" destId="{D6CE3F9D-9919-CE44-9466-4AF54A1B5540}" srcOrd="0" destOrd="0" presId="urn:microsoft.com/office/officeart/2008/layout/HalfCircleOrganizationChart"/>
    <dgm:cxn modelId="{ABA12903-0726-D741-9375-6C25C18B4F47}" srcId="{5A23065D-3824-0C40-ACA2-AE6D1B50750E}" destId="{92C59884-BD51-9A4F-9DB9-BFBB4599700B}" srcOrd="0" destOrd="0" parTransId="{5D7896C2-56C8-4B4A-83AF-5F1D75139000}" sibTransId="{7922A64B-D6FD-2E42-BAB9-1EA73B325F1D}"/>
    <dgm:cxn modelId="{5AFB67F9-FD92-6941-9885-D4A14D86871F}" type="presOf" srcId="{5A23065D-3824-0C40-ACA2-AE6D1B50750E}" destId="{93E7B5F6-42E3-1F46-AF6F-2DB54D7B2503}" srcOrd="0" destOrd="0" presId="urn:microsoft.com/office/officeart/2008/layout/HalfCircleOrganizationChart"/>
    <dgm:cxn modelId="{0E4689EC-3050-F043-9242-A769CBB4DE9D}" type="presOf" srcId="{B2EDF87D-BEFA-2C4A-8A6A-107D250346CD}" destId="{6185E3FD-1433-7242-80EB-FA96B38CD34E}" srcOrd="1" destOrd="0" presId="urn:microsoft.com/office/officeart/2008/layout/HalfCircleOrganizationChart"/>
    <dgm:cxn modelId="{B6D7CD02-A0E9-A445-99CC-18324FBEDDF9}" srcId="{3EF94580-0B4D-104E-B599-4B2E570666DA}" destId="{F4B29CAA-F6C6-A24C-A5EE-849A42BC48A1}" srcOrd="1" destOrd="0" parTransId="{996E5FCA-0669-414D-A00C-E01C91E7D7B5}" sibTransId="{3BFC1761-063C-7941-B228-CDC37F131FB1}"/>
    <dgm:cxn modelId="{8DCAED4B-C92B-2D4E-BB94-EA1C18661959}" srcId="{5A23065D-3824-0C40-ACA2-AE6D1B50750E}" destId="{3E07D3E7-418C-4C45-BAE7-EFB1630D9A77}" srcOrd="1" destOrd="0" parTransId="{3005F8C8-B764-5D41-A3FD-EF8A02A40822}" sibTransId="{BF7373E4-1D8C-4E43-B8DE-AAED27E626E1}"/>
    <dgm:cxn modelId="{209A3F80-6CEF-8141-89A8-0F400BD0A61B}" type="presOf" srcId="{5A23065D-3824-0C40-ACA2-AE6D1B50750E}" destId="{D12B4830-0AA7-1F40-BDAE-7E9CE82AC2B3}" srcOrd="1" destOrd="0" presId="urn:microsoft.com/office/officeart/2008/layout/HalfCircleOrganizationChart"/>
    <dgm:cxn modelId="{BD6C3E2C-E758-594B-9ACA-E4B0C00E9D88}" srcId="{5A23065D-3824-0C40-ACA2-AE6D1B50750E}" destId="{E013A39F-084F-034C-ACA8-B181A5753779}" srcOrd="3" destOrd="0" parTransId="{0B95B164-0AC3-BC41-B5C5-E05BAF6B116C}" sibTransId="{46ADA8FC-5937-A84C-AF03-F5F356F5AABA}"/>
    <dgm:cxn modelId="{274F620A-ED23-8343-AD78-59C855969C09}" type="presOf" srcId="{3EF94580-0B4D-104E-B599-4B2E570666DA}" destId="{AF15BF4E-C2FB-5244-9730-8199E802C546}" srcOrd="0" destOrd="0" presId="urn:microsoft.com/office/officeart/2008/layout/HalfCircleOrganizationChart"/>
    <dgm:cxn modelId="{B69F3D1B-548E-334E-8DA8-06ADBF471120}" type="presParOf" srcId="{AF15BF4E-C2FB-5244-9730-8199E802C546}" destId="{D636D3BD-7285-1640-BE30-54E5CB01FFE4}" srcOrd="0" destOrd="0" presId="urn:microsoft.com/office/officeart/2008/layout/HalfCircleOrganizationChart"/>
    <dgm:cxn modelId="{3E9F6113-5435-7741-A437-FA0E3CF99ED9}" type="presParOf" srcId="{D636D3BD-7285-1640-BE30-54E5CB01FFE4}" destId="{4DFFEE66-57EE-DD42-8A6D-D7924B7EE838}" srcOrd="0" destOrd="0" presId="urn:microsoft.com/office/officeart/2008/layout/HalfCircleOrganizationChart"/>
    <dgm:cxn modelId="{2198890F-ADBC-514F-9E4B-25CF8FBABE58}" type="presParOf" srcId="{4DFFEE66-57EE-DD42-8A6D-D7924B7EE838}" destId="{341393C4-EE68-884F-8B58-E7005CAFAF83}" srcOrd="0" destOrd="0" presId="urn:microsoft.com/office/officeart/2008/layout/HalfCircleOrganizationChart"/>
    <dgm:cxn modelId="{CE4DFB5D-E302-054D-8686-1F84AA03C9F4}" type="presParOf" srcId="{4DFFEE66-57EE-DD42-8A6D-D7924B7EE838}" destId="{3CB3EAA7-BD3C-7E44-9556-2F59B6531E52}" srcOrd="1" destOrd="0" presId="urn:microsoft.com/office/officeart/2008/layout/HalfCircleOrganizationChart"/>
    <dgm:cxn modelId="{FF9749D8-F871-C746-8907-D429915F248F}" type="presParOf" srcId="{4DFFEE66-57EE-DD42-8A6D-D7924B7EE838}" destId="{6B80EA93-9D6F-5F46-A96F-EC30FA2A14E7}" srcOrd="2" destOrd="0" presId="urn:microsoft.com/office/officeart/2008/layout/HalfCircleOrganizationChart"/>
    <dgm:cxn modelId="{3B8B7263-EA31-A543-BF59-C2DA8D1386AD}" type="presParOf" srcId="{4DFFEE66-57EE-DD42-8A6D-D7924B7EE838}" destId="{6185E3FD-1433-7242-80EB-FA96B38CD34E}" srcOrd="3" destOrd="0" presId="urn:microsoft.com/office/officeart/2008/layout/HalfCircleOrganizationChart"/>
    <dgm:cxn modelId="{57F56F84-493B-2A4F-9F79-DA3067774DCB}" type="presParOf" srcId="{D636D3BD-7285-1640-BE30-54E5CB01FFE4}" destId="{312920FC-9029-D247-A68F-E808CD93F1F2}" srcOrd="1" destOrd="0" presId="urn:microsoft.com/office/officeart/2008/layout/HalfCircleOrganizationChart"/>
    <dgm:cxn modelId="{777DCCFD-EDAE-074B-B4D2-5D12F5842A3B}" type="presParOf" srcId="{312920FC-9029-D247-A68F-E808CD93F1F2}" destId="{A4ABF248-4A77-AC4B-A87F-45D1EF672A36}" srcOrd="0" destOrd="0" presId="urn:microsoft.com/office/officeart/2008/layout/HalfCircleOrganizationChart"/>
    <dgm:cxn modelId="{6A8D31E5-55C1-9C47-B78F-06A35E921746}" type="presParOf" srcId="{312920FC-9029-D247-A68F-E808CD93F1F2}" destId="{41E33197-98F2-574E-8831-3C16C645C8BB}" srcOrd="1" destOrd="0" presId="urn:microsoft.com/office/officeart/2008/layout/HalfCircleOrganizationChart"/>
    <dgm:cxn modelId="{2F04F669-513C-D34F-9479-A578EA003730}" type="presParOf" srcId="{41E33197-98F2-574E-8831-3C16C645C8BB}" destId="{87E44687-28FA-E34B-9D4E-F212183B76B2}" srcOrd="0" destOrd="0" presId="urn:microsoft.com/office/officeart/2008/layout/HalfCircleOrganizationChart"/>
    <dgm:cxn modelId="{7FE05E49-9267-3F45-8BA4-8DCB7C248250}" type="presParOf" srcId="{87E44687-28FA-E34B-9D4E-F212183B76B2}" destId="{93E7B5F6-42E3-1F46-AF6F-2DB54D7B2503}" srcOrd="0" destOrd="0" presId="urn:microsoft.com/office/officeart/2008/layout/HalfCircleOrganizationChart"/>
    <dgm:cxn modelId="{DEC15671-4866-6E47-BB7C-2D8033779BBF}" type="presParOf" srcId="{87E44687-28FA-E34B-9D4E-F212183B76B2}" destId="{3C33BCAE-B5B2-2241-9A59-9363C3EC7CEB}" srcOrd="1" destOrd="0" presId="urn:microsoft.com/office/officeart/2008/layout/HalfCircleOrganizationChart"/>
    <dgm:cxn modelId="{6CE90B63-B67F-EF4E-A2AF-CFDB25CDB67F}" type="presParOf" srcId="{87E44687-28FA-E34B-9D4E-F212183B76B2}" destId="{941F527C-7B21-194E-9E7B-2873860061E8}" srcOrd="2" destOrd="0" presId="urn:microsoft.com/office/officeart/2008/layout/HalfCircleOrganizationChart"/>
    <dgm:cxn modelId="{BBDC7811-832D-7747-BB20-669D7117FF40}" type="presParOf" srcId="{87E44687-28FA-E34B-9D4E-F212183B76B2}" destId="{D12B4830-0AA7-1F40-BDAE-7E9CE82AC2B3}" srcOrd="3" destOrd="0" presId="urn:microsoft.com/office/officeart/2008/layout/HalfCircleOrganizationChart"/>
    <dgm:cxn modelId="{00706299-B39C-DB4D-8ABE-BAA47C8C5FEE}" type="presParOf" srcId="{41E33197-98F2-574E-8831-3C16C645C8BB}" destId="{CD768D91-7A90-B843-B7E5-FC14E4A4A513}" srcOrd="1" destOrd="0" presId="urn:microsoft.com/office/officeart/2008/layout/HalfCircleOrganizationChart"/>
    <dgm:cxn modelId="{296D478B-38B2-2C4D-8F27-9EDB425A1C37}" type="presParOf" srcId="{CD768D91-7A90-B843-B7E5-FC14E4A4A513}" destId="{4BE3EE62-AB04-5D4F-B71C-A80243946EF0}" srcOrd="0" destOrd="0" presId="urn:microsoft.com/office/officeart/2008/layout/HalfCircleOrganizationChart"/>
    <dgm:cxn modelId="{677A180E-6849-8A40-824C-B30D96022554}" type="presParOf" srcId="{CD768D91-7A90-B843-B7E5-FC14E4A4A513}" destId="{7E067ED8-C035-894B-8507-D373C6DF6FEE}" srcOrd="1" destOrd="0" presId="urn:microsoft.com/office/officeart/2008/layout/HalfCircleOrganizationChart"/>
    <dgm:cxn modelId="{1DE53262-7C31-DA42-ABBB-D9B2EB597E37}" type="presParOf" srcId="{7E067ED8-C035-894B-8507-D373C6DF6FEE}" destId="{DEAF757C-ACEE-9D4A-A453-D99C234CD56C}" srcOrd="0" destOrd="0" presId="urn:microsoft.com/office/officeart/2008/layout/HalfCircleOrganizationChart"/>
    <dgm:cxn modelId="{595E9B27-CB6D-CA48-BBB4-BAC25CFA45E2}" type="presParOf" srcId="{DEAF757C-ACEE-9D4A-A453-D99C234CD56C}" destId="{2DA27D68-613E-544C-B0AF-8FF3B22B6BDA}" srcOrd="0" destOrd="0" presId="urn:microsoft.com/office/officeart/2008/layout/HalfCircleOrganizationChart"/>
    <dgm:cxn modelId="{631571F4-3ED4-3D46-B3B4-4081D1F51957}" type="presParOf" srcId="{DEAF757C-ACEE-9D4A-A453-D99C234CD56C}" destId="{07B1DFC8-21AD-4641-A5FF-67EA1DC90F16}" srcOrd="1" destOrd="0" presId="urn:microsoft.com/office/officeart/2008/layout/HalfCircleOrganizationChart"/>
    <dgm:cxn modelId="{5C48FC00-1E92-834D-9BC9-0841B8929E4F}" type="presParOf" srcId="{DEAF757C-ACEE-9D4A-A453-D99C234CD56C}" destId="{4A258427-3C0A-0D40-871A-D07A255B5226}" srcOrd="2" destOrd="0" presId="urn:microsoft.com/office/officeart/2008/layout/HalfCircleOrganizationChart"/>
    <dgm:cxn modelId="{FACF01C8-90AC-9B40-984A-2DCA0EAB8B1E}" type="presParOf" srcId="{DEAF757C-ACEE-9D4A-A453-D99C234CD56C}" destId="{461125DB-CA26-5848-8185-111BD53A03DB}" srcOrd="3" destOrd="0" presId="urn:microsoft.com/office/officeart/2008/layout/HalfCircleOrganizationChart"/>
    <dgm:cxn modelId="{0BDF0A68-D9CF-514C-8957-3D0FA489374E}" type="presParOf" srcId="{7E067ED8-C035-894B-8507-D373C6DF6FEE}" destId="{01EB68D3-DFDD-504E-9360-CF3EDF8EBBDE}" srcOrd="1" destOrd="0" presId="urn:microsoft.com/office/officeart/2008/layout/HalfCircleOrganizationChart"/>
    <dgm:cxn modelId="{B31913E2-2347-5F46-8F5C-34F88E51D7A6}" type="presParOf" srcId="{7E067ED8-C035-894B-8507-D373C6DF6FEE}" destId="{CF8EBCAD-EA77-6344-8F31-3D987A18A6C4}" srcOrd="2" destOrd="0" presId="urn:microsoft.com/office/officeart/2008/layout/HalfCircleOrganizationChart"/>
    <dgm:cxn modelId="{A6A70231-79C0-5B4B-8972-0BF1DF9165A8}" type="presParOf" srcId="{CD768D91-7A90-B843-B7E5-FC14E4A4A513}" destId="{0F5E73E6-D892-204D-9B0A-D6A13F683337}" srcOrd="2" destOrd="0" presId="urn:microsoft.com/office/officeart/2008/layout/HalfCircleOrganizationChart"/>
    <dgm:cxn modelId="{69A68CFF-F67D-4B41-95CD-E1B32410AB11}" type="presParOf" srcId="{CD768D91-7A90-B843-B7E5-FC14E4A4A513}" destId="{4F1DE747-10E0-F44F-BECD-D13A5086354D}" srcOrd="3" destOrd="0" presId="urn:microsoft.com/office/officeart/2008/layout/HalfCircleOrganizationChart"/>
    <dgm:cxn modelId="{0DE2DCB3-634E-C846-B1F4-E46D51DC8266}" type="presParOf" srcId="{4F1DE747-10E0-F44F-BECD-D13A5086354D}" destId="{B266451F-F8CD-214D-9FAA-A88DB3E1AC96}" srcOrd="0" destOrd="0" presId="urn:microsoft.com/office/officeart/2008/layout/HalfCircleOrganizationChart"/>
    <dgm:cxn modelId="{CC5FCB45-C13A-C946-BE53-BF98DFE01D11}" type="presParOf" srcId="{B266451F-F8CD-214D-9FAA-A88DB3E1AC96}" destId="{1EE6433E-CCCA-2441-937F-E523C5BB6BEB}" srcOrd="0" destOrd="0" presId="urn:microsoft.com/office/officeart/2008/layout/HalfCircleOrganizationChart"/>
    <dgm:cxn modelId="{8A0DC1B1-F24D-644B-ABDF-0603FFA15B21}" type="presParOf" srcId="{B266451F-F8CD-214D-9FAA-A88DB3E1AC96}" destId="{13881254-0CA6-B34D-B211-BDDE3AA1A7A7}" srcOrd="1" destOrd="0" presId="urn:microsoft.com/office/officeart/2008/layout/HalfCircleOrganizationChart"/>
    <dgm:cxn modelId="{95400B3D-AFC4-A24C-93B3-85A2D1213E39}" type="presParOf" srcId="{B266451F-F8CD-214D-9FAA-A88DB3E1AC96}" destId="{B74F874E-09CC-FE40-AE8A-A2063D6638A5}" srcOrd="2" destOrd="0" presId="urn:microsoft.com/office/officeart/2008/layout/HalfCircleOrganizationChart"/>
    <dgm:cxn modelId="{F8957D37-E18D-3F4A-BD73-A4EF42920299}" type="presParOf" srcId="{B266451F-F8CD-214D-9FAA-A88DB3E1AC96}" destId="{022F02F9-1795-B847-B5A8-F21CE3148A0E}" srcOrd="3" destOrd="0" presId="urn:microsoft.com/office/officeart/2008/layout/HalfCircleOrganizationChart"/>
    <dgm:cxn modelId="{B80E856F-773F-004A-8EF5-EC763A1026D7}" type="presParOf" srcId="{4F1DE747-10E0-F44F-BECD-D13A5086354D}" destId="{2950F40A-8513-F04B-9984-3718B46BF80D}" srcOrd="1" destOrd="0" presId="urn:microsoft.com/office/officeart/2008/layout/HalfCircleOrganizationChart"/>
    <dgm:cxn modelId="{59DC853F-2218-E24D-9928-A3A29BB1B2F3}" type="presParOf" srcId="{4F1DE747-10E0-F44F-BECD-D13A5086354D}" destId="{A9C36E2D-8873-534D-AD30-349A71B5FA45}" srcOrd="2" destOrd="0" presId="urn:microsoft.com/office/officeart/2008/layout/HalfCircleOrganizationChart"/>
    <dgm:cxn modelId="{C1D97793-B399-9541-8A70-B16FDB944D77}" type="presParOf" srcId="{CD768D91-7A90-B843-B7E5-FC14E4A4A513}" destId="{E170B327-D92A-AD46-8C46-D2939471DE56}" srcOrd="4" destOrd="0" presId="urn:microsoft.com/office/officeart/2008/layout/HalfCircleOrganizationChart"/>
    <dgm:cxn modelId="{EC2F817A-A52D-A140-8BBC-039BF48A36B7}" type="presParOf" srcId="{CD768D91-7A90-B843-B7E5-FC14E4A4A513}" destId="{92BBB694-445D-3141-8906-B221301AA412}" srcOrd="5" destOrd="0" presId="urn:microsoft.com/office/officeart/2008/layout/HalfCircleOrganizationChart"/>
    <dgm:cxn modelId="{81E108D3-5AFA-A041-9C40-DE9F68EBB68B}" type="presParOf" srcId="{92BBB694-445D-3141-8906-B221301AA412}" destId="{D2B75390-4E78-5042-9CC1-2AA9151D8711}" srcOrd="0" destOrd="0" presId="urn:microsoft.com/office/officeart/2008/layout/HalfCircleOrganizationChart"/>
    <dgm:cxn modelId="{23A70E25-BED8-1D4D-9A41-FCD3780959A9}" type="presParOf" srcId="{D2B75390-4E78-5042-9CC1-2AA9151D8711}" destId="{D6CE3F9D-9919-CE44-9466-4AF54A1B5540}" srcOrd="0" destOrd="0" presId="urn:microsoft.com/office/officeart/2008/layout/HalfCircleOrganizationChart"/>
    <dgm:cxn modelId="{A25C64EC-EC1A-FE44-9DC4-40432F822079}" type="presParOf" srcId="{D2B75390-4E78-5042-9CC1-2AA9151D8711}" destId="{E29CC244-6714-4147-99DB-B4B9B21E7497}" srcOrd="1" destOrd="0" presId="urn:microsoft.com/office/officeart/2008/layout/HalfCircleOrganizationChart"/>
    <dgm:cxn modelId="{CC87941D-1748-FA47-A12F-7F6FC6460E28}" type="presParOf" srcId="{D2B75390-4E78-5042-9CC1-2AA9151D8711}" destId="{9525AFC9-FB21-D644-9A3A-B87FEDF61D3E}" srcOrd="2" destOrd="0" presId="urn:microsoft.com/office/officeart/2008/layout/HalfCircleOrganizationChart"/>
    <dgm:cxn modelId="{B832B895-3515-5949-8B32-DE81C86835D8}" type="presParOf" srcId="{D2B75390-4E78-5042-9CC1-2AA9151D8711}" destId="{D815EF72-501E-1149-B22B-EC1D38D4782B}" srcOrd="3" destOrd="0" presId="urn:microsoft.com/office/officeart/2008/layout/HalfCircleOrganizationChart"/>
    <dgm:cxn modelId="{3CA1CECE-5D6B-1343-A729-927BB281A1CB}" type="presParOf" srcId="{92BBB694-445D-3141-8906-B221301AA412}" destId="{C18057F7-104E-1240-8543-82C7AB3404E3}" srcOrd="1" destOrd="0" presId="urn:microsoft.com/office/officeart/2008/layout/HalfCircleOrganizationChart"/>
    <dgm:cxn modelId="{ACBA32AD-8223-B748-AB51-5856D8B37B67}" type="presParOf" srcId="{92BBB694-445D-3141-8906-B221301AA412}" destId="{E7FCD0B6-B512-3C46-873C-1AC4356A21A0}" srcOrd="2" destOrd="0" presId="urn:microsoft.com/office/officeart/2008/layout/HalfCircleOrganizationChart"/>
    <dgm:cxn modelId="{10D59F3C-164C-DA47-9325-212217199969}" type="presParOf" srcId="{41E33197-98F2-574E-8831-3C16C645C8BB}" destId="{1C49DCB0-213D-3741-90FF-95FC50FC586B}" srcOrd="2" destOrd="0" presId="urn:microsoft.com/office/officeart/2008/layout/HalfCircleOrganizationChart"/>
    <dgm:cxn modelId="{EC2DF671-25A1-F54D-8E0C-D13175287C48}" type="presParOf" srcId="{1C49DCB0-213D-3741-90FF-95FC50FC586B}" destId="{83C15F62-90AB-B345-A3D6-32813772341A}" srcOrd="0" destOrd="0" presId="urn:microsoft.com/office/officeart/2008/layout/HalfCircleOrganizationChart"/>
    <dgm:cxn modelId="{72D20730-A8AD-C743-908B-F641A14BEEDB}" type="presParOf" srcId="{1C49DCB0-213D-3741-90FF-95FC50FC586B}" destId="{D0F48F2E-D311-2943-B0D3-7263465409A1}" srcOrd="1" destOrd="0" presId="urn:microsoft.com/office/officeart/2008/layout/HalfCircleOrganizationChart"/>
    <dgm:cxn modelId="{4E0BFE65-31FF-4B45-9531-2531B605B5D3}" type="presParOf" srcId="{D0F48F2E-D311-2943-B0D3-7263465409A1}" destId="{5394E723-2981-9A48-B28C-8123D873F124}" srcOrd="0" destOrd="0" presId="urn:microsoft.com/office/officeart/2008/layout/HalfCircleOrganizationChart"/>
    <dgm:cxn modelId="{39DC88AA-F578-6C43-8148-690FEB0D0574}" type="presParOf" srcId="{5394E723-2981-9A48-B28C-8123D873F124}" destId="{DE8B59E6-1B2B-7B43-9976-82F1078FB4FF}" srcOrd="0" destOrd="0" presId="urn:microsoft.com/office/officeart/2008/layout/HalfCircleOrganizationChart"/>
    <dgm:cxn modelId="{8A1D2357-E4B3-3544-ADD7-5284A039A7AB}" type="presParOf" srcId="{5394E723-2981-9A48-B28C-8123D873F124}" destId="{612118E7-8285-5545-962F-37797C3E25D0}" srcOrd="1" destOrd="0" presId="urn:microsoft.com/office/officeart/2008/layout/HalfCircleOrganizationChart"/>
    <dgm:cxn modelId="{95C9C576-FEE3-454E-9236-4B97EAF069E2}" type="presParOf" srcId="{5394E723-2981-9A48-B28C-8123D873F124}" destId="{04116F60-428E-554A-A98A-BFB7214C51E6}" srcOrd="2" destOrd="0" presId="urn:microsoft.com/office/officeart/2008/layout/HalfCircleOrganizationChart"/>
    <dgm:cxn modelId="{549ABECE-8FCB-0B42-84B1-32EA98C4BEE1}" type="presParOf" srcId="{5394E723-2981-9A48-B28C-8123D873F124}" destId="{72CAF6FC-0176-8945-AE50-6E2251310954}" srcOrd="3" destOrd="0" presId="urn:microsoft.com/office/officeart/2008/layout/HalfCircleOrganizationChart"/>
    <dgm:cxn modelId="{EA02EB6A-B513-E541-A143-67576C24B92B}" type="presParOf" srcId="{D0F48F2E-D311-2943-B0D3-7263465409A1}" destId="{DBE2BCE1-FB73-3C46-A2F2-224200B294D8}" srcOrd="1" destOrd="0" presId="urn:microsoft.com/office/officeart/2008/layout/HalfCircleOrganizationChart"/>
    <dgm:cxn modelId="{1A6467D2-B65D-7842-B63A-65DECB59870C}" type="presParOf" srcId="{D0F48F2E-D311-2943-B0D3-7263465409A1}" destId="{24E6DE48-9327-9444-BE22-CD4210C98379}" srcOrd="2" destOrd="0" presId="urn:microsoft.com/office/officeart/2008/layout/HalfCircleOrganizationChart"/>
    <dgm:cxn modelId="{E9B8BCBF-0F62-5E40-991E-50A20B3B3BF7}" type="presParOf" srcId="{D636D3BD-7285-1640-BE30-54E5CB01FFE4}" destId="{CD52629E-D762-3E49-BA8F-F03188F265ED}" srcOrd="2" destOrd="0" presId="urn:microsoft.com/office/officeart/2008/layout/HalfCircleOrganizationChart"/>
    <dgm:cxn modelId="{A350D671-8780-914E-AD36-986043C58054}" type="presParOf" srcId="{AF15BF4E-C2FB-5244-9730-8199E802C546}" destId="{0139D89F-5531-5044-AA50-72FAB87B559F}" srcOrd="1" destOrd="0" presId="urn:microsoft.com/office/officeart/2008/layout/HalfCircleOrganizationChart"/>
    <dgm:cxn modelId="{63EBE8A7-ACAA-3F47-88F9-174FB0381595}" type="presParOf" srcId="{0139D89F-5531-5044-AA50-72FAB87B559F}" destId="{58FC065F-02E6-3243-AD65-9BEC81602616}" srcOrd="0" destOrd="0" presId="urn:microsoft.com/office/officeart/2008/layout/HalfCircleOrganizationChart"/>
    <dgm:cxn modelId="{9826FD3C-B3CF-D348-BDDC-200C87DA90B4}" type="presParOf" srcId="{58FC065F-02E6-3243-AD65-9BEC81602616}" destId="{7E35DCE8-CFA4-BB46-A4D7-75C02AD8F089}" srcOrd="0" destOrd="0" presId="urn:microsoft.com/office/officeart/2008/layout/HalfCircleOrganizationChart"/>
    <dgm:cxn modelId="{69D0918A-19C9-6D47-913A-F05E283A4BA8}" type="presParOf" srcId="{58FC065F-02E6-3243-AD65-9BEC81602616}" destId="{4CD5CDA3-2B59-7945-924A-317440C491C5}" srcOrd="1" destOrd="0" presId="urn:microsoft.com/office/officeart/2008/layout/HalfCircleOrganizationChart"/>
    <dgm:cxn modelId="{744188BB-D27C-E24A-8972-A8C3B3AA7831}" type="presParOf" srcId="{58FC065F-02E6-3243-AD65-9BEC81602616}" destId="{94E3B3F8-11B4-D24F-9087-EC60D72F4154}" srcOrd="2" destOrd="0" presId="urn:microsoft.com/office/officeart/2008/layout/HalfCircleOrganizationChart"/>
    <dgm:cxn modelId="{80083F1D-35F3-3240-B7DB-E9768B0F2C6D}" type="presParOf" srcId="{58FC065F-02E6-3243-AD65-9BEC81602616}" destId="{EFE86988-BE26-B34F-B879-20846A5AAE0C}" srcOrd="3" destOrd="0" presId="urn:microsoft.com/office/officeart/2008/layout/HalfCircleOrganizationChart"/>
    <dgm:cxn modelId="{6A6A5FE2-23AB-404D-9450-1CDCBF62C869}" type="presParOf" srcId="{0139D89F-5531-5044-AA50-72FAB87B559F}" destId="{ED1C1BF0-C213-3141-993F-8BB13BC379C5}" srcOrd="1" destOrd="0" presId="urn:microsoft.com/office/officeart/2008/layout/HalfCircleOrganizationChart"/>
    <dgm:cxn modelId="{CDB16C4F-F0E0-8946-9A59-688AB79E2F2F}" type="presParOf" srcId="{0139D89F-5531-5044-AA50-72FAB87B559F}" destId="{4F74EDE3-77B9-E648-8A70-D22F7288A1E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EFF06F-CBB2-446E-8D4B-385A3EF08A9C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E633D0-5AD3-41FE-B71D-93E002AD3469}">
      <dgm:prSet phldrT="[Text]" custT="1"/>
      <dgm:spPr/>
      <dgm:t>
        <a:bodyPr/>
        <a:lstStyle/>
        <a:p>
          <a:r>
            <a:rPr lang="en-US" sz="3000" dirty="0" smtClean="0"/>
            <a:t>Treatment</a:t>
          </a:r>
          <a:endParaRPr lang="en-US" sz="3000" dirty="0"/>
        </a:p>
      </dgm:t>
    </dgm:pt>
    <dgm:pt modelId="{DA7F9B16-39C1-4006-8373-080162D67CA1}" type="parTrans" cxnId="{F9E37670-CB27-4D07-B7F0-02754FEB79CB}">
      <dgm:prSet/>
      <dgm:spPr/>
      <dgm:t>
        <a:bodyPr/>
        <a:lstStyle/>
        <a:p>
          <a:endParaRPr lang="en-US"/>
        </a:p>
      </dgm:t>
    </dgm:pt>
    <dgm:pt modelId="{DB193756-3A28-47F6-B081-98A319864B2A}" type="sibTrans" cxnId="{F9E37670-CB27-4D07-B7F0-02754FEB79CB}">
      <dgm:prSet/>
      <dgm:spPr/>
      <dgm:t>
        <a:bodyPr/>
        <a:lstStyle/>
        <a:p>
          <a:endParaRPr lang="en-US"/>
        </a:p>
      </dgm:t>
    </dgm:pt>
    <dgm:pt modelId="{3D379110-88E3-41BB-8356-11BB4F934A5B}">
      <dgm:prSet phldrT="[Text]"/>
      <dgm:spPr/>
      <dgm:t>
        <a:bodyPr/>
        <a:lstStyle/>
        <a:p>
          <a:r>
            <a:rPr lang="en-US" dirty="0" smtClean="0"/>
            <a:t>Treatment of primary causes </a:t>
          </a:r>
          <a:endParaRPr lang="en-US" dirty="0"/>
        </a:p>
      </dgm:t>
    </dgm:pt>
    <dgm:pt modelId="{0F371EA7-EBF9-4A27-9133-9CE47B6E5878}" type="sibTrans" cxnId="{10E60F02-DB5B-4F8C-8862-E1EF81D12B92}">
      <dgm:prSet/>
      <dgm:spPr/>
      <dgm:t>
        <a:bodyPr/>
        <a:lstStyle/>
        <a:p>
          <a:endParaRPr lang="en-US"/>
        </a:p>
      </dgm:t>
    </dgm:pt>
    <dgm:pt modelId="{01DA364A-73B8-4F57-B7E3-65016118A1FD}" type="parTrans" cxnId="{10E60F02-DB5B-4F8C-8862-E1EF81D12B92}">
      <dgm:prSet/>
      <dgm:spPr/>
      <dgm:t>
        <a:bodyPr/>
        <a:lstStyle/>
        <a:p>
          <a:endParaRPr lang="en-US"/>
        </a:p>
      </dgm:t>
    </dgm:pt>
    <dgm:pt modelId="{6355A52D-7744-48A4-9466-AEE5C0F9FF2A}">
      <dgm:prSet custT="1"/>
      <dgm:spPr/>
      <dgm:t>
        <a:bodyPr/>
        <a:lstStyle/>
        <a:p>
          <a:r>
            <a:rPr lang="en-US" sz="1800" dirty="0" smtClean="0"/>
            <a:t>Oxalate-restricted diet</a:t>
          </a:r>
          <a:endParaRPr lang="en-US" sz="1800" dirty="0"/>
        </a:p>
      </dgm:t>
    </dgm:pt>
    <dgm:pt modelId="{CC431102-B6D2-4185-9FC9-DCB4EC354B75}" type="parTrans" cxnId="{69AC4F51-3141-4D06-8ADC-288CB533EB66}">
      <dgm:prSet/>
      <dgm:spPr/>
      <dgm:t>
        <a:bodyPr/>
        <a:lstStyle/>
        <a:p>
          <a:endParaRPr lang="en-US"/>
        </a:p>
      </dgm:t>
    </dgm:pt>
    <dgm:pt modelId="{B520537E-9755-495F-9FD4-273B14582813}" type="sibTrans" cxnId="{69AC4F51-3141-4D06-8ADC-288CB533EB66}">
      <dgm:prSet/>
      <dgm:spPr/>
      <dgm:t>
        <a:bodyPr/>
        <a:lstStyle/>
        <a:p>
          <a:endParaRPr lang="en-US"/>
        </a:p>
      </dgm:t>
    </dgm:pt>
    <dgm:pt modelId="{FE129E13-EBFD-4761-90A1-8B3D27278106}">
      <dgm:prSet custT="1"/>
      <dgm:spPr/>
      <dgm:t>
        <a:bodyPr/>
        <a:lstStyle/>
        <a:p>
          <a:r>
            <a:rPr lang="en-US" sz="1800" dirty="0" smtClean="0"/>
            <a:t>Increased fluid intake</a:t>
          </a:r>
          <a:endParaRPr lang="en-US" sz="1800" dirty="0"/>
        </a:p>
      </dgm:t>
    </dgm:pt>
    <dgm:pt modelId="{6E01AD5B-D810-46D6-A75C-4DC751BA2B56}" type="parTrans" cxnId="{B8CEEDE7-286C-4E30-9E14-FF8CA6B6D7D5}">
      <dgm:prSet/>
      <dgm:spPr/>
      <dgm:t>
        <a:bodyPr/>
        <a:lstStyle/>
        <a:p>
          <a:endParaRPr lang="en-US"/>
        </a:p>
      </dgm:t>
    </dgm:pt>
    <dgm:pt modelId="{15F85D2A-8126-477F-9606-F9D003076742}" type="sibTrans" cxnId="{B8CEEDE7-286C-4E30-9E14-FF8CA6B6D7D5}">
      <dgm:prSet/>
      <dgm:spPr/>
      <dgm:t>
        <a:bodyPr/>
        <a:lstStyle/>
        <a:p>
          <a:endParaRPr lang="en-US"/>
        </a:p>
      </dgm:t>
    </dgm:pt>
    <dgm:pt modelId="{3CC6CF08-4074-4F46-90A2-06FD0B2B8BB7}">
      <dgm:prSet custT="1"/>
      <dgm:spPr/>
      <dgm:t>
        <a:bodyPr/>
        <a:lstStyle/>
        <a:p>
          <a:r>
            <a:rPr lang="en-US" sz="1800" dirty="0" smtClean="0"/>
            <a:t>Acidification of urine (by dietary changes)</a:t>
          </a:r>
          <a:endParaRPr lang="en-US" sz="1800" dirty="0"/>
        </a:p>
      </dgm:t>
    </dgm:pt>
    <dgm:pt modelId="{872A75A6-C6A3-487A-A2C6-B85CFF11D937}" type="parTrans" cxnId="{A4295A03-3F10-4009-B9DF-A0F3D523B07D}">
      <dgm:prSet/>
      <dgm:spPr/>
      <dgm:t>
        <a:bodyPr/>
        <a:lstStyle/>
        <a:p>
          <a:endParaRPr lang="en-US"/>
        </a:p>
      </dgm:t>
    </dgm:pt>
    <dgm:pt modelId="{5054870B-096E-4843-9916-376869748A95}" type="sibTrans" cxnId="{A4295A03-3F10-4009-B9DF-A0F3D523B07D}">
      <dgm:prSet/>
      <dgm:spPr/>
      <dgm:t>
        <a:bodyPr/>
        <a:lstStyle/>
        <a:p>
          <a:endParaRPr lang="en-US"/>
        </a:p>
      </dgm:t>
    </dgm:pt>
    <dgm:pt modelId="{6E9AAC9D-0C70-478E-9F12-4D10B4A72E0D}" type="pres">
      <dgm:prSet presAssocID="{7CEFF06F-CBB2-446E-8D4B-385A3EF08A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AFDF8A3-BCC2-4F60-B2F4-5E8FF932345F}" type="pres">
      <dgm:prSet presAssocID="{FEE633D0-5AD3-41FE-B71D-93E002AD3469}" presName="hierRoot1" presStyleCnt="0">
        <dgm:presLayoutVars>
          <dgm:hierBranch val="init"/>
        </dgm:presLayoutVars>
      </dgm:prSet>
      <dgm:spPr/>
    </dgm:pt>
    <dgm:pt modelId="{0F561377-40C8-4E22-B430-82F0D8F6C3CB}" type="pres">
      <dgm:prSet presAssocID="{FEE633D0-5AD3-41FE-B71D-93E002AD3469}" presName="rootComposite1" presStyleCnt="0"/>
      <dgm:spPr/>
    </dgm:pt>
    <dgm:pt modelId="{7CF33715-AAA9-4E5C-B2D5-4C2D6FCD1A98}" type="pres">
      <dgm:prSet presAssocID="{FEE633D0-5AD3-41FE-B71D-93E002AD34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1CAABE-204E-4D89-8947-E9463F14A508}" type="pres">
      <dgm:prSet presAssocID="{FEE633D0-5AD3-41FE-B71D-93E002AD346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37BECB4-3E53-4AE9-BCAF-71CE428F35A0}" type="pres">
      <dgm:prSet presAssocID="{FEE633D0-5AD3-41FE-B71D-93E002AD3469}" presName="hierChild2" presStyleCnt="0"/>
      <dgm:spPr/>
    </dgm:pt>
    <dgm:pt modelId="{B337F116-7356-4029-AB01-9037FCB1DA22}" type="pres">
      <dgm:prSet presAssocID="{01DA364A-73B8-4F57-B7E3-65016118A1F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DF999E07-71BE-43FD-87AD-3175082C3F06}" type="pres">
      <dgm:prSet presAssocID="{3D379110-88E3-41BB-8356-11BB4F934A5B}" presName="hierRoot2" presStyleCnt="0">
        <dgm:presLayoutVars>
          <dgm:hierBranch val="init"/>
        </dgm:presLayoutVars>
      </dgm:prSet>
      <dgm:spPr/>
    </dgm:pt>
    <dgm:pt modelId="{9CEF9FD7-0815-4F4C-88BC-BDC96274B3A4}" type="pres">
      <dgm:prSet presAssocID="{3D379110-88E3-41BB-8356-11BB4F934A5B}" presName="rootComposite" presStyleCnt="0"/>
      <dgm:spPr/>
    </dgm:pt>
    <dgm:pt modelId="{98DC8E25-F6B5-45CA-B8C0-1913882CF4A0}" type="pres">
      <dgm:prSet presAssocID="{3D379110-88E3-41BB-8356-11BB4F934A5B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90AF8C-5E98-4887-BC0F-20ACFAACBF45}" type="pres">
      <dgm:prSet presAssocID="{3D379110-88E3-41BB-8356-11BB4F934A5B}" presName="rootConnector" presStyleLbl="node2" presStyleIdx="0" presStyleCnt="4"/>
      <dgm:spPr/>
      <dgm:t>
        <a:bodyPr/>
        <a:lstStyle/>
        <a:p>
          <a:endParaRPr lang="en-US"/>
        </a:p>
      </dgm:t>
    </dgm:pt>
    <dgm:pt modelId="{4CED4112-CAF3-44B4-A96B-9C2E1AEF7776}" type="pres">
      <dgm:prSet presAssocID="{3D379110-88E3-41BB-8356-11BB4F934A5B}" presName="hierChild4" presStyleCnt="0"/>
      <dgm:spPr/>
    </dgm:pt>
    <dgm:pt modelId="{DDD0661A-F9F7-44B3-A533-F0D09C7613F6}" type="pres">
      <dgm:prSet presAssocID="{3D379110-88E3-41BB-8356-11BB4F934A5B}" presName="hierChild5" presStyleCnt="0"/>
      <dgm:spPr/>
    </dgm:pt>
    <dgm:pt modelId="{C6536F48-4947-4D44-B71E-A4F9692D4173}" type="pres">
      <dgm:prSet presAssocID="{CC431102-B6D2-4185-9FC9-DCB4EC354B75}" presName="Name37" presStyleLbl="parChTrans1D2" presStyleIdx="1" presStyleCnt="4"/>
      <dgm:spPr/>
      <dgm:t>
        <a:bodyPr/>
        <a:lstStyle/>
        <a:p>
          <a:endParaRPr lang="en-US"/>
        </a:p>
      </dgm:t>
    </dgm:pt>
    <dgm:pt modelId="{D2F132DA-FE99-424D-98F8-DE40146EF653}" type="pres">
      <dgm:prSet presAssocID="{6355A52D-7744-48A4-9466-AEE5C0F9FF2A}" presName="hierRoot2" presStyleCnt="0">
        <dgm:presLayoutVars>
          <dgm:hierBranch val="init"/>
        </dgm:presLayoutVars>
      </dgm:prSet>
      <dgm:spPr/>
    </dgm:pt>
    <dgm:pt modelId="{35677065-B3C0-4603-8D0B-A6BD943115C5}" type="pres">
      <dgm:prSet presAssocID="{6355A52D-7744-48A4-9466-AEE5C0F9FF2A}" presName="rootComposite" presStyleCnt="0"/>
      <dgm:spPr/>
    </dgm:pt>
    <dgm:pt modelId="{A0E59120-EBC0-442E-BBA6-DA54BAD6FBFC}" type="pres">
      <dgm:prSet presAssocID="{6355A52D-7744-48A4-9466-AEE5C0F9FF2A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611ED1-6B95-46B7-9DB1-10C76AEBF07F}" type="pres">
      <dgm:prSet presAssocID="{6355A52D-7744-48A4-9466-AEE5C0F9FF2A}" presName="rootConnector" presStyleLbl="node2" presStyleIdx="1" presStyleCnt="4"/>
      <dgm:spPr/>
      <dgm:t>
        <a:bodyPr/>
        <a:lstStyle/>
        <a:p>
          <a:endParaRPr lang="en-US"/>
        </a:p>
      </dgm:t>
    </dgm:pt>
    <dgm:pt modelId="{0971FD6E-454D-43D4-8A61-BACEB9F9D0D6}" type="pres">
      <dgm:prSet presAssocID="{6355A52D-7744-48A4-9466-AEE5C0F9FF2A}" presName="hierChild4" presStyleCnt="0"/>
      <dgm:spPr/>
    </dgm:pt>
    <dgm:pt modelId="{0061FBCE-3C63-4776-ABF4-49EE7AC06F6E}" type="pres">
      <dgm:prSet presAssocID="{6355A52D-7744-48A4-9466-AEE5C0F9FF2A}" presName="hierChild5" presStyleCnt="0"/>
      <dgm:spPr/>
    </dgm:pt>
    <dgm:pt modelId="{8B5B1CD0-8C9D-45A4-9700-B63038A58947}" type="pres">
      <dgm:prSet presAssocID="{6E01AD5B-D810-46D6-A75C-4DC751BA2B56}" presName="Name37" presStyleLbl="parChTrans1D2" presStyleIdx="2" presStyleCnt="4"/>
      <dgm:spPr/>
      <dgm:t>
        <a:bodyPr/>
        <a:lstStyle/>
        <a:p>
          <a:endParaRPr lang="en-US"/>
        </a:p>
      </dgm:t>
    </dgm:pt>
    <dgm:pt modelId="{983353F1-2571-4F4C-9D91-54275C809CDA}" type="pres">
      <dgm:prSet presAssocID="{FE129E13-EBFD-4761-90A1-8B3D27278106}" presName="hierRoot2" presStyleCnt="0">
        <dgm:presLayoutVars>
          <dgm:hierBranch val="init"/>
        </dgm:presLayoutVars>
      </dgm:prSet>
      <dgm:spPr/>
    </dgm:pt>
    <dgm:pt modelId="{23800606-84A4-4264-908E-177A2974EEE4}" type="pres">
      <dgm:prSet presAssocID="{FE129E13-EBFD-4761-90A1-8B3D27278106}" presName="rootComposite" presStyleCnt="0"/>
      <dgm:spPr/>
    </dgm:pt>
    <dgm:pt modelId="{FE6A8A58-002C-4792-BA31-7DADC992340E}" type="pres">
      <dgm:prSet presAssocID="{FE129E13-EBFD-4761-90A1-8B3D2727810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53DA14-67D1-45C2-B073-1D471AF023C6}" type="pres">
      <dgm:prSet presAssocID="{FE129E13-EBFD-4761-90A1-8B3D27278106}" presName="rootConnector" presStyleLbl="node2" presStyleIdx="2" presStyleCnt="4"/>
      <dgm:spPr/>
      <dgm:t>
        <a:bodyPr/>
        <a:lstStyle/>
        <a:p>
          <a:endParaRPr lang="en-US"/>
        </a:p>
      </dgm:t>
    </dgm:pt>
    <dgm:pt modelId="{C7A09EFE-A1B2-4964-94CF-7B919CFBC8BF}" type="pres">
      <dgm:prSet presAssocID="{FE129E13-EBFD-4761-90A1-8B3D27278106}" presName="hierChild4" presStyleCnt="0"/>
      <dgm:spPr/>
    </dgm:pt>
    <dgm:pt modelId="{985C59CF-9D2E-4732-8DF1-EF04B1EC1721}" type="pres">
      <dgm:prSet presAssocID="{FE129E13-EBFD-4761-90A1-8B3D27278106}" presName="hierChild5" presStyleCnt="0"/>
      <dgm:spPr/>
    </dgm:pt>
    <dgm:pt modelId="{AE50F268-E5F3-4B88-9A1A-090EC0F253A4}" type="pres">
      <dgm:prSet presAssocID="{872A75A6-C6A3-487A-A2C6-B85CFF11D937}" presName="Name37" presStyleLbl="parChTrans1D2" presStyleIdx="3" presStyleCnt="4"/>
      <dgm:spPr/>
      <dgm:t>
        <a:bodyPr/>
        <a:lstStyle/>
        <a:p>
          <a:endParaRPr lang="en-US"/>
        </a:p>
      </dgm:t>
    </dgm:pt>
    <dgm:pt modelId="{157AC684-BF13-4226-9B97-CEE38B51CD80}" type="pres">
      <dgm:prSet presAssocID="{3CC6CF08-4074-4F46-90A2-06FD0B2B8BB7}" presName="hierRoot2" presStyleCnt="0">
        <dgm:presLayoutVars>
          <dgm:hierBranch val="init"/>
        </dgm:presLayoutVars>
      </dgm:prSet>
      <dgm:spPr/>
    </dgm:pt>
    <dgm:pt modelId="{EA4B7947-1FAF-42EB-9E1E-22CADA936567}" type="pres">
      <dgm:prSet presAssocID="{3CC6CF08-4074-4F46-90A2-06FD0B2B8BB7}" presName="rootComposite" presStyleCnt="0"/>
      <dgm:spPr/>
    </dgm:pt>
    <dgm:pt modelId="{19FBD5D7-6BC0-4A5B-A9C8-B7DE8573AE2F}" type="pres">
      <dgm:prSet presAssocID="{3CC6CF08-4074-4F46-90A2-06FD0B2B8BB7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15A237-AFF3-4EA0-A8A8-EE39F3706C2B}" type="pres">
      <dgm:prSet presAssocID="{3CC6CF08-4074-4F46-90A2-06FD0B2B8BB7}" presName="rootConnector" presStyleLbl="node2" presStyleIdx="3" presStyleCnt="4"/>
      <dgm:spPr/>
      <dgm:t>
        <a:bodyPr/>
        <a:lstStyle/>
        <a:p>
          <a:endParaRPr lang="en-US"/>
        </a:p>
      </dgm:t>
    </dgm:pt>
    <dgm:pt modelId="{7CCF7F60-836B-4D4D-8A6D-50840CB644D9}" type="pres">
      <dgm:prSet presAssocID="{3CC6CF08-4074-4F46-90A2-06FD0B2B8BB7}" presName="hierChild4" presStyleCnt="0"/>
      <dgm:spPr/>
    </dgm:pt>
    <dgm:pt modelId="{3B15059F-B9C6-4EF3-908D-24D7E60D6EEF}" type="pres">
      <dgm:prSet presAssocID="{3CC6CF08-4074-4F46-90A2-06FD0B2B8BB7}" presName="hierChild5" presStyleCnt="0"/>
      <dgm:spPr/>
    </dgm:pt>
    <dgm:pt modelId="{A12B1E67-63A2-4924-9791-3F152C1EC766}" type="pres">
      <dgm:prSet presAssocID="{FEE633D0-5AD3-41FE-B71D-93E002AD3469}" presName="hierChild3" presStyleCnt="0"/>
      <dgm:spPr/>
    </dgm:pt>
  </dgm:ptLst>
  <dgm:cxnLst>
    <dgm:cxn modelId="{69AC4F51-3141-4D06-8ADC-288CB533EB66}" srcId="{FEE633D0-5AD3-41FE-B71D-93E002AD3469}" destId="{6355A52D-7744-48A4-9466-AEE5C0F9FF2A}" srcOrd="1" destOrd="0" parTransId="{CC431102-B6D2-4185-9FC9-DCB4EC354B75}" sibTransId="{B520537E-9755-495F-9FD4-273B14582813}"/>
    <dgm:cxn modelId="{AEBB334F-868F-42E4-A7DE-D622DFC72DED}" type="presOf" srcId="{872A75A6-C6A3-487A-A2C6-B85CFF11D937}" destId="{AE50F268-E5F3-4B88-9A1A-090EC0F253A4}" srcOrd="0" destOrd="0" presId="urn:microsoft.com/office/officeart/2005/8/layout/orgChart1"/>
    <dgm:cxn modelId="{F9E37670-CB27-4D07-B7F0-02754FEB79CB}" srcId="{7CEFF06F-CBB2-446E-8D4B-385A3EF08A9C}" destId="{FEE633D0-5AD3-41FE-B71D-93E002AD3469}" srcOrd="0" destOrd="0" parTransId="{DA7F9B16-39C1-4006-8373-080162D67CA1}" sibTransId="{DB193756-3A28-47F6-B081-98A319864B2A}"/>
    <dgm:cxn modelId="{1B2317B9-192A-468C-BDB5-4517A6131F15}" type="presOf" srcId="{FEE633D0-5AD3-41FE-B71D-93E002AD3469}" destId="{E21CAABE-204E-4D89-8947-E9463F14A508}" srcOrd="1" destOrd="0" presId="urn:microsoft.com/office/officeart/2005/8/layout/orgChart1"/>
    <dgm:cxn modelId="{B7CDDA88-2F58-40B1-B03D-18063FCD6E3B}" type="presOf" srcId="{FE129E13-EBFD-4761-90A1-8B3D27278106}" destId="{FE6A8A58-002C-4792-BA31-7DADC992340E}" srcOrd="0" destOrd="0" presId="urn:microsoft.com/office/officeart/2005/8/layout/orgChart1"/>
    <dgm:cxn modelId="{13887431-9E94-4CAB-8866-D21995EAEA5C}" type="presOf" srcId="{01DA364A-73B8-4F57-B7E3-65016118A1FD}" destId="{B337F116-7356-4029-AB01-9037FCB1DA22}" srcOrd="0" destOrd="0" presId="urn:microsoft.com/office/officeart/2005/8/layout/orgChart1"/>
    <dgm:cxn modelId="{A4295A03-3F10-4009-B9DF-A0F3D523B07D}" srcId="{FEE633D0-5AD3-41FE-B71D-93E002AD3469}" destId="{3CC6CF08-4074-4F46-90A2-06FD0B2B8BB7}" srcOrd="3" destOrd="0" parTransId="{872A75A6-C6A3-487A-A2C6-B85CFF11D937}" sibTransId="{5054870B-096E-4843-9916-376869748A95}"/>
    <dgm:cxn modelId="{2D2B509F-A7FD-45CD-B531-150FF1F7A1BB}" type="presOf" srcId="{3D379110-88E3-41BB-8356-11BB4F934A5B}" destId="{FF90AF8C-5E98-4887-BC0F-20ACFAACBF45}" srcOrd="1" destOrd="0" presId="urn:microsoft.com/office/officeart/2005/8/layout/orgChart1"/>
    <dgm:cxn modelId="{38AA981E-46B7-4B64-AB38-97632E036CB9}" type="presOf" srcId="{7CEFF06F-CBB2-446E-8D4B-385A3EF08A9C}" destId="{6E9AAC9D-0C70-478E-9F12-4D10B4A72E0D}" srcOrd="0" destOrd="0" presId="urn:microsoft.com/office/officeart/2005/8/layout/orgChart1"/>
    <dgm:cxn modelId="{757C75C2-A396-4762-A584-B3AC1C5DD28E}" type="presOf" srcId="{FEE633D0-5AD3-41FE-B71D-93E002AD3469}" destId="{7CF33715-AAA9-4E5C-B2D5-4C2D6FCD1A98}" srcOrd="0" destOrd="0" presId="urn:microsoft.com/office/officeart/2005/8/layout/orgChart1"/>
    <dgm:cxn modelId="{EB87057C-F629-4053-8BBC-18ECA6D78B61}" type="presOf" srcId="{3CC6CF08-4074-4F46-90A2-06FD0B2B8BB7}" destId="{EF15A237-AFF3-4EA0-A8A8-EE39F3706C2B}" srcOrd="1" destOrd="0" presId="urn:microsoft.com/office/officeart/2005/8/layout/orgChart1"/>
    <dgm:cxn modelId="{97FDC6B7-A777-4861-8CE0-4CA399CE3219}" type="presOf" srcId="{3CC6CF08-4074-4F46-90A2-06FD0B2B8BB7}" destId="{19FBD5D7-6BC0-4A5B-A9C8-B7DE8573AE2F}" srcOrd="0" destOrd="0" presId="urn:microsoft.com/office/officeart/2005/8/layout/orgChart1"/>
    <dgm:cxn modelId="{E5E9CFA1-0580-42C3-B791-3DD1E3D56127}" type="presOf" srcId="{6355A52D-7744-48A4-9466-AEE5C0F9FF2A}" destId="{A0E59120-EBC0-442E-BBA6-DA54BAD6FBFC}" srcOrd="0" destOrd="0" presId="urn:microsoft.com/office/officeart/2005/8/layout/orgChart1"/>
    <dgm:cxn modelId="{4E02AC71-2144-4C53-8DB5-F2F03DF6B8AD}" type="presOf" srcId="{FE129E13-EBFD-4761-90A1-8B3D27278106}" destId="{2153DA14-67D1-45C2-B073-1D471AF023C6}" srcOrd="1" destOrd="0" presId="urn:microsoft.com/office/officeart/2005/8/layout/orgChart1"/>
    <dgm:cxn modelId="{13F7E285-83A5-4741-9E3C-195CF33B34D4}" type="presOf" srcId="{3D379110-88E3-41BB-8356-11BB4F934A5B}" destId="{98DC8E25-F6B5-45CA-B8C0-1913882CF4A0}" srcOrd="0" destOrd="0" presId="urn:microsoft.com/office/officeart/2005/8/layout/orgChart1"/>
    <dgm:cxn modelId="{D650191E-A23F-463C-B4AA-81C4B779F2BB}" type="presOf" srcId="{6E01AD5B-D810-46D6-A75C-4DC751BA2B56}" destId="{8B5B1CD0-8C9D-45A4-9700-B63038A58947}" srcOrd="0" destOrd="0" presId="urn:microsoft.com/office/officeart/2005/8/layout/orgChart1"/>
    <dgm:cxn modelId="{B8CEEDE7-286C-4E30-9E14-FF8CA6B6D7D5}" srcId="{FEE633D0-5AD3-41FE-B71D-93E002AD3469}" destId="{FE129E13-EBFD-4761-90A1-8B3D27278106}" srcOrd="2" destOrd="0" parTransId="{6E01AD5B-D810-46D6-A75C-4DC751BA2B56}" sibTransId="{15F85D2A-8126-477F-9606-F9D003076742}"/>
    <dgm:cxn modelId="{A894C3E4-8656-4CDB-8B6F-1E347F2B76B3}" type="presOf" srcId="{6355A52D-7744-48A4-9466-AEE5C0F9FF2A}" destId="{C6611ED1-6B95-46B7-9DB1-10C76AEBF07F}" srcOrd="1" destOrd="0" presId="urn:microsoft.com/office/officeart/2005/8/layout/orgChart1"/>
    <dgm:cxn modelId="{CA8DE244-7037-4042-A913-A514C960F834}" type="presOf" srcId="{CC431102-B6D2-4185-9FC9-DCB4EC354B75}" destId="{C6536F48-4947-4D44-B71E-A4F9692D4173}" srcOrd="0" destOrd="0" presId="urn:microsoft.com/office/officeart/2005/8/layout/orgChart1"/>
    <dgm:cxn modelId="{10E60F02-DB5B-4F8C-8862-E1EF81D12B92}" srcId="{FEE633D0-5AD3-41FE-B71D-93E002AD3469}" destId="{3D379110-88E3-41BB-8356-11BB4F934A5B}" srcOrd="0" destOrd="0" parTransId="{01DA364A-73B8-4F57-B7E3-65016118A1FD}" sibTransId="{0F371EA7-EBF9-4A27-9133-9CE47B6E5878}"/>
    <dgm:cxn modelId="{6554A772-B40A-40E8-926C-AFEFAB1D9011}" type="presParOf" srcId="{6E9AAC9D-0C70-478E-9F12-4D10B4A72E0D}" destId="{EAFDF8A3-BCC2-4F60-B2F4-5E8FF932345F}" srcOrd="0" destOrd="0" presId="urn:microsoft.com/office/officeart/2005/8/layout/orgChart1"/>
    <dgm:cxn modelId="{C78AA6F7-B967-440F-B9BD-4567C83BB76E}" type="presParOf" srcId="{EAFDF8A3-BCC2-4F60-B2F4-5E8FF932345F}" destId="{0F561377-40C8-4E22-B430-82F0D8F6C3CB}" srcOrd="0" destOrd="0" presId="urn:microsoft.com/office/officeart/2005/8/layout/orgChart1"/>
    <dgm:cxn modelId="{737BAE57-9235-4A22-B330-FCC93E48A14E}" type="presParOf" srcId="{0F561377-40C8-4E22-B430-82F0D8F6C3CB}" destId="{7CF33715-AAA9-4E5C-B2D5-4C2D6FCD1A98}" srcOrd="0" destOrd="0" presId="urn:microsoft.com/office/officeart/2005/8/layout/orgChart1"/>
    <dgm:cxn modelId="{3D860EF0-7E92-48E0-AAF6-8086E94875AF}" type="presParOf" srcId="{0F561377-40C8-4E22-B430-82F0D8F6C3CB}" destId="{E21CAABE-204E-4D89-8947-E9463F14A508}" srcOrd="1" destOrd="0" presId="urn:microsoft.com/office/officeart/2005/8/layout/orgChart1"/>
    <dgm:cxn modelId="{C5638ADB-0976-4D77-A3FA-844911248B0B}" type="presParOf" srcId="{EAFDF8A3-BCC2-4F60-B2F4-5E8FF932345F}" destId="{B37BECB4-3E53-4AE9-BCAF-71CE428F35A0}" srcOrd="1" destOrd="0" presId="urn:microsoft.com/office/officeart/2005/8/layout/orgChart1"/>
    <dgm:cxn modelId="{5C05B9E5-B17C-42E6-813C-3D408C4C137D}" type="presParOf" srcId="{B37BECB4-3E53-4AE9-BCAF-71CE428F35A0}" destId="{B337F116-7356-4029-AB01-9037FCB1DA22}" srcOrd="0" destOrd="0" presId="urn:microsoft.com/office/officeart/2005/8/layout/orgChart1"/>
    <dgm:cxn modelId="{0616B76A-04F3-4CC9-B530-10AFD0F0D66F}" type="presParOf" srcId="{B37BECB4-3E53-4AE9-BCAF-71CE428F35A0}" destId="{DF999E07-71BE-43FD-87AD-3175082C3F06}" srcOrd="1" destOrd="0" presId="urn:microsoft.com/office/officeart/2005/8/layout/orgChart1"/>
    <dgm:cxn modelId="{A995C30B-26AC-4C4D-BCDA-81D2837DEDF0}" type="presParOf" srcId="{DF999E07-71BE-43FD-87AD-3175082C3F06}" destId="{9CEF9FD7-0815-4F4C-88BC-BDC96274B3A4}" srcOrd="0" destOrd="0" presId="urn:microsoft.com/office/officeart/2005/8/layout/orgChart1"/>
    <dgm:cxn modelId="{FDD681C0-75E4-4355-A126-D1DFB8BFAE50}" type="presParOf" srcId="{9CEF9FD7-0815-4F4C-88BC-BDC96274B3A4}" destId="{98DC8E25-F6B5-45CA-B8C0-1913882CF4A0}" srcOrd="0" destOrd="0" presId="urn:microsoft.com/office/officeart/2005/8/layout/orgChart1"/>
    <dgm:cxn modelId="{E9542144-E901-48F2-B139-9074AF08AF91}" type="presParOf" srcId="{9CEF9FD7-0815-4F4C-88BC-BDC96274B3A4}" destId="{FF90AF8C-5E98-4887-BC0F-20ACFAACBF45}" srcOrd="1" destOrd="0" presId="urn:microsoft.com/office/officeart/2005/8/layout/orgChart1"/>
    <dgm:cxn modelId="{CFE4342D-DEF1-4E61-B19B-D8CC2AA58F42}" type="presParOf" srcId="{DF999E07-71BE-43FD-87AD-3175082C3F06}" destId="{4CED4112-CAF3-44B4-A96B-9C2E1AEF7776}" srcOrd="1" destOrd="0" presId="urn:microsoft.com/office/officeart/2005/8/layout/orgChart1"/>
    <dgm:cxn modelId="{82647A1C-0E7F-4E45-AAC9-DDE20609ED52}" type="presParOf" srcId="{DF999E07-71BE-43FD-87AD-3175082C3F06}" destId="{DDD0661A-F9F7-44B3-A533-F0D09C7613F6}" srcOrd="2" destOrd="0" presId="urn:microsoft.com/office/officeart/2005/8/layout/orgChart1"/>
    <dgm:cxn modelId="{282CF66D-1076-41F4-9681-A96B58A06F92}" type="presParOf" srcId="{B37BECB4-3E53-4AE9-BCAF-71CE428F35A0}" destId="{C6536F48-4947-4D44-B71E-A4F9692D4173}" srcOrd="2" destOrd="0" presId="urn:microsoft.com/office/officeart/2005/8/layout/orgChart1"/>
    <dgm:cxn modelId="{2ED6F995-975E-434A-BE34-E2CF18991E58}" type="presParOf" srcId="{B37BECB4-3E53-4AE9-BCAF-71CE428F35A0}" destId="{D2F132DA-FE99-424D-98F8-DE40146EF653}" srcOrd="3" destOrd="0" presId="urn:microsoft.com/office/officeart/2005/8/layout/orgChart1"/>
    <dgm:cxn modelId="{EFC87959-7E51-48A2-B67C-C5F6B2599906}" type="presParOf" srcId="{D2F132DA-FE99-424D-98F8-DE40146EF653}" destId="{35677065-B3C0-4603-8D0B-A6BD943115C5}" srcOrd="0" destOrd="0" presId="urn:microsoft.com/office/officeart/2005/8/layout/orgChart1"/>
    <dgm:cxn modelId="{64EFB1F6-7D96-4D46-9A51-37FC42311F73}" type="presParOf" srcId="{35677065-B3C0-4603-8D0B-A6BD943115C5}" destId="{A0E59120-EBC0-442E-BBA6-DA54BAD6FBFC}" srcOrd="0" destOrd="0" presId="urn:microsoft.com/office/officeart/2005/8/layout/orgChart1"/>
    <dgm:cxn modelId="{C70FFC30-FE5E-45B5-8F6D-AD236D662A67}" type="presParOf" srcId="{35677065-B3C0-4603-8D0B-A6BD943115C5}" destId="{C6611ED1-6B95-46B7-9DB1-10C76AEBF07F}" srcOrd="1" destOrd="0" presId="urn:microsoft.com/office/officeart/2005/8/layout/orgChart1"/>
    <dgm:cxn modelId="{E399832F-0EA9-43A1-8624-A859AFCE11E5}" type="presParOf" srcId="{D2F132DA-FE99-424D-98F8-DE40146EF653}" destId="{0971FD6E-454D-43D4-8A61-BACEB9F9D0D6}" srcOrd="1" destOrd="0" presId="urn:microsoft.com/office/officeart/2005/8/layout/orgChart1"/>
    <dgm:cxn modelId="{75CD9E3E-A072-49B2-9B9C-FAF137F6A1A5}" type="presParOf" srcId="{D2F132DA-FE99-424D-98F8-DE40146EF653}" destId="{0061FBCE-3C63-4776-ABF4-49EE7AC06F6E}" srcOrd="2" destOrd="0" presId="urn:microsoft.com/office/officeart/2005/8/layout/orgChart1"/>
    <dgm:cxn modelId="{35B89C18-D509-400C-9970-3AD1AB73F87F}" type="presParOf" srcId="{B37BECB4-3E53-4AE9-BCAF-71CE428F35A0}" destId="{8B5B1CD0-8C9D-45A4-9700-B63038A58947}" srcOrd="4" destOrd="0" presId="urn:microsoft.com/office/officeart/2005/8/layout/orgChart1"/>
    <dgm:cxn modelId="{421874C6-B6F7-4D12-A81B-9DD2F87B546B}" type="presParOf" srcId="{B37BECB4-3E53-4AE9-BCAF-71CE428F35A0}" destId="{983353F1-2571-4F4C-9D91-54275C809CDA}" srcOrd="5" destOrd="0" presId="urn:microsoft.com/office/officeart/2005/8/layout/orgChart1"/>
    <dgm:cxn modelId="{AD138587-BBC7-4386-B897-C46767746C00}" type="presParOf" srcId="{983353F1-2571-4F4C-9D91-54275C809CDA}" destId="{23800606-84A4-4264-908E-177A2974EEE4}" srcOrd="0" destOrd="0" presId="urn:microsoft.com/office/officeart/2005/8/layout/orgChart1"/>
    <dgm:cxn modelId="{5EB92035-64CF-4DDA-AFDD-8EEE2E705AFD}" type="presParOf" srcId="{23800606-84A4-4264-908E-177A2974EEE4}" destId="{FE6A8A58-002C-4792-BA31-7DADC992340E}" srcOrd="0" destOrd="0" presId="urn:microsoft.com/office/officeart/2005/8/layout/orgChart1"/>
    <dgm:cxn modelId="{F0346695-889D-4A64-8B96-97E646B7D486}" type="presParOf" srcId="{23800606-84A4-4264-908E-177A2974EEE4}" destId="{2153DA14-67D1-45C2-B073-1D471AF023C6}" srcOrd="1" destOrd="0" presId="urn:microsoft.com/office/officeart/2005/8/layout/orgChart1"/>
    <dgm:cxn modelId="{F69B1FFF-4CB0-4B81-B199-2D2361F91A9E}" type="presParOf" srcId="{983353F1-2571-4F4C-9D91-54275C809CDA}" destId="{C7A09EFE-A1B2-4964-94CF-7B919CFBC8BF}" srcOrd="1" destOrd="0" presId="urn:microsoft.com/office/officeart/2005/8/layout/orgChart1"/>
    <dgm:cxn modelId="{CF4903AF-2435-4F7F-9B47-4779AFC5425B}" type="presParOf" srcId="{983353F1-2571-4F4C-9D91-54275C809CDA}" destId="{985C59CF-9D2E-4732-8DF1-EF04B1EC1721}" srcOrd="2" destOrd="0" presId="urn:microsoft.com/office/officeart/2005/8/layout/orgChart1"/>
    <dgm:cxn modelId="{AE0536B1-BA1D-4988-BA25-BAD1B098107F}" type="presParOf" srcId="{B37BECB4-3E53-4AE9-BCAF-71CE428F35A0}" destId="{AE50F268-E5F3-4B88-9A1A-090EC0F253A4}" srcOrd="6" destOrd="0" presId="urn:microsoft.com/office/officeart/2005/8/layout/orgChart1"/>
    <dgm:cxn modelId="{A41C875E-131F-4821-8BC0-A4774956E713}" type="presParOf" srcId="{B37BECB4-3E53-4AE9-BCAF-71CE428F35A0}" destId="{157AC684-BF13-4226-9B97-CEE38B51CD80}" srcOrd="7" destOrd="0" presId="urn:microsoft.com/office/officeart/2005/8/layout/orgChart1"/>
    <dgm:cxn modelId="{187EEBFE-523C-401F-92EE-752DECE87A7F}" type="presParOf" srcId="{157AC684-BF13-4226-9B97-CEE38B51CD80}" destId="{EA4B7947-1FAF-42EB-9E1E-22CADA936567}" srcOrd="0" destOrd="0" presId="urn:microsoft.com/office/officeart/2005/8/layout/orgChart1"/>
    <dgm:cxn modelId="{CF5848E4-8498-4C1E-BB69-4F3F9A86C10C}" type="presParOf" srcId="{EA4B7947-1FAF-42EB-9E1E-22CADA936567}" destId="{19FBD5D7-6BC0-4A5B-A9C8-B7DE8573AE2F}" srcOrd="0" destOrd="0" presId="urn:microsoft.com/office/officeart/2005/8/layout/orgChart1"/>
    <dgm:cxn modelId="{EBC5E885-0976-4883-927F-3B06424D02F3}" type="presParOf" srcId="{EA4B7947-1FAF-42EB-9E1E-22CADA936567}" destId="{EF15A237-AFF3-4EA0-A8A8-EE39F3706C2B}" srcOrd="1" destOrd="0" presId="urn:microsoft.com/office/officeart/2005/8/layout/orgChart1"/>
    <dgm:cxn modelId="{903EE212-9679-441F-B115-D55D3567804A}" type="presParOf" srcId="{157AC684-BF13-4226-9B97-CEE38B51CD80}" destId="{7CCF7F60-836B-4D4D-8A6D-50840CB644D9}" srcOrd="1" destOrd="0" presId="urn:microsoft.com/office/officeart/2005/8/layout/orgChart1"/>
    <dgm:cxn modelId="{08DE8FDB-AD11-4994-AB79-A490C40E03EF}" type="presParOf" srcId="{157AC684-BF13-4226-9B97-CEE38B51CD80}" destId="{3B15059F-B9C6-4EF3-908D-24D7E60D6EEF}" srcOrd="2" destOrd="0" presId="urn:microsoft.com/office/officeart/2005/8/layout/orgChart1"/>
    <dgm:cxn modelId="{9D23C482-B972-4605-AC3D-883AD9ACCE91}" type="presParOf" srcId="{EAFDF8A3-BCC2-4F60-B2F4-5E8FF932345F}" destId="{A12B1E67-63A2-4924-9791-3F152C1EC76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99F40-E446-462C-8C40-CD0829C8B8B4}">
      <dsp:nvSpPr>
        <dsp:cNvPr id="0" name=""/>
        <dsp:cNvSpPr/>
      </dsp:nvSpPr>
      <dsp:spPr>
        <a:xfrm>
          <a:off x="282" y="1898605"/>
          <a:ext cx="2627584" cy="105103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Renal calculi (kidney stones) are formed in renal tubules, ureter or bladder.</a:t>
          </a:r>
          <a:endParaRPr lang="en-US" sz="1600" kern="1200" dirty="0"/>
        </a:p>
      </dsp:txBody>
      <dsp:txXfrm>
        <a:off x="282" y="1898605"/>
        <a:ext cx="2364826" cy="1051033"/>
      </dsp:txXfrm>
    </dsp:sp>
    <dsp:sp modelId="{A9A6C7AE-B4EF-4FE4-A232-0187C53AE659}">
      <dsp:nvSpPr>
        <dsp:cNvPr id="0" name=""/>
        <dsp:cNvSpPr/>
      </dsp:nvSpPr>
      <dsp:spPr>
        <a:xfrm>
          <a:off x="2102350" y="1898605"/>
          <a:ext cx="2872265" cy="105103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/>
            <a:t>Composed of </a:t>
          </a:r>
          <a:r>
            <a:rPr lang="en-US" sz="1600" u="sng" kern="1200" dirty="0" smtClean="0"/>
            <a:t>metabolic products </a:t>
          </a:r>
          <a:r>
            <a:rPr lang="en-US" sz="1600" u="none" kern="1200" dirty="0" smtClean="0"/>
            <a:t>present in </a:t>
          </a:r>
          <a:r>
            <a:rPr lang="en-US" sz="1600" u="sng" kern="1200" dirty="0" smtClean="0"/>
            <a:t>glomerular filtrate.</a:t>
          </a:r>
          <a:endParaRPr lang="en-US" sz="1600" u="sng" kern="1200" dirty="0"/>
        </a:p>
      </dsp:txBody>
      <dsp:txXfrm>
        <a:off x="2627867" y="1898605"/>
        <a:ext cx="1821232" cy="1051033"/>
      </dsp:txXfrm>
    </dsp:sp>
    <dsp:sp modelId="{1E193FC5-2B82-497F-A2D4-96367519DDFA}">
      <dsp:nvSpPr>
        <dsp:cNvPr id="0" name=""/>
        <dsp:cNvSpPr/>
      </dsp:nvSpPr>
      <dsp:spPr>
        <a:xfrm>
          <a:off x="4449098" y="1898605"/>
          <a:ext cx="3066391" cy="1051033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These products are in high concentration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Near or above maximum solubility.</a:t>
          </a:r>
          <a:endParaRPr lang="en-US" sz="1600" kern="1200" dirty="0"/>
        </a:p>
      </dsp:txBody>
      <dsp:txXfrm>
        <a:off x="4974615" y="1898605"/>
        <a:ext cx="2015358" cy="10510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99F40-E446-462C-8C40-CD0829C8B8B4}">
      <dsp:nvSpPr>
        <dsp:cNvPr id="0" name=""/>
        <dsp:cNvSpPr/>
      </dsp:nvSpPr>
      <dsp:spPr>
        <a:xfrm>
          <a:off x="4053" y="981270"/>
          <a:ext cx="2273814" cy="90952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 High concentration of metabolic products in glomerular filtrate.</a:t>
          </a:r>
        </a:p>
      </dsp:txBody>
      <dsp:txXfrm>
        <a:off x="4053" y="981270"/>
        <a:ext cx="2046433" cy="909525"/>
      </dsp:txXfrm>
    </dsp:sp>
    <dsp:sp modelId="{A9A6C7AE-B4EF-4FE4-A232-0187C53AE659}">
      <dsp:nvSpPr>
        <dsp:cNvPr id="0" name=""/>
        <dsp:cNvSpPr/>
      </dsp:nvSpPr>
      <dsp:spPr>
        <a:xfrm>
          <a:off x="1823104" y="981270"/>
          <a:ext cx="2485552" cy="9095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2. Changes in urine </a:t>
          </a:r>
          <a:r>
            <a:rPr lang="en-US" sz="2000" kern="1200" dirty="0" err="1" smtClean="0"/>
            <a:t>pH.</a:t>
          </a:r>
          <a:endParaRPr lang="en-US" sz="2000" kern="1200" dirty="0" smtClean="0"/>
        </a:p>
      </dsp:txBody>
      <dsp:txXfrm>
        <a:off x="2277867" y="981270"/>
        <a:ext cx="1576027" cy="909525"/>
      </dsp:txXfrm>
    </dsp:sp>
    <dsp:sp modelId="{1E193FC5-2B82-497F-A2D4-96367519DDFA}">
      <dsp:nvSpPr>
        <dsp:cNvPr id="0" name=""/>
        <dsp:cNvSpPr/>
      </dsp:nvSpPr>
      <dsp:spPr>
        <a:xfrm>
          <a:off x="3853894" y="981270"/>
          <a:ext cx="2653541" cy="9095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3. Urinary stagnation </a:t>
          </a:r>
          <a:r>
            <a:rPr lang="en-US" sz="2000" kern="1200" dirty="0" smtClean="0">
              <a:solidFill>
                <a:schemeClr val="bg1">
                  <a:lumMod val="50000"/>
                </a:schemeClr>
              </a:solidFill>
            </a:rPr>
            <a:t>(stasis)</a:t>
          </a:r>
        </a:p>
      </dsp:txBody>
      <dsp:txXfrm>
        <a:off x="4308657" y="981270"/>
        <a:ext cx="1744016" cy="909525"/>
      </dsp:txXfrm>
    </dsp:sp>
    <dsp:sp modelId="{C9301F3E-D5D8-486A-8098-BDAE0099051B}">
      <dsp:nvSpPr>
        <dsp:cNvPr id="0" name=""/>
        <dsp:cNvSpPr/>
      </dsp:nvSpPr>
      <dsp:spPr>
        <a:xfrm>
          <a:off x="6052673" y="981270"/>
          <a:ext cx="2273814" cy="90952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4. Deficiency of stone-forming inhibitors in urine.</a:t>
          </a:r>
        </a:p>
      </dsp:txBody>
      <dsp:txXfrm>
        <a:off x="6507436" y="981270"/>
        <a:ext cx="1364289" cy="909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718BC-35A4-4016-8D1B-9C655A5FB19F}">
      <dsp:nvSpPr>
        <dsp:cNvPr id="0" name=""/>
        <dsp:cNvSpPr/>
      </dsp:nvSpPr>
      <dsp:spPr>
        <a:xfrm>
          <a:off x="2399245" y="1811029"/>
          <a:ext cx="1400104" cy="1400104"/>
        </a:xfrm>
        <a:prstGeom prst="roundRect">
          <a:avLst/>
        </a:prstGeom>
        <a:solidFill>
          <a:srgbClr val="334E5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Kidney stones </a:t>
          </a:r>
          <a:endParaRPr lang="en-US" sz="3100" kern="1200" dirty="0"/>
        </a:p>
      </dsp:txBody>
      <dsp:txXfrm>
        <a:off x="2467592" y="1879376"/>
        <a:ext cx="1263410" cy="1263410"/>
      </dsp:txXfrm>
    </dsp:sp>
    <dsp:sp modelId="{3DEDC7F3-89EA-424C-A1B3-BCAD7D20F5F3}">
      <dsp:nvSpPr>
        <dsp:cNvPr id="0" name=""/>
        <dsp:cNvSpPr/>
      </dsp:nvSpPr>
      <dsp:spPr>
        <a:xfrm rot="16200000">
          <a:off x="2742048" y="1453779"/>
          <a:ext cx="7144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449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1281F-DA5B-42CB-9188-FBC3B759AF28}">
      <dsp:nvSpPr>
        <dsp:cNvPr id="0" name=""/>
        <dsp:cNvSpPr/>
      </dsp:nvSpPr>
      <dsp:spPr>
        <a:xfrm>
          <a:off x="2551723" y="6070"/>
          <a:ext cx="1095150" cy="1090459"/>
        </a:xfrm>
        <a:prstGeom prst="roundRect">
          <a:avLst/>
        </a:prstGeom>
        <a:solidFill>
          <a:srgbClr val="729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+mn-ea"/>
              <a:cs typeface="Arial" charset="0"/>
            </a:rPr>
            <a:t>Uric acid</a:t>
          </a:r>
          <a:endParaRPr lang="en-US" sz="2800" kern="1200" dirty="0"/>
        </a:p>
      </dsp:txBody>
      <dsp:txXfrm>
        <a:off x="2604955" y="59302"/>
        <a:ext cx="988686" cy="983995"/>
      </dsp:txXfrm>
    </dsp:sp>
    <dsp:sp modelId="{06C45B3D-B0F4-439E-ADD5-171D1371396E}">
      <dsp:nvSpPr>
        <dsp:cNvPr id="0" name=""/>
        <dsp:cNvSpPr/>
      </dsp:nvSpPr>
      <dsp:spPr>
        <a:xfrm rot="20520000">
          <a:off x="3786846" y="2204675"/>
          <a:ext cx="5109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1095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B772C-8F7E-4480-B151-3F773F626DA5}">
      <dsp:nvSpPr>
        <dsp:cNvPr id="0" name=""/>
        <dsp:cNvSpPr/>
      </dsp:nvSpPr>
      <dsp:spPr>
        <a:xfrm>
          <a:off x="4285293" y="1323868"/>
          <a:ext cx="1355736" cy="1163216"/>
        </a:xfrm>
        <a:prstGeom prst="roundRect">
          <a:avLst/>
        </a:prstGeom>
        <a:solidFill>
          <a:srgbClr val="5065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+mn-ea"/>
              <a:cs typeface="Arial" charset="0"/>
            </a:rPr>
            <a:t>Mg ammonium PO</a:t>
          </a:r>
          <a:r>
            <a:rPr lang="en-US" sz="2000" kern="1200" baseline="-25000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+mn-ea"/>
              <a:cs typeface="Arial" charset="0"/>
            </a:rPr>
            <a:t>4</a:t>
          </a:r>
          <a:endParaRPr lang="en-US" sz="2000" kern="1200" dirty="0"/>
        </a:p>
      </dsp:txBody>
      <dsp:txXfrm>
        <a:off x="4342077" y="1380652"/>
        <a:ext cx="1242168" cy="1049648"/>
      </dsp:txXfrm>
    </dsp:sp>
    <dsp:sp modelId="{DB13AA84-1A01-42B6-9EFE-9A74A98A1524}">
      <dsp:nvSpPr>
        <dsp:cNvPr id="0" name=""/>
        <dsp:cNvSpPr/>
      </dsp:nvSpPr>
      <dsp:spPr>
        <a:xfrm rot="3240000">
          <a:off x="3526117" y="3371673"/>
          <a:ext cx="3968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687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2B227-42CF-480D-9EE5-A9A80A8134AC}">
      <dsp:nvSpPr>
        <dsp:cNvPr id="0" name=""/>
        <dsp:cNvSpPr/>
      </dsp:nvSpPr>
      <dsp:spPr>
        <a:xfrm>
          <a:off x="3683837" y="3532212"/>
          <a:ext cx="1134783" cy="1128732"/>
        </a:xfrm>
        <a:prstGeom prst="roundRect">
          <a:avLst/>
        </a:prstGeom>
        <a:solidFill>
          <a:srgbClr val="7795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+mn-ea"/>
              <a:cs typeface="Arial" charset="0"/>
            </a:rPr>
            <a:t>Calcium salts</a:t>
          </a:r>
          <a:endParaRPr lang="en-US" sz="1800" kern="1200" dirty="0"/>
        </a:p>
      </dsp:txBody>
      <dsp:txXfrm>
        <a:off x="3738937" y="3587312"/>
        <a:ext cx="1024583" cy="1018532"/>
      </dsp:txXfrm>
    </dsp:sp>
    <dsp:sp modelId="{B8481D9E-1840-4C6A-A5F7-A1C76DCD151A}">
      <dsp:nvSpPr>
        <dsp:cNvPr id="0" name=""/>
        <dsp:cNvSpPr/>
      </dsp:nvSpPr>
      <dsp:spPr>
        <a:xfrm rot="7560000">
          <a:off x="2250694" y="3384365"/>
          <a:ext cx="4282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8250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8018F-FEAF-4AE3-B496-BAE760416E30}">
      <dsp:nvSpPr>
        <dsp:cNvPr id="0" name=""/>
        <dsp:cNvSpPr/>
      </dsp:nvSpPr>
      <dsp:spPr>
        <a:xfrm>
          <a:off x="1351912" y="3557596"/>
          <a:ext cx="1190908" cy="1077964"/>
        </a:xfrm>
        <a:prstGeom prst="roundRect">
          <a:avLst/>
        </a:prstGeom>
        <a:solidFill>
          <a:srgbClr val="5FB7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+mn-ea"/>
              <a:cs typeface="Arial" charset="0"/>
            </a:rPr>
            <a:t>Cystine</a:t>
          </a:r>
          <a:endParaRPr lang="en-US" sz="2200" kern="1200" dirty="0"/>
        </a:p>
      </dsp:txBody>
      <dsp:txXfrm>
        <a:off x="1404534" y="3610218"/>
        <a:ext cx="1085664" cy="972720"/>
      </dsp:txXfrm>
    </dsp:sp>
    <dsp:sp modelId="{C3A6C9C7-91C0-492B-8848-762081999901}">
      <dsp:nvSpPr>
        <dsp:cNvPr id="0" name=""/>
        <dsp:cNvSpPr/>
      </dsp:nvSpPr>
      <dsp:spPr>
        <a:xfrm rot="11880000">
          <a:off x="1795687" y="2188027"/>
          <a:ext cx="6186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8698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537A2-29D6-4938-A8A3-E17C9B17FB9D}">
      <dsp:nvSpPr>
        <dsp:cNvPr id="0" name=""/>
        <dsp:cNvSpPr/>
      </dsp:nvSpPr>
      <dsp:spPr>
        <a:xfrm>
          <a:off x="660041" y="1349059"/>
          <a:ext cx="1150787" cy="1112832"/>
        </a:xfrm>
        <a:prstGeom prst="roundRect">
          <a:avLst/>
        </a:prstGeom>
        <a:solidFill>
          <a:srgbClr val="5B8B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  <a:ea typeface="+mn-ea"/>
              <a:cs typeface="Arial" charset="0"/>
            </a:rPr>
            <a:t>Other (xanthine, etc.)</a:t>
          </a:r>
          <a:endParaRPr lang="en-US" sz="1500" kern="1200" dirty="0"/>
        </a:p>
      </dsp:txBody>
      <dsp:txXfrm>
        <a:off x="714365" y="1403383"/>
        <a:ext cx="1042139" cy="10041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15F62-90AB-B345-A3D6-32813772341A}">
      <dsp:nvSpPr>
        <dsp:cNvPr id="0" name=""/>
        <dsp:cNvSpPr/>
      </dsp:nvSpPr>
      <dsp:spPr>
        <a:xfrm>
          <a:off x="4109588" y="1903296"/>
          <a:ext cx="651949" cy="471288"/>
        </a:xfrm>
        <a:custGeom>
          <a:avLst/>
          <a:gdLst/>
          <a:ahLst/>
          <a:cxnLst/>
          <a:rect l="0" t="0" r="0" b="0"/>
          <a:pathLst>
            <a:path>
              <a:moveTo>
                <a:pt x="651949" y="0"/>
              </a:moveTo>
              <a:lnTo>
                <a:pt x="651949" y="471288"/>
              </a:lnTo>
              <a:lnTo>
                <a:pt x="0" y="471288"/>
              </a:lnTo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0B327-D92A-AD46-8C46-D2939471DE56}">
      <dsp:nvSpPr>
        <dsp:cNvPr id="0" name=""/>
        <dsp:cNvSpPr/>
      </dsp:nvSpPr>
      <dsp:spPr>
        <a:xfrm>
          <a:off x="2993749" y="1903296"/>
          <a:ext cx="1767787" cy="428457"/>
        </a:xfrm>
        <a:custGeom>
          <a:avLst/>
          <a:gdLst/>
          <a:ahLst/>
          <a:cxnLst/>
          <a:rect l="0" t="0" r="0" b="0"/>
          <a:pathLst>
            <a:path>
              <a:moveTo>
                <a:pt x="1767787" y="0"/>
              </a:moveTo>
              <a:lnTo>
                <a:pt x="1767787" y="428457"/>
              </a:lnTo>
              <a:lnTo>
                <a:pt x="0" y="428457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E73E6-D892-204D-9B0A-D6A13F683337}">
      <dsp:nvSpPr>
        <dsp:cNvPr id="0" name=""/>
        <dsp:cNvSpPr/>
      </dsp:nvSpPr>
      <dsp:spPr>
        <a:xfrm>
          <a:off x="4761537" y="1903296"/>
          <a:ext cx="722642" cy="2702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2054"/>
              </a:lnTo>
              <a:lnTo>
                <a:pt x="722642" y="2702054"/>
              </a:lnTo>
            </a:path>
          </a:pathLst>
        </a:cu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3EE62-AB04-5D4F-B71C-A80243946EF0}">
      <dsp:nvSpPr>
        <dsp:cNvPr id="0" name=""/>
        <dsp:cNvSpPr/>
      </dsp:nvSpPr>
      <dsp:spPr>
        <a:xfrm>
          <a:off x="4761537" y="1903296"/>
          <a:ext cx="1503332" cy="395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103"/>
              </a:lnTo>
              <a:lnTo>
                <a:pt x="1503332" y="395103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BF248-4A77-AC4B-A87F-45D1EF672A36}">
      <dsp:nvSpPr>
        <dsp:cNvPr id="0" name=""/>
        <dsp:cNvSpPr/>
      </dsp:nvSpPr>
      <dsp:spPr>
        <a:xfrm>
          <a:off x="4715817" y="787913"/>
          <a:ext cx="91440" cy="3299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9902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3EAA7-BD3C-7E44-9556-2F59B6531E52}">
      <dsp:nvSpPr>
        <dsp:cNvPr id="0" name=""/>
        <dsp:cNvSpPr/>
      </dsp:nvSpPr>
      <dsp:spPr>
        <a:xfrm>
          <a:off x="4368796" y="2432"/>
          <a:ext cx="785481" cy="785481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0EA93-9D6F-5F46-A96F-EC30FA2A14E7}">
      <dsp:nvSpPr>
        <dsp:cNvPr id="0" name=""/>
        <dsp:cNvSpPr/>
      </dsp:nvSpPr>
      <dsp:spPr>
        <a:xfrm>
          <a:off x="4368796" y="2432"/>
          <a:ext cx="785481" cy="785481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393C4-EE68-884F-8B58-E7005CAFAF83}">
      <dsp:nvSpPr>
        <dsp:cNvPr id="0" name=""/>
        <dsp:cNvSpPr/>
      </dsp:nvSpPr>
      <dsp:spPr>
        <a:xfrm>
          <a:off x="3976056" y="143818"/>
          <a:ext cx="1570962" cy="50270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976056" y="143818"/>
        <a:ext cx="1570962" cy="502707"/>
      </dsp:txXfrm>
    </dsp:sp>
    <dsp:sp modelId="{3C33BCAE-B5B2-2241-9A59-9363C3EC7CEB}">
      <dsp:nvSpPr>
        <dsp:cNvPr id="0" name=""/>
        <dsp:cNvSpPr/>
      </dsp:nvSpPr>
      <dsp:spPr>
        <a:xfrm>
          <a:off x="4368796" y="1117815"/>
          <a:ext cx="785481" cy="785481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F527C-7B21-194E-9E7B-2873860061E8}">
      <dsp:nvSpPr>
        <dsp:cNvPr id="0" name=""/>
        <dsp:cNvSpPr/>
      </dsp:nvSpPr>
      <dsp:spPr>
        <a:xfrm>
          <a:off x="4368796" y="1117815"/>
          <a:ext cx="785481" cy="785481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E7B5F6-42E3-1F46-AF6F-2DB54D7B2503}">
      <dsp:nvSpPr>
        <dsp:cNvPr id="0" name=""/>
        <dsp:cNvSpPr/>
      </dsp:nvSpPr>
      <dsp:spPr>
        <a:xfrm>
          <a:off x="3976056" y="1259202"/>
          <a:ext cx="1570962" cy="50270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White, hard, radio-opaque</a:t>
          </a:r>
          <a:endParaRPr lang="en-US" sz="1700" kern="1200" dirty="0"/>
        </a:p>
      </dsp:txBody>
      <dsp:txXfrm>
        <a:off x="3976056" y="1259202"/>
        <a:ext cx="1570962" cy="502707"/>
      </dsp:txXfrm>
    </dsp:sp>
    <dsp:sp modelId="{07B1DFC8-21AD-4641-A5FF-67EA1DC90F16}">
      <dsp:nvSpPr>
        <dsp:cNvPr id="0" name=""/>
        <dsp:cNvSpPr/>
      </dsp:nvSpPr>
      <dsp:spPr>
        <a:xfrm>
          <a:off x="6170611" y="2157013"/>
          <a:ext cx="785481" cy="785481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58427-3C0A-0D40-871A-D07A255B5226}">
      <dsp:nvSpPr>
        <dsp:cNvPr id="0" name=""/>
        <dsp:cNvSpPr/>
      </dsp:nvSpPr>
      <dsp:spPr>
        <a:xfrm>
          <a:off x="6170611" y="2157013"/>
          <a:ext cx="785481" cy="785481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27D68-613E-544C-B0AF-8FF3B22B6BDA}">
      <dsp:nvSpPr>
        <dsp:cNvPr id="0" name=""/>
        <dsp:cNvSpPr/>
      </dsp:nvSpPr>
      <dsp:spPr>
        <a:xfrm>
          <a:off x="5777871" y="2298399"/>
          <a:ext cx="1570962" cy="50270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Calcium phosphate (PO4)</a:t>
          </a:r>
          <a:endParaRPr lang="en-US" sz="1700" kern="1200" dirty="0"/>
        </a:p>
      </dsp:txBody>
      <dsp:txXfrm>
        <a:off x="5777871" y="2298399"/>
        <a:ext cx="1570962" cy="502707"/>
      </dsp:txXfrm>
    </dsp:sp>
    <dsp:sp modelId="{13881254-0CA6-B34D-B211-BDDE3AA1A7A7}">
      <dsp:nvSpPr>
        <dsp:cNvPr id="0" name=""/>
        <dsp:cNvSpPr/>
      </dsp:nvSpPr>
      <dsp:spPr>
        <a:xfrm>
          <a:off x="5389922" y="4463964"/>
          <a:ext cx="785481" cy="785481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4F874E-09CC-FE40-AE8A-A2063D6638A5}">
      <dsp:nvSpPr>
        <dsp:cNvPr id="0" name=""/>
        <dsp:cNvSpPr/>
      </dsp:nvSpPr>
      <dsp:spPr>
        <a:xfrm>
          <a:off x="5389922" y="4463964"/>
          <a:ext cx="785481" cy="785481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6433E-CCCA-2441-937F-E523C5BB6BEB}">
      <dsp:nvSpPr>
        <dsp:cNvPr id="0" name=""/>
        <dsp:cNvSpPr/>
      </dsp:nvSpPr>
      <dsp:spPr>
        <a:xfrm>
          <a:off x="4997181" y="4605351"/>
          <a:ext cx="1570962" cy="50270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4997181" y="4605351"/>
        <a:ext cx="1570962" cy="502707"/>
      </dsp:txXfrm>
    </dsp:sp>
    <dsp:sp modelId="{E29CC244-6714-4147-99DB-B4B9B21E7497}">
      <dsp:nvSpPr>
        <dsp:cNvPr id="0" name=""/>
        <dsp:cNvSpPr/>
      </dsp:nvSpPr>
      <dsp:spPr>
        <a:xfrm>
          <a:off x="2302526" y="2216041"/>
          <a:ext cx="785481" cy="741965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5AFC9-FB21-D644-9A3A-B87FEDF61D3E}">
      <dsp:nvSpPr>
        <dsp:cNvPr id="0" name=""/>
        <dsp:cNvSpPr/>
      </dsp:nvSpPr>
      <dsp:spPr>
        <a:xfrm>
          <a:off x="2302526" y="2216041"/>
          <a:ext cx="785481" cy="741965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CE3F9D-9919-CE44-9466-4AF54A1B5540}">
      <dsp:nvSpPr>
        <dsp:cNvPr id="0" name=""/>
        <dsp:cNvSpPr/>
      </dsp:nvSpPr>
      <dsp:spPr>
        <a:xfrm>
          <a:off x="1909785" y="2349595"/>
          <a:ext cx="1570962" cy="47485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Calcium Oxalate</a:t>
          </a:r>
          <a:endParaRPr lang="en-US" sz="1700" kern="1200" dirty="0"/>
        </a:p>
      </dsp:txBody>
      <dsp:txXfrm>
        <a:off x="1909785" y="2349595"/>
        <a:ext cx="1570962" cy="474857"/>
      </dsp:txXfrm>
    </dsp:sp>
    <dsp:sp modelId="{612118E7-8285-5545-962F-37797C3E25D0}">
      <dsp:nvSpPr>
        <dsp:cNvPr id="0" name=""/>
        <dsp:cNvSpPr/>
      </dsp:nvSpPr>
      <dsp:spPr>
        <a:xfrm>
          <a:off x="3418364" y="2233198"/>
          <a:ext cx="785481" cy="785481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16F60-428E-554A-A98A-BFB7214C51E6}">
      <dsp:nvSpPr>
        <dsp:cNvPr id="0" name=""/>
        <dsp:cNvSpPr/>
      </dsp:nvSpPr>
      <dsp:spPr>
        <a:xfrm>
          <a:off x="3418364" y="2233198"/>
          <a:ext cx="785481" cy="785481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B59E6-1B2B-7B43-9976-82F1078FB4FF}">
      <dsp:nvSpPr>
        <dsp:cNvPr id="0" name=""/>
        <dsp:cNvSpPr/>
      </dsp:nvSpPr>
      <dsp:spPr>
        <a:xfrm>
          <a:off x="3025624" y="2374585"/>
          <a:ext cx="1570962" cy="50270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3025624" y="2374585"/>
        <a:ext cx="1570962" cy="502707"/>
      </dsp:txXfrm>
    </dsp:sp>
    <dsp:sp modelId="{4CD5CDA3-2B59-7945-924A-317440C491C5}">
      <dsp:nvSpPr>
        <dsp:cNvPr id="0" name=""/>
        <dsp:cNvSpPr/>
      </dsp:nvSpPr>
      <dsp:spPr>
        <a:xfrm>
          <a:off x="4451272" y="74"/>
          <a:ext cx="785481" cy="785481"/>
        </a:xfrm>
        <a:prstGeom prst="arc">
          <a:avLst>
            <a:gd name="adj1" fmla="val 13200000"/>
            <a:gd name="adj2" fmla="val 192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3B3F8-11B4-D24F-9087-EC60D72F4154}">
      <dsp:nvSpPr>
        <dsp:cNvPr id="0" name=""/>
        <dsp:cNvSpPr/>
      </dsp:nvSpPr>
      <dsp:spPr>
        <a:xfrm>
          <a:off x="4451272" y="74"/>
          <a:ext cx="785481" cy="785481"/>
        </a:xfrm>
        <a:prstGeom prst="arc">
          <a:avLst>
            <a:gd name="adj1" fmla="val 2400000"/>
            <a:gd name="adj2" fmla="val 8400000"/>
          </a:avLst>
        </a:pr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5DCE8-CFA4-BB46-A4D7-75C02AD8F089}">
      <dsp:nvSpPr>
        <dsp:cNvPr id="0" name=""/>
        <dsp:cNvSpPr/>
      </dsp:nvSpPr>
      <dsp:spPr>
        <a:xfrm>
          <a:off x="4058531" y="141461"/>
          <a:ext cx="1570962" cy="50270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Calcium Salt Stones</a:t>
          </a:r>
          <a:endParaRPr lang="en-US" sz="1700" kern="1200" dirty="0"/>
        </a:p>
      </dsp:txBody>
      <dsp:txXfrm>
        <a:off x="4058531" y="141461"/>
        <a:ext cx="1570962" cy="5027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0F268-E5F3-4B88-9A1A-090EC0F253A4}">
      <dsp:nvSpPr>
        <dsp:cNvPr id="0" name=""/>
        <dsp:cNvSpPr/>
      </dsp:nvSpPr>
      <dsp:spPr>
        <a:xfrm>
          <a:off x="4363720" y="2511615"/>
          <a:ext cx="3417692" cy="395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17"/>
              </a:lnTo>
              <a:lnTo>
                <a:pt x="3417692" y="197717"/>
              </a:lnTo>
              <a:lnTo>
                <a:pt x="3417692" y="39543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5B1CD0-8C9D-45A4-9700-B63038A58947}">
      <dsp:nvSpPr>
        <dsp:cNvPr id="0" name=""/>
        <dsp:cNvSpPr/>
      </dsp:nvSpPr>
      <dsp:spPr>
        <a:xfrm>
          <a:off x="4363720" y="2511615"/>
          <a:ext cx="1139230" cy="395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717"/>
              </a:lnTo>
              <a:lnTo>
                <a:pt x="1139230" y="197717"/>
              </a:lnTo>
              <a:lnTo>
                <a:pt x="1139230" y="39543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36F48-4947-4D44-B71E-A4F9692D4173}">
      <dsp:nvSpPr>
        <dsp:cNvPr id="0" name=""/>
        <dsp:cNvSpPr/>
      </dsp:nvSpPr>
      <dsp:spPr>
        <a:xfrm>
          <a:off x="3224489" y="2511615"/>
          <a:ext cx="1139230" cy="395435"/>
        </a:xfrm>
        <a:custGeom>
          <a:avLst/>
          <a:gdLst/>
          <a:ahLst/>
          <a:cxnLst/>
          <a:rect l="0" t="0" r="0" b="0"/>
          <a:pathLst>
            <a:path>
              <a:moveTo>
                <a:pt x="1139230" y="0"/>
              </a:moveTo>
              <a:lnTo>
                <a:pt x="1139230" y="197717"/>
              </a:lnTo>
              <a:lnTo>
                <a:pt x="0" y="197717"/>
              </a:lnTo>
              <a:lnTo>
                <a:pt x="0" y="39543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37F116-7356-4029-AB01-9037FCB1DA22}">
      <dsp:nvSpPr>
        <dsp:cNvPr id="0" name=""/>
        <dsp:cNvSpPr/>
      </dsp:nvSpPr>
      <dsp:spPr>
        <a:xfrm>
          <a:off x="946027" y="2511615"/>
          <a:ext cx="3417692" cy="395435"/>
        </a:xfrm>
        <a:custGeom>
          <a:avLst/>
          <a:gdLst/>
          <a:ahLst/>
          <a:cxnLst/>
          <a:rect l="0" t="0" r="0" b="0"/>
          <a:pathLst>
            <a:path>
              <a:moveTo>
                <a:pt x="3417692" y="0"/>
              </a:moveTo>
              <a:lnTo>
                <a:pt x="3417692" y="197717"/>
              </a:lnTo>
              <a:lnTo>
                <a:pt x="0" y="197717"/>
              </a:lnTo>
              <a:lnTo>
                <a:pt x="0" y="39543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33715-AAA9-4E5C-B2D5-4C2D6FCD1A98}">
      <dsp:nvSpPr>
        <dsp:cNvPr id="0" name=""/>
        <dsp:cNvSpPr/>
      </dsp:nvSpPr>
      <dsp:spPr>
        <a:xfrm>
          <a:off x="3422206" y="1570102"/>
          <a:ext cx="1883026" cy="9415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Treatment</a:t>
          </a:r>
          <a:endParaRPr lang="en-US" sz="3000" kern="1200" dirty="0"/>
        </a:p>
      </dsp:txBody>
      <dsp:txXfrm>
        <a:off x="3422206" y="1570102"/>
        <a:ext cx="1883026" cy="941513"/>
      </dsp:txXfrm>
    </dsp:sp>
    <dsp:sp modelId="{98DC8E25-F6B5-45CA-B8C0-1913882CF4A0}">
      <dsp:nvSpPr>
        <dsp:cNvPr id="0" name=""/>
        <dsp:cNvSpPr/>
      </dsp:nvSpPr>
      <dsp:spPr>
        <a:xfrm>
          <a:off x="4514" y="2907051"/>
          <a:ext cx="1883026" cy="9415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Treatment of primary causes </a:t>
          </a:r>
          <a:endParaRPr lang="en-US" sz="2300" kern="1200" dirty="0"/>
        </a:p>
      </dsp:txBody>
      <dsp:txXfrm>
        <a:off x="4514" y="2907051"/>
        <a:ext cx="1883026" cy="941513"/>
      </dsp:txXfrm>
    </dsp:sp>
    <dsp:sp modelId="{A0E59120-EBC0-442E-BBA6-DA54BAD6FBFC}">
      <dsp:nvSpPr>
        <dsp:cNvPr id="0" name=""/>
        <dsp:cNvSpPr/>
      </dsp:nvSpPr>
      <dsp:spPr>
        <a:xfrm>
          <a:off x="2282976" y="2907051"/>
          <a:ext cx="1883026" cy="9415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Oxalate-restricted diet</a:t>
          </a:r>
          <a:endParaRPr lang="en-US" sz="1800" kern="1200" dirty="0"/>
        </a:p>
      </dsp:txBody>
      <dsp:txXfrm>
        <a:off x="2282976" y="2907051"/>
        <a:ext cx="1883026" cy="941513"/>
      </dsp:txXfrm>
    </dsp:sp>
    <dsp:sp modelId="{FE6A8A58-002C-4792-BA31-7DADC992340E}">
      <dsp:nvSpPr>
        <dsp:cNvPr id="0" name=""/>
        <dsp:cNvSpPr/>
      </dsp:nvSpPr>
      <dsp:spPr>
        <a:xfrm>
          <a:off x="4561437" y="2907051"/>
          <a:ext cx="1883026" cy="9415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Increased fluid intake</a:t>
          </a:r>
          <a:endParaRPr lang="en-US" sz="1800" kern="1200" dirty="0"/>
        </a:p>
      </dsp:txBody>
      <dsp:txXfrm>
        <a:off x="4561437" y="2907051"/>
        <a:ext cx="1883026" cy="941513"/>
      </dsp:txXfrm>
    </dsp:sp>
    <dsp:sp modelId="{19FBD5D7-6BC0-4A5B-A9C8-B7DE8573AE2F}">
      <dsp:nvSpPr>
        <dsp:cNvPr id="0" name=""/>
        <dsp:cNvSpPr/>
      </dsp:nvSpPr>
      <dsp:spPr>
        <a:xfrm>
          <a:off x="6839899" y="2907051"/>
          <a:ext cx="1883026" cy="94151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Acidification of urine (by dietary changes)</a:t>
          </a:r>
          <a:endParaRPr lang="en-US" sz="1800" kern="1200" dirty="0"/>
        </a:p>
      </dsp:txBody>
      <dsp:txXfrm>
        <a:off x="6839899" y="2907051"/>
        <a:ext cx="1883026" cy="941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46AE-0A59-E94F-ADD5-3B217F65208C}" type="datetimeFigureOut">
              <a:rPr lang="en-GB" smtClean="0"/>
              <a:t>15/05/2017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07FB5-1CE7-0F44-AA6C-E045B64D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090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DB79F-1051-6C42-97FB-5292AFD24D0C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E893F-5FEC-9748-B4B9-39ADF81AC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8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E893F-5FEC-9748-B4B9-39ADF81ACA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0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E893F-5FEC-9748-B4B9-39ADF81ACA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196C-6807-7A45-9D85-0CAD3D00C859}" type="datetime1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1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828F-B589-2E48-A53B-28568755860F}" type="datetime1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19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311C-3121-9A43-B377-43D701372CF9}" type="datetime1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1C348-46EB-FC43-BFCC-90E8FFEA4243}" type="datetime1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52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EB21F-9D8A-4341-81B8-4EBB0608D5AD}" type="datetime1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2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C93CE-DE32-7C47-AD8D-66F53A612117}" type="datetime1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2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433B8-0CB6-5B4B-901C-B3A6CB39BCD9}" type="datetime1">
              <a:rPr lang="en-US" smtClean="0"/>
              <a:t>5/15/17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9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6A2D-6601-554A-8767-409F1F081550}" type="datetime1">
              <a:rPr lang="en-US" smtClean="0"/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7D96-DEDE-4047-9CF3-9F8095760A6F}" type="datetime1">
              <a:rPr lang="en-US" smtClean="0"/>
              <a:t>5/15/17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1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617A-7328-B04F-AED5-07F522F45EAA}" type="datetime1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3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599B-AA12-8043-95F7-F9EC88127C43}" type="datetime1">
              <a:rPr lang="en-US" smtClean="0"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0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8BF24-E1A2-A445-B2FE-3B7903BB80E0}" type="datetime1">
              <a:rPr lang="en-US" smtClean="0"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61B80-718B-8E4C-9CE5-C64D512E4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pn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hyperlink" Target="https://www.youtube.com/watch?v=uloDkeBOxGQ" TargetMode="External"/><Relationship Id="rId13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diagramData" Target="../diagrams/data5.xml"/><Relationship Id="rId5" Type="http://schemas.openxmlformats.org/officeDocument/2006/relationships/diagramLayout" Target="../diagrams/layout5.xml"/><Relationship Id="rId6" Type="http://schemas.openxmlformats.org/officeDocument/2006/relationships/diagramQuickStyle" Target="../diagrams/quickStyle5.xml"/><Relationship Id="rId7" Type="http://schemas.openxmlformats.org/officeDocument/2006/relationships/diagramColors" Target="../diagrams/colors5.xml"/><Relationship Id="rId8" Type="http://schemas.microsoft.com/office/2007/relationships/diagramDrawing" Target="../diagrams/drawing5.xml"/><Relationship Id="rId9" Type="http://schemas.openxmlformats.org/officeDocument/2006/relationships/image" Target="../media/image7.pn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00"/>
            <a:ext cx="1230429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9382" y="308552"/>
            <a:ext cx="5239265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Biochemistry</a:t>
            </a:r>
            <a:endParaRPr lang="en-US" sz="54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06427" y="1222952"/>
            <a:ext cx="6135074" cy="1915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4400" dirty="0" smtClean="0">
                <a:solidFill>
                  <a:srgbClr val="5B8B6B"/>
                </a:solidFill>
                <a:latin typeface="Century Gothic" charset="0"/>
                <a:ea typeface="Century Gothic" charset="0"/>
                <a:cs typeface="Century Gothic" charset="0"/>
              </a:rPr>
              <a:t>Kidney Stones</a:t>
            </a:r>
            <a:endParaRPr lang="en-US" sz="4400" i="1" dirty="0">
              <a:solidFill>
                <a:srgbClr val="5B8B6B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26" y="189763"/>
            <a:ext cx="812518" cy="9658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9591" y="5334000"/>
            <a:ext cx="3048919" cy="1335224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FF0000"/>
                </a:solidFill>
              </a:rPr>
              <a:t>Important</a:t>
            </a:r>
            <a:r>
              <a:rPr lang="en-US" sz="2200" b="1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Doctors notes.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1"/>
                </a:solidFill>
              </a:rPr>
              <a:t>Doctors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</a:t>
            </a:fld>
            <a:endParaRPr lang="en-US"/>
          </a:p>
        </p:txBody>
      </p:sp>
      <p:pic>
        <p:nvPicPr>
          <p:cNvPr id="9" name="صورة 6" descr="bio logo 436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13" name="object 9"/>
          <p:cNvSpPr/>
          <p:nvPr/>
        </p:nvSpPr>
        <p:spPr>
          <a:xfrm>
            <a:off x="3468100" y="3689545"/>
            <a:ext cx="2046026" cy="1504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12"/>
          <p:cNvSpPr txBox="1"/>
          <p:nvPr/>
        </p:nvSpPr>
        <p:spPr>
          <a:xfrm>
            <a:off x="750553" y="3786917"/>
            <a:ext cx="1966994" cy="1323439"/>
          </a:xfrm>
          <a:prstGeom prst="rect">
            <a:avLst/>
          </a:prstGeom>
          <a:noFill/>
          <a:ln w="22225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1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When life puts you in tough situations, don’t say WHY ME</a:t>
            </a:r>
          </a:p>
          <a:p>
            <a:pPr algn="ctr" rtl="0"/>
            <a:r>
              <a:rPr lang="en-US" sz="1600" b="1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Say TRY ME ..</a:t>
            </a:r>
            <a:endParaRPr lang="en-US" sz="11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5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031794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23542" y="211587"/>
            <a:ext cx="8792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Uric Acid Stones </a:t>
            </a:r>
            <a:endParaRPr lang="en-US" sz="32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10</a:t>
            </a:fld>
            <a:endParaRPr lang="en-US" dirty="0"/>
          </a:p>
        </p:txBody>
      </p:sp>
      <p:pic>
        <p:nvPicPr>
          <p:cNvPr id="25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4427" y="5843150"/>
            <a:ext cx="1580444" cy="15495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23966" y="959165"/>
            <a:ext cx="7855805" cy="1015663"/>
          </a:xfrm>
          <a:prstGeom prst="rect">
            <a:avLst/>
          </a:prstGeom>
          <a:ln w="19050">
            <a:solidFill>
              <a:srgbClr val="334E5D"/>
            </a:solidFill>
          </a:ln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Represent about 8% of renal stones contain uric </a:t>
            </a:r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acid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May be associated with hyperuricemia 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(with or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without clinical 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gout)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Form in 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acidic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urine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(Unlike calcium stones)</a:t>
            </a:r>
            <a:endParaRPr lang="en-US" sz="2000" dirty="0">
              <a:solidFill>
                <a:schemeClr val="bg1">
                  <a:lumMod val="50000"/>
                </a:schemeClr>
              </a:solidFill>
              <a:ea typeface="ＭＳ Ｐゴシック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71" y="2187347"/>
            <a:ext cx="5287857" cy="36558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48419" y="6115766"/>
            <a:ext cx="267395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406275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Because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it’s the origin of Uric acid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7191687" y="5820402"/>
            <a:ext cx="0" cy="295364"/>
          </a:xfrm>
          <a:prstGeom prst="line">
            <a:avLst/>
          </a:prstGeom>
          <a:ln w="19050"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4428" y="284480"/>
            <a:ext cx="2279658" cy="1639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5907" y="2183845"/>
            <a:ext cx="5479843" cy="365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0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5"/>
            <a:ext cx="7239314" cy="2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23542" y="211587"/>
            <a:ext cx="8792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Mg </a:t>
            </a:r>
            <a:r>
              <a:rPr lang="en-US" altLang="en-US" sz="32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Ammonium </a:t>
            </a:r>
            <a:r>
              <a:rPr lang="en-US" altLang="en-US" sz="32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PO4 </a:t>
            </a:r>
            <a:r>
              <a:rPr lang="en-US" altLang="en-US" sz="32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Stones </a:t>
            </a:r>
            <a:endParaRPr lang="en-US" sz="32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11</a:t>
            </a:fld>
            <a:endParaRPr lang="en-US" dirty="0"/>
          </a:p>
        </p:txBody>
      </p:sp>
      <p:pic>
        <p:nvPicPr>
          <p:cNvPr id="25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4427" y="5843150"/>
            <a:ext cx="1580444" cy="15495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23966" y="959165"/>
            <a:ext cx="7310434" cy="1631216"/>
          </a:xfrm>
          <a:prstGeom prst="rect">
            <a:avLst/>
          </a:prstGeom>
          <a:ln w="19050">
            <a:solidFill>
              <a:srgbClr val="334E5D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Represent </a:t>
            </a:r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about </a:t>
            </a: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10% of all renal stones contain Mg </a:t>
            </a:r>
            <a:r>
              <a:rPr lang="en-US" sz="2000" dirty="0" err="1">
                <a:solidFill>
                  <a:srgbClr val="334E5D"/>
                </a:solidFill>
                <a:ea typeface="ＭＳ Ｐゴシック" charset="-128"/>
              </a:rPr>
              <a:t>amm</a:t>
            </a: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. PO4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Also called 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struvite</a:t>
            </a: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 kidney </a:t>
            </a:r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stones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75% of staghorn stones are of struvite </a:t>
            </a:r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type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Commonly associated </a:t>
            </a: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with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chronic and upper 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urinary tract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infection </a:t>
            </a:r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and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staghorn calculi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18356" y="2175475"/>
            <a:ext cx="2515772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40627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ammonium PO4 is kind of mineral that naturally found in the earth. Its geological name is “struvite”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359136"/>
              </p:ext>
            </p:extLst>
          </p:nvPr>
        </p:nvGraphicFramePr>
        <p:xfrm>
          <a:off x="5906170" y="3202510"/>
          <a:ext cx="3176604" cy="2933418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3176604"/>
              </a:tblGrid>
              <a:tr h="83029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Chronic urinary tract infection</a:t>
                      </a:r>
                      <a:endParaRPr lang="en-US" sz="2200" dirty="0"/>
                    </a:p>
                  </a:txBody>
                  <a:tcPr>
                    <a:solidFill>
                      <a:srgbClr val="5B8B6B"/>
                    </a:solidFill>
                  </a:tcPr>
                </a:tc>
              </a:tr>
              <a:tr h="830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Caused by Microorganisms (such as from </a:t>
                      </a:r>
                      <a:r>
                        <a:rPr lang="en-US" u="sng" dirty="0" smtClean="0">
                          <a:solidFill>
                            <a:srgbClr val="C00000"/>
                          </a:solidFill>
                        </a:rPr>
                        <a:t>Proteus genus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that has </a:t>
                      </a:r>
                      <a:r>
                        <a:rPr lang="en-US" u="sng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urase activity </a:t>
                      </a:r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which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metabolizes </a:t>
                      </a:r>
                      <a:r>
                        <a:rPr lang="en-US" u="sng" dirty="0" smtClean="0">
                          <a:solidFill>
                            <a:schemeClr val="bg1"/>
                          </a:solidFill>
                        </a:rPr>
                        <a:t>urea into ammonia</a:t>
                      </a:r>
                      <a:r>
                        <a:rPr lang="en-US" u="sng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u="sng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29D91"/>
                    </a:solidFill>
                  </a:tcPr>
                </a:tc>
              </a:tr>
              <a:tr h="8302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Causing urine pH to become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alkaline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leading to stone formation</a:t>
                      </a:r>
                    </a:p>
                  </a:txBody>
                  <a:tcPr>
                    <a:solidFill>
                      <a:srgbClr val="77959C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609" y="261743"/>
            <a:ext cx="2593266" cy="17139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218356" y="3732314"/>
            <a:ext cx="2885512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Infection is prime factor to struvite stones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Bacterial infection leads to 2 things: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Urease activity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Change to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alkaline pH 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These two are the factors leading to Mg stone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formations.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782" y="2811814"/>
            <a:ext cx="6392401" cy="388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5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5"/>
            <a:ext cx="7239314" cy="2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23542" y="211587"/>
            <a:ext cx="8792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err="1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Cystine</a:t>
            </a:r>
            <a:r>
              <a:rPr lang="en-US" altLang="en-US" sz="32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altLang="en-US" sz="32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Stones</a:t>
            </a:r>
            <a:endParaRPr lang="en-US" sz="32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12</a:t>
            </a:fld>
            <a:endParaRPr lang="en-US" dirty="0"/>
          </a:p>
        </p:txBody>
      </p:sp>
      <p:pic>
        <p:nvPicPr>
          <p:cNvPr id="25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4427" y="5843150"/>
            <a:ext cx="1580444" cy="15495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23966" y="959165"/>
            <a:ext cx="7310434" cy="1938992"/>
          </a:xfrm>
          <a:prstGeom prst="rect">
            <a:avLst/>
          </a:prstGeom>
          <a:ln w="19050">
            <a:solidFill>
              <a:srgbClr val="334E5D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A rare type of kidney </a:t>
            </a:r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stone.</a:t>
            </a:r>
            <a:endParaRPr lang="en-US" sz="2000" dirty="0">
              <a:solidFill>
                <a:srgbClr val="334E5D"/>
              </a:solidFill>
              <a:ea typeface="ＭＳ Ｐゴシック" charset="-128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Due to homozygous </a:t>
            </a:r>
            <a:r>
              <a:rPr lang="en-US" sz="2000" dirty="0" err="1" smtClean="0">
                <a:solidFill>
                  <a:srgbClr val="334E5D"/>
                </a:solidFill>
                <a:ea typeface="ＭＳ Ｐゴシック" charset="-128"/>
              </a:rPr>
              <a:t>cystinuria</a:t>
            </a:r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. 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(Inborn error of amino acid metabolism; It might be genetic)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ea typeface="ＭＳ Ｐゴシック" charset="-128"/>
              </a:rPr>
              <a:t> </a:t>
            </a:r>
            <a:endParaRPr lang="en-US" sz="2000" dirty="0">
              <a:solidFill>
                <a:schemeClr val="bg1">
                  <a:lumMod val="65000"/>
                </a:schemeClr>
              </a:solidFill>
              <a:ea typeface="ＭＳ Ｐゴシック" charset="-128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Form in acidic </a:t>
            </a:r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urine.</a:t>
            </a:r>
            <a:endParaRPr lang="en-US" sz="2000" dirty="0">
              <a:solidFill>
                <a:srgbClr val="334E5D"/>
              </a:solidFill>
              <a:ea typeface="ＭＳ Ｐゴシック" charset="-128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Soluble in alkaline </a:t>
            </a:r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urine.</a:t>
            </a:r>
            <a:endParaRPr lang="en-US" sz="2000" dirty="0">
              <a:solidFill>
                <a:srgbClr val="334E5D"/>
              </a:solidFill>
              <a:ea typeface="ＭＳ Ｐゴシック" charset="-128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Faint </a:t>
            </a:r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radio-opaque.</a:t>
            </a:r>
            <a:endParaRPr lang="en-US" sz="2000" dirty="0">
              <a:solidFill>
                <a:srgbClr val="334E5D"/>
              </a:solidFill>
              <a:ea typeface="ＭＳ Ｐゴシック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755721"/>
              </p:ext>
            </p:extLst>
          </p:nvPr>
        </p:nvGraphicFramePr>
        <p:xfrm>
          <a:off x="1223966" y="3060960"/>
          <a:ext cx="3494311" cy="3405294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494311"/>
              </a:tblGrid>
              <a:tr h="83029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Treatment</a:t>
                      </a:r>
                      <a:endParaRPr lang="en-US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4E5D"/>
                    </a:solidFill>
                  </a:tcPr>
                </a:tc>
              </a:tr>
              <a:tr h="830298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2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/>
                        <a:t>Increased fluid intake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6275"/>
                    </a:solidFill>
                  </a:tcPr>
                </a:tc>
              </a:tr>
              <a:tr h="830298">
                <a:tc>
                  <a:txBody>
                    <a:bodyPr/>
                    <a:lstStyle/>
                    <a:p>
                      <a:pPr marL="342900" indent="-342900" algn="ctr">
                        <a:buFont typeface="Wingdings" panose="05000000000000000000" pitchFamily="2" charset="2"/>
                        <a:buChar char="ü"/>
                      </a:pPr>
                      <a:r>
                        <a:rPr lang="en-US" sz="2000" dirty="0" smtClean="0"/>
                        <a:t>Alkalization of urine (by dietary changes)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DAA"/>
                    </a:solidFill>
                  </a:tcPr>
                </a:tc>
              </a:tr>
              <a:tr h="830298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Penicillamine</a:t>
                      </a:r>
                      <a:r>
                        <a:rPr lang="en-US" dirty="0" smtClean="0"/>
                        <a:t> (binds to cysteine to form a compound more soluble than </a:t>
                      </a:r>
                      <a:r>
                        <a:rPr lang="en-US" dirty="0" err="1" smtClean="0"/>
                        <a:t>cystine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831" y="980481"/>
            <a:ext cx="2904633" cy="19176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4349" y="3817272"/>
            <a:ext cx="6096000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Cystine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doesn't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exist normally in our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body,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it is formed due to oxidization of two cysteine </a:t>
            </a:r>
            <a:r>
              <a:rPr lang="en-US" altLang="en-US" sz="2000" dirty="0" smtClean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(amino acid) 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molecules leading to formation of the insoluble 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cystine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 molecules which will eventually lead to </a:t>
            </a:r>
            <a:r>
              <a:rPr lang="en-US" altLang="en-US" sz="2000" dirty="0" err="1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cystine</a:t>
            </a: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ea typeface="ＭＳ Ｐゴシック" charset="-128"/>
              </a:rPr>
              <a:t> stones formation (important to understand treatment only)</a:t>
            </a:r>
          </a:p>
        </p:txBody>
      </p:sp>
    </p:spTree>
    <p:extLst>
      <p:ext uri="{BB962C8B-B14F-4D97-AF65-F5344CB8AC3E}">
        <p14:creationId xmlns:p14="http://schemas.microsoft.com/office/powerpoint/2010/main" val="38914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5"/>
            <a:ext cx="8590594" cy="2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23542" y="211587"/>
            <a:ext cx="8792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Laboratory Investigations Of Kidney Stones</a:t>
            </a:r>
            <a:endParaRPr lang="en-US" sz="32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13</a:t>
            </a:fld>
            <a:endParaRPr lang="en-US" dirty="0"/>
          </a:p>
        </p:txBody>
      </p:sp>
      <p:pic>
        <p:nvPicPr>
          <p:cNvPr id="25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4427" y="5843150"/>
            <a:ext cx="1580444" cy="1549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201" y="1132371"/>
            <a:ext cx="9776439" cy="3949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15600" y="211586"/>
            <a:ext cx="838200" cy="584775"/>
          </a:xfrm>
          <a:prstGeom prst="ellipse">
            <a:avLst/>
          </a:prstGeom>
          <a:noFill/>
          <a:ln w="34925">
            <a:solidFill>
              <a:srgbClr val="44546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435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5"/>
            <a:ext cx="8590594" cy="2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23542" y="211587"/>
            <a:ext cx="8792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Laboratory Investigations Of Kidney Stones</a:t>
            </a:r>
            <a:endParaRPr lang="en-US" sz="32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14</a:t>
            </a:fld>
            <a:endParaRPr lang="en-US" dirty="0"/>
          </a:p>
        </p:txBody>
      </p:sp>
      <p:pic>
        <p:nvPicPr>
          <p:cNvPr id="25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4427" y="5843150"/>
            <a:ext cx="1580444" cy="1549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6646" y="866654"/>
            <a:ext cx="10129848" cy="58248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15600" y="211586"/>
            <a:ext cx="838200" cy="584775"/>
          </a:xfrm>
          <a:prstGeom prst="ellipse">
            <a:avLst/>
          </a:prstGeom>
          <a:noFill/>
          <a:ln w="34925">
            <a:solidFill>
              <a:srgbClr val="44546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435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5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 rot="16200000">
            <a:off x="-19053" y="1581155"/>
            <a:ext cx="1412083" cy="1254920"/>
          </a:xfrm>
          <a:prstGeom prst="round2SameRect">
            <a:avLst/>
          </a:prstGeom>
          <a:solidFill>
            <a:srgbClr val="5B8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4C2C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4" y="1582941"/>
            <a:ext cx="1137047" cy="1137047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314446" y="1502573"/>
            <a:ext cx="2651760" cy="5155408"/>
          </a:xfrm>
          <a:prstGeom prst="rect">
            <a:avLst/>
          </a:prstGeom>
          <a:solidFill>
            <a:srgbClr val="C4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10772920" y="1582252"/>
            <a:ext cx="1412083" cy="1252728"/>
          </a:xfrm>
          <a:prstGeom prst="round2SameRect">
            <a:avLst/>
          </a:prstGeom>
          <a:solidFill>
            <a:srgbClr val="5B8B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4C2C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00838" y="1502573"/>
            <a:ext cx="2651760" cy="5155408"/>
          </a:xfrm>
          <a:prstGeom prst="rect">
            <a:avLst/>
          </a:prstGeom>
          <a:solidFill>
            <a:srgbClr val="C4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2A445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033" y="1571845"/>
            <a:ext cx="1133856" cy="1133856"/>
          </a:xfrm>
          <a:prstGeom prst="rect">
            <a:avLst/>
          </a:prstGeom>
        </p:spPr>
      </p:pic>
      <p:sp>
        <p:nvSpPr>
          <p:cNvPr id="11" name="16-Point Star 10"/>
          <p:cNvSpPr/>
          <p:nvPr/>
        </p:nvSpPr>
        <p:spPr>
          <a:xfrm>
            <a:off x="4153209" y="2028831"/>
            <a:ext cx="3788163" cy="3899005"/>
          </a:xfrm>
          <a:prstGeom prst="star16">
            <a:avLst>
              <a:gd name="adj" fmla="val 42872"/>
            </a:avLst>
          </a:prstGeom>
          <a:solidFill>
            <a:srgbClr val="5B8B6B"/>
          </a:solidFill>
          <a:ln>
            <a:solidFill>
              <a:srgbClr val="5B8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3990783" y="1865245"/>
            <a:ext cx="4136331" cy="4221236"/>
          </a:xfrm>
          <a:prstGeom prst="star16">
            <a:avLst>
              <a:gd name="adj" fmla="val 42872"/>
            </a:avLst>
          </a:prstGeom>
          <a:noFill/>
          <a:ln>
            <a:solidFill>
              <a:srgbClr val="5B8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95061" y="3506570"/>
            <a:ext cx="3124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charset="0"/>
              <a:buChar char="•"/>
            </a:pP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Rania </a:t>
            </a:r>
            <a:r>
              <a:rPr lang="en-US" sz="2600" b="1" dirty="0" err="1" smtClean="0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Alessa</a:t>
            </a:r>
            <a:endParaRPr lang="en-US" sz="2600" b="1" dirty="0" smtClean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 algn="ctr">
              <a:buFont typeface="Arial" charset="0"/>
              <a:buChar char="•"/>
            </a:pP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Mohammad </a:t>
            </a:r>
            <a:r>
              <a:rPr lang="en-US" sz="2600" b="1" dirty="0" err="1" smtClean="0">
                <a:solidFill>
                  <a:schemeClr val="bg1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Almutlaq</a:t>
            </a:r>
            <a:endParaRPr lang="en-US" sz="2600" b="1" dirty="0" smtClean="0">
              <a:solidFill>
                <a:schemeClr val="bg1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sz="3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448928" y="2427901"/>
            <a:ext cx="3196723" cy="3079490"/>
          </a:xfrm>
          <a:prstGeom prst="ellipse">
            <a:avLst/>
          </a:prstGeom>
          <a:noFill/>
          <a:ln w="3175">
            <a:solidFill>
              <a:schemeClr val="bg2">
                <a:lumMod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ame Side Corner Rectangle 15"/>
          <p:cNvSpPr/>
          <p:nvPr/>
        </p:nvSpPr>
        <p:spPr>
          <a:xfrm rot="5400000">
            <a:off x="514348" y="135432"/>
            <a:ext cx="557216" cy="1585913"/>
          </a:xfrm>
          <a:prstGeom prst="round2SameRect">
            <a:avLst/>
          </a:prstGeom>
          <a:solidFill>
            <a:srgbClr val="C4C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ame Side Corner Rectangle 16"/>
          <p:cNvSpPr/>
          <p:nvPr/>
        </p:nvSpPr>
        <p:spPr>
          <a:xfrm rot="5400000">
            <a:off x="164305" y="-164305"/>
            <a:ext cx="785816" cy="1114425"/>
          </a:xfrm>
          <a:prstGeom prst="round2SameRect">
            <a:avLst/>
          </a:prstGeom>
          <a:solidFill>
            <a:srgbClr val="517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-30517"/>
            <a:ext cx="3243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4C2C5"/>
                </a:solidFill>
                <a:latin typeface="Century Gothic" charset="0"/>
                <a:ea typeface="Century Gothic" charset="0"/>
                <a:cs typeface="Century Gothic" charset="0"/>
              </a:rPr>
              <a:t>TEAM</a:t>
            </a:r>
            <a:endParaRPr lang="en-US" sz="4400" b="1" dirty="0">
              <a:solidFill>
                <a:srgbClr val="C4C2C5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85913" y="570263"/>
            <a:ext cx="2800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MEMBERS</a:t>
            </a:r>
          </a:p>
          <a:p>
            <a:endParaRPr lang="en-US" sz="3600" b="1" dirty="0">
              <a:solidFill>
                <a:srgbClr val="C4C2C5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1" name="صورة 6" descr="bio logo 436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47530" y="2914657"/>
            <a:ext cx="30920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43542"/>
                </a:solidFill>
                <a:latin typeface="Century Gothic" charset="0"/>
                <a:ea typeface="Century Gothic" charset="0"/>
                <a:cs typeface="Century Gothic" charset="0"/>
              </a:rPr>
              <a:t>TEAM LEADERS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01851" y="3355356"/>
            <a:ext cx="274587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400" dirty="0" smtClean="0">
                <a:solidFill>
                  <a:srgbClr val="2A4452"/>
                </a:solidFill>
              </a:rPr>
              <a:t>مهند الزهراني</a:t>
            </a:r>
          </a:p>
          <a:p>
            <a:pPr algn="ctr">
              <a:lnSpc>
                <a:spcPct val="150000"/>
              </a:lnSpc>
            </a:pPr>
            <a:r>
              <a:rPr lang="ar-SA" sz="2400" dirty="0" smtClean="0">
                <a:solidFill>
                  <a:srgbClr val="2A4452"/>
                </a:solidFill>
              </a:rPr>
              <a:t>صالح التويجري</a:t>
            </a:r>
            <a:endParaRPr lang="en-US" sz="2400" dirty="0" smtClean="0">
              <a:solidFill>
                <a:srgbClr val="2A44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5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4588" y="1957388"/>
            <a:ext cx="2300287" cy="2228850"/>
          </a:xfrm>
          <a:prstGeom prst="rect">
            <a:avLst/>
          </a:prstGeom>
          <a:solidFill>
            <a:srgbClr val="5B8B6B"/>
          </a:solidFill>
          <a:ln>
            <a:solidFill>
              <a:srgbClr val="5B8B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397619" y="1065522"/>
            <a:ext cx="0" cy="4754880"/>
          </a:xfrm>
          <a:prstGeom prst="line">
            <a:avLst/>
          </a:prstGeom>
          <a:ln w="66675" cap="rnd">
            <a:solidFill>
              <a:schemeClr val="bg1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5738" y="2832079"/>
            <a:ext cx="540067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4C2C5"/>
                </a:solidFill>
                <a:latin typeface="Century Gothic" charset="0"/>
                <a:ea typeface="Century Gothic" charset="0"/>
                <a:cs typeface="Century Gothic" charset="0"/>
              </a:rPr>
              <a:t>THANK YOU </a:t>
            </a:r>
          </a:p>
          <a:p>
            <a:r>
              <a:rPr lang="en-US" sz="3200" b="1" dirty="0" smtClean="0">
                <a:solidFill>
                  <a:srgbClr val="C4C2C5"/>
                </a:solidFill>
                <a:latin typeface="Century Gothic" charset="0"/>
                <a:ea typeface="Century Gothic" charset="0"/>
                <a:cs typeface="Century Gothic" charset="0"/>
              </a:rPr>
              <a:t>PLEASE CONTACT US IF YOU HAVE ANY ISSUE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37" t="-23068" r="-62037" b="-23068"/>
          <a:stretch/>
        </p:blipFill>
        <p:spPr>
          <a:xfrm>
            <a:off x="5039913" y="1187306"/>
            <a:ext cx="3001329" cy="1328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25" y="2367876"/>
            <a:ext cx="944575" cy="9445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167" y="3410759"/>
            <a:ext cx="941832" cy="941832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662" y="4450898"/>
            <a:ext cx="941832" cy="94183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134536" y="4586058"/>
            <a:ext cx="4832546" cy="671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Biochemistryteam436@gmail.com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55001" y="3548038"/>
            <a:ext cx="5212080" cy="6715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@436Biochemteam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03000" y="2510019"/>
            <a:ext cx="5364082" cy="6715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Lippincott's Illustrated Reviews: Biochemistry,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34535" y="1470301"/>
            <a:ext cx="4832547" cy="6715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Review the notes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صورة 6" descr="bio logo 436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14269"/>
            <a:ext cx="1162901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334E5D"/>
                </a:solidFill>
              </a:rPr>
              <a:t>By </a:t>
            </a:r>
            <a:r>
              <a:rPr lang="en-US" sz="3200" dirty="0">
                <a:solidFill>
                  <a:srgbClr val="334E5D"/>
                </a:solidFill>
              </a:rPr>
              <a:t>the end of this lecture the </a:t>
            </a:r>
            <a:r>
              <a:rPr lang="en-US" sz="3200" dirty="0" smtClean="0">
                <a:solidFill>
                  <a:srgbClr val="334E5D"/>
                </a:solidFill>
              </a:rPr>
              <a:t>students </a:t>
            </a:r>
            <a:r>
              <a:rPr lang="en-US" sz="3200" dirty="0">
                <a:solidFill>
                  <a:srgbClr val="334E5D"/>
                </a:solidFill>
              </a:rPr>
              <a:t>will be able to</a:t>
            </a:r>
            <a:r>
              <a:rPr lang="en-US" sz="3200" dirty="0" smtClean="0">
                <a:solidFill>
                  <a:srgbClr val="334E5D"/>
                </a:solidFill>
              </a:rPr>
              <a:t>: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•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Discuss the general physiological and pathological factors that favor kidney stones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formation.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List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the types of kidney stones, their chemical constituents and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characteristics.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Identify the etiological causes of each type of kidney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stone.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Adobe Devanagari" pitchFamily="18" charset="0"/>
              <a:cs typeface="Adobe Devanagari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Adobe Devanagari" pitchFamily="18" charset="0"/>
                <a:cs typeface="Adobe Devanagari" pitchFamily="18" charset="0"/>
              </a:rPr>
              <a:t>Discuss the diagnosis, treatment and prevention of kidney stones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Triangle 2"/>
          <p:cNvSpPr/>
          <p:nvPr/>
        </p:nvSpPr>
        <p:spPr>
          <a:xfrm rot="8040000">
            <a:off x="9113922" y="4828699"/>
            <a:ext cx="4634570" cy="2360301"/>
          </a:xfrm>
          <a:prstGeom prst="triangle">
            <a:avLst>
              <a:gd name="adj" fmla="val 51719"/>
            </a:avLst>
          </a:prstGeom>
          <a:solidFill>
            <a:srgbClr val="2A44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567908" y="928199"/>
            <a:ext cx="8708439" cy="0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2032"/>
            <a:ext cx="61806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243542"/>
                </a:solidFill>
                <a:latin typeface="Century Gothic" charset="0"/>
                <a:ea typeface="Century Gothic" charset="0"/>
                <a:cs typeface="Century Gothic" charset="0"/>
              </a:rPr>
              <a:t>OBJECTIVES</a:t>
            </a:r>
            <a:r>
              <a:rPr lang="en-US" sz="6000" dirty="0" smtClean="0">
                <a:solidFill>
                  <a:srgbClr val="2A4452"/>
                </a:solidFill>
                <a:latin typeface="Century Gothic" charset="0"/>
                <a:ea typeface="Century Gothic" charset="0"/>
                <a:cs typeface="Century Gothic" charset="0"/>
              </a:rPr>
              <a:t>:</a:t>
            </a:r>
          </a:p>
          <a:p>
            <a:pPr algn="ctr"/>
            <a:endParaRPr lang="en-US" sz="2400" dirty="0"/>
          </a:p>
        </p:txBody>
      </p:sp>
      <p:pic>
        <p:nvPicPr>
          <p:cNvPr id="9" name="صورة 6" descr="bio logo 436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067" y="5843150"/>
            <a:ext cx="1580444" cy="15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6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93284345"/>
              </p:ext>
            </p:extLst>
          </p:nvPr>
        </p:nvGraphicFramePr>
        <p:xfrm>
          <a:off x="1223966" y="-173254"/>
          <a:ext cx="7515773" cy="484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29417" y="86458"/>
            <a:ext cx="3958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Kidney Stones</a:t>
            </a:r>
            <a:endParaRPr lang="en-US" sz="44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84592" y="1127622"/>
            <a:ext cx="430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What are kidney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stones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57859" y="3126779"/>
            <a:ext cx="5235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In which conditions do they form ?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888050994"/>
              </p:ext>
            </p:extLst>
          </p:nvPr>
        </p:nvGraphicFramePr>
        <p:xfrm>
          <a:off x="1222281" y="2816601"/>
          <a:ext cx="8330541" cy="2872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23484" y="4824210"/>
            <a:ext cx="2464068" cy="1015663"/>
          </a:xfrm>
          <a:prstGeom prst="rect">
            <a:avLst/>
          </a:prstGeom>
          <a:noFill/>
          <a:ln w="19050">
            <a:solidFill>
              <a:srgbClr val="44546A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Some drugs and bacteria causes the changes in urine PH ..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7542" y="1127622"/>
            <a:ext cx="270316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44546A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الـماكسيموم سوليبيلتي ممكن نشبهها بكأس الماء إذا ذوبنا فيه كمية كبيرة من الملح، بحيث الملح راح يذوب</a:t>
            </a:r>
          </a:p>
          <a:p>
            <a:pPr algn="ctr"/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حتى يوصل درجة معينة يصير فيها يتراكم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ولا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يذوب ،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لأن 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الماء تشبع </a:t>
            </a:r>
            <a:r>
              <a:rPr lang="ar-SA" dirty="0" smtClean="0">
                <a:solidFill>
                  <a:schemeClr val="bg1">
                    <a:lumMod val="50000"/>
                  </a:schemeClr>
                </a:solidFill>
              </a:rPr>
              <a:t>منه .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2489" y="4824210"/>
            <a:ext cx="6198217" cy="101566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If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we have a glass of water and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we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kept adding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salt (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sodium) to it. The water will reach a limit which cannot accept any salt and accumulate at the bottom of the glass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>
            <a:hlinkClick r:id="rId12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41" y="157952"/>
            <a:ext cx="847540" cy="59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23542" y="211587"/>
            <a:ext cx="8792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Conditions Causing Kidney Stone Formation</a:t>
            </a:r>
            <a:endParaRPr lang="en-US" sz="32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82784" y="1108878"/>
            <a:ext cx="2706687" cy="1353343"/>
            <a:chOff x="4466700" y="27811"/>
            <a:chExt cx="2706687" cy="1353343"/>
          </a:xfrm>
        </p:grpSpPr>
        <p:sp>
          <p:nvSpPr>
            <p:cNvPr id="26" name="Rounded Rectangle 25"/>
            <p:cNvSpPr/>
            <p:nvPr/>
          </p:nvSpPr>
          <p:spPr>
            <a:xfrm>
              <a:off x="4466700" y="27811"/>
              <a:ext cx="2706687" cy="13533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4506338" y="39753"/>
              <a:ext cx="2627411" cy="12740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Arial" panose="020B0604020202020204" pitchFamily="34" charset="0"/>
                </a:rPr>
                <a:t>2. Changes in urine pH </a:t>
              </a:r>
              <a:r>
                <a:rPr lang="en-US" sz="2000" b="1" u="sng" kern="1200" dirty="0" smtClean="0">
                  <a:solidFill>
                    <a:srgbClr val="729D9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Arial" panose="020B0604020202020204" pitchFamily="34" charset="0"/>
                </a:rPr>
                <a:t>due to</a:t>
              </a:r>
              <a:endParaRPr lang="en-US" sz="2000" b="1" u="sng" kern="1200" dirty="0">
                <a:solidFill>
                  <a:srgbClr val="729D91"/>
                </a:solidFill>
              </a:endParaRPr>
            </a:p>
          </p:txBody>
        </p:sp>
      </p:grpSp>
      <p:sp>
        <p:nvSpPr>
          <p:cNvPr id="18" name="Straight Connector 5"/>
          <p:cNvSpPr/>
          <p:nvPr/>
        </p:nvSpPr>
        <p:spPr>
          <a:xfrm>
            <a:off x="5053453" y="2434525"/>
            <a:ext cx="270668" cy="101500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015007"/>
                </a:lnTo>
                <a:lnTo>
                  <a:pt x="270668" y="1015007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9" name="Group 18"/>
          <p:cNvGrpSpPr/>
          <p:nvPr/>
        </p:nvGrpSpPr>
        <p:grpSpPr>
          <a:xfrm>
            <a:off x="5261677" y="2772861"/>
            <a:ext cx="2325080" cy="1481563"/>
            <a:chOff x="4945593" y="1691794"/>
            <a:chExt cx="2325080" cy="1481563"/>
          </a:xfrm>
        </p:grpSpPr>
        <p:sp>
          <p:nvSpPr>
            <p:cNvPr id="24" name="Rounded Rectangle 23"/>
            <p:cNvSpPr/>
            <p:nvPr/>
          </p:nvSpPr>
          <p:spPr>
            <a:xfrm>
              <a:off x="5008038" y="1691794"/>
              <a:ext cx="2165350" cy="13533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5" name="Rounded Rectangle 7"/>
            <p:cNvSpPr/>
            <p:nvPr/>
          </p:nvSpPr>
          <p:spPr>
            <a:xfrm>
              <a:off x="4945593" y="1899290"/>
              <a:ext cx="2325080" cy="12740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rgbClr val="FF0000"/>
                  </a:solidFill>
                </a:rPr>
                <a:t>Bacterial </a:t>
              </a:r>
              <a:r>
                <a:rPr lang="en-US" sz="2400" dirty="0" smtClean="0">
                  <a:solidFill>
                    <a:srgbClr val="FF0000"/>
                  </a:solidFill>
                </a:rPr>
                <a:t>infection                </a:t>
              </a:r>
              <a:r>
                <a:rPr lang="en-US" sz="1400" dirty="0" smtClean="0">
                  <a:solidFill>
                    <a:schemeClr val="bg1">
                      <a:lumMod val="65000"/>
                    </a:schemeClr>
                  </a:solidFill>
                </a:rPr>
                <a:t>It </a:t>
              </a: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</a:rPr>
                <a:t>could be acid or base depending on the type of bacteria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Straight Connector 8"/>
          <p:cNvSpPr/>
          <p:nvPr/>
        </p:nvSpPr>
        <p:spPr>
          <a:xfrm>
            <a:off x="5053453" y="2434525"/>
            <a:ext cx="270668" cy="27066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706687"/>
                </a:lnTo>
                <a:lnTo>
                  <a:pt x="270668" y="2706687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Group 20"/>
          <p:cNvGrpSpPr/>
          <p:nvPr/>
        </p:nvGrpSpPr>
        <p:grpSpPr>
          <a:xfrm>
            <a:off x="5324122" y="4464541"/>
            <a:ext cx="2165350" cy="1098691"/>
            <a:chOff x="5008038" y="3383474"/>
            <a:chExt cx="2165350" cy="1098691"/>
          </a:xfrm>
        </p:grpSpPr>
        <p:sp>
          <p:nvSpPr>
            <p:cNvPr id="22" name="Rounded Rectangle 21"/>
            <p:cNvSpPr/>
            <p:nvPr/>
          </p:nvSpPr>
          <p:spPr>
            <a:xfrm>
              <a:off x="5008038" y="3383474"/>
              <a:ext cx="2165350" cy="109869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10"/>
            <p:cNvSpPr/>
            <p:nvPr/>
          </p:nvSpPr>
          <p:spPr>
            <a:xfrm>
              <a:off x="5047676" y="3423113"/>
              <a:ext cx="2086074" cy="10250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Precipitation of salts at different </a:t>
              </a:r>
              <a:r>
                <a:rPr lang="en-US" sz="2400" kern="1200" dirty="0" err="1" smtClean="0"/>
                <a:t>pH.</a:t>
              </a:r>
              <a:r>
                <a:rPr lang="en-US" sz="2400" kern="1200" dirty="0" smtClean="0"/>
                <a:t> </a:t>
              </a:r>
              <a:endParaRPr lang="en-US" sz="2400" kern="12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22362" y="1058118"/>
            <a:ext cx="2706687" cy="1353343"/>
            <a:chOff x="954611" y="115"/>
            <a:chExt cx="2706687" cy="1353343"/>
          </a:xfrm>
        </p:grpSpPr>
        <p:sp>
          <p:nvSpPr>
            <p:cNvPr id="37" name="Rounded Rectangle 36"/>
            <p:cNvSpPr/>
            <p:nvPr/>
          </p:nvSpPr>
          <p:spPr>
            <a:xfrm>
              <a:off x="954611" y="115"/>
              <a:ext cx="2706687" cy="135334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994249" y="39753"/>
              <a:ext cx="2627411" cy="12740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kern="1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Arial" panose="020B0604020202020204" pitchFamily="34" charset="0"/>
                </a:rPr>
                <a:t>1. High concentration of metabolic products in glomerular filtrate </a:t>
              </a:r>
              <a:r>
                <a:rPr lang="en-US" altLang="en-US" sz="2000" b="1" i="1" u="sng" kern="1200" dirty="0" smtClean="0">
                  <a:solidFill>
                    <a:srgbClr val="729D9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Arial" panose="020B0604020202020204" pitchFamily="34" charset="0"/>
                </a:rPr>
                <a:t>i</a:t>
              </a:r>
              <a:r>
                <a:rPr lang="en-US" altLang="en-US" sz="2000" b="1" u="sng" kern="1200" dirty="0" smtClean="0">
                  <a:solidFill>
                    <a:srgbClr val="729D9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Arial" panose="020B0604020202020204" pitchFamily="34" charset="0"/>
                </a:rPr>
                <a:t>s due to</a:t>
              </a:r>
              <a:endParaRPr lang="en-US" sz="2000" b="1" u="sng" kern="1200" dirty="0">
                <a:solidFill>
                  <a:srgbClr val="729D91"/>
                </a:solidFill>
              </a:endParaRPr>
            </a:p>
          </p:txBody>
        </p:sp>
      </p:grpSp>
      <p:sp>
        <p:nvSpPr>
          <p:cNvPr id="29" name="Straight Connector 5"/>
          <p:cNvSpPr/>
          <p:nvPr/>
        </p:nvSpPr>
        <p:spPr>
          <a:xfrm>
            <a:off x="1593031" y="2411461"/>
            <a:ext cx="270668" cy="120593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05930"/>
                </a:lnTo>
                <a:lnTo>
                  <a:pt x="270668" y="1205930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0" name="Group 29"/>
          <p:cNvGrpSpPr/>
          <p:nvPr/>
        </p:nvGrpSpPr>
        <p:grpSpPr>
          <a:xfrm>
            <a:off x="1863700" y="2474840"/>
            <a:ext cx="2688390" cy="2278188"/>
            <a:chOff x="1495949" y="1626999"/>
            <a:chExt cx="2688390" cy="2040003"/>
          </a:xfrm>
        </p:grpSpPr>
        <p:sp>
          <p:nvSpPr>
            <p:cNvPr id="35" name="Rounded Rectangle 34"/>
            <p:cNvSpPr/>
            <p:nvPr/>
          </p:nvSpPr>
          <p:spPr>
            <a:xfrm>
              <a:off x="1495949" y="1626999"/>
              <a:ext cx="2688390" cy="204000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ed Rectangle 7"/>
            <p:cNvSpPr/>
            <p:nvPr/>
          </p:nvSpPr>
          <p:spPr>
            <a:xfrm>
              <a:off x="1546771" y="1704378"/>
              <a:ext cx="2586746" cy="1924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rgbClr val="FF0000"/>
                  </a:solidFill>
                </a:rPr>
                <a:t>Low urinary volume </a:t>
              </a:r>
              <a:r>
                <a:rPr lang="en-US" sz="1500" kern="1200" dirty="0" smtClean="0"/>
                <a:t>(with normal renal function) due to restricted fluid intake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Increased fluid loss from the body </a:t>
              </a: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</a:rPr>
                <a:t>due to excessive sweating or diuretics</a:t>
              </a:r>
            </a:p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solidFill>
                    <a:srgbClr val="FF0000"/>
                  </a:solidFill>
                </a:rPr>
                <a:t>Increased excretion of metabolic products </a:t>
              </a:r>
              <a:r>
                <a:rPr lang="en-US" sz="1500" kern="1200" dirty="0" smtClean="0"/>
                <a:t>forming stones. </a:t>
              </a: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Book Antiqua" charset="0"/>
                  <a:ea typeface="Book Antiqua" charset="0"/>
                  <a:cs typeface="Book Antiqua" charset="0"/>
                </a:rPr>
                <a:t>(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</a:rPr>
                <a:t>urinary system is exposed to more metabolites)</a:t>
              </a:r>
            </a:p>
          </p:txBody>
        </p:sp>
      </p:grpSp>
      <p:sp>
        <p:nvSpPr>
          <p:cNvPr id="31" name="Straight Connector 8"/>
          <p:cNvSpPr/>
          <p:nvPr/>
        </p:nvSpPr>
        <p:spPr>
          <a:xfrm>
            <a:off x="1593031" y="2411461"/>
            <a:ext cx="270668" cy="323847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238477"/>
                </a:lnTo>
                <a:lnTo>
                  <a:pt x="270668" y="3238477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2" name="Group 31"/>
          <p:cNvGrpSpPr/>
          <p:nvPr/>
        </p:nvGrpSpPr>
        <p:grpSpPr>
          <a:xfrm>
            <a:off x="1863700" y="4823323"/>
            <a:ext cx="2835417" cy="1653231"/>
            <a:chOff x="1495949" y="3765320"/>
            <a:chExt cx="2835417" cy="1653231"/>
          </a:xfrm>
        </p:grpSpPr>
        <p:sp>
          <p:nvSpPr>
            <p:cNvPr id="33" name="Rounded Rectangle 32"/>
            <p:cNvSpPr/>
            <p:nvPr/>
          </p:nvSpPr>
          <p:spPr>
            <a:xfrm>
              <a:off x="1495949" y="3765320"/>
              <a:ext cx="2835417" cy="165323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10"/>
            <p:cNvSpPr/>
            <p:nvPr/>
          </p:nvSpPr>
          <p:spPr>
            <a:xfrm>
              <a:off x="1544370" y="3813741"/>
              <a:ext cx="2738575" cy="15563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High plasma volume (high filtrate level) </a:t>
              </a:r>
              <a:r>
                <a:rPr lang="en-US" sz="1600" kern="1200" dirty="0" smtClean="0">
                  <a:solidFill>
                    <a:schemeClr val="bg1">
                      <a:lumMod val="50000"/>
                    </a:schemeClr>
                  </a:solidFill>
                </a:rPr>
                <a:t>Filtration increases thus metabolite amount in filtrate increase too .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/>
                <a:t>Low tubular reabsorption from filtrate .</a:t>
              </a:r>
              <a:endParaRPr lang="en-US" sz="1600" kern="12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049225" y="1120613"/>
            <a:ext cx="2648112" cy="1426588"/>
            <a:chOff x="581421" y="661"/>
            <a:chExt cx="3095624" cy="1547812"/>
          </a:xfrm>
        </p:grpSpPr>
        <p:sp>
          <p:nvSpPr>
            <p:cNvPr id="41" name="Rounded Rectangle 40"/>
            <p:cNvSpPr/>
            <p:nvPr/>
          </p:nvSpPr>
          <p:spPr>
            <a:xfrm>
              <a:off x="581421" y="661"/>
              <a:ext cx="3095624" cy="15478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626755" y="45995"/>
              <a:ext cx="3004956" cy="1457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38100" rIns="57150" bIns="381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Arial" panose="020B0604020202020204" pitchFamily="34" charset="0"/>
                </a:rPr>
                <a:t>3. Urinary stagnation </a:t>
              </a:r>
              <a:r>
                <a:rPr lang="en-US" altLang="en-US" sz="2000" b="1" u="sng" dirty="0">
                  <a:solidFill>
                    <a:srgbClr val="729D9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Arial" panose="020B0604020202020204" pitchFamily="34" charset="0"/>
                </a:rPr>
                <a:t>is due to</a:t>
              </a:r>
              <a:endParaRPr lang="en-US" sz="2000" b="1" u="sng" dirty="0">
                <a:solidFill>
                  <a:srgbClr val="729D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Straight Connector 5"/>
          <p:cNvSpPr/>
          <p:nvPr/>
        </p:nvSpPr>
        <p:spPr>
          <a:xfrm>
            <a:off x="8358788" y="2547202"/>
            <a:ext cx="309562" cy="137921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79217"/>
                </a:lnTo>
                <a:lnTo>
                  <a:pt x="309562" y="1379217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" name="Group 43"/>
          <p:cNvGrpSpPr/>
          <p:nvPr/>
        </p:nvGrpSpPr>
        <p:grpSpPr>
          <a:xfrm>
            <a:off x="8668350" y="2769441"/>
            <a:ext cx="2273104" cy="1356763"/>
            <a:chOff x="1200546" y="1724238"/>
            <a:chExt cx="3074698" cy="1739574"/>
          </a:xfrm>
        </p:grpSpPr>
        <p:sp>
          <p:nvSpPr>
            <p:cNvPr id="45" name="Rounded Rectangle 44"/>
            <p:cNvSpPr/>
            <p:nvPr/>
          </p:nvSpPr>
          <p:spPr>
            <a:xfrm>
              <a:off x="1200546" y="1724238"/>
              <a:ext cx="3074698" cy="173957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ounded Rectangle 7"/>
            <p:cNvSpPr/>
            <p:nvPr/>
          </p:nvSpPr>
          <p:spPr>
            <a:xfrm>
              <a:off x="1258670" y="1993552"/>
              <a:ext cx="2958448" cy="10882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575" tIns="19050" rIns="28575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>
                  <a:solidFill>
                    <a:srgbClr val="FF0000"/>
                  </a:solidFill>
                </a:rPr>
                <a:t>Obstruction of urinary flow. 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631766" y="6445559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Book Antiqua" charset="0"/>
                <a:ea typeface="Book Antiqua" charset="0"/>
                <a:cs typeface="Book Antiqua" charset="0"/>
              </a:rPr>
              <a:t>(urine will more concentrated)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7673" y="4252791"/>
            <a:ext cx="3330291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If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urine PH has changed, some substances become insoluble because certain substances are soluble at certain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Ph.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We should determine the Ph of the urine for treatment: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Acidification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alkalization </a:t>
            </a:r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4427" y="5843150"/>
            <a:ext cx="1580444" cy="154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23542" y="211587"/>
            <a:ext cx="8792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Conditions Causing Kidney Stone Formation</a:t>
            </a:r>
            <a:endParaRPr lang="en-US" sz="32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868" y="5111515"/>
            <a:ext cx="214196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44546A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hypocitraturia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is citrate excretion of less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than a certain amount per day..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82980" y="1144391"/>
            <a:ext cx="3095624" cy="1547812"/>
            <a:chOff x="4450953" y="661"/>
            <a:chExt cx="3095624" cy="1547812"/>
          </a:xfrm>
        </p:grpSpPr>
        <p:sp>
          <p:nvSpPr>
            <p:cNvPr id="23" name="Rounded Rectangle 22"/>
            <p:cNvSpPr/>
            <p:nvPr/>
          </p:nvSpPr>
          <p:spPr>
            <a:xfrm>
              <a:off x="4450953" y="661"/>
              <a:ext cx="3095624" cy="15478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9"/>
            <p:cNvSpPr/>
            <p:nvPr/>
          </p:nvSpPr>
          <p:spPr>
            <a:xfrm>
              <a:off x="4496287" y="45995"/>
              <a:ext cx="3004956" cy="1457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38100" rIns="57150" bIns="381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Arial" panose="020B0604020202020204" pitchFamily="34" charset="0"/>
                </a:rPr>
                <a:t>4</a:t>
              </a:r>
              <a:r>
                <a:rPr lang="en-US" sz="3000" kern="1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  <a:latin typeface="Book Antiqua" panose="02040602050305030304" pitchFamily="18" charset="0"/>
                  <a:cs typeface="Arial" panose="020B0604020202020204" pitchFamily="34" charset="0"/>
                </a:rPr>
                <a:t>. Deficiency of stone-forming inhibitors</a:t>
              </a:r>
              <a:endParaRPr lang="en-US" sz="2800" b="1" u="sng" dirty="0">
                <a:solidFill>
                  <a:srgbClr val="729D9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Straight Connector 10"/>
          <p:cNvSpPr/>
          <p:nvPr/>
        </p:nvSpPr>
        <p:spPr>
          <a:xfrm>
            <a:off x="1992542" y="2692204"/>
            <a:ext cx="309562" cy="116085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160859"/>
                </a:lnTo>
                <a:lnTo>
                  <a:pt x="309562" y="1160859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Group 15"/>
          <p:cNvGrpSpPr/>
          <p:nvPr/>
        </p:nvGrpSpPr>
        <p:grpSpPr>
          <a:xfrm>
            <a:off x="2302105" y="3079157"/>
            <a:ext cx="2476499" cy="1547812"/>
            <a:chOff x="5070078" y="1935427"/>
            <a:chExt cx="2476499" cy="1547812"/>
          </a:xfrm>
        </p:grpSpPr>
        <p:sp>
          <p:nvSpPr>
            <p:cNvPr id="21" name="Rounded Rectangle 20"/>
            <p:cNvSpPr/>
            <p:nvPr/>
          </p:nvSpPr>
          <p:spPr>
            <a:xfrm>
              <a:off x="5070078" y="1935427"/>
              <a:ext cx="2476499" cy="15478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12"/>
            <p:cNvSpPr/>
            <p:nvPr/>
          </p:nvSpPr>
          <p:spPr>
            <a:xfrm>
              <a:off x="5115412" y="1980761"/>
              <a:ext cx="2385831" cy="1457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solidFill>
                    <a:srgbClr val="000000"/>
                  </a:solidFill>
                </a:rPr>
                <a:t>Citrate, pyrophosphate, glycoproteins </a:t>
              </a:r>
              <a:r>
                <a:rPr lang="en-US" sz="1900" kern="1200" dirty="0" smtClean="0">
                  <a:solidFill>
                    <a:srgbClr val="FF0000"/>
                  </a:solidFill>
                </a:rPr>
                <a:t>inhibit growth of calcium </a:t>
              </a:r>
              <a:r>
                <a:rPr lang="en-US" sz="1900" kern="1200" dirty="0" smtClean="0">
                  <a:solidFill>
                    <a:srgbClr val="000000"/>
                  </a:solidFill>
                </a:rPr>
                <a:t>phosphate and calcium oxalate crystals .</a:t>
              </a:r>
            </a:p>
          </p:txBody>
        </p:sp>
      </p:grpSp>
      <p:sp>
        <p:nvSpPr>
          <p:cNvPr id="17" name="Straight Connector 13"/>
          <p:cNvSpPr/>
          <p:nvPr/>
        </p:nvSpPr>
        <p:spPr>
          <a:xfrm>
            <a:off x="1992542" y="2692204"/>
            <a:ext cx="309562" cy="309562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095624"/>
                </a:lnTo>
                <a:lnTo>
                  <a:pt x="309562" y="3095624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Group 17"/>
          <p:cNvGrpSpPr/>
          <p:nvPr/>
        </p:nvGrpSpPr>
        <p:grpSpPr>
          <a:xfrm>
            <a:off x="2302105" y="5013922"/>
            <a:ext cx="2176675" cy="1395517"/>
            <a:chOff x="5070078" y="3870192"/>
            <a:chExt cx="2476499" cy="1547812"/>
          </a:xfrm>
        </p:grpSpPr>
        <p:sp>
          <p:nvSpPr>
            <p:cNvPr id="19" name="Rounded Rectangle 18"/>
            <p:cNvSpPr/>
            <p:nvPr/>
          </p:nvSpPr>
          <p:spPr>
            <a:xfrm>
              <a:off x="5070078" y="3870192"/>
              <a:ext cx="2476499" cy="15478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chemeClr val="l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15"/>
            <p:cNvSpPr/>
            <p:nvPr/>
          </p:nvSpPr>
          <p:spPr>
            <a:xfrm>
              <a:off x="5115412" y="3915526"/>
              <a:ext cx="2385831" cy="1457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195" tIns="24130" rIns="36195" bIns="2413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900" kern="1200" dirty="0" smtClean="0">
                  <a:solidFill>
                    <a:srgbClr val="FF0000"/>
                  </a:solidFill>
                </a:rPr>
                <a:t>In type I renal tubular acidosis, </a:t>
              </a:r>
              <a:r>
                <a:rPr lang="en-US" sz="1900" kern="1200" dirty="0" err="1" smtClean="0">
                  <a:solidFill>
                    <a:srgbClr val="FF0000"/>
                  </a:solidFill>
                </a:rPr>
                <a:t>hypocitraturia</a:t>
              </a:r>
              <a:r>
                <a:rPr lang="en-US" sz="1900" kern="1200" dirty="0" smtClean="0">
                  <a:solidFill>
                    <a:srgbClr val="FF0000"/>
                  </a:solidFill>
                </a:rPr>
                <a:t> leads to renal stones.</a:t>
              </a:r>
            </a:p>
          </p:txBody>
        </p:sp>
      </p:grpSp>
      <p:pic>
        <p:nvPicPr>
          <p:cNvPr id="29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4427" y="5843150"/>
            <a:ext cx="1580444" cy="15495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8693" y="1207333"/>
            <a:ext cx="2568264" cy="14219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Urine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contains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substances that function to protect the possibility of pathological calcification in tubular fluid and urine </a:t>
            </a:r>
          </a:p>
        </p:txBody>
      </p:sp>
    </p:spTree>
    <p:extLst>
      <p:ext uri="{BB962C8B-B14F-4D97-AF65-F5344CB8AC3E}">
        <p14:creationId xmlns:p14="http://schemas.microsoft.com/office/powerpoint/2010/main" val="30665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23542" y="211587"/>
            <a:ext cx="8792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Types Of Kidney Stones</a:t>
            </a:r>
            <a:endParaRPr lang="en-US" sz="32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05414155"/>
              </p:ext>
            </p:extLst>
          </p:nvPr>
        </p:nvGraphicFramePr>
        <p:xfrm>
          <a:off x="697831" y="1018116"/>
          <a:ext cx="6301071" cy="466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صورة 6" descr="bio logo 436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4427" y="5843150"/>
            <a:ext cx="1580444" cy="154954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876934"/>
              </p:ext>
            </p:extLst>
          </p:nvPr>
        </p:nvGraphicFramePr>
        <p:xfrm>
          <a:off x="6617368" y="1173227"/>
          <a:ext cx="5298840" cy="4222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280"/>
                <a:gridCol w="1766280"/>
                <a:gridCol w="1766280"/>
              </a:tblGrid>
              <a:tr h="4737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 level at which stones are formed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Appearance</a:t>
                      </a:r>
                      <a:r>
                        <a:rPr lang="en-US" baseline="0" dirty="0" smtClean="0"/>
                        <a:t> on X-ray</a:t>
                      </a:r>
                      <a:endParaRPr lang="en-US" dirty="0"/>
                    </a:p>
                  </a:txBody>
                  <a:tcPr anchor="ctr"/>
                </a:tc>
              </a:tr>
              <a:tr h="4737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Calcium salts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Alkaline urine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a typeface="ＭＳ Ｐゴシック" charset="-128"/>
                        </a:rPr>
                        <a:t>radio-opaque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73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Uric acid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Acidic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urine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Radio-lucent</a:t>
                      </a:r>
                      <a:endParaRPr lang="en-US" dirty="0"/>
                    </a:p>
                  </a:txBody>
                  <a:tcPr/>
                </a:tc>
              </a:tr>
              <a:tr h="4737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Mg Ammonium Po4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Alkaline urine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Faint radio-opaque</a:t>
                      </a:r>
                      <a:endParaRPr lang="en-US" dirty="0"/>
                    </a:p>
                  </a:txBody>
                  <a:tcPr/>
                </a:tc>
              </a:tr>
              <a:tr h="473722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Cystine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ea typeface="ＭＳ Ｐゴシック" charset="-128"/>
                        </a:rPr>
                        <a:t>Acidic urine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Faint</a:t>
                      </a:r>
                      <a:r>
                        <a:rPr lang="en-US" baseline="0" dirty="0" smtClean="0"/>
                        <a:t> radio-opaque</a:t>
                      </a:r>
                      <a:endParaRPr lang="en-US" dirty="0"/>
                    </a:p>
                  </a:txBody>
                  <a:tcPr/>
                </a:tc>
              </a:tr>
              <a:tr h="4737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Xanthine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Acidic urine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Radio-lucent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مربع نص 9"/>
          <p:cNvSpPr txBox="1"/>
          <p:nvPr/>
        </p:nvSpPr>
        <p:spPr>
          <a:xfrm>
            <a:off x="6841065" y="2431780"/>
            <a:ext cx="30627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Need high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pH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to form stones</a:t>
            </a:r>
          </a:p>
        </p:txBody>
      </p:sp>
      <p:sp>
        <p:nvSpPr>
          <p:cNvPr id="18" name="مربع نص 9"/>
          <p:cNvSpPr txBox="1"/>
          <p:nvPr/>
        </p:nvSpPr>
        <p:spPr>
          <a:xfrm>
            <a:off x="6898815" y="3972419"/>
            <a:ext cx="30627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Need high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pH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to form stones</a:t>
            </a:r>
          </a:p>
        </p:txBody>
      </p:sp>
      <p:sp>
        <p:nvSpPr>
          <p:cNvPr id="19" name="مربع نص 16"/>
          <p:cNvSpPr txBox="1">
            <a:spLocks noChangeArrowheads="1"/>
          </p:cNvSpPr>
          <p:nvPr/>
        </p:nvSpPr>
        <p:spPr bwMode="auto">
          <a:xfrm>
            <a:off x="6853080" y="3079824"/>
            <a:ext cx="3057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x-none" sz="1600" dirty="0">
                <a:solidFill>
                  <a:schemeClr val="bg1">
                    <a:lumMod val="50000"/>
                  </a:schemeClr>
                </a:solidFill>
              </a:rPr>
              <a:t>Need low </a:t>
            </a:r>
            <a:r>
              <a:rPr lang="en-US" altLang="x-none" sz="1600" dirty="0" smtClean="0">
                <a:solidFill>
                  <a:schemeClr val="bg1">
                    <a:lumMod val="50000"/>
                  </a:schemeClr>
                </a:solidFill>
              </a:rPr>
              <a:t>pH </a:t>
            </a:r>
            <a:r>
              <a:rPr lang="en-US" altLang="x-none" sz="1600" dirty="0">
                <a:solidFill>
                  <a:schemeClr val="bg1">
                    <a:lumMod val="50000"/>
                  </a:schemeClr>
                </a:solidFill>
              </a:rPr>
              <a:t>to form stones</a:t>
            </a:r>
          </a:p>
        </p:txBody>
      </p:sp>
      <p:sp>
        <p:nvSpPr>
          <p:cNvPr id="20" name="مربع نص 16"/>
          <p:cNvSpPr txBox="1">
            <a:spLocks noChangeArrowheads="1"/>
          </p:cNvSpPr>
          <p:nvPr/>
        </p:nvSpPr>
        <p:spPr bwMode="auto">
          <a:xfrm>
            <a:off x="6913494" y="4643160"/>
            <a:ext cx="3057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x-none" sz="1600" dirty="0">
                <a:solidFill>
                  <a:schemeClr val="bg1">
                    <a:lumMod val="50000"/>
                  </a:schemeClr>
                </a:solidFill>
              </a:rPr>
              <a:t>Need low </a:t>
            </a:r>
            <a:r>
              <a:rPr lang="en-US" altLang="x-none" sz="1600" dirty="0" smtClean="0">
                <a:solidFill>
                  <a:schemeClr val="bg1">
                    <a:lumMod val="50000"/>
                  </a:schemeClr>
                </a:solidFill>
              </a:rPr>
              <a:t>pH </a:t>
            </a:r>
            <a:r>
              <a:rPr lang="en-US" altLang="x-none" sz="1600" dirty="0">
                <a:solidFill>
                  <a:schemeClr val="bg1">
                    <a:lumMod val="50000"/>
                  </a:schemeClr>
                </a:solidFill>
              </a:rPr>
              <a:t>to form stones</a:t>
            </a:r>
          </a:p>
        </p:txBody>
      </p:sp>
      <p:sp>
        <p:nvSpPr>
          <p:cNvPr id="21" name="مربع نص 16"/>
          <p:cNvSpPr txBox="1">
            <a:spLocks noChangeArrowheads="1"/>
          </p:cNvSpPr>
          <p:nvPr/>
        </p:nvSpPr>
        <p:spPr bwMode="auto">
          <a:xfrm>
            <a:off x="6908440" y="5106253"/>
            <a:ext cx="30576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x-none" sz="1600" dirty="0">
                <a:solidFill>
                  <a:schemeClr val="bg1">
                    <a:lumMod val="50000"/>
                  </a:schemeClr>
                </a:solidFill>
              </a:rPr>
              <a:t>Need low </a:t>
            </a:r>
            <a:r>
              <a:rPr lang="en-US" altLang="x-none" sz="1600" dirty="0" smtClean="0">
                <a:solidFill>
                  <a:schemeClr val="bg1">
                    <a:lumMod val="50000"/>
                  </a:schemeClr>
                </a:solidFill>
              </a:rPr>
              <a:t>pH </a:t>
            </a:r>
            <a:r>
              <a:rPr lang="en-US" altLang="x-none" sz="1600" dirty="0">
                <a:solidFill>
                  <a:schemeClr val="bg1">
                    <a:lumMod val="50000"/>
                  </a:schemeClr>
                </a:solidFill>
              </a:rPr>
              <a:t>to form stones</a:t>
            </a:r>
          </a:p>
        </p:txBody>
      </p:sp>
    </p:spTree>
    <p:extLst>
      <p:ext uri="{BB962C8B-B14F-4D97-AF65-F5344CB8AC3E}">
        <p14:creationId xmlns:p14="http://schemas.microsoft.com/office/powerpoint/2010/main" val="26853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14453485"/>
              </p:ext>
            </p:extLst>
          </p:nvPr>
        </p:nvGraphicFramePr>
        <p:xfrm>
          <a:off x="1085850" y="2656967"/>
          <a:ext cx="10473507" cy="6341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23542" y="211587"/>
            <a:ext cx="8792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Calcium Salt Stones</a:t>
            </a:r>
            <a:endParaRPr lang="en-US" sz="32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7</a:t>
            </a:fld>
            <a:endParaRPr lang="en-US" dirty="0"/>
          </a:p>
        </p:txBody>
      </p:sp>
      <p:pic>
        <p:nvPicPr>
          <p:cNvPr id="25" name="صورة 6" descr="bio logo 436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4427" y="5843150"/>
            <a:ext cx="1580444" cy="1549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23966" y="1222494"/>
            <a:ext cx="5690789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334E5D"/>
                </a:solidFill>
                <a:ea typeface="ＭＳ Ｐゴシック" charset="-128"/>
              </a:rPr>
              <a:t>80% of kidney stones contain calcium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334E5D"/>
                </a:solidFill>
                <a:ea typeface="ＭＳ Ｐゴシック" charset="-128"/>
              </a:rPr>
              <a:t>The type of salt depends on: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334E5D"/>
                </a:solidFill>
                <a:ea typeface="ＭＳ Ｐゴシック" charset="-128"/>
              </a:rPr>
              <a:t>U</a:t>
            </a:r>
            <a:r>
              <a:rPr lang="en-US" sz="2600" dirty="0" smtClean="0">
                <a:solidFill>
                  <a:srgbClr val="334E5D"/>
                </a:solidFill>
                <a:ea typeface="ＭＳ Ｐゴシック" charset="-128"/>
              </a:rPr>
              <a:t>rine PH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rgbClr val="334E5D"/>
                </a:solidFill>
                <a:ea typeface="ＭＳ Ｐゴシック" charset="-128"/>
              </a:rPr>
              <a:t>A</a:t>
            </a:r>
            <a:r>
              <a:rPr lang="en-US" sz="2600" dirty="0" smtClean="0">
                <a:solidFill>
                  <a:srgbClr val="334E5D"/>
                </a:solidFill>
                <a:ea typeface="ＭＳ Ｐゴシック" charset="-128"/>
              </a:rPr>
              <a:t>vailability of oxalate </a:t>
            </a:r>
            <a:endParaRPr lang="en-US" sz="2600" dirty="0">
              <a:solidFill>
                <a:srgbClr val="334E5D"/>
              </a:solidFill>
              <a:ea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3563" y="5643095"/>
            <a:ext cx="2704137" cy="707886"/>
          </a:xfrm>
          <a:prstGeom prst="rect">
            <a:avLst/>
          </a:prstGeom>
          <a:ln w="19050">
            <a:solidFill>
              <a:srgbClr val="334E5D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Most common</a:t>
            </a:r>
          </a:p>
          <a:p>
            <a:pPr algn="ctr"/>
            <a:r>
              <a:rPr lang="en-US" sz="2000" dirty="0" smtClean="0">
                <a:solidFill>
                  <a:srgbClr val="334E5D"/>
                </a:solidFill>
                <a:ea typeface="ＭＳ Ｐゴシック" charset="-128"/>
              </a:rPr>
              <a:t>present </a:t>
            </a: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in ureter (small)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34427" y="1159312"/>
            <a:ext cx="2513706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44546A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- Most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common type.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- Ca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is a cation, so it combines with an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anion (e.g. oxalate, phosphate) to form</a:t>
            </a:r>
          </a:p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salts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7227" y="5643095"/>
            <a:ext cx="3330720" cy="707886"/>
          </a:xfrm>
          <a:prstGeom prst="rect">
            <a:avLst/>
          </a:prstGeom>
          <a:ln w="19050">
            <a:solidFill>
              <a:srgbClr val="334E5D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rgbClr val="334E5D"/>
                </a:solidFill>
                <a:ea typeface="ＭＳ Ｐゴシック" charset="-128"/>
              </a:defRPr>
            </a:lvl1pPr>
          </a:lstStyle>
          <a:p>
            <a:r>
              <a:rPr lang="en-US" dirty="0"/>
              <a:t>Less often</a:t>
            </a:r>
          </a:p>
          <a:p>
            <a:r>
              <a:rPr lang="en-US" dirty="0"/>
              <a:t>staghorn in renal pelvis (large)</a:t>
            </a:r>
          </a:p>
        </p:txBody>
      </p:sp>
    </p:spTree>
    <p:extLst>
      <p:ext uri="{BB962C8B-B14F-4D97-AF65-F5344CB8AC3E}">
        <p14:creationId xmlns:p14="http://schemas.microsoft.com/office/powerpoint/2010/main" val="28412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23542" y="211587"/>
            <a:ext cx="8792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Calcium </a:t>
            </a:r>
            <a:r>
              <a:rPr lang="en-US" altLang="en-US" sz="32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Salt Stones</a:t>
            </a:r>
            <a:endParaRPr lang="en-US" sz="32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8</a:t>
            </a:fld>
            <a:endParaRPr lang="en-US" dirty="0"/>
          </a:p>
        </p:txBody>
      </p:sp>
      <p:pic>
        <p:nvPicPr>
          <p:cNvPr id="25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4427" y="5843150"/>
            <a:ext cx="1580444" cy="15495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15600" y="211586"/>
            <a:ext cx="838200" cy="584775"/>
          </a:xfrm>
          <a:prstGeom prst="ellipse">
            <a:avLst/>
          </a:prstGeom>
          <a:noFill/>
          <a:ln w="34925">
            <a:solidFill>
              <a:srgbClr val="44546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435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967" y="866657"/>
            <a:ext cx="10805474" cy="54896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49523" y="4701175"/>
            <a:ext cx="3076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14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but they are commonly found together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93072" y="4609483"/>
            <a:ext cx="3237050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Secondary is </a:t>
            </a:r>
            <a:r>
              <a:rPr lang="en-US" altLang="en-US" b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exogenous: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from </a:t>
            </a:r>
            <a:r>
              <a:rPr lang="en-US" altLang="en-US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diet</a:t>
            </a:r>
          </a:p>
        </p:txBody>
      </p:sp>
    </p:spTree>
    <p:extLst>
      <p:ext uri="{BB962C8B-B14F-4D97-AF65-F5344CB8AC3E}">
        <p14:creationId xmlns:p14="http://schemas.microsoft.com/office/powerpoint/2010/main" val="34653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85850" cy="6858000"/>
          </a:xfrm>
          <a:prstGeom prst="rect">
            <a:avLst/>
          </a:prstGeom>
          <a:solidFill>
            <a:srgbClr val="2C44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223966" y="866656"/>
            <a:ext cx="8686800" cy="1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23542" y="211587"/>
            <a:ext cx="87926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517A91"/>
                </a:solidFill>
                <a:latin typeface="Century Gothic" charset="0"/>
                <a:ea typeface="Century Gothic" charset="0"/>
                <a:cs typeface="Century Gothic" charset="0"/>
              </a:rPr>
              <a:t>Calcium Salt Stones </a:t>
            </a:r>
            <a:endParaRPr lang="en-US" sz="3200" dirty="0">
              <a:solidFill>
                <a:srgbClr val="517A9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61B80-718B-8E4C-9CE5-C64D512E4DAF}" type="slidenum">
              <a:rPr lang="en-US" smtClean="0"/>
              <a:t>9</a:t>
            </a:fld>
            <a:endParaRPr lang="en-US" dirty="0"/>
          </a:p>
        </p:txBody>
      </p:sp>
      <p:pic>
        <p:nvPicPr>
          <p:cNvPr id="25" name="صورة 6" descr="bio logo 436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4427" y="5843150"/>
            <a:ext cx="1580444" cy="154954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8022056"/>
              </p:ext>
            </p:extLst>
          </p:nvPr>
        </p:nvGraphicFramePr>
        <p:xfrm>
          <a:off x="2032000" y="167883"/>
          <a:ext cx="87274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/>
          <p:cNvSpPr/>
          <p:nvPr/>
        </p:nvSpPr>
        <p:spPr>
          <a:xfrm>
            <a:off x="1241812" y="1076027"/>
            <a:ext cx="5573064" cy="400110"/>
          </a:xfrm>
          <a:prstGeom prst="rect">
            <a:avLst/>
          </a:prstGeom>
          <a:ln w="19050">
            <a:solidFill>
              <a:srgbClr val="334E5D"/>
            </a:solidFill>
          </a:ln>
        </p:spPr>
        <p:txBody>
          <a:bodyPr wrap="non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334E5D"/>
                </a:solidFill>
                <a:ea typeface="ＭＳ Ｐゴシック" charset="-128"/>
              </a:rPr>
              <a:t>Calcium salt stones are formed in </a:t>
            </a:r>
            <a:r>
              <a:rPr lang="en-US" sz="2000" dirty="0">
                <a:solidFill>
                  <a:srgbClr val="FF0000"/>
                </a:solidFill>
                <a:ea typeface="ＭＳ Ｐゴシック" charset="-128"/>
              </a:rPr>
              <a:t>alkaline </a:t>
            </a:r>
            <a:r>
              <a:rPr lang="en-US" sz="2000" dirty="0" smtClean="0">
                <a:solidFill>
                  <a:srgbClr val="FF0000"/>
                </a:solidFill>
                <a:ea typeface="ＭＳ Ｐゴシック" charset="-128"/>
              </a:rPr>
              <a:t>urine</a:t>
            </a:r>
            <a:endParaRPr lang="en-US" sz="2000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413" y="4217124"/>
            <a:ext cx="2004188" cy="923330"/>
          </a:xfrm>
          <a:prstGeom prst="rect">
            <a:avLst/>
          </a:prstGeom>
          <a:noFill/>
          <a:ln w="19050">
            <a:solidFill>
              <a:srgbClr val="40627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34E5D"/>
                </a:solidFill>
              </a:rPr>
              <a:t>such as infection, hypercalcemia, </a:t>
            </a:r>
            <a:r>
              <a:rPr lang="en-US" dirty="0" err="1">
                <a:solidFill>
                  <a:srgbClr val="334E5D"/>
                </a:solidFill>
              </a:rPr>
              <a:t>hyperoxaluria</a:t>
            </a:r>
            <a:endParaRPr lang="en-US" dirty="0">
              <a:solidFill>
                <a:srgbClr val="334E5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3231" y="4217124"/>
            <a:ext cx="2146770" cy="923330"/>
          </a:xfrm>
          <a:prstGeom prst="rect">
            <a:avLst/>
          </a:prstGeom>
          <a:noFill/>
          <a:ln w="19050">
            <a:solidFill>
              <a:srgbClr val="40627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Because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it’s not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recommended to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reduce Ca in the diet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02400" y="4217124"/>
            <a:ext cx="2346960" cy="923330"/>
          </a:xfrm>
          <a:prstGeom prst="rect">
            <a:avLst/>
          </a:prstGeom>
          <a:noFill/>
          <a:ln w="19050">
            <a:solidFill>
              <a:srgbClr val="40627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First we must check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glomerular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function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..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(to prevent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overload)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>
            <a:endCxn id="12" idx="0"/>
          </p:cNvCxnSpPr>
          <p:nvPr/>
        </p:nvCxnSpPr>
        <p:spPr>
          <a:xfrm>
            <a:off x="2909507" y="3921760"/>
            <a:ext cx="0" cy="295364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276616" y="3921760"/>
            <a:ext cx="0" cy="295364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52627" y="3921760"/>
            <a:ext cx="0" cy="295364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2026" y="936951"/>
            <a:ext cx="2565246" cy="1692784"/>
          </a:xfrm>
          <a:prstGeom prst="rect">
            <a:avLst/>
          </a:prstGeom>
        </p:spPr>
      </p:pic>
      <p:pic>
        <p:nvPicPr>
          <p:cNvPr id="19" name="Picture 11" descr="Calcium oxala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594" y="4456082"/>
            <a:ext cx="2664678" cy="176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مربع نص 1"/>
          <p:cNvSpPr txBox="1">
            <a:spLocks noChangeArrowheads="1"/>
          </p:cNvSpPr>
          <p:nvPr/>
        </p:nvSpPr>
        <p:spPr bwMode="auto">
          <a:xfrm>
            <a:off x="6395720" y="5486689"/>
            <a:ext cx="2733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r>
              <a:rPr lang="en-US" altLang="x-none" dirty="0">
                <a:solidFill>
                  <a:schemeClr val="bg1">
                    <a:lumMod val="50000"/>
                  </a:schemeClr>
                </a:solidFill>
              </a:rPr>
              <a:t>Staghorn </a:t>
            </a:r>
            <a:r>
              <a:rPr lang="ar-SA" altLang="x-none" dirty="0">
                <a:solidFill>
                  <a:schemeClr val="bg1">
                    <a:lumMod val="50000"/>
                  </a:schemeClr>
                </a:solidFill>
              </a:rPr>
              <a:t>قرن الأيل</a:t>
            </a:r>
            <a:endParaRPr lang="en-US" altLang="x-non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4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5158</TotalTime>
  <Words>1087</Words>
  <Application>Microsoft Macintosh PowerPoint</Application>
  <PresentationFormat>Widescreen</PresentationFormat>
  <Paragraphs>185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Adobe Devanagari</vt:lpstr>
      <vt:lpstr>Arial</vt:lpstr>
      <vt:lpstr>Book Antiqua</vt:lpstr>
      <vt:lpstr>Calibri</vt:lpstr>
      <vt:lpstr>Calibri Light</vt:lpstr>
      <vt:lpstr>Century Gothic</vt:lpstr>
      <vt:lpstr>Comic Sans MS</vt:lpstr>
      <vt:lpstr>MS PGothic</vt:lpstr>
      <vt:lpstr>ＭＳ Ｐゴシック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مهند الزهراني</dc:creator>
  <cp:lastModifiedBy>sh.a.13@outlook.com</cp:lastModifiedBy>
  <cp:revision>208</cp:revision>
  <cp:lastPrinted>2017-05-14T21:52:30Z</cp:lastPrinted>
  <dcterms:created xsi:type="dcterms:W3CDTF">2017-02-08T18:43:55Z</dcterms:created>
  <dcterms:modified xsi:type="dcterms:W3CDTF">2017-05-14T21:52:45Z</dcterms:modified>
</cp:coreProperties>
</file>