
<file path=[Content_Types].xml><?xml version="1.0" encoding="utf-8"?>
<Types xmlns="http://schemas.openxmlformats.org/package/2006/content-types">
  <Default Extension="xml" ContentType="application/xml"/>
  <Default Extension="svg" ContentType="image/svg+xml"/>
  <Default Extension="jpeg" ContentType="image/jpeg"/>
  <Default Extension="jpg" ContentType="image/jpeg"/>
  <Default Extension="tiff" ContentType="image/tiff"/>
  <Default Extension="emf" ContentType="image/x-emf"/>
  <Default Extension="tmp" ContentType="image/png"/>
  <Default Extension="rels" ContentType="application/vnd.openxmlformats-package.relationships+xml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ink/ink1.xml" ContentType="application/inkml+xml"/>
  <Override PartName="/ppt/notesSlides/notesSlide1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259" r:id="rId4"/>
    <p:sldId id="260" r:id="rId5"/>
    <p:sldId id="261" r:id="rId6"/>
    <p:sldId id="264" r:id="rId7"/>
    <p:sldId id="272" r:id="rId8"/>
    <p:sldId id="267" r:id="rId9"/>
    <p:sldId id="268" r:id="rId10"/>
    <p:sldId id="269" r:id="rId11"/>
    <p:sldId id="270" r:id="rId12"/>
    <p:sldId id="271" r:id="rId13"/>
    <p:sldId id="266" r:id="rId14"/>
    <p:sldId id="273" r:id="rId15"/>
    <p:sldId id="265" r:id="rId16"/>
    <p:sldId id="275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qq.faisal.pp@gmail.com" initials="q" lastIdx="3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F00"/>
    <a:srgbClr val="FF8AD8"/>
    <a:srgbClr val="FF2F92"/>
    <a:srgbClr val="FFFFFF"/>
    <a:srgbClr val="FEFEFE"/>
    <a:srgbClr val="C75A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203"/>
    <p:restoredTop sz="93899" autoAdjust="0"/>
  </p:normalViewPr>
  <p:slideViewPr>
    <p:cSldViewPr snapToGrid="0" snapToObjects="1">
      <p:cViewPr>
        <p:scale>
          <a:sx n="129" d="100"/>
          <a:sy n="129" d="100"/>
        </p:scale>
        <p:origin x="-2440" y="-1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esProps" Target="presProps.xml"/><Relationship Id="rId21" Type="http://schemas.openxmlformats.org/officeDocument/2006/relationships/viewProps" Target="viewProps.xml"/><Relationship Id="rId22" Type="http://schemas.openxmlformats.org/officeDocument/2006/relationships/theme" Target="theme/theme1.xml"/><Relationship Id="rId23" Type="http://schemas.openxmlformats.org/officeDocument/2006/relationships/tableStyles" Target="tableStyles.xml"/><Relationship Id="rId24" Type="http://schemas.microsoft.com/office/2015/10/relationships/revisionInfo" Target="revisionInfo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notesMaster" Target="notesMasters/notesMaster1.xml"/><Relationship Id="rId1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6059350-A795-4D20-8440-DCF4B64EBE60}" type="doc">
      <dgm:prSet loTypeId="urn:microsoft.com/office/officeart/2008/layout/HalfCircleOrganizationChart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6DAFED3-E2D8-4DBD-820C-4AE59D39FE7C}">
      <dgm:prSet phldrT="[Text]" custT="1"/>
      <dgm:spPr/>
      <dgm:t>
        <a:bodyPr/>
        <a:lstStyle/>
        <a:p>
          <a:r>
            <a:rPr lang="en-US" sz="1400" dirty="0">
              <a:solidFill>
                <a:srgbClr val="FF8AD8"/>
              </a:solidFill>
            </a:rPr>
            <a:t>Kidney</a:t>
          </a:r>
        </a:p>
      </dgm:t>
    </dgm:pt>
    <dgm:pt modelId="{C9D01392-D222-4569-A2FD-1A52CF316770}" type="parTrans" cxnId="{FA0A5A9F-E9A0-4CF0-8EA8-7A52A2EDDB19}">
      <dgm:prSet/>
      <dgm:spPr/>
      <dgm:t>
        <a:bodyPr/>
        <a:lstStyle/>
        <a:p>
          <a:endParaRPr lang="en-US"/>
        </a:p>
      </dgm:t>
    </dgm:pt>
    <dgm:pt modelId="{074FE6E3-1A03-4E22-BB5F-510BEDC88E26}" type="sibTrans" cxnId="{FA0A5A9F-E9A0-4CF0-8EA8-7A52A2EDDB19}">
      <dgm:prSet/>
      <dgm:spPr/>
      <dgm:t>
        <a:bodyPr/>
        <a:lstStyle/>
        <a:p>
          <a:endParaRPr lang="en-US"/>
        </a:p>
      </dgm:t>
    </dgm:pt>
    <dgm:pt modelId="{F2379D26-4799-49B0-957E-33FA34BEBC39}">
      <dgm:prSet phldrT="[Text]" custT="1"/>
      <dgm:spPr/>
      <dgm:t>
        <a:bodyPr/>
        <a:lstStyle/>
        <a:p>
          <a:r>
            <a:rPr lang="en-US" sz="1400" dirty="0">
              <a:solidFill>
                <a:srgbClr val="FF8AD8"/>
              </a:solidFill>
            </a:rPr>
            <a:t>Cortex</a:t>
          </a:r>
        </a:p>
      </dgm:t>
    </dgm:pt>
    <dgm:pt modelId="{5647545B-3BE8-474E-A1A8-F091E9FC61D8}" type="parTrans" cxnId="{4D250575-5F72-4392-BC4D-C8F8E4C8FF92}">
      <dgm:prSet/>
      <dgm:spPr/>
      <dgm:t>
        <a:bodyPr/>
        <a:lstStyle/>
        <a:p>
          <a:endParaRPr lang="en-US" sz="1400"/>
        </a:p>
      </dgm:t>
    </dgm:pt>
    <dgm:pt modelId="{E3B98542-BF9E-4864-AC0E-AE8F3F946857}" type="sibTrans" cxnId="{4D250575-5F72-4392-BC4D-C8F8E4C8FF92}">
      <dgm:prSet/>
      <dgm:spPr/>
      <dgm:t>
        <a:bodyPr/>
        <a:lstStyle/>
        <a:p>
          <a:endParaRPr lang="en-US"/>
        </a:p>
      </dgm:t>
    </dgm:pt>
    <dgm:pt modelId="{A432B375-8F8C-45A6-BD24-BBDB8265C9C9}">
      <dgm:prSet phldrT="[Text]" custT="1"/>
      <dgm:spPr/>
      <dgm:t>
        <a:bodyPr/>
        <a:lstStyle/>
        <a:p>
          <a:r>
            <a:rPr lang="en-US" sz="1400" dirty="0">
              <a:solidFill>
                <a:srgbClr val="FF8AD8"/>
              </a:solidFill>
            </a:rPr>
            <a:t>Medulla</a:t>
          </a:r>
        </a:p>
        <a:p>
          <a:r>
            <a:rPr lang="en-US" sz="1050" dirty="0">
              <a:solidFill>
                <a:srgbClr val="FF8AD8"/>
              </a:solidFill>
            </a:rPr>
            <a:t>‘’formed of 6-12 renal pyramids’’</a:t>
          </a:r>
          <a:endParaRPr lang="en-US" sz="1400" dirty="0">
            <a:solidFill>
              <a:srgbClr val="FF8AD8"/>
            </a:solidFill>
          </a:endParaRPr>
        </a:p>
      </dgm:t>
    </dgm:pt>
    <dgm:pt modelId="{19AD17C4-C945-4436-AD46-621FFA8E4429}" type="parTrans" cxnId="{D40AB3D4-952E-42F0-B872-A473D382141D}">
      <dgm:prSet/>
      <dgm:spPr/>
      <dgm:t>
        <a:bodyPr/>
        <a:lstStyle/>
        <a:p>
          <a:endParaRPr lang="en-US" sz="1400"/>
        </a:p>
      </dgm:t>
    </dgm:pt>
    <dgm:pt modelId="{212D8657-B39B-4D32-AD09-F4294CD27C08}" type="sibTrans" cxnId="{D40AB3D4-952E-42F0-B872-A473D382141D}">
      <dgm:prSet/>
      <dgm:spPr/>
      <dgm:t>
        <a:bodyPr/>
        <a:lstStyle/>
        <a:p>
          <a:endParaRPr lang="en-US"/>
        </a:p>
      </dgm:t>
    </dgm:pt>
    <dgm:pt modelId="{167BA478-7F05-49BD-B961-AF5F6192C8E9}" type="pres">
      <dgm:prSet presAssocID="{E6059350-A795-4D20-8440-DCF4B64EBE60}" presName="Name0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A7489210-B601-4805-9DCE-500723216231}" type="pres">
      <dgm:prSet presAssocID="{36DAFED3-E2D8-4DBD-820C-4AE59D39FE7C}" presName="hierRoot1" presStyleCnt="0">
        <dgm:presLayoutVars>
          <dgm:hierBranch val="init"/>
        </dgm:presLayoutVars>
      </dgm:prSet>
      <dgm:spPr/>
    </dgm:pt>
    <dgm:pt modelId="{459EF13F-F93F-4048-A4AD-D15A5E678F25}" type="pres">
      <dgm:prSet presAssocID="{36DAFED3-E2D8-4DBD-820C-4AE59D39FE7C}" presName="rootComposite1" presStyleCnt="0"/>
      <dgm:spPr/>
    </dgm:pt>
    <dgm:pt modelId="{F90875A0-7FE0-476C-AE4D-217936EAF9BD}" type="pres">
      <dgm:prSet presAssocID="{36DAFED3-E2D8-4DBD-820C-4AE59D39FE7C}" presName="rootText1" presStyleLbl="alignAcc1" presStyleIdx="0" presStyleCnt="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F9C7B3A-13A3-41A5-910B-506D5B508F86}" type="pres">
      <dgm:prSet presAssocID="{36DAFED3-E2D8-4DBD-820C-4AE59D39FE7C}" presName="topArc1" presStyleLbl="parChTrans1D1" presStyleIdx="0" presStyleCnt="6"/>
      <dgm:spPr/>
    </dgm:pt>
    <dgm:pt modelId="{DED36318-615F-4B2C-873C-72A537D02464}" type="pres">
      <dgm:prSet presAssocID="{36DAFED3-E2D8-4DBD-820C-4AE59D39FE7C}" presName="bottomArc1" presStyleLbl="parChTrans1D1" presStyleIdx="1" presStyleCnt="6"/>
      <dgm:spPr/>
    </dgm:pt>
    <dgm:pt modelId="{4E691AFB-8D20-496F-9A99-4D21C5C25AD9}" type="pres">
      <dgm:prSet presAssocID="{36DAFED3-E2D8-4DBD-820C-4AE59D39FE7C}" presName="topConnNode1" presStyleLbl="node1" presStyleIdx="0" presStyleCnt="0"/>
      <dgm:spPr/>
      <dgm:t>
        <a:bodyPr/>
        <a:lstStyle/>
        <a:p>
          <a:endParaRPr lang="en-US"/>
        </a:p>
      </dgm:t>
    </dgm:pt>
    <dgm:pt modelId="{29B4AE93-C541-4151-AEBF-009EA08747DC}" type="pres">
      <dgm:prSet presAssocID="{36DAFED3-E2D8-4DBD-820C-4AE59D39FE7C}" presName="hierChild2" presStyleCnt="0"/>
      <dgm:spPr/>
    </dgm:pt>
    <dgm:pt modelId="{1BAF6982-F437-490B-95A5-EB34B1F9A65D}" type="pres">
      <dgm:prSet presAssocID="{5647545B-3BE8-474E-A1A8-F091E9FC61D8}" presName="Name28" presStyleLbl="parChTrans1D2" presStyleIdx="0" presStyleCnt="2"/>
      <dgm:spPr/>
      <dgm:t>
        <a:bodyPr/>
        <a:lstStyle/>
        <a:p>
          <a:endParaRPr lang="en-US"/>
        </a:p>
      </dgm:t>
    </dgm:pt>
    <dgm:pt modelId="{D04A0790-2383-4C36-A01F-C6543022AE73}" type="pres">
      <dgm:prSet presAssocID="{F2379D26-4799-49B0-957E-33FA34BEBC39}" presName="hierRoot2" presStyleCnt="0">
        <dgm:presLayoutVars>
          <dgm:hierBranch val="init"/>
        </dgm:presLayoutVars>
      </dgm:prSet>
      <dgm:spPr/>
    </dgm:pt>
    <dgm:pt modelId="{14D094EC-9FEC-434E-A5BE-592D6E1E5AAD}" type="pres">
      <dgm:prSet presAssocID="{F2379D26-4799-49B0-957E-33FA34BEBC39}" presName="rootComposite2" presStyleCnt="0"/>
      <dgm:spPr/>
    </dgm:pt>
    <dgm:pt modelId="{FC5558DF-9DAB-4BE4-91AD-9AEAFFD6B8F4}" type="pres">
      <dgm:prSet presAssocID="{F2379D26-4799-49B0-957E-33FA34BEBC39}" presName="rootText2" presStyleLbl="alignAcc1" presStyleIdx="0" presStyleCnt="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BC674747-F89A-4892-B7DC-6F0626F3847C}" type="pres">
      <dgm:prSet presAssocID="{F2379D26-4799-49B0-957E-33FA34BEBC39}" presName="topArc2" presStyleLbl="parChTrans1D1" presStyleIdx="2" presStyleCnt="6"/>
      <dgm:spPr/>
    </dgm:pt>
    <dgm:pt modelId="{E0499C28-2A03-4355-A38D-7B1221E2851A}" type="pres">
      <dgm:prSet presAssocID="{F2379D26-4799-49B0-957E-33FA34BEBC39}" presName="bottomArc2" presStyleLbl="parChTrans1D1" presStyleIdx="3" presStyleCnt="6"/>
      <dgm:spPr/>
    </dgm:pt>
    <dgm:pt modelId="{870891EE-4663-47AE-9B0F-89963212EE74}" type="pres">
      <dgm:prSet presAssocID="{F2379D26-4799-49B0-957E-33FA34BEBC39}" presName="topConnNode2" presStyleLbl="node2" presStyleIdx="0" presStyleCnt="0"/>
      <dgm:spPr/>
      <dgm:t>
        <a:bodyPr/>
        <a:lstStyle/>
        <a:p>
          <a:endParaRPr lang="en-US"/>
        </a:p>
      </dgm:t>
    </dgm:pt>
    <dgm:pt modelId="{A9CC9AF2-33E7-45A2-92D5-81D008293473}" type="pres">
      <dgm:prSet presAssocID="{F2379D26-4799-49B0-957E-33FA34BEBC39}" presName="hierChild4" presStyleCnt="0"/>
      <dgm:spPr/>
    </dgm:pt>
    <dgm:pt modelId="{A91989B1-B760-46DA-8AF4-A3C49AE6DC5D}" type="pres">
      <dgm:prSet presAssocID="{F2379D26-4799-49B0-957E-33FA34BEBC39}" presName="hierChild5" presStyleCnt="0"/>
      <dgm:spPr/>
    </dgm:pt>
    <dgm:pt modelId="{20A5DC87-D98A-4387-A113-2E2A26EAC393}" type="pres">
      <dgm:prSet presAssocID="{19AD17C4-C945-4436-AD46-621FFA8E4429}" presName="Name28" presStyleLbl="parChTrans1D2" presStyleIdx="1" presStyleCnt="2"/>
      <dgm:spPr/>
      <dgm:t>
        <a:bodyPr/>
        <a:lstStyle/>
        <a:p>
          <a:endParaRPr lang="en-US"/>
        </a:p>
      </dgm:t>
    </dgm:pt>
    <dgm:pt modelId="{3E7A4B0F-4777-4B8F-94AC-F2CE1CA9CA6C}" type="pres">
      <dgm:prSet presAssocID="{A432B375-8F8C-45A6-BD24-BBDB8265C9C9}" presName="hierRoot2" presStyleCnt="0">
        <dgm:presLayoutVars>
          <dgm:hierBranch val="init"/>
        </dgm:presLayoutVars>
      </dgm:prSet>
      <dgm:spPr/>
    </dgm:pt>
    <dgm:pt modelId="{A07493FE-D4D6-4DAE-857D-C6FAA79E0C78}" type="pres">
      <dgm:prSet presAssocID="{A432B375-8F8C-45A6-BD24-BBDB8265C9C9}" presName="rootComposite2" presStyleCnt="0"/>
      <dgm:spPr/>
    </dgm:pt>
    <dgm:pt modelId="{A573CF93-9F61-4C35-9E64-6BB899D4E2A7}" type="pres">
      <dgm:prSet presAssocID="{A432B375-8F8C-45A6-BD24-BBDB8265C9C9}" presName="rootText2" presStyleLbl="alignAcc1" presStyleIdx="0" presStyleCnt="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1176BE0-B95D-4F88-A64B-5C3736954AA6}" type="pres">
      <dgm:prSet presAssocID="{A432B375-8F8C-45A6-BD24-BBDB8265C9C9}" presName="topArc2" presStyleLbl="parChTrans1D1" presStyleIdx="4" presStyleCnt="6"/>
      <dgm:spPr/>
    </dgm:pt>
    <dgm:pt modelId="{8A2799E2-21B2-4C26-90EA-E888A30DD3F7}" type="pres">
      <dgm:prSet presAssocID="{A432B375-8F8C-45A6-BD24-BBDB8265C9C9}" presName="bottomArc2" presStyleLbl="parChTrans1D1" presStyleIdx="5" presStyleCnt="6"/>
      <dgm:spPr/>
    </dgm:pt>
    <dgm:pt modelId="{4729AA31-3C4F-4533-B483-34E0CB9E9C0B}" type="pres">
      <dgm:prSet presAssocID="{A432B375-8F8C-45A6-BD24-BBDB8265C9C9}" presName="topConnNode2" presStyleLbl="node2" presStyleIdx="0" presStyleCnt="0"/>
      <dgm:spPr/>
      <dgm:t>
        <a:bodyPr/>
        <a:lstStyle/>
        <a:p>
          <a:endParaRPr lang="en-US"/>
        </a:p>
      </dgm:t>
    </dgm:pt>
    <dgm:pt modelId="{EEB61AB1-0E70-4C63-ADD0-FCB25096FA97}" type="pres">
      <dgm:prSet presAssocID="{A432B375-8F8C-45A6-BD24-BBDB8265C9C9}" presName="hierChild4" presStyleCnt="0"/>
      <dgm:spPr/>
    </dgm:pt>
    <dgm:pt modelId="{E42E5D60-B3EB-419C-B91C-37D51DE1042E}" type="pres">
      <dgm:prSet presAssocID="{A432B375-8F8C-45A6-BD24-BBDB8265C9C9}" presName="hierChild5" presStyleCnt="0"/>
      <dgm:spPr/>
    </dgm:pt>
    <dgm:pt modelId="{3AB9B3C8-2ED3-4BDB-9BBE-29109A744DD4}" type="pres">
      <dgm:prSet presAssocID="{36DAFED3-E2D8-4DBD-820C-4AE59D39FE7C}" presName="hierChild3" presStyleCnt="0"/>
      <dgm:spPr/>
    </dgm:pt>
  </dgm:ptLst>
  <dgm:cxnLst>
    <dgm:cxn modelId="{D40AB3D4-952E-42F0-B872-A473D382141D}" srcId="{36DAFED3-E2D8-4DBD-820C-4AE59D39FE7C}" destId="{A432B375-8F8C-45A6-BD24-BBDB8265C9C9}" srcOrd="1" destOrd="0" parTransId="{19AD17C4-C945-4436-AD46-621FFA8E4429}" sibTransId="{212D8657-B39B-4D32-AD09-F4294CD27C08}"/>
    <dgm:cxn modelId="{7C591B35-2A09-4F16-A03E-126867476AEC}" type="presOf" srcId="{F2379D26-4799-49B0-957E-33FA34BEBC39}" destId="{870891EE-4663-47AE-9B0F-89963212EE74}" srcOrd="1" destOrd="0" presId="urn:microsoft.com/office/officeart/2008/layout/HalfCircleOrganizationChart"/>
    <dgm:cxn modelId="{E15B1478-5C48-4A6F-9009-B40F7F3D51F9}" type="presOf" srcId="{F2379D26-4799-49B0-957E-33FA34BEBC39}" destId="{FC5558DF-9DAB-4BE4-91AD-9AEAFFD6B8F4}" srcOrd="0" destOrd="0" presId="urn:microsoft.com/office/officeart/2008/layout/HalfCircleOrganizationChart"/>
    <dgm:cxn modelId="{FBE728EE-9248-42C2-AE4F-5C07FDA0E65A}" type="presOf" srcId="{A432B375-8F8C-45A6-BD24-BBDB8265C9C9}" destId="{4729AA31-3C4F-4533-B483-34E0CB9E9C0B}" srcOrd="1" destOrd="0" presId="urn:microsoft.com/office/officeart/2008/layout/HalfCircleOrganizationChart"/>
    <dgm:cxn modelId="{73EA0AC6-AFAA-44F6-ACAD-F81F197E91EB}" type="presOf" srcId="{E6059350-A795-4D20-8440-DCF4B64EBE60}" destId="{167BA478-7F05-49BD-B961-AF5F6192C8E9}" srcOrd="0" destOrd="0" presId="urn:microsoft.com/office/officeart/2008/layout/HalfCircleOrganizationChart"/>
    <dgm:cxn modelId="{4D250575-5F72-4392-BC4D-C8F8E4C8FF92}" srcId="{36DAFED3-E2D8-4DBD-820C-4AE59D39FE7C}" destId="{F2379D26-4799-49B0-957E-33FA34BEBC39}" srcOrd="0" destOrd="0" parTransId="{5647545B-3BE8-474E-A1A8-F091E9FC61D8}" sibTransId="{E3B98542-BF9E-4864-AC0E-AE8F3F946857}"/>
    <dgm:cxn modelId="{DC2AD573-0658-464B-A216-248E7F945AC1}" type="presOf" srcId="{36DAFED3-E2D8-4DBD-820C-4AE59D39FE7C}" destId="{4E691AFB-8D20-496F-9A99-4D21C5C25AD9}" srcOrd="1" destOrd="0" presId="urn:microsoft.com/office/officeart/2008/layout/HalfCircleOrganizationChart"/>
    <dgm:cxn modelId="{4DB5AFBD-182A-429A-984B-D2BCD6EF2820}" type="presOf" srcId="{5647545B-3BE8-474E-A1A8-F091E9FC61D8}" destId="{1BAF6982-F437-490B-95A5-EB34B1F9A65D}" srcOrd="0" destOrd="0" presId="urn:microsoft.com/office/officeart/2008/layout/HalfCircleOrganizationChart"/>
    <dgm:cxn modelId="{69893606-789B-4951-A322-A4BFEEF42991}" type="presOf" srcId="{19AD17C4-C945-4436-AD46-621FFA8E4429}" destId="{20A5DC87-D98A-4387-A113-2E2A26EAC393}" srcOrd="0" destOrd="0" presId="urn:microsoft.com/office/officeart/2008/layout/HalfCircleOrganizationChart"/>
    <dgm:cxn modelId="{FA0A5A9F-E9A0-4CF0-8EA8-7A52A2EDDB19}" srcId="{E6059350-A795-4D20-8440-DCF4B64EBE60}" destId="{36DAFED3-E2D8-4DBD-820C-4AE59D39FE7C}" srcOrd="0" destOrd="0" parTransId="{C9D01392-D222-4569-A2FD-1A52CF316770}" sibTransId="{074FE6E3-1A03-4E22-BB5F-510BEDC88E26}"/>
    <dgm:cxn modelId="{C7273A83-9D30-4826-8B50-1C3EC7E16C33}" type="presOf" srcId="{A432B375-8F8C-45A6-BD24-BBDB8265C9C9}" destId="{A573CF93-9F61-4C35-9E64-6BB899D4E2A7}" srcOrd="0" destOrd="0" presId="urn:microsoft.com/office/officeart/2008/layout/HalfCircleOrganizationChart"/>
    <dgm:cxn modelId="{A4777958-C40E-4BA2-BDB2-73A1F95A9D07}" type="presOf" srcId="{36DAFED3-E2D8-4DBD-820C-4AE59D39FE7C}" destId="{F90875A0-7FE0-476C-AE4D-217936EAF9BD}" srcOrd="0" destOrd="0" presId="urn:microsoft.com/office/officeart/2008/layout/HalfCircleOrganizationChart"/>
    <dgm:cxn modelId="{9F4024D8-3B52-4ADC-9DB4-C8216176BBC9}" type="presParOf" srcId="{167BA478-7F05-49BD-B961-AF5F6192C8E9}" destId="{A7489210-B601-4805-9DCE-500723216231}" srcOrd="0" destOrd="0" presId="urn:microsoft.com/office/officeart/2008/layout/HalfCircleOrganizationChart"/>
    <dgm:cxn modelId="{C26C22BD-30F6-4F26-A523-0E05E6667643}" type="presParOf" srcId="{A7489210-B601-4805-9DCE-500723216231}" destId="{459EF13F-F93F-4048-A4AD-D15A5E678F25}" srcOrd="0" destOrd="0" presId="urn:microsoft.com/office/officeart/2008/layout/HalfCircleOrganizationChart"/>
    <dgm:cxn modelId="{55BEE1B0-3CE2-40B1-811F-2A0D96C38E54}" type="presParOf" srcId="{459EF13F-F93F-4048-A4AD-D15A5E678F25}" destId="{F90875A0-7FE0-476C-AE4D-217936EAF9BD}" srcOrd="0" destOrd="0" presId="urn:microsoft.com/office/officeart/2008/layout/HalfCircleOrganizationChart"/>
    <dgm:cxn modelId="{A63C7C92-45B9-4218-BB27-FC16A3A64388}" type="presParOf" srcId="{459EF13F-F93F-4048-A4AD-D15A5E678F25}" destId="{9F9C7B3A-13A3-41A5-910B-506D5B508F86}" srcOrd="1" destOrd="0" presId="urn:microsoft.com/office/officeart/2008/layout/HalfCircleOrganizationChart"/>
    <dgm:cxn modelId="{3C33C5D4-3B39-4A47-9517-D5C4817C7C83}" type="presParOf" srcId="{459EF13F-F93F-4048-A4AD-D15A5E678F25}" destId="{DED36318-615F-4B2C-873C-72A537D02464}" srcOrd="2" destOrd="0" presId="urn:microsoft.com/office/officeart/2008/layout/HalfCircleOrganizationChart"/>
    <dgm:cxn modelId="{55F3B20F-6F2C-49FE-B7A7-8DA73A43D09A}" type="presParOf" srcId="{459EF13F-F93F-4048-A4AD-D15A5E678F25}" destId="{4E691AFB-8D20-496F-9A99-4D21C5C25AD9}" srcOrd="3" destOrd="0" presId="urn:microsoft.com/office/officeart/2008/layout/HalfCircleOrganizationChart"/>
    <dgm:cxn modelId="{144B2845-ED8D-48F7-8B02-6CA14D44770C}" type="presParOf" srcId="{A7489210-B601-4805-9DCE-500723216231}" destId="{29B4AE93-C541-4151-AEBF-009EA08747DC}" srcOrd="1" destOrd="0" presId="urn:microsoft.com/office/officeart/2008/layout/HalfCircleOrganizationChart"/>
    <dgm:cxn modelId="{A3B8B6AF-1A78-497E-A303-A7EF18D0AE8F}" type="presParOf" srcId="{29B4AE93-C541-4151-AEBF-009EA08747DC}" destId="{1BAF6982-F437-490B-95A5-EB34B1F9A65D}" srcOrd="0" destOrd="0" presId="urn:microsoft.com/office/officeart/2008/layout/HalfCircleOrganizationChart"/>
    <dgm:cxn modelId="{D796D6BF-8859-42AF-81DF-B9EBFF437A74}" type="presParOf" srcId="{29B4AE93-C541-4151-AEBF-009EA08747DC}" destId="{D04A0790-2383-4C36-A01F-C6543022AE73}" srcOrd="1" destOrd="0" presId="urn:microsoft.com/office/officeart/2008/layout/HalfCircleOrganizationChart"/>
    <dgm:cxn modelId="{97998EB6-0C99-4AB7-9650-A26B4F155597}" type="presParOf" srcId="{D04A0790-2383-4C36-A01F-C6543022AE73}" destId="{14D094EC-9FEC-434E-A5BE-592D6E1E5AAD}" srcOrd="0" destOrd="0" presId="urn:microsoft.com/office/officeart/2008/layout/HalfCircleOrganizationChart"/>
    <dgm:cxn modelId="{B4F6D73D-2958-4BD2-8763-9885286E4DA8}" type="presParOf" srcId="{14D094EC-9FEC-434E-A5BE-592D6E1E5AAD}" destId="{FC5558DF-9DAB-4BE4-91AD-9AEAFFD6B8F4}" srcOrd="0" destOrd="0" presId="urn:microsoft.com/office/officeart/2008/layout/HalfCircleOrganizationChart"/>
    <dgm:cxn modelId="{E9C28144-1187-41A5-98C8-65343F2EBB50}" type="presParOf" srcId="{14D094EC-9FEC-434E-A5BE-592D6E1E5AAD}" destId="{BC674747-F89A-4892-B7DC-6F0626F3847C}" srcOrd="1" destOrd="0" presId="urn:microsoft.com/office/officeart/2008/layout/HalfCircleOrganizationChart"/>
    <dgm:cxn modelId="{628536B5-D6A7-4CB3-A24F-EF0134BD30C6}" type="presParOf" srcId="{14D094EC-9FEC-434E-A5BE-592D6E1E5AAD}" destId="{E0499C28-2A03-4355-A38D-7B1221E2851A}" srcOrd="2" destOrd="0" presId="urn:microsoft.com/office/officeart/2008/layout/HalfCircleOrganizationChart"/>
    <dgm:cxn modelId="{CDB86A1F-8D1D-4AE5-9F7A-A77A13F238F2}" type="presParOf" srcId="{14D094EC-9FEC-434E-A5BE-592D6E1E5AAD}" destId="{870891EE-4663-47AE-9B0F-89963212EE74}" srcOrd="3" destOrd="0" presId="urn:microsoft.com/office/officeart/2008/layout/HalfCircleOrganizationChart"/>
    <dgm:cxn modelId="{A7462905-0C02-4AA8-9433-C1F3CDCA5E28}" type="presParOf" srcId="{D04A0790-2383-4C36-A01F-C6543022AE73}" destId="{A9CC9AF2-33E7-45A2-92D5-81D008293473}" srcOrd="1" destOrd="0" presId="urn:microsoft.com/office/officeart/2008/layout/HalfCircleOrganizationChart"/>
    <dgm:cxn modelId="{A07EEC6B-DE69-4CAE-A80D-48561A48A1B0}" type="presParOf" srcId="{D04A0790-2383-4C36-A01F-C6543022AE73}" destId="{A91989B1-B760-46DA-8AF4-A3C49AE6DC5D}" srcOrd="2" destOrd="0" presId="urn:microsoft.com/office/officeart/2008/layout/HalfCircleOrganizationChart"/>
    <dgm:cxn modelId="{7AD6FF9B-55DA-4849-BC0D-778A0F21112D}" type="presParOf" srcId="{29B4AE93-C541-4151-AEBF-009EA08747DC}" destId="{20A5DC87-D98A-4387-A113-2E2A26EAC393}" srcOrd="2" destOrd="0" presId="urn:microsoft.com/office/officeart/2008/layout/HalfCircleOrganizationChart"/>
    <dgm:cxn modelId="{0245CEFC-0901-4247-9443-B6D1DEE40895}" type="presParOf" srcId="{29B4AE93-C541-4151-AEBF-009EA08747DC}" destId="{3E7A4B0F-4777-4B8F-94AC-F2CE1CA9CA6C}" srcOrd="3" destOrd="0" presId="urn:microsoft.com/office/officeart/2008/layout/HalfCircleOrganizationChart"/>
    <dgm:cxn modelId="{47556197-280B-40A5-9B10-5E4DBBEBB0C0}" type="presParOf" srcId="{3E7A4B0F-4777-4B8F-94AC-F2CE1CA9CA6C}" destId="{A07493FE-D4D6-4DAE-857D-C6FAA79E0C78}" srcOrd="0" destOrd="0" presId="urn:microsoft.com/office/officeart/2008/layout/HalfCircleOrganizationChart"/>
    <dgm:cxn modelId="{8BA982EA-137E-4C42-AE84-BAB35D265F06}" type="presParOf" srcId="{A07493FE-D4D6-4DAE-857D-C6FAA79E0C78}" destId="{A573CF93-9F61-4C35-9E64-6BB899D4E2A7}" srcOrd="0" destOrd="0" presId="urn:microsoft.com/office/officeart/2008/layout/HalfCircleOrganizationChart"/>
    <dgm:cxn modelId="{C2B4BF47-C3DE-4087-AED9-203E8C808385}" type="presParOf" srcId="{A07493FE-D4D6-4DAE-857D-C6FAA79E0C78}" destId="{11176BE0-B95D-4F88-A64B-5C3736954AA6}" srcOrd="1" destOrd="0" presId="urn:microsoft.com/office/officeart/2008/layout/HalfCircleOrganizationChart"/>
    <dgm:cxn modelId="{182B408E-8B0F-4D70-A18E-130EE1BDE86F}" type="presParOf" srcId="{A07493FE-D4D6-4DAE-857D-C6FAA79E0C78}" destId="{8A2799E2-21B2-4C26-90EA-E888A30DD3F7}" srcOrd="2" destOrd="0" presId="urn:microsoft.com/office/officeart/2008/layout/HalfCircleOrganizationChart"/>
    <dgm:cxn modelId="{342009EC-8948-4DBB-9030-2BE89D5358A6}" type="presParOf" srcId="{A07493FE-D4D6-4DAE-857D-C6FAA79E0C78}" destId="{4729AA31-3C4F-4533-B483-34E0CB9E9C0B}" srcOrd="3" destOrd="0" presId="urn:microsoft.com/office/officeart/2008/layout/HalfCircleOrganizationChart"/>
    <dgm:cxn modelId="{5474B205-0013-4852-92EC-CBAB06DC3A72}" type="presParOf" srcId="{3E7A4B0F-4777-4B8F-94AC-F2CE1CA9CA6C}" destId="{EEB61AB1-0E70-4C63-ADD0-FCB25096FA97}" srcOrd="1" destOrd="0" presId="urn:microsoft.com/office/officeart/2008/layout/HalfCircleOrganizationChart"/>
    <dgm:cxn modelId="{C6BB6377-0157-47F8-897F-93119C579D24}" type="presParOf" srcId="{3E7A4B0F-4777-4B8F-94AC-F2CE1CA9CA6C}" destId="{E42E5D60-B3EB-419C-B91C-37D51DE1042E}" srcOrd="2" destOrd="0" presId="urn:microsoft.com/office/officeart/2008/layout/HalfCircleOrganizationChart"/>
    <dgm:cxn modelId="{B3F6CB03-B0DD-41FB-89A9-33495938767B}" type="presParOf" srcId="{A7489210-B601-4805-9DCE-500723216231}" destId="{3AB9B3C8-2ED3-4BDB-9BBE-29109A744DD4}" srcOrd="2" destOrd="0" presId="urn:microsoft.com/office/officeart/2008/layout/HalfCircleOrganizationChar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6059350-A795-4D20-8440-DCF4B64EBE60}" type="doc">
      <dgm:prSet loTypeId="urn:microsoft.com/office/officeart/2008/layout/HalfCircleOrganizationChart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6DAFED3-E2D8-4DBD-820C-4AE59D39FE7C}">
      <dgm:prSet phldrT="[Text]" custT="1"/>
      <dgm:spPr/>
      <dgm:t>
        <a:bodyPr/>
        <a:lstStyle/>
        <a:p>
          <a:r>
            <a:rPr lang="en-US" sz="1400" b="1" dirty="0">
              <a:solidFill>
                <a:srgbClr val="FF8AD8"/>
              </a:solidFill>
              <a:latin typeface="+mj-lt"/>
            </a:rPr>
            <a:t>Uriniferous tubule </a:t>
          </a:r>
        </a:p>
      </dgm:t>
    </dgm:pt>
    <dgm:pt modelId="{C9D01392-D222-4569-A2FD-1A52CF316770}" type="parTrans" cxnId="{FA0A5A9F-E9A0-4CF0-8EA8-7A52A2EDDB19}">
      <dgm:prSet/>
      <dgm:spPr/>
      <dgm:t>
        <a:bodyPr/>
        <a:lstStyle/>
        <a:p>
          <a:endParaRPr lang="en-US"/>
        </a:p>
      </dgm:t>
    </dgm:pt>
    <dgm:pt modelId="{074FE6E3-1A03-4E22-BB5F-510BEDC88E26}" type="sibTrans" cxnId="{FA0A5A9F-E9A0-4CF0-8EA8-7A52A2EDDB19}">
      <dgm:prSet/>
      <dgm:spPr/>
      <dgm:t>
        <a:bodyPr/>
        <a:lstStyle/>
        <a:p>
          <a:endParaRPr lang="en-US"/>
        </a:p>
      </dgm:t>
    </dgm:pt>
    <dgm:pt modelId="{F2379D26-4799-49B0-957E-33FA34BEBC39}">
      <dgm:prSet phldrT="[Text]" custT="1"/>
      <dgm:spPr/>
      <dgm:t>
        <a:bodyPr/>
        <a:lstStyle/>
        <a:p>
          <a:r>
            <a:rPr lang="en-US" sz="1400" b="1" dirty="0">
              <a:solidFill>
                <a:srgbClr val="FF8AD8"/>
              </a:solidFill>
              <a:latin typeface="+mj-lt"/>
            </a:rPr>
            <a:t>Nephron</a:t>
          </a:r>
        </a:p>
      </dgm:t>
    </dgm:pt>
    <dgm:pt modelId="{5647545B-3BE8-474E-A1A8-F091E9FC61D8}" type="parTrans" cxnId="{4D250575-5F72-4392-BC4D-C8F8E4C8FF92}">
      <dgm:prSet/>
      <dgm:spPr/>
      <dgm:t>
        <a:bodyPr/>
        <a:lstStyle/>
        <a:p>
          <a:endParaRPr lang="en-US" sz="1400">
            <a:solidFill>
              <a:srgbClr val="FF8AD8"/>
            </a:solidFill>
          </a:endParaRPr>
        </a:p>
      </dgm:t>
    </dgm:pt>
    <dgm:pt modelId="{E3B98542-BF9E-4864-AC0E-AE8F3F946857}" type="sibTrans" cxnId="{4D250575-5F72-4392-BC4D-C8F8E4C8FF92}">
      <dgm:prSet/>
      <dgm:spPr/>
      <dgm:t>
        <a:bodyPr/>
        <a:lstStyle/>
        <a:p>
          <a:endParaRPr lang="en-US"/>
        </a:p>
      </dgm:t>
    </dgm:pt>
    <dgm:pt modelId="{A432B375-8F8C-45A6-BD24-BBDB8265C9C9}">
      <dgm:prSet phldrT="[Text]" custT="1"/>
      <dgm:spPr/>
      <dgm:t>
        <a:bodyPr/>
        <a:lstStyle/>
        <a:p>
          <a:r>
            <a:rPr lang="en-US" sz="1400" b="1" dirty="0">
              <a:solidFill>
                <a:srgbClr val="FF8AD8"/>
              </a:solidFill>
              <a:latin typeface="+mj-lt"/>
            </a:rPr>
            <a:t>Collecting tubule</a:t>
          </a:r>
        </a:p>
      </dgm:t>
    </dgm:pt>
    <dgm:pt modelId="{19AD17C4-C945-4436-AD46-621FFA8E4429}" type="parTrans" cxnId="{D40AB3D4-952E-42F0-B872-A473D382141D}">
      <dgm:prSet/>
      <dgm:spPr/>
      <dgm:t>
        <a:bodyPr/>
        <a:lstStyle/>
        <a:p>
          <a:endParaRPr lang="en-US" sz="1400">
            <a:solidFill>
              <a:srgbClr val="FF8AD8"/>
            </a:solidFill>
          </a:endParaRPr>
        </a:p>
      </dgm:t>
    </dgm:pt>
    <dgm:pt modelId="{212D8657-B39B-4D32-AD09-F4294CD27C08}" type="sibTrans" cxnId="{D40AB3D4-952E-42F0-B872-A473D382141D}">
      <dgm:prSet/>
      <dgm:spPr/>
      <dgm:t>
        <a:bodyPr/>
        <a:lstStyle/>
        <a:p>
          <a:endParaRPr lang="en-US"/>
        </a:p>
      </dgm:t>
    </dgm:pt>
    <dgm:pt modelId="{05C8FB21-39F3-4FEC-81B4-B0E24878A92C}" type="asst">
      <dgm:prSet/>
      <dgm:spPr/>
      <dgm:t>
        <a:bodyPr/>
        <a:lstStyle/>
        <a:p>
          <a:r>
            <a:rPr lang="en-US" b="1" dirty="0">
              <a:solidFill>
                <a:srgbClr val="FF8AD8"/>
              </a:solidFill>
              <a:latin typeface="+mj-lt"/>
            </a:rPr>
            <a:t>Renal corpuscle</a:t>
          </a:r>
        </a:p>
      </dgm:t>
    </dgm:pt>
    <dgm:pt modelId="{F8C4B98D-3399-454D-85E1-413AE835753B}" type="parTrans" cxnId="{66C55A43-17A1-48AB-AF89-4D54C52EBCBA}">
      <dgm:prSet/>
      <dgm:spPr/>
      <dgm:t>
        <a:bodyPr/>
        <a:lstStyle/>
        <a:p>
          <a:endParaRPr lang="en-US"/>
        </a:p>
      </dgm:t>
    </dgm:pt>
    <dgm:pt modelId="{6ADB5E63-49C8-4515-A50E-E97E3C6CF105}" type="sibTrans" cxnId="{66C55A43-17A1-48AB-AF89-4D54C52EBCBA}">
      <dgm:prSet/>
      <dgm:spPr/>
      <dgm:t>
        <a:bodyPr/>
        <a:lstStyle/>
        <a:p>
          <a:endParaRPr lang="en-US"/>
        </a:p>
      </dgm:t>
    </dgm:pt>
    <dgm:pt modelId="{7971205A-C7C8-4072-A169-F76992F4F5AD}" type="asst">
      <dgm:prSet/>
      <dgm:spPr/>
      <dgm:t>
        <a:bodyPr/>
        <a:lstStyle/>
        <a:p>
          <a:r>
            <a:rPr lang="en-US" b="1" dirty="0">
              <a:solidFill>
                <a:srgbClr val="FF8AD8"/>
              </a:solidFill>
              <a:latin typeface="+mj-lt"/>
            </a:rPr>
            <a:t>Proximal tubule</a:t>
          </a:r>
        </a:p>
      </dgm:t>
    </dgm:pt>
    <dgm:pt modelId="{01719048-D4B7-4341-AD6C-BE3564DCC82E}" type="parTrans" cxnId="{FC7AE05F-2D15-4005-B499-40E92D5779C8}">
      <dgm:prSet/>
      <dgm:spPr/>
      <dgm:t>
        <a:bodyPr/>
        <a:lstStyle/>
        <a:p>
          <a:endParaRPr lang="en-US"/>
        </a:p>
      </dgm:t>
    </dgm:pt>
    <dgm:pt modelId="{CC50D4F0-56D4-4757-B5DF-AD8077121C49}" type="sibTrans" cxnId="{FC7AE05F-2D15-4005-B499-40E92D5779C8}">
      <dgm:prSet/>
      <dgm:spPr/>
      <dgm:t>
        <a:bodyPr/>
        <a:lstStyle/>
        <a:p>
          <a:endParaRPr lang="en-US"/>
        </a:p>
      </dgm:t>
    </dgm:pt>
    <dgm:pt modelId="{7995054C-9BB2-4D29-A6CC-8A8444291607}" type="asst">
      <dgm:prSet/>
      <dgm:spPr/>
      <dgm:t>
        <a:bodyPr/>
        <a:lstStyle/>
        <a:p>
          <a:r>
            <a:rPr lang="en-US" b="1" dirty="0">
              <a:solidFill>
                <a:srgbClr val="FF8AD8"/>
              </a:solidFill>
              <a:latin typeface="+mj-lt"/>
            </a:rPr>
            <a:t>Thin limps of Henle’s loop</a:t>
          </a:r>
        </a:p>
      </dgm:t>
    </dgm:pt>
    <dgm:pt modelId="{FBF6CDA2-C54F-4081-807C-4257E5BE7F2E}" type="parTrans" cxnId="{7D2B7D72-505F-4563-8134-18B69E6AC7BF}">
      <dgm:prSet/>
      <dgm:spPr/>
      <dgm:t>
        <a:bodyPr/>
        <a:lstStyle/>
        <a:p>
          <a:endParaRPr lang="en-US"/>
        </a:p>
      </dgm:t>
    </dgm:pt>
    <dgm:pt modelId="{F3201571-ADBF-4F88-B334-4DBC1C5A1DE5}" type="sibTrans" cxnId="{7D2B7D72-505F-4563-8134-18B69E6AC7BF}">
      <dgm:prSet/>
      <dgm:spPr/>
      <dgm:t>
        <a:bodyPr/>
        <a:lstStyle/>
        <a:p>
          <a:endParaRPr lang="en-US"/>
        </a:p>
      </dgm:t>
    </dgm:pt>
    <dgm:pt modelId="{A6E36E90-D65A-4BA4-9CBE-8354D12ADD21}" type="asst">
      <dgm:prSet/>
      <dgm:spPr/>
      <dgm:t>
        <a:bodyPr/>
        <a:lstStyle/>
        <a:p>
          <a:r>
            <a:rPr lang="en-US" b="1" dirty="0">
              <a:solidFill>
                <a:srgbClr val="FF8AD8"/>
              </a:solidFill>
              <a:latin typeface="+mj-lt"/>
            </a:rPr>
            <a:t>Distal tubule</a:t>
          </a:r>
        </a:p>
      </dgm:t>
    </dgm:pt>
    <dgm:pt modelId="{21527F99-DCAF-481A-A84C-84E13E9E809D}" type="parTrans" cxnId="{4DBF5967-04FE-4ACA-86E8-E223730C8D43}">
      <dgm:prSet/>
      <dgm:spPr/>
      <dgm:t>
        <a:bodyPr/>
        <a:lstStyle/>
        <a:p>
          <a:endParaRPr lang="en-US"/>
        </a:p>
      </dgm:t>
    </dgm:pt>
    <dgm:pt modelId="{FA2A648E-5DF7-4E09-B897-68F5BE7332FA}" type="sibTrans" cxnId="{4DBF5967-04FE-4ACA-86E8-E223730C8D43}">
      <dgm:prSet/>
      <dgm:spPr/>
      <dgm:t>
        <a:bodyPr/>
        <a:lstStyle/>
        <a:p>
          <a:endParaRPr lang="en-US"/>
        </a:p>
      </dgm:t>
    </dgm:pt>
    <dgm:pt modelId="{167BA478-7F05-49BD-B961-AF5F6192C8E9}" type="pres">
      <dgm:prSet presAssocID="{E6059350-A795-4D20-8440-DCF4B64EBE60}" presName="Name0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A7489210-B601-4805-9DCE-500723216231}" type="pres">
      <dgm:prSet presAssocID="{36DAFED3-E2D8-4DBD-820C-4AE59D39FE7C}" presName="hierRoot1" presStyleCnt="0">
        <dgm:presLayoutVars>
          <dgm:hierBranch val="init"/>
        </dgm:presLayoutVars>
      </dgm:prSet>
      <dgm:spPr/>
    </dgm:pt>
    <dgm:pt modelId="{459EF13F-F93F-4048-A4AD-D15A5E678F25}" type="pres">
      <dgm:prSet presAssocID="{36DAFED3-E2D8-4DBD-820C-4AE59D39FE7C}" presName="rootComposite1" presStyleCnt="0"/>
      <dgm:spPr/>
    </dgm:pt>
    <dgm:pt modelId="{F90875A0-7FE0-476C-AE4D-217936EAF9BD}" type="pres">
      <dgm:prSet presAssocID="{36DAFED3-E2D8-4DBD-820C-4AE59D39FE7C}" presName="rootText1" presStyleLbl="alignAcc1" presStyleIdx="0" presStyleCnt="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F9C7B3A-13A3-41A5-910B-506D5B508F86}" type="pres">
      <dgm:prSet presAssocID="{36DAFED3-E2D8-4DBD-820C-4AE59D39FE7C}" presName="topArc1" presStyleLbl="parChTrans1D1" presStyleIdx="0" presStyleCnt="14"/>
      <dgm:spPr/>
    </dgm:pt>
    <dgm:pt modelId="{DED36318-615F-4B2C-873C-72A537D02464}" type="pres">
      <dgm:prSet presAssocID="{36DAFED3-E2D8-4DBD-820C-4AE59D39FE7C}" presName="bottomArc1" presStyleLbl="parChTrans1D1" presStyleIdx="1" presStyleCnt="14"/>
      <dgm:spPr/>
    </dgm:pt>
    <dgm:pt modelId="{4E691AFB-8D20-496F-9A99-4D21C5C25AD9}" type="pres">
      <dgm:prSet presAssocID="{36DAFED3-E2D8-4DBD-820C-4AE59D39FE7C}" presName="topConnNode1" presStyleLbl="node1" presStyleIdx="0" presStyleCnt="0"/>
      <dgm:spPr/>
      <dgm:t>
        <a:bodyPr/>
        <a:lstStyle/>
        <a:p>
          <a:endParaRPr lang="en-US"/>
        </a:p>
      </dgm:t>
    </dgm:pt>
    <dgm:pt modelId="{29B4AE93-C541-4151-AEBF-009EA08747DC}" type="pres">
      <dgm:prSet presAssocID="{36DAFED3-E2D8-4DBD-820C-4AE59D39FE7C}" presName="hierChild2" presStyleCnt="0"/>
      <dgm:spPr/>
    </dgm:pt>
    <dgm:pt modelId="{20A5DC87-D98A-4387-A113-2E2A26EAC393}" type="pres">
      <dgm:prSet presAssocID="{19AD17C4-C945-4436-AD46-621FFA8E4429}" presName="Name28" presStyleLbl="parChTrans1D2" presStyleIdx="0" presStyleCnt="2"/>
      <dgm:spPr/>
      <dgm:t>
        <a:bodyPr/>
        <a:lstStyle/>
        <a:p>
          <a:endParaRPr lang="en-US"/>
        </a:p>
      </dgm:t>
    </dgm:pt>
    <dgm:pt modelId="{3E7A4B0F-4777-4B8F-94AC-F2CE1CA9CA6C}" type="pres">
      <dgm:prSet presAssocID="{A432B375-8F8C-45A6-BD24-BBDB8265C9C9}" presName="hierRoot2" presStyleCnt="0">
        <dgm:presLayoutVars>
          <dgm:hierBranch val="init"/>
        </dgm:presLayoutVars>
      </dgm:prSet>
      <dgm:spPr/>
    </dgm:pt>
    <dgm:pt modelId="{A07493FE-D4D6-4DAE-857D-C6FAA79E0C78}" type="pres">
      <dgm:prSet presAssocID="{A432B375-8F8C-45A6-BD24-BBDB8265C9C9}" presName="rootComposite2" presStyleCnt="0"/>
      <dgm:spPr/>
    </dgm:pt>
    <dgm:pt modelId="{A573CF93-9F61-4C35-9E64-6BB899D4E2A7}" type="pres">
      <dgm:prSet presAssocID="{A432B375-8F8C-45A6-BD24-BBDB8265C9C9}" presName="rootText2" presStyleLbl="alignAcc1" presStyleIdx="0" presStyleCnt="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1176BE0-B95D-4F88-A64B-5C3736954AA6}" type="pres">
      <dgm:prSet presAssocID="{A432B375-8F8C-45A6-BD24-BBDB8265C9C9}" presName="topArc2" presStyleLbl="parChTrans1D1" presStyleIdx="2" presStyleCnt="14"/>
      <dgm:spPr/>
    </dgm:pt>
    <dgm:pt modelId="{8A2799E2-21B2-4C26-90EA-E888A30DD3F7}" type="pres">
      <dgm:prSet presAssocID="{A432B375-8F8C-45A6-BD24-BBDB8265C9C9}" presName="bottomArc2" presStyleLbl="parChTrans1D1" presStyleIdx="3" presStyleCnt="14"/>
      <dgm:spPr/>
    </dgm:pt>
    <dgm:pt modelId="{4729AA31-3C4F-4533-B483-34E0CB9E9C0B}" type="pres">
      <dgm:prSet presAssocID="{A432B375-8F8C-45A6-BD24-BBDB8265C9C9}" presName="topConnNode2" presStyleLbl="node2" presStyleIdx="0" presStyleCnt="0"/>
      <dgm:spPr/>
      <dgm:t>
        <a:bodyPr/>
        <a:lstStyle/>
        <a:p>
          <a:endParaRPr lang="en-US"/>
        </a:p>
      </dgm:t>
    </dgm:pt>
    <dgm:pt modelId="{EEB61AB1-0E70-4C63-ADD0-FCB25096FA97}" type="pres">
      <dgm:prSet presAssocID="{A432B375-8F8C-45A6-BD24-BBDB8265C9C9}" presName="hierChild4" presStyleCnt="0"/>
      <dgm:spPr/>
    </dgm:pt>
    <dgm:pt modelId="{E42E5D60-B3EB-419C-B91C-37D51DE1042E}" type="pres">
      <dgm:prSet presAssocID="{A432B375-8F8C-45A6-BD24-BBDB8265C9C9}" presName="hierChild5" presStyleCnt="0"/>
      <dgm:spPr/>
    </dgm:pt>
    <dgm:pt modelId="{1BAF6982-F437-490B-95A5-EB34B1F9A65D}" type="pres">
      <dgm:prSet presAssocID="{5647545B-3BE8-474E-A1A8-F091E9FC61D8}" presName="Name28" presStyleLbl="parChTrans1D2" presStyleIdx="1" presStyleCnt="2"/>
      <dgm:spPr/>
      <dgm:t>
        <a:bodyPr/>
        <a:lstStyle/>
        <a:p>
          <a:endParaRPr lang="en-US"/>
        </a:p>
      </dgm:t>
    </dgm:pt>
    <dgm:pt modelId="{D04A0790-2383-4C36-A01F-C6543022AE73}" type="pres">
      <dgm:prSet presAssocID="{F2379D26-4799-49B0-957E-33FA34BEBC39}" presName="hierRoot2" presStyleCnt="0">
        <dgm:presLayoutVars>
          <dgm:hierBranch val="init"/>
        </dgm:presLayoutVars>
      </dgm:prSet>
      <dgm:spPr/>
    </dgm:pt>
    <dgm:pt modelId="{14D094EC-9FEC-434E-A5BE-592D6E1E5AAD}" type="pres">
      <dgm:prSet presAssocID="{F2379D26-4799-49B0-957E-33FA34BEBC39}" presName="rootComposite2" presStyleCnt="0"/>
      <dgm:spPr/>
    </dgm:pt>
    <dgm:pt modelId="{FC5558DF-9DAB-4BE4-91AD-9AEAFFD6B8F4}" type="pres">
      <dgm:prSet presAssocID="{F2379D26-4799-49B0-957E-33FA34BEBC39}" presName="rootText2" presStyleLbl="alignAcc1" presStyleIdx="0" presStyleCnt="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BC674747-F89A-4892-B7DC-6F0626F3847C}" type="pres">
      <dgm:prSet presAssocID="{F2379D26-4799-49B0-957E-33FA34BEBC39}" presName="topArc2" presStyleLbl="parChTrans1D1" presStyleIdx="4" presStyleCnt="14"/>
      <dgm:spPr/>
    </dgm:pt>
    <dgm:pt modelId="{E0499C28-2A03-4355-A38D-7B1221E2851A}" type="pres">
      <dgm:prSet presAssocID="{F2379D26-4799-49B0-957E-33FA34BEBC39}" presName="bottomArc2" presStyleLbl="parChTrans1D1" presStyleIdx="5" presStyleCnt="14"/>
      <dgm:spPr/>
    </dgm:pt>
    <dgm:pt modelId="{870891EE-4663-47AE-9B0F-89963212EE74}" type="pres">
      <dgm:prSet presAssocID="{F2379D26-4799-49B0-957E-33FA34BEBC39}" presName="topConnNode2" presStyleLbl="node2" presStyleIdx="0" presStyleCnt="0"/>
      <dgm:spPr/>
      <dgm:t>
        <a:bodyPr/>
        <a:lstStyle/>
        <a:p>
          <a:endParaRPr lang="en-US"/>
        </a:p>
      </dgm:t>
    </dgm:pt>
    <dgm:pt modelId="{A9CC9AF2-33E7-45A2-92D5-81D008293473}" type="pres">
      <dgm:prSet presAssocID="{F2379D26-4799-49B0-957E-33FA34BEBC39}" presName="hierChild4" presStyleCnt="0"/>
      <dgm:spPr/>
    </dgm:pt>
    <dgm:pt modelId="{A91989B1-B760-46DA-8AF4-A3C49AE6DC5D}" type="pres">
      <dgm:prSet presAssocID="{F2379D26-4799-49B0-957E-33FA34BEBC39}" presName="hierChild5" presStyleCnt="0"/>
      <dgm:spPr/>
    </dgm:pt>
    <dgm:pt modelId="{A55D0AA2-94F7-4B30-B9E9-9F12E490AE0A}" type="pres">
      <dgm:prSet presAssocID="{F8C4B98D-3399-454D-85E1-413AE835753B}" presName="Name101" presStyleLbl="parChTrans1D3" presStyleIdx="0" presStyleCnt="4"/>
      <dgm:spPr/>
      <dgm:t>
        <a:bodyPr/>
        <a:lstStyle/>
        <a:p>
          <a:endParaRPr lang="en-US"/>
        </a:p>
      </dgm:t>
    </dgm:pt>
    <dgm:pt modelId="{04C7EB99-8800-46F6-B80D-DE743AC449AC}" type="pres">
      <dgm:prSet presAssocID="{05C8FB21-39F3-4FEC-81B4-B0E24878A92C}" presName="hierRoot3" presStyleCnt="0">
        <dgm:presLayoutVars>
          <dgm:hierBranch val="init"/>
        </dgm:presLayoutVars>
      </dgm:prSet>
      <dgm:spPr/>
    </dgm:pt>
    <dgm:pt modelId="{DAFB935F-747F-4952-814C-C506459D6199}" type="pres">
      <dgm:prSet presAssocID="{05C8FB21-39F3-4FEC-81B4-B0E24878A92C}" presName="rootComposite3" presStyleCnt="0"/>
      <dgm:spPr/>
    </dgm:pt>
    <dgm:pt modelId="{8CBF4FBF-A11F-49FF-BC2E-98B4AAEADD4C}" type="pres">
      <dgm:prSet presAssocID="{05C8FB21-39F3-4FEC-81B4-B0E24878A92C}" presName="rootText3" presStyleLbl="alignAcc1" presStyleIdx="0" presStyleCnt="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4787409-CA33-4B7A-8823-5E7D80C222CE}" type="pres">
      <dgm:prSet presAssocID="{05C8FB21-39F3-4FEC-81B4-B0E24878A92C}" presName="topArc3" presStyleLbl="parChTrans1D1" presStyleIdx="6" presStyleCnt="14"/>
      <dgm:spPr/>
    </dgm:pt>
    <dgm:pt modelId="{EE743F37-E8B1-47AF-BEF0-332174B40533}" type="pres">
      <dgm:prSet presAssocID="{05C8FB21-39F3-4FEC-81B4-B0E24878A92C}" presName="bottomArc3" presStyleLbl="parChTrans1D1" presStyleIdx="7" presStyleCnt="14"/>
      <dgm:spPr/>
    </dgm:pt>
    <dgm:pt modelId="{76781811-9BAC-4AF7-99B8-8B80DA5448FC}" type="pres">
      <dgm:prSet presAssocID="{05C8FB21-39F3-4FEC-81B4-B0E24878A92C}" presName="topConnNode3" presStyleLbl="asst2" presStyleIdx="0" presStyleCnt="0"/>
      <dgm:spPr/>
      <dgm:t>
        <a:bodyPr/>
        <a:lstStyle/>
        <a:p>
          <a:endParaRPr lang="en-US"/>
        </a:p>
      </dgm:t>
    </dgm:pt>
    <dgm:pt modelId="{0065698E-5AAA-4EB5-BD44-27D92E733E94}" type="pres">
      <dgm:prSet presAssocID="{05C8FB21-39F3-4FEC-81B4-B0E24878A92C}" presName="hierChild6" presStyleCnt="0"/>
      <dgm:spPr/>
    </dgm:pt>
    <dgm:pt modelId="{05A4727F-3C25-41C1-9F85-CCCFA82AAFEE}" type="pres">
      <dgm:prSet presAssocID="{05C8FB21-39F3-4FEC-81B4-B0E24878A92C}" presName="hierChild7" presStyleCnt="0"/>
      <dgm:spPr/>
    </dgm:pt>
    <dgm:pt modelId="{554F59D1-B8E8-475D-9C1A-56937B04CC42}" type="pres">
      <dgm:prSet presAssocID="{01719048-D4B7-4341-AD6C-BE3564DCC82E}" presName="Name101" presStyleLbl="parChTrans1D3" presStyleIdx="1" presStyleCnt="4"/>
      <dgm:spPr/>
      <dgm:t>
        <a:bodyPr/>
        <a:lstStyle/>
        <a:p>
          <a:endParaRPr lang="en-US"/>
        </a:p>
      </dgm:t>
    </dgm:pt>
    <dgm:pt modelId="{3AD1AD8B-3536-458C-9B00-72F8F417170E}" type="pres">
      <dgm:prSet presAssocID="{7971205A-C7C8-4072-A169-F76992F4F5AD}" presName="hierRoot3" presStyleCnt="0">
        <dgm:presLayoutVars>
          <dgm:hierBranch val="init"/>
        </dgm:presLayoutVars>
      </dgm:prSet>
      <dgm:spPr/>
    </dgm:pt>
    <dgm:pt modelId="{8ED84987-B52A-48E1-84CA-3162FC8E3D3F}" type="pres">
      <dgm:prSet presAssocID="{7971205A-C7C8-4072-A169-F76992F4F5AD}" presName="rootComposite3" presStyleCnt="0"/>
      <dgm:spPr/>
    </dgm:pt>
    <dgm:pt modelId="{B143C4FD-0020-4D2A-88C1-719F8AB2430C}" type="pres">
      <dgm:prSet presAssocID="{7971205A-C7C8-4072-A169-F76992F4F5AD}" presName="rootText3" presStyleLbl="alignAcc1" presStyleIdx="0" presStyleCnt="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D43BD69-3F99-4F47-9A48-4FF8A8691496}" type="pres">
      <dgm:prSet presAssocID="{7971205A-C7C8-4072-A169-F76992F4F5AD}" presName="topArc3" presStyleLbl="parChTrans1D1" presStyleIdx="8" presStyleCnt="14"/>
      <dgm:spPr/>
    </dgm:pt>
    <dgm:pt modelId="{DF018B89-A84D-4300-8EF8-AED7589A160E}" type="pres">
      <dgm:prSet presAssocID="{7971205A-C7C8-4072-A169-F76992F4F5AD}" presName="bottomArc3" presStyleLbl="parChTrans1D1" presStyleIdx="9" presStyleCnt="14"/>
      <dgm:spPr/>
    </dgm:pt>
    <dgm:pt modelId="{FFD8A498-5EEF-440C-A58A-E02924331A8E}" type="pres">
      <dgm:prSet presAssocID="{7971205A-C7C8-4072-A169-F76992F4F5AD}" presName="topConnNode3" presStyleLbl="asst2" presStyleIdx="0" presStyleCnt="0"/>
      <dgm:spPr/>
      <dgm:t>
        <a:bodyPr/>
        <a:lstStyle/>
        <a:p>
          <a:endParaRPr lang="en-US"/>
        </a:p>
      </dgm:t>
    </dgm:pt>
    <dgm:pt modelId="{06C97A3D-4880-4E9B-892D-8FE17EE867F3}" type="pres">
      <dgm:prSet presAssocID="{7971205A-C7C8-4072-A169-F76992F4F5AD}" presName="hierChild6" presStyleCnt="0"/>
      <dgm:spPr/>
    </dgm:pt>
    <dgm:pt modelId="{1B408FE5-CD40-4CD5-B4EA-C50FD28D5A7C}" type="pres">
      <dgm:prSet presAssocID="{7971205A-C7C8-4072-A169-F76992F4F5AD}" presName="hierChild7" presStyleCnt="0"/>
      <dgm:spPr/>
    </dgm:pt>
    <dgm:pt modelId="{A2EE9ACD-4F69-47A3-B3AC-E701FA25AB09}" type="pres">
      <dgm:prSet presAssocID="{FBF6CDA2-C54F-4081-807C-4257E5BE7F2E}" presName="Name101" presStyleLbl="parChTrans1D3" presStyleIdx="2" presStyleCnt="4"/>
      <dgm:spPr/>
      <dgm:t>
        <a:bodyPr/>
        <a:lstStyle/>
        <a:p>
          <a:endParaRPr lang="en-US"/>
        </a:p>
      </dgm:t>
    </dgm:pt>
    <dgm:pt modelId="{C337C7CC-FC3C-4626-BC14-581E4DBBF755}" type="pres">
      <dgm:prSet presAssocID="{7995054C-9BB2-4D29-A6CC-8A8444291607}" presName="hierRoot3" presStyleCnt="0">
        <dgm:presLayoutVars>
          <dgm:hierBranch val="init"/>
        </dgm:presLayoutVars>
      </dgm:prSet>
      <dgm:spPr/>
    </dgm:pt>
    <dgm:pt modelId="{19779A33-5CA3-4EA5-919C-278B57EB0273}" type="pres">
      <dgm:prSet presAssocID="{7995054C-9BB2-4D29-A6CC-8A8444291607}" presName="rootComposite3" presStyleCnt="0"/>
      <dgm:spPr/>
    </dgm:pt>
    <dgm:pt modelId="{0F38F4F1-2C1A-4313-A2AF-652E58615FEE}" type="pres">
      <dgm:prSet presAssocID="{7995054C-9BB2-4D29-A6CC-8A8444291607}" presName="rootText3" presStyleLbl="alignAcc1" presStyleIdx="0" presStyleCnt="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015D20C-0EA3-4AEB-8606-B22876C998D2}" type="pres">
      <dgm:prSet presAssocID="{7995054C-9BB2-4D29-A6CC-8A8444291607}" presName="topArc3" presStyleLbl="parChTrans1D1" presStyleIdx="10" presStyleCnt="14"/>
      <dgm:spPr/>
    </dgm:pt>
    <dgm:pt modelId="{F02219D9-AEA7-40F7-8263-A74FB7B94A47}" type="pres">
      <dgm:prSet presAssocID="{7995054C-9BB2-4D29-A6CC-8A8444291607}" presName="bottomArc3" presStyleLbl="parChTrans1D1" presStyleIdx="11" presStyleCnt="14"/>
      <dgm:spPr/>
    </dgm:pt>
    <dgm:pt modelId="{4E8923C2-9F2D-41C9-A2E2-D2E2882C12A4}" type="pres">
      <dgm:prSet presAssocID="{7995054C-9BB2-4D29-A6CC-8A8444291607}" presName="topConnNode3" presStyleLbl="asst2" presStyleIdx="0" presStyleCnt="0"/>
      <dgm:spPr/>
      <dgm:t>
        <a:bodyPr/>
        <a:lstStyle/>
        <a:p>
          <a:endParaRPr lang="en-US"/>
        </a:p>
      </dgm:t>
    </dgm:pt>
    <dgm:pt modelId="{BC866BDC-0A63-459B-BB69-F011215FB85C}" type="pres">
      <dgm:prSet presAssocID="{7995054C-9BB2-4D29-A6CC-8A8444291607}" presName="hierChild6" presStyleCnt="0"/>
      <dgm:spPr/>
    </dgm:pt>
    <dgm:pt modelId="{96C8A54D-1125-45B6-98BA-D9144B8B179B}" type="pres">
      <dgm:prSet presAssocID="{7995054C-9BB2-4D29-A6CC-8A8444291607}" presName="hierChild7" presStyleCnt="0"/>
      <dgm:spPr/>
    </dgm:pt>
    <dgm:pt modelId="{EE59B5A7-A794-4EDD-A92C-93FD773DD7DC}" type="pres">
      <dgm:prSet presAssocID="{21527F99-DCAF-481A-A84C-84E13E9E809D}" presName="Name101" presStyleLbl="parChTrans1D3" presStyleIdx="3" presStyleCnt="4"/>
      <dgm:spPr/>
      <dgm:t>
        <a:bodyPr/>
        <a:lstStyle/>
        <a:p>
          <a:endParaRPr lang="en-US"/>
        </a:p>
      </dgm:t>
    </dgm:pt>
    <dgm:pt modelId="{A5A7E1C1-8A06-4A84-B3C7-5176A2DCF6A1}" type="pres">
      <dgm:prSet presAssocID="{A6E36E90-D65A-4BA4-9CBE-8354D12ADD21}" presName="hierRoot3" presStyleCnt="0">
        <dgm:presLayoutVars>
          <dgm:hierBranch val="init"/>
        </dgm:presLayoutVars>
      </dgm:prSet>
      <dgm:spPr/>
    </dgm:pt>
    <dgm:pt modelId="{00935C40-4BD8-4DCB-B8DD-C9D2C05EE42A}" type="pres">
      <dgm:prSet presAssocID="{A6E36E90-D65A-4BA4-9CBE-8354D12ADD21}" presName="rootComposite3" presStyleCnt="0"/>
      <dgm:spPr/>
    </dgm:pt>
    <dgm:pt modelId="{86082203-3CE5-4EDA-80E5-F80C0187230B}" type="pres">
      <dgm:prSet presAssocID="{A6E36E90-D65A-4BA4-9CBE-8354D12ADD21}" presName="rootText3" presStyleLbl="alignAcc1" presStyleIdx="0" presStyleCnt="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9E7F112-7786-4695-B78B-F468B8DB9CD9}" type="pres">
      <dgm:prSet presAssocID="{A6E36E90-D65A-4BA4-9CBE-8354D12ADD21}" presName="topArc3" presStyleLbl="parChTrans1D1" presStyleIdx="12" presStyleCnt="14"/>
      <dgm:spPr/>
    </dgm:pt>
    <dgm:pt modelId="{4D28CC38-13E0-4BFC-A148-D1EAF714C65B}" type="pres">
      <dgm:prSet presAssocID="{A6E36E90-D65A-4BA4-9CBE-8354D12ADD21}" presName="bottomArc3" presStyleLbl="parChTrans1D1" presStyleIdx="13" presStyleCnt="14"/>
      <dgm:spPr/>
    </dgm:pt>
    <dgm:pt modelId="{2FB3B437-77F7-41BB-955A-88E1FD05327D}" type="pres">
      <dgm:prSet presAssocID="{A6E36E90-D65A-4BA4-9CBE-8354D12ADD21}" presName="topConnNode3" presStyleLbl="asst2" presStyleIdx="0" presStyleCnt="0"/>
      <dgm:spPr/>
      <dgm:t>
        <a:bodyPr/>
        <a:lstStyle/>
        <a:p>
          <a:endParaRPr lang="en-US"/>
        </a:p>
      </dgm:t>
    </dgm:pt>
    <dgm:pt modelId="{7F68FC1D-0F66-4066-8703-165FA72ABF80}" type="pres">
      <dgm:prSet presAssocID="{A6E36E90-D65A-4BA4-9CBE-8354D12ADD21}" presName="hierChild6" presStyleCnt="0"/>
      <dgm:spPr/>
    </dgm:pt>
    <dgm:pt modelId="{B985ED37-F11A-4A71-8A70-2CCCCCDEF44A}" type="pres">
      <dgm:prSet presAssocID="{A6E36E90-D65A-4BA4-9CBE-8354D12ADD21}" presName="hierChild7" presStyleCnt="0"/>
      <dgm:spPr/>
    </dgm:pt>
    <dgm:pt modelId="{3AB9B3C8-2ED3-4BDB-9BBE-29109A744DD4}" type="pres">
      <dgm:prSet presAssocID="{36DAFED3-E2D8-4DBD-820C-4AE59D39FE7C}" presName="hierChild3" presStyleCnt="0"/>
      <dgm:spPr/>
    </dgm:pt>
  </dgm:ptLst>
  <dgm:cxnLst>
    <dgm:cxn modelId="{9D6BD8A2-0493-4E5B-BC2A-BF65A7856847}" type="presOf" srcId="{A6E36E90-D65A-4BA4-9CBE-8354D12ADD21}" destId="{2FB3B437-77F7-41BB-955A-88E1FD05327D}" srcOrd="1" destOrd="0" presId="urn:microsoft.com/office/officeart/2008/layout/HalfCircleOrganizationChart"/>
    <dgm:cxn modelId="{BE58C014-6CC3-4D79-A991-9E738B50EED4}" type="presOf" srcId="{7971205A-C7C8-4072-A169-F76992F4F5AD}" destId="{B143C4FD-0020-4D2A-88C1-719F8AB2430C}" srcOrd="0" destOrd="0" presId="urn:microsoft.com/office/officeart/2008/layout/HalfCircleOrganizationChart"/>
    <dgm:cxn modelId="{7D2B7D72-505F-4563-8134-18B69E6AC7BF}" srcId="{F2379D26-4799-49B0-957E-33FA34BEBC39}" destId="{7995054C-9BB2-4D29-A6CC-8A8444291607}" srcOrd="2" destOrd="0" parTransId="{FBF6CDA2-C54F-4081-807C-4257E5BE7F2E}" sibTransId="{F3201571-ADBF-4F88-B334-4DBC1C5A1DE5}"/>
    <dgm:cxn modelId="{A9B97E04-9BE7-4B6C-97D4-543AB6DB5F47}" type="presOf" srcId="{05C8FB21-39F3-4FEC-81B4-B0E24878A92C}" destId="{76781811-9BAC-4AF7-99B8-8B80DA5448FC}" srcOrd="1" destOrd="0" presId="urn:microsoft.com/office/officeart/2008/layout/HalfCircleOrganizationChart"/>
    <dgm:cxn modelId="{697F23AB-7D85-47DD-9795-CDD773052244}" type="presOf" srcId="{7995054C-9BB2-4D29-A6CC-8A8444291607}" destId="{4E8923C2-9F2D-41C9-A2E2-D2E2882C12A4}" srcOrd="1" destOrd="0" presId="urn:microsoft.com/office/officeart/2008/layout/HalfCircleOrganizationChart"/>
    <dgm:cxn modelId="{4DBF5967-04FE-4ACA-86E8-E223730C8D43}" srcId="{F2379D26-4799-49B0-957E-33FA34BEBC39}" destId="{A6E36E90-D65A-4BA4-9CBE-8354D12ADD21}" srcOrd="3" destOrd="0" parTransId="{21527F99-DCAF-481A-A84C-84E13E9E809D}" sibTransId="{FA2A648E-5DF7-4E09-B897-68F5BE7332FA}"/>
    <dgm:cxn modelId="{D7E1BEAA-087F-438C-9EDE-CB7FFCFE3687}" type="presOf" srcId="{F8C4B98D-3399-454D-85E1-413AE835753B}" destId="{A55D0AA2-94F7-4B30-B9E9-9F12E490AE0A}" srcOrd="0" destOrd="0" presId="urn:microsoft.com/office/officeart/2008/layout/HalfCircleOrganizationChart"/>
    <dgm:cxn modelId="{830B0EB3-7634-4A1C-A049-640CDE054B00}" type="presOf" srcId="{F2379D26-4799-49B0-957E-33FA34BEBC39}" destId="{FC5558DF-9DAB-4BE4-91AD-9AEAFFD6B8F4}" srcOrd="0" destOrd="0" presId="urn:microsoft.com/office/officeart/2008/layout/HalfCircleOrganizationChart"/>
    <dgm:cxn modelId="{73EA0AC6-AFAA-44F6-ACAD-F81F197E91EB}" type="presOf" srcId="{E6059350-A795-4D20-8440-DCF4B64EBE60}" destId="{167BA478-7F05-49BD-B961-AF5F6192C8E9}" srcOrd="0" destOrd="0" presId="urn:microsoft.com/office/officeart/2008/layout/HalfCircleOrganizationChart"/>
    <dgm:cxn modelId="{DC6A5D29-F954-46F5-B1AC-A1790E6619DB}" type="presOf" srcId="{F2379D26-4799-49B0-957E-33FA34BEBC39}" destId="{870891EE-4663-47AE-9B0F-89963212EE74}" srcOrd="1" destOrd="0" presId="urn:microsoft.com/office/officeart/2008/layout/HalfCircleOrganizationChart"/>
    <dgm:cxn modelId="{E22C0A48-8945-434F-9B34-73AB911DB0F1}" type="presOf" srcId="{7995054C-9BB2-4D29-A6CC-8A8444291607}" destId="{0F38F4F1-2C1A-4313-A2AF-652E58615FEE}" srcOrd="0" destOrd="0" presId="urn:microsoft.com/office/officeart/2008/layout/HalfCircleOrganizationChart"/>
    <dgm:cxn modelId="{885B686D-2C7E-4969-8E96-CC0AECABDE76}" type="presOf" srcId="{A432B375-8F8C-45A6-BD24-BBDB8265C9C9}" destId="{A573CF93-9F61-4C35-9E64-6BB899D4E2A7}" srcOrd="0" destOrd="0" presId="urn:microsoft.com/office/officeart/2008/layout/HalfCircleOrganizationChart"/>
    <dgm:cxn modelId="{FA0A5A9F-E9A0-4CF0-8EA8-7A52A2EDDB19}" srcId="{E6059350-A795-4D20-8440-DCF4B64EBE60}" destId="{36DAFED3-E2D8-4DBD-820C-4AE59D39FE7C}" srcOrd="0" destOrd="0" parTransId="{C9D01392-D222-4569-A2FD-1A52CF316770}" sibTransId="{074FE6E3-1A03-4E22-BB5F-510BEDC88E26}"/>
    <dgm:cxn modelId="{FC7AE05F-2D15-4005-B499-40E92D5779C8}" srcId="{F2379D26-4799-49B0-957E-33FA34BEBC39}" destId="{7971205A-C7C8-4072-A169-F76992F4F5AD}" srcOrd="1" destOrd="0" parTransId="{01719048-D4B7-4341-AD6C-BE3564DCC82E}" sibTransId="{CC50D4F0-56D4-4757-B5DF-AD8077121C49}"/>
    <dgm:cxn modelId="{841FAA2C-637C-4868-906F-56F91BE63B26}" type="presOf" srcId="{FBF6CDA2-C54F-4081-807C-4257E5BE7F2E}" destId="{A2EE9ACD-4F69-47A3-B3AC-E701FA25AB09}" srcOrd="0" destOrd="0" presId="urn:microsoft.com/office/officeart/2008/layout/HalfCircleOrganizationChart"/>
    <dgm:cxn modelId="{66C55A43-17A1-48AB-AF89-4D54C52EBCBA}" srcId="{F2379D26-4799-49B0-957E-33FA34BEBC39}" destId="{05C8FB21-39F3-4FEC-81B4-B0E24878A92C}" srcOrd="0" destOrd="0" parTransId="{F8C4B98D-3399-454D-85E1-413AE835753B}" sibTransId="{6ADB5E63-49C8-4515-A50E-E97E3C6CF105}"/>
    <dgm:cxn modelId="{80324E5B-A2D6-4919-B479-E00D061EAFF2}" type="presOf" srcId="{36DAFED3-E2D8-4DBD-820C-4AE59D39FE7C}" destId="{4E691AFB-8D20-496F-9A99-4D21C5C25AD9}" srcOrd="1" destOrd="0" presId="urn:microsoft.com/office/officeart/2008/layout/HalfCircleOrganizationChart"/>
    <dgm:cxn modelId="{9F576C18-DC9C-4BB8-BFF7-B1F45E3D663F}" type="presOf" srcId="{05C8FB21-39F3-4FEC-81B4-B0E24878A92C}" destId="{8CBF4FBF-A11F-49FF-BC2E-98B4AAEADD4C}" srcOrd="0" destOrd="0" presId="urn:microsoft.com/office/officeart/2008/layout/HalfCircleOrganizationChart"/>
    <dgm:cxn modelId="{AED675DE-895E-4298-8404-E271BFD1E075}" type="presOf" srcId="{36DAFED3-E2D8-4DBD-820C-4AE59D39FE7C}" destId="{F90875A0-7FE0-476C-AE4D-217936EAF9BD}" srcOrd="0" destOrd="0" presId="urn:microsoft.com/office/officeart/2008/layout/HalfCircleOrganizationChart"/>
    <dgm:cxn modelId="{298F947F-84D6-4845-9E56-094D8CAB635C}" type="presOf" srcId="{A432B375-8F8C-45A6-BD24-BBDB8265C9C9}" destId="{4729AA31-3C4F-4533-B483-34E0CB9E9C0B}" srcOrd="1" destOrd="0" presId="urn:microsoft.com/office/officeart/2008/layout/HalfCircleOrganizationChart"/>
    <dgm:cxn modelId="{498E0285-3C17-4D2A-B7A9-C49F3D87643F}" type="presOf" srcId="{7971205A-C7C8-4072-A169-F76992F4F5AD}" destId="{FFD8A498-5EEF-440C-A58A-E02924331A8E}" srcOrd="1" destOrd="0" presId="urn:microsoft.com/office/officeart/2008/layout/HalfCircleOrganizationChart"/>
    <dgm:cxn modelId="{4D250575-5F72-4392-BC4D-C8F8E4C8FF92}" srcId="{36DAFED3-E2D8-4DBD-820C-4AE59D39FE7C}" destId="{F2379D26-4799-49B0-957E-33FA34BEBC39}" srcOrd="1" destOrd="0" parTransId="{5647545B-3BE8-474E-A1A8-F091E9FC61D8}" sibTransId="{E3B98542-BF9E-4864-AC0E-AE8F3F946857}"/>
    <dgm:cxn modelId="{44EB279B-C8FA-4A2F-B820-9DC93DFC8E61}" type="presOf" srcId="{01719048-D4B7-4341-AD6C-BE3564DCC82E}" destId="{554F59D1-B8E8-475D-9C1A-56937B04CC42}" srcOrd="0" destOrd="0" presId="urn:microsoft.com/office/officeart/2008/layout/HalfCircleOrganizationChart"/>
    <dgm:cxn modelId="{D40AB3D4-952E-42F0-B872-A473D382141D}" srcId="{36DAFED3-E2D8-4DBD-820C-4AE59D39FE7C}" destId="{A432B375-8F8C-45A6-BD24-BBDB8265C9C9}" srcOrd="0" destOrd="0" parTransId="{19AD17C4-C945-4436-AD46-621FFA8E4429}" sibTransId="{212D8657-B39B-4D32-AD09-F4294CD27C08}"/>
    <dgm:cxn modelId="{059100A2-DC94-4107-9FA8-3581BFE362E9}" type="presOf" srcId="{19AD17C4-C945-4436-AD46-621FFA8E4429}" destId="{20A5DC87-D98A-4387-A113-2E2A26EAC393}" srcOrd="0" destOrd="0" presId="urn:microsoft.com/office/officeart/2008/layout/HalfCircleOrganizationChart"/>
    <dgm:cxn modelId="{A8150429-12C2-4FB7-8059-0AB3ABFCB06D}" type="presOf" srcId="{21527F99-DCAF-481A-A84C-84E13E9E809D}" destId="{EE59B5A7-A794-4EDD-A92C-93FD773DD7DC}" srcOrd="0" destOrd="0" presId="urn:microsoft.com/office/officeart/2008/layout/HalfCircleOrganizationChart"/>
    <dgm:cxn modelId="{4EA2226C-E70B-405D-8C46-03EC3C38D2C9}" type="presOf" srcId="{A6E36E90-D65A-4BA4-9CBE-8354D12ADD21}" destId="{86082203-3CE5-4EDA-80E5-F80C0187230B}" srcOrd="0" destOrd="0" presId="urn:microsoft.com/office/officeart/2008/layout/HalfCircleOrganizationChart"/>
    <dgm:cxn modelId="{46A037BF-8B85-43A2-BC08-5A5E262FCC3D}" type="presOf" srcId="{5647545B-3BE8-474E-A1A8-F091E9FC61D8}" destId="{1BAF6982-F437-490B-95A5-EB34B1F9A65D}" srcOrd="0" destOrd="0" presId="urn:microsoft.com/office/officeart/2008/layout/HalfCircleOrganizationChart"/>
    <dgm:cxn modelId="{3F7AB551-2606-4BBE-A8CC-FCABAA61AC63}" type="presParOf" srcId="{167BA478-7F05-49BD-B961-AF5F6192C8E9}" destId="{A7489210-B601-4805-9DCE-500723216231}" srcOrd="0" destOrd="0" presId="urn:microsoft.com/office/officeart/2008/layout/HalfCircleOrganizationChart"/>
    <dgm:cxn modelId="{6302701E-4B39-459F-9522-C94B69292D7E}" type="presParOf" srcId="{A7489210-B601-4805-9DCE-500723216231}" destId="{459EF13F-F93F-4048-A4AD-D15A5E678F25}" srcOrd="0" destOrd="0" presId="urn:microsoft.com/office/officeart/2008/layout/HalfCircleOrganizationChart"/>
    <dgm:cxn modelId="{C156FAD8-4AE9-4CEA-B7B3-80BB123AE7FD}" type="presParOf" srcId="{459EF13F-F93F-4048-A4AD-D15A5E678F25}" destId="{F90875A0-7FE0-476C-AE4D-217936EAF9BD}" srcOrd="0" destOrd="0" presId="urn:microsoft.com/office/officeart/2008/layout/HalfCircleOrganizationChart"/>
    <dgm:cxn modelId="{F0A767DF-5575-463B-A055-748F869F8579}" type="presParOf" srcId="{459EF13F-F93F-4048-A4AD-D15A5E678F25}" destId="{9F9C7B3A-13A3-41A5-910B-506D5B508F86}" srcOrd="1" destOrd="0" presId="urn:microsoft.com/office/officeart/2008/layout/HalfCircleOrganizationChart"/>
    <dgm:cxn modelId="{8F78FE6B-A03E-41EA-BD26-0AA25E984C9A}" type="presParOf" srcId="{459EF13F-F93F-4048-A4AD-D15A5E678F25}" destId="{DED36318-615F-4B2C-873C-72A537D02464}" srcOrd="2" destOrd="0" presId="urn:microsoft.com/office/officeart/2008/layout/HalfCircleOrganizationChart"/>
    <dgm:cxn modelId="{BB2B396B-2950-4A8D-AAC5-221DFE17531D}" type="presParOf" srcId="{459EF13F-F93F-4048-A4AD-D15A5E678F25}" destId="{4E691AFB-8D20-496F-9A99-4D21C5C25AD9}" srcOrd="3" destOrd="0" presId="urn:microsoft.com/office/officeart/2008/layout/HalfCircleOrganizationChart"/>
    <dgm:cxn modelId="{D66B52E2-6739-45D3-8807-2CB922A9B0EF}" type="presParOf" srcId="{A7489210-B601-4805-9DCE-500723216231}" destId="{29B4AE93-C541-4151-AEBF-009EA08747DC}" srcOrd="1" destOrd="0" presId="urn:microsoft.com/office/officeart/2008/layout/HalfCircleOrganizationChart"/>
    <dgm:cxn modelId="{56380B28-E427-4D10-B7AA-2F545D91E9F5}" type="presParOf" srcId="{29B4AE93-C541-4151-AEBF-009EA08747DC}" destId="{20A5DC87-D98A-4387-A113-2E2A26EAC393}" srcOrd="0" destOrd="0" presId="urn:microsoft.com/office/officeart/2008/layout/HalfCircleOrganizationChart"/>
    <dgm:cxn modelId="{AE8461C0-4313-44D5-A833-5B392832783E}" type="presParOf" srcId="{29B4AE93-C541-4151-AEBF-009EA08747DC}" destId="{3E7A4B0F-4777-4B8F-94AC-F2CE1CA9CA6C}" srcOrd="1" destOrd="0" presId="urn:microsoft.com/office/officeart/2008/layout/HalfCircleOrganizationChart"/>
    <dgm:cxn modelId="{4609D5B9-862E-4185-8032-5FE6B2924027}" type="presParOf" srcId="{3E7A4B0F-4777-4B8F-94AC-F2CE1CA9CA6C}" destId="{A07493FE-D4D6-4DAE-857D-C6FAA79E0C78}" srcOrd="0" destOrd="0" presId="urn:microsoft.com/office/officeart/2008/layout/HalfCircleOrganizationChart"/>
    <dgm:cxn modelId="{F9F1D167-EE3C-4C8B-A993-BC7CE35CFBEF}" type="presParOf" srcId="{A07493FE-D4D6-4DAE-857D-C6FAA79E0C78}" destId="{A573CF93-9F61-4C35-9E64-6BB899D4E2A7}" srcOrd="0" destOrd="0" presId="urn:microsoft.com/office/officeart/2008/layout/HalfCircleOrganizationChart"/>
    <dgm:cxn modelId="{1B60403A-B88B-410F-BD0D-6C93AA3C1370}" type="presParOf" srcId="{A07493FE-D4D6-4DAE-857D-C6FAA79E0C78}" destId="{11176BE0-B95D-4F88-A64B-5C3736954AA6}" srcOrd="1" destOrd="0" presId="urn:microsoft.com/office/officeart/2008/layout/HalfCircleOrganizationChart"/>
    <dgm:cxn modelId="{3157446D-93EE-4A51-96D7-E217FB583445}" type="presParOf" srcId="{A07493FE-D4D6-4DAE-857D-C6FAA79E0C78}" destId="{8A2799E2-21B2-4C26-90EA-E888A30DD3F7}" srcOrd="2" destOrd="0" presId="urn:microsoft.com/office/officeart/2008/layout/HalfCircleOrganizationChart"/>
    <dgm:cxn modelId="{5BDBB7AB-9ACE-4245-A0B9-F90AC400E7A1}" type="presParOf" srcId="{A07493FE-D4D6-4DAE-857D-C6FAA79E0C78}" destId="{4729AA31-3C4F-4533-B483-34E0CB9E9C0B}" srcOrd="3" destOrd="0" presId="urn:microsoft.com/office/officeart/2008/layout/HalfCircleOrganizationChart"/>
    <dgm:cxn modelId="{AE4ECB7C-3FAE-410B-9A5A-EB3D5BB07BDD}" type="presParOf" srcId="{3E7A4B0F-4777-4B8F-94AC-F2CE1CA9CA6C}" destId="{EEB61AB1-0E70-4C63-ADD0-FCB25096FA97}" srcOrd="1" destOrd="0" presId="urn:microsoft.com/office/officeart/2008/layout/HalfCircleOrganizationChart"/>
    <dgm:cxn modelId="{6E5D050A-2AA0-4177-805F-9E1D3E0A67AE}" type="presParOf" srcId="{3E7A4B0F-4777-4B8F-94AC-F2CE1CA9CA6C}" destId="{E42E5D60-B3EB-419C-B91C-37D51DE1042E}" srcOrd="2" destOrd="0" presId="urn:microsoft.com/office/officeart/2008/layout/HalfCircleOrganizationChart"/>
    <dgm:cxn modelId="{4FEE83B1-BA2A-491F-8EAF-96C8E4020BD4}" type="presParOf" srcId="{29B4AE93-C541-4151-AEBF-009EA08747DC}" destId="{1BAF6982-F437-490B-95A5-EB34B1F9A65D}" srcOrd="2" destOrd="0" presId="urn:microsoft.com/office/officeart/2008/layout/HalfCircleOrganizationChart"/>
    <dgm:cxn modelId="{E1AFC469-C1DB-4624-967D-90E5CB79A506}" type="presParOf" srcId="{29B4AE93-C541-4151-AEBF-009EA08747DC}" destId="{D04A0790-2383-4C36-A01F-C6543022AE73}" srcOrd="3" destOrd="0" presId="urn:microsoft.com/office/officeart/2008/layout/HalfCircleOrganizationChart"/>
    <dgm:cxn modelId="{F6135DBA-FD34-4A92-9731-0EB7F2B97FE1}" type="presParOf" srcId="{D04A0790-2383-4C36-A01F-C6543022AE73}" destId="{14D094EC-9FEC-434E-A5BE-592D6E1E5AAD}" srcOrd="0" destOrd="0" presId="urn:microsoft.com/office/officeart/2008/layout/HalfCircleOrganizationChart"/>
    <dgm:cxn modelId="{69C0DBEA-3F7F-4EB8-B1D1-FD9C6B8A2274}" type="presParOf" srcId="{14D094EC-9FEC-434E-A5BE-592D6E1E5AAD}" destId="{FC5558DF-9DAB-4BE4-91AD-9AEAFFD6B8F4}" srcOrd="0" destOrd="0" presId="urn:microsoft.com/office/officeart/2008/layout/HalfCircleOrganizationChart"/>
    <dgm:cxn modelId="{B4F098D6-C483-4395-AD81-DD3CF11A9EBD}" type="presParOf" srcId="{14D094EC-9FEC-434E-A5BE-592D6E1E5AAD}" destId="{BC674747-F89A-4892-B7DC-6F0626F3847C}" srcOrd="1" destOrd="0" presId="urn:microsoft.com/office/officeart/2008/layout/HalfCircleOrganizationChart"/>
    <dgm:cxn modelId="{491BC16D-1A6E-49EC-8498-56839972C1D6}" type="presParOf" srcId="{14D094EC-9FEC-434E-A5BE-592D6E1E5AAD}" destId="{E0499C28-2A03-4355-A38D-7B1221E2851A}" srcOrd="2" destOrd="0" presId="urn:microsoft.com/office/officeart/2008/layout/HalfCircleOrganizationChart"/>
    <dgm:cxn modelId="{08D17578-0F6C-4D09-AAF0-CE5A45DCC893}" type="presParOf" srcId="{14D094EC-9FEC-434E-A5BE-592D6E1E5AAD}" destId="{870891EE-4663-47AE-9B0F-89963212EE74}" srcOrd="3" destOrd="0" presId="urn:microsoft.com/office/officeart/2008/layout/HalfCircleOrganizationChart"/>
    <dgm:cxn modelId="{B2A9C5C1-5DBF-4C49-938C-5F47DE431753}" type="presParOf" srcId="{D04A0790-2383-4C36-A01F-C6543022AE73}" destId="{A9CC9AF2-33E7-45A2-92D5-81D008293473}" srcOrd="1" destOrd="0" presId="urn:microsoft.com/office/officeart/2008/layout/HalfCircleOrganizationChart"/>
    <dgm:cxn modelId="{B5EF816E-129E-4D66-9DA3-E3BBD9AB30CA}" type="presParOf" srcId="{D04A0790-2383-4C36-A01F-C6543022AE73}" destId="{A91989B1-B760-46DA-8AF4-A3C49AE6DC5D}" srcOrd="2" destOrd="0" presId="urn:microsoft.com/office/officeart/2008/layout/HalfCircleOrganizationChart"/>
    <dgm:cxn modelId="{BB8BE686-3E05-4C5F-9DC2-FA51AB8E3B1A}" type="presParOf" srcId="{A91989B1-B760-46DA-8AF4-A3C49AE6DC5D}" destId="{A55D0AA2-94F7-4B30-B9E9-9F12E490AE0A}" srcOrd="0" destOrd="0" presId="urn:microsoft.com/office/officeart/2008/layout/HalfCircleOrganizationChart"/>
    <dgm:cxn modelId="{D2DDEDEF-4937-49D1-868B-5F2C51F70DE5}" type="presParOf" srcId="{A91989B1-B760-46DA-8AF4-A3C49AE6DC5D}" destId="{04C7EB99-8800-46F6-B80D-DE743AC449AC}" srcOrd="1" destOrd="0" presId="urn:microsoft.com/office/officeart/2008/layout/HalfCircleOrganizationChart"/>
    <dgm:cxn modelId="{2F9DD137-C22D-48B8-BCCD-6CBC0AC8194E}" type="presParOf" srcId="{04C7EB99-8800-46F6-B80D-DE743AC449AC}" destId="{DAFB935F-747F-4952-814C-C506459D6199}" srcOrd="0" destOrd="0" presId="urn:microsoft.com/office/officeart/2008/layout/HalfCircleOrganizationChart"/>
    <dgm:cxn modelId="{38EA2B52-7531-499C-95DD-65F2C934C1E8}" type="presParOf" srcId="{DAFB935F-747F-4952-814C-C506459D6199}" destId="{8CBF4FBF-A11F-49FF-BC2E-98B4AAEADD4C}" srcOrd="0" destOrd="0" presId="urn:microsoft.com/office/officeart/2008/layout/HalfCircleOrganizationChart"/>
    <dgm:cxn modelId="{9CC5C513-A164-4774-90E9-A9FD2D8E51B1}" type="presParOf" srcId="{DAFB935F-747F-4952-814C-C506459D6199}" destId="{54787409-CA33-4B7A-8823-5E7D80C222CE}" srcOrd="1" destOrd="0" presId="urn:microsoft.com/office/officeart/2008/layout/HalfCircleOrganizationChart"/>
    <dgm:cxn modelId="{DD515B2E-5E3B-41F2-8A80-58CA523072B8}" type="presParOf" srcId="{DAFB935F-747F-4952-814C-C506459D6199}" destId="{EE743F37-E8B1-47AF-BEF0-332174B40533}" srcOrd="2" destOrd="0" presId="urn:microsoft.com/office/officeart/2008/layout/HalfCircleOrganizationChart"/>
    <dgm:cxn modelId="{5F78F5AD-0187-4695-A548-22AFA714D98D}" type="presParOf" srcId="{DAFB935F-747F-4952-814C-C506459D6199}" destId="{76781811-9BAC-4AF7-99B8-8B80DA5448FC}" srcOrd="3" destOrd="0" presId="urn:microsoft.com/office/officeart/2008/layout/HalfCircleOrganizationChart"/>
    <dgm:cxn modelId="{B652D375-CCA2-4868-9308-84D54974FAB2}" type="presParOf" srcId="{04C7EB99-8800-46F6-B80D-DE743AC449AC}" destId="{0065698E-5AAA-4EB5-BD44-27D92E733E94}" srcOrd="1" destOrd="0" presId="urn:microsoft.com/office/officeart/2008/layout/HalfCircleOrganizationChart"/>
    <dgm:cxn modelId="{E1045207-8E23-4EC3-8C65-7E40DEB2F302}" type="presParOf" srcId="{04C7EB99-8800-46F6-B80D-DE743AC449AC}" destId="{05A4727F-3C25-41C1-9F85-CCCFA82AAFEE}" srcOrd="2" destOrd="0" presId="urn:microsoft.com/office/officeart/2008/layout/HalfCircleOrganizationChart"/>
    <dgm:cxn modelId="{AECD3900-70E4-437B-8CAF-616E2841A734}" type="presParOf" srcId="{A91989B1-B760-46DA-8AF4-A3C49AE6DC5D}" destId="{554F59D1-B8E8-475D-9C1A-56937B04CC42}" srcOrd="2" destOrd="0" presId="urn:microsoft.com/office/officeart/2008/layout/HalfCircleOrganizationChart"/>
    <dgm:cxn modelId="{1A9E8FC2-11FA-4636-A216-A8417004F836}" type="presParOf" srcId="{A91989B1-B760-46DA-8AF4-A3C49AE6DC5D}" destId="{3AD1AD8B-3536-458C-9B00-72F8F417170E}" srcOrd="3" destOrd="0" presId="urn:microsoft.com/office/officeart/2008/layout/HalfCircleOrganizationChart"/>
    <dgm:cxn modelId="{14F0CF5D-A781-41E7-87CC-13C160CD64FB}" type="presParOf" srcId="{3AD1AD8B-3536-458C-9B00-72F8F417170E}" destId="{8ED84987-B52A-48E1-84CA-3162FC8E3D3F}" srcOrd="0" destOrd="0" presId="urn:microsoft.com/office/officeart/2008/layout/HalfCircleOrganizationChart"/>
    <dgm:cxn modelId="{0B070425-DF1F-4DAB-9523-068B371357D1}" type="presParOf" srcId="{8ED84987-B52A-48E1-84CA-3162FC8E3D3F}" destId="{B143C4FD-0020-4D2A-88C1-719F8AB2430C}" srcOrd="0" destOrd="0" presId="urn:microsoft.com/office/officeart/2008/layout/HalfCircleOrganizationChart"/>
    <dgm:cxn modelId="{3AFFC7D6-50D6-4482-9ADB-43F8005BD0C8}" type="presParOf" srcId="{8ED84987-B52A-48E1-84CA-3162FC8E3D3F}" destId="{AD43BD69-3F99-4F47-9A48-4FF8A8691496}" srcOrd="1" destOrd="0" presId="urn:microsoft.com/office/officeart/2008/layout/HalfCircleOrganizationChart"/>
    <dgm:cxn modelId="{FCEF1192-D5FE-4ACC-9FD2-068B9F6F9F6A}" type="presParOf" srcId="{8ED84987-B52A-48E1-84CA-3162FC8E3D3F}" destId="{DF018B89-A84D-4300-8EF8-AED7589A160E}" srcOrd="2" destOrd="0" presId="urn:microsoft.com/office/officeart/2008/layout/HalfCircleOrganizationChart"/>
    <dgm:cxn modelId="{14AEE1A2-77BA-45BD-8D76-E418908A40CA}" type="presParOf" srcId="{8ED84987-B52A-48E1-84CA-3162FC8E3D3F}" destId="{FFD8A498-5EEF-440C-A58A-E02924331A8E}" srcOrd="3" destOrd="0" presId="urn:microsoft.com/office/officeart/2008/layout/HalfCircleOrganizationChart"/>
    <dgm:cxn modelId="{96E1EF79-AD7D-409F-AF1D-991363AC026E}" type="presParOf" srcId="{3AD1AD8B-3536-458C-9B00-72F8F417170E}" destId="{06C97A3D-4880-4E9B-892D-8FE17EE867F3}" srcOrd="1" destOrd="0" presId="urn:microsoft.com/office/officeart/2008/layout/HalfCircleOrganizationChart"/>
    <dgm:cxn modelId="{48C3E2F3-727A-47E4-B631-7EA2DB247EC6}" type="presParOf" srcId="{3AD1AD8B-3536-458C-9B00-72F8F417170E}" destId="{1B408FE5-CD40-4CD5-B4EA-C50FD28D5A7C}" srcOrd="2" destOrd="0" presId="urn:microsoft.com/office/officeart/2008/layout/HalfCircleOrganizationChart"/>
    <dgm:cxn modelId="{88564E26-0552-43B9-990A-098CAC59213D}" type="presParOf" srcId="{A91989B1-B760-46DA-8AF4-A3C49AE6DC5D}" destId="{A2EE9ACD-4F69-47A3-B3AC-E701FA25AB09}" srcOrd="4" destOrd="0" presId="urn:microsoft.com/office/officeart/2008/layout/HalfCircleOrganizationChart"/>
    <dgm:cxn modelId="{FC8B1F04-A860-4255-A74A-D2890DEB4D65}" type="presParOf" srcId="{A91989B1-B760-46DA-8AF4-A3C49AE6DC5D}" destId="{C337C7CC-FC3C-4626-BC14-581E4DBBF755}" srcOrd="5" destOrd="0" presId="urn:microsoft.com/office/officeart/2008/layout/HalfCircleOrganizationChart"/>
    <dgm:cxn modelId="{C21CB641-03D7-43FA-8797-7E0B61709516}" type="presParOf" srcId="{C337C7CC-FC3C-4626-BC14-581E4DBBF755}" destId="{19779A33-5CA3-4EA5-919C-278B57EB0273}" srcOrd="0" destOrd="0" presId="urn:microsoft.com/office/officeart/2008/layout/HalfCircleOrganizationChart"/>
    <dgm:cxn modelId="{E8A364E3-8AF3-4A3E-B950-16FB6D3FF07B}" type="presParOf" srcId="{19779A33-5CA3-4EA5-919C-278B57EB0273}" destId="{0F38F4F1-2C1A-4313-A2AF-652E58615FEE}" srcOrd="0" destOrd="0" presId="urn:microsoft.com/office/officeart/2008/layout/HalfCircleOrganizationChart"/>
    <dgm:cxn modelId="{9215C53D-45AF-4FE9-90FE-D7A4B7169FF0}" type="presParOf" srcId="{19779A33-5CA3-4EA5-919C-278B57EB0273}" destId="{E015D20C-0EA3-4AEB-8606-B22876C998D2}" srcOrd="1" destOrd="0" presId="urn:microsoft.com/office/officeart/2008/layout/HalfCircleOrganizationChart"/>
    <dgm:cxn modelId="{D20524D7-71CF-49E3-97D8-E88DE34B55EC}" type="presParOf" srcId="{19779A33-5CA3-4EA5-919C-278B57EB0273}" destId="{F02219D9-AEA7-40F7-8263-A74FB7B94A47}" srcOrd="2" destOrd="0" presId="urn:microsoft.com/office/officeart/2008/layout/HalfCircleOrganizationChart"/>
    <dgm:cxn modelId="{F50E370B-F554-4A07-AF25-72A80571D0A1}" type="presParOf" srcId="{19779A33-5CA3-4EA5-919C-278B57EB0273}" destId="{4E8923C2-9F2D-41C9-A2E2-D2E2882C12A4}" srcOrd="3" destOrd="0" presId="urn:microsoft.com/office/officeart/2008/layout/HalfCircleOrganizationChart"/>
    <dgm:cxn modelId="{94393A5A-D0E8-4706-9BD4-7DE1F3F0C79D}" type="presParOf" srcId="{C337C7CC-FC3C-4626-BC14-581E4DBBF755}" destId="{BC866BDC-0A63-459B-BB69-F011215FB85C}" srcOrd="1" destOrd="0" presId="urn:microsoft.com/office/officeart/2008/layout/HalfCircleOrganizationChart"/>
    <dgm:cxn modelId="{2B89778E-22C6-45E7-8A70-29D132D94F70}" type="presParOf" srcId="{C337C7CC-FC3C-4626-BC14-581E4DBBF755}" destId="{96C8A54D-1125-45B6-98BA-D9144B8B179B}" srcOrd="2" destOrd="0" presId="urn:microsoft.com/office/officeart/2008/layout/HalfCircleOrganizationChart"/>
    <dgm:cxn modelId="{5CB0BEDB-47BF-40AC-9BBD-A7AC6DF11F43}" type="presParOf" srcId="{A91989B1-B760-46DA-8AF4-A3C49AE6DC5D}" destId="{EE59B5A7-A794-4EDD-A92C-93FD773DD7DC}" srcOrd="6" destOrd="0" presId="urn:microsoft.com/office/officeart/2008/layout/HalfCircleOrganizationChart"/>
    <dgm:cxn modelId="{525B4F72-0D8F-49BC-AC2D-401545A480F7}" type="presParOf" srcId="{A91989B1-B760-46DA-8AF4-A3C49AE6DC5D}" destId="{A5A7E1C1-8A06-4A84-B3C7-5176A2DCF6A1}" srcOrd="7" destOrd="0" presId="urn:microsoft.com/office/officeart/2008/layout/HalfCircleOrganizationChart"/>
    <dgm:cxn modelId="{D70E7382-7D34-4930-B022-4DC23FAF5120}" type="presParOf" srcId="{A5A7E1C1-8A06-4A84-B3C7-5176A2DCF6A1}" destId="{00935C40-4BD8-4DCB-B8DD-C9D2C05EE42A}" srcOrd="0" destOrd="0" presId="urn:microsoft.com/office/officeart/2008/layout/HalfCircleOrganizationChart"/>
    <dgm:cxn modelId="{6F2593E9-70E7-4AC6-8654-6479E603FEDC}" type="presParOf" srcId="{00935C40-4BD8-4DCB-B8DD-C9D2C05EE42A}" destId="{86082203-3CE5-4EDA-80E5-F80C0187230B}" srcOrd="0" destOrd="0" presId="urn:microsoft.com/office/officeart/2008/layout/HalfCircleOrganizationChart"/>
    <dgm:cxn modelId="{FE93F965-7F58-4540-B7FE-3868481A4B88}" type="presParOf" srcId="{00935C40-4BD8-4DCB-B8DD-C9D2C05EE42A}" destId="{99E7F112-7786-4695-B78B-F468B8DB9CD9}" srcOrd="1" destOrd="0" presId="urn:microsoft.com/office/officeart/2008/layout/HalfCircleOrganizationChart"/>
    <dgm:cxn modelId="{59D6E3EC-67EF-436E-90F9-41694466DBE3}" type="presParOf" srcId="{00935C40-4BD8-4DCB-B8DD-C9D2C05EE42A}" destId="{4D28CC38-13E0-4BFC-A148-D1EAF714C65B}" srcOrd="2" destOrd="0" presId="urn:microsoft.com/office/officeart/2008/layout/HalfCircleOrganizationChart"/>
    <dgm:cxn modelId="{E3E43DC5-E3C7-44FA-B5F2-82B15B1C78B9}" type="presParOf" srcId="{00935C40-4BD8-4DCB-B8DD-C9D2C05EE42A}" destId="{2FB3B437-77F7-41BB-955A-88E1FD05327D}" srcOrd="3" destOrd="0" presId="urn:microsoft.com/office/officeart/2008/layout/HalfCircleOrganizationChart"/>
    <dgm:cxn modelId="{A1C63BD1-9AEB-4819-B037-4E3D576454F6}" type="presParOf" srcId="{A5A7E1C1-8A06-4A84-B3C7-5176A2DCF6A1}" destId="{7F68FC1D-0F66-4066-8703-165FA72ABF80}" srcOrd="1" destOrd="0" presId="urn:microsoft.com/office/officeart/2008/layout/HalfCircleOrganizationChart"/>
    <dgm:cxn modelId="{4E45816E-A367-4433-B75B-8BD1ED073ED7}" type="presParOf" srcId="{A5A7E1C1-8A06-4A84-B3C7-5176A2DCF6A1}" destId="{B985ED37-F11A-4A71-8A70-2CCCCCDEF44A}" srcOrd="2" destOrd="0" presId="urn:microsoft.com/office/officeart/2008/layout/HalfCircleOrganizationChart"/>
    <dgm:cxn modelId="{151FAE88-C52C-4374-8B0F-8BD45A08E4DE}" type="presParOf" srcId="{A7489210-B601-4805-9DCE-500723216231}" destId="{3AB9B3C8-2ED3-4BDB-9BBE-29109A744DD4}" srcOrd="2" destOrd="0" presId="urn:microsoft.com/office/officeart/2008/layout/HalfCircleOrganizationChart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6059350-A795-4D20-8440-DCF4B64EBE60}" type="doc">
      <dgm:prSet loTypeId="urn:microsoft.com/office/officeart/2008/layout/HalfCircleOrganizationChart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6DAFED3-E2D8-4DBD-820C-4AE59D39FE7C}">
      <dgm:prSet phldrT="[Text]" custT="1"/>
      <dgm:spPr/>
      <dgm:t>
        <a:bodyPr/>
        <a:lstStyle/>
        <a:p>
          <a:r>
            <a:rPr lang="en-US" sz="1600" b="1" dirty="0">
              <a:solidFill>
                <a:srgbClr val="FF2F92"/>
              </a:solidFill>
              <a:latin typeface="+mj-lt"/>
            </a:rPr>
            <a:t>Renal Tubules</a:t>
          </a:r>
        </a:p>
      </dgm:t>
    </dgm:pt>
    <dgm:pt modelId="{C9D01392-D222-4569-A2FD-1A52CF316770}" type="parTrans" cxnId="{FA0A5A9F-E9A0-4CF0-8EA8-7A52A2EDDB19}">
      <dgm:prSet/>
      <dgm:spPr/>
      <dgm:t>
        <a:bodyPr/>
        <a:lstStyle/>
        <a:p>
          <a:endParaRPr lang="en-US"/>
        </a:p>
      </dgm:t>
    </dgm:pt>
    <dgm:pt modelId="{074FE6E3-1A03-4E22-BB5F-510BEDC88E26}" type="sibTrans" cxnId="{FA0A5A9F-E9A0-4CF0-8EA8-7A52A2EDDB19}">
      <dgm:prSet/>
      <dgm:spPr/>
      <dgm:t>
        <a:bodyPr/>
        <a:lstStyle/>
        <a:p>
          <a:endParaRPr lang="en-US"/>
        </a:p>
      </dgm:t>
    </dgm:pt>
    <dgm:pt modelId="{F2379D26-4799-49B0-957E-33FA34BEBC39}">
      <dgm:prSet phldrT="[Text]" custT="1"/>
      <dgm:spPr/>
      <dgm:t>
        <a:bodyPr/>
        <a:lstStyle/>
        <a:p>
          <a:r>
            <a:rPr lang="en-US" sz="1400" b="1" dirty="0">
              <a:solidFill>
                <a:srgbClr val="FF8AD8"/>
              </a:solidFill>
              <a:latin typeface="+mj-lt"/>
            </a:rPr>
            <a:t>Proximal convoluted tubule</a:t>
          </a:r>
        </a:p>
      </dgm:t>
    </dgm:pt>
    <dgm:pt modelId="{5647545B-3BE8-474E-A1A8-F091E9FC61D8}" type="parTrans" cxnId="{4D250575-5F72-4392-BC4D-C8F8E4C8FF92}">
      <dgm:prSet/>
      <dgm:spPr/>
      <dgm:t>
        <a:bodyPr/>
        <a:lstStyle/>
        <a:p>
          <a:endParaRPr lang="en-US" sz="1400" b="1">
            <a:latin typeface="+mj-lt"/>
          </a:endParaRPr>
        </a:p>
      </dgm:t>
    </dgm:pt>
    <dgm:pt modelId="{E3B98542-BF9E-4864-AC0E-AE8F3F946857}" type="sibTrans" cxnId="{4D250575-5F72-4392-BC4D-C8F8E4C8FF92}">
      <dgm:prSet/>
      <dgm:spPr/>
      <dgm:t>
        <a:bodyPr/>
        <a:lstStyle/>
        <a:p>
          <a:endParaRPr lang="en-US"/>
        </a:p>
      </dgm:t>
    </dgm:pt>
    <dgm:pt modelId="{A432B375-8F8C-45A6-BD24-BBDB8265C9C9}">
      <dgm:prSet phldrT="[Text]" custT="1"/>
      <dgm:spPr/>
      <dgm:t>
        <a:bodyPr/>
        <a:lstStyle/>
        <a:p>
          <a:r>
            <a:rPr lang="en-US" sz="1400" b="1" dirty="0">
              <a:solidFill>
                <a:srgbClr val="FF8AD8"/>
              </a:solidFill>
              <a:latin typeface="+mj-lt"/>
            </a:rPr>
            <a:t>Thin limp of Henle’s loop </a:t>
          </a:r>
        </a:p>
      </dgm:t>
    </dgm:pt>
    <dgm:pt modelId="{19AD17C4-C945-4436-AD46-621FFA8E4429}" type="parTrans" cxnId="{D40AB3D4-952E-42F0-B872-A473D382141D}">
      <dgm:prSet/>
      <dgm:spPr/>
      <dgm:t>
        <a:bodyPr/>
        <a:lstStyle/>
        <a:p>
          <a:endParaRPr lang="en-US" sz="1400" b="1">
            <a:latin typeface="+mj-lt"/>
          </a:endParaRPr>
        </a:p>
      </dgm:t>
    </dgm:pt>
    <dgm:pt modelId="{212D8657-B39B-4D32-AD09-F4294CD27C08}" type="sibTrans" cxnId="{D40AB3D4-952E-42F0-B872-A473D382141D}">
      <dgm:prSet/>
      <dgm:spPr/>
      <dgm:t>
        <a:bodyPr/>
        <a:lstStyle/>
        <a:p>
          <a:endParaRPr lang="en-US"/>
        </a:p>
      </dgm:t>
    </dgm:pt>
    <dgm:pt modelId="{959380DB-B9D0-4EB4-8DC8-DDF0FF1F5FE5}">
      <dgm:prSet custT="1"/>
      <dgm:spPr/>
      <dgm:t>
        <a:bodyPr/>
        <a:lstStyle/>
        <a:p>
          <a:r>
            <a:rPr lang="en-US" sz="1400" b="1" dirty="0">
              <a:solidFill>
                <a:srgbClr val="FF8AD8"/>
              </a:solidFill>
              <a:latin typeface="+mj-lt"/>
            </a:rPr>
            <a:t>Distal Convoluted tubule</a:t>
          </a:r>
        </a:p>
      </dgm:t>
    </dgm:pt>
    <dgm:pt modelId="{CAEC1C8D-DF5D-4C3F-9D46-B95CFAD2D52C}" type="parTrans" cxnId="{F25E9AF8-1D05-41A2-97E1-B7FC1B363897}">
      <dgm:prSet/>
      <dgm:spPr/>
      <dgm:t>
        <a:bodyPr/>
        <a:lstStyle/>
        <a:p>
          <a:endParaRPr lang="en-US" b="1">
            <a:latin typeface="+mj-lt"/>
          </a:endParaRPr>
        </a:p>
      </dgm:t>
    </dgm:pt>
    <dgm:pt modelId="{74B1B414-E303-4197-B2B9-2917B7FD987E}" type="sibTrans" cxnId="{F25E9AF8-1D05-41A2-97E1-B7FC1B363897}">
      <dgm:prSet/>
      <dgm:spPr/>
      <dgm:t>
        <a:bodyPr/>
        <a:lstStyle/>
        <a:p>
          <a:endParaRPr lang="en-US"/>
        </a:p>
      </dgm:t>
    </dgm:pt>
    <dgm:pt modelId="{5F371FAA-6ED7-498C-B7C8-A983141E7C13}">
      <dgm:prSet/>
      <dgm:spPr/>
      <dgm:t>
        <a:bodyPr/>
        <a:lstStyle/>
        <a:p>
          <a:r>
            <a:rPr lang="en-US" b="1" dirty="0">
              <a:latin typeface="+mj-lt"/>
            </a:rPr>
            <a:t>Composed of </a:t>
          </a:r>
          <a:r>
            <a:rPr lang="en-US" b="1" u="sng" dirty="0">
              <a:solidFill>
                <a:srgbClr val="FF0000"/>
              </a:solidFill>
              <a:latin typeface="+mj-lt"/>
            </a:rPr>
            <a:t>simple cuboidal epithelium </a:t>
          </a:r>
        </a:p>
      </dgm:t>
    </dgm:pt>
    <dgm:pt modelId="{AF8984D6-8D69-4E7D-9057-926A74503FE6}" type="parTrans" cxnId="{B3B5E80A-7759-473A-AEE3-02D317474706}">
      <dgm:prSet/>
      <dgm:spPr/>
      <dgm:t>
        <a:bodyPr/>
        <a:lstStyle/>
        <a:p>
          <a:endParaRPr lang="en-US" b="1">
            <a:latin typeface="+mj-lt"/>
          </a:endParaRPr>
        </a:p>
      </dgm:t>
    </dgm:pt>
    <dgm:pt modelId="{5B79289A-1DB7-49FB-BCBD-6014E337C33F}" type="sibTrans" cxnId="{B3B5E80A-7759-473A-AEE3-02D317474706}">
      <dgm:prSet/>
      <dgm:spPr/>
      <dgm:t>
        <a:bodyPr/>
        <a:lstStyle/>
        <a:p>
          <a:endParaRPr lang="en-US"/>
        </a:p>
      </dgm:t>
    </dgm:pt>
    <dgm:pt modelId="{84F54D74-79FD-4A62-9149-9360360541D2}">
      <dgm:prSet/>
      <dgm:spPr/>
      <dgm:t>
        <a:bodyPr/>
        <a:lstStyle/>
        <a:p>
          <a:r>
            <a:rPr lang="en-US" b="1" dirty="0">
              <a:latin typeface="+mj-lt"/>
            </a:rPr>
            <a:t>Acidophilic cytoplasm</a:t>
          </a:r>
        </a:p>
      </dgm:t>
    </dgm:pt>
    <dgm:pt modelId="{6E53E8B8-8A43-43AB-A2D7-DFC17038E19E}" type="parTrans" cxnId="{5DBD7419-9982-4937-9B4E-97BA5BB5FCDE}">
      <dgm:prSet/>
      <dgm:spPr/>
      <dgm:t>
        <a:bodyPr/>
        <a:lstStyle/>
        <a:p>
          <a:endParaRPr lang="en-US" b="1">
            <a:latin typeface="+mj-lt"/>
          </a:endParaRPr>
        </a:p>
      </dgm:t>
    </dgm:pt>
    <dgm:pt modelId="{18CE042B-9CC3-40F8-91F2-6DCFF597E70A}" type="sibTrans" cxnId="{5DBD7419-9982-4937-9B4E-97BA5BB5FCDE}">
      <dgm:prSet/>
      <dgm:spPr/>
      <dgm:t>
        <a:bodyPr/>
        <a:lstStyle/>
        <a:p>
          <a:endParaRPr lang="en-US"/>
        </a:p>
      </dgm:t>
    </dgm:pt>
    <dgm:pt modelId="{1282E89C-3FAA-458F-B749-67B7D3B4C669}">
      <dgm:prSet custT="1"/>
      <dgm:spPr/>
      <dgm:t>
        <a:bodyPr/>
        <a:lstStyle/>
        <a:p>
          <a:pPr>
            <a:spcAft>
              <a:spcPts val="0"/>
            </a:spcAft>
          </a:pPr>
          <a:r>
            <a:rPr lang="en-US" sz="1100" b="1" dirty="0">
              <a:latin typeface="+mj-lt"/>
            </a:rPr>
            <a:t>Have </a:t>
          </a:r>
          <a:r>
            <a:rPr lang="en-US" sz="1100" b="1" dirty="0">
              <a:solidFill>
                <a:srgbClr val="FF0000"/>
              </a:solidFill>
              <a:latin typeface="+mj-lt"/>
            </a:rPr>
            <a:t>brush borders</a:t>
          </a:r>
        </a:p>
        <a:p>
          <a:pPr>
            <a:spcAft>
              <a:spcPts val="0"/>
            </a:spcAft>
          </a:pPr>
          <a:r>
            <a:rPr lang="en-US" sz="1100" b="1" dirty="0" smtClean="0">
              <a:latin typeface="+mj-lt"/>
            </a:rPr>
            <a:t>(microvilli) and </a:t>
          </a:r>
        </a:p>
        <a:p>
          <a:pPr>
            <a:spcAft>
              <a:spcPts val="0"/>
            </a:spcAft>
          </a:pPr>
          <a:r>
            <a:rPr lang="en-US" sz="1100" b="1" dirty="0" smtClean="0">
              <a:latin typeface="+mj-lt"/>
            </a:rPr>
            <a:t>lateral interdigitations</a:t>
          </a:r>
          <a:endParaRPr lang="en-US" sz="1100" b="1" dirty="0">
            <a:latin typeface="+mj-lt"/>
          </a:endParaRPr>
        </a:p>
      </dgm:t>
    </dgm:pt>
    <dgm:pt modelId="{4350757E-95D2-4113-AE86-0FA914963B1F}" type="parTrans" cxnId="{FA34D19A-A665-4B7F-8974-E1C638373B23}">
      <dgm:prSet/>
      <dgm:spPr/>
      <dgm:t>
        <a:bodyPr/>
        <a:lstStyle/>
        <a:p>
          <a:endParaRPr lang="en-US" b="1">
            <a:latin typeface="+mj-lt"/>
          </a:endParaRPr>
        </a:p>
      </dgm:t>
    </dgm:pt>
    <dgm:pt modelId="{5C9565FB-6818-4B0A-A308-D1ACF4889F92}" type="sibTrans" cxnId="{FA34D19A-A665-4B7F-8974-E1C638373B23}">
      <dgm:prSet/>
      <dgm:spPr/>
      <dgm:t>
        <a:bodyPr/>
        <a:lstStyle/>
        <a:p>
          <a:endParaRPr lang="en-US"/>
        </a:p>
      </dgm:t>
    </dgm:pt>
    <dgm:pt modelId="{F6FFB426-9C89-42A9-9B0A-BC5320FD05C6}">
      <dgm:prSet/>
      <dgm:spPr/>
      <dgm:t>
        <a:bodyPr/>
        <a:lstStyle/>
        <a:p>
          <a:r>
            <a:rPr lang="en-US" b="1" dirty="0">
              <a:latin typeface="+mj-lt"/>
            </a:rPr>
            <a:t>Well-defined basal lamina </a:t>
          </a:r>
        </a:p>
      </dgm:t>
    </dgm:pt>
    <dgm:pt modelId="{F22704B0-BAB1-4E91-B21D-9DB4F85EF07B}" type="parTrans" cxnId="{156C89AE-D4AF-43F8-868A-165C2D19D719}">
      <dgm:prSet/>
      <dgm:spPr/>
      <dgm:t>
        <a:bodyPr/>
        <a:lstStyle/>
        <a:p>
          <a:endParaRPr lang="en-US" b="1">
            <a:latin typeface="+mj-lt"/>
          </a:endParaRPr>
        </a:p>
      </dgm:t>
    </dgm:pt>
    <dgm:pt modelId="{1632D90B-9162-4863-AB89-5A63C9355B5B}" type="sibTrans" cxnId="{156C89AE-D4AF-43F8-868A-165C2D19D719}">
      <dgm:prSet/>
      <dgm:spPr/>
      <dgm:t>
        <a:bodyPr/>
        <a:lstStyle/>
        <a:p>
          <a:endParaRPr lang="en-US"/>
        </a:p>
      </dgm:t>
    </dgm:pt>
    <dgm:pt modelId="{6B6474E0-60A4-4BF1-8B05-8F3BB9D78940}">
      <dgm:prSet/>
      <dgm:spPr/>
      <dgm:t>
        <a:bodyPr/>
        <a:lstStyle/>
        <a:p>
          <a:r>
            <a:rPr lang="en-US" b="1" dirty="0">
              <a:latin typeface="+mj-lt"/>
            </a:rPr>
            <a:t>Composed of </a:t>
          </a:r>
          <a:r>
            <a:rPr lang="en-US" b="1" dirty="0">
              <a:solidFill>
                <a:srgbClr val="FF0000"/>
              </a:solidFill>
              <a:latin typeface="+mj-lt"/>
            </a:rPr>
            <a:t>simple squamous epithelium</a:t>
          </a:r>
        </a:p>
      </dgm:t>
    </dgm:pt>
    <dgm:pt modelId="{F6079A27-C9C0-46C2-8339-28D4C4A06333}" type="parTrans" cxnId="{6710065F-BC10-417F-B183-1B9595710EDE}">
      <dgm:prSet/>
      <dgm:spPr/>
      <dgm:t>
        <a:bodyPr/>
        <a:lstStyle/>
        <a:p>
          <a:endParaRPr lang="en-US" b="1">
            <a:latin typeface="+mj-lt"/>
          </a:endParaRPr>
        </a:p>
      </dgm:t>
    </dgm:pt>
    <dgm:pt modelId="{0ADF1D4F-B5DA-4694-AA1F-0EAD193B040D}" type="sibTrans" cxnId="{6710065F-BC10-417F-B183-1B9595710EDE}">
      <dgm:prSet/>
      <dgm:spPr/>
      <dgm:t>
        <a:bodyPr/>
        <a:lstStyle/>
        <a:p>
          <a:endParaRPr lang="en-US"/>
        </a:p>
      </dgm:t>
    </dgm:pt>
    <dgm:pt modelId="{4BC1CAAA-B191-4BB8-8C30-A74DD95810D6}">
      <dgm:prSet/>
      <dgm:spPr/>
      <dgm:t>
        <a:bodyPr/>
        <a:lstStyle/>
        <a:p>
          <a:r>
            <a:rPr lang="en-US" b="1" dirty="0">
              <a:latin typeface="+mj-lt"/>
            </a:rPr>
            <a:t>It has 3 regions: </a:t>
          </a:r>
        </a:p>
      </dgm:t>
    </dgm:pt>
    <dgm:pt modelId="{1D80443A-BF73-48E5-BCF2-9F24372FB953}" type="parTrans" cxnId="{6C25D5BC-45CF-4071-B205-377CEDB46172}">
      <dgm:prSet/>
      <dgm:spPr/>
      <dgm:t>
        <a:bodyPr/>
        <a:lstStyle/>
        <a:p>
          <a:endParaRPr lang="en-US" b="1">
            <a:latin typeface="+mj-lt"/>
          </a:endParaRPr>
        </a:p>
      </dgm:t>
    </dgm:pt>
    <dgm:pt modelId="{CFB659C1-4C64-48AC-A4D2-47A20EF79AFA}" type="sibTrans" cxnId="{6C25D5BC-45CF-4071-B205-377CEDB46172}">
      <dgm:prSet/>
      <dgm:spPr/>
      <dgm:t>
        <a:bodyPr/>
        <a:lstStyle/>
        <a:p>
          <a:endParaRPr lang="en-US"/>
        </a:p>
      </dgm:t>
    </dgm:pt>
    <dgm:pt modelId="{62CEEFC9-9D11-4FDA-887B-2968BFB361F6}" type="asst">
      <dgm:prSet/>
      <dgm:spPr/>
      <dgm:t>
        <a:bodyPr/>
        <a:lstStyle/>
        <a:p>
          <a:r>
            <a:rPr lang="en-US" b="1" dirty="0">
              <a:latin typeface="+mj-lt"/>
            </a:rPr>
            <a:t>Descending thin limp</a:t>
          </a:r>
        </a:p>
      </dgm:t>
    </dgm:pt>
    <dgm:pt modelId="{4739A78B-83DC-4836-82D1-2D80291B3FC7}" type="parTrans" cxnId="{FA1C5BD1-2512-4C4A-8154-54CF22F58D0A}">
      <dgm:prSet/>
      <dgm:spPr/>
      <dgm:t>
        <a:bodyPr/>
        <a:lstStyle/>
        <a:p>
          <a:endParaRPr lang="en-US" b="1">
            <a:latin typeface="+mj-lt"/>
          </a:endParaRPr>
        </a:p>
      </dgm:t>
    </dgm:pt>
    <dgm:pt modelId="{24C6F1DF-E3E0-4153-8D61-D168D9EE032E}" type="sibTrans" cxnId="{FA1C5BD1-2512-4C4A-8154-54CF22F58D0A}">
      <dgm:prSet/>
      <dgm:spPr/>
      <dgm:t>
        <a:bodyPr/>
        <a:lstStyle/>
        <a:p>
          <a:endParaRPr lang="en-US"/>
        </a:p>
      </dgm:t>
    </dgm:pt>
    <dgm:pt modelId="{1D7EF784-09AD-4D58-8479-CCB5359E5A1D}" type="asst">
      <dgm:prSet/>
      <dgm:spPr/>
      <dgm:t>
        <a:bodyPr/>
        <a:lstStyle/>
        <a:p>
          <a:r>
            <a:rPr lang="en-US" b="1" dirty="0">
              <a:latin typeface="+mj-lt"/>
            </a:rPr>
            <a:t>Crest of Henle’s loop</a:t>
          </a:r>
        </a:p>
      </dgm:t>
    </dgm:pt>
    <dgm:pt modelId="{67555E08-DF78-4081-8F46-80C213CAEB34}" type="parTrans" cxnId="{BB1CB992-BADD-4604-BAA2-3374C507D695}">
      <dgm:prSet/>
      <dgm:spPr/>
      <dgm:t>
        <a:bodyPr/>
        <a:lstStyle/>
        <a:p>
          <a:endParaRPr lang="en-US" b="1">
            <a:latin typeface="+mj-lt"/>
          </a:endParaRPr>
        </a:p>
      </dgm:t>
    </dgm:pt>
    <dgm:pt modelId="{DA4BB871-F876-4C1C-83A1-75872B5E861B}" type="sibTrans" cxnId="{BB1CB992-BADD-4604-BAA2-3374C507D695}">
      <dgm:prSet/>
      <dgm:spPr/>
      <dgm:t>
        <a:bodyPr/>
        <a:lstStyle/>
        <a:p>
          <a:endParaRPr lang="en-US"/>
        </a:p>
      </dgm:t>
    </dgm:pt>
    <dgm:pt modelId="{DC4EE4AC-1FDB-463D-B1DF-07C50007E453}" type="asst">
      <dgm:prSet/>
      <dgm:spPr/>
      <dgm:t>
        <a:bodyPr/>
        <a:lstStyle/>
        <a:p>
          <a:r>
            <a:rPr lang="en-US" b="1" dirty="0">
              <a:latin typeface="+mj-lt"/>
            </a:rPr>
            <a:t>Ascending thin limp </a:t>
          </a:r>
        </a:p>
      </dgm:t>
    </dgm:pt>
    <dgm:pt modelId="{E7CA459E-D04F-41D9-B923-515F6A2E567C}" type="parTrans" cxnId="{B813C033-D9AD-490F-9AB6-C9C8E710510D}">
      <dgm:prSet/>
      <dgm:spPr/>
      <dgm:t>
        <a:bodyPr/>
        <a:lstStyle/>
        <a:p>
          <a:endParaRPr lang="en-US" b="1">
            <a:latin typeface="+mj-lt"/>
          </a:endParaRPr>
        </a:p>
      </dgm:t>
    </dgm:pt>
    <dgm:pt modelId="{60EB966E-B424-429A-A56B-387E1BFF45E7}" type="sibTrans" cxnId="{B813C033-D9AD-490F-9AB6-C9C8E710510D}">
      <dgm:prSet/>
      <dgm:spPr/>
      <dgm:t>
        <a:bodyPr/>
        <a:lstStyle/>
        <a:p>
          <a:endParaRPr lang="en-US"/>
        </a:p>
      </dgm:t>
    </dgm:pt>
    <dgm:pt modelId="{A708B6FA-E078-4920-9349-3DB81A5AECFA}">
      <dgm:prSet/>
      <dgm:spPr/>
      <dgm:t>
        <a:bodyPr/>
        <a:lstStyle/>
        <a:p>
          <a:r>
            <a:rPr lang="en-US" b="1" dirty="0">
              <a:latin typeface="+mj-lt"/>
            </a:rPr>
            <a:t>Formed of </a:t>
          </a:r>
          <a:r>
            <a:rPr lang="en-US" b="1" dirty="0">
              <a:solidFill>
                <a:srgbClr val="FF0000"/>
              </a:solidFill>
              <a:latin typeface="+mj-lt"/>
            </a:rPr>
            <a:t>low cuboidal epithelium</a:t>
          </a:r>
        </a:p>
      </dgm:t>
    </dgm:pt>
    <dgm:pt modelId="{35CEF2AB-FE0A-45BD-A878-32DF7073E973}" type="parTrans" cxnId="{B05AB80B-D550-47ED-AF35-5454A4678255}">
      <dgm:prSet/>
      <dgm:spPr/>
      <dgm:t>
        <a:bodyPr/>
        <a:lstStyle/>
        <a:p>
          <a:endParaRPr lang="en-US" b="1">
            <a:latin typeface="+mj-lt"/>
          </a:endParaRPr>
        </a:p>
      </dgm:t>
    </dgm:pt>
    <dgm:pt modelId="{6DE597A9-BDF7-4B80-8AAF-478D3588AC04}" type="sibTrans" cxnId="{B05AB80B-D550-47ED-AF35-5454A4678255}">
      <dgm:prSet/>
      <dgm:spPr/>
      <dgm:t>
        <a:bodyPr/>
        <a:lstStyle/>
        <a:p>
          <a:endParaRPr lang="en-US"/>
        </a:p>
      </dgm:t>
    </dgm:pt>
    <dgm:pt modelId="{043B099E-1746-4A25-AD27-AE473FC2D918}">
      <dgm:prSet/>
      <dgm:spPr/>
      <dgm:t>
        <a:bodyPr/>
        <a:lstStyle/>
        <a:p>
          <a:r>
            <a:rPr lang="en-US" b="1" dirty="0">
              <a:latin typeface="+mj-lt"/>
            </a:rPr>
            <a:t>Drains into the collecting tubules</a:t>
          </a:r>
        </a:p>
      </dgm:t>
    </dgm:pt>
    <dgm:pt modelId="{26136AB3-1351-4C03-BB3E-057696B05B60}" type="parTrans" cxnId="{48F61081-5385-4D0E-A0F4-6878DABF0D05}">
      <dgm:prSet/>
      <dgm:spPr/>
      <dgm:t>
        <a:bodyPr/>
        <a:lstStyle/>
        <a:p>
          <a:endParaRPr lang="en-US" b="1">
            <a:latin typeface="+mj-lt"/>
          </a:endParaRPr>
        </a:p>
      </dgm:t>
    </dgm:pt>
    <dgm:pt modelId="{95A9901C-D152-4720-956B-9204F0A14246}" type="sibTrans" cxnId="{48F61081-5385-4D0E-A0F4-6878DABF0D05}">
      <dgm:prSet/>
      <dgm:spPr/>
      <dgm:t>
        <a:bodyPr/>
        <a:lstStyle/>
        <a:p>
          <a:endParaRPr lang="en-US"/>
        </a:p>
      </dgm:t>
    </dgm:pt>
    <dgm:pt modelId="{414F4035-DCBD-4632-92B7-C78834266314}">
      <dgm:prSet/>
      <dgm:spPr/>
      <dgm:t>
        <a:bodyPr/>
        <a:lstStyle/>
        <a:p>
          <a:r>
            <a:rPr lang="en-US" b="1" dirty="0">
              <a:latin typeface="+mj-lt"/>
            </a:rPr>
            <a:t>Starts at the </a:t>
          </a:r>
          <a:r>
            <a:rPr lang="en-US" b="1" dirty="0">
              <a:solidFill>
                <a:srgbClr val="FF0000"/>
              </a:solidFill>
              <a:latin typeface="+mj-lt"/>
            </a:rPr>
            <a:t>macula </a:t>
          </a:r>
          <a:r>
            <a:rPr lang="en-US" b="1" dirty="0" err="1">
              <a:solidFill>
                <a:srgbClr val="FF0000"/>
              </a:solidFill>
              <a:latin typeface="+mj-lt"/>
            </a:rPr>
            <a:t>densa</a:t>
          </a:r>
          <a:endParaRPr lang="en-US" b="1" dirty="0">
            <a:solidFill>
              <a:srgbClr val="FF0000"/>
            </a:solidFill>
            <a:latin typeface="+mj-lt"/>
          </a:endParaRPr>
        </a:p>
      </dgm:t>
    </dgm:pt>
    <dgm:pt modelId="{BB426D8A-4FDC-449F-ACBF-3DC686CEE7D0}" type="parTrans" cxnId="{FB213DBB-555C-45DF-A91C-0CFB1B019130}">
      <dgm:prSet/>
      <dgm:spPr/>
      <dgm:t>
        <a:bodyPr/>
        <a:lstStyle/>
        <a:p>
          <a:endParaRPr lang="en-US" b="1">
            <a:latin typeface="+mj-lt"/>
          </a:endParaRPr>
        </a:p>
      </dgm:t>
    </dgm:pt>
    <dgm:pt modelId="{55745ADF-C1E1-40E1-9D70-5871779BB3A3}" type="sibTrans" cxnId="{FB213DBB-555C-45DF-A91C-0CFB1B019130}">
      <dgm:prSet/>
      <dgm:spPr/>
      <dgm:t>
        <a:bodyPr/>
        <a:lstStyle/>
        <a:p>
          <a:endParaRPr lang="en-US"/>
        </a:p>
      </dgm:t>
    </dgm:pt>
    <dgm:pt modelId="{167BA478-7F05-49BD-B961-AF5F6192C8E9}" type="pres">
      <dgm:prSet presAssocID="{E6059350-A795-4D20-8440-DCF4B64EBE60}" presName="Name0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A7489210-B601-4805-9DCE-500723216231}" type="pres">
      <dgm:prSet presAssocID="{36DAFED3-E2D8-4DBD-820C-4AE59D39FE7C}" presName="hierRoot1" presStyleCnt="0">
        <dgm:presLayoutVars>
          <dgm:hierBranch val="init"/>
        </dgm:presLayoutVars>
      </dgm:prSet>
      <dgm:spPr/>
    </dgm:pt>
    <dgm:pt modelId="{459EF13F-F93F-4048-A4AD-D15A5E678F25}" type="pres">
      <dgm:prSet presAssocID="{36DAFED3-E2D8-4DBD-820C-4AE59D39FE7C}" presName="rootComposite1" presStyleCnt="0"/>
      <dgm:spPr/>
    </dgm:pt>
    <dgm:pt modelId="{F90875A0-7FE0-476C-AE4D-217936EAF9BD}" type="pres">
      <dgm:prSet presAssocID="{36DAFED3-E2D8-4DBD-820C-4AE59D39FE7C}" presName="rootText1" presStyleLbl="alignAcc1" presStyleIdx="0" presStyleCnt="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F9C7B3A-13A3-41A5-910B-506D5B508F86}" type="pres">
      <dgm:prSet presAssocID="{36DAFED3-E2D8-4DBD-820C-4AE59D39FE7C}" presName="topArc1" presStyleLbl="parChTrans1D1" presStyleIdx="0" presStyleCnt="32"/>
      <dgm:spPr/>
    </dgm:pt>
    <dgm:pt modelId="{DED36318-615F-4B2C-873C-72A537D02464}" type="pres">
      <dgm:prSet presAssocID="{36DAFED3-E2D8-4DBD-820C-4AE59D39FE7C}" presName="bottomArc1" presStyleLbl="parChTrans1D1" presStyleIdx="1" presStyleCnt="32"/>
      <dgm:spPr/>
    </dgm:pt>
    <dgm:pt modelId="{4E691AFB-8D20-496F-9A99-4D21C5C25AD9}" type="pres">
      <dgm:prSet presAssocID="{36DAFED3-E2D8-4DBD-820C-4AE59D39FE7C}" presName="topConnNode1" presStyleLbl="node1" presStyleIdx="0" presStyleCnt="0"/>
      <dgm:spPr/>
      <dgm:t>
        <a:bodyPr/>
        <a:lstStyle/>
        <a:p>
          <a:endParaRPr lang="en-US"/>
        </a:p>
      </dgm:t>
    </dgm:pt>
    <dgm:pt modelId="{29B4AE93-C541-4151-AEBF-009EA08747DC}" type="pres">
      <dgm:prSet presAssocID="{36DAFED3-E2D8-4DBD-820C-4AE59D39FE7C}" presName="hierChild2" presStyleCnt="0"/>
      <dgm:spPr/>
    </dgm:pt>
    <dgm:pt modelId="{1BAF6982-F437-490B-95A5-EB34B1F9A65D}" type="pres">
      <dgm:prSet presAssocID="{5647545B-3BE8-474E-A1A8-F091E9FC61D8}" presName="Name28" presStyleLbl="parChTrans1D2" presStyleIdx="0" presStyleCnt="3"/>
      <dgm:spPr/>
      <dgm:t>
        <a:bodyPr/>
        <a:lstStyle/>
        <a:p>
          <a:endParaRPr lang="en-US"/>
        </a:p>
      </dgm:t>
    </dgm:pt>
    <dgm:pt modelId="{D04A0790-2383-4C36-A01F-C6543022AE73}" type="pres">
      <dgm:prSet presAssocID="{F2379D26-4799-49B0-957E-33FA34BEBC39}" presName="hierRoot2" presStyleCnt="0">
        <dgm:presLayoutVars>
          <dgm:hierBranch val="init"/>
        </dgm:presLayoutVars>
      </dgm:prSet>
      <dgm:spPr/>
    </dgm:pt>
    <dgm:pt modelId="{14D094EC-9FEC-434E-A5BE-592D6E1E5AAD}" type="pres">
      <dgm:prSet presAssocID="{F2379D26-4799-49B0-957E-33FA34BEBC39}" presName="rootComposite2" presStyleCnt="0"/>
      <dgm:spPr/>
    </dgm:pt>
    <dgm:pt modelId="{FC5558DF-9DAB-4BE4-91AD-9AEAFFD6B8F4}" type="pres">
      <dgm:prSet presAssocID="{F2379D26-4799-49B0-957E-33FA34BEBC39}" presName="rootText2" presStyleLbl="alignAcc1" presStyleIdx="0" presStyleCnt="0" custScaleX="13934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BC674747-F89A-4892-B7DC-6F0626F3847C}" type="pres">
      <dgm:prSet presAssocID="{F2379D26-4799-49B0-957E-33FA34BEBC39}" presName="topArc2" presStyleLbl="parChTrans1D1" presStyleIdx="2" presStyleCnt="32"/>
      <dgm:spPr/>
    </dgm:pt>
    <dgm:pt modelId="{E0499C28-2A03-4355-A38D-7B1221E2851A}" type="pres">
      <dgm:prSet presAssocID="{F2379D26-4799-49B0-957E-33FA34BEBC39}" presName="bottomArc2" presStyleLbl="parChTrans1D1" presStyleIdx="3" presStyleCnt="32"/>
      <dgm:spPr/>
    </dgm:pt>
    <dgm:pt modelId="{870891EE-4663-47AE-9B0F-89963212EE74}" type="pres">
      <dgm:prSet presAssocID="{F2379D26-4799-49B0-957E-33FA34BEBC39}" presName="topConnNode2" presStyleLbl="node2" presStyleIdx="0" presStyleCnt="0"/>
      <dgm:spPr/>
      <dgm:t>
        <a:bodyPr/>
        <a:lstStyle/>
        <a:p>
          <a:endParaRPr lang="en-US"/>
        </a:p>
      </dgm:t>
    </dgm:pt>
    <dgm:pt modelId="{A9CC9AF2-33E7-45A2-92D5-81D008293473}" type="pres">
      <dgm:prSet presAssocID="{F2379D26-4799-49B0-957E-33FA34BEBC39}" presName="hierChild4" presStyleCnt="0"/>
      <dgm:spPr/>
    </dgm:pt>
    <dgm:pt modelId="{DF201138-9BC8-4A71-A0F0-15E577BA2A1C}" type="pres">
      <dgm:prSet presAssocID="{AF8984D6-8D69-4E7D-9057-926A74503FE6}" presName="Name28" presStyleLbl="parChTrans1D3" presStyleIdx="0" presStyleCnt="9"/>
      <dgm:spPr/>
      <dgm:t>
        <a:bodyPr/>
        <a:lstStyle/>
        <a:p>
          <a:endParaRPr lang="en-US"/>
        </a:p>
      </dgm:t>
    </dgm:pt>
    <dgm:pt modelId="{6002B567-7A6F-4017-9827-AE91B08AA385}" type="pres">
      <dgm:prSet presAssocID="{5F371FAA-6ED7-498C-B7C8-A983141E7C13}" presName="hierRoot2" presStyleCnt="0">
        <dgm:presLayoutVars>
          <dgm:hierBranch val="init"/>
        </dgm:presLayoutVars>
      </dgm:prSet>
      <dgm:spPr/>
    </dgm:pt>
    <dgm:pt modelId="{430A68BC-D3F1-4790-9DF8-CBD4AF6DD98E}" type="pres">
      <dgm:prSet presAssocID="{5F371FAA-6ED7-498C-B7C8-A983141E7C13}" presName="rootComposite2" presStyleCnt="0"/>
      <dgm:spPr/>
    </dgm:pt>
    <dgm:pt modelId="{8D021C8E-BE3C-4486-9316-A40C7098E9B2}" type="pres">
      <dgm:prSet presAssocID="{5F371FAA-6ED7-498C-B7C8-A983141E7C13}" presName="rootText2" presStyleLbl="alignAcc1" presStyleIdx="0" presStyleCnt="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DDE2C88-E76E-4B17-AD3C-1ED51B974F81}" type="pres">
      <dgm:prSet presAssocID="{5F371FAA-6ED7-498C-B7C8-A983141E7C13}" presName="topArc2" presStyleLbl="parChTrans1D1" presStyleIdx="4" presStyleCnt="32"/>
      <dgm:spPr/>
    </dgm:pt>
    <dgm:pt modelId="{F4A5DA2B-252A-40AE-BFD2-030E813D31FA}" type="pres">
      <dgm:prSet presAssocID="{5F371FAA-6ED7-498C-B7C8-A983141E7C13}" presName="bottomArc2" presStyleLbl="parChTrans1D1" presStyleIdx="5" presStyleCnt="32"/>
      <dgm:spPr/>
    </dgm:pt>
    <dgm:pt modelId="{4CDBCAE7-269A-48FA-81F5-85FC6D04D9C5}" type="pres">
      <dgm:prSet presAssocID="{5F371FAA-6ED7-498C-B7C8-A983141E7C13}" presName="topConnNode2" presStyleLbl="node3" presStyleIdx="0" presStyleCnt="0"/>
      <dgm:spPr/>
      <dgm:t>
        <a:bodyPr/>
        <a:lstStyle/>
        <a:p>
          <a:endParaRPr lang="en-US"/>
        </a:p>
      </dgm:t>
    </dgm:pt>
    <dgm:pt modelId="{B568D457-C25E-4F0A-9BC6-62B8756C1E5C}" type="pres">
      <dgm:prSet presAssocID="{5F371FAA-6ED7-498C-B7C8-A983141E7C13}" presName="hierChild4" presStyleCnt="0"/>
      <dgm:spPr/>
    </dgm:pt>
    <dgm:pt modelId="{D35E9DBF-B93C-4C36-8DB3-C2028D6BE42E}" type="pres">
      <dgm:prSet presAssocID="{5F371FAA-6ED7-498C-B7C8-A983141E7C13}" presName="hierChild5" presStyleCnt="0"/>
      <dgm:spPr/>
    </dgm:pt>
    <dgm:pt modelId="{0B40A8B2-33F8-45F7-8A69-E1274637ECED}" type="pres">
      <dgm:prSet presAssocID="{6E53E8B8-8A43-43AB-A2D7-DFC17038E19E}" presName="Name28" presStyleLbl="parChTrans1D3" presStyleIdx="1" presStyleCnt="9"/>
      <dgm:spPr/>
      <dgm:t>
        <a:bodyPr/>
        <a:lstStyle/>
        <a:p>
          <a:endParaRPr lang="en-US"/>
        </a:p>
      </dgm:t>
    </dgm:pt>
    <dgm:pt modelId="{74A89981-CF3D-4950-8979-2B84C7807D91}" type="pres">
      <dgm:prSet presAssocID="{84F54D74-79FD-4A62-9149-9360360541D2}" presName="hierRoot2" presStyleCnt="0">
        <dgm:presLayoutVars>
          <dgm:hierBranch val="init"/>
        </dgm:presLayoutVars>
      </dgm:prSet>
      <dgm:spPr/>
    </dgm:pt>
    <dgm:pt modelId="{764D6203-43AD-48B9-85D9-2998EB1CE0C4}" type="pres">
      <dgm:prSet presAssocID="{84F54D74-79FD-4A62-9149-9360360541D2}" presName="rootComposite2" presStyleCnt="0"/>
      <dgm:spPr/>
    </dgm:pt>
    <dgm:pt modelId="{18381A3A-C010-4E6E-B1CB-C86953B55496}" type="pres">
      <dgm:prSet presAssocID="{84F54D74-79FD-4A62-9149-9360360541D2}" presName="rootText2" presStyleLbl="alignAcc1" presStyleIdx="0" presStyleCnt="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77BA5F4-AEFD-4256-A708-77D0ACA24FD5}" type="pres">
      <dgm:prSet presAssocID="{84F54D74-79FD-4A62-9149-9360360541D2}" presName="topArc2" presStyleLbl="parChTrans1D1" presStyleIdx="6" presStyleCnt="32"/>
      <dgm:spPr/>
    </dgm:pt>
    <dgm:pt modelId="{D728B52B-A85C-4DE7-939D-AB3B7C5CA58F}" type="pres">
      <dgm:prSet presAssocID="{84F54D74-79FD-4A62-9149-9360360541D2}" presName="bottomArc2" presStyleLbl="parChTrans1D1" presStyleIdx="7" presStyleCnt="32"/>
      <dgm:spPr/>
    </dgm:pt>
    <dgm:pt modelId="{CFF1DF1B-358F-4CF0-8967-947A7C6FEE31}" type="pres">
      <dgm:prSet presAssocID="{84F54D74-79FD-4A62-9149-9360360541D2}" presName="topConnNode2" presStyleLbl="node3" presStyleIdx="0" presStyleCnt="0"/>
      <dgm:spPr/>
      <dgm:t>
        <a:bodyPr/>
        <a:lstStyle/>
        <a:p>
          <a:endParaRPr lang="en-US"/>
        </a:p>
      </dgm:t>
    </dgm:pt>
    <dgm:pt modelId="{A6456C59-3D3C-4BB8-9BF2-5E9C520965E9}" type="pres">
      <dgm:prSet presAssocID="{84F54D74-79FD-4A62-9149-9360360541D2}" presName="hierChild4" presStyleCnt="0"/>
      <dgm:spPr/>
    </dgm:pt>
    <dgm:pt modelId="{EBA91475-B011-44A3-B87F-5EFCC8AA7571}" type="pres">
      <dgm:prSet presAssocID="{84F54D74-79FD-4A62-9149-9360360541D2}" presName="hierChild5" presStyleCnt="0"/>
      <dgm:spPr/>
    </dgm:pt>
    <dgm:pt modelId="{3CD23247-CD67-426C-B5C9-63F10F7BB337}" type="pres">
      <dgm:prSet presAssocID="{4350757E-95D2-4113-AE86-0FA914963B1F}" presName="Name28" presStyleLbl="parChTrans1D3" presStyleIdx="2" presStyleCnt="9"/>
      <dgm:spPr/>
      <dgm:t>
        <a:bodyPr/>
        <a:lstStyle/>
        <a:p>
          <a:endParaRPr lang="en-US"/>
        </a:p>
      </dgm:t>
    </dgm:pt>
    <dgm:pt modelId="{E06B4802-320C-4FA0-BA4A-CD9305275A20}" type="pres">
      <dgm:prSet presAssocID="{1282E89C-3FAA-458F-B749-67B7D3B4C669}" presName="hierRoot2" presStyleCnt="0">
        <dgm:presLayoutVars>
          <dgm:hierBranch val="init"/>
        </dgm:presLayoutVars>
      </dgm:prSet>
      <dgm:spPr/>
    </dgm:pt>
    <dgm:pt modelId="{78859C3A-2976-45BB-BBE6-B2E2BDD12E13}" type="pres">
      <dgm:prSet presAssocID="{1282E89C-3FAA-458F-B749-67B7D3B4C669}" presName="rootComposite2" presStyleCnt="0"/>
      <dgm:spPr/>
    </dgm:pt>
    <dgm:pt modelId="{C89C5999-79C0-4FE6-AA0F-9B5CEC2D37D3}" type="pres">
      <dgm:prSet presAssocID="{1282E89C-3FAA-458F-B749-67B7D3B4C669}" presName="rootText2" presStyleLbl="alignAcc1" presStyleIdx="0" presStyleCnt="0" custScaleX="12900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66E5C70-CA6F-4F80-BA21-AF6D4D08B957}" type="pres">
      <dgm:prSet presAssocID="{1282E89C-3FAA-458F-B749-67B7D3B4C669}" presName="topArc2" presStyleLbl="parChTrans1D1" presStyleIdx="8" presStyleCnt="32"/>
      <dgm:spPr/>
    </dgm:pt>
    <dgm:pt modelId="{0CFFFBB9-400D-4C4D-AC97-46879FA6CFF8}" type="pres">
      <dgm:prSet presAssocID="{1282E89C-3FAA-458F-B749-67B7D3B4C669}" presName="bottomArc2" presStyleLbl="parChTrans1D1" presStyleIdx="9" presStyleCnt="32"/>
      <dgm:spPr/>
    </dgm:pt>
    <dgm:pt modelId="{8F460C46-9B93-441A-804D-AA1BC47D4D8A}" type="pres">
      <dgm:prSet presAssocID="{1282E89C-3FAA-458F-B749-67B7D3B4C669}" presName="topConnNode2" presStyleLbl="node3" presStyleIdx="0" presStyleCnt="0"/>
      <dgm:spPr/>
      <dgm:t>
        <a:bodyPr/>
        <a:lstStyle/>
        <a:p>
          <a:endParaRPr lang="en-US"/>
        </a:p>
      </dgm:t>
    </dgm:pt>
    <dgm:pt modelId="{F75C9B32-93EC-4FBC-A5FA-D58524CF6905}" type="pres">
      <dgm:prSet presAssocID="{1282E89C-3FAA-458F-B749-67B7D3B4C669}" presName="hierChild4" presStyleCnt="0"/>
      <dgm:spPr/>
    </dgm:pt>
    <dgm:pt modelId="{57553981-0660-43D4-89D4-64CF65E105A4}" type="pres">
      <dgm:prSet presAssocID="{1282E89C-3FAA-458F-B749-67B7D3B4C669}" presName="hierChild5" presStyleCnt="0"/>
      <dgm:spPr/>
    </dgm:pt>
    <dgm:pt modelId="{4DCEE464-964A-4385-8CA6-E3A6FF22726F}" type="pres">
      <dgm:prSet presAssocID="{F22704B0-BAB1-4E91-B21D-9DB4F85EF07B}" presName="Name28" presStyleLbl="parChTrans1D3" presStyleIdx="3" presStyleCnt="9"/>
      <dgm:spPr/>
      <dgm:t>
        <a:bodyPr/>
        <a:lstStyle/>
        <a:p>
          <a:endParaRPr lang="en-US"/>
        </a:p>
      </dgm:t>
    </dgm:pt>
    <dgm:pt modelId="{2541EBA2-8EDF-485F-BB67-12D3481A8C48}" type="pres">
      <dgm:prSet presAssocID="{F6FFB426-9C89-42A9-9B0A-BC5320FD05C6}" presName="hierRoot2" presStyleCnt="0">
        <dgm:presLayoutVars>
          <dgm:hierBranch val="init"/>
        </dgm:presLayoutVars>
      </dgm:prSet>
      <dgm:spPr/>
    </dgm:pt>
    <dgm:pt modelId="{780443F9-8B93-4D71-96D9-00A5A8110D0B}" type="pres">
      <dgm:prSet presAssocID="{F6FFB426-9C89-42A9-9B0A-BC5320FD05C6}" presName="rootComposite2" presStyleCnt="0"/>
      <dgm:spPr/>
    </dgm:pt>
    <dgm:pt modelId="{D6BB7743-D442-4217-9F2D-8A8F6BA3FF7F}" type="pres">
      <dgm:prSet presAssocID="{F6FFB426-9C89-42A9-9B0A-BC5320FD05C6}" presName="rootText2" presStyleLbl="alignAcc1" presStyleIdx="0" presStyleCnt="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8FCA2AB-ADD6-47F6-9BCC-8DC82960F967}" type="pres">
      <dgm:prSet presAssocID="{F6FFB426-9C89-42A9-9B0A-BC5320FD05C6}" presName="topArc2" presStyleLbl="parChTrans1D1" presStyleIdx="10" presStyleCnt="32"/>
      <dgm:spPr/>
    </dgm:pt>
    <dgm:pt modelId="{7E2FB6D3-56F3-4D0A-9F0A-AC76B08F682D}" type="pres">
      <dgm:prSet presAssocID="{F6FFB426-9C89-42A9-9B0A-BC5320FD05C6}" presName="bottomArc2" presStyleLbl="parChTrans1D1" presStyleIdx="11" presStyleCnt="32"/>
      <dgm:spPr/>
    </dgm:pt>
    <dgm:pt modelId="{3C89A4E1-BF37-4AC6-8E78-443EA517947D}" type="pres">
      <dgm:prSet presAssocID="{F6FFB426-9C89-42A9-9B0A-BC5320FD05C6}" presName="topConnNode2" presStyleLbl="node3" presStyleIdx="0" presStyleCnt="0"/>
      <dgm:spPr/>
      <dgm:t>
        <a:bodyPr/>
        <a:lstStyle/>
        <a:p>
          <a:endParaRPr lang="en-US"/>
        </a:p>
      </dgm:t>
    </dgm:pt>
    <dgm:pt modelId="{EEDA4047-F7CA-443B-9EAE-51191F471F43}" type="pres">
      <dgm:prSet presAssocID="{F6FFB426-9C89-42A9-9B0A-BC5320FD05C6}" presName="hierChild4" presStyleCnt="0"/>
      <dgm:spPr/>
    </dgm:pt>
    <dgm:pt modelId="{21C2C80F-D565-4DAD-B230-BFE41778F1F3}" type="pres">
      <dgm:prSet presAssocID="{F6FFB426-9C89-42A9-9B0A-BC5320FD05C6}" presName="hierChild5" presStyleCnt="0"/>
      <dgm:spPr/>
    </dgm:pt>
    <dgm:pt modelId="{A91989B1-B760-46DA-8AF4-A3C49AE6DC5D}" type="pres">
      <dgm:prSet presAssocID="{F2379D26-4799-49B0-957E-33FA34BEBC39}" presName="hierChild5" presStyleCnt="0"/>
      <dgm:spPr/>
    </dgm:pt>
    <dgm:pt modelId="{20A5DC87-D98A-4387-A113-2E2A26EAC393}" type="pres">
      <dgm:prSet presAssocID="{19AD17C4-C945-4436-AD46-621FFA8E4429}" presName="Name28" presStyleLbl="parChTrans1D2" presStyleIdx="1" presStyleCnt="3"/>
      <dgm:spPr/>
      <dgm:t>
        <a:bodyPr/>
        <a:lstStyle/>
        <a:p>
          <a:endParaRPr lang="en-US"/>
        </a:p>
      </dgm:t>
    </dgm:pt>
    <dgm:pt modelId="{3E7A4B0F-4777-4B8F-94AC-F2CE1CA9CA6C}" type="pres">
      <dgm:prSet presAssocID="{A432B375-8F8C-45A6-BD24-BBDB8265C9C9}" presName="hierRoot2" presStyleCnt="0">
        <dgm:presLayoutVars>
          <dgm:hierBranch val="init"/>
        </dgm:presLayoutVars>
      </dgm:prSet>
      <dgm:spPr/>
    </dgm:pt>
    <dgm:pt modelId="{A07493FE-D4D6-4DAE-857D-C6FAA79E0C78}" type="pres">
      <dgm:prSet presAssocID="{A432B375-8F8C-45A6-BD24-BBDB8265C9C9}" presName="rootComposite2" presStyleCnt="0"/>
      <dgm:spPr/>
    </dgm:pt>
    <dgm:pt modelId="{A573CF93-9F61-4C35-9E64-6BB899D4E2A7}" type="pres">
      <dgm:prSet presAssocID="{A432B375-8F8C-45A6-BD24-BBDB8265C9C9}" presName="rootText2" presStyleLbl="alignAcc1" presStyleIdx="0" presStyleCnt="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1176BE0-B95D-4F88-A64B-5C3736954AA6}" type="pres">
      <dgm:prSet presAssocID="{A432B375-8F8C-45A6-BD24-BBDB8265C9C9}" presName="topArc2" presStyleLbl="parChTrans1D1" presStyleIdx="12" presStyleCnt="32"/>
      <dgm:spPr/>
    </dgm:pt>
    <dgm:pt modelId="{8A2799E2-21B2-4C26-90EA-E888A30DD3F7}" type="pres">
      <dgm:prSet presAssocID="{A432B375-8F8C-45A6-BD24-BBDB8265C9C9}" presName="bottomArc2" presStyleLbl="parChTrans1D1" presStyleIdx="13" presStyleCnt="32"/>
      <dgm:spPr/>
    </dgm:pt>
    <dgm:pt modelId="{4729AA31-3C4F-4533-B483-34E0CB9E9C0B}" type="pres">
      <dgm:prSet presAssocID="{A432B375-8F8C-45A6-BD24-BBDB8265C9C9}" presName="topConnNode2" presStyleLbl="node2" presStyleIdx="0" presStyleCnt="0"/>
      <dgm:spPr/>
      <dgm:t>
        <a:bodyPr/>
        <a:lstStyle/>
        <a:p>
          <a:endParaRPr lang="en-US"/>
        </a:p>
      </dgm:t>
    </dgm:pt>
    <dgm:pt modelId="{EEB61AB1-0E70-4C63-ADD0-FCB25096FA97}" type="pres">
      <dgm:prSet presAssocID="{A432B375-8F8C-45A6-BD24-BBDB8265C9C9}" presName="hierChild4" presStyleCnt="0"/>
      <dgm:spPr/>
    </dgm:pt>
    <dgm:pt modelId="{F73A8F6A-7CA1-466B-87E3-3D2B9EC88D1B}" type="pres">
      <dgm:prSet presAssocID="{F6079A27-C9C0-46C2-8339-28D4C4A06333}" presName="Name28" presStyleLbl="parChTrans1D3" presStyleIdx="4" presStyleCnt="9"/>
      <dgm:spPr/>
      <dgm:t>
        <a:bodyPr/>
        <a:lstStyle/>
        <a:p>
          <a:endParaRPr lang="en-US"/>
        </a:p>
      </dgm:t>
    </dgm:pt>
    <dgm:pt modelId="{84253155-CEBA-43E2-AA4F-B124651D1A5A}" type="pres">
      <dgm:prSet presAssocID="{6B6474E0-60A4-4BF1-8B05-8F3BB9D78940}" presName="hierRoot2" presStyleCnt="0">
        <dgm:presLayoutVars>
          <dgm:hierBranch val="init"/>
        </dgm:presLayoutVars>
      </dgm:prSet>
      <dgm:spPr/>
    </dgm:pt>
    <dgm:pt modelId="{BF9F5EA6-63AE-4343-BB51-CAE76D053B87}" type="pres">
      <dgm:prSet presAssocID="{6B6474E0-60A4-4BF1-8B05-8F3BB9D78940}" presName="rootComposite2" presStyleCnt="0"/>
      <dgm:spPr/>
    </dgm:pt>
    <dgm:pt modelId="{C559217E-1332-46D2-AD0F-E2C21857D43B}" type="pres">
      <dgm:prSet presAssocID="{6B6474E0-60A4-4BF1-8B05-8F3BB9D78940}" presName="rootText2" presStyleLbl="alignAcc1" presStyleIdx="0" presStyleCnt="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2DEC2D1-C3A2-4A7D-A273-999F1E1B2BAC}" type="pres">
      <dgm:prSet presAssocID="{6B6474E0-60A4-4BF1-8B05-8F3BB9D78940}" presName="topArc2" presStyleLbl="parChTrans1D1" presStyleIdx="14" presStyleCnt="32"/>
      <dgm:spPr/>
    </dgm:pt>
    <dgm:pt modelId="{0315B86E-7FC1-417B-B6B1-82520677F039}" type="pres">
      <dgm:prSet presAssocID="{6B6474E0-60A4-4BF1-8B05-8F3BB9D78940}" presName="bottomArc2" presStyleLbl="parChTrans1D1" presStyleIdx="15" presStyleCnt="32"/>
      <dgm:spPr/>
    </dgm:pt>
    <dgm:pt modelId="{2E8EEDB9-AAD4-4394-8310-5BA9A51C9A23}" type="pres">
      <dgm:prSet presAssocID="{6B6474E0-60A4-4BF1-8B05-8F3BB9D78940}" presName="topConnNode2" presStyleLbl="node3" presStyleIdx="0" presStyleCnt="0"/>
      <dgm:spPr/>
      <dgm:t>
        <a:bodyPr/>
        <a:lstStyle/>
        <a:p>
          <a:endParaRPr lang="en-US"/>
        </a:p>
      </dgm:t>
    </dgm:pt>
    <dgm:pt modelId="{79A24413-38E0-4B83-9476-9E08F1F43512}" type="pres">
      <dgm:prSet presAssocID="{6B6474E0-60A4-4BF1-8B05-8F3BB9D78940}" presName="hierChild4" presStyleCnt="0"/>
      <dgm:spPr/>
    </dgm:pt>
    <dgm:pt modelId="{D309B29F-3983-4C04-ABAE-A2D0AD60DAF3}" type="pres">
      <dgm:prSet presAssocID="{6B6474E0-60A4-4BF1-8B05-8F3BB9D78940}" presName="hierChild5" presStyleCnt="0"/>
      <dgm:spPr/>
    </dgm:pt>
    <dgm:pt modelId="{51A61F64-60A5-4D30-A81C-BF757469673B}" type="pres">
      <dgm:prSet presAssocID="{1D80443A-BF73-48E5-BCF2-9F24372FB953}" presName="Name28" presStyleLbl="parChTrans1D3" presStyleIdx="5" presStyleCnt="9"/>
      <dgm:spPr/>
      <dgm:t>
        <a:bodyPr/>
        <a:lstStyle/>
        <a:p>
          <a:endParaRPr lang="en-US"/>
        </a:p>
      </dgm:t>
    </dgm:pt>
    <dgm:pt modelId="{587E841B-E04A-4008-B6EE-A78B9CEE13E3}" type="pres">
      <dgm:prSet presAssocID="{4BC1CAAA-B191-4BB8-8C30-A74DD95810D6}" presName="hierRoot2" presStyleCnt="0">
        <dgm:presLayoutVars>
          <dgm:hierBranch val="init"/>
        </dgm:presLayoutVars>
      </dgm:prSet>
      <dgm:spPr/>
    </dgm:pt>
    <dgm:pt modelId="{1BEF9227-9523-48F3-AEF0-90561BFA0EA3}" type="pres">
      <dgm:prSet presAssocID="{4BC1CAAA-B191-4BB8-8C30-A74DD95810D6}" presName="rootComposite2" presStyleCnt="0"/>
      <dgm:spPr/>
    </dgm:pt>
    <dgm:pt modelId="{AC7221C6-5FA8-41B6-9606-644B3F87662A}" type="pres">
      <dgm:prSet presAssocID="{4BC1CAAA-B191-4BB8-8C30-A74DD95810D6}" presName="rootText2" presStyleLbl="alignAcc1" presStyleIdx="0" presStyleCnt="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5830E2B-2FCF-49D9-8E78-EEF4CDE9EC3A}" type="pres">
      <dgm:prSet presAssocID="{4BC1CAAA-B191-4BB8-8C30-A74DD95810D6}" presName="topArc2" presStyleLbl="parChTrans1D1" presStyleIdx="16" presStyleCnt="32"/>
      <dgm:spPr/>
    </dgm:pt>
    <dgm:pt modelId="{1187428B-7E6E-428D-8208-D79D6C05F297}" type="pres">
      <dgm:prSet presAssocID="{4BC1CAAA-B191-4BB8-8C30-A74DD95810D6}" presName="bottomArc2" presStyleLbl="parChTrans1D1" presStyleIdx="17" presStyleCnt="32"/>
      <dgm:spPr/>
    </dgm:pt>
    <dgm:pt modelId="{933F788D-7DA5-4FF8-8D18-7E37A69F183A}" type="pres">
      <dgm:prSet presAssocID="{4BC1CAAA-B191-4BB8-8C30-A74DD95810D6}" presName="topConnNode2" presStyleLbl="node3" presStyleIdx="0" presStyleCnt="0"/>
      <dgm:spPr/>
      <dgm:t>
        <a:bodyPr/>
        <a:lstStyle/>
        <a:p>
          <a:endParaRPr lang="en-US"/>
        </a:p>
      </dgm:t>
    </dgm:pt>
    <dgm:pt modelId="{4A662200-ECA0-4D20-9835-344D5A146474}" type="pres">
      <dgm:prSet presAssocID="{4BC1CAAA-B191-4BB8-8C30-A74DD95810D6}" presName="hierChild4" presStyleCnt="0"/>
      <dgm:spPr/>
    </dgm:pt>
    <dgm:pt modelId="{AAE73F30-2146-45C4-B3E4-54C4ADDFA5BB}" type="pres">
      <dgm:prSet presAssocID="{4BC1CAAA-B191-4BB8-8C30-A74DD95810D6}" presName="hierChild5" presStyleCnt="0"/>
      <dgm:spPr/>
    </dgm:pt>
    <dgm:pt modelId="{5FEF33BC-FF0B-4AE3-B712-B8A040BDC2DA}" type="pres">
      <dgm:prSet presAssocID="{4739A78B-83DC-4836-82D1-2D80291B3FC7}" presName="Name101" presStyleLbl="parChTrans1D4" presStyleIdx="0" presStyleCnt="3"/>
      <dgm:spPr/>
      <dgm:t>
        <a:bodyPr/>
        <a:lstStyle/>
        <a:p>
          <a:endParaRPr lang="en-US"/>
        </a:p>
      </dgm:t>
    </dgm:pt>
    <dgm:pt modelId="{37956CBC-60E2-4A2F-B6A2-D644796C858D}" type="pres">
      <dgm:prSet presAssocID="{62CEEFC9-9D11-4FDA-887B-2968BFB361F6}" presName="hierRoot3" presStyleCnt="0">
        <dgm:presLayoutVars>
          <dgm:hierBranch val="init"/>
        </dgm:presLayoutVars>
      </dgm:prSet>
      <dgm:spPr/>
    </dgm:pt>
    <dgm:pt modelId="{FD336728-6EB4-45A9-9F7E-421731CA28C9}" type="pres">
      <dgm:prSet presAssocID="{62CEEFC9-9D11-4FDA-887B-2968BFB361F6}" presName="rootComposite3" presStyleCnt="0"/>
      <dgm:spPr/>
    </dgm:pt>
    <dgm:pt modelId="{63093B33-F083-4BE9-983B-470AEA8EDF7C}" type="pres">
      <dgm:prSet presAssocID="{62CEEFC9-9D11-4FDA-887B-2968BFB361F6}" presName="rootText3" presStyleLbl="alignAcc1" presStyleIdx="0" presStyleCnt="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EC6797B-1BA5-4F8C-8253-7DA655687FEC}" type="pres">
      <dgm:prSet presAssocID="{62CEEFC9-9D11-4FDA-887B-2968BFB361F6}" presName="topArc3" presStyleLbl="parChTrans1D1" presStyleIdx="18" presStyleCnt="32"/>
      <dgm:spPr/>
    </dgm:pt>
    <dgm:pt modelId="{C315B8E7-E656-4C12-AB49-EE765EF85A61}" type="pres">
      <dgm:prSet presAssocID="{62CEEFC9-9D11-4FDA-887B-2968BFB361F6}" presName="bottomArc3" presStyleLbl="parChTrans1D1" presStyleIdx="19" presStyleCnt="32"/>
      <dgm:spPr/>
    </dgm:pt>
    <dgm:pt modelId="{26596E69-EFDB-4115-B750-9EFA47AFFD36}" type="pres">
      <dgm:prSet presAssocID="{62CEEFC9-9D11-4FDA-887B-2968BFB361F6}" presName="topConnNode3" presStyleLbl="asst3" presStyleIdx="0" presStyleCnt="0"/>
      <dgm:spPr/>
      <dgm:t>
        <a:bodyPr/>
        <a:lstStyle/>
        <a:p>
          <a:endParaRPr lang="en-US"/>
        </a:p>
      </dgm:t>
    </dgm:pt>
    <dgm:pt modelId="{721EFC03-90FC-4A5D-8557-642E85B70A33}" type="pres">
      <dgm:prSet presAssocID="{62CEEFC9-9D11-4FDA-887B-2968BFB361F6}" presName="hierChild6" presStyleCnt="0"/>
      <dgm:spPr/>
    </dgm:pt>
    <dgm:pt modelId="{E2B99C73-4A43-4007-A873-C62F99DC73A2}" type="pres">
      <dgm:prSet presAssocID="{62CEEFC9-9D11-4FDA-887B-2968BFB361F6}" presName="hierChild7" presStyleCnt="0"/>
      <dgm:spPr/>
    </dgm:pt>
    <dgm:pt modelId="{7A4CADEE-EF58-4366-ABB9-FCB00193988A}" type="pres">
      <dgm:prSet presAssocID="{67555E08-DF78-4081-8F46-80C213CAEB34}" presName="Name101" presStyleLbl="parChTrans1D4" presStyleIdx="1" presStyleCnt="3"/>
      <dgm:spPr/>
      <dgm:t>
        <a:bodyPr/>
        <a:lstStyle/>
        <a:p>
          <a:endParaRPr lang="en-US"/>
        </a:p>
      </dgm:t>
    </dgm:pt>
    <dgm:pt modelId="{6F3CDB74-5F94-43EF-BAE3-446B5336C9F6}" type="pres">
      <dgm:prSet presAssocID="{1D7EF784-09AD-4D58-8479-CCB5359E5A1D}" presName="hierRoot3" presStyleCnt="0">
        <dgm:presLayoutVars>
          <dgm:hierBranch val="init"/>
        </dgm:presLayoutVars>
      </dgm:prSet>
      <dgm:spPr/>
    </dgm:pt>
    <dgm:pt modelId="{CA6DBD20-5588-4FE4-A5BA-DD36DDCDC2D4}" type="pres">
      <dgm:prSet presAssocID="{1D7EF784-09AD-4D58-8479-CCB5359E5A1D}" presName="rootComposite3" presStyleCnt="0"/>
      <dgm:spPr/>
    </dgm:pt>
    <dgm:pt modelId="{11C045E2-A35B-4209-9DF7-A922BF117EFB}" type="pres">
      <dgm:prSet presAssocID="{1D7EF784-09AD-4D58-8479-CCB5359E5A1D}" presName="rootText3" presStyleLbl="alignAcc1" presStyleIdx="0" presStyleCnt="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BE9FFCE4-C0C3-4D1F-9E44-04A465A3F18C}" type="pres">
      <dgm:prSet presAssocID="{1D7EF784-09AD-4D58-8479-CCB5359E5A1D}" presName="topArc3" presStyleLbl="parChTrans1D1" presStyleIdx="20" presStyleCnt="32"/>
      <dgm:spPr/>
    </dgm:pt>
    <dgm:pt modelId="{764D7F12-ABAB-408F-A179-E714E6E89373}" type="pres">
      <dgm:prSet presAssocID="{1D7EF784-09AD-4D58-8479-CCB5359E5A1D}" presName="bottomArc3" presStyleLbl="parChTrans1D1" presStyleIdx="21" presStyleCnt="32"/>
      <dgm:spPr/>
    </dgm:pt>
    <dgm:pt modelId="{BCEC75A5-6FAB-48BE-AD9E-AAA029D16314}" type="pres">
      <dgm:prSet presAssocID="{1D7EF784-09AD-4D58-8479-CCB5359E5A1D}" presName="topConnNode3" presStyleLbl="asst3" presStyleIdx="0" presStyleCnt="0"/>
      <dgm:spPr/>
      <dgm:t>
        <a:bodyPr/>
        <a:lstStyle/>
        <a:p>
          <a:endParaRPr lang="en-US"/>
        </a:p>
      </dgm:t>
    </dgm:pt>
    <dgm:pt modelId="{7984D895-6478-4475-9854-382748B08B84}" type="pres">
      <dgm:prSet presAssocID="{1D7EF784-09AD-4D58-8479-CCB5359E5A1D}" presName="hierChild6" presStyleCnt="0"/>
      <dgm:spPr/>
    </dgm:pt>
    <dgm:pt modelId="{CD1AF42B-4C69-4080-A24C-CA157EA41CE8}" type="pres">
      <dgm:prSet presAssocID="{1D7EF784-09AD-4D58-8479-CCB5359E5A1D}" presName="hierChild7" presStyleCnt="0"/>
      <dgm:spPr/>
    </dgm:pt>
    <dgm:pt modelId="{9A9181D0-A813-4830-989B-26BC8077C083}" type="pres">
      <dgm:prSet presAssocID="{E7CA459E-D04F-41D9-B923-515F6A2E567C}" presName="Name101" presStyleLbl="parChTrans1D4" presStyleIdx="2" presStyleCnt="3"/>
      <dgm:spPr/>
      <dgm:t>
        <a:bodyPr/>
        <a:lstStyle/>
        <a:p>
          <a:endParaRPr lang="en-US"/>
        </a:p>
      </dgm:t>
    </dgm:pt>
    <dgm:pt modelId="{FE771794-D9B5-4B11-8CA6-B426077233A3}" type="pres">
      <dgm:prSet presAssocID="{DC4EE4AC-1FDB-463D-B1DF-07C50007E453}" presName="hierRoot3" presStyleCnt="0">
        <dgm:presLayoutVars>
          <dgm:hierBranch val="init"/>
        </dgm:presLayoutVars>
      </dgm:prSet>
      <dgm:spPr/>
    </dgm:pt>
    <dgm:pt modelId="{11D4893A-5A45-4A13-AEA4-31FD1F64BDA3}" type="pres">
      <dgm:prSet presAssocID="{DC4EE4AC-1FDB-463D-B1DF-07C50007E453}" presName="rootComposite3" presStyleCnt="0"/>
      <dgm:spPr/>
    </dgm:pt>
    <dgm:pt modelId="{620454AB-232F-4EB0-88F3-A8ABE6D3D338}" type="pres">
      <dgm:prSet presAssocID="{DC4EE4AC-1FDB-463D-B1DF-07C50007E453}" presName="rootText3" presStyleLbl="alignAcc1" presStyleIdx="0" presStyleCnt="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892A9DD-EFC6-4B4F-9838-82224EF2A956}" type="pres">
      <dgm:prSet presAssocID="{DC4EE4AC-1FDB-463D-B1DF-07C50007E453}" presName="topArc3" presStyleLbl="parChTrans1D1" presStyleIdx="22" presStyleCnt="32"/>
      <dgm:spPr/>
    </dgm:pt>
    <dgm:pt modelId="{61296639-8990-40F7-8E98-4B317D737F36}" type="pres">
      <dgm:prSet presAssocID="{DC4EE4AC-1FDB-463D-B1DF-07C50007E453}" presName="bottomArc3" presStyleLbl="parChTrans1D1" presStyleIdx="23" presStyleCnt="32"/>
      <dgm:spPr/>
    </dgm:pt>
    <dgm:pt modelId="{0FFA1278-F36F-4822-B06D-844DB7C759C4}" type="pres">
      <dgm:prSet presAssocID="{DC4EE4AC-1FDB-463D-B1DF-07C50007E453}" presName="topConnNode3" presStyleLbl="asst3" presStyleIdx="0" presStyleCnt="0"/>
      <dgm:spPr/>
      <dgm:t>
        <a:bodyPr/>
        <a:lstStyle/>
        <a:p>
          <a:endParaRPr lang="en-US"/>
        </a:p>
      </dgm:t>
    </dgm:pt>
    <dgm:pt modelId="{1B45CB91-81A6-4E4E-B4A9-CE030098E569}" type="pres">
      <dgm:prSet presAssocID="{DC4EE4AC-1FDB-463D-B1DF-07C50007E453}" presName="hierChild6" presStyleCnt="0"/>
      <dgm:spPr/>
    </dgm:pt>
    <dgm:pt modelId="{E12FC891-6513-4A58-90D4-2BE07386C484}" type="pres">
      <dgm:prSet presAssocID="{DC4EE4AC-1FDB-463D-B1DF-07C50007E453}" presName="hierChild7" presStyleCnt="0"/>
      <dgm:spPr/>
    </dgm:pt>
    <dgm:pt modelId="{E42E5D60-B3EB-419C-B91C-37D51DE1042E}" type="pres">
      <dgm:prSet presAssocID="{A432B375-8F8C-45A6-BD24-BBDB8265C9C9}" presName="hierChild5" presStyleCnt="0"/>
      <dgm:spPr/>
    </dgm:pt>
    <dgm:pt modelId="{F61A8C85-5407-4CEC-8529-3BC463A17B0A}" type="pres">
      <dgm:prSet presAssocID="{CAEC1C8D-DF5D-4C3F-9D46-B95CFAD2D52C}" presName="Name28" presStyleLbl="parChTrans1D2" presStyleIdx="2" presStyleCnt="3"/>
      <dgm:spPr/>
      <dgm:t>
        <a:bodyPr/>
        <a:lstStyle/>
        <a:p>
          <a:endParaRPr lang="en-US"/>
        </a:p>
      </dgm:t>
    </dgm:pt>
    <dgm:pt modelId="{F8E851DA-73AE-4D0F-963A-3E866362766D}" type="pres">
      <dgm:prSet presAssocID="{959380DB-B9D0-4EB4-8DC8-DDF0FF1F5FE5}" presName="hierRoot2" presStyleCnt="0">
        <dgm:presLayoutVars>
          <dgm:hierBranch val="init"/>
        </dgm:presLayoutVars>
      </dgm:prSet>
      <dgm:spPr/>
    </dgm:pt>
    <dgm:pt modelId="{ED8167BC-983A-4517-B9A7-1CD3F5D6B191}" type="pres">
      <dgm:prSet presAssocID="{959380DB-B9D0-4EB4-8DC8-DDF0FF1F5FE5}" presName="rootComposite2" presStyleCnt="0"/>
      <dgm:spPr/>
    </dgm:pt>
    <dgm:pt modelId="{E1281CB5-BC20-42B6-9427-BA7EBA3F743A}" type="pres">
      <dgm:prSet presAssocID="{959380DB-B9D0-4EB4-8DC8-DDF0FF1F5FE5}" presName="rootText2" presStyleLbl="alignAcc1" presStyleIdx="0" presStyleCnt="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8578E2B-A4F8-4561-A4DF-2840FFD48656}" type="pres">
      <dgm:prSet presAssocID="{959380DB-B9D0-4EB4-8DC8-DDF0FF1F5FE5}" presName="topArc2" presStyleLbl="parChTrans1D1" presStyleIdx="24" presStyleCnt="32"/>
      <dgm:spPr/>
    </dgm:pt>
    <dgm:pt modelId="{826D7D3C-D29D-4AD5-9A13-5FBE779B2E8F}" type="pres">
      <dgm:prSet presAssocID="{959380DB-B9D0-4EB4-8DC8-DDF0FF1F5FE5}" presName="bottomArc2" presStyleLbl="parChTrans1D1" presStyleIdx="25" presStyleCnt="32"/>
      <dgm:spPr/>
    </dgm:pt>
    <dgm:pt modelId="{DBAD86AA-FE3F-4BFC-B710-D867920CBE2F}" type="pres">
      <dgm:prSet presAssocID="{959380DB-B9D0-4EB4-8DC8-DDF0FF1F5FE5}" presName="topConnNode2" presStyleLbl="node2" presStyleIdx="0" presStyleCnt="0"/>
      <dgm:spPr/>
      <dgm:t>
        <a:bodyPr/>
        <a:lstStyle/>
        <a:p>
          <a:endParaRPr lang="en-US"/>
        </a:p>
      </dgm:t>
    </dgm:pt>
    <dgm:pt modelId="{2FD62F2B-E606-49D6-9C99-044D7EB67BD1}" type="pres">
      <dgm:prSet presAssocID="{959380DB-B9D0-4EB4-8DC8-DDF0FF1F5FE5}" presName="hierChild4" presStyleCnt="0"/>
      <dgm:spPr/>
    </dgm:pt>
    <dgm:pt modelId="{4668126E-CC08-4FF3-95D7-775BC03699BC}" type="pres">
      <dgm:prSet presAssocID="{35CEF2AB-FE0A-45BD-A878-32DF7073E973}" presName="Name28" presStyleLbl="parChTrans1D3" presStyleIdx="6" presStyleCnt="9"/>
      <dgm:spPr/>
      <dgm:t>
        <a:bodyPr/>
        <a:lstStyle/>
        <a:p>
          <a:endParaRPr lang="en-US"/>
        </a:p>
      </dgm:t>
    </dgm:pt>
    <dgm:pt modelId="{C75A6DF6-DDBB-4DE7-A2F2-FE827CA5D9B9}" type="pres">
      <dgm:prSet presAssocID="{A708B6FA-E078-4920-9349-3DB81A5AECFA}" presName="hierRoot2" presStyleCnt="0">
        <dgm:presLayoutVars>
          <dgm:hierBranch val="init"/>
        </dgm:presLayoutVars>
      </dgm:prSet>
      <dgm:spPr/>
    </dgm:pt>
    <dgm:pt modelId="{5545ED24-6B96-4321-8D8E-C8D379F8A18D}" type="pres">
      <dgm:prSet presAssocID="{A708B6FA-E078-4920-9349-3DB81A5AECFA}" presName="rootComposite2" presStyleCnt="0"/>
      <dgm:spPr/>
    </dgm:pt>
    <dgm:pt modelId="{AA1D80AF-2230-4023-9B80-94D6083FB497}" type="pres">
      <dgm:prSet presAssocID="{A708B6FA-E078-4920-9349-3DB81A5AECFA}" presName="rootText2" presStyleLbl="alignAcc1" presStyleIdx="0" presStyleCnt="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FE60637-A50C-4A89-9422-735B36F127F9}" type="pres">
      <dgm:prSet presAssocID="{A708B6FA-E078-4920-9349-3DB81A5AECFA}" presName="topArc2" presStyleLbl="parChTrans1D1" presStyleIdx="26" presStyleCnt="32"/>
      <dgm:spPr/>
    </dgm:pt>
    <dgm:pt modelId="{EC4DAE87-4A71-45E1-B6F1-63B82E1BA5F8}" type="pres">
      <dgm:prSet presAssocID="{A708B6FA-E078-4920-9349-3DB81A5AECFA}" presName="bottomArc2" presStyleLbl="parChTrans1D1" presStyleIdx="27" presStyleCnt="32"/>
      <dgm:spPr/>
    </dgm:pt>
    <dgm:pt modelId="{8F2CB98B-9AE6-46F5-90F5-6F6E7AA17052}" type="pres">
      <dgm:prSet presAssocID="{A708B6FA-E078-4920-9349-3DB81A5AECFA}" presName="topConnNode2" presStyleLbl="node3" presStyleIdx="0" presStyleCnt="0"/>
      <dgm:spPr/>
      <dgm:t>
        <a:bodyPr/>
        <a:lstStyle/>
        <a:p>
          <a:endParaRPr lang="en-US"/>
        </a:p>
      </dgm:t>
    </dgm:pt>
    <dgm:pt modelId="{561922D4-F142-406F-9878-83DBE94C0A2C}" type="pres">
      <dgm:prSet presAssocID="{A708B6FA-E078-4920-9349-3DB81A5AECFA}" presName="hierChild4" presStyleCnt="0"/>
      <dgm:spPr/>
    </dgm:pt>
    <dgm:pt modelId="{66FA2872-2E37-4F4B-8579-9AF0B9C1C3D2}" type="pres">
      <dgm:prSet presAssocID="{A708B6FA-E078-4920-9349-3DB81A5AECFA}" presName="hierChild5" presStyleCnt="0"/>
      <dgm:spPr/>
    </dgm:pt>
    <dgm:pt modelId="{51043730-E809-4C20-A3FD-AE792CEED628}" type="pres">
      <dgm:prSet presAssocID="{26136AB3-1351-4C03-BB3E-057696B05B60}" presName="Name28" presStyleLbl="parChTrans1D3" presStyleIdx="7" presStyleCnt="9"/>
      <dgm:spPr/>
      <dgm:t>
        <a:bodyPr/>
        <a:lstStyle/>
        <a:p>
          <a:endParaRPr lang="en-US"/>
        </a:p>
      </dgm:t>
    </dgm:pt>
    <dgm:pt modelId="{F5176E14-126F-4878-B731-72687287393D}" type="pres">
      <dgm:prSet presAssocID="{043B099E-1746-4A25-AD27-AE473FC2D918}" presName="hierRoot2" presStyleCnt="0">
        <dgm:presLayoutVars>
          <dgm:hierBranch val="init"/>
        </dgm:presLayoutVars>
      </dgm:prSet>
      <dgm:spPr/>
    </dgm:pt>
    <dgm:pt modelId="{D8C037B8-E5F7-4E97-BD86-F9A775922B17}" type="pres">
      <dgm:prSet presAssocID="{043B099E-1746-4A25-AD27-AE473FC2D918}" presName="rootComposite2" presStyleCnt="0"/>
      <dgm:spPr/>
    </dgm:pt>
    <dgm:pt modelId="{8985FE96-6FBE-4BA6-9EE6-9C225CE4A45F}" type="pres">
      <dgm:prSet presAssocID="{043B099E-1746-4A25-AD27-AE473FC2D918}" presName="rootText2" presStyleLbl="alignAcc1" presStyleIdx="0" presStyleCnt="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A4F9928-5275-49D3-83F7-4FC26BBAEA5D}" type="pres">
      <dgm:prSet presAssocID="{043B099E-1746-4A25-AD27-AE473FC2D918}" presName="topArc2" presStyleLbl="parChTrans1D1" presStyleIdx="28" presStyleCnt="32"/>
      <dgm:spPr/>
    </dgm:pt>
    <dgm:pt modelId="{A4DB929D-68A1-4774-AB55-C5CDF2DEE279}" type="pres">
      <dgm:prSet presAssocID="{043B099E-1746-4A25-AD27-AE473FC2D918}" presName="bottomArc2" presStyleLbl="parChTrans1D1" presStyleIdx="29" presStyleCnt="32"/>
      <dgm:spPr/>
    </dgm:pt>
    <dgm:pt modelId="{ABFFA2E9-FDC4-499E-B030-79BD23F7B454}" type="pres">
      <dgm:prSet presAssocID="{043B099E-1746-4A25-AD27-AE473FC2D918}" presName="topConnNode2" presStyleLbl="node3" presStyleIdx="0" presStyleCnt="0"/>
      <dgm:spPr/>
      <dgm:t>
        <a:bodyPr/>
        <a:lstStyle/>
        <a:p>
          <a:endParaRPr lang="en-US"/>
        </a:p>
      </dgm:t>
    </dgm:pt>
    <dgm:pt modelId="{0B178DE7-4072-4B96-A544-1DE08972DE09}" type="pres">
      <dgm:prSet presAssocID="{043B099E-1746-4A25-AD27-AE473FC2D918}" presName="hierChild4" presStyleCnt="0"/>
      <dgm:spPr/>
    </dgm:pt>
    <dgm:pt modelId="{A4D33279-7B36-45C7-8A80-CF77FA7D2258}" type="pres">
      <dgm:prSet presAssocID="{043B099E-1746-4A25-AD27-AE473FC2D918}" presName="hierChild5" presStyleCnt="0"/>
      <dgm:spPr/>
    </dgm:pt>
    <dgm:pt modelId="{C84E4535-588B-423D-8D54-B442AC7919AC}" type="pres">
      <dgm:prSet presAssocID="{BB426D8A-4FDC-449F-ACBF-3DC686CEE7D0}" presName="Name28" presStyleLbl="parChTrans1D3" presStyleIdx="8" presStyleCnt="9"/>
      <dgm:spPr/>
      <dgm:t>
        <a:bodyPr/>
        <a:lstStyle/>
        <a:p>
          <a:endParaRPr lang="en-US"/>
        </a:p>
      </dgm:t>
    </dgm:pt>
    <dgm:pt modelId="{0FB21C75-9BC5-4F4A-9A2A-E8E539BF7318}" type="pres">
      <dgm:prSet presAssocID="{414F4035-DCBD-4632-92B7-C78834266314}" presName="hierRoot2" presStyleCnt="0">
        <dgm:presLayoutVars>
          <dgm:hierBranch val="init"/>
        </dgm:presLayoutVars>
      </dgm:prSet>
      <dgm:spPr/>
    </dgm:pt>
    <dgm:pt modelId="{CA871C00-24BD-454E-B246-C961BFCEC752}" type="pres">
      <dgm:prSet presAssocID="{414F4035-DCBD-4632-92B7-C78834266314}" presName="rootComposite2" presStyleCnt="0"/>
      <dgm:spPr/>
    </dgm:pt>
    <dgm:pt modelId="{F11E047B-AD95-46B1-AC92-A3405CE409CB}" type="pres">
      <dgm:prSet presAssocID="{414F4035-DCBD-4632-92B7-C78834266314}" presName="rootText2" presStyleLbl="alignAcc1" presStyleIdx="0" presStyleCnt="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5BD09EB-42E2-48DA-8103-FDC7BD4E81C1}" type="pres">
      <dgm:prSet presAssocID="{414F4035-DCBD-4632-92B7-C78834266314}" presName="topArc2" presStyleLbl="parChTrans1D1" presStyleIdx="30" presStyleCnt="32"/>
      <dgm:spPr/>
    </dgm:pt>
    <dgm:pt modelId="{CCFFF02A-2376-487A-BB1F-29852F62695F}" type="pres">
      <dgm:prSet presAssocID="{414F4035-DCBD-4632-92B7-C78834266314}" presName="bottomArc2" presStyleLbl="parChTrans1D1" presStyleIdx="31" presStyleCnt="32"/>
      <dgm:spPr/>
    </dgm:pt>
    <dgm:pt modelId="{B03A6DCD-09DA-432C-B914-780F586AFDCE}" type="pres">
      <dgm:prSet presAssocID="{414F4035-DCBD-4632-92B7-C78834266314}" presName="topConnNode2" presStyleLbl="node3" presStyleIdx="0" presStyleCnt="0"/>
      <dgm:spPr/>
      <dgm:t>
        <a:bodyPr/>
        <a:lstStyle/>
        <a:p>
          <a:endParaRPr lang="en-US"/>
        </a:p>
      </dgm:t>
    </dgm:pt>
    <dgm:pt modelId="{B111E56A-2171-4933-BDBC-DF4B5348CCCD}" type="pres">
      <dgm:prSet presAssocID="{414F4035-DCBD-4632-92B7-C78834266314}" presName="hierChild4" presStyleCnt="0"/>
      <dgm:spPr/>
    </dgm:pt>
    <dgm:pt modelId="{90532E02-DB2C-4B99-896A-218267901D9D}" type="pres">
      <dgm:prSet presAssocID="{414F4035-DCBD-4632-92B7-C78834266314}" presName="hierChild5" presStyleCnt="0"/>
      <dgm:spPr/>
    </dgm:pt>
    <dgm:pt modelId="{22AD31C5-7319-4BD4-808A-9FD0112939E6}" type="pres">
      <dgm:prSet presAssocID="{959380DB-B9D0-4EB4-8DC8-DDF0FF1F5FE5}" presName="hierChild5" presStyleCnt="0"/>
      <dgm:spPr/>
    </dgm:pt>
    <dgm:pt modelId="{3AB9B3C8-2ED3-4BDB-9BBE-29109A744DD4}" type="pres">
      <dgm:prSet presAssocID="{36DAFED3-E2D8-4DBD-820C-4AE59D39FE7C}" presName="hierChild3" presStyleCnt="0"/>
      <dgm:spPr/>
    </dgm:pt>
  </dgm:ptLst>
  <dgm:cxnLst>
    <dgm:cxn modelId="{7E063047-DF85-4772-93D7-486893E6DF00}" type="presOf" srcId="{4BC1CAAA-B191-4BB8-8C30-A74DD95810D6}" destId="{933F788D-7DA5-4FF8-8D18-7E37A69F183A}" srcOrd="1" destOrd="0" presId="urn:microsoft.com/office/officeart/2008/layout/HalfCircleOrganizationChart"/>
    <dgm:cxn modelId="{D40AB3D4-952E-42F0-B872-A473D382141D}" srcId="{36DAFED3-E2D8-4DBD-820C-4AE59D39FE7C}" destId="{A432B375-8F8C-45A6-BD24-BBDB8265C9C9}" srcOrd="1" destOrd="0" parTransId="{19AD17C4-C945-4436-AD46-621FFA8E4429}" sibTransId="{212D8657-B39B-4D32-AD09-F4294CD27C08}"/>
    <dgm:cxn modelId="{B813C033-D9AD-490F-9AB6-C9C8E710510D}" srcId="{4BC1CAAA-B191-4BB8-8C30-A74DD95810D6}" destId="{DC4EE4AC-1FDB-463D-B1DF-07C50007E453}" srcOrd="2" destOrd="0" parTransId="{E7CA459E-D04F-41D9-B923-515F6A2E567C}" sibTransId="{60EB966E-B424-429A-A56B-387E1BFF45E7}"/>
    <dgm:cxn modelId="{50E94E09-D3EF-452B-A9E4-EE22122FBF20}" type="presOf" srcId="{4350757E-95D2-4113-AE86-0FA914963B1F}" destId="{3CD23247-CD67-426C-B5C9-63F10F7BB337}" srcOrd="0" destOrd="0" presId="urn:microsoft.com/office/officeart/2008/layout/HalfCircleOrganizationChart"/>
    <dgm:cxn modelId="{FBE728EE-9248-42C2-AE4F-5C07FDA0E65A}" type="presOf" srcId="{A432B375-8F8C-45A6-BD24-BBDB8265C9C9}" destId="{4729AA31-3C4F-4533-B483-34E0CB9E9C0B}" srcOrd="1" destOrd="0" presId="urn:microsoft.com/office/officeart/2008/layout/HalfCircleOrganizationChart"/>
    <dgm:cxn modelId="{6C25D5BC-45CF-4071-B205-377CEDB46172}" srcId="{A432B375-8F8C-45A6-BD24-BBDB8265C9C9}" destId="{4BC1CAAA-B191-4BB8-8C30-A74DD95810D6}" srcOrd="1" destOrd="0" parTransId="{1D80443A-BF73-48E5-BCF2-9F24372FB953}" sibTransId="{CFB659C1-4C64-48AC-A4D2-47A20EF79AFA}"/>
    <dgm:cxn modelId="{E78C3EDA-5165-4055-AB6F-A06B2695A1C9}" type="presOf" srcId="{5F371FAA-6ED7-498C-B7C8-A983141E7C13}" destId="{8D021C8E-BE3C-4486-9316-A40C7098E9B2}" srcOrd="0" destOrd="0" presId="urn:microsoft.com/office/officeart/2008/layout/HalfCircleOrganizationChart"/>
    <dgm:cxn modelId="{052A65B8-4128-4FA2-9BFF-B2FB6E533395}" type="presOf" srcId="{4BC1CAAA-B191-4BB8-8C30-A74DD95810D6}" destId="{AC7221C6-5FA8-41B6-9606-644B3F87662A}" srcOrd="0" destOrd="0" presId="urn:microsoft.com/office/officeart/2008/layout/HalfCircleOrganizationChart"/>
    <dgm:cxn modelId="{F080B88B-F9EE-40B4-BF5A-9AF45FA9C675}" type="presOf" srcId="{F22704B0-BAB1-4E91-B21D-9DB4F85EF07B}" destId="{4DCEE464-964A-4385-8CA6-E3A6FF22726F}" srcOrd="0" destOrd="0" presId="urn:microsoft.com/office/officeart/2008/layout/HalfCircleOrganizationChart"/>
    <dgm:cxn modelId="{4076D206-BDE0-43BF-B236-C9E568DB8B7E}" type="presOf" srcId="{AF8984D6-8D69-4E7D-9057-926A74503FE6}" destId="{DF201138-9BC8-4A71-A0F0-15E577BA2A1C}" srcOrd="0" destOrd="0" presId="urn:microsoft.com/office/officeart/2008/layout/HalfCircleOrganizationChart"/>
    <dgm:cxn modelId="{B3B5E80A-7759-473A-AEE3-02D317474706}" srcId="{F2379D26-4799-49B0-957E-33FA34BEBC39}" destId="{5F371FAA-6ED7-498C-B7C8-A983141E7C13}" srcOrd="0" destOrd="0" parTransId="{AF8984D6-8D69-4E7D-9057-926A74503FE6}" sibTransId="{5B79289A-1DB7-49FB-BCBD-6014E337C33F}"/>
    <dgm:cxn modelId="{A5E73F24-4774-4C68-9465-1E692687C7BC}" type="presOf" srcId="{F6FFB426-9C89-42A9-9B0A-BC5320FD05C6}" destId="{3C89A4E1-BF37-4AC6-8E78-443EA517947D}" srcOrd="1" destOrd="0" presId="urn:microsoft.com/office/officeart/2008/layout/HalfCircleOrganizationChart"/>
    <dgm:cxn modelId="{86CC49F9-F9AA-4BCB-8C11-5F04CB06D3A9}" type="presOf" srcId="{1282E89C-3FAA-458F-B749-67B7D3B4C669}" destId="{8F460C46-9B93-441A-804D-AA1BC47D4D8A}" srcOrd="1" destOrd="0" presId="urn:microsoft.com/office/officeart/2008/layout/HalfCircleOrganizationChart"/>
    <dgm:cxn modelId="{4D250575-5F72-4392-BC4D-C8F8E4C8FF92}" srcId="{36DAFED3-E2D8-4DBD-820C-4AE59D39FE7C}" destId="{F2379D26-4799-49B0-957E-33FA34BEBC39}" srcOrd="0" destOrd="0" parTransId="{5647545B-3BE8-474E-A1A8-F091E9FC61D8}" sibTransId="{E3B98542-BF9E-4864-AC0E-AE8F3F946857}"/>
    <dgm:cxn modelId="{4DB5AFBD-182A-429A-984B-D2BCD6EF2820}" type="presOf" srcId="{5647545B-3BE8-474E-A1A8-F091E9FC61D8}" destId="{1BAF6982-F437-490B-95A5-EB34B1F9A65D}" srcOrd="0" destOrd="0" presId="urn:microsoft.com/office/officeart/2008/layout/HalfCircleOrganizationChart"/>
    <dgm:cxn modelId="{E15B1478-5C48-4A6F-9009-B40F7F3D51F9}" type="presOf" srcId="{F2379D26-4799-49B0-957E-33FA34BEBC39}" destId="{FC5558DF-9DAB-4BE4-91AD-9AEAFFD6B8F4}" srcOrd="0" destOrd="0" presId="urn:microsoft.com/office/officeart/2008/layout/HalfCircleOrganizationChart"/>
    <dgm:cxn modelId="{EC567FA3-91CE-4F38-90F2-88F6638A75FC}" type="presOf" srcId="{6E53E8B8-8A43-43AB-A2D7-DFC17038E19E}" destId="{0B40A8B2-33F8-45F7-8A69-E1274637ECED}" srcOrd="0" destOrd="0" presId="urn:microsoft.com/office/officeart/2008/layout/HalfCircleOrganizationChart"/>
    <dgm:cxn modelId="{ECC89DCE-F1A0-4146-B2AA-1C26C4591191}" type="presOf" srcId="{E7CA459E-D04F-41D9-B923-515F6A2E567C}" destId="{9A9181D0-A813-4830-989B-26BC8077C083}" srcOrd="0" destOrd="0" presId="urn:microsoft.com/office/officeart/2008/layout/HalfCircleOrganizationChart"/>
    <dgm:cxn modelId="{FA0A5A9F-E9A0-4CF0-8EA8-7A52A2EDDB19}" srcId="{E6059350-A795-4D20-8440-DCF4B64EBE60}" destId="{36DAFED3-E2D8-4DBD-820C-4AE59D39FE7C}" srcOrd="0" destOrd="0" parTransId="{C9D01392-D222-4569-A2FD-1A52CF316770}" sibTransId="{074FE6E3-1A03-4E22-BB5F-510BEDC88E26}"/>
    <dgm:cxn modelId="{F25E9AF8-1D05-41A2-97E1-B7FC1B363897}" srcId="{36DAFED3-E2D8-4DBD-820C-4AE59D39FE7C}" destId="{959380DB-B9D0-4EB4-8DC8-DDF0FF1F5FE5}" srcOrd="2" destOrd="0" parTransId="{CAEC1C8D-DF5D-4C3F-9D46-B95CFAD2D52C}" sibTransId="{74B1B414-E303-4197-B2B9-2917B7FD987E}"/>
    <dgm:cxn modelId="{FA34D19A-A665-4B7F-8974-E1C638373B23}" srcId="{F2379D26-4799-49B0-957E-33FA34BEBC39}" destId="{1282E89C-3FAA-458F-B749-67B7D3B4C669}" srcOrd="2" destOrd="0" parTransId="{4350757E-95D2-4113-AE86-0FA914963B1F}" sibTransId="{5C9565FB-6818-4B0A-A308-D1ACF4889F92}"/>
    <dgm:cxn modelId="{523E0C57-52BE-4146-8736-363DE04B5D90}" type="presOf" srcId="{A708B6FA-E078-4920-9349-3DB81A5AECFA}" destId="{8F2CB98B-9AE6-46F5-90F5-6F6E7AA17052}" srcOrd="1" destOrd="0" presId="urn:microsoft.com/office/officeart/2008/layout/HalfCircleOrganizationChart"/>
    <dgm:cxn modelId="{11040F92-C9DE-496B-8003-54186968B276}" type="presOf" srcId="{F6079A27-C9C0-46C2-8339-28D4C4A06333}" destId="{F73A8F6A-7CA1-466B-87E3-3D2B9EC88D1B}" srcOrd="0" destOrd="0" presId="urn:microsoft.com/office/officeart/2008/layout/HalfCircleOrganizationChart"/>
    <dgm:cxn modelId="{F5495E14-2D5B-4F09-8FD5-DB7F6242FB1B}" type="presOf" srcId="{1282E89C-3FAA-458F-B749-67B7D3B4C669}" destId="{C89C5999-79C0-4FE6-AA0F-9B5CEC2D37D3}" srcOrd="0" destOrd="0" presId="urn:microsoft.com/office/officeart/2008/layout/HalfCircleOrganizationChart"/>
    <dgm:cxn modelId="{73EA0AC6-AFAA-44F6-ACAD-F81F197E91EB}" type="presOf" srcId="{E6059350-A795-4D20-8440-DCF4B64EBE60}" destId="{167BA478-7F05-49BD-B961-AF5F6192C8E9}" srcOrd="0" destOrd="0" presId="urn:microsoft.com/office/officeart/2008/layout/HalfCircleOrganizationChart"/>
    <dgm:cxn modelId="{4A80D99F-51C8-441F-80DF-5FD69A0C7068}" type="presOf" srcId="{84F54D74-79FD-4A62-9149-9360360541D2}" destId="{CFF1DF1B-358F-4CF0-8967-947A7C6FEE31}" srcOrd="1" destOrd="0" presId="urn:microsoft.com/office/officeart/2008/layout/HalfCircleOrganizationChart"/>
    <dgm:cxn modelId="{06F57241-69BE-4A2D-A584-193947201CD1}" type="presOf" srcId="{043B099E-1746-4A25-AD27-AE473FC2D918}" destId="{8985FE96-6FBE-4BA6-9EE6-9C225CE4A45F}" srcOrd="0" destOrd="0" presId="urn:microsoft.com/office/officeart/2008/layout/HalfCircleOrganizationChart"/>
    <dgm:cxn modelId="{DC2AD573-0658-464B-A216-248E7F945AC1}" type="presOf" srcId="{36DAFED3-E2D8-4DBD-820C-4AE59D39FE7C}" destId="{4E691AFB-8D20-496F-9A99-4D21C5C25AD9}" srcOrd="1" destOrd="0" presId="urn:microsoft.com/office/officeart/2008/layout/HalfCircleOrganizationChart"/>
    <dgm:cxn modelId="{3BFF4AA2-D009-448B-8F07-6CDA451E4ED7}" type="presOf" srcId="{84F54D74-79FD-4A62-9149-9360360541D2}" destId="{18381A3A-C010-4E6E-B1CB-C86953B55496}" srcOrd="0" destOrd="0" presId="urn:microsoft.com/office/officeart/2008/layout/HalfCircleOrganizationChart"/>
    <dgm:cxn modelId="{FC804963-64D4-4F99-BF28-A2997DF7B0A8}" type="presOf" srcId="{A708B6FA-E078-4920-9349-3DB81A5AECFA}" destId="{AA1D80AF-2230-4023-9B80-94D6083FB497}" srcOrd="0" destOrd="0" presId="urn:microsoft.com/office/officeart/2008/layout/HalfCircleOrganizationChart"/>
    <dgm:cxn modelId="{EA0995B2-151B-41C7-8161-0650A8C2AACC}" type="presOf" srcId="{62CEEFC9-9D11-4FDA-887B-2968BFB361F6}" destId="{26596E69-EFDB-4115-B750-9EFA47AFFD36}" srcOrd="1" destOrd="0" presId="urn:microsoft.com/office/officeart/2008/layout/HalfCircleOrganizationChart"/>
    <dgm:cxn modelId="{B05AB80B-D550-47ED-AF35-5454A4678255}" srcId="{959380DB-B9D0-4EB4-8DC8-DDF0FF1F5FE5}" destId="{A708B6FA-E078-4920-9349-3DB81A5AECFA}" srcOrd="0" destOrd="0" parTransId="{35CEF2AB-FE0A-45BD-A878-32DF7073E973}" sibTransId="{6DE597A9-BDF7-4B80-8AAF-478D3588AC04}"/>
    <dgm:cxn modelId="{69893606-789B-4951-A322-A4BFEEF42991}" type="presOf" srcId="{19AD17C4-C945-4436-AD46-621FFA8E4429}" destId="{20A5DC87-D98A-4387-A113-2E2A26EAC393}" srcOrd="0" destOrd="0" presId="urn:microsoft.com/office/officeart/2008/layout/HalfCircleOrganizationChart"/>
    <dgm:cxn modelId="{BB1CB992-BADD-4604-BAA2-3374C507D695}" srcId="{4BC1CAAA-B191-4BB8-8C30-A74DD95810D6}" destId="{1D7EF784-09AD-4D58-8479-CCB5359E5A1D}" srcOrd="1" destOrd="0" parTransId="{67555E08-DF78-4081-8F46-80C213CAEB34}" sibTransId="{DA4BB871-F876-4C1C-83A1-75872B5E861B}"/>
    <dgm:cxn modelId="{C3541DFB-437C-49DD-B1DF-5967305188F8}" type="presOf" srcId="{1D7EF784-09AD-4D58-8479-CCB5359E5A1D}" destId="{BCEC75A5-6FAB-48BE-AD9E-AAA029D16314}" srcOrd="1" destOrd="0" presId="urn:microsoft.com/office/officeart/2008/layout/HalfCircleOrganizationChart"/>
    <dgm:cxn modelId="{9616A4B0-3274-4CC8-871B-C878C7F614E1}" type="presOf" srcId="{959380DB-B9D0-4EB4-8DC8-DDF0FF1F5FE5}" destId="{DBAD86AA-FE3F-4BFC-B710-D867920CBE2F}" srcOrd="1" destOrd="0" presId="urn:microsoft.com/office/officeart/2008/layout/HalfCircleOrganizationChart"/>
    <dgm:cxn modelId="{E75D2D7D-CB9F-4ECE-846B-94B7324DFF48}" type="presOf" srcId="{35CEF2AB-FE0A-45BD-A878-32DF7073E973}" destId="{4668126E-CC08-4FF3-95D7-775BC03699BC}" srcOrd="0" destOrd="0" presId="urn:microsoft.com/office/officeart/2008/layout/HalfCircleOrganizationChart"/>
    <dgm:cxn modelId="{CADCFFF2-B1B5-4430-98CA-7832D313BD3A}" type="presOf" srcId="{62CEEFC9-9D11-4FDA-887B-2968BFB361F6}" destId="{63093B33-F083-4BE9-983B-470AEA8EDF7C}" srcOrd="0" destOrd="0" presId="urn:microsoft.com/office/officeart/2008/layout/HalfCircleOrganizationChart"/>
    <dgm:cxn modelId="{280C7FA1-C92E-4A9A-BC9D-6C08CF9715B4}" type="presOf" srcId="{959380DB-B9D0-4EB4-8DC8-DDF0FF1F5FE5}" destId="{E1281CB5-BC20-42B6-9427-BA7EBA3F743A}" srcOrd="0" destOrd="0" presId="urn:microsoft.com/office/officeart/2008/layout/HalfCircleOrganizationChart"/>
    <dgm:cxn modelId="{68685AAF-8CA0-429D-9E29-7B0C4E8F9339}" type="presOf" srcId="{414F4035-DCBD-4632-92B7-C78834266314}" destId="{F11E047B-AD95-46B1-AC92-A3405CE409CB}" srcOrd="0" destOrd="0" presId="urn:microsoft.com/office/officeart/2008/layout/HalfCircleOrganizationChart"/>
    <dgm:cxn modelId="{48F61081-5385-4D0E-A0F4-6878DABF0D05}" srcId="{959380DB-B9D0-4EB4-8DC8-DDF0FF1F5FE5}" destId="{043B099E-1746-4A25-AD27-AE473FC2D918}" srcOrd="1" destOrd="0" parTransId="{26136AB3-1351-4C03-BB3E-057696B05B60}" sibTransId="{95A9901C-D152-4720-956B-9204F0A14246}"/>
    <dgm:cxn modelId="{B7D4703C-0C2B-4D3B-AEE1-0B3F4397862E}" type="presOf" srcId="{414F4035-DCBD-4632-92B7-C78834266314}" destId="{B03A6DCD-09DA-432C-B914-780F586AFDCE}" srcOrd="1" destOrd="0" presId="urn:microsoft.com/office/officeart/2008/layout/HalfCircleOrganizationChart"/>
    <dgm:cxn modelId="{62111F71-8EF3-44CA-9DD4-0848A988A481}" type="presOf" srcId="{DC4EE4AC-1FDB-463D-B1DF-07C50007E453}" destId="{620454AB-232F-4EB0-88F3-A8ABE6D3D338}" srcOrd="0" destOrd="0" presId="urn:microsoft.com/office/officeart/2008/layout/HalfCircleOrganizationChart"/>
    <dgm:cxn modelId="{C1A542C4-B35E-4665-97AD-CE633AB41F4D}" type="presOf" srcId="{26136AB3-1351-4C03-BB3E-057696B05B60}" destId="{51043730-E809-4C20-A3FD-AE792CEED628}" srcOrd="0" destOrd="0" presId="urn:microsoft.com/office/officeart/2008/layout/HalfCircleOrganizationChart"/>
    <dgm:cxn modelId="{47B708F6-ABEB-4410-B127-33C888394E4C}" type="presOf" srcId="{F6FFB426-9C89-42A9-9B0A-BC5320FD05C6}" destId="{D6BB7743-D442-4217-9F2D-8A8F6BA3FF7F}" srcOrd="0" destOrd="0" presId="urn:microsoft.com/office/officeart/2008/layout/HalfCircleOrganizationChart"/>
    <dgm:cxn modelId="{E07AA198-E9AE-4B0F-B668-A46AD3BEEA83}" type="presOf" srcId="{CAEC1C8D-DF5D-4C3F-9D46-B95CFAD2D52C}" destId="{F61A8C85-5407-4CEC-8529-3BC463A17B0A}" srcOrd="0" destOrd="0" presId="urn:microsoft.com/office/officeart/2008/layout/HalfCircleOrganizationChart"/>
    <dgm:cxn modelId="{FE7F5667-A867-44A7-B08A-88EA493BAD18}" type="presOf" srcId="{4739A78B-83DC-4836-82D1-2D80291B3FC7}" destId="{5FEF33BC-FF0B-4AE3-B712-B8A040BDC2DA}" srcOrd="0" destOrd="0" presId="urn:microsoft.com/office/officeart/2008/layout/HalfCircleOrganizationChart"/>
    <dgm:cxn modelId="{C7273A83-9D30-4826-8B50-1C3EC7E16C33}" type="presOf" srcId="{A432B375-8F8C-45A6-BD24-BBDB8265C9C9}" destId="{A573CF93-9F61-4C35-9E64-6BB899D4E2A7}" srcOrd="0" destOrd="0" presId="urn:microsoft.com/office/officeart/2008/layout/HalfCircleOrganizationChart"/>
    <dgm:cxn modelId="{DD6F4C7B-3E6C-47C9-89FA-A7AD7D7996CD}" type="presOf" srcId="{DC4EE4AC-1FDB-463D-B1DF-07C50007E453}" destId="{0FFA1278-F36F-4822-B06D-844DB7C759C4}" srcOrd="1" destOrd="0" presId="urn:microsoft.com/office/officeart/2008/layout/HalfCircleOrganizationChart"/>
    <dgm:cxn modelId="{30444900-DC2E-49CC-A30A-F882878BBFEA}" type="presOf" srcId="{5F371FAA-6ED7-498C-B7C8-A983141E7C13}" destId="{4CDBCAE7-269A-48FA-81F5-85FC6D04D9C5}" srcOrd="1" destOrd="0" presId="urn:microsoft.com/office/officeart/2008/layout/HalfCircleOrganizationChart"/>
    <dgm:cxn modelId="{47526048-8D3C-4AA5-80D8-21593D619091}" type="presOf" srcId="{043B099E-1746-4A25-AD27-AE473FC2D918}" destId="{ABFFA2E9-FDC4-499E-B030-79BD23F7B454}" srcOrd="1" destOrd="0" presId="urn:microsoft.com/office/officeart/2008/layout/HalfCircleOrganizationChart"/>
    <dgm:cxn modelId="{F1CBA803-D79A-449C-9979-66C7AC3FE2AE}" type="presOf" srcId="{6B6474E0-60A4-4BF1-8B05-8F3BB9D78940}" destId="{2E8EEDB9-AAD4-4394-8310-5BA9A51C9A23}" srcOrd="1" destOrd="0" presId="urn:microsoft.com/office/officeart/2008/layout/HalfCircleOrganizationChart"/>
    <dgm:cxn modelId="{2B243A42-B98C-404E-B6BD-F003C2F02D96}" type="presOf" srcId="{6B6474E0-60A4-4BF1-8B05-8F3BB9D78940}" destId="{C559217E-1332-46D2-AD0F-E2C21857D43B}" srcOrd="0" destOrd="0" presId="urn:microsoft.com/office/officeart/2008/layout/HalfCircleOrganizationChart"/>
    <dgm:cxn modelId="{FA1C5BD1-2512-4C4A-8154-54CF22F58D0A}" srcId="{4BC1CAAA-B191-4BB8-8C30-A74DD95810D6}" destId="{62CEEFC9-9D11-4FDA-887B-2968BFB361F6}" srcOrd="0" destOrd="0" parTransId="{4739A78B-83DC-4836-82D1-2D80291B3FC7}" sibTransId="{24C6F1DF-E3E0-4153-8D61-D168D9EE032E}"/>
    <dgm:cxn modelId="{31F45630-FCC2-4357-B592-99893163CE3E}" type="presOf" srcId="{67555E08-DF78-4081-8F46-80C213CAEB34}" destId="{7A4CADEE-EF58-4366-ABB9-FCB00193988A}" srcOrd="0" destOrd="0" presId="urn:microsoft.com/office/officeart/2008/layout/HalfCircleOrganizationChart"/>
    <dgm:cxn modelId="{6710065F-BC10-417F-B183-1B9595710EDE}" srcId="{A432B375-8F8C-45A6-BD24-BBDB8265C9C9}" destId="{6B6474E0-60A4-4BF1-8B05-8F3BB9D78940}" srcOrd="0" destOrd="0" parTransId="{F6079A27-C9C0-46C2-8339-28D4C4A06333}" sibTransId="{0ADF1D4F-B5DA-4694-AA1F-0EAD193B040D}"/>
    <dgm:cxn modelId="{7C591B35-2A09-4F16-A03E-126867476AEC}" type="presOf" srcId="{F2379D26-4799-49B0-957E-33FA34BEBC39}" destId="{870891EE-4663-47AE-9B0F-89963212EE74}" srcOrd="1" destOrd="0" presId="urn:microsoft.com/office/officeart/2008/layout/HalfCircleOrganizationChart"/>
    <dgm:cxn modelId="{49566A59-4496-46D3-9F4D-AFAC52D904B3}" type="presOf" srcId="{BB426D8A-4FDC-449F-ACBF-3DC686CEE7D0}" destId="{C84E4535-588B-423D-8D54-B442AC7919AC}" srcOrd="0" destOrd="0" presId="urn:microsoft.com/office/officeart/2008/layout/HalfCircleOrganizationChart"/>
    <dgm:cxn modelId="{5DBD7419-9982-4937-9B4E-97BA5BB5FCDE}" srcId="{F2379D26-4799-49B0-957E-33FA34BEBC39}" destId="{84F54D74-79FD-4A62-9149-9360360541D2}" srcOrd="1" destOrd="0" parTransId="{6E53E8B8-8A43-43AB-A2D7-DFC17038E19E}" sibTransId="{18CE042B-9CC3-40F8-91F2-6DCFF597E70A}"/>
    <dgm:cxn modelId="{B3EB9914-FAE8-4BE9-8490-0F5F14B186E9}" type="presOf" srcId="{1D7EF784-09AD-4D58-8479-CCB5359E5A1D}" destId="{11C045E2-A35B-4209-9DF7-A922BF117EFB}" srcOrd="0" destOrd="0" presId="urn:microsoft.com/office/officeart/2008/layout/HalfCircleOrganizationChart"/>
    <dgm:cxn modelId="{89F7B911-59AF-45B0-8A33-3E0BE0C4B311}" type="presOf" srcId="{1D80443A-BF73-48E5-BCF2-9F24372FB953}" destId="{51A61F64-60A5-4D30-A81C-BF757469673B}" srcOrd="0" destOrd="0" presId="urn:microsoft.com/office/officeart/2008/layout/HalfCircleOrganizationChart"/>
    <dgm:cxn modelId="{A4777958-C40E-4BA2-BDB2-73A1F95A9D07}" type="presOf" srcId="{36DAFED3-E2D8-4DBD-820C-4AE59D39FE7C}" destId="{F90875A0-7FE0-476C-AE4D-217936EAF9BD}" srcOrd="0" destOrd="0" presId="urn:microsoft.com/office/officeart/2008/layout/HalfCircleOrganizationChart"/>
    <dgm:cxn modelId="{156C89AE-D4AF-43F8-868A-165C2D19D719}" srcId="{F2379D26-4799-49B0-957E-33FA34BEBC39}" destId="{F6FFB426-9C89-42A9-9B0A-BC5320FD05C6}" srcOrd="3" destOrd="0" parTransId="{F22704B0-BAB1-4E91-B21D-9DB4F85EF07B}" sibTransId="{1632D90B-9162-4863-AB89-5A63C9355B5B}"/>
    <dgm:cxn modelId="{FB213DBB-555C-45DF-A91C-0CFB1B019130}" srcId="{959380DB-B9D0-4EB4-8DC8-DDF0FF1F5FE5}" destId="{414F4035-DCBD-4632-92B7-C78834266314}" srcOrd="2" destOrd="0" parTransId="{BB426D8A-4FDC-449F-ACBF-3DC686CEE7D0}" sibTransId="{55745ADF-C1E1-40E1-9D70-5871779BB3A3}"/>
    <dgm:cxn modelId="{9F4024D8-3B52-4ADC-9DB4-C8216176BBC9}" type="presParOf" srcId="{167BA478-7F05-49BD-B961-AF5F6192C8E9}" destId="{A7489210-B601-4805-9DCE-500723216231}" srcOrd="0" destOrd="0" presId="urn:microsoft.com/office/officeart/2008/layout/HalfCircleOrganizationChart"/>
    <dgm:cxn modelId="{C26C22BD-30F6-4F26-A523-0E05E6667643}" type="presParOf" srcId="{A7489210-B601-4805-9DCE-500723216231}" destId="{459EF13F-F93F-4048-A4AD-D15A5E678F25}" srcOrd="0" destOrd="0" presId="urn:microsoft.com/office/officeart/2008/layout/HalfCircleOrganizationChart"/>
    <dgm:cxn modelId="{55BEE1B0-3CE2-40B1-811F-2A0D96C38E54}" type="presParOf" srcId="{459EF13F-F93F-4048-A4AD-D15A5E678F25}" destId="{F90875A0-7FE0-476C-AE4D-217936EAF9BD}" srcOrd="0" destOrd="0" presId="urn:microsoft.com/office/officeart/2008/layout/HalfCircleOrganizationChart"/>
    <dgm:cxn modelId="{A63C7C92-45B9-4218-BB27-FC16A3A64388}" type="presParOf" srcId="{459EF13F-F93F-4048-A4AD-D15A5E678F25}" destId="{9F9C7B3A-13A3-41A5-910B-506D5B508F86}" srcOrd="1" destOrd="0" presId="urn:microsoft.com/office/officeart/2008/layout/HalfCircleOrganizationChart"/>
    <dgm:cxn modelId="{3C33C5D4-3B39-4A47-9517-D5C4817C7C83}" type="presParOf" srcId="{459EF13F-F93F-4048-A4AD-D15A5E678F25}" destId="{DED36318-615F-4B2C-873C-72A537D02464}" srcOrd="2" destOrd="0" presId="urn:microsoft.com/office/officeart/2008/layout/HalfCircleOrganizationChart"/>
    <dgm:cxn modelId="{55F3B20F-6F2C-49FE-B7A7-8DA73A43D09A}" type="presParOf" srcId="{459EF13F-F93F-4048-A4AD-D15A5E678F25}" destId="{4E691AFB-8D20-496F-9A99-4D21C5C25AD9}" srcOrd="3" destOrd="0" presId="urn:microsoft.com/office/officeart/2008/layout/HalfCircleOrganizationChart"/>
    <dgm:cxn modelId="{144B2845-ED8D-48F7-8B02-6CA14D44770C}" type="presParOf" srcId="{A7489210-B601-4805-9DCE-500723216231}" destId="{29B4AE93-C541-4151-AEBF-009EA08747DC}" srcOrd="1" destOrd="0" presId="urn:microsoft.com/office/officeart/2008/layout/HalfCircleOrganizationChart"/>
    <dgm:cxn modelId="{A3B8B6AF-1A78-497E-A303-A7EF18D0AE8F}" type="presParOf" srcId="{29B4AE93-C541-4151-AEBF-009EA08747DC}" destId="{1BAF6982-F437-490B-95A5-EB34B1F9A65D}" srcOrd="0" destOrd="0" presId="urn:microsoft.com/office/officeart/2008/layout/HalfCircleOrganizationChart"/>
    <dgm:cxn modelId="{D796D6BF-8859-42AF-81DF-B9EBFF437A74}" type="presParOf" srcId="{29B4AE93-C541-4151-AEBF-009EA08747DC}" destId="{D04A0790-2383-4C36-A01F-C6543022AE73}" srcOrd="1" destOrd="0" presId="urn:microsoft.com/office/officeart/2008/layout/HalfCircleOrganizationChart"/>
    <dgm:cxn modelId="{97998EB6-0C99-4AB7-9650-A26B4F155597}" type="presParOf" srcId="{D04A0790-2383-4C36-A01F-C6543022AE73}" destId="{14D094EC-9FEC-434E-A5BE-592D6E1E5AAD}" srcOrd="0" destOrd="0" presId="urn:microsoft.com/office/officeart/2008/layout/HalfCircleOrganizationChart"/>
    <dgm:cxn modelId="{B4F6D73D-2958-4BD2-8763-9885286E4DA8}" type="presParOf" srcId="{14D094EC-9FEC-434E-A5BE-592D6E1E5AAD}" destId="{FC5558DF-9DAB-4BE4-91AD-9AEAFFD6B8F4}" srcOrd="0" destOrd="0" presId="urn:microsoft.com/office/officeart/2008/layout/HalfCircleOrganizationChart"/>
    <dgm:cxn modelId="{E9C28144-1187-41A5-98C8-65343F2EBB50}" type="presParOf" srcId="{14D094EC-9FEC-434E-A5BE-592D6E1E5AAD}" destId="{BC674747-F89A-4892-B7DC-6F0626F3847C}" srcOrd="1" destOrd="0" presId="urn:microsoft.com/office/officeart/2008/layout/HalfCircleOrganizationChart"/>
    <dgm:cxn modelId="{628536B5-D6A7-4CB3-A24F-EF0134BD30C6}" type="presParOf" srcId="{14D094EC-9FEC-434E-A5BE-592D6E1E5AAD}" destId="{E0499C28-2A03-4355-A38D-7B1221E2851A}" srcOrd="2" destOrd="0" presId="urn:microsoft.com/office/officeart/2008/layout/HalfCircleOrganizationChart"/>
    <dgm:cxn modelId="{CDB86A1F-8D1D-4AE5-9F7A-A77A13F238F2}" type="presParOf" srcId="{14D094EC-9FEC-434E-A5BE-592D6E1E5AAD}" destId="{870891EE-4663-47AE-9B0F-89963212EE74}" srcOrd="3" destOrd="0" presId="urn:microsoft.com/office/officeart/2008/layout/HalfCircleOrganizationChart"/>
    <dgm:cxn modelId="{A7462905-0C02-4AA8-9433-C1F3CDCA5E28}" type="presParOf" srcId="{D04A0790-2383-4C36-A01F-C6543022AE73}" destId="{A9CC9AF2-33E7-45A2-92D5-81D008293473}" srcOrd="1" destOrd="0" presId="urn:microsoft.com/office/officeart/2008/layout/HalfCircleOrganizationChart"/>
    <dgm:cxn modelId="{823F8448-C53F-4F81-8650-F69462BBA3AC}" type="presParOf" srcId="{A9CC9AF2-33E7-45A2-92D5-81D008293473}" destId="{DF201138-9BC8-4A71-A0F0-15E577BA2A1C}" srcOrd="0" destOrd="0" presId="urn:microsoft.com/office/officeart/2008/layout/HalfCircleOrganizationChart"/>
    <dgm:cxn modelId="{43187366-6DDC-4A49-862F-B5FCBE826292}" type="presParOf" srcId="{A9CC9AF2-33E7-45A2-92D5-81D008293473}" destId="{6002B567-7A6F-4017-9827-AE91B08AA385}" srcOrd="1" destOrd="0" presId="urn:microsoft.com/office/officeart/2008/layout/HalfCircleOrganizationChart"/>
    <dgm:cxn modelId="{84EF6541-3E75-4F89-A64B-91CA4466986C}" type="presParOf" srcId="{6002B567-7A6F-4017-9827-AE91B08AA385}" destId="{430A68BC-D3F1-4790-9DF8-CBD4AF6DD98E}" srcOrd="0" destOrd="0" presId="urn:microsoft.com/office/officeart/2008/layout/HalfCircleOrganizationChart"/>
    <dgm:cxn modelId="{6F62C401-10D8-4655-ABE1-1747A4181F31}" type="presParOf" srcId="{430A68BC-D3F1-4790-9DF8-CBD4AF6DD98E}" destId="{8D021C8E-BE3C-4486-9316-A40C7098E9B2}" srcOrd="0" destOrd="0" presId="urn:microsoft.com/office/officeart/2008/layout/HalfCircleOrganizationChart"/>
    <dgm:cxn modelId="{4DBA566E-1FCE-411A-80E2-FB30E58A03DD}" type="presParOf" srcId="{430A68BC-D3F1-4790-9DF8-CBD4AF6DD98E}" destId="{5DDE2C88-E76E-4B17-AD3C-1ED51B974F81}" srcOrd="1" destOrd="0" presId="urn:microsoft.com/office/officeart/2008/layout/HalfCircleOrganizationChart"/>
    <dgm:cxn modelId="{039F7286-82DD-4665-8BC5-2BCBF0580649}" type="presParOf" srcId="{430A68BC-D3F1-4790-9DF8-CBD4AF6DD98E}" destId="{F4A5DA2B-252A-40AE-BFD2-030E813D31FA}" srcOrd="2" destOrd="0" presId="urn:microsoft.com/office/officeart/2008/layout/HalfCircleOrganizationChart"/>
    <dgm:cxn modelId="{62A0EA02-71E2-4AF3-B3E2-34C700BBF899}" type="presParOf" srcId="{430A68BC-D3F1-4790-9DF8-CBD4AF6DD98E}" destId="{4CDBCAE7-269A-48FA-81F5-85FC6D04D9C5}" srcOrd="3" destOrd="0" presId="urn:microsoft.com/office/officeart/2008/layout/HalfCircleOrganizationChart"/>
    <dgm:cxn modelId="{BBF371DE-0AC1-4911-84E4-4C932EDBEAF8}" type="presParOf" srcId="{6002B567-7A6F-4017-9827-AE91B08AA385}" destId="{B568D457-C25E-4F0A-9BC6-62B8756C1E5C}" srcOrd="1" destOrd="0" presId="urn:microsoft.com/office/officeart/2008/layout/HalfCircleOrganizationChart"/>
    <dgm:cxn modelId="{F1D829CA-8107-4F34-A59E-AE57027AEB49}" type="presParOf" srcId="{6002B567-7A6F-4017-9827-AE91B08AA385}" destId="{D35E9DBF-B93C-4C36-8DB3-C2028D6BE42E}" srcOrd="2" destOrd="0" presId="urn:microsoft.com/office/officeart/2008/layout/HalfCircleOrganizationChart"/>
    <dgm:cxn modelId="{F06D5B58-2715-4E66-8F66-B42AED867017}" type="presParOf" srcId="{A9CC9AF2-33E7-45A2-92D5-81D008293473}" destId="{0B40A8B2-33F8-45F7-8A69-E1274637ECED}" srcOrd="2" destOrd="0" presId="urn:microsoft.com/office/officeart/2008/layout/HalfCircleOrganizationChart"/>
    <dgm:cxn modelId="{BADB159C-3C6E-417F-9FF3-35B8231146F7}" type="presParOf" srcId="{A9CC9AF2-33E7-45A2-92D5-81D008293473}" destId="{74A89981-CF3D-4950-8979-2B84C7807D91}" srcOrd="3" destOrd="0" presId="urn:microsoft.com/office/officeart/2008/layout/HalfCircleOrganizationChart"/>
    <dgm:cxn modelId="{ADC757BA-5B86-4324-B0A9-1442E6B55EDF}" type="presParOf" srcId="{74A89981-CF3D-4950-8979-2B84C7807D91}" destId="{764D6203-43AD-48B9-85D9-2998EB1CE0C4}" srcOrd="0" destOrd="0" presId="urn:microsoft.com/office/officeart/2008/layout/HalfCircleOrganizationChart"/>
    <dgm:cxn modelId="{5C61C70C-D673-48D7-AF92-7A4BD6C800EF}" type="presParOf" srcId="{764D6203-43AD-48B9-85D9-2998EB1CE0C4}" destId="{18381A3A-C010-4E6E-B1CB-C86953B55496}" srcOrd="0" destOrd="0" presId="urn:microsoft.com/office/officeart/2008/layout/HalfCircleOrganizationChart"/>
    <dgm:cxn modelId="{F90F2335-B15B-4529-90A1-C0AE0827CBE1}" type="presParOf" srcId="{764D6203-43AD-48B9-85D9-2998EB1CE0C4}" destId="{177BA5F4-AEFD-4256-A708-77D0ACA24FD5}" srcOrd="1" destOrd="0" presId="urn:microsoft.com/office/officeart/2008/layout/HalfCircleOrganizationChart"/>
    <dgm:cxn modelId="{1BFF0AF3-12E7-42FB-9F1F-3E48CA935B56}" type="presParOf" srcId="{764D6203-43AD-48B9-85D9-2998EB1CE0C4}" destId="{D728B52B-A85C-4DE7-939D-AB3B7C5CA58F}" srcOrd="2" destOrd="0" presId="urn:microsoft.com/office/officeart/2008/layout/HalfCircleOrganizationChart"/>
    <dgm:cxn modelId="{47C95134-EF2A-4A5F-83F2-58157A5644DB}" type="presParOf" srcId="{764D6203-43AD-48B9-85D9-2998EB1CE0C4}" destId="{CFF1DF1B-358F-4CF0-8967-947A7C6FEE31}" srcOrd="3" destOrd="0" presId="urn:microsoft.com/office/officeart/2008/layout/HalfCircleOrganizationChart"/>
    <dgm:cxn modelId="{3DB9FEC1-E1A0-497F-B8A9-681EE1CC5742}" type="presParOf" srcId="{74A89981-CF3D-4950-8979-2B84C7807D91}" destId="{A6456C59-3D3C-4BB8-9BF2-5E9C520965E9}" srcOrd="1" destOrd="0" presId="urn:microsoft.com/office/officeart/2008/layout/HalfCircleOrganizationChart"/>
    <dgm:cxn modelId="{89B06FCD-3D40-4F25-AB9A-6847BDFB582E}" type="presParOf" srcId="{74A89981-CF3D-4950-8979-2B84C7807D91}" destId="{EBA91475-B011-44A3-B87F-5EFCC8AA7571}" srcOrd="2" destOrd="0" presId="urn:microsoft.com/office/officeart/2008/layout/HalfCircleOrganizationChart"/>
    <dgm:cxn modelId="{3AF1341A-98CD-4DC8-9CFB-94C89B921BED}" type="presParOf" srcId="{A9CC9AF2-33E7-45A2-92D5-81D008293473}" destId="{3CD23247-CD67-426C-B5C9-63F10F7BB337}" srcOrd="4" destOrd="0" presId="urn:microsoft.com/office/officeart/2008/layout/HalfCircleOrganizationChart"/>
    <dgm:cxn modelId="{3A0AB7A6-059E-4E6B-B74A-30DB0E15A1B0}" type="presParOf" srcId="{A9CC9AF2-33E7-45A2-92D5-81D008293473}" destId="{E06B4802-320C-4FA0-BA4A-CD9305275A20}" srcOrd="5" destOrd="0" presId="urn:microsoft.com/office/officeart/2008/layout/HalfCircleOrganizationChart"/>
    <dgm:cxn modelId="{5E36526C-3634-4769-9F4F-F461F22CFA31}" type="presParOf" srcId="{E06B4802-320C-4FA0-BA4A-CD9305275A20}" destId="{78859C3A-2976-45BB-BBE6-B2E2BDD12E13}" srcOrd="0" destOrd="0" presId="urn:microsoft.com/office/officeart/2008/layout/HalfCircleOrganizationChart"/>
    <dgm:cxn modelId="{6CA2C050-B7F9-474D-BC31-43D1C7EA5C73}" type="presParOf" srcId="{78859C3A-2976-45BB-BBE6-B2E2BDD12E13}" destId="{C89C5999-79C0-4FE6-AA0F-9B5CEC2D37D3}" srcOrd="0" destOrd="0" presId="urn:microsoft.com/office/officeart/2008/layout/HalfCircleOrganizationChart"/>
    <dgm:cxn modelId="{F35920F1-102C-4452-B31A-7ED9685A2C83}" type="presParOf" srcId="{78859C3A-2976-45BB-BBE6-B2E2BDD12E13}" destId="{666E5C70-CA6F-4F80-BA21-AF6D4D08B957}" srcOrd="1" destOrd="0" presId="urn:microsoft.com/office/officeart/2008/layout/HalfCircleOrganizationChart"/>
    <dgm:cxn modelId="{79E7A459-51B5-454D-B799-726B3E6A436C}" type="presParOf" srcId="{78859C3A-2976-45BB-BBE6-B2E2BDD12E13}" destId="{0CFFFBB9-400D-4C4D-AC97-46879FA6CFF8}" srcOrd="2" destOrd="0" presId="urn:microsoft.com/office/officeart/2008/layout/HalfCircleOrganizationChart"/>
    <dgm:cxn modelId="{E391C531-9B56-44B8-89A5-BE9DF883C376}" type="presParOf" srcId="{78859C3A-2976-45BB-BBE6-B2E2BDD12E13}" destId="{8F460C46-9B93-441A-804D-AA1BC47D4D8A}" srcOrd="3" destOrd="0" presId="urn:microsoft.com/office/officeart/2008/layout/HalfCircleOrganizationChart"/>
    <dgm:cxn modelId="{0F7293DF-9A15-4C28-AF0E-8A60E1A1948D}" type="presParOf" srcId="{E06B4802-320C-4FA0-BA4A-CD9305275A20}" destId="{F75C9B32-93EC-4FBC-A5FA-D58524CF6905}" srcOrd="1" destOrd="0" presId="urn:microsoft.com/office/officeart/2008/layout/HalfCircleOrganizationChart"/>
    <dgm:cxn modelId="{FC49B22A-7616-4D9F-A4D1-9E9112862170}" type="presParOf" srcId="{E06B4802-320C-4FA0-BA4A-CD9305275A20}" destId="{57553981-0660-43D4-89D4-64CF65E105A4}" srcOrd="2" destOrd="0" presId="urn:microsoft.com/office/officeart/2008/layout/HalfCircleOrganizationChart"/>
    <dgm:cxn modelId="{63940335-CC2D-487C-AB6E-3123F1CAE1FD}" type="presParOf" srcId="{A9CC9AF2-33E7-45A2-92D5-81D008293473}" destId="{4DCEE464-964A-4385-8CA6-E3A6FF22726F}" srcOrd="6" destOrd="0" presId="urn:microsoft.com/office/officeart/2008/layout/HalfCircleOrganizationChart"/>
    <dgm:cxn modelId="{646B447D-3605-4E0F-A89E-1033A44081DE}" type="presParOf" srcId="{A9CC9AF2-33E7-45A2-92D5-81D008293473}" destId="{2541EBA2-8EDF-485F-BB67-12D3481A8C48}" srcOrd="7" destOrd="0" presId="urn:microsoft.com/office/officeart/2008/layout/HalfCircleOrganizationChart"/>
    <dgm:cxn modelId="{B091A66C-D1C6-434F-9EC8-E29EEAD87CAC}" type="presParOf" srcId="{2541EBA2-8EDF-485F-BB67-12D3481A8C48}" destId="{780443F9-8B93-4D71-96D9-00A5A8110D0B}" srcOrd="0" destOrd="0" presId="urn:microsoft.com/office/officeart/2008/layout/HalfCircleOrganizationChart"/>
    <dgm:cxn modelId="{965090F3-D846-40FB-A48D-050959C31946}" type="presParOf" srcId="{780443F9-8B93-4D71-96D9-00A5A8110D0B}" destId="{D6BB7743-D442-4217-9F2D-8A8F6BA3FF7F}" srcOrd="0" destOrd="0" presId="urn:microsoft.com/office/officeart/2008/layout/HalfCircleOrganizationChart"/>
    <dgm:cxn modelId="{C489134A-5B3F-42A4-974F-F5FB02AF5F0E}" type="presParOf" srcId="{780443F9-8B93-4D71-96D9-00A5A8110D0B}" destId="{78FCA2AB-ADD6-47F6-9BCC-8DC82960F967}" srcOrd="1" destOrd="0" presId="urn:microsoft.com/office/officeart/2008/layout/HalfCircleOrganizationChart"/>
    <dgm:cxn modelId="{1510A502-CDB4-418B-B382-4D8575CD4F42}" type="presParOf" srcId="{780443F9-8B93-4D71-96D9-00A5A8110D0B}" destId="{7E2FB6D3-56F3-4D0A-9F0A-AC76B08F682D}" srcOrd="2" destOrd="0" presId="urn:microsoft.com/office/officeart/2008/layout/HalfCircleOrganizationChart"/>
    <dgm:cxn modelId="{50116548-BEDE-4F1E-9CEC-BF53C66D9FEA}" type="presParOf" srcId="{780443F9-8B93-4D71-96D9-00A5A8110D0B}" destId="{3C89A4E1-BF37-4AC6-8E78-443EA517947D}" srcOrd="3" destOrd="0" presId="urn:microsoft.com/office/officeart/2008/layout/HalfCircleOrganizationChart"/>
    <dgm:cxn modelId="{A1832B10-0907-47C2-AA44-AD82E590A1FF}" type="presParOf" srcId="{2541EBA2-8EDF-485F-BB67-12D3481A8C48}" destId="{EEDA4047-F7CA-443B-9EAE-51191F471F43}" srcOrd="1" destOrd="0" presId="urn:microsoft.com/office/officeart/2008/layout/HalfCircleOrganizationChart"/>
    <dgm:cxn modelId="{2704F1B7-5EE4-43CA-A04D-E6C234458A0C}" type="presParOf" srcId="{2541EBA2-8EDF-485F-BB67-12D3481A8C48}" destId="{21C2C80F-D565-4DAD-B230-BFE41778F1F3}" srcOrd="2" destOrd="0" presId="urn:microsoft.com/office/officeart/2008/layout/HalfCircleOrganizationChart"/>
    <dgm:cxn modelId="{A07EEC6B-DE69-4CAE-A80D-48561A48A1B0}" type="presParOf" srcId="{D04A0790-2383-4C36-A01F-C6543022AE73}" destId="{A91989B1-B760-46DA-8AF4-A3C49AE6DC5D}" srcOrd="2" destOrd="0" presId="urn:microsoft.com/office/officeart/2008/layout/HalfCircleOrganizationChart"/>
    <dgm:cxn modelId="{7AD6FF9B-55DA-4849-BC0D-778A0F21112D}" type="presParOf" srcId="{29B4AE93-C541-4151-AEBF-009EA08747DC}" destId="{20A5DC87-D98A-4387-A113-2E2A26EAC393}" srcOrd="2" destOrd="0" presId="urn:microsoft.com/office/officeart/2008/layout/HalfCircleOrganizationChart"/>
    <dgm:cxn modelId="{0245CEFC-0901-4247-9443-B6D1DEE40895}" type="presParOf" srcId="{29B4AE93-C541-4151-AEBF-009EA08747DC}" destId="{3E7A4B0F-4777-4B8F-94AC-F2CE1CA9CA6C}" srcOrd="3" destOrd="0" presId="urn:microsoft.com/office/officeart/2008/layout/HalfCircleOrganizationChart"/>
    <dgm:cxn modelId="{47556197-280B-40A5-9B10-5E4DBBEBB0C0}" type="presParOf" srcId="{3E7A4B0F-4777-4B8F-94AC-F2CE1CA9CA6C}" destId="{A07493FE-D4D6-4DAE-857D-C6FAA79E0C78}" srcOrd="0" destOrd="0" presId="urn:microsoft.com/office/officeart/2008/layout/HalfCircleOrganizationChart"/>
    <dgm:cxn modelId="{8BA982EA-137E-4C42-AE84-BAB35D265F06}" type="presParOf" srcId="{A07493FE-D4D6-4DAE-857D-C6FAA79E0C78}" destId="{A573CF93-9F61-4C35-9E64-6BB899D4E2A7}" srcOrd="0" destOrd="0" presId="urn:microsoft.com/office/officeart/2008/layout/HalfCircleOrganizationChart"/>
    <dgm:cxn modelId="{C2B4BF47-C3DE-4087-AED9-203E8C808385}" type="presParOf" srcId="{A07493FE-D4D6-4DAE-857D-C6FAA79E0C78}" destId="{11176BE0-B95D-4F88-A64B-5C3736954AA6}" srcOrd="1" destOrd="0" presId="urn:microsoft.com/office/officeart/2008/layout/HalfCircleOrganizationChart"/>
    <dgm:cxn modelId="{182B408E-8B0F-4D70-A18E-130EE1BDE86F}" type="presParOf" srcId="{A07493FE-D4D6-4DAE-857D-C6FAA79E0C78}" destId="{8A2799E2-21B2-4C26-90EA-E888A30DD3F7}" srcOrd="2" destOrd="0" presId="urn:microsoft.com/office/officeart/2008/layout/HalfCircleOrganizationChart"/>
    <dgm:cxn modelId="{342009EC-8948-4DBB-9030-2BE89D5358A6}" type="presParOf" srcId="{A07493FE-D4D6-4DAE-857D-C6FAA79E0C78}" destId="{4729AA31-3C4F-4533-B483-34E0CB9E9C0B}" srcOrd="3" destOrd="0" presId="urn:microsoft.com/office/officeart/2008/layout/HalfCircleOrganizationChart"/>
    <dgm:cxn modelId="{5474B205-0013-4852-92EC-CBAB06DC3A72}" type="presParOf" srcId="{3E7A4B0F-4777-4B8F-94AC-F2CE1CA9CA6C}" destId="{EEB61AB1-0E70-4C63-ADD0-FCB25096FA97}" srcOrd="1" destOrd="0" presId="urn:microsoft.com/office/officeart/2008/layout/HalfCircleOrganizationChart"/>
    <dgm:cxn modelId="{2CED7958-C023-418D-9BAF-C1C09170FAAB}" type="presParOf" srcId="{EEB61AB1-0E70-4C63-ADD0-FCB25096FA97}" destId="{F73A8F6A-7CA1-466B-87E3-3D2B9EC88D1B}" srcOrd="0" destOrd="0" presId="urn:microsoft.com/office/officeart/2008/layout/HalfCircleOrganizationChart"/>
    <dgm:cxn modelId="{19282802-A339-4043-AA62-35E1E024E543}" type="presParOf" srcId="{EEB61AB1-0E70-4C63-ADD0-FCB25096FA97}" destId="{84253155-CEBA-43E2-AA4F-B124651D1A5A}" srcOrd="1" destOrd="0" presId="urn:microsoft.com/office/officeart/2008/layout/HalfCircleOrganizationChart"/>
    <dgm:cxn modelId="{6B6980DA-C315-4A8A-B51F-90CC5F4FD893}" type="presParOf" srcId="{84253155-CEBA-43E2-AA4F-B124651D1A5A}" destId="{BF9F5EA6-63AE-4343-BB51-CAE76D053B87}" srcOrd="0" destOrd="0" presId="urn:microsoft.com/office/officeart/2008/layout/HalfCircleOrganizationChart"/>
    <dgm:cxn modelId="{0D643630-8852-4AF1-AC15-6D8EDF4232C8}" type="presParOf" srcId="{BF9F5EA6-63AE-4343-BB51-CAE76D053B87}" destId="{C559217E-1332-46D2-AD0F-E2C21857D43B}" srcOrd="0" destOrd="0" presId="urn:microsoft.com/office/officeart/2008/layout/HalfCircleOrganizationChart"/>
    <dgm:cxn modelId="{DC99BDC0-FA2F-4945-B81F-00C2CC2BB880}" type="presParOf" srcId="{BF9F5EA6-63AE-4343-BB51-CAE76D053B87}" destId="{A2DEC2D1-C3A2-4A7D-A273-999F1E1B2BAC}" srcOrd="1" destOrd="0" presId="urn:microsoft.com/office/officeart/2008/layout/HalfCircleOrganizationChart"/>
    <dgm:cxn modelId="{9E15D903-7A06-4C26-86D9-EC093A562242}" type="presParOf" srcId="{BF9F5EA6-63AE-4343-BB51-CAE76D053B87}" destId="{0315B86E-7FC1-417B-B6B1-82520677F039}" srcOrd="2" destOrd="0" presId="urn:microsoft.com/office/officeart/2008/layout/HalfCircleOrganizationChart"/>
    <dgm:cxn modelId="{FCAEB551-BDC6-4E7B-998D-3DC29D6E4972}" type="presParOf" srcId="{BF9F5EA6-63AE-4343-BB51-CAE76D053B87}" destId="{2E8EEDB9-AAD4-4394-8310-5BA9A51C9A23}" srcOrd="3" destOrd="0" presId="urn:microsoft.com/office/officeart/2008/layout/HalfCircleOrganizationChart"/>
    <dgm:cxn modelId="{55F72218-255B-4096-AA6D-683CD8604FFC}" type="presParOf" srcId="{84253155-CEBA-43E2-AA4F-B124651D1A5A}" destId="{79A24413-38E0-4B83-9476-9E08F1F43512}" srcOrd="1" destOrd="0" presId="urn:microsoft.com/office/officeart/2008/layout/HalfCircleOrganizationChart"/>
    <dgm:cxn modelId="{0840070A-E5A2-45DC-BB41-33AA6C01A249}" type="presParOf" srcId="{84253155-CEBA-43E2-AA4F-B124651D1A5A}" destId="{D309B29F-3983-4C04-ABAE-A2D0AD60DAF3}" srcOrd="2" destOrd="0" presId="urn:microsoft.com/office/officeart/2008/layout/HalfCircleOrganizationChart"/>
    <dgm:cxn modelId="{2A63134B-A026-42ED-8E32-B6AD0C00101E}" type="presParOf" srcId="{EEB61AB1-0E70-4C63-ADD0-FCB25096FA97}" destId="{51A61F64-60A5-4D30-A81C-BF757469673B}" srcOrd="2" destOrd="0" presId="urn:microsoft.com/office/officeart/2008/layout/HalfCircleOrganizationChart"/>
    <dgm:cxn modelId="{C469F4C4-7A7E-4D51-82F3-EF2F6C2F897F}" type="presParOf" srcId="{EEB61AB1-0E70-4C63-ADD0-FCB25096FA97}" destId="{587E841B-E04A-4008-B6EE-A78B9CEE13E3}" srcOrd="3" destOrd="0" presId="urn:microsoft.com/office/officeart/2008/layout/HalfCircleOrganizationChart"/>
    <dgm:cxn modelId="{013516DA-0570-4B70-AC9E-B6DC6D1114D9}" type="presParOf" srcId="{587E841B-E04A-4008-B6EE-A78B9CEE13E3}" destId="{1BEF9227-9523-48F3-AEF0-90561BFA0EA3}" srcOrd="0" destOrd="0" presId="urn:microsoft.com/office/officeart/2008/layout/HalfCircleOrganizationChart"/>
    <dgm:cxn modelId="{59A4ADCE-536C-4DA0-A70E-9219C1F75C3E}" type="presParOf" srcId="{1BEF9227-9523-48F3-AEF0-90561BFA0EA3}" destId="{AC7221C6-5FA8-41B6-9606-644B3F87662A}" srcOrd="0" destOrd="0" presId="urn:microsoft.com/office/officeart/2008/layout/HalfCircleOrganizationChart"/>
    <dgm:cxn modelId="{A9623134-E757-489F-B87F-53823E2A4A04}" type="presParOf" srcId="{1BEF9227-9523-48F3-AEF0-90561BFA0EA3}" destId="{75830E2B-2FCF-49D9-8E78-EEF4CDE9EC3A}" srcOrd="1" destOrd="0" presId="urn:microsoft.com/office/officeart/2008/layout/HalfCircleOrganizationChart"/>
    <dgm:cxn modelId="{8059DEE7-8204-4F26-AC93-46C8B503D73F}" type="presParOf" srcId="{1BEF9227-9523-48F3-AEF0-90561BFA0EA3}" destId="{1187428B-7E6E-428D-8208-D79D6C05F297}" srcOrd="2" destOrd="0" presId="urn:microsoft.com/office/officeart/2008/layout/HalfCircleOrganizationChart"/>
    <dgm:cxn modelId="{65CF4AE4-2249-41BC-B5B8-B4AF182D630D}" type="presParOf" srcId="{1BEF9227-9523-48F3-AEF0-90561BFA0EA3}" destId="{933F788D-7DA5-4FF8-8D18-7E37A69F183A}" srcOrd="3" destOrd="0" presId="urn:microsoft.com/office/officeart/2008/layout/HalfCircleOrganizationChart"/>
    <dgm:cxn modelId="{CE2003EA-7CD4-4281-9F82-2078659BDA8E}" type="presParOf" srcId="{587E841B-E04A-4008-B6EE-A78B9CEE13E3}" destId="{4A662200-ECA0-4D20-9835-344D5A146474}" srcOrd="1" destOrd="0" presId="urn:microsoft.com/office/officeart/2008/layout/HalfCircleOrganizationChart"/>
    <dgm:cxn modelId="{21894C58-6C60-4108-8B90-6E42DC37CFD7}" type="presParOf" srcId="{587E841B-E04A-4008-B6EE-A78B9CEE13E3}" destId="{AAE73F30-2146-45C4-B3E4-54C4ADDFA5BB}" srcOrd="2" destOrd="0" presId="urn:microsoft.com/office/officeart/2008/layout/HalfCircleOrganizationChart"/>
    <dgm:cxn modelId="{C0D6EE63-6D8F-450A-9A7E-15BC461A532A}" type="presParOf" srcId="{AAE73F30-2146-45C4-B3E4-54C4ADDFA5BB}" destId="{5FEF33BC-FF0B-4AE3-B712-B8A040BDC2DA}" srcOrd="0" destOrd="0" presId="urn:microsoft.com/office/officeart/2008/layout/HalfCircleOrganizationChart"/>
    <dgm:cxn modelId="{826A06B8-5082-4EC3-A73A-171E35748206}" type="presParOf" srcId="{AAE73F30-2146-45C4-B3E4-54C4ADDFA5BB}" destId="{37956CBC-60E2-4A2F-B6A2-D644796C858D}" srcOrd="1" destOrd="0" presId="urn:microsoft.com/office/officeart/2008/layout/HalfCircleOrganizationChart"/>
    <dgm:cxn modelId="{7BA581E4-EAE6-471B-8BAE-9C8B084F1EA9}" type="presParOf" srcId="{37956CBC-60E2-4A2F-B6A2-D644796C858D}" destId="{FD336728-6EB4-45A9-9F7E-421731CA28C9}" srcOrd="0" destOrd="0" presId="urn:microsoft.com/office/officeart/2008/layout/HalfCircleOrganizationChart"/>
    <dgm:cxn modelId="{34B21405-2B83-4125-8B6F-302047D8EF78}" type="presParOf" srcId="{FD336728-6EB4-45A9-9F7E-421731CA28C9}" destId="{63093B33-F083-4BE9-983B-470AEA8EDF7C}" srcOrd="0" destOrd="0" presId="urn:microsoft.com/office/officeart/2008/layout/HalfCircleOrganizationChart"/>
    <dgm:cxn modelId="{66408DDB-E71E-40AC-8EF2-D6C80C93D271}" type="presParOf" srcId="{FD336728-6EB4-45A9-9F7E-421731CA28C9}" destId="{8EC6797B-1BA5-4F8C-8253-7DA655687FEC}" srcOrd="1" destOrd="0" presId="urn:microsoft.com/office/officeart/2008/layout/HalfCircleOrganizationChart"/>
    <dgm:cxn modelId="{AB6CF506-33DD-405E-A883-488BF4857F87}" type="presParOf" srcId="{FD336728-6EB4-45A9-9F7E-421731CA28C9}" destId="{C315B8E7-E656-4C12-AB49-EE765EF85A61}" srcOrd="2" destOrd="0" presId="urn:microsoft.com/office/officeart/2008/layout/HalfCircleOrganizationChart"/>
    <dgm:cxn modelId="{54C178D7-4C49-4758-B017-A0407FFAFE44}" type="presParOf" srcId="{FD336728-6EB4-45A9-9F7E-421731CA28C9}" destId="{26596E69-EFDB-4115-B750-9EFA47AFFD36}" srcOrd="3" destOrd="0" presId="urn:microsoft.com/office/officeart/2008/layout/HalfCircleOrganizationChart"/>
    <dgm:cxn modelId="{999A2128-3216-440A-9C20-B19F8088AC28}" type="presParOf" srcId="{37956CBC-60E2-4A2F-B6A2-D644796C858D}" destId="{721EFC03-90FC-4A5D-8557-642E85B70A33}" srcOrd="1" destOrd="0" presId="urn:microsoft.com/office/officeart/2008/layout/HalfCircleOrganizationChart"/>
    <dgm:cxn modelId="{D912A200-B625-4DB9-AE41-A2CC152C6638}" type="presParOf" srcId="{37956CBC-60E2-4A2F-B6A2-D644796C858D}" destId="{E2B99C73-4A43-4007-A873-C62F99DC73A2}" srcOrd="2" destOrd="0" presId="urn:microsoft.com/office/officeart/2008/layout/HalfCircleOrganizationChart"/>
    <dgm:cxn modelId="{05C24C2C-7E4F-4D64-8292-C043EE542A15}" type="presParOf" srcId="{AAE73F30-2146-45C4-B3E4-54C4ADDFA5BB}" destId="{7A4CADEE-EF58-4366-ABB9-FCB00193988A}" srcOrd="2" destOrd="0" presId="urn:microsoft.com/office/officeart/2008/layout/HalfCircleOrganizationChart"/>
    <dgm:cxn modelId="{F9BB4D2E-AF1D-4242-BA53-82572D376285}" type="presParOf" srcId="{AAE73F30-2146-45C4-B3E4-54C4ADDFA5BB}" destId="{6F3CDB74-5F94-43EF-BAE3-446B5336C9F6}" srcOrd="3" destOrd="0" presId="urn:microsoft.com/office/officeart/2008/layout/HalfCircleOrganizationChart"/>
    <dgm:cxn modelId="{8465CB2C-5B47-4C62-8CF1-EB49D55DA8B5}" type="presParOf" srcId="{6F3CDB74-5F94-43EF-BAE3-446B5336C9F6}" destId="{CA6DBD20-5588-4FE4-A5BA-DD36DDCDC2D4}" srcOrd="0" destOrd="0" presId="urn:microsoft.com/office/officeart/2008/layout/HalfCircleOrganizationChart"/>
    <dgm:cxn modelId="{0446EDF6-10C4-4A82-95B2-CD515F81F70C}" type="presParOf" srcId="{CA6DBD20-5588-4FE4-A5BA-DD36DDCDC2D4}" destId="{11C045E2-A35B-4209-9DF7-A922BF117EFB}" srcOrd="0" destOrd="0" presId="urn:microsoft.com/office/officeart/2008/layout/HalfCircleOrganizationChart"/>
    <dgm:cxn modelId="{4A615C1E-6C7F-458A-A553-C4B34F82C38A}" type="presParOf" srcId="{CA6DBD20-5588-4FE4-A5BA-DD36DDCDC2D4}" destId="{BE9FFCE4-C0C3-4D1F-9E44-04A465A3F18C}" srcOrd="1" destOrd="0" presId="urn:microsoft.com/office/officeart/2008/layout/HalfCircleOrganizationChart"/>
    <dgm:cxn modelId="{BEFD1D91-4B12-472C-A027-ACE0885FA326}" type="presParOf" srcId="{CA6DBD20-5588-4FE4-A5BA-DD36DDCDC2D4}" destId="{764D7F12-ABAB-408F-A179-E714E6E89373}" srcOrd="2" destOrd="0" presId="urn:microsoft.com/office/officeart/2008/layout/HalfCircleOrganizationChart"/>
    <dgm:cxn modelId="{BDE758F0-A231-433B-BBB7-5FEE5ECCFE9B}" type="presParOf" srcId="{CA6DBD20-5588-4FE4-A5BA-DD36DDCDC2D4}" destId="{BCEC75A5-6FAB-48BE-AD9E-AAA029D16314}" srcOrd="3" destOrd="0" presId="urn:microsoft.com/office/officeart/2008/layout/HalfCircleOrganizationChart"/>
    <dgm:cxn modelId="{33CDF795-B7BC-45A0-AB4C-A93310BF78FD}" type="presParOf" srcId="{6F3CDB74-5F94-43EF-BAE3-446B5336C9F6}" destId="{7984D895-6478-4475-9854-382748B08B84}" srcOrd="1" destOrd="0" presId="urn:microsoft.com/office/officeart/2008/layout/HalfCircleOrganizationChart"/>
    <dgm:cxn modelId="{6384784F-1AB8-4F04-84EE-7183B7DB9A9B}" type="presParOf" srcId="{6F3CDB74-5F94-43EF-BAE3-446B5336C9F6}" destId="{CD1AF42B-4C69-4080-A24C-CA157EA41CE8}" srcOrd="2" destOrd="0" presId="urn:microsoft.com/office/officeart/2008/layout/HalfCircleOrganizationChart"/>
    <dgm:cxn modelId="{9D3050C8-C935-4B11-9498-42484356738D}" type="presParOf" srcId="{AAE73F30-2146-45C4-B3E4-54C4ADDFA5BB}" destId="{9A9181D0-A813-4830-989B-26BC8077C083}" srcOrd="4" destOrd="0" presId="urn:microsoft.com/office/officeart/2008/layout/HalfCircleOrganizationChart"/>
    <dgm:cxn modelId="{0EB1529F-6AA3-44DE-8CE8-C91C5574BB5D}" type="presParOf" srcId="{AAE73F30-2146-45C4-B3E4-54C4ADDFA5BB}" destId="{FE771794-D9B5-4B11-8CA6-B426077233A3}" srcOrd="5" destOrd="0" presId="urn:microsoft.com/office/officeart/2008/layout/HalfCircleOrganizationChart"/>
    <dgm:cxn modelId="{F8F5F29A-1ED1-4F9E-AE5F-0FE996B3C209}" type="presParOf" srcId="{FE771794-D9B5-4B11-8CA6-B426077233A3}" destId="{11D4893A-5A45-4A13-AEA4-31FD1F64BDA3}" srcOrd="0" destOrd="0" presId="urn:microsoft.com/office/officeart/2008/layout/HalfCircleOrganizationChart"/>
    <dgm:cxn modelId="{8302B074-FAEB-4444-80C6-8AE299665ADB}" type="presParOf" srcId="{11D4893A-5A45-4A13-AEA4-31FD1F64BDA3}" destId="{620454AB-232F-4EB0-88F3-A8ABE6D3D338}" srcOrd="0" destOrd="0" presId="urn:microsoft.com/office/officeart/2008/layout/HalfCircleOrganizationChart"/>
    <dgm:cxn modelId="{89B6380F-7CB6-4BD4-B5D2-7AEEC953042A}" type="presParOf" srcId="{11D4893A-5A45-4A13-AEA4-31FD1F64BDA3}" destId="{6892A9DD-EFC6-4B4F-9838-82224EF2A956}" srcOrd="1" destOrd="0" presId="urn:microsoft.com/office/officeart/2008/layout/HalfCircleOrganizationChart"/>
    <dgm:cxn modelId="{0210CC83-51AF-4904-9DE9-9D7820D8EE17}" type="presParOf" srcId="{11D4893A-5A45-4A13-AEA4-31FD1F64BDA3}" destId="{61296639-8990-40F7-8E98-4B317D737F36}" srcOrd="2" destOrd="0" presId="urn:microsoft.com/office/officeart/2008/layout/HalfCircleOrganizationChart"/>
    <dgm:cxn modelId="{F23EAD31-5536-4679-BF92-99E7BD2C6EC9}" type="presParOf" srcId="{11D4893A-5A45-4A13-AEA4-31FD1F64BDA3}" destId="{0FFA1278-F36F-4822-B06D-844DB7C759C4}" srcOrd="3" destOrd="0" presId="urn:microsoft.com/office/officeart/2008/layout/HalfCircleOrganizationChart"/>
    <dgm:cxn modelId="{13E3683A-B7C0-4B33-A8B2-D8C1D9B203E9}" type="presParOf" srcId="{FE771794-D9B5-4B11-8CA6-B426077233A3}" destId="{1B45CB91-81A6-4E4E-B4A9-CE030098E569}" srcOrd="1" destOrd="0" presId="urn:microsoft.com/office/officeart/2008/layout/HalfCircleOrganizationChart"/>
    <dgm:cxn modelId="{C88F2A26-9E31-4F5C-A098-D8D5C940E78B}" type="presParOf" srcId="{FE771794-D9B5-4B11-8CA6-B426077233A3}" destId="{E12FC891-6513-4A58-90D4-2BE07386C484}" srcOrd="2" destOrd="0" presId="urn:microsoft.com/office/officeart/2008/layout/HalfCircleOrganizationChart"/>
    <dgm:cxn modelId="{C6BB6377-0157-47F8-897F-93119C579D24}" type="presParOf" srcId="{3E7A4B0F-4777-4B8F-94AC-F2CE1CA9CA6C}" destId="{E42E5D60-B3EB-419C-B91C-37D51DE1042E}" srcOrd="2" destOrd="0" presId="urn:microsoft.com/office/officeart/2008/layout/HalfCircleOrganizationChart"/>
    <dgm:cxn modelId="{5C1F3514-CB05-4403-9C14-BDA5DC0420D2}" type="presParOf" srcId="{29B4AE93-C541-4151-AEBF-009EA08747DC}" destId="{F61A8C85-5407-4CEC-8529-3BC463A17B0A}" srcOrd="4" destOrd="0" presId="urn:microsoft.com/office/officeart/2008/layout/HalfCircleOrganizationChart"/>
    <dgm:cxn modelId="{571D97F0-8CD0-47EA-A664-2B0840126E3A}" type="presParOf" srcId="{29B4AE93-C541-4151-AEBF-009EA08747DC}" destId="{F8E851DA-73AE-4D0F-963A-3E866362766D}" srcOrd="5" destOrd="0" presId="urn:microsoft.com/office/officeart/2008/layout/HalfCircleOrganizationChart"/>
    <dgm:cxn modelId="{8E68D44E-9EC5-47A5-9E86-4E4ABF541623}" type="presParOf" srcId="{F8E851DA-73AE-4D0F-963A-3E866362766D}" destId="{ED8167BC-983A-4517-B9A7-1CD3F5D6B191}" srcOrd="0" destOrd="0" presId="urn:microsoft.com/office/officeart/2008/layout/HalfCircleOrganizationChart"/>
    <dgm:cxn modelId="{C34D5A3C-3EF2-44A7-9693-348755CE77AE}" type="presParOf" srcId="{ED8167BC-983A-4517-B9A7-1CD3F5D6B191}" destId="{E1281CB5-BC20-42B6-9427-BA7EBA3F743A}" srcOrd="0" destOrd="0" presId="urn:microsoft.com/office/officeart/2008/layout/HalfCircleOrganizationChart"/>
    <dgm:cxn modelId="{F85DFC63-CC07-43D8-A28C-BAC15290C5F8}" type="presParOf" srcId="{ED8167BC-983A-4517-B9A7-1CD3F5D6B191}" destId="{F8578E2B-A4F8-4561-A4DF-2840FFD48656}" srcOrd="1" destOrd="0" presId="urn:microsoft.com/office/officeart/2008/layout/HalfCircleOrganizationChart"/>
    <dgm:cxn modelId="{D4D02FE2-AA2A-4421-8851-11E9B61F22E5}" type="presParOf" srcId="{ED8167BC-983A-4517-B9A7-1CD3F5D6B191}" destId="{826D7D3C-D29D-4AD5-9A13-5FBE779B2E8F}" srcOrd="2" destOrd="0" presId="urn:microsoft.com/office/officeart/2008/layout/HalfCircleOrganizationChart"/>
    <dgm:cxn modelId="{87781978-49FD-437F-90EB-F5FE4C67F901}" type="presParOf" srcId="{ED8167BC-983A-4517-B9A7-1CD3F5D6B191}" destId="{DBAD86AA-FE3F-4BFC-B710-D867920CBE2F}" srcOrd="3" destOrd="0" presId="urn:microsoft.com/office/officeart/2008/layout/HalfCircleOrganizationChart"/>
    <dgm:cxn modelId="{451CBA08-6E2C-4CB6-BB3E-70D88B98BD99}" type="presParOf" srcId="{F8E851DA-73AE-4D0F-963A-3E866362766D}" destId="{2FD62F2B-E606-49D6-9C99-044D7EB67BD1}" srcOrd="1" destOrd="0" presId="urn:microsoft.com/office/officeart/2008/layout/HalfCircleOrganizationChart"/>
    <dgm:cxn modelId="{E66C822A-34EB-4C73-AE40-30E8553A94D1}" type="presParOf" srcId="{2FD62F2B-E606-49D6-9C99-044D7EB67BD1}" destId="{4668126E-CC08-4FF3-95D7-775BC03699BC}" srcOrd="0" destOrd="0" presId="urn:microsoft.com/office/officeart/2008/layout/HalfCircleOrganizationChart"/>
    <dgm:cxn modelId="{A7D43A19-6FE4-47DD-9566-5E926605879E}" type="presParOf" srcId="{2FD62F2B-E606-49D6-9C99-044D7EB67BD1}" destId="{C75A6DF6-DDBB-4DE7-A2F2-FE827CA5D9B9}" srcOrd="1" destOrd="0" presId="urn:microsoft.com/office/officeart/2008/layout/HalfCircleOrganizationChart"/>
    <dgm:cxn modelId="{1BA9E6A9-F323-4F23-A6C7-DC691C1731B3}" type="presParOf" srcId="{C75A6DF6-DDBB-4DE7-A2F2-FE827CA5D9B9}" destId="{5545ED24-6B96-4321-8D8E-C8D379F8A18D}" srcOrd="0" destOrd="0" presId="urn:microsoft.com/office/officeart/2008/layout/HalfCircleOrganizationChart"/>
    <dgm:cxn modelId="{AD9F18CD-850B-4379-94E9-7A1174B80453}" type="presParOf" srcId="{5545ED24-6B96-4321-8D8E-C8D379F8A18D}" destId="{AA1D80AF-2230-4023-9B80-94D6083FB497}" srcOrd="0" destOrd="0" presId="urn:microsoft.com/office/officeart/2008/layout/HalfCircleOrganizationChart"/>
    <dgm:cxn modelId="{8C3A6495-590E-406E-8129-72F19A07F8FE}" type="presParOf" srcId="{5545ED24-6B96-4321-8D8E-C8D379F8A18D}" destId="{1FE60637-A50C-4A89-9422-735B36F127F9}" srcOrd="1" destOrd="0" presId="urn:microsoft.com/office/officeart/2008/layout/HalfCircleOrganizationChart"/>
    <dgm:cxn modelId="{3AEC08B3-03AA-4201-B41D-BB4B26035648}" type="presParOf" srcId="{5545ED24-6B96-4321-8D8E-C8D379F8A18D}" destId="{EC4DAE87-4A71-45E1-B6F1-63B82E1BA5F8}" srcOrd="2" destOrd="0" presId="urn:microsoft.com/office/officeart/2008/layout/HalfCircleOrganizationChart"/>
    <dgm:cxn modelId="{E5AC6FF5-B216-4FED-91CA-522FF01ECF50}" type="presParOf" srcId="{5545ED24-6B96-4321-8D8E-C8D379F8A18D}" destId="{8F2CB98B-9AE6-46F5-90F5-6F6E7AA17052}" srcOrd="3" destOrd="0" presId="urn:microsoft.com/office/officeart/2008/layout/HalfCircleOrganizationChart"/>
    <dgm:cxn modelId="{747FA684-1EC4-498E-AD82-0FA67E1ACA7C}" type="presParOf" srcId="{C75A6DF6-DDBB-4DE7-A2F2-FE827CA5D9B9}" destId="{561922D4-F142-406F-9878-83DBE94C0A2C}" srcOrd="1" destOrd="0" presId="urn:microsoft.com/office/officeart/2008/layout/HalfCircleOrganizationChart"/>
    <dgm:cxn modelId="{F9FAB93D-8902-4B7C-A4E1-00792DD77BFF}" type="presParOf" srcId="{C75A6DF6-DDBB-4DE7-A2F2-FE827CA5D9B9}" destId="{66FA2872-2E37-4F4B-8579-9AF0B9C1C3D2}" srcOrd="2" destOrd="0" presId="urn:microsoft.com/office/officeart/2008/layout/HalfCircleOrganizationChart"/>
    <dgm:cxn modelId="{0F27F03B-7951-4A82-9A4C-CEDAA21584D4}" type="presParOf" srcId="{2FD62F2B-E606-49D6-9C99-044D7EB67BD1}" destId="{51043730-E809-4C20-A3FD-AE792CEED628}" srcOrd="2" destOrd="0" presId="urn:microsoft.com/office/officeart/2008/layout/HalfCircleOrganizationChart"/>
    <dgm:cxn modelId="{C668E13A-2DDC-4FBD-967B-B0ECF301F61E}" type="presParOf" srcId="{2FD62F2B-E606-49D6-9C99-044D7EB67BD1}" destId="{F5176E14-126F-4878-B731-72687287393D}" srcOrd="3" destOrd="0" presId="urn:microsoft.com/office/officeart/2008/layout/HalfCircleOrganizationChart"/>
    <dgm:cxn modelId="{7D2DFF2C-3537-4C95-B6F2-2490867A28C1}" type="presParOf" srcId="{F5176E14-126F-4878-B731-72687287393D}" destId="{D8C037B8-E5F7-4E97-BD86-F9A775922B17}" srcOrd="0" destOrd="0" presId="urn:microsoft.com/office/officeart/2008/layout/HalfCircleOrganizationChart"/>
    <dgm:cxn modelId="{DC2B8E13-B19F-4B94-9DC1-D642D2B17591}" type="presParOf" srcId="{D8C037B8-E5F7-4E97-BD86-F9A775922B17}" destId="{8985FE96-6FBE-4BA6-9EE6-9C225CE4A45F}" srcOrd="0" destOrd="0" presId="urn:microsoft.com/office/officeart/2008/layout/HalfCircleOrganizationChart"/>
    <dgm:cxn modelId="{34342A8F-5E74-4E5D-BFA1-D0265DD09675}" type="presParOf" srcId="{D8C037B8-E5F7-4E97-BD86-F9A775922B17}" destId="{FA4F9928-5275-49D3-83F7-4FC26BBAEA5D}" srcOrd="1" destOrd="0" presId="urn:microsoft.com/office/officeart/2008/layout/HalfCircleOrganizationChart"/>
    <dgm:cxn modelId="{85068CD6-BECD-4DE6-9FE5-60D9B01742AC}" type="presParOf" srcId="{D8C037B8-E5F7-4E97-BD86-F9A775922B17}" destId="{A4DB929D-68A1-4774-AB55-C5CDF2DEE279}" srcOrd="2" destOrd="0" presId="urn:microsoft.com/office/officeart/2008/layout/HalfCircleOrganizationChart"/>
    <dgm:cxn modelId="{1E06E1A7-5611-4FB4-8200-EC121DD44CD4}" type="presParOf" srcId="{D8C037B8-E5F7-4E97-BD86-F9A775922B17}" destId="{ABFFA2E9-FDC4-499E-B030-79BD23F7B454}" srcOrd="3" destOrd="0" presId="urn:microsoft.com/office/officeart/2008/layout/HalfCircleOrganizationChart"/>
    <dgm:cxn modelId="{E58D8256-06E2-41D0-8FD4-DB809D0417E5}" type="presParOf" srcId="{F5176E14-126F-4878-B731-72687287393D}" destId="{0B178DE7-4072-4B96-A544-1DE08972DE09}" srcOrd="1" destOrd="0" presId="urn:microsoft.com/office/officeart/2008/layout/HalfCircleOrganizationChart"/>
    <dgm:cxn modelId="{7D91F744-3DA0-43BB-AFBA-CEF6A5863FA5}" type="presParOf" srcId="{F5176E14-126F-4878-B731-72687287393D}" destId="{A4D33279-7B36-45C7-8A80-CF77FA7D2258}" srcOrd="2" destOrd="0" presId="urn:microsoft.com/office/officeart/2008/layout/HalfCircleOrganizationChart"/>
    <dgm:cxn modelId="{E37E65FF-3CDB-4E79-AA90-1C00DDCFE758}" type="presParOf" srcId="{2FD62F2B-E606-49D6-9C99-044D7EB67BD1}" destId="{C84E4535-588B-423D-8D54-B442AC7919AC}" srcOrd="4" destOrd="0" presId="urn:microsoft.com/office/officeart/2008/layout/HalfCircleOrganizationChart"/>
    <dgm:cxn modelId="{3BDCEDA7-269C-49D6-924F-199C6666DADA}" type="presParOf" srcId="{2FD62F2B-E606-49D6-9C99-044D7EB67BD1}" destId="{0FB21C75-9BC5-4F4A-9A2A-E8E539BF7318}" srcOrd="5" destOrd="0" presId="urn:microsoft.com/office/officeart/2008/layout/HalfCircleOrganizationChart"/>
    <dgm:cxn modelId="{00AF614A-EB9F-41C0-8C56-24E49045341D}" type="presParOf" srcId="{0FB21C75-9BC5-4F4A-9A2A-E8E539BF7318}" destId="{CA871C00-24BD-454E-B246-C961BFCEC752}" srcOrd="0" destOrd="0" presId="urn:microsoft.com/office/officeart/2008/layout/HalfCircleOrganizationChart"/>
    <dgm:cxn modelId="{9AD5955A-F470-4DED-81C1-56C22AD9B16A}" type="presParOf" srcId="{CA871C00-24BD-454E-B246-C961BFCEC752}" destId="{F11E047B-AD95-46B1-AC92-A3405CE409CB}" srcOrd="0" destOrd="0" presId="urn:microsoft.com/office/officeart/2008/layout/HalfCircleOrganizationChart"/>
    <dgm:cxn modelId="{E3871696-8840-4AD3-AC53-0824FD1FE494}" type="presParOf" srcId="{CA871C00-24BD-454E-B246-C961BFCEC752}" destId="{45BD09EB-42E2-48DA-8103-FDC7BD4E81C1}" srcOrd="1" destOrd="0" presId="urn:microsoft.com/office/officeart/2008/layout/HalfCircleOrganizationChart"/>
    <dgm:cxn modelId="{8697B3CB-18CC-4A36-8937-82DAA7441688}" type="presParOf" srcId="{CA871C00-24BD-454E-B246-C961BFCEC752}" destId="{CCFFF02A-2376-487A-BB1F-29852F62695F}" srcOrd="2" destOrd="0" presId="urn:microsoft.com/office/officeart/2008/layout/HalfCircleOrganizationChart"/>
    <dgm:cxn modelId="{F710BF51-2462-4FEC-BB97-31644EBAE8E7}" type="presParOf" srcId="{CA871C00-24BD-454E-B246-C961BFCEC752}" destId="{B03A6DCD-09DA-432C-B914-780F586AFDCE}" srcOrd="3" destOrd="0" presId="urn:microsoft.com/office/officeart/2008/layout/HalfCircleOrganizationChart"/>
    <dgm:cxn modelId="{7C343AF3-2555-457B-9DF5-661C73D096B7}" type="presParOf" srcId="{0FB21C75-9BC5-4F4A-9A2A-E8E539BF7318}" destId="{B111E56A-2171-4933-BDBC-DF4B5348CCCD}" srcOrd="1" destOrd="0" presId="urn:microsoft.com/office/officeart/2008/layout/HalfCircleOrganizationChart"/>
    <dgm:cxn modelId="{D62E66A0-806D-4CC6-805A-F887C075A594}" type="presParOf" srcId="{0FB21C75-9BC5-4F4A-9A2A-E8E539BF7318}" destId="{90532E02-DB2C-4B99-896A-218267901D9D}" srcOrd="2" destOrd="0" presId="urn:microsoft.com/office/officeart/2008/layout/HalfCircleOrganizationChart"/>
    <dgm:cxn modelId="{AFC9E3B1-C74B-4F0D-A553-A790B3FAAD5C}" type="presParOf" srcId="{F8E851DA-73AE-4D0F-963A-3E866362766D}" destId="{22AD31C5-7319-4BD4-808A-9FD0112939E6}" srcOrd="2" destOrd="0" presId="urn:microsoft.com/office/officeart/2008/layout/HalfCircleOrganizationChart"/>
    <dgm:cxn modelId="{B3F6CB03-B0DD-41FB-89A9-33495938767B}" type="presParOf" srcId="{A7489210-B601-4805-9DCE-500723216231}" destId="{3AB9B3C8-2ED3-4BDB-9BBE-29109A744DD4}" srcOrd="2" destOrd="0" presId="urn:microsoft.com/office/officeart/2008/layout/HalfCircleOrganizationChar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148C849-A2B2-4D19-8DAA-5C78B08FDB5E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pPr rtl="1"/>
          <a:endParaRPr lang="ar-SA"/>
        </a:p>
      </dgm:t>
    </dgm:pt>
    <dgm:pt modelId="{44155426-0B52-4FC7-B49C-94E8BD36EEBB}">
      <dgm:prSet phldrT="[نص]" custT="1"/>
      <dgm:spPr>
        <a:solidFill>
          <a:srgbClr val="FFA3E0"/>
        </a:solidFill>
      </dgm:spPr>
      <dgm:t>
        <a:bodyPr/>
        <a:lstStyle/>
        <a:p>
          <a:pPr rtl="1"/>
          <a:r>
            <a:rPr lang="en-US" sz="2000" b="1" kern="1200" dirty="0">
              <a:solidFill>
                <a:schemeClr val="tx1"/>
              </a:solidFill>
              <a:latin typeface="+mj-lt"/>
              <a:ea typeface="+mn-ea"/>
              <a:cs typeface="+mn-cs"/>
            </a:rPr>
            <a:t>A- The macula densa </a:t>
          </a:r>
          <a:r>
            <a:rPr lang="en-US" sz="2100" b="1" kern="1200" dirty="0">
              <a:latin typeface="+mj-lt"/>
              <a:cs typeface="Times New Roman" pitchFamily="18" charset="0"/>
            </a:rPr>
            <a:t>of distal tubule</a:t>
          </a:r>
          <a:endParaRPr lang="ar-SA" sz="2100" b="1" kern="1200" dirty="0">
            <a:latin typeface="+mj-lt"/>
          </a:endParaRPr>
        </a:p>
      </dgm:t>
    </dgm:pt>
    <dgm:pt modelId="{6105A8E1-543E-404E-AD5A-A922666B38A6}" type="parTrans" cxnId="{00FAF8EB-7525-4A0D-A8CE-EBD3C564C4F3}">
      <dgm:prSet/>
      <dgm:spPr/>
      <dgm:t>
        <a:bodyPr/>
        <a:lstStyle/>
        <a:p>
          <a:pPr rtl="1"/>
          <a:endParaRPr lang="ar-SA"/>
        </a:p>
      </dgm:t>
    </dgm:pt>
    <dgm:pt modelId="{E8FCFB8F-9E7E-4FEC-8E0C-8B9AE267E045}" type="sibTrans" cxnId="{00FAF8EB-7525-4A0D-A8CE-EBD3C564C4F3}">
      <dgm:prSet/>
      <dgm:spPr/>
      <dgm:t>
        <a:bodyPr/>
        <a:lstStyle/>
        <a:p>
          <a:pPr rtl="1"/>
          <a:endParaRPr lang="ar-SA"/>
        </a:p>
      </dgm:t>
    </dgm:pt>
    <dgm:pt modelId="{3D414C77-CDBD-412C-96C7-BE03A7E8452B}">
      <dgm:prSet phldrT="[نص]">
        <dgm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pPr rtl="0"/>
          <a:r>
            <a:rPr lang="en-US" b="1" dirty="0">
              <a:latin typeface="+mj-lt"/>
              <a:cs typeface="Times New Roman" pitchFamily="18" charset="0"/>
            </a:rPr>
            <a:t>Tall cells</a:t>
          </a:r>
          <a:endParaRPr lang="ar-SA" b="1" dirty="0">
            <a:latin typeface="+mj-lt"/>
          </a:endParaRPr>
        </a:p>
      </dgm:t>
    </dgm:pt>
    <dgm:pt modelId="{0C72C988-AD31-48AF-824A-AE7C487E3ABD}" type="parTrans" cxnId="{827EEE76-77E6-4A09-BE59-2139A78D8564}">
      <dgm:prSet/>
      <dgm:spPr/>
      <dgm:t>
        <a:bodyPr/>
        <a:lstStyle/>
        <a:p>
          <a:pPr rtl="1"/>
          <a:endParaRPr lang="ar-SA"/>
        </a:p>
      </dgm:t>
    </dgm:pt>
    <dgm:pt modelId="{07F4CC0C-CD9F-4F29-845F-BD5C137495BA}" type="sibTrans" cxnId="{827EEE76-77E6-4A09-BE59-2139A78D8564}">
      <dgm:prSet/>
      <dgm:spPr/>
      <dgm:t>
        <a:bodyPr/>
        <a:lstStyle/>
        <a:p>
          <a:pPr rtl="1"/>
          <a:endParaRPr lang="ar-SA"/>
        </a:p>
      </dgm:t>
    </dgm:pt>
    <dgm:pt modelId="{9373364B-DB52-4B13-8E21-B3D69EA505A5}">
      <dgm:prSet phldrT="[نص]" custT="1"/>
      <dgm:spPr>
        <a:solidFill>
          <a:srgbClr val="FFA3E0"/>
        </a:solidFill>
      </dgm:spPr>
      <dgm:t>
        <a:bodyPr/>
        <a:lstStyle/>
        <a:p>
          <a:pPr rtl="1"/>
          <a:r>
            <a:rPr lang="en-US" sz="2000" b="1" kern="1200" dirty="0">
              <a:solidFill>
                <a:schemeClr val="tx1"/>
              </a:solidFill>
              <a:latin typeface="+mj-lt"/>
              <a:ea typeface="+mn-ea"/>
              <a:cs typeface="+mn-cs"/>
            </a:rPr>
            <a:t>B- Juxtaglomerular cells </a:t>
          </a:r>
          <a:r>
            <a:rPr lang="en-US" sz="2100" b="1" kern="1200" dirty="0">
              <a:latin typeface="+mj-lt"/>
              <a:cs typeface="Times New Roman" pitchFamily="18" charset="0"/>
            </a:rPr>
            <a:t>of afferent glomerular arteriole </a:t>
          </a:r>
          <a:endParaRPr lang="ar-SA" sz="2100" b="1" kern="1200" dirty="0">
            <a:latin typeface="+mj-lt"/>
          </a:endParaRPr>
        </a:p>
      </dgm:t>
    </dgm:pt>
    <dgm:pt modelId="{4C5D3260-14F8-4E0B-882C-95309FC32054}" type="parTrans" cxnId="{56A8DF7C-C6EF-49A3-8BCA-26E48CAB25C8}">
      <dgm:prSet/>
      <dgm:spPr/>
      <dgm:t>
        <a:bodyPr/>
        <a:lstStyle/>
        <a:p>
          <a:pPr rtl="1"/>
          <a:endParaRPr lang="ar-SA"/>
        </a:p>
      </dgm:t>
    </dgm:pt>
    <dgm:pt modelId="{2AF4E2B0-73ED-474D-9C32-76B8C6E72EA3}" type="sibTrans" cxnId="{56A8DF7C-C6EF-49A3-8BCA-26E48CAB25C8}">
      <dgm:prSet/>
      <dgm:spPr/>
      <dgm:t>
        <a:bodyPr/>
        <a:lstStyle/>
        <a:p>
          <a:pPr rtl="1"/>
          <a:endParaRPr lang="ar-SA"/>
        </a:p>
      </dgm:t>
    </dgm:pt>
    <dgm:pt modelId="{F6CA0C8D-6463-4B5D-9E05-37913777AD4F}">
      <dgm:prSet phldrT="[نص]">
        <dgm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pPr rtl="0"/>
          <a:r>
            <a:rPr lang="en-US" b="1" dirty="0">
              <a:latin typeface="+mj-lt"/>
              <a:cs typeface="Times New Roman" pitchFamily="18" charset="0"/>
            </a:rPr>
            <a:t>modified smooth muscle of </a:t>
          </a:r>
          <a:r>
            <a:rPr lang="en-US" b="1" u="sng" dirty="0">
              <a:solidFill>
                <a:srgbClr val="FF0000"/>
              </a:solidFill>
              <a:latin typeface="+mj-lt"/>
              <a:cs typeface="Times New Roman" pitchFamily="18" charset="0"/>
            </a:rPr>
            <a:t>tunica media. </a:t>
          </a:r>
          <a:endParaRPr lang="ar-SA" b="1" u="sng" dirty="0">
            <a:solidFill>
              <a:srgbClr val="FF0000"/>
            </a:solidFill>
            <a:latin typeface="+mj-lt"/>
          </a:endParaRPr>
        </a:p>
      </dgm:t>
    </dgm:pt>
    <dgm:pt modelId="{C20592EE-62DB-4593-8765-A40A7CA4B788}" type="parTrans" cxnId="{C2864875-F45C-4F60-B62C-99B1FC97B47D}">
      <dgm:prSet/>
      <dgm:spPr/>
      <dgm:t>
        <a:bodyPr/>
        <a:lstStyle/>
        <a:p>
          <a:pPr rtl="1"/>
          <a:endParaRPr lang="ar-SA"/>
        </a:p>
      </dgm:t>
    </dgm:pt>
    <dgm:pt modelId="{12399D07-D535-4F65-8E37-29BAB3D3F207}" type="sibTrans" cxnId="{C2864875-F45C-4F60-B62C-99B1FC97B47D}">
      <dgm:prSet/>
      <dgm:spPr/>
      <dgm:t>
        <a:bodyPr/>
        <a:lstStyle/>
        <a:p>
          <a:pPr rtl="1"/>
          <a:endParaRPr lang="ar-SA"/>
        </a:p>
      </dgm:t>
    </dgm:pt>
    <dgm:pt modelId="{8D9D56BF-4299-4285-B445-B099112CD6C1}">
      <dgm:prSet phldrT="[نص]" custT="1"/>
      <dgm:spPr>
        <a:solidFill>
          <a:srgbClr val="FFA3E0"/>
        </a:solidFill>
      </dgm:spPr>
      <dgm:t>
        <a:bodyPr/>
        <a:lstStyle/>
        <a:p>
          <a:pPr rtl="1"/>
          <a:r>
            <a:rPr lang="en-US" sz="2000" b="1" kern="1200" dirty="0">
              <a:solidFill>
                <a:schemeClr val="tx1"/>
              </a:solidFill>
              <a:latin typeface="+mj-lt"/>
              <a:ea typeface="+mn-ea"/>
              <a:cs typeface="+mn-cs"/>
            </a:rPr>
            <a:t>C- The extraglomerular </a:t>
          </a:r>
          <a:r>
            <a:rPr lang="en-US" sz="2000" b="1" kern="1200" dirty="0">
              <a:solidFill>
                <a:schemeClr val="bg1"/>
              </a:solidFill>
              <a:latin typeface="+mj-lt"/>
              <a:ea typeface="+mn-ea"/>
              <a:cs typeface="+mn-cs"/>
            </a:rPr>
            <a:t>mesangial cells</a:t>
          </a:r>
          <a:endParaRPr lang="ar-SA" sz="2000" b="1" kern="1200" dirty="0">
            <a:solidFill>
              <a:schemeClr val="bg1"/>
            </a:solidFill>
            <a:latin typeface="+mj-lt"/>
            <a:ea typeface="+mn-ea"/>
            <a:cs typeface="+mn-cs"/>
          </a:endParaRPr>
        </a:p>
      </dgm:t>
    </dgm:pt>
    <dgm:pt modelId="{DE81482A-7465-4C8E-BBFC-951F0E498FF5}" type="parTrans" cxnId="{057F8AD3-2601-43DE-A80D-C33F479D27AE}">
      <dgm:prSet/>
      <dgm:spPr/>
      <dgm:t>
        <a:bodyPr/>
        <a:lstStyle/>
        <a:p>
          <a:pPr rtl="1"/>
          <a:endParaRPr lang="ar-SA"/>
        </a:p>
      </dgm:t>
    </dgm:pt>
    <dgm:pt modelId="{802851FE-591C-4B60-A0C9-3E959FD7CC20}" type="sibTrans" cxnId="{057F8AD3-2601-43DE-A80D-C33F479D27AE}">
      <dgm:prSet/>
      <dgm:spPr/>
      <dgm:t>
        <a:bodyPr/>
        <a:lstStyle/>
        <a:p>
          <a:pPr rtl="1"/>
          <a:endParaRPr lang="ar-SA"/>
        </a:p>
      </dgm:t>
    </dgm:pt>
    <dgm:pt modelId="{530F3404-6DCE-48A4-8E73-1758E216D331}">
      <dgm:prSet phldrT="[نص]">
        <dgm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pPr rtl="0"/>
          <a:r>
            <a:rPr lang="en-US" b="1" dirty="0">
              <a:latin typeface="+mj-lt"/>
              <a:cs typeface="Times New Roman" pitchFamily="18" charset="0"/>
            </a:rPr>
            <a:t>centrally-placed nuclei</a:t>
          </a:r>
          <a:endParaRPr lang="ar-SA" b="1" dirty="0">
            <a:latin typeface="+mj-lt"/>
          </a:endParaRPr>
        </a:p>
      </dgm:t>
    </dgm:pt>
    <dgm:pt modelId="{55C64EE6-B10A-40A7-A4EC-845258DF31C5}" type="parTrans" cxnId="{583611F0-806B-4ED3-BF76-D88CAED15F18}">
      <dgm:prSet/>
      <dgm:spPr/>
      <dgm:t>
        <a:bodyPr/>
        <a:lstStyle/>
        <a:p>
          <a:pPr rtl="1"/>
          <a:endParaRPr lang="ar-SA"/>
        </a:p>
      </dgm:t>
    </dgm:pt>
    <dgm:pt modelId="{8E7F1CBF-BB4A-4A84-9804-FBBC913A6A87}" type="sibTrans" cxnId="{583611F0-806B-4ED3-BF76-D88CAED15F18}">
      <dgm:prSet/>
      <dgm:spPr/>
      <dgm:t>
        <a:bodyPr/>
        <a:lstStyle/>
        <a:p>
          <a:pPr rtl="1"/>
          <a:endParaRPr lang="ar-SA"/>
        </a:p>
      </dgm:t>
    </dgm:pt>
    <dgm:pt modelId="{66DE52A1-C1E4-4BCF-A55D-CE2D36BCB67E}">
      <dgm:prSet>
        <dgm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pPr rtl="0"/>
          <a:r>
            <a:rPr lang="en-US" b="1" dirty="0">
              <a:latin typeface="+mj-lt"/>
              <a:cs typeface="Times New Roman" pitchFamily="18" charset="0"/>
            </a:rPr>
            <a:t>They secrete </a:t>
          </a:r>
          <a:r>
            <a:rPr lang="en-US" b="1" dirty="0" err="1">
              <a:solidFill>
                <a:srgbClr val="FF0000"/>
              </a:solidFill>
              <a:latin typeface="+mj-lt"/>
              <a:cs typeface="Times New Roman" pitchFamily="18" charset="0"/>
            </a:rPr>
            <a:t>renin</a:t>
          </a:r>
          <a:r>
            <a:rPr lang="en-US" b="1" dirty="0">
              <a:solidFill>
                <a:srgbClr val="FF0000"/>
              </a:solidFill>
              <a:latin typeface="+mj-lt"/>
              <a:cs typeface="Times New Roman" pitchFamily="18" charset="0"/>
            </a:rPr>
            <a:t>.</a:t>
          </a:r>
        </a:p>
      </dgm:t>
    </dgm:pt>
    <dgm:pt modelId="{B420068E-802C-477B-A036-1EAE8D71B320}" type="parTrans" cxnId="{64325311-3E30-4825-B4F3-397A02C319DC}">
      <dgm:prSet/>
      <dgm:spPr/>
      <dgm:t>
        <a:bodyPr/>
        <a:lstStyle/>
        <a:p>
          <a:pPr rtl="1"/>
          <a:endParaRPr lang="ar-SA"/>
        </a:p>
      </dgm:t>
    </dgm:pt>
    <dgm:pt modelId="{3874B1E5-AF0C-473F-811C-E62C099BC084}" type="sibTrans" cxnId="{64325311-3E30-4825-B4F3-397A02C319DC}">
      <dgm:prSet/>
      <dgm:spPr/>
      <dgm:t>
        <a:bodyPr/>
        <a:lstStyle/>
        <a:p>
          <a:pPr rtl="1"/>
          <a:endParaRPr lang="ar-SA"/>
        </a:p>
      </dgm:t>
    </dgm:pt>
    <dgm:pt modelId="{31F7DF9B-8061-4F51-9A9D-6BBD01A7F252}">
      <dgm:prSet phldrT="[نص]">
        <dgm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pPr rtl="0"/>
          <a:r>
            <a:rPr lang="en-US" b="1" dirty="0">
              <a:latin typeface="+mj-lt"/>
              <a:cs typeface="Times New Roman" pitchFamily="18" charset="0"/>
            </a:rPr>
            <a:t>Nuclei are </a:t>
          </a:r>
          <a:r>
            <a:rPr lang="en-US" b="1" dirty="0">
              <a:solidFill>
                <a:srgbClr val="FF0000"/>
              </a:solidFill>
              <a:latin typeface="+mj-lt"/>
              <a:cs typeface="Times New Roman" pitchFamily="18" charset="0"/>
            </a:rPr>
            <a:t>round</a:t>
          </a:r>
          <a:r>
            <a:rPr lang="en-US" b="1" dirty="0">
              <a:latin typeface="+mj-lt"/>
              <a:cs typeface="Times New Roman" pitchFamily="18" charset="0"/>
            </a:rPr>
            <a:t> with granular cytoplasm.</a:t>
          </a:r>
          <a:endParaRPr lang="ar-SA" b="1" dirty="0">
            <a:latin typeface="+mj-lt"/>
          </a:endParaRPr>
        </a:p>
      </dgm:t>
    </dgm:pt>
    <dgm:pt modelId="{19A85EAC-B32E-404F-8393-4A33A92AF670}" type="parTrans" cxnId="{8D481E86-898B-411D-B32B-B63ABA99E730}">
      <dgm:prSet/>
      <dgm:spPr/>
      <dgm:t>
        <a:bodyPr/>
        <a:lstStyle/>
        <a:p>
          <a:pPr rtl="1"/>
          <a:endParaRPr lang="ar-SA"/>
        </a:p>
      </dgm:t>
    </dgm:pt>
    <dgm:pt modelId="{69D3B9F4-41C9-4575-A9E9-B2E5EF9ADAF2}" type="sibTrans" cxnId="{8D481E86-898B-411D-B32B-B63ABA99E730}">
      <dgm:prSet/>
      <dgm:spPr/>
      <dgm:t>
        <a:bodyPr/>
        <a:lstStyle/>
        <a:p>
          <a:pPr rtl="1"/>
          <a:endParaRPr lang="ar-SA"/>
        </a:p>
      </dgm:t>
    </dgm:pt>
    <dgm:pt modelId="{AC7CADBA-C8A2-4A43-8927-BA6D6D87BF02}" type="pres">
      <dgm:prSet presAssocID="{4148C849-A2B2-4D19-8DAA-5C78B08FDB5E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9D6AFCC-9199-4BAA-9651-7717AFA73688}" type="pres">
      <dgm:prSet presAssocID="{44155426-0B52-4FC7-B49C-94E8BD36EEBB}" presName="linNode" presStyleCnt="0"/>
      <dgm:spPr/>
    </dgm:pt>
    <dgm:pt modelId="{8FA4488F-C31F-484F-822A-B79E78167954}" type="pres">
      <dgm:prSet presAssocID="{44155426-0B52-4FC7-B49C-94E8BD36EEBB}" presName="parentText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A65A0F5-40BD-48D9-B3FD-27497C401AE4}" type="pres">
      <dgm:prSet presAssocID="{44155426-0B52-4FC7-B49C-94E8BD36EEBB}" presName="descendantText" presStyleLbl="align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3178420-B5FA-475E-A38B-DE96378E2790}" type="pres">
      <dgm:prSet presAssocID="{E8FCFB8F-9E7E-4FEC-8E0C-8B9AE267E045}" presName="sp" presStyleCnt="0"/>
      <dgm:spPr/>
    </dgm:pt>
    <dgm:pt modelId="{BFF49635-554E-4C42-88B3-D026D9444441}" type="pres">
      <dgm:prSet presAssocID="{9373364B-DB52-4B13-8E21-B3D69EA505A5}" presName="linNode" presStyleCnt="0"/>
      <dgm:spPr/>
    </dgm:pt>
    <dgm:pt modelId="{F332AF2C-C9A8-4495-A074-8D8046B1AACF}" type="pres">
      <dgm:prSet presAssocID="{9373364B-DB52-4B13-8E21-B3D69EA505A5}" presName="parentText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9D7DA74-067F-42D9-A900-19402D96746F}" type="pres">
      <dgm:prSet presAssocID="{9373364B-DB52-4B13-8E21-B3D69EA505A5}" presName="descendantText" presStyleLbl="align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40D8DF4-2188-45BB-8275-CDAF3866BA5C}" type="pres">
      <dgm:prSet presAssocID="{2AF4E2B0-73ED-474D-9C32-76B8C6E72EA3}" presName="sp" presStyleCnt="0"/>
      <dgm:spPr/>
    </dgm:pt>
    <dgm:pt modelId="{6B1582F9-B11C-465D-84FA-608870690D49}" type="pres">
      <dgm:prSet presAssocID="{8D9D56BF-4299-4285-B445-B099112CD6C1}" presName="linNode" presStyleCnt="0"/>
      <dgm:spPr/>
    </dgm:pt>
    <dgm:pt modelId="{F049A3D0-B154-4CAE-9732-D9981A3846EA}" type="pres">
      <dgm:prSet presAssocID="{8D9D56BF-4299-4285-B445-B099112CD6C1}" presName="parentText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96BE057-4FF9-4492-AF60-DC2F386F61D8}" type="presOf" srcId="{4148C849-A2B2-4D19-8DAA-5C78B08FDB5E}" destId="{AC7CADBA-C8A2-4A43-8927-BA6D6D87BF02}" srcOrd="0" destOrd="0" presId="urn:microsoft.com/office/officeart/2005/8/layout/vList5"/>
    <dgm:cxn modelId="{7A7F55D6-AE3E-4337-BBF1-CF16EE4F1468}" type="presOf" srcId="{44155426-0B52-4FC7-B49C-94E8BD36EEBB}" destId="{8FA4488F-C31F-484F-822A-B79E78167954}" srcOrd="0" destOrd="0" presId="urn:microsoft.com/office/officeart/2005/8/layout/vList5"/>
    <dgm:cxn modelId="{56A8DF7C-C6EF-49A3-8BCA-26E48CAB25C8}" srcId="{4148C849-A2B2-4D19-8DAA-5C78B08FDB5E}" destId="{9373364B-DB52-4B13-8E21-B3D69EA505A5}" srcOrd="1" destOrd="0" parTransId="{4C5D3260-14F8-4E0B-882C-95309FC32054}" sibTransId="{2AF4E2B0-73ED-474D-9C32-76B8C6E72EA3}"/>
    <dgm:cxn modelId="{8D481E86-898B-411D-B32B-B63ABA99E730}" srcId="{9373364B-DB52-4B13-8E21-B3D69EA505A5}" destId="{31F7DF9B-8061-4F51-9A9D-6BBD01A7F252}" srcOrd="1" destOrd="0" parTransId="{19A85EAC-B32E-404F-8393-4A33A92AF670}" sibTransId="{69D3B9F4-41C9-4575-A9E9-B2E5EF9ADAF2}"/>
    <dgm:cxn modelId="{00FAF8EB-7525-4A0D-A8CE-EBD3C564C4F3}" srcId="{4148C849-A2B2-4D19-8DAA-5C78B08FDB5E}" destId="{44155426-0B52-4FC7-B49C-94E8BD36EEBB}" srcOrd="0" destOrd="0" parTransId="{6105A8E1-543E-404E-AD5A-A922666B38A6}" sibTransId="{E8FCFB8F-9E7E-4FEC-8E0C-8B9AE267E045}"/>
    <dgm:cxn modelId="{827EEE76-77E6-4A09-BE59-2139A78D8564}" srcId="{44155426-0B52-4FC7-B49C-94E8BD36EEBB}" destId="{3D414C77-CDBD-412C-96C7-BE03A7E8452B}" srcOrd="0" destOrd="0" parTransId="{0C72C988-AD31-48AF-824A-AE7C487E3ABD}" sibTransId="{07F4CC0C-CD9F-4F29-845F-BD5C137495BA}"/>
    <dgm:cxn modelId="{CF48850D-65D7-484B-A6DF-231AE33077E1}" type="presOf" srcId="{9373364B-DB52-4B13-8E21-B3D69EA505A5}" destId="{F332AF2C-C9A8-4495-A074-8D8046B1AACF}" srcOrd="0" destOrd="0" presId="urn:microsoft.com/office/officeart/2005/8/layout/vList5"/>
    <dgm:cxn modelId="{1A5D0017-4235-4E0E-92F6-AB121435FC5B}" type="presOf" srcId="{3D414C77-CDBD-412C-96C7-BE03A7E8452B}" destId="{1A65A0F5-40BD-48D9-B3FD-27497C401AE4}" srcOrd="0" destOrd="0" presId="urn:microsoft.com/office/officeart/2005/8/layout/vList5"/>
    <dgm:cxn modelId="{057F8AD3-2601-43DE-A80D-C33F479D27AE}" srcId="{4148C849-A2B2-4D19-8DAA-5C78B08FDB5E}" destId="{8D9D56BF-4299-4285-B445-B099112CD6C1}" srcOrd="2" destOrd="0" parTransId="{DE81482A-7465-4C8E-BBFC-951F0E498FF5}" sibTransId="{802851FE-591C-4B60-A0C9-3E959FD7CC20}"/>
    <dgm:cxn modelId="{583611F0-806B-4ED3-BF76-D88CAED15F18}" srcId="{44155426-0B52-4FC7-B49C-94E8BD36EEBB}" destId="{530F3404-6DCE-48A4-8E73-1758E216D331}" srcOrd="1" destOrd="0" parTransId="{55C64EE6-B10A-40A7-A4EC-845258DF31C5}" sibTransId="{8E7F1CBF-BB4A-4A84-9804-FBBC913A6A87}"/>
    <dgm:cxn modelId="{30F4ED79-8562-4EF5-A2C4-C61BA2B71071}" type="presOf" srcId="{530F3404-6DCE-48A4-8E73-1758E216D331}" destId="{1A65A0F5-40BD-48D9-B3FD-27497C401AE4}" srcOrd="0" destOrd="1" presId="urn:microsoft.com/office/officeart/2005/8/layout/vList5"/>
    <dgm:cxn modelId="{64325311-3E30-4825-B4F3-397A02C319DC}" srcId="{9373364B-DB52-4B13-8E21-B3D69EA505A5}" destId="{66DE52A1-C1E4-4BCF-A55D-CE2D36BCB67E}" srcOrd="2" destOrd="0" parTransId="{B420068E-802C-477B-A036-1EAE8D71B320}" sibTransId="{3874B1E5-AF0C-473F-811C-E62C099BC084}"/>
    <dgm:cxn modelId="{C2864875-F45C-4F60-B62C-99B1FC97B47D}" srcId="{9373364B-DB52-4B13-8E21-B3D69EA505A5}" destId="{F6CA0C8D-6463-4B5D-9E05-37913777AD4F}" srcOrd="0" destOrd="0" parTransId="{C20592EE-62DB-4593-8765-A40A7CA4B788}" sibTransId="{12399D07-D535-4F65-8E37-29BAB3D3F207}"/>
    <dgm:cxn modelId="{08816906-FD34-4E77-8CC6-15D54B5CDD8B}" type="presOf" srcId="{F6CA0C8D-6463-4B5D-9E05-37913777AD4F}" destId="{69D7DA74-067F-42D9-A900-19402D96746F}" srcOrd="0" destOrd="0" presId="urn:microsoft.com/office/officeart/2005/8/layout/vList5"/>
    <dgm:cxn modelId="{96D29ABC-F9CF-4563-814D-4D2A67E083C9}" type="presOf" srcId="{66DE52A1-C1E4-4BCF-A55D-CE2D36BCB67E}" destId="{69D7DA74-067F-42D9-A900-19402D96746F}" srcOrd="0" destOrd="2" presId="urn:microsoft.com/office/officeart/2005/8/layout/vList5"/>
    <dgm:cxn modelId="{5BFC9897-662A-4A7E-A240-BA76784D8B5C}" type="presOf" srcId="{31F7DF9B-8061-4F51-9A9D-6BBD01A7F252}" destId="{69D7DA74-067F-42D9-A900-19402D96746F}" srcOrd="0" destOrd="1" presId="urn:microsoft.com/office/officeart/2005/8/layout/vList5"/>
    <dgm:cxn modelId="{826D4285-8844-46F7-AC2A-56359392BBF3}" type="presOf" srcId="{8D9D56BF-4299-4285-B445-B099112CD6C1}" destId="{F049A3D0-B154-4CAE-9732-D9981A3846EA}" srcOrd="0" destOrd="0" presId="urn:microsoft.com/office/officeart/2005/8/layout/vList5"/>
    <dgm:cxn modelId="{964D62FE-0FCD-463F-BA83-58F2FAF30D4E}" type="presParOf" srcId="{AC7CADBA-C8A2-4A43-8927-BA6D6D87BF02}" destId="{F9D6AFCC-9199-4BAA-9651-7717AFA73688}" srcOrd="0" destOrd="0" presId="urn:microsoft.com/office/officeart/2005/8/layout/vList5"/>
    <dgm:cxn modelId="{F1D6E043-7165-4F63-9355-CF11BF6F263D}" type="presParOf" srcId="{F9D6AFCC-9199-4BAA-9651-7717AFA73688}" destId="{8FA4488F-C31F-484F-822A-B79E78167954}" srcOrd="0" destOrd="0" presId="urn:microsoft.com/office/officeart/2005/8/layout/vList5"/>
    <dgm:cxn modelId="{377FB8F0-EB20-4FF9-894E-2B57C3F74391}" type="presParOf" srcId="{F9D6AFCC-9199-4BAA-9651-7717AFA73688}" destId="{1A65A0F5-40BD-48D9-B3FD-27497C401AE4}" srcOrd="1" destOrd="0" presId="urn:microsoft.com/office/officeart/2005/8/layout/vList5"/>
    <dgm:cxn modelId="{7E4F60D9-9322-48A4-885D-97DF959B4FC0}" type="presParOf" srcId="{AC7CADBA-C8A2-4A43-8927-BA6D6D87BF02}" destId="{83178420-B5FA-475E-A38B-DE96378E2790}" srcOrd="1" destOrd="0" presId="urn:microsoft.com/office/officeart/2005/8/layout/vList5"/>
    <dgm:cxn modelId="{C0BB364B-264B-4369-98D5-307807E0AB06}" type="presParOf" srcId="{AC7CADBA-C8A2-4A43-8927-BA6D6D87BF02}" destId="{BFF49635-554E-4C42-88B3-D026D9444441}" srcOrd="2" destOrd="0" presId="urn:microsoft.com/office/officeart/2005/8/layout/vList5"/>
    <dgm:cxn modelId="{04EC02B0-F74E-4F55-9538-0F8FA3A802CC}" type="presParOf" srcId="{BFF49635-554E-4C42-88B3-D026D9444441}" destId="{F332AF2C-C9A8-4495-A074-8D8046B1AACF}" srcOrd="0" destOrd="0" presId="urn:microsoft.com/office/officeart/2005/8/layout/vList5"/>
    <dgm:cxn modelId="{3BE11F7B-F5E8-4A1A-948F-CE308CBA4737}" type="presParOf" srcId="{BFF49635-554E-4C42-88B3-D026D9444441}" destId="{69D7DA74-067F-42D9-A900-19402D96746F}" srcOrd="1" destOrd="0" presId="urn:microsoft.com/office/officeart/2005/8/layout/vList5"/>
    <dgm:cxn modelId="{4A26E24D-B2FD-4F92-9BEC-1FB4C35382B7}" type="presParOf" srcId="{AC7CADBA-C8A2-4A43-8927-BA6D6D87BF02}" destId="{E40D8DF4-2188-45BB-8275-CDAF3866BA5C}" srcOrd="3" destOrd="0" presId="urn:microsoft.com/office/officeart/2005/8/layout/vList5"/>
    <dgm:cxn modelId="{214F46EC-0D0B-434A-BBC9-1D02448CAC75}" type="presParOf" srcId="{AC7CADBA-C8A2-4A43-8927-BA6D6D87BF02}" destId="{6B1582F9-B11C-465D-84FA-608870690D49}" srcOrd="4" destOrd="0" presId="urn:microsoft.com/office/officeart/2005/8/layout/vList5"/>
    <dgm:cxn modelId="{6E05AD60-3991-4730-A165-E37459CA9208}" type="presParOf" srcId="{6B1582F9-B11C-465D-84FA-608870690D49}" destId="{F049A3D0-B154-4CAE-9732-D9981A3846EA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0A5DC87-D98A-4387-A113-2E2A26EAC393}">
      <dsp:nvSpPr>
        <dsp:cNvPr id="0" name=""/>
        <dsp:cNvSpPr/>
      </dsp:nvSpPr>
      <dsp:spPr>
        <a:xfrm>
          <a:off x="1976119" y="848035"/>
          <a:ext cx="1024509" cy="35561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7807"/>
              </a:lnTo>
              <a:lnTo>
                <a:pt x="1024509" y="177807"/>
              </a:lnTo>
              <a:lnTo>
                <a:pt x="1024509" y="35561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BAF6982-F437-490B-95A5-EB34B1F9A65D}">
      <dsp:nvSpPr>
        <dsp:cNvPr id="0" name=""/>
        <dsp:cNvSpPr/>
      </dsp:nvSpPr>
      <dsp:spPr>
        <a:xfrm>
          <a:off x="951610" y="848035"/>
          <a:ext cx="1024509" cy="355614"/>
        </a:xfrm>
        <a:custGeom>
          <a:avLst/>
          <a:gdLst/>
          <a:ahLst/>
          <a:cxnLst/>
          <a:rect l="0" t="0" r="0" b="0"/>
          <a:pathLst>
            <a:path>
              <a:moveTo>
                <a:pt x="1024509" y="0"/>
              </a:moveTo>
              <a:lnTo>
                <a:pt x="1024509" y="177807"/>
              </a:lnTo>
              <a:lnTo>
                <a:pt x="0" y="177807"/>
              </a:lnTo>
              <a:lnTo>
                <a:pt x="0" y="35561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F9C7B3A-13A3-41A5-910B-506D5B508F86}">
      <dsp:nvSpPr>
        <dsp:cNvPr id="0" name=""/>
        <dsp:cNvSpPr/>
      </dsp:nvSpPr>
      <dsp:spPr>
        <a:xfrm>
          <a:off x="1552769" y="1333"/>
          <a:ext cx="846701" cy="846701"/>
        </a:xfrm>
        <a:prstGeom prst="arc">
          <a:avLst>
            <a:gd name="adj1" fmla="val 13200000"/>
            <a:gd name="adj2" fmla="val 1920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ED36318-615F-4B2C-873C-72A537D02464}">
      <dsp:nvSpPr>
        <dsp:cNvPr id="0" name=""/>
        <dsp:cNvSpPr/>
      </dsp:nvSpPr>
      <dsp:spPr>
        <a:xfrm>
          <a:off x="1552769" y="1333"/>
          <a:ext cx="846701" cy="846701"/>
        </a:xfrm>
        <a:prstGeom prst="arc">
          <a:avLst>
            <a:gd name="adj1" fmla="val 2400000"/>
            <a:gd name="adj2" fmla="val 840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90875A0-7FE0-476C-AE4D-217936EAF9BD}">
      <dsp:nvSpPr>
        <dsp:cNvPr id="0" name=""/>
        <dsp:cNvSpPr/>
      </dsp:nvSpPr>
      <dsp:spPr>
        <a:xfrm>
          <a:off x="1129418" y="153739"/>
          <a:ext cx="1693403" cy="541889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>
              <a:solidFill>
                <a:srgbClr val="FF8AD8"/>
              </a:solidFill>
            </a:rPr>
            <a:t>Kidney</a:t>
          </a:r>
        </a:p>
      </dsp:txBody>
      <dsp:txXfrm>
        <a:off x="1129418" y="153739"/>
        <a:ext cx="1693403" cy="541889"/>
      </dsp:txXfrm>
    </dsp:sp>
    <dsp:sp modelId="{BC674747-F89A-4892-B7DC-6F0626F3847C}">
      <dsp:nvSpPr>
        <dsp:cNvPr id="0" name=""/>
        <dsp:cNvSpPr/>
      </dsp:nvSpPr>
      <dsp:spPr>
        <a:xfrm>
          <a:off x="528259" y="1203649"/>
          <a:ext cx="846701" cy="846701"/>
        </a:xfrm>
        <a:prstGeom prst="arc">
          <a:avLst>
            <a:gd name="adj1" fmla="val 13200000"/>
            <a:gd name="adj2" fmla="val 1920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0499C28-2A03-4355-A38D-7B1221E2851A}">
      <dsp:nvSpPr>
        <dsp:cNvPr id="0" name=""/>
        <dsp:cNvSpPr/>
      </dsp:nvSpPr>
      <dsp:spPr>
        <a:xfrm>
          <a:off x="528259" y="1203649"/>
          <a:ext cx="846701" cy="846701"/>
        </a:xfrm>
        <a:prstGeom prst="arc">
          <a:avLst>
            <a:gd name="adj1" fmla="val 2400000"/>
            <a:gd name="adj2" fmla="val 840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C5558DF-9DAB-4BE4-91AD-9AEAFFD6B8F4}">
      <dsp:nvSpPr>
        <dsp:cNvPr id="0" name=""/>
        <dsp:cNvSpPr/>
      </dsp:nvSpPr>
      <dsp:spPr>
        <a:xfrm>
          <a:off x="104909" y="1356056"/>
          <a:ext cx="1693403" cy="541889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>
              <a:solidFill>
                <a:srgbClr val="FF8AD8"/>
              </a:solidFill>
            </a:rPr>
            <a:t>Cortex</a:t>
          </a:r>
        </a:p>
      </dsp:txBody>
      <dsp:txXfrm>
        <a:off x="104909" y="1356056"/>
        <a:ext cx="1693403" cy="541889"/>
      </dsp:txXfrm>
    </dsp:sp>
    <dsp:sp modelId="{11176BE0-B95D-4F88-A64B-5C3736954AA6}">
      <dsp:nvSpPr>
        <dsp:cNvPr id="0" name=""/>
        <dsp:cNvSpPr/>
      </dsp:nvSpPr>
      <dsp:spPr>
        <a:xfrm>
          <a:off x="2577278" y="1203649"/>
          <a:ext cx="846701" cy="846701"/>
        </a:xfrm>
        <a:prstGeom prst="arc">
          <a:avLst>
            <a:gd name="adj1" fmla="val 13200000"/>
            <a:gd name="adj2" fmla="val 1920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A2799E2-21B2-4C26-90EA-E888A30DD3F7}">
      <dsp:nvSpPr>
        <dsp:cNvPr id="0" name=""/>
        <dsp:cNvSpPr/>
      </dsp:nvSpPr>
      <dsp:spPr>
        <a:xfrm>
          <a:off x="2577278" y="1203649"/>
          <a:ext cx="846701" cy="846701"/>
        </a:xfrm>
        <a:prstGeom prst="arc">
          <a:avLst>
            <a:gd name="adj1" fmla="val 2400000"/>
            <a:gd name="adj2" fmla="val 840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573CF93-9F61-4C35-9E64-6BB899D4E2A7}">
      <dsp:nvSpPr>
        <dsp:cNvPr id="0" name=""/>
        <dsp:cNvSpPr/>
      </dsp:nvSpPr>
      <dsp:spPr>
        <a:xfrm>
          <a:off x="2153927" y="1356056"/>
          <a:ext cx="1693403" cy="541889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>
              <a:solidFill>
                <a:srgbClr val="FF8AD8"/>
              </a:solidFill>
            </a:rPr>
            <a:t>Medulla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50" kern="1200" dirty="0">
              <a:solidFill>
                <a:srgbClr val="FF8AD8"/>
              </a:solidFill>
            </a:rPr>
            <a:t>‘’formed of 6-12 renal pyramids’’</a:t>
          </a:r>
          <a:endParaRPr lang="en-US" sz="1400" kern="1200" dirty="0">
            <a:solidFill>
              <a:srgbClr val="FF8AD8"/>
            </a:solidFill>
          </a:endParaRPr>
        </a:p>
      </dsp:txBody>
      <dsp:txXfrm>
        <a:off x="2153927" y="1356056"/>
        <a:ext cx="1693403" cy="54188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59B5A7-A794-4EDD-A92C-93FD773DD7DC}">
      <dsp:nvSpPr>
        <dsp:cNvPr id="0" name=""/>
        <dsp:cNvSpPr/>
      </dsp:nvSpPr>
      <dsp:spPr>
        <a:xfrm>
          <a:off x="3435176" y="1549469"/>
          <a:ext cx="531167" cy="129272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92721"/>
              </a:lnTo>
              <a:lnTo>
                <a:pt x="531167" y="1292721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2EE9ACD-4F69-47A3-B3AC-E701FA25AB09}">
      <dsp:nvSpPr>
        <dsp:cNvPr id="0" name=""/>
        <dsp:cNvSpPr/>
      </dsp:nvSpPr>
      <dsp:spPr>
        <a:xfrm>
          <a:off x="2904008" y="1549469"/>
          <a:ext cx="531167" cy="1292721"/>
        </a:xfrm>
        <a:custGeom>
          <a:avLst/>
          <a:gdLst/>
          <a:ahLst/>
          <a:cxnLst/>
          <a:rect l="0" t="0" r="0" b="0"/>
          <a:pathLst>
            <a:path>
              <a:moveTo>
                <a:pt x="531167" y="0"/>
              </a:moveTo>
              <a:lnTo>
                <a:pt x="531167" y="1292721"/>
              </a:lnTo>
              <a:lnTo>
                <a:pt x="0" y="1292721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54F59D1-B8E8-475D-9C1A-56937B04CC42}">
      <dsp:nvSpPr>
        <dsp:cNvPr id="0" name=""/>
        <dsp:cNvSpPr/>
      </dsp:nvSpPr>
      <dsp:spPr>
        <a:xfrm>
          <a:off x="3435176" y="1549469"/>
          <a:ext cx="531167" cy="38397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83976"/>
              </a:lnTo>
              <a:lnTo>
                <a:pt x="531167" y="383976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55D0AA2-94F7-4B30-B9E9-9F12E490AE0A}">
      <dsp:nvSpPr>
        <dsp:cNvPr id="0" name=""/>
        <dsp:cNvSpPr/>
      </dsp:nvSpPr>
      <dsp:spPr>
        <a:xfrm>
          <a:off x="2904008" y="1549469"/>
          <a:ext cx="531167" cy="383976"/>
        </a:xfrm>
        <a:custGeom>
          <a:avLst/>
          <a:gdLst/>
          <a:ahLst/>
          <a:cxnLst/>
          <a:rect l="0" t="0" r="0" b="0"/>
          <a:pathLst>
            <a:path>
              <a:moveTo>
                <a:pt x="531167" y="0"/>
              </a:moveTo>
              <a:lnTo>
                <a:pt x="531167" y="383976"/>
              </a:lnTo>
              <a:lnTo>
                <a:pt x="0" y="383976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BAF6982-F437-490B-95A5-EB34B1F9A65D}">
      <dsp:nvSpPr>
        <dsp:cNvPr id="0" name=""/>
        <dsp:cNvSpPr/>
      </dsp:nvSpPr>
      <dsp:spPr>
        <a:xfrm>
          <a:off x="2660823" y="640725"/>
          <a:ext cx="774352" cy="26878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4391"/>
              </a:lnTo>
              <a:lnTo>
                <a:pt x="774352" y="134391"/>
              </a:lnTo>
              <a:lnTo>
                <a:pt x="774352" y="26878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0A5DC87-D98A-4387-A113-2E2A26EAC393}">
      <dsp:nvSpPr>
        <dsp:cNvPr id="0" name=""/>
        <dsp:cNvSpPr/>
      </dsp:nvSpPr>
      <dsp:spPr>
        <a:xfrm>
          <a:off x="1886470" y="640725"/>
          <a:ext cx="774352" cy="268783"/>
        </a:xfrm>
        <a:custGeom>
          <a:avLst/>
          <a:gdLst/>
          <a:ahLst/>
          <a:cxnLst/>
          <a:rect l="0" t="0" r="0" b="0"/>
          <a:pathLst>
            <a:path>
              <a:moveTo>
                <a:pt x="774352" y="0"/>
              </a:moveTo>
              <a:lnTo>
                <a:pt x="774352" y="134391"/>
              </a:lnTo>
              <a:lnTo>
                <a:pt x="0" y="134391"/>
              </a:lnTo>
              <a:lnTo>
                <a:pt x="0" y="26878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F9C7B3A-13A3-41A5-910B-506D5B508F86}">
      <dsp:nvSpPr>
        <dsp:cNvPr id="0" name=""/>
        <dsp:cNvSpPr/>
      </dsp:nvSpPr>
      <dsp:spPr>
        <a:xfrm>
          <a:off x="2340843" y="764"/>
          <a:ext cx="639960" cy="639960"/>
        </a:xfrm>
        <a:prstGeom prst="arc">
          <a:avLst>
            <a:gd name="adj1" fmla="val 13200000"/>
            <a:gd name="adj2" fmla="val 1920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ED36318-615F-4B2C-873C-72A537D02464}">
      <dsp:nvSpPr>
        <dsp:cNvPr id="0" name=""/>
        <dsp:cNvSpPr/>
      </dsp:nvSpPr>
      <dsp:spPr>
        <a:xfrm>
          <a:off x="2340843" y="764"/>
          <a:ext cx="639960" cy="639960"/>
        </a:xfrm>
        <a:prstGeom prst="arc">
          <a:avLst>
            <a:gd name="adj1" fmla="val 2400000"/>
            <a:gd name="adj2" fmla="val 840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90875A0-7FE0-476C-AE4D-217936EAF9BD}">
      <dsp:nvSpPr>
        <dsp:cNvPr id="0" name=""/>
        <dsp:cNvSpPr/>
      </dsp:nvSpPr>
      <dsp:spPr>
        <a:xfrm>
          <a:off x="2020862" y="115957"/>
          <a:ext cx="1279921" cy="409575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>
              <a:solidFill>
                <a:srgbClr val="FF8AD8"/>
              </a:solidFill>
              <a:latin typeface="+mj-lt"/>
            </a:rPr>
            <a:t>Uriniferous tubule </a:t>
          </a:r>
        </a:p>
      </dsp:txBody>
      <dsp:txXfrm>
        <a:off x="2020862" y="115957"/>
        <a:ext cx="1279921" cy="409575"/>
      </dsp:txXfrm>
    </dsp:sp>
    <dsp:sp modelId="{11176BE0-B95D-4F88-A64B-5C3736954AA6}">
      <dsp:nvSpPr>
        <dsp:cNvPr id="0" name=""/>
        <dsp:cNvSpPr/>
      </dsp:nvSpPr>
      <dsp:spPr>
        <a:xfrm>
          <a:off x="1566490" y="909508"/>
          <a:ext cx="639960" cy="639960"/>
        </a:xfrm>
        <a:prstGeom prst="arc">
          <a:avLst>
            <a:gd name="adj1" fmla="val 13200000"/>
            <a:gd name="adj2" fmla="val 1920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A2799E2-21B2-4C26-90EA-E888A30DD3F7}">
      <dsp:nvSpPr>
        <dsp:cNvPr id="0" name=""/>
        <dsp:cNvSpPr/>
      </dsp:nvSpPr>
      <dsp:spPr>
        <a:xfrm>
          <a:off x="1566490" y="909508"/>
          <a:ext cx="639960" cy="639960"/>
        </a:xfrm>
        <a:prstGeom prst="arc">
          <a:avLst>
            <a:gd name="adj1" fmla="val 2400000"/>
            <a:gd name="adj2" fmla="val 840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573CF93-9F61-4C35-9E64-6BB899D4E2A7}">
      <dsp:nvSpPr>
        <dsp:cNvPr id="0" name=""/>
        <dsp:cNvSpPr/>
      </dsp:nvSpPr>
      <dsp:spPr>
        <a:xfrm>
          <a:off x="1246509" y="1024701"/>
          <a:ext cx="1279921" cy="409575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>
              <a:solidFill>
                <a:srgbClr val="FF8AD8"/>
              </a:solidFill>
              <a:latin typeface="+mj-lt"/>
            </a:rPr>
            <a:t>Collecting tubule</a:t>
          </a:r>
        </a:p>
      </dsp:txBody>
      <dsp:txXfrm>
        <a:off x="1246509" y="1024701"/>
        <a:ext cx="1279921" cy="409575"/>
      </dsp:txXfrm>
    </dsp:sp>
    <dsp:sp modelId="{BC674747-F89A-4892-B7DC-6F0626F3847C}">
      <dsp:nvSpPr>
        <dsp:cNvPr id="0" name=""/>
        <dsp:cNvSpPr/>
      </dsp:nvSpPr>
      <dsp:spPr>
        <a:xfrm>
          <a:off x="3115195" y="909508"/>
          <a:ext cx="639960" cy="639960"/>
        </a:xfrm>
        <a:prstGeom prst="arc">
          <a:avLst>
            <a:gd name="adj1" fmla="val 13200000"/>
            <a:gd name="adj2" fmla="val 1920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0499C28-2A03-4355-A38D-7B1221E2851A}">
      <dsp:nvSpPr>
        <dsp:cNvPr id="0" name=""/>
        <dsp:cNvSpPr/>
      </dsp:nvSpPr>
      <dsp:spPr>
        <a:xfrm>
          <a:off x="3115195" y="909508"/>
          <a:ext cx="639960" cy="639960"/>
        </a:xfrm>
        <a:prstGeom prst="arc">
          <a:avLst>
            <a:gd name="adj1" fmla="val 2400000"/>
            <a:gd name="adj2" fmla="val 840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C5558DF-9DAB-4BE4-91AD-9AEAFFD6B8F4}">
      <dsp:nvSpPr>
        <dsp:cNvPr id="0" name=""/>
        <dsp:cNvSpPr/>
      </dsp:nvSpPr>
      <dsp:spPr>
        <a:xfrm>
          <a:off x="2795215" y="1024701"/>
          <a:ext cx="1279921" cy="409575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>
              <a:solidFill>
                <a:srgbClr val="FF8AD8"/>
              </a:solidFill>
              <a:latin typeface="+mj-lt"/>
            </a:rPr>
            <a:t>Nephron</a:t>
          </a:r>
        </a:p>
      </dsp:txBody>
      <dsp:txXfrm>
        <a:off x="2795215" y="1024701"/>
        <a:ext cx="1279921" cy="409575"/>
      </dsp:txXfrm>
    </dsp:sp>
    <dsp:sp modelId="{54787409-CA33-4B7A-8823-5E7D80C222CE}">
      <dsp:nvSpPr>
        <dsp:cNvPr id="0" name=""/>
        <dsp:cNvSpPr/>
      </dsp:nvSpPr>
      <dsp:spPr>
        <a:xfrm>
          <a:off x="2340843" y="1818253"/>
          <a:ext cx="639960" cy="639960"/>
        </a:xfrm>
        <a:prstGeom prst="arc">
          <a:avLst>
            <a:gd name="adj1" fmla="val 13200000"/>
            <a:gd name="adj2" fmla="val 1920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E743F37-E8B1-47AF-BEF0-332174B40533}">
      <dsp:nvSpPr>
        <dsp:cNvPr id="0" name=""/>
        <dsp:cNvSpPr/>
      </dsp:nvSpPr>
      <dsp:spPr>
        <a:xfrm>
          <a:off x="2340843" y="1818253"/>
          <a:ext cx="639960" cy="639960"/>
        </a:xfrm>
        <a:prstGeom prst="arc">
          <a:avLst>
            <a:gd name="adj1" fmla="val 2400000"/>
            <a:gd name="adj2" fmla="val 840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CBF4FBF-A11F-49FF-BC2E-98B4AAEADD4C}">
      <dsp:nvSpPr>
        <dsp:cNvPr id="0" name=""/>
        <dsp:cNvSpPr/>
      </dsp:nvSpPr>
      <dsp:spPr>
        <a:xfrm>
          <a:off x="2020862" y="1933446"/>
          <a:ext cx="1279921" cy="409575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>
              <a:solidFill>
                <a:srgbClr val="FF8AD8"/>
              </a:solidFill>
              <a:latin typeface="+mj-lt"/>
            </a:rPr>
            <a:t>Renal corpuscle</a:t>
          </a:r>
        </a:p>
      </dsp:txBody>
      <dsp:txXfrm>
        <a:off x="2020862" y="1933446"/>
        <a:ext cx="1279921" cy="409575"/>
      </dsp:txXfrm>
    </dsp:sp>
    <dsp:sp modelId="{AD43BD69-3F99-4F47-9A48-4FF8A8691496}">
      <dsp:nvSpPr>
        <dsp:cNvPr id="0" name=""/>
        <dsp:cNvSpPr/>
      </dsp:nvSpPr>
      <dsp:spPr>
        <a:xfrm>
          <a:off x="3889548" y="1818253"/>
          <a:ext cx="639960" cy="639960"/>
        </a:xfrm>
        <a:prstGeom prst="arc">
          <a:avLst>
            <a:gd name="adj1" fmla="val 13200000"/>
            <a:gd name="adj2" fmla="val 1920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F018B89-A84D-4300-8EF8-AED7589A160E}">
      <dsp:nvSpPr>
        <dsp:cNvPr id="0" name=""/>
        <dsp:cNvSpPr/>
      </dsp:nvSpPr>
      <dsp:spPr>
        <a:xfrm>
          <a:off x="3889548" y="1818253"/>
          <a:ext cx="639960" cy="639960"/>
        </a:xfrm>
        <a:prstGeom prst="arc">
          <a:avLst>
            <a:gd name="adj1" fmla="val 2400000"/>
            <a:gd name="adj2" fmla="val 840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143C4FD-0020-4D2A-88C1-719F8AB2430C}">
      <dsp:nvSpPr>
        <dsp:cNvPr id="0" name=""/>
        <dsp:cNvSpPr/>
      </dsp:nvSpPr>
      <dsp:spPr>
        <a:xfrm>
          <a:off x="3569568" y="1933446"/>
          <a:ext cx="1279921" cy="409575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>
              <a:solidFill>
                <a:srgbClr val="FF8AD8"/>
              </a:solidFill>
              <a:latin typeface="+mj-lt"/>
            </a:rPr>
            <a:t>Proximal tubule</a:t>
          </a:r>
        </a:p>
      </dsp:txBody>
      <dsp:txXfrm>
        <a:off x="3569568" y="1933446"/>
        <a:ext cx="1279921" cy="409575"/>
      </dsp:txXfrm>
    </dsp:sp>
    <dsp:sp modelId="{E015D20C-0EA3-4AEB-8606-B22876C998D2}">
      <dsp:nvSpPr>
        <dsp:cNvPr id="0" name=""/>
        <dsp:cNvSpPr/>
      </dsp:nvSpPr>
      <dsp:spPr>
        <a:xfrm>
          <a:off x="2340843" y="2726997"/>
          <a:ext cx="639960" cy="639960"/>
        </a:xfrm>
        <a:prstGeom prst="arc">
          <a:avLst>
            <a:gd name="adj1" fmla="val 13200000"/>
            <a:gd name="adj2" fmla="val 1920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02219D9-AEA7-40F7-8263-A74FB7B94A47}">
      <dsp:nvSpPr>
        <dsp:cNvPr id="0" name=""/>
        <dsp:cNvSpPr/>
      </dsp:nvSpPr>
      <dsp:spPr>
        <a:xfrm>
          <a:off x="2340843" y="2726997"/>
          <a:ext cx="639960" cy="639960"/>
        </a:xfrm>
        <a:prstGeom prst="arc">
          <a:avLst>
            <a:gd name="adj1" fmla="val 2400000"/>
            <a:gd name="adj2" fmla="val 840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F38F4F1-2C1A-4313-A2AF-652E58615FEE}">
      <dsp:nvSpPr>
        <dsp:cNvPr id="0" name=""/>
        <dsp:cNvSpPr/>
      </dsp:nvSpPr>
      <dsp:spPr>
        <a:xfrm>
          <a:off x="2020862" y="2842190"/>
          <a:ext cx="1279921" cy="409575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>
              <a:solidFill>
                <a:srgbClr val="FF8AD8"/>
              </a:solidFill>
              <a:latin typeface="+mj-lt"/>
            </a:rPr>
            <a:t>Thin limps of Henle’s loop</a:t>
          </a:r>
        </a:p>
      </dsp:txBody>
      <dsp:txXfrm>
        <a:off x="2020862" y="2842190"/>
        <a:ext cx="1279921" cy="409575"/>
      </dsp:txXfrm>
    </dsp:sp>
    <dsp:sp modelId="{99E7F112-7786-4695-B78B-F468B8DB9CD9}">
      <dsp:nvSpPr>
        <dsp:cNvPr id="0" name=""/>
        <dsp:cNvSpPr/>
      </dsp:nvSpPr>
      <dsp:spPr>
        <a:xfrm>
          <a:off x="3889548" y="2726997"/>
          <a:ext cx="639960" cy="639960"/>
        </a:xfrm>
        <a:prstGeom prst="arc">
          <a:avLst>
            <a:gd name="adj1" fmla="val 13200000"/>
            <a:gd name="adj2" fmla="val 1920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D28CC38-13E0-4BFC-A148-D1EAF714C65B}">
      <dsp:nvSpPr>
        <dsp:cNvPr id="0" name=""/>
        <dsp:cNvSpPr/>
      </dsp:nvSpPr>
      <dsp:spPr>
        <a:xfrm>
          <a:off x="3889548" y="2726997"/>
          <a:ext cx="639960" cy="639960"/>
        </a:xfrm>
        <a:prstGeom prst="arc">
          <a:avLst>
            <a:gd name="adj1" fmla="val 2400000"/>
            <a:gd name="adj2" fmla="val 840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6082203-3CE5-4EDA-80E5-F80C0187230B}">
      <dsp:nvSpPr>
        <dsp:cNvPr id="0" name=""/>
        <dsp:cNvSpPr/>
      </dsp:nvSpPr>
      <dsp:spPr>
        <a:xfrm>
          <a:off x="3569568" y="2842190"/>
          <a:ext cx="1279921" cy="409575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>
              <a:solidFill>
                <a:srgbClr val="FF8AD8"/>
              </a:solidFill>
              <a:latin typeface="+mj-lt"/>
            </a:rPr>
            <a:t>Distal tubule</a:t>
          </a:r>
        </a:p>
      </dsp:txBody>
      <dsp:txXfrm>
        <a:off x="3569568" y="2842190"/>
        <a:ext cx="1279921" cy="40957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84E4535-588B-423D-8D54-B442AC7919AC}">
      <dsp:nvSpPr>
        <dsp:cNvPr id="0" name=""/>
        <dsp:cNvSpPr/>
      </dsp:nvSpPr>
      <dsp:spPr>
        <a:xfrm>
          <a:off x="7608102" y="1521310"/>
          <a:ext cx="578225" cy="216206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62060"/>
              </a:lnTo>
              <a:lnTo>
                <a:pt x="578225" y="2162060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1043730-E809-4C20-A3FD-AE792CEED628}">
      <dsp:nvSpPr>
        <dsp:cNvPr id="0" name=""/>
        <dsp:cNvSpPr/>
      </dsp:nvSpPr>
      <dsp:spPr>
        <a:xfrm>
          <a:off x="7608102" y="1521310"/>
          <a:ext cx="578225" cy="126958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69581"/>
              </a:lnTo>
              <a:lnTo>
                <a:pt x="578225" y="1269581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668126E-CC08-4FF3-95D7-775BC03699BC}">
      <dsp:nvSpPr>
        <dsp:cNvPr id="0" name=""/>
        <dsp:cNvSpPr/>
      </dsp:nvSpPr>
      <dsp:spPr>
        <a:xfrm>
          <a:off x="7608102" y="1521310"/>
          <a:ext cx="578225" cy="37710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77103"/>
              </a:lnTo>
              <a:lnTo>
                <a:pt x="578225" y="377103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61A8C85-5407-4CEC-8529-3BC463A17B0A}">
      <dsp:nvSpPr>
        <dsp:cNvPr id="0" name=""/>
        <dsp:cNvSpPr/>
      </dsp:nvSpPr>
      <dsp:spPr>
        <a:xfrm>
          <a:off x="4785640" y="628832"/>
          <a:ext cx="2822462" cy="26397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1986"/>
              </a:lnTo>
              <a:lnTo>
                <a:pt x="2822462" y="131986"/>
              </a:lnTo>
              <a:lnTo>
                <a:pt x="2822462" y="26397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A9181D0-A813-4830-989B-26BC8077C083}">
      <dsp:nvSpPr>
        <dsp:cNvPr id="0" name=""/>
        <dsp:cNvSpPr/>
      </dsp:nvSpPr>
      <dsp:spPr>
        <a:xfrm>
          <a:off x="5622024" y="2413789"/>
          <a:ext cx="521659" cy="1269581"/>
        </a:xfrm>
        <a:custGeom>
          <a:avLst/>
          <a:gdLst/>
          <a:ahLst/>
          <a:cxnLst/>
          <a:rect l="0" t="0" r="0" b="0"/>
          <a:pathLst>
            <a:path>
              <a:moveTo>
                <a:pt x="521659" y="0"/>
              </a:moveTo>
              <a:lnTo>
                <a:pt x="521659" y="1269581"/>
              </a:lnTo>
              <a:lnTo>
                <a:pt x="0" y="1269581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A4CADEE-EF58-4366-ABB9-FCB00193988A}">
      <dsp:nvSpPr>
        <dsp:cNvPr id="0" name=""/>
        <dsp:cNvSpPr/>
      </dsp:nvSpPr>
      <dsp:spPr>
        <a:xfrm>
          <a:off x="6143684" y="2413789"/>
          <a:ext cx="521659" cy="37710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77103"/>
              </a:lnTo>
              <a:lnTo>
                <a:pt x="521659" y="377103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FEF33BC-FF0B-4AE3-B712-B8A040BDC2DA}">
      <dsp:nvSpPr>
        <dsp:cNvPr id="0" name=""/>
        <dsp:cNvSpPr/>
      </dsp:nvSpPr>
      <dsp:spPr>
        <a:xfrm>
          <a:off x="5622024" y="2413789"/>
          <a:ext cx="521659" cy="377103"/>
        </a:xfrm>
        <a:custGeom>
          <a:avLst/>
          <a:gdLst/>
          <a:ahLst/>
          <a:cxnLst/>
          <a:rect l="0" t="0" r="0" b="0"/>
          <a:pathLst>
            <a:path>
              <a:moveTo>
                <a:pt x="521659" y="0"/>
              </a:moveTo>
              <a:lnTo>
                <a:pt x="521659" y="377103"/>
              </a:lnTo>
              <a:lnTo>
                <a:pt x="0" y="377103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1A61F64-60A5-4D30-A81C-BF757469673B}">
      <dsp:nvSpPr>
        <dsp:cNvPr id="0" name=""/>
        <dsp:cNvSpPr/>
      </dsp:nvSpPr>
      <dsp:spPr>
        <a:xfrm>
          <a:off x="5383192" y="1521310"/>
          <a:ext cx="760492" cy="26397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1986"/>
              </a:lnTo>
              <a:lnTo>
                <a:pt x="760492" y="131986"/>
              </a:lnTo>
              <a:lnTo>
                <a:pt x="760492" y="263972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73A8F6A-7CA1-466B-87E3-3D2B9EC88D1B}">
      <dsp:nvSpPr>
        <dsp:cNvPr id="0" name=""/>
        <dsp:cNvSpPr/>
      </dsp:nvSpPr>
      <dsp:spPr>
        <a:xfrm>
          <a:off x="4622699" y="1521310"/>
          <a:ext cx="760492" cy="263972"/>
        </a:xfrm>
        <a:custGeom>
          <a:avLst/>
          <a:gdLst/>
          <a:ahLst/>
          <a:cxnLst/>
          <a:rect l="0" t="0" r="0" b="0"/>
          <a:pathLst>
            <a:path>
              <a:moveTo>
                <a:pt x="760492" y="0"/>
              </a:moveTo>
              <a:lnTo>
                <a:pt x="760492" y="131986"/>
              </a:lnTo>
              <a:lnTo>
                <a:pt x="0" y="131986"/>
              </a:lnTo>
              <a:lnTo>
                <a:pt x="0" y="263972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0A5DC87-D98A-4387-A113-2E2A26EAC393}">
      <dsp:nvSpPr>
        <dsp:cNvPr id="0" name=""/>
        <dsp:cNvSpPr/>
      </dsp:nvSpPr>
      <dsp:spPr>
        <a:xfrm>
          <a:off x="4785640" y="628832"/>
          <a:ext cx="597551" cy="26397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1986"/>
              </a:lnTo>
              <a:lnTo>
                <a:pt x="597551" y="131986"/>
              </a:lnTo>
              <a:lnTo>
                <a:pt x="597551" y="26397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DCEE464-964A-4385-8CA6-E3A6FF22726F}">
      <dsp:nvSpPr>
        <dsp:cNvPr id="0" name=""/>
        <dsp:cNvSpPr/>
      </dsp:nvSpPr>
      <dsp:spPr>
        <a:xfrm>
          <a:off x="2210470" y="1521310"/>
          <a:ext cx="652413" cy="305453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054538"/>
              </a:lnTo>
              <a:lnTo>
                <a:pt x="652413" y="3054538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CD23247-CD67-426C-B5C9-63F10F7BB337}">
      <dsp:nvSpPr>
        <dsp:cNvPr id="0" name=""/>
        <dsp:cNvSpPr/>
      </dsp:nvSpPr>
      <dsp:spPr>
        <a:xfrm>
          <a:off x="2210470" y="1521310"/>
          <a:ext cx="765426" cy="216206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62060"/>
              </a:lnTo>
              <a:lnTo>
                <a:pt x="765426" y="2162060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B40A8B2-33F8-45F7-8A69-E1274637ECED}">
      <dsp:nvSpPr>
        <dsp:cNvPr id="0" name=""/>
        <dsp:cNvSpPr/>
      </dsp:nvSpPr>
      <dsp:spPr>
        <a:xfrm>
          <a:off x="2210470" y="1521310"/>
          <a:ext cx="652413" cy="126958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69581"/>
              </a:lnTo>
              <a:lnTo>
                <a:pt x="652413" y="1269581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F201138-9BC8-4A71-A0F0-15E577BA2A1C}">
      <dsp:nvSpPr>
        <dsp:cNvPr id="0" name=""/>
        <dsp:cNvSpPr/>
      </dsp:nvSpPr>
      <dsp:spPr>
        <a:xfrm>
          <a:off x="2210470" y="1521310"/>
          <a:ext cx="652413" cy="37710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77103"/>
              </a:lnTo>
              <a:lnTo>
                <a:pt x="652413" y="377103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BAF6982-F437-490B-95A5-EB34B1F9A65D}">
      <dsp:nvSpPr>
        <dsp:cNvPr id="0" name=""/>
        <dsp:cNvSpPr/>
      </dsp:nvSpPr>
      <dsp:spPr>
        <a:xfrm>
          <a:off x="2210470" y="628832"/>
          <a:ext cx="2575170" cy="263972"/>
        </a:xfrm>
        <a:custGeom>
          <a:avLst/>
          <a:gdLst/>
          <a:ahLst/>
          <a:cxnLst/>
          <a:rect l="0" t="0" r="0" b="0"/>
          <a:pathLst>
            <a:path>
              <a:moveTo>
                <a:pt x="2575170" y="0"/>
              </a:moveTo>
              <a:lnTo>
                <a:pt x="2575170" y="131986"/>
              </a:lnTo>
              <a:lnTo>
                <a:pt x="0" y="131986"/>
              </a:lnTo>
              <a:lnTo>
                <a:pt x="0" y="26397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F9C7B3A-13A3-41A5-910B-506D5B508F86}">
      <dsp:nvSpPr>
        <dsp:cNvPr id="0" name=""/>
        <dsp:cNvSpPr/>
      </dsp:nvSpPr>
      <dsp:spPr>
        <a:xfrm>
          <a:off x="4471387" y="326"/>
          <a:ext cx="628505" cy="628505"/>
        </a:xfrm>
        <a:prstGeom prst="arc">
          <a:avLst>
            <a:gd name="adj1" fmla="val 13200000"/>
            <a:gd name="adj2" fmla="val 1920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ED36318-615F-4B2C-873C-72A537D02464}">
      <dsp:nvSpPr>
        <dsp:cNvPr id="0" name=""/>
        <dsp:cNvSpPr/>
      </dsp:nvSpPr>
      <dsp:spPr>
        <a:xfrm>
          <a:off x="4471387" y="326"/>
          <a:ext cx="628505" cy="628505"/>
        </a:xfrm>
        <a:prstGeom prst="arc">
          <a:avLst>
            <a:gd name="adj1" fmla="val 2400000"/>
            <a:gd name="adj2" fmla="val 840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90875A0-7FE0-476C-AE4D-217936EAF9BD}">
      <dsp:nvSpPr>
        <dsp:cNvPr id="0" name=""/>
        <dsp:cNvSpPr/>
      </dsp:nvSpPr>
      <dsp:spPr>
        <a:xfrm>
          <a:off x="4157134" y="113457"/>
          <a:ext cx="1257011" cy="402243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>
              <a:solidFill>
                <a:srgbClr val="FF2F92"/>
              </a:solidFill>
              <a:latin typeface="+mj-lt"/>
            </a:rPr>
            <a:t>Renal Tubules</a:t>
          </a:r>
        </a:p>
      </dsp:txBody>
      <dsp:txXfrm>
        <a:off x="4157134" y="113457"/>
        <a:ext cx="1257011" cy="402243"/>
      </dsp:txXfrm>
    </dsp:sp>
    <dsp:sp modelId="{BC674747-F89A-4892-B7DC-6F0626F3847C}">
      <dsp:nvSpPr>
        <dsp:cNvPr id="0" name=""/>
        <dsp:cNvSpPr/>
      </dsp:nvSpPr>
      <dsp:spPr>
        <a:xfrm>
          <a:off x="1772571" y="892804"/>
          <a:ext cx="875797" cy="628505"/>
        </a:xfrm>
        <a:prstGeom prst="arc">
          <a:avLst>
            <a:gd name="adj1" fmla="val 13200000"/>
            <a:gd name="adj2" fmla="val 1920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0499C28-2A03-4355-A38D-7B1221E2851A}">
      <dsp:nvSpPr>
        <dsp:cNvPr id="0" name=""/>
        <dsp:cNvSpPr/>
      </dsp:nvSpPr>
      <dsp:spPr>
        <a:xfrm>
          <a:off x="1772571" y="892804"/>
          <a:ext cx="875797" cy="628505"/>
        </a:xfrm>
        <a:prstGeom prst="arc">
          <a:avLst>
            <a:gd name="adj1" fmla="val 2400000"/>
            <a:gd name="adj2" fmla="val 840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C5558DF-9DAB-4BE4-91AD-9AEAFFD6B8F4}">
      <dsp:nvSpPr>
        <dsp:cNvPr id="0" name=""/>
        <dsp:cNvSpPr/>
      </dsp:nvSpPr>
      <dsp:spPr>
        <a:xfrm>
          <a:off x="1334672" y="1005935"/>
          <a:ext cx="1751595" cy="402243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>
              <a:solidFill>
                <a:srgbClr val="FF8AD8"/>
              </a:solidFill>
              <a:latin typeface="+mj-lt"/>
            </a:rPr>
            <a:t>Proximal convoluted tubule</a:t>
          </a:r>
        </a:p>
      </dsp:txBody>
      <dsp:txXfrm>
        <a:off x="1334672" y="1005935"/>
        <a:ext cx="1751595" cy="402243"/>
      </dsp:txXfrm>
    </dsp:sp>
    <dsp:sp modelId="{5DDE2C88-E76E-4B17-AD3C-1ED51B974F81}">
      <dsp:nvSpPr>
        <dsp:cNvPr id="0" name=""/>
        <dsp:cNvSpPr/>
      </dsp:nvSpPr>
      <dsp:spPr>
        <a:xfrm>
          <a:off x="2787462" y="1785283"/>
          <a:ext cx="628505" cy="628505"/>
        </a:xfrm>
        <a:prstGeom prst="arc">
          <a:avLst>
            <a:gd name="adj1" fmla="val 13200000"/>
            <a:gd name="adj2" fmla="val 1920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4A5DA2B-252A-40AE-BFD2-030E813D31FA}">
      <dsp:nvSpPr>
        <dsp:cNvPr id="0" name=""/>
        <dsp:cNvSpPr/>
      </dsp:nvSpPr>
      <dsp:spPr>
        <a:xfrm>
          <a:off x="2787462" y="1785283"/>
          <a:ext cx="628505" cy="628505"/>
        </a:xfrm>
        <a:prstGeom prst="arc">
          <a:avLst>
            <a:gd name="adj1" fmla="val 2400000"/>
            <a:gd name="adj2" fmla="val 840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D021C8E-BE3C-4486-9316-A40C7098E9B2}">
      <dsp:nvSpPr>
        <dsp:cNvPr id="0" name=""/>
        <dsp:cNvSpPr/>
      </dsp:nvSpPr>
      <dsp:spPr>
        <a:xfrm>
          <a:off x="2473209" y="1898414"/>
          <a:ext cx="1257011" cy="402243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b="1" kern="1200" dirty="0">
              <a:latin typeface="+mj-lt"/>
            </a:rPr>
            <a:t>Composed of </a:t>
          </a:r>
          <a:r>
            <a:rPr lang="en-US" sz="1100" b="1" u="sng" kern="1200" dirty="0">
              <a:solidFill>
                <a:srgbClr val="FF0000"/>
              </a:solidFill>
              <a:latin typeface="+mj-lt"/>
            </a:rPr>
            <a:t>simple cuboidal epithelium </a:t>
          </a:r>
        </a:p>
      </dsp:txBody>
      <dsp:txXfrm>
        <a:off x="2473209" y="1898414"/>
        <a:ext cx="1257011" cy="402243"/>
      </dsp:txXfrm>
    </dsp:sp>
    <dsp:sp modelId="{177BA5F4-AEFD-4256-A708-77D0ACA24FD5}">
      <dsp:nvSpPr>
        <dsp:cNvPr id="0" name=""/>
        <dsp:cNvSpPr/>
      </dsp:nvSpPr>
      <dsp:spPr>
        <a:xfrm>
          <a:off x="2787462" y="2677761"/>
          <a:ext cx="628505" cy="628505"/>
        </a:xfrm>
        <a:prstGeom prst="arc">
          <a:avLst>
            <a:gd name="adj1" fmla="val 13200000"/>
            <a:gd name="adj2" fmla="val 1920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728B52B-A85C-4DE7-939D-AB3B7C5CA58F}">
      <dsp:nvSpPr>
        <dsp:cNvPr id="0" name=""/>
        <dsp:cNvSpPr/>
      </dsp:nvSpPr>
      <dsp:spPr>
        <a:xfrm>
          <a:off x="2787462" y="2677761"/>
          <a:ext cx="628505" cy="628505"/>
        </a:xfrm>
        <a:prstGeom prst="arc">
          <a:avLst>
            <a:gd name="adj1" fmla="val 2400000"/>
            <a:gd name="adj2" fmla="val 840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8381A3A-C010-4E6E-B1CB-C86953B55496}">
      <dsp:nvSpPr>
        <dsp:cNvPr id="0" name=""/>
        <dsp:cNvSpPr/>
      </dsp:nvSpPr>
      <dsp:spPr>
        <a:xfrm>
          <a:off x="2473209" y="2790892"/>
          <a:ext cx="1257011" cy="402243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b="1" kern="1200" dirty="0">
              <a:latin typeface="+mj-lt"/>
            </a:rPr>
            <a:t>Acidophilic cytoplasm</a:t>
          </a:r>
        </a:p>
      </dsp:txBody>
      <dsp:txXfrm>
        <a:off x="2473209" y="2790892"/>
        <a:ext cx="1257011" cy="402243"/>
      </dsp:txXfrm>
    </dsp:sp>
    <dsp:sp modelId="{666E5C70-CA6F-4F80-BA21-AF6D4D08B957}">
      <dsp:nvSpPr>
        <dsp:cNvPr id="0" name=""/>
        <dsp:cNvSpPr/>
      </dsp:nvSpPr>
      <dsp:spPr>
        <a:xfrm>
          <a:off x="2878602" y="3570240"/>
          <a:ext cx="810785" cy="628505"/>
        </a:xfrm>
        <a:prstGeom prst="arc">
          <a:avLst>
            <a:gd name="adj1" fmla="val 13200000"/>
            <a:gd name="adj2" fmla="val 1920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CFFFBB9-400D-4C4D-AC97-46879FA6CFF8}">
      <dsp:nvSpPr>
        <dsp:cNvPr id="0" name=""/>
        <dsp:cNvSpPr/>
      </dsp:nvSpPr>
      <dsp:spPr>
        <a:xfrm>
          <a:off x="2878602" y="3570240"/>
          <a:ext cx="810785" cy="628505"/>
        </a:xfrm>
        <a:prstGeom prst="arc">
          <a:avLst>
            <a:gd name="adj1" fmla="val 2400000"/>
            <a:gd name="adj2" fmla="val 840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89C5999-79C0-4FE6-AA0F-9B5CEC2D37D3}">
      <dsp:nvSpPr>
        <dsp:cNvPr id="0" name=""/>
        <dsp:cNvSpPr/>
      </dsp:nvSpPr>
      <dsp:spPr>
        <a:xfrm>
          <a:off x="2473209" y="3683371"/>
          <a:ext cx="1621570" cy="402243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1100" b="1" kern="1200" dirty="0">
              <a:latin typeface="+mj-lt"/>
            </a:rPr>
            <a:t>Have </a:t>
          </a:r>
          <a:r>
            <a:rPr lang="en-US" sz="1100" b="1" kern="1200" dirty="0">
              <a:solidFill>
                <a:srgbClr val="FF0000"/>
              </a:solidFill>
              <a:latin typeface="+mj-lt"/>
            </a:rPr>
            <a:t>brush borders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1100" b="1" kern="1200" dirty="0" smtClean="0">
              <a:latin typeface="+mj-lt"/>
            </a:rPr>
            <a:t>(microvilli) and 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1100" b="1" kern="1200" dirty="0" smtClean="0">
              <a:latin typeface="+mj-lt"/>
            </a:rPr>
            <a:t>lateral interdigitations</a:t>
          </a:r>
          <a:endParaRPr lang="en-US" sz="1100" b="1" kern="1200" dirty="0">
            <a:latin typeface="+mj-lt"/>
          </a:endParaRPr>
        </a:p>
      </dsp:txBody>
      <dsp:txXfrm>
        <a:off x="2473209" y="3683371"/>
        <a:ext cx="1621570" cy="402243"/>
      </dsp:txXfrm>
    </dsp:sp>
    <dsp:sp modelId="{78FCA2AB-ADD6-47F6-9BCC-8DC82960F967}">
      <dsp:nvSpPr>
        <dsp:cNvPr id="0" name=""/>
        <dsp:cNvSpPr/>
      </dsp:nvSpPr>
      <dsp:spPr>
        <a:xfrm>
          <a:off x="2787462" y="4462718"/>
          <a:ext cx="628505" cy="628505"/>
        </a:xfrm>
        <a:prstGeom prst="arc">
          <a:avLst>
            <a:gd name="adj1" fmla="val 13200000"/>
            <a:gd name="adj2" fmla="val 1920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E2FB6D3-56F3-4D0A-9F0A-AC76B08F682D}">
      <dsp:nvSpPr>
        <dsp:cNvPr id="0" name=""/>
        <dsp:cNvSpPr/>
      </dsp:nvSpPr>
      <dsp:spPr>
        <a:xfrm>
          <a:off x="2787462" y="4462718"/>
          <a:ext cx="628505" cy="628505"/>
        </a:xfrm>
        <a:prstGeom prst="arc">
          <a:avLst>
            <a:gd name="adj1" fmla="val 2400000"/>
            <a:gd name="adj2" fmla="val 840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6BB7743-D442-4217-9F2D-8A8F6BA3FF7F}">
      <dsp:nvSpPr>
        <dsp:cNvPr id="0" name=""/>
        <dsp:cNvSpPr/>
      </dsp:nvSpPr>
      <dsp:spPr>
        <a:xfrm>
          <a:off x="2473209" y="4575849"/>
          <a:ext cx="1257011" cy="402243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b="1" kern="1200" dirty="0">
              <a:latin typeface="+mj-lt"/>
            </a:rPr>
            <a:t>Well-defined basal lamina </a:t>
          </a:r>
        </a:p>
      </dsp:txBody>
      <dsp:txXfrm>
        <a:off x="2473209" y="4575849"/>
        <a:ext cx="1257011" cy="402243"/>
      </dsp:txXfrm>
    </dsp:sp>
    <dsp:sp modelId="{11176BE0-B95D-4F88-A64B-5C3736954AA6}">
      <dsp:nvSpPr>
        <dsp:cNvPr id="0" name=""/>
        <dsp:cNvSpPr/>
      </dsp:nvSpPr>
      <dsp:spPr>
        <a:xfrm>
          <a:off x="5068939" y="892804"/>
          <a:ext cx="628505" cy="628505"/>
        </a:xfrm>
        <a:prstGeom prst="arc">
          <a:avLst>
            <a:gd name="adj1" fmla="val 13200000"/>
            <a:gd name="adj2" fmla="val 1920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A2799E2-21B2-4C26-90EA-E888A30DD3F7}">
      <dsp:nvSpPr>
        <dsp:cNvPr id="0" name=""/>
        <dsp:cNvSpPr/>
      </dsp:nvSpPr>
      <dsp:spPr>
        <a:xfrm>
          <a:off x="5068939" y="892804"/>
          <a:ext cx="628505" cy="628505"/>
        </a:xfrm>
        <a:prstGeom prst="arc">
          <a:avLst>
            <a:gd name="adj1" fmla="val 2400000"/>
            <a:gd name="adj2" fmla="val 840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573CF93-9F61-4C35-9E64-6BB899D4E2A7}">
      <dsp:nvSpPr>
        <dsp:cNvPr id="0" name=""/>
        <dsp:cNvSpPr/>
      </dsp:nvSpPr>
      <dsp:spPr>
        <a:xfrm>
          <a:off x="4754686" y="1005935"/>
          <a:ext cx="1257011" cy="402243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>
              <a:solidFill>
                <a:srgbClr val="FF8AD8"/>
              </a:solidFill>
              <a:latin typeface="+mj-lt"/>
            </a:rPr>
            <a:t>Thin limp of Henle’s loop </a:t>
          </a:r>
        </a:p>
      </dsp:txBody>
      <dsp:txXfrm>
        <a:off x="4754686" y="1005935"/>
        <a:ext cx="1257011" cy="402243"/>
      </dsp:txXfrm>
    </dsp:sp>
    <dsp:sp modelId="{A2DEC2D1-C3A2-4A7D-A273-999F1E1B2BAC}">
      <dsp:nvSpPr>
        <dsp:cNvPr id="0" name=""/>
        <dsp:cNvSpPr/>
      </dsp:nvSpPr>
      <dsp:spPr>
        <a:xfrm>
          <a:off x="4308446" y="1785283"/>
          <a:ext cx="628505" cy="628505"/>
        </a:xfrm>
        <a:prstGeom prst="arc">
          <a:avLst>
            <a:gd name="adj1" fmla="val 13200000"/>
            <a:gd name="adj2" fmla="val 1920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315B86E-7FC1-417B-B6B1-82520677F039}">
      <dsp:nvSpPr>
        <dsp:cNvPr id="0" name=""/>
        <dsp:cNvSpPr/>
      </dsp:nvSpPr>
      <dsp:spPr>
        <a:xfrm>
          <a:off x="4308446" y="1785283"/>
          <a:ext cx="628505" cy="628505"/>
        </a:xfrm>
        <a:prstGeom prst="arc">
          <a:avLst>
            <a:gd name="adj1" fmla="val 2400000"/>
            <a:gd name="adj2" fmla="val 840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559217E-1332-46D2-AD0F-E2C21857D43B}">
      <dsp:nvSpPr>
        <dsp:cNvPr id="0" name=""/>
        <dsp:cNvSpPr/>
      </dsp:nvSpPr>
      <dsp:spPr>
        <a:xfrm>
          <a:off x="3994193" y="1898414"/>
          <a:ext cx="1257011" cy="402243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b="1" kern="1200" dirty="0">
              <a:latin typeface="+mj-lt"/>
            </a:rPr>
            <a:t>Composed of </a:t>
          </a:r>
          <a:r>
            <a:rPr lang="en-US" sz="1100" b="1" kern="1200" dirty="0">
              <a:solidFill>
                <a:srgbClr val="FF0000"/>
              </a:solidFill>
              <a:latin typeface="+mj-lt"/>
            </a:rPr>
            <a:t>simple squamous epithelium</a:t>
          </a:r>
        </a:p>
      </dsp:txBody>
      <dsp:txXfrm>
        <a:off x="3994193" y="1898414"/>
        <a:ext cx="1257011" cy="402243"/>
      </dsp:txXfrm>
    </dsp:sp>
    <dsp:sp modelId="{75830E2B-2FCF-49D9-8E78-EEF4CDE9EC3A}">
      <dsp:nvSpPr>
        <dsp:cNvPr id="0" name=""/>
        <dsp:cNvSpPr/>
      </dsp:nvSpPr>
      <dsp:spPr>
        <a:xfrm>
          <a:off x="5829431" y="1785283"/>
          <a:ext cx="628505" cy="628505"/>
        </a:xfrm>
        <a:prstGeom prst="arc">
          <a:avLst>
            <a:gd name="adj1" fmla="val 13200000"/>
            <a:gd name="adj2" fmla="val 1920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187428B-7E6E-428D-8208-D79D6C05F297}">
      <dsp:nvSpPr>
        <dsp:cNvPr id="0" name=""/>
        <dsp:cNvSpPr/>
      </dsp:nvSpPr>
      <dsp:spPr>
        <a:xfrm>
          <a:off x="5829431" y="1785283"/>
          <a:ext cx="628505" cy="628505"/>
        </a:xfrm>
        <a:prstGeom prst="arc">
          <a:avLst>
            <a:gd name="adj1" fmla="val 2400000"/>
            <a:gd name="adj2" fmla="val 840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C7221C6-5FA8-41B6-9606-644B3F87662A}">
      <dsp:nvSpPr>
        <dsp:cNvPr id="0" name=""/>
        <dsp:cNvSpPr/>
      </dsp:nvSpPr>
      <dsp:spPr>
        <a:xfrm>
          <a:off x="5515178" y="1898414"/>
          <a:ext cx="1257011" cy="402243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b="1" kern="1200" dirty="0">
              <a:latin typeface="+mj-lt"/>
            </a:rPr>
            <a:t>It has 3 regions: </a:t>
          </a:r>
        </a:p>
      </dsp:txBody>
      <dsp:txXfrm>
        <a:off x="5515178" y="1898414"/>
        <a:ext cx="1257011" cy="402243"/>
      </dsp:txXfrm>
    </dsp:sp>
    <dsp:sp modelId="{8EC6797B-1BA5-4F8C-8253-7DA655687FEC}">
      <dsp:nvSpPr>
        <dsp:cNvPr id="0" name=""/>
        <dsp:cNvSpPr/>
      </dsp:nvSpPr>
      <dsp:spPr>
        <a:xfrm>
          <a:off x="5068939" y="2677761"/>
          <a:ext cx="628505" cy="628505"/>
        </a:xfrm>
        <a:prstGeom prst="arc">
          <a:avLst>
            <a:gd name="adj1" fmla="val 13200000"/>
            <a:gd name="adj2" fmla="val 1920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315B8E7-E656-4C12-AB49-EE765EF85A61}">
      <dsp:nvSpPr>
        <dsp:cNvPr id="0" name=""/>
        <dsp:cNvSpPr/>
      </dsp:nvSpPr>
      <dsp:spPr>
        <a:xfrm>
          <a:off x="5068939" y="2677761"/>
          <a:ext cx="628505" cy="628505"/>
        </a:xfrm>
        <a:prstGeom prst="arc">
          <a:avLst>
            <a:gd name="adj1" fmla="val 2400000"/>
            <a:gd name="adj2" fmla="val 840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3093B33-F083-4BE9-983B-470AEA8EDF7C}">
      <dsp:nvSpPr>
        <dsp:cNvPr id="0" name=""/>
        <dsp:cNvSpPr/>
      </dsp:nvSpPr>
      <dsp:spPr>
        <a:xfrm>
          <a:off x="4754686" y="2790892"/>
          <a:ext cx="1257011" cy="402243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b="1" kern="1200" dirty="0">
              <a:latin typeface="+mj-lt"/>
            </a:rPr>
            <a:t>Descending thin limp</a:t>
          </a:r>
        </a:p>
      </dsp:txBody>
      <dsp:txXfrm>
        <a:off x="4754686" y="2790892"/>
        <a:ext cx="1257011" cy="402243"/>
      </dsp:txXfrm>
    </dsp:sp>
    <dsp:sp modelId="{BE9FFCE4-C0C3-4D1F-9E44-04A465A3F18C}">
      <dsp:nvSpPr>
        <dsp:cNvPr id="0" name=""/>
        <dsp:cNvSpPr/>
      </dsp:nvSpPr>
      <dsp:spPr>
        <a:xfrm>
          <a:off x="6589923" y="2677761"/>
          <a:ext cx="628505" cy="628505"/>
        </a:xfrm>
        <a:prstGeom prst="arc">
          <a:avLst>
            <a:gd name="adj1" fmla="val 13200000"/>
            <a:gd name="adj2" fmla="val 1920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64D7F12-ABAB-408F-A179-E714E6E89373}">
      <dsp:nvSpPr>
        <dsp:cNvPr id="0" name=""/>
        <dsp:cNvSpPr/>
      </dsp:nvSpPr>
      <dsp:spPr>
        <a:xfrm>
          <a:off x="6589923" y="2677761"/>
          <a:ext cx="628505" cy="628505"/>
        </a:xfrm>
        <a:prstGeom prst="arc">
          <a:avLst>
            <a:gd name="adj1" fmla="val 2400000"/>
            <a:gd name="adj2" fmla="val 840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1C045E2-A35B-4209-9DF7-A922BF117EFB}">
      <dsp:nvSpPr>
        <dsp:cNvPr id="0" name=""/>
        <dsp:cNvSpPr/>
      </dsp:nvSpPr>
      <dsp:spPr>
        <a:xfrm>
          <a:off x="6275670" y="2790892"/>
          <a:ext cx="1257011" cy="402243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b="1" kern="1200" dirty="0">
              <a:latin typeface="+mj-lt"/>
            </a:rPr>
            <a:t>Crest of Henle’s loop</a:t>
          </a:r>
        </a:p>
      </dsp:txBody>
      <dsp:txXfrm>
        <a:off x="6275670" y="2790892"/>
        <a:ext cx="1257011" cy="402243"/>
      </dsp:txXfrm>
    </dsp:sp>
    <dsp:sp modelId="{6892A9DD-EFC6-4B4F-9838-82224EF2A956}">
      <dsp:nvSpPr>
        <dsp:cNvPr id="0" name=""/>
        <dsp:cNvSpPr/>
      </dsp:nvSpPr>
      <dsp:spPr>
        <a:xfrm>
          <a:off x="5068939" y="3570240"/>
          <a:ext cx="628505" cy="628505"/>
        </a:xfrm>
        <a:prstGeom prst="arc">
          <a:avLst>
            <a:gd name="adj1" fmla="val 13200000"/>
            <a:gd name="adj2" fmla="val 1920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1296639-8990-40F7-8E98-4B317D737F36}">
      <dsp:nvSpPr>
        <dsp:cNvPr id="0" name=""/>
        <dsp:cNvSpPr/>
      </dsp:nvSpPr>
      <dsp:spPr>
        <a:xfrm>
          <a:off x="5068939" y="3570240"/>
          <a:ext cx="628505" cy="628505"/>
        </a:xfrm>
        <a:prstGeom prst="arc">
          <a:avLst>
            <a:gd name="adj1" fmla="val 2400000"/>
            <a:gd name="adj2" fmla="val 840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20454AB-232F-4EB0-88F3-A8ABE6D3D338}">
      <dsp:nvSpPr>
        <dsp:cNvPr id="0" name=""/>
        <dsp:cNvSpPr/>
      </dsp:nvSpPr>
      <dsp:spPr>
        <a:xfrm>
          <a:off x="4754686" y="3683371"/>
          <a:ext cx="1257011" cy="402243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b="1" kern="1200" dirty="0">
              <a:latin typeface="+mj-lt"/>
            </a:rPr>
            <a:t>Ascending thin limp </a:t>
          </a:r>
        </a:p>
      </dsp:txBody>
      <dsp:txXfrm>
        <a:off x="4754686" y="3683371"/>
        <a:ext cx="1257011" cy="402243"/>
      </dsp:txXfrm>
    </dsp:sp>
    <dsp:sp modelId="{F8578E2B-A4F8-4561-A4DF-2840FFD48656}">
      <dsp:nvSpPr>
        <dsp:cNvPr id="0" name=""/>
        <dsp:cNvSpPr/>
      </dsp:nvSpPr>
      <dsp:spPr>
        <a:xfrm>
          <a:off x="7293850" y="892804"/>
          <a:ext cx="628505" cy="628505"/>
        </a:xfrm>
        <a:prstGeom prst="arc">
          <a:avLst>
            <a:gd name="adj1" fmla="val 13200000"/>
            <a:gd name="adj2" fmla="val 1920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26D7D3C-D29D-4AD5-9A13-5FBE779B2E8F}">
      <dsp:nvSpPr>
        <dsp:cNvPr id="0" name=""/>
        <dsp:cNvSpPr/>
      </dsp:nvSpPr>
      <dsp:spPr>
        <a:xfrm>
          <a:off x="7293850" y="892804"/>
          <a:ext cx="628505" cy="628505"/>
        </a:xfrm>
        <a:prstGeom prst="arc">
          <a:avLst>
            <a:gd name="adj1" fmla="val 2400000"/>
            <a:gd name="adj2" fmla="val 840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1281CB5-BC20-42B6-9427-BA7EBA3F743A}">
      <dsp:nvSpPr>
        <dsp:cNvPr id="0" name=""/>
        <dsp:cNvSpPr/>
      </dsp:nvSpPr>
      <dsp:spPr>
        <a:xfrm>
          <a:off x="6979597" y="1005935"/>
          <a:ext cx="1257011" cy="402243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>
              <a:solidFill>
                <a:srgbClr val="FF8AD8"/>
              </a:solidFill>
              <a:latin typeface="+mj-lt"/>
            </a:rPr>
            <a:t>Distal Convoluted tubule</a:t>
          </a:r>
        </a:p>
      </dsp:txBody>
      <dsp:txXfrm>
        <a:off x="6979597" y="1005935"/>
        <a:ext cx="1257011" cy="402243"/>
      </dsp:txXfrm>
    </dsp:sp>
    <dsp:sp modelId="{1FE60637-A50C-4A89-9422-735B36F127F9}">
      <dsp:nvSpPr>
        <dsp:cNvPr id="0" name=""/>
        <dsp:cNvSpPr/>
      </dsp:nvSpPr>
      <dsp:spPr>
        <a:xfrm>
          <a:off x="8110907" y="1785283"/>
          <a:ext cx="628505" cy="628505"/>
        </a:xfrm>
        <a:prstGeom prst="arc">
          <a:avLst>
            <a:gd name="adj1" fmla="val 13200000"/>
            <a:gd name="adj2" fmla="val 1920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C4DAE87-4A71-45E1-B6F1-63B82E1BA5F8}">
      <dsp:nvSpPr>
        <dsp:cNvPr id="0" name=""/>
        <dsp:cNvSpPr/>
      </dsp:nvSpPr>
      <dsp:spPr>
        <a:xfrm>
          <a:off x="8110907" y="1785283"/>
          <a:ext cx="628505" cy="628505"/>
        </a:xfrm>
        <a:prstGeom prst="arc">
          <a:avLst>
            <a:gd name="adj1" fmla="val 2400000"/>
            <a:gd name="adj2" fmla="val 840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A1D80AF-2230-4023-9B80-94D6083FB497}">
      <dsp:nvSpPr>
        <dsp:cNvPr id="0" name=""/>
        <dsp:cNvSpPr/>
      </dsp:nvSpPr>
      <dsp:spPr>
        <a:xfrm>
          <a:off x="7796654" y="1898414"/>
          <a:ext cx="1257011" cy="402243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b="1" kern="1200" dirty="0">
              <a:latin typeface="+mj-lt"/>
            </a:rPr>
            <a:t>Formed of </a:t>
          </a:r>
          <a:r>
            <a:rPr lang="en-US" sz="1100" b="1" kern="1200" dirty="0">
              <a:solidFill>
                <a:srgbClr val="FF0000"/>
              </a:solidFill>
              <a:latin typeface="+mj-lt"/>
            </a:rPr>
            <a:t>low cuboidal epithelium</a:t>
          </a:r>
        </a:p>
      </dsp:txBody>
      <dsp:txXfrm>
        <a:off x="7796654" y="1898414"/>
        <a:ext cx="1257011" cy="402243"/>
      </dsp:txXfrm>
    </dsp:sp>
    <dsp:sp modelId="{FA4F9928-5275-49D3-83F7-4FC26BBAEA5D}">
      <dsp:nvSpPr>
        <dsp:cNvPr id="0" name=""/>
        <dsp:cNvSpPr/>
      </dsp:nvSpPr>
      <dsp:spPr>
        <a:xfrm>
          <a:off x="8110907" y="2677761"/>
          <a:ext cx="628505" cy="628505"/>
        </a:xfrm>
        <a:prstGeom prst="arc">
          <a:avLst>
            <a:gd name="adj1" fmla="val 13200000"/>
            <a:gd name="adj2" fmla="val 1920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4DB929D-68A1-4774-AB55-C5CDF2DEE279}">
      <dsp:nvSpPr>
        <dsp:cNvPr id="0" name=""/>
        <dsp:cNvSpPr/>
      </dsp:nvSpPr>
      <dsp:spPr>
        <a:xfrm>
          <a:off x="8110907" y="2677761"/>
          <a:ext cx="628505" cy="628505"/>
        </a:xfrm>
        <a:prstGeom prst="arc">
          <a:avLst>
            <a:gd name="adj1" fmla="val 2400000"/>
            <a:gd name="adj2" fmla="val 840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985FE96-6FBE-4BA6-9EE6-9C225CE4A45F}">
      <dsp:nvSpPr>
        <dsp:cNvPr id="0" name=""/>
        <dsp:cNvSpPr/>
      </dsp:nvSpPr>
      <dsp:spPr>
        <a:xfrm>
          <a:off x="7796654" y="2790892"/>
          <a:ext cx="1257011" cy="402243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b="1" kern="1200" dirty="0">
              <a:latin typeface="+mj-lt"/>
            </a:rPr>
            <a:t>Drains into the collecting tubules</a:t>
          </a:r>
        </a:p>
      </dsp:txBody>
      <dsp:txXfrm>
        <a:off x="7796654" y="2790892"/>
        <a:ext cx="1257011" cy="402243"/>
      </dsp:txXfrm>
    </dsp:sp>
    <dsp:sp modelId="{45BD09EB-42E2-48DA-8103-FDC7BD4E81C1}">
      <dsp:nvSpPr>
        <dsp:cNvPr id="0" name=""/>
        <dsp:cNvSpPr/>
      </dsp:nvSpPr>
      <dsp:spPr>
        <a:xfrm>
          <a:off x="8110907" y="3570240"/>
          <a:ext cx="628505" cy="628505"/>
        </a:xfrm>
        <a:prstGeom prst="arc">
          <a:avLst>
            <a:gd name="adj1" fmla="val 13200000"/>
            <a:gd name="adj2" fmla="val 1920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CFFF02A-2376-487A-BB1F-29852F62695F}">
      <dsp:nvSpPr>
        <dsp:cNvPr id="0" name=""/>
        <dsp:cNvSpPr/>
      </dsp:nvSpPr>
      <dsp:spPr>
        <a:xfrm>
          <a:off x="8110907" y="3570240"/>
          <a:ext cx="628505" cy="628505"/>
        </a:xfrm>
        <a:prstGeom prst="arc">
          <a:avLst>
            <a:gd name="adj1" fmla="val 2400000"/>
            <a:gd name="adj2" fmla="val 840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11E047B-AD95-46B1-AC92-A3405CE409CB}">
      <dsp:nvSpPr>
        <dsp:cNvPr id="0" name=""/>
        <dsp:cNvSpPr/>
      </dsp:nvSpPr>
      <dsp:spPr>
        <a:xfrm>
          <a:off x="7796654" y="3683371"/>
          <a:ext cx="1257011" cy="402243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b="1" kern="1200" dirty="0">
              <a:latin typeface="+mj-lt"/>
            </a:rPr>
            <a:t>Starts at the </a:t>
          </a:r>
          <a:r>
            <a:rPr lang="en-US" sz="1100" b="1" kern="1200" dirty="0">
              <a:solidFill>
                <a:srgbClr val="FF0000"/>
              </a:solidFill>
              <a:latin typeface="+mj-lt"/>
            </a:rPr>
            <a:t>macula </a:t>
          </a:r>
          <a:r>
            <a:rPr lang="en-US" sz="1100" b="1" kern="1200" dirty="0" err="1">
              <a:solidFill>
                <a:srgbClr val="FF0000"/>
              </a:solidFill>
              <a:latin typeface="+mj-lt"/>
            </a:rPr>
            <a:t>densa</a:t>
          </a:r>
          <a:endParaRPr lang="en-US" sz="1100" b="1" kern="1200" dirty="0">
            <a:solidFill>
              <a:srgbClr val="FF0000"/>
            </a:solidFill>
            <a:latin typeface="+mj-lt"/>
          </a:endParaRPr>
        </a:p>
      </dsp:txBody>
      <dsp:txXfrm>
        <a:off x="7796654" y="3683371"/>
        <a:ext cx="1257011" cy="40224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A65A0F5-40BD-48D9-B3FD-27497C401AE4}">
      <dsp:nvSpPr>
        <dsp:cNvPr id="0" name=""/>
        <dsp:cNvSpPr/>
      </dsp:nvSpPr>
      <dsp:spPr>
        <a:xfrm rot="5400000">
          <a:off x="3792190" y="-1434973"/>
          <a:ext cx="892715" cy="3989222"/>
        </a:xfrm>
        <a:prstGeom prst="round2SameRect">
          <a:avLst/>
        </a:prstGeom>
        <a:solidFill>
          <a:schemeClr val="lt1"/>
        </a:solidFill>
        <a:ln w="12700" cap="flat" cmpd="sng" algn="ctr">
          <a:solidFill>
            <a:schemeClr val="accent3"/>
          </a:solidFill>
          <a:prstDash val="solid"/>
          <a:miter lim="800000"/>
        </a:ln>
        <a:effectLst/>
      </dsp:spPr>
      <dsp:style>
        <a:lnRef idx="2">
          <a:schemeClr val="accent3"/>
        </a:lnRef>
        <a:fillRef idx="1">
          <a:schemeClr val="lt1"/>
        </a:fillRef>
        <a:effectRef idx="0">
          <a:schemeClr val="accent3"/>
        </a:effectRef>
        <a:fontRef idx="minor">
          <a:schemeClr val="dk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b="1" kern="1200" dirty="0">
              <a:latin typeface="+mj-lt"/>
              <a:cs typeface="Times New Roman" pitchFamily="18" charset="0"/>
            </a:rPr>
            <a:t>Tall cells</a:t>
          </a:r>
          <a:endParaRPr lang="ar-SA" sz="1600" b="1" kern="1200" dirty="0">
            <a:latin typeface="+mj-lt"/>
          </a:endParaRPr>
        </a:p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b="1" kern="1200" dirty="0">
              <a:latin typeface="+mj-lt"/>
              <a:cs typeface="Times New Roman" pitchFamily="18" charset="0"/>
            </a:rPr>
            <a:t>centrally-placed nuclei</a:t>
          </a:r>
          <a:endParaRPr lang="ar-SA" sz="1600" b="1" kern="1200" dirty="0">
            <a:latin typeface="+mj-lt"/>
          </a:endParaRPr>
        </a:p>
      </dsp:txBody>
      <dsp:txXfrm rot="-5400000">
        <a:off x="2243937" y="156859"/>
        <a:ext cx="3945643" cy="805557"/>
      </dsp:txXfrm>
    </dsp:sp>
    <dsp:sp modelId="{8FA4488F-C31F-484F-822A-B79E78167954}">
      <dsp:nvSpPr>
        <dsp:cNvPr id="0" name=""/>
        <dsp:cNvSpPr/>
      </dsp:nvSpPr>
      <dsp:spPr>
        <a:xfrm>
          <a:off x="0" y="1690"/>
          <a:ext cx="2243937" cy="1115894"/>
        </a:xfrm>
        <a:prstGeom prst="roundRect">
          <a:avLst/>
        </a:prstGeom>
        <a:solidFill>
          <a:srgbClr val="FFA3E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>
              <a:solidFill>
                <a:schemeClr val="tx1"/>
              </a:solidFill>
              <a:latin typeface="+mj-lt"/>
              <a:ea typeface="+mn-ea"/>
              <a:cs typeface="+mn-cs"/>
            </a:rPr>
            <a:t>A- The macula densa </a:t>
          </a:r>
          <a:r>
            <a:rPr lang="en-US" sz="2100" b="1" kern="1200" dirty="0">
              <a:latin typeface="+mj-lt"/>
              <a:cs typeface="Times New Roman" pitchFamily="18" charset="0"/>
            </a:rPr>
            <a:t>of distal tubule</a:t>
          </a:r>
          <a:endParaRPr lang="ar-SA" sz="2100" b="1" kern="1200" dirty="0">
            <a:latin typeface="+mj-lt"/>
          </a:endParaRPr>
        </a:p>
      </dsp:txBody>
      <dsp:txXfrm>
        <a:off x="54473" y="56163"/>
        <a:ext cx="2134991" cy="1006948"/>
      </dsp:txXfrm>
    </dsp:sp>
    <dsp:sp modelId="{69D7DA74-067F-42D9-A900-19402D96746F}">
      <dsp:nvSpPr>
        <dsp:cNvPr id="0" name=""/>
        <dsp:cNvSpPr/>
      </dsp:nvSpPr>
      <dsp:spPr>
        <a:xfrm rot="5400000">
          <a:off x="3792190" y="-263283"/>
          <a:ext cx="892715" cy="3989222"/>
        </a:xfrm>
        <a:prstGeom prst="round2SameRect">
          <a:avLst/>
        </a:prstGeom>
        <a:solidFill>
          <a:schemeClr val="lt1"/>
        </a:solidFill>
        <a:ln w="12700" cap="flat" cmpd="sng" algn="ctr">
          <a:solidFill>
            <a:schemeClr val="accent3"/>
          </a:solidFill>
          <a:prstDash val="solid"/>
          <a:miter lim="800000"/>
        </a:ln>
        <a:effectLst/>
      </dsp:spPr>
      <dsp:style>
        <a:lnRef idx="2">
          <a:schemeClr val="accent3"/>
        </a:lnRef>
        <a:fillRef idx="1">
          <a:schemeClr val="lt1"/>
        </a:fillRef>
        <a:effectRef idx="0">
          <a:schemeClr val="accent3"/>
        </a:effectRef>
        <a:fontRef idx="minor">
          <a:schemeClr val="dk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b="1" kern="1200" dirty="0">
              <a:latin typeface="+mj-lt"/>
              <a:cs typeface="Times New Roman" pitchFamily="18" charset="0"/>
            </a:rPr>
            <a:t>modified smooth muscle of </a:t>
          </a:r>
          <a:r>
            <a:rPr lang="en-US" sz="1600" b="1" u="sng" kern="1200" dirty="0">
              <a:solidFill>
                <a:srgbClr val="FF0000"/>
              </a:solidFill>
              <a:latin typeface="+mj-lt"/>
              <a:cs typeface="Times New Roman" pitchFamily="18" charset="0"/>
            </a:rPr>
            <a:t>tunica media. </a:t>
          </a:r>
          <a:endParaRPr lang="ar-SA" sz="1600" b="1" u="sng" kern="1200" dirty="0">
            <a:solidFill>
              <a:srgbClr val="FF0000"/>
            </a:solidFill>
            <a:latin typeface="+mj-lt"/>
          </a:endParaRPr>
        </a:p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b="1" kern="1200" dirty="0">
              <a:latin typeface="+mj-lt"/>
              <a:cs typeface="Times New Roman" pitchFamily="18" charset="0"/>
            </a:rPr>
            <a:t>Nuclei are </a:t>
          </a:r>
          <a:r>
            <a:rPr lang="en-US" sz="1600" b="1" kern="1200" dirty="0">
              <a:solidFill>
                <a:srgbClr val="FF0000"/>
              </a:solidFill>
              <a:latin typeface="+mj-lt"/>
              <a:cs typeface="Times New Roman" pitchFamily="18" charset="0"/>
            </a:rPr>
            <a:t>round</a:t>
          </a:r>
          <a:r>
            <a:rPr lang="en-US" sz="1600" b="1" kern="1200" dirty="0">
              <a:latin typeface="+mj-lt"/>
              <a:cs typeface="Times New Roman" pitchFamily="18" charset="0"/>
            </a:rPr>
            <a:t> with granular cytoplasm.</a:t>
          </a:r>
          <a:endParaRPr lang="ar-SA" sz="1600" b="1" kern="1200" dirty="0">
            <a:latin typeface="+mj-lt"/>
          </a:endParaRPr>
        </a:p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b="1" kern="1200" dirty="0">
              <a:latin typeface="+mj-lt"/>
              <a:cs typeface="Times New Roman" pitchFamily="18" charset="0"/>
            </a:rPr>
            <a:t>They secrete </a:t>
          </a:r>
          <a:r>
            <a:rPr lang="en-US" sz="1600" b="1" kern="1200" dirty="0" err="1">
              <a:solidFill>
                <a:srgbClr val="FF0000"/>
              </a:solidFill>
              <a:latin typeface="+mj-lt"/>
              <a:cs typeface="Times New Roman" pitchFamily="18" charset="0"/>
            </a:rPr>
            <a:t>renin</a:t>
          </a:r>
          <a:r>
            <a:rPr lang="en-US" sz="1600" b="1" kern="1200" dirty="0">
              <a:solidFill>
                <a:srgbClr val="FF0000"/>
              </a:solidFill>
              <a:latin typeface="+mj-lt"/>
              <a:cs typeface="Times New Roman" pitchFamily="18" charset="0"/>
            </a:rPr>
            <a:t>.</a:t>
          </a:r>
        </a:p>
      </dsp:txBody>
      <dsp:txXfrm rot="-5400000">
        <a:off x="2243937" y="1328549"/>
        <a:ext cx="3945643" cy="805557"/>
      </dsp:txXfrm>
    </dsp:sp>
    <dsp:sp modelId="{F332AF2C-C9A8-4495-A074-8D8046B1AACF}">
      <dsp:nvSpPr>
        <dsp:cNvPr id="0" name=""/>
        <dsp:cNvSpPr/>
      </dsp:nvSpPr>
      <dsp:spPr>
        <a:xfrm>
          <a:off x="0" y="1173380"/>
          <a:ext cx="2243937" cy="1115894"/>
        </a:xfrm>
        <a:prstGeom prst="roundRect">
          <a:avLst/>
        </a:prstGeom>
        <a:solidFill>
          <a:srgbClr val="FFA3E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>
              <a:solidFill>
                <a:schemeClr val="tx1"/>
              </a:solidFill>
              <a:latin typeface="+mj-lt"/>
              <a:ea typeface="+mn-ea"/>
              <a:cs typeface="+mn-cs"/>
            </a:rPr>
            <a:t>B- Juxtaglomerular cells </a:t>
          </a:r>
          <a:r>
            <a:rPr lang="en-US" sz="2100" b="1" kern="1200" dirty="0">
              <a:latin typeface="+mj-lt"/>
              <a:cs typeface="Times New Roman" pitchFamily="18" charset="0"/>
            </a:rPr>
            <a:t>of afferent glomerular arteriole </a:t>
          </a:r>
          <a:endParaRPr lang="ar-SA" sz="2100" b="1" kern="1200" dirty="0">
            <a:latin typeface="+mj-lt"/>
          </a:endParaRPr>
        </a:p>
      </dsp:txBody>
      <dsp:txXfrm>
        <a:off x="54473" y="1227853"/>
        <a:ext cx="2134991" cy="1006948"/>
      </dsp:txXfrm>
    </dsp:sp>
    <dsp:sp modelId="{F049A3D0-B154-4CAE-9732-D9981A3846EA}">
      <dsp:nvSpPr>
        <dsp:cNvPr id="0" name=""/>
        <dsp:cNvSpPr/>
      </dsp:nvSpPr>
      <dsp:spPr>
        <a:xfrm>
          <a:off x="0" y="2345069"/>
          <a:ext cx="2243937" cy="1115894"/>
        </a:xfrm>
        <a:prstGeom prst="roundRect">
          <a:avLst/>
        </a:prstGeom>
        <a:solidFill>
          <a:srgbClr val="FFA3E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>
              <a:solidFill>
                <a:schemeClr val="tx1"/>
              </a:solidFill>
              <a:latin typeface="+mj-lt"/>
              <a:ea typeface="+mn-ea"/>
              <a:cs typeface="+mn-cs"/>
            </a:rPr>
            <a:t>C- The extraglomerular </a:t>
          </a:r>
          <a:r>
            <a:rPr lang="en-US" sz="2000" b="1" kern="1200" dirty="0">
              <a:solidFill>
                <a:schemeClr val="bg1"/>
              </a:solidFill>
              <a:latin typeface="+mj-lt"/>
              <a:ea typeface="+mn-ea"/>
              <a:cs typeface="+mn-cs"/>
            </a:rPr>
            <a:t>mesangial cells</a:t>
          </a:r>
          <a:endParaRPr lang="ar-SA" sz="2000" b="1" kern="1200" dirty="0">
            <a:solidFill>
              <a:schemeClr val="bg1"/>
            </a:solidFill>
            <a:latin typeface="+mj-lt"/>
            <a:ea typeface="+mn-ea"/>
            <a:cs typeface="+mn-cs"/>
          </a:endParaRPr>
        </a:p>
      </dsp:txBody>
      <dsp:txXfrm>
        <a:off x="54473" y="2399542"/>
        <a:ext cx="2134991" cy="100694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alfCircleOrganizationChart">
  <dgm:title val=""/>
  <dgm:desc val=""/>
  <dgm:catLst>
    <dgm:cat type="hierarchy" pri="1500"/>
  </dgm:catLst>
  <dgm:sampData>
    <dgm:dataModel>
      <dgm:ptLst>
        <dgm:pt modelId="0" type="doc"/>
        <dgm:pt modelId="1">
          <dgm:prSet phldr="1"/>
        </dgm:pt>
        <dgm:pt modelId="11" type="asst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 type="asst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Name0">
    <dgm:varLst>
      <dgm:orgChart val="1"/>
      <dgm:chPref val="1"/>
      <dgm:dir/>
      <dgm:animOne val="branch"/>
      <dgm:animLvl val="lvl"/>
      <dgm:resizeHandles/>
    </dgm:varLst>
    <dgm:choose name="Name1">
      <dgm:if name="Name2" func="var" arg="dir" op="equ" val="norm">
        <dgm:alg type="hierChild">
          <dgm:param type="linDir" val="fromL"/>
        </dgm:alg>
      </dgm:if>
      <dgm:else name="Name3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2" refType="w" fact="10"/>
      <dgm:constr type="h" for="des" forName="rootComposite2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forEach name="Name4" axis="ch">
      <dgm:forEach name="Name5" axis="self" ptType="node">
        <dgm:layoutNode name="hierRoot1">
          <dgm:varLst>
            <dgm:hierBranch val="init"/>
          </dgm:varLst>
          <dgm:choose name="Name6">
            <dgm:if name="Name7" func="var" arg="hierBranch" op="equ" val="l">
              <dgm:alg type="hierRoot">
                <dgm:param type="hierAlign" val="tR"/>
              </dgm:alg>
              <dgm:constrLst>
                <dgm:constr type="alignOff" val="0.65"/>
              </dgm:constrLst>
            </dgm:if>
            <dgm:if name="Name8" func="var" arg="hierBranch" op="equ" val="r">
              <dgm:alg type="hierRoot">
                <dgm:param type="hierAlign" val="tL"/>
              </dgm:alg>
              <dgm:constrLst>
                <dgm:constr type="alignOff" val="0.65"/>
              </dgm:constrLst>
            </dgm:if>
            <dgm:if name="Name9" func="var" arg="hierBranch" op="equ" val="hang">
              <dgm:alg type="hierRoot"/>
              <dgm:constrLst>
                <dgm:constr type="alignOff" val="0.65"/>
              </dgm:constrLst>
            </dgm:if>
            <dgm:else name="Name10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1">
              <dgm:if name="Name12" func="var" arg="hierBranch" op="equ" val="init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if>
              <dgm:if name="Name13" func="var" arg="hierBranch" op="equ" val="l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if>
              <dgm:if name="Name14" func="var" arg="hierBranch" op="equ" val="r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if>
              <dgm:else name="Name15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else>
            </dgm:choose>
            <dgm:layoutNode name="rootText1" styleLbl="alignAcc1">
              <dgm:varLst>
                <dgm:chPref val="3"/>
              </dgm:varLst>
              <dgm:alg type="tx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topArc1" styleLbl="parChTrans1D1" moveWith="rootText1">
              <dgm:alg type="sp"/>
              <dgm:shape xmlns:r="http://schemas.openxmlformats.org/officeDocument/2006/relationships" type="arc" r:blip="" zOrderOff="-2">
                <dgm:adjLst>
                  <dgm:adj idx="1" val="-140"/>
                  <dgm:adj idx="2" val="-40"/>
                </dgm:adjLst>
              </dgm:shape>
              <dgm:presOf/>
            </dgm:layoutNode>
            <dgm:layoutNode name="bottomArc1" styleLbl="parChTrans1D1" moveWith="rootText1">
              <dgm:alg type="sp"/>
              <dgm:shape xmlns:r="http://schemas.openxmlformats.org/officeDocument/2006/relationships" type="arc" r:blip="" zOrderOff="-2">
                <dgm:adjLst>
                  <dgm:adj idx="1" val="40"/>
                  <dgm:adj idx="2" val="140"/>
                </dgm:adjLst>
              </dgm:shape>
              <dgm:presOf/>
            </dgm:layoutNode>
            <dgm:layoutNode name="topConnNode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</dgm:layoutNode>
          </dgm:layoutNode>
          <dgm:layoutNode name="hierChild2">
            <dgm:choose name="Name16">
              <dgm:if name="Name17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18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19" func="var" arg="hierBranch" op="equ" val="hang">
                <dgm:choose name="Name20">
                  <dgm:if name="Name21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2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3">
                <dgm:choose name="Name24">
                  <dgm:if name="Name25" func="var" arg="dir" op="equ" val="norm">
                    <dgm:alg type="hierChild"/>
                  </dgm:if>
                  <dgm:else name="Name26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forEach name="rep2a" axis="ch" ptType="nonAsst">
              <dgm:forEach name="Name27" axis="precedSib" ptType="parTrans" st="-1" cnt="1">
                <dgm:layoutNode name="Name28">
                  <dgm:choose name="Name29">
                    <dgm:if name="Name30" func="var" arg="hierBranch" op="equ" val="std">
                      <dgm:choose name="Name31">
                        <dgm:if name="Name32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  <dgm:param type="srcNode" val="bottomArc1"/>
                            <dgm:param type="dstNode" val="topArc2"/>
                          </dgm:alg>
                        </dgm:if>
                        <dgm:if name="Name33" axis="par" ptType="asst" func="cnt" op="equ" val="1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  <dgm:param type="srcNode" val="bottomArc3"/>
                            <dgm:param type="dstNode" val="topArc2"/>
                          </dgm:alg>
                        </dgm:if>
                        <dgm:else name="Name34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  <dgm:param type="srcNode" val="bottomArc2"/>
                            <dgm:param type="dstNode" val="topArc2"/>
                          </dgm:alg>
                        </dgm:else>
                      </dgm:choose>
                    </dgm:if>
                    <dgm:if name="Name35" func="var" arg="hierBranch" op="equ" val="init">
                      <dgm:choose name="Name36">
                        <dgm:if name="Name37" axis="self" func="depth" op="lte" val="2">
                          <dgm:choose name="Name38">
                            <dgm:if name="Name39" axis="self" func="depth" op="lte" val="2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  <dgm:param type="srcNode" val="bottomArc1"/>
                                <dgm:param type="dstNode" val="topArc2"/>
                              </dgm:alg>
                            </dgm:if>
                            <dgm:if name="Name40" axis="par" ptType="asst" func="cnt" op="equ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  <dgm:param type="srcNode" val="bottomArc3"/>
                                <dgm:param type="dstNode" val="topArc2"/>
                              </dgm:alg>
                            </dgm:if>
                            <dgm:else name="Name4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  <dgm:param type="srcNode" val="bottomArc2"/>
                                <dgm:param type="dstNode" val="topArc2"/>
                              </dgm:alg>
                            </dgm:else>
                          </dgm:choose>
                        </dgm:if>
                        <dgm:else name="Name42">
                          <dgm:choose name="Name43">
                            <dgm:if name="Name44" axis="par des" func="maxDepth" op="lte" val="1">
                              <dgm:choose name="Name45">
                                <dgm:if name="Name46" axis="self" func="depth" op="lte" val="2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bL bR"/>
                                    <dgm:param type="srcNode" val="bottomArc1"/>
                                    <dgm:param type="dstNode" val="topConnNode2"/>
                                  </dgm:alg>
                                </dgm:if>
                                <dgm:if name="Name47" axis="par" ptType="asst" func="cnt" op="equ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bL bR"/>
                                    <dgm:param type="srcNode" val="bottomArc3"/>
                                    <dgm:param type="dstNode" val="topConnNode2"/>
                                  </dgm:alg>
                                </dgm:if>
                                <dgm:else name="Name48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bL bR"/>
                                    <dgm:param type="srcNode" val="bottomArc2"/>
                                    <dgm:param type="dstNode" val="topConnNode2"/>
                                  </dgm:alg>
                                </dgm:else>
                              </dgm:choose>
                            </dgm:if>
                            <dgm:else name="Name49">
                              <dgm:choose name="Name50">
                                <dgm:if name="Name51" axis="self" func="depth" op="lte" val="2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tCtr"/>
                                    <dgm:param type="bendPt" val="end"/>
                                    <dgm:param type="srcNode" val="bottomArc1"/>
                                    <dgm:param type="dstNode" val="topArc2"/>
                                  </dgm:alg>
                                </dgm:if>
                                <dgm:if name="Name52" axis="par" ptType="asst" func="cnt" op="equ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tCtr"/>
                                    <dgm:param type="bendPt" val="end"/>
                                    <dgm:param type="srcNode" val="bottomArc3"/>
                                    <dgm:param type="dstNode" val="topArc2"/>
                                  </dgm:alg>
                                </dgm:if>
                                <dgm:else name="Name53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tCtr"/>
                                    <dgm:param type="bendPt" val="end"/>
                                    <dgm:param type="srcNode" val="bottomArc2"/>
                                    <dgm:param type="dstNode" val="topArc2"/>
                                  </dgm:alg>
                                </dgm:else>
                              </dgm:choose>
                            </dgm:else>
                          </dgm:choose>
                        </dgm:else>
                      </dgm:choose>
                    </dgm:if>
                    <dgm:else name="Name54">
                      <dgm:choose name="Name55">
                        <dgm:if name="Name56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bL bR"/>
                            <dgm:param type="srcNode" val="bottomArc1"/>
                            <dgm:param type="dstNode" val="topConnNode2"/>
                          </dgm:alg>
                        </dgm:if>
                        <dgm:if name="Name57" axis="par" ptType="asst" func="cnt" op="equ" val="1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bL bR"/>
                            <dgm:param type="srcNode" val="bottomArc3"/>
                            <dgm:param type="dstNode" val="topConnNode2"/>
                          </dgm:alg>
                        </dgm:if>
                        <dgm:else name="Name58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bL bR"/>
                            <dgm:param type="srcNode" val="bottomArc2"/>
                            <dgm:param type="dstNode" val="topConnNode2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layoutNode name="hierRoot2">
                <dgm:varLst>
                  <dgm:hierBranch val="init"/>
                </dgm:varLst>
                <dgm:choose name="Name59">
                  <dgm:if name="Name60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61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62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63" func="var" arg="hierBranch" op="equ" val="init">
                    <dgm:choose name="Name64">
                      <dgm:if name="Name65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6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layoutNode name="rootComposite2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68">
                    <dgm:if name="Name69" func="var" arg="hierBranch" op="equ" val="init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if>
                    <dgm:if name="Name70" func="var" arg="hierBranch" op="equ" val="l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if>
                    <dgm:if name="Name71" func="var" arg="hierBranch" op="equ" val="r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if>
                    <dgm:else name="Name72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else>
                  </dgm:choose>
                  <dgm:layoutNode name="rootText2" styleLbl="alignAcc1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topArc2" styleLbl="parChTrans1D1" moveWith="rootText2">
                    <dgm:alg type="sp"/>
                    <dgm:shape xmlns:r="http://schemas.openxmlformats.org/officeDocument/2006/relationships" type="arc" r:blip="" zOrderOff="-2">
                      <dgm:adjLst>
                        <dgm:adj idx="1" val="-140"/>
                        <dgm:adj idx="2" val="-40"/>
                      </dgm:adjLst>
                    </dgm:shape>
                    <dgm:presOf/>
                  </dgm:layoutNode>
                  <dgm:layoutNode name="bottomArc2" styleLbl="parChTrans1D1" moveWith="rootText2">
                    <dgm:alg type="sp"/>
                    <dgm:shape xmlns:r="http://schemas.openxmlformats.org/officeDocument/2006/relationships" type="arc" r:blip="" zOrderOff="-2">
                      <dgm:adjLst>
                        <dgm:adj idx="1" val="40"/>
                        <dgm:adj idx="2" val="140"/>
                      </dgm:adjLst>
                    </dgm:shape>
                    <dgm:presOf/>
                  </dgm:layoutNode>
                  <dgm:layoutNode name="topConnNode2" moveWith="rootText2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</dgm:layoutNode>
                </dgm:layoutNode>
                <dgm:layoutNode name="hierChild4">
                  <dgm:choose name="Name73">
                    <dgm:if name="Name7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7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76" func="var" arg="hierBranch" op="equ" val="hang">
                      <dgm:choose name="Name77">
                        <dgm:if name="Name7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7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80" func="var" arg="hierBranch" op="equ" val="std">
                      <dgm:choose name="Name81">
                        <dgm:if name="Name82" func="var" arg="dir" op="equ" val="norm">
                          <dgm:alg type="hierChild"/>
                        </dgm:if>
                        <dgm:else name="Name8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84" func="var" arg="hierBranch" op="equ" val="init">
                      <dgm:choose name="Name85">
                        <dgm:if name="Name8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87">
                          <dgm:choose name="Name88">
                            <dgm:if name="Name89" func="var" arg="dir" op="equ" val="norm">
                              <dgm:alg type="hierChild"/>
                            </dgm:if>
                            <dgm:else name="Name9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91"/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92" ref="rep2a"/>
                </dgm:layoutNode>
                <dgm:layoutNode name="hierChild5">
                  <dgm:choose name="Name93">
                    <dgm:if name="Name9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9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96" ref="rep2b"/>
                </dgm:layoutNode>
              </dgm:layoutNode>
            </dgm:forEach>
          </dgm:layoutNode>
          <dgm:layoutNode name="hierChild3">
            <dgm:choose name="Name97">
              <dgm:if name="Name9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9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2b" axis="ch" ptType="asst">
              <dgm:forEach name="Name100" axis="precedSib" ptType="parTrans" st="-1" cnt="1">
                <dgm:layoutNode name="Name101">
                  <dgm:choose name="Name102">
                    <dgm:if name="Name103" axis="self" func="depth" op="lte" val="2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bL bR"/>
                        <dgm:param type="srcNode" val="bottomArc1"/>
                        <dgm:param type="dstNode" val="topConnNode3"/>
                      </dgm:alg>
                    </dgm:if>
                    <dgm:if name="Name104" axis="par" ptType="asst" func="cnt" op="equ" val="1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bL bR"/>
                        <dgm:param type="srcNode" val="bottomArc3"/>
                        <dgm:param type="dstNode" val="topConnNode3"/>
                      </dgm:alg>
                    </dgm:if>
                    <dgm:else name="Name10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bL bR"/>
                        <dgm:param type="srcNode" val="bottomArc2"/>
                        <dgm:param type="dstNode" val="topConnNode3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layoutNode name="hierRoot3">
                <dgm:varLst>
                  <dgm:hierBranch val="init"/>
                </dgm:varLst>
                <dgm:choose name="Name106">
                  <dgm:if name="Name107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8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9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0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1" func="var" arg="hierBranch" op="equ" val="init">
                    <dgm:choose name="Name112">
                      <dgm:if name="Name113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14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15"/>
                </dgm:choose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16">
                    <dgm:if name="Name117" func="var" arg="hierBranch" op="equ" val="init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if>
                    <dgm:if name="Name118" func="var" arg="hierBranch" op="equ" val="l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if>
                    <dgm:if name="Name119" func="var" arg="hierBranch" op="equ" val="r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if>
                    <dgm:else name="Name120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else>
                  </dgm:choose>
                  <dgm:layoutNode name="rootText3" styleLbl="alignAcc1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topArc3" styleLbl="parChTrans1D1" moveWith="rootText3">
                    <dgm:alg type="sp"/>
                    <dgm:shape xmlns:r="http://schemas.openxmlformats.org/officeDocument/2006/relationships" type="arc" r:blip="" zOrderOff="-2">
                      <dgm:adjLst>
                        <dgm:adj idx="1" val="-140"/>
                        <dgm:adj idx="2" val="-40"/>
                      </dgm:adjLst>
                    </dgm:shape>
                    <dgm:presOf/>
                  </dgm:layoutNode>
                  <dgm:layoutNode name="bottomArc3" styleLbl="parChTrans1D1" moveWith="rootText3">
                    <dgm:alg type="sp"/>
                    <dgm:shape xmlns:r="http://schemas.openxmlformats.org/officeDocument/2006/relationships" type="arc" r:blip="" zOrderOff="-2">
                      <dgm:adjLst>
                        <dgm:adj idx="1" val="40"/>
                        <dgm:adj idx="2" val="140"/>
                      </dgm:adjLst>
                    </dgm:shape>
                    <dgm:presOf/>
                  </dgm:layoutNode>
                  <dgm:layoutNode name="topConnNode3" moveWith="rootText3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</dgm:layoutNode>
                </dgm:layoutNode>
                <dgm:layoutNode name="hierChild6">
                  <dgm:choose name="Name121">
                    <dgm:if name="Name122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3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24" func="var" arg="hierBranch" op="equ" val="hang">
                      <dgm:choose name="Name125">
                        <dgm:if name="Name126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27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28" func="var" arg="hierBranch" op="equ" val="std">
                      <dgm:choose name="Name129">
                        <dgm:if name="Name130" func="var" arg="dir" op="equ" val="norm">
                          <dgm:alg type="hierChild"/>
                        </dgm:if>
                        <dgm:else name="Name131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2" func="var" arg="hierBranch" op="equ" val="init">
                      <dgm:choose name="Name133">
                        <dgm:if name="Name134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35">
                          <dgm:alg type="hierChild"/>
                        </dgm:else>
                      </dgm:choose>
                    </dgm:if>
                    <dgm:else name="Name136"/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137" ref="rep2a"/>
                </dgm:layoutNode>
                <dgm:layoutNode name="hierChild7">
                  <dgm:choose name="Name138">
                    <dgm:if name="Name139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0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141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HalfCircleOrganizationChart">
  <dgm:title val=""/>
  <dgm:desc val=""/>
  <dgm:catLst>
    <dgm:cat type="hierarchy" pri="1500"/>
  </dgm:catLst>
  <dgm:sampData>
    <dgm:dataModel>
      <dgm:ptLst>
        <dgm:pt modelId="0" type="doc"/>
        <dgm:pt modelId="1">
          <dgm:prSet phldr="1"/>
        </dgm:pt>
        <dgm:pt modelId="11" type="asst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 type="asst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Name0">
    <dgm:varLst>
      <dgm:orgChart val="1"/>
      <dgm:chPref val="1"/>
      <dgm:dir/>
      <dgm:animOne val="branch"/>
      <dgm:animLvl val="lvl"/>
      <dgm:resizeHandles/>
    </dgm:varLst>
    <dgm:choose name="Name1">
      <dgm:if name="Name2" func="var" arg="dir" op="equ" val="norm">
        <dgm:alg type="hierChild">
          <dgm:param type="linDir" val="fromL"/>
        </dgm:alg>
      </dgm:if>
      <dgm:else name="Name3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2" refType="w" fact="10"/>
      <dgm:constr type="h" for="des" forName="rootComposite2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forEach name="Name4" axis="ch">
      <dgm:forEach name="Name5" axis="self" ptType="node">
        <dgm:layoutNode name="hierRoot1">
          <dgm:varLst>
            <dgm:hierBranch val="init"/>
          </dgm:varLst>
          <dgm:choose name="Name6">
            <dgm:if name="Name7" func="var" arg="hierBranch" op="equ" val="l">
              <dgm:alg type="hierRoot">
                <dgm:param type="hierAlign" val="tR"/>
              </dgm:alg>
              <dgm:constrLst>
                <dgm:constr type="alignOff" val="0.65"/>
              </dgm:constrLst>
            </dgm:if>
            <dgm:if name="Name8" func="var" arg="hierBranch" op="equ" val="r">
              <dgm:alg type="hierRoot">
                <dgm:param type="hierAlign" val="tL"/>
              </dgm:alg>
              <dgm:constrLst>
                <dgm:constr type="alignOff" val="0.65"/>
              </dgm:constrLst>
            </dgm:if>
            <dgm:if name="Name9" func="var" arg="hierBranch" op="equ" val="hang">
              <dgm:alg type="hierRoot"/>
              <dgm:constrLst>
                <dgm:constr type="alignOff" val="0.65"/>
              </dgm:constrLst>
            </dgm:if>
            <dgm:else name="Name10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1">
              <dgm:if name="Name12" func="var" arg="hierBranch" op="equ" val="init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if>
              <dgm:if name="Name13" func="var" arg="hierBranch" op="equ" val="l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if>
              <dgm:if name="Name14" func="var" arg="hierBranch" op="equ" val="r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if>
              <dgm:else name="Name15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else>
            </dgm:choose>
            <dgm:layoutNode name="rootText1" styleLbl="alignAcc1">
              <dgm:varLst>
                <dgm:chPref val="3"/>
              </dgm:varLst>
              <dgm:alg type="tx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topArc1" styleLbl="parChTrans1D1" moveWith="rootText1">
              <dgm:alg type="sp"/>
              <dgm:shape xmlns:r="http://schemas.openxmlformats.org/officeDocument/2006/relationships" type="arc" r:blip="" zOrderOff="-2">
                <dgm:adjLst>
                  <dgm:adj idx="1" val="-140"/>
                  <dgm:adj idx="2" val="-40"/>
                </dgm:adjLst>
              </dgm:shape>
              <dgm:presOf/>
            </dgm:layoutNode>
            <dgm:layoutNode name="bottomArc1" styleLbl="parChTrans1D1" moveWith="rootText1">
              <dgm:alg type="sp"/>
              <dgm:shape xmlns:r="http://schemas.openxmlformats.org/officeDocument/2006/relationships" type="arc" r:blip="" zOrderOff="-2">
                <dgm:adjLst>
                  <dgm:adj idx="1" val="40"/>
                  <dgm:adj idx="2" val="140"/>
                </dgm:adjLst>
              </dgm:shape>
              <dgm:presOf/>
            </dgm:layoutNode>
            <dgm:layoutNode name="topConnNode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</dgm:layoutNode>
          </dgm:layoutNode>
          <dgm:layoutNode name="hierChild2">
            <dgm:choose name="Name16">
              <dgm:if name="Name17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18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19" func="var" arg="hierBranch" op="equ" val="hang">
                <dgm:choose name="Name20">
                  <dgm:if name="Name21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2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3">
                <dgm:choose name="Name24">
                  <dgm:if name="Name25" func="var" arg="dir" op="equ" val="norm">
                    <dgm:alg type="hierChild"/>
                  </dgm:if>
                  <dgm:else name="Name26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forEach name="rep2a" axis="ch" ptType="nonAsst">
              <dgm:forEach name="Name27" axis="precedSib" ptType="parTrans" st="-1" cnt="1">
                <dgm:layoutNode name="Name28">
                  <dgm:choose name="Name29">
                    <dgm:if name="Name30" func="var" arg="hierBranch" op="equ" val="std">
                      <dgm:choose name="Name31">
                        <dgm:if name="Name32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  <dgm:param type="srcNode" val="bottomArc1"/>
                            <dgm:param type="dstNode" val="topArc2"/>
                          </dgm:alg>
                        </dgm:if>
                        <dgm:if name="Name33" axis="par" ptType="asst" func="cnt" op="equ" val="1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  <dgm:param type="srcNode" val="bottomArc3"/>
                            <dgm:param type="dstNode" val="topArc2"/>
                          </dgm:alg>
                        </dgm:if>
                        <dgm:else name="Name34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  <dgm:param type="srcNode" val="bottomArc2"/>
                            <dgm:param type="dstNode" val="topArc2"/>
                          </dgm:alg>
                        </dgm:else>
                      </dgm:choose>
                    </dgm:if>
                    <dgm:if name="Name35" func="var" arg="hierBranch" op="equ" val="init">
                      <dgm:choose name="Name36">
                        <dgm:if name="Name37" axis="self" func="depth" op="lte" val="2">
                          <dgm:choose name="Name38">
                            <dgm:if name="Name39" axis="self" func="depth" op="lte" val="2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  <dgm:param type="srcNode" val="bottomArc1"/>
                                <dgm:param type="dstNode" val="topArc2"/>
                              </dgm:alg>
                            </dgm:if>
                            <dgm:if name="Name40" axis="par" ptType="asst" func="cnt" op="equ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  <dgm:param type="srcNode" val="bottomArc3"/>
                                <dgm:param type="dstNode" val="topArc2"/>
                              </dgm:alg>
                            </dgm:if>
                            <dgm:else name="Name4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  <dgm:param type="srcNode" val="bottomArc2"/>
                                <dgm:param type="dstNode" val="topArc2"/>
                              </dgm:alg>
                            </dgm:else>
                          </dgm:choose>
                        </dgm:if>
                        <dgm:else name="Name42">
                          <dgm:choose name="Name43">
                            <dgm:if name="Name44" axis="par des" func="maxDepth" op="lte" val="1">
                              <dgm:choose name="Name45">
                                <dgm:if name="Name46" axis="self" func="depth" op="lte" val="2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bL bR"/>
                                    <dgm:param type="srcNode" val="bottomArc1"/>
                                    <dgm:param type="dstNode" val="topConnNode2"/>
                                  </dgm:alg>
                                </dgm:if>
                                <dgm:if name="Name47" axis="par" ptType="asst" func="cnt" op="equ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bL bR"/>
                                    <dgm:param type="srcNode" val="bottomArc3"/>
                                    <dgm:param type="dstNode" val="topConnNode2"/>
                                  </dgm:alg>
                                </dgm:if>
                                <dgm:else name="Name48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bL bR"/>
                                    <dgm:param type="srcNode" val="bottomArc2"/>
                                    <dgm:param type="dstNode" val="topConnNode2"/>
                                  </dgm:alg>
                                </dgm:else>
                              </dgm:choose>
                            </dgm:if>
                            <dgm:else name="Name49">
                              <dgm:choose name="Name50">
                                <dgm:if name="Name51" axis="self" func="depth" op="lte" val="2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tCtr"/>
                                    <dgm:param type="bendPt" val="end"/>
                                    <dgm:param type="srcNode" val="bottomArc1"/>
                                    <dgm:param type="dstNode" val="topArc2"/>
                                  </dgm:alg>
                                </dgm:if>
                                <dgm:if name="Name52" axis="par" ptType="asst" func="cnt" op="equ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tCtr"/>
                                    <dgm:param type="bendPt" val="end"/>
                                    <dgm:param type="srcNode" val="bottomArc3"/>
                                    <dgm:param type="dstNode" val="topArc2"/>
                                  </dgm:alg>
                                </dgm:if>
                                <dgm:else name="Name53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tCtr"/>
                                    <dgm:param type="bendPt" val="end"/>
                                    <dgm:param type="srcNode" val="bottomArc2"/>
                                    <dgm:param type="dstNode" val="topArc2"/>
                                  </dgm:alg>
                                </dgm:else>
                              </dgm:choose>
                            </dgm:else>
                          </dgm:choose>
                        </dgm:else>
                      </dgm:choose>
                    </dgm:if>
                    <dgm:else name="Name54">
                      <dgm:choose name="Name55">
                        <dgm:if name="Name56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bL bR"/>
                            <dgm:param type="srcNode" val="bottomArc1"/>
                            <dgm:param type="dstNode" val="topConnNode2"/>
                          </dgm:alg>
                        </dgm:if>
                        <dgm:if name="Name57" axis="par" ptType="asst" func="cnt" op="equ" val="1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bL bR"/>
                            <dgm:param type="srcNode" val="bottomArc3"/>
                            <dgm:param type="dstNode" val="topConnNode2"/>
                          </dgm:alg>
                        </dgm:if>
                        <dgm:else name="Name58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bL bR"/>
                            <dgm:param type="srcNode" val="bottomArc2"/>
                            <dgm:param type="dstNode" val="topConnNode2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layoutNode name="hierRoot2">
                <dgm:varLst>
                  <dgm:hierBranch val="init"/>
                </dgm:varLst>
                <dgm:choose name="Name59">
                  <dgm:if name="Name60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61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62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63" func="var" arg="hierBranch" op="equ" val="init">
                    <dgm:choose name="Name64">
                      <dgm:if name="Name65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6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layoutNode name="rootComposite2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68">
                    <dgm:if name="Name69" func="var" arg="hierBranch" op="equ" val="init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if>
                    <dgm:if name="Name70" func="var" arg="hierBranch" op="equ" val="l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if>
                    <dgm:if name="Name71" func="var" arg="hierBranch" op="equ" val="r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if>
                    <dgm:else name="Name72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else>
                  </dgm:choose>
                  <dgm:layoutNode name="rootText2" styleLbl="alignAcc1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topArc2" styleLbl="parChTrans1D1" moveWith="rootText2">
                    <dgm:alg type="sp"/>
                    <dgm:shape xmlns:r="http://schemas.openxmlformats.org/officeDocument/2006/relationships" type="arc" r:blip="" zOrderOff="-2">
                      <dgm:adjLst>
                        <dgm:adj idx="1" val="-140"/>
                        <dgm:adj idx="2" val="-40"/>
                      </dgm:adjLst>
                    </dgm:shape>
                    <dgm:presOf/>
                  </dgm:layoutNode>
                  <dgm:layoutNode name="bottomArc2" styleLbl="parChTrans1D1" moveWith="rootText2">
                    <dgm:alg type="sp"/>
                    <dgm:shape xmlns:r="http://schemas.openxmlformats.org/officeDocument/2006/relationships" type="arc" r:blip="" zOrderOff="-2">
                      <dgm:adjLst>
                        <dgm:adj idx="1" val="40"/>
                        <dgm:adj idx="2" val="140"/>
                      </dgm:adjLst>
                    </dgm:shape>
                    <dgm:presOf/>
                  </dgm:layoutNode>
                  <dgm:layoutNode name="topConnNode2" moveWith="rootText2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</dgm:layoutNode>
                </dgm:layoutNode>
                <dgm:layoutNode name="hierChild4">
                  <dgm:choose name="Name73">
                    <dgm:if name="Name7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7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76" func="var" arg="hierBranch" op="equ" val="hang">
                      <dgm:choose name="Name77">
                        <dgm:if name="Name7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7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80" func="var" arg="hierBranch" op="equ" val="std">
                      <dgm:choose name="Name81">
                        <dgm:if name="Name82" func="var" arg="dir" op="equ" val="norm">
                          <dgm:alg type="hierChild"/>
                        </dgm:if>
                        <dgm:else name="Name8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84" func="var" arg="hierBranch" op="equ" val="init">
                      <dgm:choose name="Name85">
                        <dgm:if name="Name8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87">
                          <dgm:choose name="Name88">
                            <dgm:if name="Name89" func="var" arg="dir" op="equ" val="norm">
                              <dgm:alg type="hierChild"/>
                            </dgm:if>
                            <dgm:else name="Name9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91"/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92" ref="rep2a"/>
                </dgm:layoutNode>
                <dgm:layoutNode name="hierChild5">
                  <dgm:choose name="Name93">
                    <dgm:if name="Name9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9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96" ref="rep2b"/>
                </dgm:layoutNode>
              </dgm:layoutNode>
            </dgm:forEach>
          </dgm:layoutNode>
          <dgm:layoutNode name="hierChild3">
            <dgm:choose name="Name97">
              <dgm:if name="Name9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9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2b" axis="ch" ptType="asst">
              <dgm:forEach name="Name100" axis="precedSib" ptType="parTrans" st="-1" cnt="1">
                <dgm:layoutNode name="Name101">
                  <dgm:choose name="Name102">
                    <dgm:if name="Name103" axis="self" func="depth" op="lte" val="2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bL bR"/>
                        <dgm:param type="srcNode" val="bottomArc1"/>
                        <dgm:param type="dstNode" val="topConnNode3"/>
                      </dgm:alg>
                    </dgm:if>
                    <dgm:if name="Name104" axis="par" ptType="asst" func="cnt" op="equ" val="1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bL bR"/>
                        <dgm:param type="srcNode" val="bottomArc3"/>
                        <dgm:param type="dstNode" val="topConnNode3"/>
                      </dgm:alg>
                    </dgm:if>
                    <dgm:else name="Name10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bL bR"/>
                        <dgm:param type="srcNode" val="bottomArc2"/>
                        <dgm:param type="dstNode" val="topConnNode3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layoutNode name="hierRoot3">
                <dgm:varLst>
                  <dgm:hierBranch val="init"/>
                </dgm:varLst>
                <dgm:choose name="Name106">
                  <dgm:if name="Name107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8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9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0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1" func="var" arg="hierBranch" op="equ" val="init">
                    <dgm:choose name="Name112">
                      <dgm:if name="Name113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14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15"/>
                </dgm:choose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16">
                    <dgm:if name="Name117" func="var" arg="hierBranch" op="equ" val="init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if>
                    <dgm:if name="Name118" func="var" arg="hierBranch" op="equ" val="l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if>
                    <dgm:if name="Name119" func="var" arg="hierBranch" op="equ" val="r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if>
                    <dgm:else name="Name120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else>
                  </dgm:choose>
                  <dgm:layoutNode name="rootText3" styleLbl="alignAcc1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topArc3" styleLbl="parChTrans1D1" moveWith="rootText3">
                    <dgm:alg type="sp"/>
                    <dgm:shape xmlns:r="http://schemas.openxmlformats.org/officeDocument/2006/relationships" type="arc" r:blip="" zOrderOff="-2">
                      <dgm:adjLst>
                        <dgm:adj idx="1" val="-140"/>
                        <dgm:adj idx="2" val="-40"/>
                      </dgm:adjLst>
                    </dgm:shape>
                    <dgm:presOf/>
                  </dgm:layoutNode>
                  <dgm:layoutNode name="bottomArc3" styleLbl="parChTrans1D1" moveWith="rootText3">
                    <dgm:alg type="sp"/>
                    <dgm:shape xmlns:r="http://schemas.openxmlformats.org/officeDocument/2006/relationships" type="arc" r:blip="" zOrderOff="-2">
                      <dgm:adjLst>
                        <dgm:adj idx="1" val="40"/>
                        <dgm:adj idx="2" val="140"/>
                      </dgm:adjLst>
                    </dgm:shape>
                    <dgm:presOf/>
                  </dgm:layoutNode>
                  <dgm:layoutNode name="topConnNode3" moveWith="rootText3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</dgm:layoutNode>
                </dgm:layoutNode>
                <dgm:layoutNode name="hierChild6">
                  <dgm:choose name="Name121">
                    <dgm:if name="Name122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3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24" func="var" arg="hierBranch" op="equ" val="hang">
                      <dgm:choose name="Name125">
                        <dgm:if name="Name126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27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28" func="var" arg="hierBranch" op="equ" val="std">
                      <dgm:choose name="Name129">
                        <dgm:if name="Name130" func="var" arg="dir" op="equ" val="norm">
                          <dgm:alg type="hierChild"/>
                        </dgm:if>
                        <dgm:else name="Name131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2" func="var" arg="hierBranch" op="equ" val="init">
                      <dgm:choose name="Name133">
                        <dgm:if name="Name134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35">
                          <dgm:alg type="hierChild"/>
                        </dgm:else>
                      </dgm:choose>
                    </dgm:if>
                    <dgm:else name="Name136"/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137" ref="rep2a"/>
                </dgm:layoutNode>
                <dgm:layoutNode name="hierChild7">
                  <dgm:choose name="Name138">
                    <dgm:if name="Name139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0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141" ref="rep2b"/>
                </dgm:layoutNode>
              </dgm:layoutNode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HalfCircleOrganizationChart">
  <dgm:title val=""/>
  <dgm:desc val=""/>
  <dgm:catLst>
    <dgm:cat type="hierarchy" pri="1500"/>
  </dgm:catLst>
  <dgm:sampData>
    <dgm:dataModel>
      <dgm:ptLst>
        <dgm:pt modelId="0" type="doc"/>
        <dgm:pt modelId="1">
          <dgm:prSet phldr="1"/>
        </dgm:pt>
        <dgm:pt modelId="11" type="asst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 type="asst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Name0">
    <dgm:varLst>
      <dgm:orgChart val="1"/>
      <dgm:chPref val="1"/>
      <dgm:dir/>
      <dgm:animOne val="branch"/>
      <dgm:animLvl val="lvl"/>
      <dgm:resizeHandles/>
    </dgm:varLst>
    <dgm:choose name="Name1">
      <dgm:if name="Name2" func="var" arg="dir" op="equ" val="norm">
        <dgm:alg type="hierChild">
          <dgm:param type="linDir" val="fromL"/>
        </dgm:alg>
      </dgm:if>
      <dgm:else name="Name3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2" refType="w" fact="10"/>
      <dgm:constr type="h" for="des" forName="rootComposite2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forEach name="Name4" axis="ch">
      <dgm:forEach name="Name5" axis="self" ptType="node">
        <dgm:layoutNode name="hierRoot1">
          <dgm:varLst>
            <dgm:hierBranch val="init"/>
          </dgm:varLst>
          <dgm:choose name="Name6">
            <dgm:if name="Name7" func="var" arg="hierBranch" op="equ" val="l">
              <dgm:alg type="hierRoot">
                <dgm:param type="hierAlign" val="tR"/>
              </dgm:alg>
              <dgm:constrLst>
                <dgm:constr type="alignOff" val="0.65"/>
              </dgm:constrLst>
            </dgm:if>
            <dgm:if name="Name8" func="var" arg="hierBranch" op="equ" val="r">
              <dgm:alg type="hierRoot">
                <dgm:param type="hierAlign" val="tL"/>
              </dgm:alg>
              <dgm:constrLst>
                <dgm:constr type="alignOff" val="0.65"/>
              </dgm:constrLst>
            </dgm:if>
            <dgm:if name="Name9" func="var" arg="hierBranch" op="equ" val="hang">
              <dgm:alg type="hierRoot"/>
              <dgm:constrLst>
                <dgm:constr type="alignOff" val="0.65"/>
              </dgm:constrLst>
            </dgm:if>
            <dgm:else name="Name10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1">
              <dgm:if name="Name12" func="var" arg="hierBranch" op="equ" val="init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if>
              <dgm:if name="Name13" func="var" arg="hierBranch" op="equ" val="l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if>
              <dgm:if name="Name14" func="var" arg="hierBranch" op="equ" val="r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if>
              <dgm:else name="Name15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else>
            </dgm:choose>
            <dgm:layoutNode name="rootText1" styleLbl="alignAcc1">
              <dgm:varLst>
                <dgm:chPref val="3"/>
              </dgm:varLst>
              <dgm:alg type="tx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topArc1" styleLbl="parChTrans1D1" moveWith="rootText1">
              <dgm:alg type="sp"/>
              <dgm:shape xmlns:r="http://schemas.openxmlformats.org/officeDocument/2006/relationships" type="arc" r:blip="" zOrderOff="-2">
                <dgm:adjLst>
                  <dgm:adj idx="1" val="-140"/>
                  <dgm:adj idx="2" val="-40"/>
                </dgm:adjLst>
              </dgm:shape>
              <dgm:presOf/>
            </dgm:layoutNode>
            <dgm:layoutNode name="bottomArc1" styleLbl="parChTrans1D1" moveWith="rootText1">
              <dgm:alg type="sp"/>
              <dgm:shape xmlns:r="http://schemas.openxmlformats.org/officeDocument/2006/relationships" type="arc" r:blip="" zOrderOff="-2">
                <dgm:adjLst>
                  <dgm:adj idx="1" val="40"/>
                  <dgm:adj idx="2" val="140"/>
                </dgm:adjLst>
              </dgm:shape>
              <dgm:presOf/>
            </dgm:layoutNode>
            <dgm:layoutNode name="topConnNode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</dgm:layoutNode>
          </dgm:layoutNode>
          <dgm:layoutNode name="hierChild2">
            <dgm:choose name="Name16">
              <dgm:if name="Name17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18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19" func="var" arg="hierBranch" op="equ" val="hang">
                <dgm:choose name="Name20">
                  <dgm:if name="Name21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2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3">
                <dgm:choose name="Name24">
                  <dgm:if name="Name25" func="var" arg="dir" op="equ" val="norm">
                    <dgm:alg type="hierChild"/>
                  </dgm:if>
                  <dgm:else name="Name26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forEach name="rep2a" axis="ch" ptType="nonAsst">
              <dgm:forEach name="Name27" axis="precedSib" ptType="parTrans" st="-1" cnt="1">
                <dgm:layoutNode name="Name28">
                  <dgm:choose name="Name29">
                    <dgm:if name="Name30" func="var" arg="hierBranch" op="equ" val="std">
                      <dgm:choose name="Name31">
                        <dgm:if name="Name32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  <dgm:param type="srcNode" val="bottomArc1"/>
                            <dgm:param type="dstNode" val="topArc2"/>
                          </dgm:alg>
                        </dgm:if>
                        <dgm:if name="Name33" axis="par" ptType="asst" func="cnt" op="equ" val="1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  <dgm:param type="srcNode" val="bottomArc3"/>
                            <dgm:param type="dstNode" val="topArc2"/>
                          </dgm:alg>
                        </dgm:if>
                        <dgm:else name="Name34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  <dgm:param type="srcNode" val="bottomArc2"/>
                            <dgm:param type="dstNode" val="topArc2"/>
                          </dgm:alg>
                        </dgm:else>
                      </dgm:choose>
                    </dgm:if>
                    <dgm:if name="Name35" func="var" arg="hierBranch" op="equ" val="init">
                      <dgm:choose name="Name36">
                        <dgm:if name="Name37" axis="self" func="depth" op="lte" val="2">
                          <dgm:choose name="Name38">
                            <dgm:if name="Name39" axis="self" func="depth" op="lte" val="2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  <dgm:param type="srcNode" val="bottomArc1"/>
                                <dgm:param type="dstNode" val="topArc2"/>
                              </dgm:alg>
                            </dgm:if>
                            <dgm:if name="Name40" axis="par" ptType="asst" func="cnt" op="equ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  <dgm:param type="srcNode" val="bottomArc3"/>
                                <dgm:param type="dstNode" val="topArc2"/>
                              </dgm:alg>
                            </dgm:if>
                            <dgm:else name="Name4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  <dgm:param type="srcNode" val="bottomArc2"/>
                                <dgm:param type="dstNode" val="topArc2"/>
                              </dgm:alg>
                            </dgm:else>
                          </dgm:choose>
                        </dgm:if>
                        <dgm:else name="Name42">
                          <dgm:choose name="Name43">
                            <dgm:if name="Name44" axis="par des" func="maxDepth" op="lte" val="1">
                              <dgm:choose name="Name45">
                                <dgm:if name="Name46" axis="self" func="depth" op="lte" val="2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bL bR"/>
                                    <dgm:param type="srcNode" val="bottomArc1"/>
                                    <dgm:param type="dstNode" val="topConnNode2"/>
                                  </dgm:alg>
                                </dgm:if>
                                <dgm:if name="Name47" axis="par" ptType="asst" func="cnt" op="equ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bL bR"/>
                                    <dgm:param type="srcNode" val="bottomArc3"/>
                                    <dgm:param type="dstNode" val="topConnNode2"/>
                                  </dgm:alg>
                                </dgm:if>
                                <dgm:else name="Name48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bL bR"/>
                                    <dgm:param type="srcNode" val="bottomArc2"/>
                                    <dgm:param type="dstNode" val="topConnNode2"/>
                                  </dgm:alg>
                                </dgm:else>
                              </dgm:choose>
                            </dgm:if>
                            <dgm:else name="Name49">
                              <dgm:choose name="Name50">
                                <dgm:if name="Name51" axis="self" func="depth" op="lte" val="2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tCtr"/>
                                    <dgm:param type="bendPt" val="end"/>
                                    <dgm:param type="srcNode" val="bottomArc1"/>
                                    <dgm:param type="dstNode" val="topArc2"/>
                                  </dgm:alg>
                                </dgm:if>
                                <dgm:if name="Name52" axis="par" ptType="asst" func="cnt" op="equ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tCtr"/>
                                    <dgm:param type="bendPt" val="end"/>
                                    <dgm:param type="srcNode" val="bottomArc3"/>
                                    <dgm:param type="dstNode" val="topArc2"/>
                                  </dgm:alg>
                                </dgm:if>
                                <dgm:else name="Name53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tCtr"/>
                                    <dgm:param type="bendPt" val="end"/>
                                    <dgm:param type="srcNode" val="bottomArc2"/>
                                    <dgm:param type="dstNode" val="topArc2"/>
                                  </dgm:alg>
                                </dgm:else>
                              </dgm:choose>
                            </dgm:else>
                          </dgm:choose>
                        </dgm:else>
                      </dgm:choose>
                    </dgm:if>
                    <dgm:else name="Name54">
                      <dgm:choose name="Name55">
                        <dgm:if name="Name56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bL bR"/>
                            <dgm:param type="srcNode" val="bottomArc1"/>
                            <dgm:param type="dstNode" val="topConnNode2"/>
                          </dgm:alg>
                        </dgm:if>
                        <dgm:if name="Name57" axis="par" ptType="asst" func="cnt" op="equ" val="1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bL bR"/>
                            <dgm:param type="srcNode" val="bottomArc3"/>
                            <dgm:param type="dstNode" val="topConnNode2"/>
                          </dgm:alg>
                        </dgm:if>
                        <dgm:else name="Name58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bL bR"/>
                            <dgm:param type="srcNode" val="bottomArc2"/>
                            <dgm:param type="dstNode" val="topConnNode2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layoutNode name="hierRoot2">
                <dgm:varLst>
                  <dgm:hierBranch val="init"/>
                </dgm:varLst>
                <dgm:choose name="Name59">
                  <dgm:if name="Name60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61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62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63" func="var" arg="hierBranch" op="equ" val="init">
                    <dgm:choose name="Name64">
                      <dgm:if name="Name65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6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layoutNode name="rootComposite2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68">
                    <dgm:if name="Name69" func="var" arg="hierBranch" op="equ" val="init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if>
                    <dgm:if name="Name70" func="var" arg="hierBranch" op="equ" val="l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if>
                    <dgm:if name="Name71" func="var" arg="hierBranch" op="equ" val="r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if>
                    <dgm:else name="Name72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else>
                  </dgm:choose>
                  <dgm:layoutNode name="rootText2" styleLbl="alignAcc1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topArc2" styleLbl="parChTrans1D1" moveWith="rootText2">
                    <dgm:alg type="sp"/>
                    <dgm:shape xmlns:r="http://schemas.openxmlformats.org/officeDocument/2006/relationships" type="arc" r:blip="" zOrderOff="-2">
                      <dgm:adjLst>
                        <dgm:adj idx="1" val="-140"/>
                        <dgm:adj idx="2" val="-40"/>
                      </dgm:adjLst>
                    </dgm:shape>
                    <dgm:presOf/>
                  </dgm:layoutNode>
                  <dgm:layoutNode name="bottomArc2" styleLbl="parChTrans1D1" moveWith="rootText2">
                    <dgm:alg type="sp"/>
                    <dgm:shape xmlns:r="http://schemas.openxmlformats.org/officeDocument/2006/relationships" type="arc" r:blip="" zOrderOff="-2">
                      <dgm:adjLst>
                        <dgm:adj idx="1" val="40"/>
                        <dgm:adj idx="2" val="140"/>
                      </dgm:adjLst>
                    </dgm:shape>
                    <dgm:presOf/>
                  </dgm:layoutNode>
                  <dgm:layoutNode name="topConnNode2" moveWith="rootText2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</dgm:layoutNode>
                </dgm:layoutNode>
                <dgm:layoutNode name="hierChild4">
                  <dgm:choose name="Name73">
                    <dgm:if name="Name7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7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76" func="var" arg="hierBranch" op="equ" val="hang">
                      <dgm:choose name="Name77">
                        <dgm:if name="Name7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7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80" func="var" arg="hierBranch" op="equ" val="std">
                      <dgm:choose name="Name81">
                        <dgm:if name="Name82" func="var" arg="dir" op="equ" val="norm">
                          <dgm:alg type="hierChild"/>
                        </dgm:if>
                        <dgm:else name="Name8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84" func="var" arg="hierBranch" op="equ" val="init">
                      <dgm:choose name="Name85">
                        <dgm:if name="Name8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87">
                          <dgm:choose name="Name88">
                            <dgm:if name="Name89" func="var" arg="dir" op="equ" val="norm">
                              <dgm:alg type="hierChild"/>
                            </dgm:if>
                            <dgm:else name="Name9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91"/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92" ref="rep2a"/>
                </dgm:layoutNode>
                <dgm:layoutNode name="hierChild5">
                  <dgm:choose name="Name93">
                    <dgm:if name="Name9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9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96" ref="rep2b"/>
                </dgm:layoutNode>
              </dgm:layoutNode>
            </dgm:forEach>
          </dgm:layoutNode>
          <dgm:layoutNode name="hierChild3">
            <dgm:choose name="Name97">
              <dgm:if name="Name9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9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2b" axis="ch" ptType="asst">
              <dgm:forEach name="Name100" axis="precedSib" ptType="parTrans" st="-1" cnt="1">
                <dgm:layoutNode name="Name101">
                  <dgm:choose name="Name102">
                    <dgm:if name="Name103" axis="self" func="depth" op="lte" val="2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bL bR"/>
                        <dgm:param type="srcNode" val="bottomArc1"/>
                        <dgm:param type="dstNode" val="topConnNode3"/>
                      </dgm:alg>
                    </dgm:if>
                    <dgm:if name="Name104" axis="par" ptType="asst" func="cnt" op="equ" val="1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bL bR"/>
                        <dgm:param type="srcNode" val="bottomArc3"/>
                        <dgm:param type="dstNode" val="topConnNode3"/>
                      </dgm:alg>
                    </dgm:if>
                    <dgm:else name="Name10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bL bR"/>
                        <dgm:param type="srcNode" val="bottomArc2"/>
                        <dgm:param type="dstNode" val="topConnNode3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layoutNode name="hierRoot3">
                <dgm:varLst>
                  <dgm:hierBranch val="init"/>
                </dgm:varLst>
                <dgm:choose name="Name106">
                  <dgm:if name="Name107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8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9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0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1" func="var" arg="hierBranch" op="equ" val="init">
                    <dgm:choose name="Name112">
                      <dgm:if name="Name113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14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15"/>
                </dgm:choose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16">
                    <dgm:if name="Name117" func="var" arg="hierBranch" op="equ" val="init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if>
                    <dgm:if name="Name118" func="var" arg="hierBranch" op="equ" val="l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if>
                    <dgm:if name="Name119" func="var" arg="hierBranch" op="equ" val="r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if>
                    <dgm:else name="Name120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else>
                  </dgm:choose>
                  <dgm:layoutNode name="rootText3" styleLbl="alignAcc1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topArc3" styleLbl="parChTrans1D1" moveWith="rootText3">
                    <dgm:alg type="sp"/>
                    <dgm:shape xmlns:r="http://schemas.openxmlformats.org/officeDocument/2006/relationships" type="arc" r:blip="" zOrderOff="-2">
                      <dgm:adjLst>
                        <dgm:adj idx="1" val="-140"/>
                        <dgm:adj idx="2" val="-40"/>
                      </dgm:adjLst>
                    </dgm:shape>
                    <dgm:presOf/>
                  </dgm:layoutNode>
                  <dgm:layoutNode name="bottomArc3" styleLbl="parChTrans1D1" moveWith="rootText3">
                    <dgm:alg type="sp"/>
                    <dgm:shape xmlns:r="http://schemas.openxmlformats.org/officeDocument/2006/relationships" type="arc" r:blip="" zOrderOff="-2">
                      <dgm:adjLst>
                        <dgm:adj idx="1" val="40"/>
                        <dgm:adj idx="2" val="140"/>
                      </dgm:adjLst>
                    </dgm:shape>
                    <dgm:presOf/>
                  </dgm:layoutNode>
                  <dgm:layoutNode name="topConnNode3" moveWith="rootText3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</dgm:layoutNode>
                </dgm:layoutNode>
                <dgm:layoutNode name="hierChild6">
                  <dgm:choose name="Name121">
                    <dgm:if name="Name122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3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24" func="var" arg="hierBranch" op="equ" val="hang">
                      <dgm:choose name="Name125">
                        <dgm:if name="Name126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27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28" func="var" arg="hierBranch" op="equ" val="std">
                      <dgm:choose name="Name129">
                        <dgm:if name="Name130" func="var" arg="dir" op="equ" val="norm">
                          <dgm:alg type="hierChild"/>
                        </dgm:if>
                        <dgm:else name="Name131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2" func="var" arg="hierBranch" op="equ" val="init">
                      <dgm:choose name="Name133">
                        <dgm:if name="Name134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35">
                          <dgm:alg type="hierChild"/>
                        </dgm:else>
                      </dgm:choose>
                    </dgm:if>
                    <dgm:else name="Name136"/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137" ref="rep2a"/>
                </dgm:layoutNode>
                <dgm:layoutNode name="hierChild7">
                  <dgm:choose name="Name138">
                    <dgm:if name="Name139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0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141" ref="rep2b"/>
                </dgm:layoutNode>
              </dgm:layoutNode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7-05-04T07:12:08.536"/>
    </inkml:context>
    <inkml:brush xml:id="br0">
      <inkml:brushProperty name="width" value="0.13333" units="cm"/>
      <inkml:brushProperty name="height" value="0.26667" units="cm"/>
      <inkml:brushProperty name="color" value="#FEFEFE"/>
      <inkml:brushProperty name="tip" value="rectangle"/>
      <inkml:brushProperty name="rasterOp" value="maskPen"/>
    </inkml:brush>
  </inkml:definitions>
  <inkml:trace contextRef="#ctx0" brushRef="#br0">10317 1694,'-4'0,"-8"0,-5 0,-10 0,-10 9,-8 29,-11 20,-5 16,-2 18,-11 14,5-2,2-9,10-11,4-11,1-11,5-9,0-7,5-3,4-3,3 1,3 3,7 8,-1 16,-2-6,-1-2,0-7,1-3,-2-5,-3-1,3-3,2 2,1-8,0 1,5-1,6-3,6 5,4-6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0040C9-A672-5948-9B29-AE5423BD5FC3}" type="datetimeFigureOut">
              <a:rPr lang="en-US" smtClean="0"/>
              <a:t>5/6/17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23A235-18DE-4845-8ACD-449801954E7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31018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23A235-18DE-4845-8ACD-449801954E74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27089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23A235-18DE-4845-8ACD-449801954E74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7969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23A235-18DE-4845-8ACD-449801954E74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80407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0EB0C-2DBE-2E47-B69A-DE66AE3C7562}" type="datetimeFigureOut">
              <a:rPr lang="en-US" smtClean="0"/>
              <a:t>5/6/17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D6603-AD69-E740-8B54-8F6D20424BB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44692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0EB0C-2DBE-2E47-B69A-DE66AE3C7562}" type="datetimeFigureOut">
              <a:rPr lang="en-US" smtClean="0"/>
              <a:t>5/6/17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D6603-AD69-E740-8B54-8F6D20424BB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7628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0EB0C-2DBE-2E47-B69A-DE66AE3C7562}" type="datetimeFigureOut">
              <a:rPr lang="en-US" smtClean="0"/>
              <a:t>5/6/17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D6603-AD69-E740-8B54-8F6D20424BB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27320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0EB0C-2DBE-2E47-B69A-DE66AE3C7562}" type="datetimeFigureOut">
              <a:rPr lang="en-US" smtClean="0"/>
              <a:t>5/6/17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D6603-AD69-E740-8B54-8F6D20424BB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17423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0EB0C-2DBE-2E47-B69A-DE66AE3C7562}" type="datetimeFigureOut">
              <a:rPr lang="en-US" smtClean="0"/>
              <a:t>5/6/17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D6603-AD69-E740-8B54-8F6D20424BB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2685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0EB0C-2DBE-2E47-B69A-DE66AE3C7562}" type="datetimeFigureOut">
              <a:rPr lang="en-US" smtClean="0"/>
              <a:t>5/6/17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D6603-AD69-E740-8B54-8F6D20424BB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08950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0EB0C-2DBE-2E47-B69A-DE66AE3C7562}" type="datetimeFigureOut">
              <a:rPr lang="en-US" smtClean="0"/>
              <a:t>5/6/17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D6603-AD69-E740-8B54-8F6D20424BB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68736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0EB0C-2DBE-2E47-B69A-DE66AE3C7562}" type="datetimeFigureOut">
              <a:rPr lang="en-US" smtClean="0"/>
              <a:t>5/6/17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D6603-AD69-E740-8B54-8F6D20424BB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53305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0EB0C-2DBE-2E47-B69A-DE66AE3C7562}" type="datetimeFigureOut">
              <a:rPr lang="en-US" smtClean="0"/>
              <a:t>5/6/17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D6603-AD69-E740-8B54-8F6D20424BB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98055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0EB0C-2DBE-2E47-B69A-DE66AE3C7562}" type="datetimeFigureOut">
              <a:rPr lang="en-US" smtClean="0"/>
              <a:t>5/6/17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D6603-AD69-E740-8B54-8F6D20424BB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1783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0EB0C-2DBE-2E47-B69A-DE66AE3C7562}" type="datetimeFigureOut">
              <a:rPr lang="en-US" smtClean="0"/>
              <a:t>5/6/17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D6603-AD69-E740-8B54-8F6D20424BB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42817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E0EB0C-2DBE-2E47-B69A-DE66AE3C7562}" type="datetimeFigureOut">
              <a:rPr lang="en-US" smtClean="0"/>
              <a:t>5/6/17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0D6603-AD69-E740-8B54-8F6D20424BB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468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3.JP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jpeg"/><Relationship Id="rId5" Type="http://schemas.openxmlformats.org/officeDocument/2006/relationships/image" Target="../media/image29.jpeg"/><Relationship Id="rId6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Relationship Id="rId3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Relationship Id="rId3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4" Type="http://schemas.openxmlformats.org/officeDocument/2006/relationships/image" Target="../media/image1.jpeg"/><Relationship Id="rId5" Type="http://schemas.openxmlformats.org/officeDocument/2006/relationships/hyperlink" Target="mailto:HistologyTeam436@gmail.com" TargetMode="External"/><Relationship Id="rId6" Type="http://schemas.openxmlformats.org/officeDocument/2006/relationships/image" Target="../media/image34.png"/><Relationship Id="rId7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tiff"/><Relationship Id="rId3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11" Type="http://schemas.openxmlformats.org/officeDocument/2006/relationships/diagramLayout" Target="../diagrams/layout2.xml"/><Relationship Id="rId12" Type="http://schemas.openxmlformats.org/officeDocument/2006/relationships/diagramQuickStyle" Target="../diagrams/quickStyle2.xml"/><Relationship Id="rId13" Type="http://schemas.openxmlformats.org/officeDocument/2006/relationships/diagramColors" Target="../diagrams/colors2.xml"/><Relationship Id="rId14" Type="http://schemas.microsoft.com/office/2007/relationships/diagramDrawing" Target="../diagrams/drawing2.xml"/><Relationship Id="rId15" Type="http://schemas.openxmlformats.org/officeDocument/2006/relationships/image" Target="../media/image8.tmp"/><Relationship Id="rId1" Type="http://schemas.openxmlformats.org/officeDocument/2006/relationships/slideLayout" Target="../slideLayouts/slideLayout6.xml"/><Relationship Id="rId2" Type="http://schemas.openxmlformats.org/officeDocument/2006/relationships/diagramData" Target="../diagrams/data1.xml"/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7" Type="http://schemas.openxmlformats.org/officeDocument/2006/relationships/image" Target="../media/image6.png"/><Relationship Id="rId8" Type="http://schemas.openxmlformats.org/officeDocument/2006/relationships/image" Target="../media/image6.svg"/><Relationship Id="rId9" Type="http://schemas.openxmlformats.org/officeDocument/2006/relationships/image" Target="../media/image7.tmp"/><Relationship Id="rId10" Type="http://schemas.openxmlformats.org/officeDocument/2006/relationships/diagramData" Target="../diagrams/data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mp"/><Relationship Id="rId4" Type="http://schemas.openxmlformats.org/officeDocument/2006/relationships/customXml" Target="../ink/ink1.xml"/><Relationship Id="rId7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4" Type="http://schemas.openxmlformats.org/officeDocument/2006/relationships/image" Target="../media/image13.png"/><Relationship Id="rId5" Type="http://schemas.openxmlformats.org/officeDocument/2006/relationships/image" Target="../media/image6.png"/><Relationship Id="rId6" Type="http://schemas.openxmlformats.org/officeDocument/2006/relationships/image" Target="../media/image6.sv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4" Type="http://schemas.openxmlformats.org/officeDocument/2006/relationships/diagramQuickStyle" Target="../diagrams/quickStyle3.xml"/><Relationship Id="rId5" Type="http://schemas.openxmlformats.org/officeDocument/2006/relationships/diagramColors" Target="../diagrams/colors3.xml"/><Relationship Id="rId6" Type="http://schemas.microsoft.com/office/2007/relationships/diagramDrawing" Target="../diagrams/drawing3.xml"/><Relationship Id="rId7" Type="http://schemas.openxmlformats.org/officeDocument/2006/relationships/image" Target="../media/image6.png"/><Relationship Id="rId8" Type="http://schemas.openxmlformats.org/officeDocument/2006/relationships/image" Target="../media/image6.svg"/><Relationship Id="rId9" Type="http://schemas.openxmlformats.org/officeDocument/2006/relationships/image" Target="../media/image14.emf"/><Relationship Id="rId10" Type="http://schemas.openxmlformats.org/officeDocument/2006/relationships/image" Target="../media/image15.tmp"/><Relationship Id="rId1" Type="http://schemas.openxmlformats.org/officeDocument/2006/relationships/slideLayout" Target="../slideLayouts/slideLayout7.xml"/><Relationship Id="rId2" Type="http://schemas.openxmlformats.org/officeDocument/2006/relationships/diagramData" Target="../diagrams/data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4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4" Type="http://schemas.openxmlformats.org/officeDocument/2006/relationships/diagramLayout" Target="../diagrams/layout4.xml"/><Relationship Id="rId5" Type="http://schemas.openxmlformats.org/officeDocument/2006/relationships/diagramQuickStyle" Target="../diagrams/quickStyle4.xml"/><Relationship Id="rId6" Type="http://schemas.openxmlformats.org/officeDocument/2006/relationships/diagramColors" Target="../diagrams/colors4.xml"/><Relationship Id="rId7" Type="http://schemas.microsoft.com/office/2007/relationships/diagramDrawing" Target="../diagrams/drawing4.xml"/><Relationship Id="rId8" Type="http://schemas.openxmlformats.org/officeDocument/2006/relationships/image" Target="../media/image21.jpeg"/><Relationship Id="rId9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rachea-02.jpg"/>
          <p:cNvPicPr>
            <a:picLocks noGrp="1" noChangeAspect="1"/>
          </p:cNvPicPr>
          <p:nvPr isPhoto="1"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86183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869766" y="1986950"/>
            <a:ext cx="7055708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FF8AD8"/>
                </a:solidFill>
                <a:latin typeface="+mj-lt"/>
              </a:rPr>
              <a:t>HISTOLOGY </a:t>
            </a:r>
            <a:r>
              <a:rPr lang="en-US" sz="4800" b="1" dirty="0">
                <a:solidFill>
                  <a:srgbClr val="FF8AD8"/>
                </a:solidFill>
                <a:latin typeface="+mj-lt"/>
              </a:rPr>
              <a:t>OF THE</a:t>
            </a:r>
          </a:p>
          <a:p>
            <a:pPr algn="ctr"/>
            <a:r>
              <a:rPr lang="en-US" sz="4800" b="1" dirty="0">
                <a:solidFill>
                  <a:srgbClr val="FF8AD8"/>
                </a:solidFill>
                <a:latin typeface="+mj-lt"/>
              </a:rPr>
              <a:t> KIDNEY </a:t>
            </a:r>
            <a:r>
              <a:rPr lang="en-US" sz="4800" b="1" dirty="0" smtClean="0">
                <a:solidFill>
                  <a:srgbClr val="FF8AD8"/>
                </a:solidFill>
                <a:latin typeface="+mj-lt"/>
              </a:rPr>
              <a:t>AND </a:t>
            </a:r>
          </a:p>
          <a:p>
            <a:pPr algn="ctr"/>
            <a:r>
              <a:rPr lang="en-US" sz="4800" b="1" dirty="0" smtClean="0">
                <a:solidFill>
                  <a:srgbClr val="FF8AD8"/>
                </a:solidFill>
                <a:latin typeface="+mj-lt"/>
              </a:rPr>
              <a:t>URINARY PASSAGE</a:t>
            </a:r>
          </a:p>
          <a:p>
            <a:pPr algn="ctr"/>
            <a:r>
              <a:rPr lang="en-US" sz="2800" b="1" dirty="0" smtClean="0">
                <a:solidFill>
                  <a:srgbClr val="FF8AD8"/>
                </a:solidFill>
                <a:latin typeface="+mj-lt"/>
              </a:rPr>
              <a:t>(Lectures 1 &amp; 2)</a:t>
            </a:r>
            <a:endParaRPr lang="en-US" sz="2800" b="1" dirty="0">
              <a:solidFill>
                <a:srgbClr val="FF8AD8"/>
              </a:solidFill>
              <a:latin typeface="+mj-lt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" t="6425" r="55775" b="66127"/>
          <a:stretch/>
        </p:blipFill>
        <p:spPr>
          <a:xfrm>
            <a:off x="3015861" y="299546"/>
            <a:ext cx="2580897" cy="110229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2542" y="86604"/>
            <a:ext cx="2059458" cy="1900346"/>
          </a:xfrm>
          <a:prstGeom prst="rect">
            <a:avLst/>
          </a:prstGeom>
        </p:spPr>
      </p:pic>
      <p:sp>
        <p:nvSpPr>
          <p:cNvPr id="11" name="Frame 10"/>
          <p:cNvSpPr/>
          <p:nvPr/>
        </p:nvSpPr>
        <p:spPr>
          <a:xfrm>
            <a:off x="3005841" y="6055833"/>
            <a:ext cx="3111180" cy="739783"/>
          </a:xfrm>
          <a:prstGeom prst="frame">
            <a:avLst>
              <a:gd name="adj1" fmla="val 211"/>
            </a:avLst>
          </a:pr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128047" y="6148725"/>
            <a:ext cx="286676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FF2F92"/>
                </a:solidFill>
              </a:rPr>
              <a:t>Color index:</a:t>
            </a:r>
          </a:p>
          <a:p>
            <a:r>
              <a:rPr lang="en-US" sz="1400" dirty="0"/>
              <a:t>Slides.. </a:t>
            </a:r>
            <a:r>
              <a:rPr lang="en-US" sz="1400" dirty="0">
                <a:solidFill>
                  <a:srgbClr val="FF0000"/>
                </a:solidFill>
              </a:rPr>
              <a:t>Important ..</a:t>
            </a:r>
            <a:r>
              <a:rPr lang="en-US" sz="1400" dirty="0">
                <a:solidFill>
                  <a:srgbClr val="008F00"/>
                </a:solidFill>
              </a:rPr>
              <a:t>Notes ..</a:t>
            </a:r>
            <a:r>
              <a:rPr lang="en-US" sz="1400" dirty="0">
                <a:solidFill>
                  <a:schemeClr val="bg2">
                    <a:lumMod val="50000"/>
                  </a:schemeClr>
                </a:solidFill>
              </a:rPr>
              <a:t>Extra.. </a:t>
            </a:r>
            <a:endParaRPr lang="en-US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34425" y="5302468"/>
            <a:ext cx="2255692" cy="1493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0703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صورة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49969" y="5251149"/>
            <a:ext cx="1972235" cy="1606852"/>
          </a:xfrm>
          <a:prstGeom prst="rect">
            <a:avLst/>
          </a:prstGeom>
        </p:spPr>
      </p:pic>
      <p:pic>
        <p:nvPicPr>
          <p:cNvPr id="16" name="صورة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19764" y="1"/>
            <a:ext cx="1972235" cy="2241175"/>
          </a:xfrm>
          <a:prstGeom prst="rect">
            <a:avLst/>
          </a:prstGeom>
        </p:spPr>
      </p:pic>
      <p:pic>
        <p:nvPicPr>
          <p:cNvPr id="14" name="صورة 7"/>
          <p:cNvPicPr>
            <a:picLocks noChangeAspect="1"/>
          </p:cNvPicPr>
          <p:nvPr/>
        </p:nvPicPr>
        <p:blipFill rotWithShape="1">
          <a:blip r:embed="rId4"/>
          <a:srcRect l="9273" r="6606" b="12060"/>
          <a:stretch/>
        </p:blipFill>
        <p:spPr>
          <a:xfrm>
            <a:off x="-1" y="3570639"/>
            <a:ext cx="2420472" cy="3287362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1475097" y="773263"/>
            <a:ext cx="3482660" cy="4605561"/>
            <a:chOff x="663369" y="-228479"/>
            <a:chExt cx="3482660" cy="6530795"/>
          </a:xfrm>
        </p:grpSpPr>
        <p:sp>
          <p:nvSpPr>
            <p:cNvPr id="5" name="Rounded Rectangle 4"/>
            <p:cNvSpPr/>
            <p:nvPr/>
          </p:nvSpPr>
          <p:spPr>
            <a:xfrm>
              <a:off x="663369" y="-207417"/>
              <a:ext cx="3482660" cy="6509733"/>
            </a:xfrm>
            <a:prstGeom prst="roundRect">
              <a:avLst>
                <a:gd name="adj" fmla="val 10000"/>
              </a:avLst>
            </a:prstGeom>
            <a:solidFill>
              <a:srgbClr val="ECEBED">
                <a:alpha val="94118"/>
              </a:srgbClr>
            </a:solidFill>
            <a:ln>
              <a:solidFill>
                <a:srgbClr val="FFA3E0"/>
              </a:solidFill>
            </a:ln>
          </p:spPr>
          <p:style>
            <a:lnRef idx="1">
              <a:scrgbClr r="0" g="0" b="0"/>
            </a:lnRef>
            <a:fillRef idx="1">
              <a:scrgbClr r="0" g="0" b="0"/>
            </a:fillRef>
            <a:effectRef idx="0">
              <a:schemeClr val="lt2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" name="Rounded Rectangle 4"/>
            <p:cNvSpPr/>
            <p:nvPr/>
          </p:nvSpPr>
          <p:spPr>
            <a:xfrm>
              <a:off x="867377" y="-228479"/>
              <a:ext cx="3278652" cy="633035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8016" tIns="128016" rIns="128016" bIns="128016" numCol="1" spcCol="1270" anchor="t" anchorCtr="0">
              <a:noAutofit/>
            </a:bodyPr>
            <a:lstStyle/>
            <a:p>
              <a:r>
                <a:rPr lang="en-US" sz="1400" dirty="0">
                  <a:solidFill>
                    <a:srgbClr val="008F00"/>
                  </a:solidFill>
                </a:rPr>
                <a:t>Each papilla has minor Calyces in region called area </a:t>
              </a:r>
              <a:r>
                <a:rPr lang="en-US" sz="1400" dirty="0" err="1">
                  <a:solidFill>
                    <a:srgbClr val="008F00"/>
                  </a:solidFill>
                </a:rPr>
                <a:t>cribrosa</a:t>
              </a:r>
              <a:r>
                <a:rPr lang="en-US" sz="1400" dirty="0">
                  <a:solidFill>
                    <a:srgbClr val="008F00"/>
                  </a:solidFill>
                </a:rPr>
                <a:t> and the urine drop from here to major Calyces.</a:t>
              </a:r>
              <a:endParaRPr lang="en-US" sz="1800" kern="1200" dirty="0"/>
            </a:p>
            <a:p>
              <a:pPr marL="0" lvl="1" algn="l" defTabSz="8001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en-US" sz="1800" kern="1200" dirty="0"/>
                <a:t>Each calyx accepts urine from the renal papilla of a renal pyramid. </a:t>
              </a:r>
            </a:p>
            <a:p>
              <a:pPr marL="0" lvl="1" algn="l" defTabSz="8001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en-US" sz="1800" b="1" kern="1200" dirty="0"/>
                <a:t>They are lined with:</a:t>
              </a:r>
            </a:p>
            <a:p>
              <a:pPr marL="0" lvl="1" algn="l" defTabSz="8001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en-US" sz="1800" kern="1200" dirty="0"/>
                <a:t>1- Transitional epithelium</a:t>
              </a:r>
            </a:p>
            <a:p>
              <a:pPr marL="0" lvl="1" algn="l" defTabSz="8001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en-US" sz="1800" kern="1200" dirty="0"/>
                <a:t>2-</a:t>
              </a:r>
              <a:r>
                <a:rPr lang="en-US" sz="1800" kern="1200" baseline="0" dirty="0"/>
                <a:t> L</a:t>
              </a:r>
              <a:r>
                <a:rPr lang="en-US" sz="1800" kern="1200" dirty="0"/>
                <a:t>amina </a:t>
              </a:r>
              <a:r>
                <a:rPr lang="en-US" sz="1800" kern="1200" dirty="0" err="1"/>
                <a:t>propria</a:t>
              </a:r>
              <a:r>
                <a:rPr lang="en-US" sz="1800" kern="1200" dirty="0"/>
                <a:t> </a:t>
              </a:r>
            </a:p>
            <a:p>
              <a:pPr marL="0" lvl="1" algn="l" defTabSz="8001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en-US" sz="1800" kern="1200" dirty="0"/>
                <a:t>3-</a:t>
              </a:r>
              <a:r>
                <a:rPr lang="en-US" sz="1800" kern="1200" baseline="0" dirty="0"/>
                <a:t> S</a:t>
              </a:r>
              <a:r>
                <a:rPr lang="en-US" sz="1800" kern="1200" dirty="0"/>
                <a:t>mooth muscle</a:t>
              </a:r>
            </a:p>
            <a:p>
              <a:pPr marL="0" lvl="1" algn="l" defTabSz="8001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en-US" sz="1800" kern="1200" dirty="0">
                  <a:solidFill>
                    <a:srgbClr val="008F00"/>
                  </a:solidFill>
                </a:rPr>
                <a:t>The urinary track stars from minor calyces</a:t>
              </a:r>
            </a:p>
            <a:p>
              <a:pPr marL="0" lvl="1" algn="l" defTabSz="8001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en-US" sz="1800" kern="1200" dirty="0"/>
                <a:t>Minor calyces merge to form major calyces (with same lining tissue as minor calyces). </a:t>
              </a:r>
              <a:endParaRPr lang="en-US" sz="1800" kern="1200" baseline="0" dirty="0"/>
            </a:p>
            <a:p>
              <a:pPr marL="0" lvl="1" algn="l" defTabSz="8001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en-US" sz="1800" kern="1200" dirty="0"/>
                <a:t>Major calyces open into the renal pelvis. 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5212361" y="773263"/>
            <a:ext cx="5847297" cy="5735113"/>
            <a:chOff x="4753033" y="-273701"/>
            <a:chExt cx="4756889" cy="6900905"/>
          </a:xfrm>
        </p:grpSpPr>
        <p:sp>
          <p:nvSpPr>
            <p:cNvPr id="8" name="Rounded Rectangle 7"/>
            <p:cNvSpPr/>
            <p:nvPr/>
          </p:nvSpPr>
          <p:spPr>
            <a:xfrm>
              <a:off x="4753033" y="-273701"/>
              <a:ext cx="4634926" cy="6900905"/>
            </a:xfrm>
            <a:prstGeom prst="roundRect">
              <a:avLst>
                <a:gd name="adj" fmla="val 10000"/>
              </a:avLst>
            </a:prstGeom>
            <a:solidFill>
              <a:srgbClr val="ECEBED"/>
            </a:solidFill>
            <a:ln>
              <a:solidFill>
                <a:srgbClr val="FFA3E0"/>
              </a:solidFill>
            </a:ln>
          </p:spPr>
          <p:style>
            <a:lnRef idx="1">
              <a:scrgbClr r="0" g="0" b="0"/>
            </a:lnRef>
            <a:fillRef idx="1">
              <a:scrgbClr r="0" g="0" b="0"/>
            </a:fillRef>
            <a:effectRef idx="0">
              <a:schemeClr val="lt2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9" name="Rounded Rectangle 4"/>
            <p:cNvSpPr/>
            <p:nvPr/>
          </p:nvSpPr>
          <p:spPr>
            <a:xfrm>
              <a:off x="4896561" y="-130173"/>
              <a:ext cx="4613361" cy="661384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8016" tIns="128016" rIns="128016" bIns="128016" numCol="1" spcCol="1270" anchor="t" anchorCtr="0">
              <a:noAutofit/>
            </a:bodyPr>
            <a:lstStyle/>
            <a:p>
              <a:pPr marL="0" lvl="1" algn="l" defTabSz="8001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en-US" sz="1800" kern="1200" dirty="0"/>
                <a:t>Composed of three layers:</a:t>
              </a:r>
            </a:p>
            <a:p>
              <a:pPr marL="0" lvl="1" algn="l" defTabSz="8001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en-US" sz="1800" b="1" kern="1200" dirty="0"/>
                <a:t>1- Mucosa:</a:t>
              </a:r>
              <a:r>
                <a:rPr lang="en-US" sz="1800" kern="1200" dirty="0"/>
                <a:t/>
              </a:r>
              <a:br>
                <a:rPr lang="en-US" sz="1800" kern="1200" dirty="0"/>
              </a:br>
              <a:r>
                <a:rPr lang="en-US" sz="1800" kern="1200" dirty="0"/>
                <a:t> Is formed of transitional epithelium </a:t>
              </a:r>
            </a:p>
            <a:p>
              <a:pPr marL="0" lvl="1" algn="l" defTabSz="8001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en-US" sz="1800" kern="1200" dirty="0"/>
                <a:t>and lamina </a:t>
              </a:r>
              <a:r>
                <a:rPr lang="en-US" sz="1800" kern="1200" dirty="0" err="1"/>
                <a:t>propria</a:t>
              </a:r>
              <a:r>
                <a:rPr lang="en-US" sz="1800" kern="1200" dirty="0"/>
                <a:t>. </a:t>
              </a:r>
            </a:p>
            <a:p>
              <a:pPr marL="0" lvl="1" algn="l" defTabSz="8001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endParaRPr lang="en-US" sz="1800" kern="1200" dirty="0"/>
            </a:p>
            <a:p>
              <a:pPr marL="0" lvl="1" algn="l" defTabSz="8001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en-US" sz="1800" b="1" kern="1200" dirty="0"/>
                <a:t>2- </a:t>
              </a:r>
              <a:r>
                <a:rPr lang="en-US" sz="1800" b="1" kern="1200" dirty="0" err="1"/>
                <a:t>Muscularis</a:t>
              </a:r>
              <a:r>
                <a:rPr lang="en-US" sz="1800" b="1" kern="1200" dirty="0"/>
                <a:t> (muscular coat): </a:t>
              </a:r>
            </a:p>
            <a:p>
              <a:pPr marL="0" lvl="1" algn="l" defTabSz="8001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en-US" sz="1800" u="sng" kern="1200" dirty="0"/>
                <a:t>Is formed of </a:t>
              </a:r>
              <a:r>
                <a:rPr lang="en-US" sz="1800" u="sng" kern="1200" dirty="0">
                  <a:solidFill>
                    <a:srgbClr val="FF0000"/>
                  </a:solidFill>
                </a:rPr>
                <a:t>2 layers </a:t>
              </a:r>
              <a:r>
                <a:rPr lang="en-US" sz="1800" u="sng" kern="1200" dirty="0"/>
                <a:t>of smooth muscle in the upper 2/3: </a:t>
              </a:r>
            </a:p>
            <a:p>
              <a:pPr marL="0" lvl="1" algn="l" defTabSz="8001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en-US" sz="1800" kern="1200" dirty="0"/>
                <a:t>A- Inner longitudinal.</a:t>
              </a:r>
            </a:p>
            <a:p>
              <a:pPr marL="0" lvl="1" algn="l" defTabSz="8001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en-US" sz="1800" kern="1200" dirty="0"/>
                <a:t>B- Outer circular. </a:t>
              </a:r>
            </a:p>
            <a:p>
              <a:pPr marL="0" lvl="1" algn="l" defTabSz="8001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en-US" sz="1800" kern="1200" dirty="0">
                  <a:solidFill>
                    <a:srgbClr val="008F00"/>
                  </a:solidFill>
                </a:rPr>
                <a:t>2 layer like pelvis as it’s continuation of it.</a:t>
              </a:r>
            </a:p>
            <a:p>
              <a:pPr marL="0" lvl="1" algn="l" defTabSz="8001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en-US" sz="1800" u="sng" kern="1200" dirty="0"/>
                <a:t>Is formed of </a:t>
              </a:r>
              <a:r>
                <a:rPr lang="en-US" sz="1800" u="sng" kern="1200" dirty="0">
                  <a:solidFill>
                    <a:srgbClr val="FF0000"/>
                  </a:solidFill>
                </a:rPr>
                <a:t>3 layers </a:t>
              </a:r>
              <a:r>
                <a:rPr lang="en-US" sz="1800" u="sng" kern="1200" dirty="0"/>
                <a:t>of smooth muscle in the lower 1/3: </a:t>
              </a:r>
            </a:p>
            <a:p>
              <a:pPr marL="0" lvl="1" algn="l" defTabSz="8001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en-US" sz="1800" kern="1200" dirty="0"/>
                <a:t>A- Inner longitudinal . </a:t>
              </a:r>
            </a:p>
            <a:p>
              <a:pPr marL="0" lvl="1" algn="l" defTabSz="8001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en-US" sz="1800" kern="1200" dirty="0"/>
                <a:t>B- Middle circular. </a:t>
              </a:r>
            </a:p>
            <a:p>
              <a:pPr marL="0" lvl="1" algn="l" defTabSz="8001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en-US" sz="1800" kern="1200" dirty="0"/>
                <a:t>C- Outer longitudinal. </a:t>
              </a:r>
            </a:p>
            <a:p>
              <a:pPr marL="0" lvl="1" algn="l" defTabSz="8001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en-US" sz="1800" kern="1200" dirty="0">
                  <a:solidFill>
                    <a:srgbClr val="008F00"/>
                  </a:solidFill>
                </a:rPr>
                <a:t>3 layer like urinary bladder as it’s continuation of it.</a:t>
              </a:r>
            </a:p>
            <a:p>
              <a:pPr marL="0" lvl="1" algn="l" defTabSz="8001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en-US" sz="1800" b="1" kern="1200" dirty="0"/>
                <a:t>3- Adventitia: </a:t>
              </a:r>
            </a:p>
            <a:p>
              <a:pPr marL="0" lvl="1" algn="l" defTabSz="8001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en-US" sz="1800" kern="1200" dirty="0"/>
                <a:t>Fibrous C.T. covering. </a:t>
              </a:r>
            </a:p>
            <a:p>
              <a:pPr marL="0" lvl="1" defTabSz="8001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en-US" sz="1800" b="1" kern="1200" dirty="0"/>
                <a:t>N.B. </a:t>
              </a:r>
              <a:r>
                <a:rPr lang="en-US" sz="1800" u="sng" kern="1200" dirty="0">
                  <a:solidFill>
                    <a:srgbClr val="FF0000"/>
                  </a:solidFill>
                </a:rPr>
                <a:t>No serosa</a:t>
              </a:r>
              <a:r>
                <a:rPr lang="en-US" u="sng" dirty="0">
                  <a:solidFill>
                    <a:srgbClr val="FF0000"/>
                  </a:solidFill>
                </a:rPr>
                <a:t> </a:t>
              </a:r>
              <a:r>
                <a:rPr lang="en-US" dirty="0">
                  <a:solidFill>
                    <a:srgbClr val="008F00"/>
                  </a:solidFill>
                </a:rPr>
                <a:t>because the ureter isn’t covered by peritoneum as we take in anatomy.</a:t>
              </a:r>
            </a:p>
            <a:p>
              <a:pPr marL="0" lvl="1" algn="l" defTabSz="8001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endParaRPr lang="en-US" sz="1800" kern="1200" dirty="0"/>
            </a:p>
          </p:txBody>
        </p:sp>
      </p:grpSp>
      <p:sp>
        <p:nvSpPr>
          <p:cNvPr id="10" name="Rectangle 9"/>
          <p:cNvSpPr/>
          <p:nvPr/>
        </p:nvSpPr>
        <p:spPr>
          <a:xfrm>
            <a:off x="1865045" y="126932"/>
            <a:ext cx="2702765" cy="646331"/>
          </a:xfrm>
          <a:prstGeom prst="rect">
            <a:avLst/>
          </a:prstGeom>
          <a:noFill/>
          <a:ln w="28575">
            <a:solidFill>
              <a:srgbClr val="FFA3E0"/>
            </a:solidFill>
            <a:prstDash val="dash"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dirty="0">
                <a:solidFill>
                  <a:srgbClr val="FF2F92"/>
                </a:solidFill>
              </a:rPr>
              <a:t>Renal </a:t>
            </a:r>
            <a:r>
              <a:rPr lang="en-US" sz="3200" dirty="0">
                <a:solidFill>
                  <a:srgbClr val="FF2F92"/>
                </a:solidFill>
              </a:rPr>
              <a:t>Calyces</a:t>
            </a:r>
            <a:endParaRPr lang="en-US" sz="3600" dirty="0">
              <a:solidFill>
                <a:srgbClr val="FF2F92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193945" y="188488"/>
            <a:ext cx="1734207" cy="584775"/>
          </a:xfrm>
          <a:prstGeom prst="rect">
            <a:avLst/>
          </a:prstGeom>
          <a:noFill/>
          <a:ln w="28575">
            <a:solidFill>
              <a:srgbClr val="FFA3E0"/>
            </a:solidFill>
            <a:prstDash val="dash"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dirty="0">
                <a:solidFill>
                  <a:srgbClr val="FF2F92"/>
                </a:solidFill>
              </a:rPr>
              <a:t>Ureter</a:t>
            </a:r>
          </a:p>
        </p:txBody>
      </p:sp>
      <p:sp>
        <p:nvSpPr>
          <p:cNvPr id="12" name="Curved Down Arrow 11"/>
          <p:cNvSpPr/>
          <p:nvPr/>
        </p:nvSpPr>
        <p:spPr>
          <a:xfrm>
            <a:off x="4721169" y="203341"/>
            <a:ext cx="1481984" cy="584775"/>
          </a:xfrm>
          <a:prstGeom prst="curvedDownArrow">
            <a:avLst/>
          </a:prstGeom>
          <a:solidFill>
            <a:srgbClr val="ECEBE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0820400" y="773263"/>
            <a:ext cx="239258" cy="23257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68535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790950" y="635049"/>
            <a:ext cx="4757738" cy="769441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dirty="0">
                <a:solidFill>
                  <a:srgbClr val="FF2F92"/>
                </a:solidFill>
                <a:latin typeface="+mj-lt"/>
              </a:rPr>
              <a:t>Urinary Bladder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948113" y="1908461"/>
            <a:ext cx="7296150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It has the same structure as the lower third of ureter. </a:t>
            </a:r>
          </a:p>
          <a:p>
            <a:endParaRPr lang="en-US" sz="2000" dirty="0">
              <a:effectLst/>
              <a:latin typeface="+mj-lt"/>
            </a:endParaRPr>
          </a:p>
          <a:p>
            <a:pPr lvl="0"/>
            <a:r>
              <a:rPr lang="en-US" sz="2000" dirty="0">
                <a:latin typeface="+mj-lt"/>
              </a:rPr>
              <a:t>    </a:t>
            </a:r>
            <a:r>
              <a:rPr lang="en-US" sz="2000" b="1" dirty="0">
                <a:latin typeface="+mj-lt"/>
              </a:rPr>
              <a:t>1- Mucosa:</a:t>
            </a:r>
            <a:r>
              <a:rPr lang="en-US" sz="2000" dirty="0">
                <a:latin typeface="+mj-lt"/>
              </a:rPr>
              <a:t> </a:t>
            </a:r>
          </a:p>
          <a:p>
            <a:pPr lvl="0"/>
            <a:r>
              <a:rPr lang="en-US" sz="2000" dirty="0">
                <a:latin typeface="+mj-lt"/>
              </a:rPr>
              <a:t>Superficial layer of transitional epithelium has </a:t>
            </a:r>
            <a:endParaRPr lang="en-US" sz="2000" dirty="0">
              <a:effectLst/>
              <a:latin typeface="+mj-lt"/>
            </a:endParaRPr>
          </a:p>
          <a:p>
            <a:r>
              <a:rPr lang="en-US" sz="2000" dirty="0">
                <a:latin typeface="+mj-lt"/>
              </a:rPr>
              <a:t>dome-shaped cells (in empty bladder).</a:t>
            </a:r>
          </a:p>
          <a:p>
            <a:r>
              <a:rPr lang="en-US" sz="2000" dirty="0">
                <a:latin typeface="+mj-lt"/>
              </a:rPr>
              <a:t> </a:t>
            </a:r>
            <a:endParaRPr lang="en-US" sz="2000" dirty="0">
              <a:effectLst/>
              <a:latin typeface="+mj-lt"/>
            </a:endParaRPr>
          </a:p>
          <a:p>
            <a:pPr lvl="0"/>
            <a:r>
              <a:rPr lang="en-US" sz="2000" b="1" dirty="0">
                <a:latin typeface="+mj-lt"/>
              </a:rPr>
              <a:t> 2- </a:t>
            </a:r>
            <a:r>
              <a:rPr lang="en-US" sz="2000" b="1" dirty="0" err="1">
                <a:latin typeface="+mj-lt"/>
              </a:rPr>
              <a:t>Muscularis</a:t>
            </a:r>
            <a:r>
              <a:rPr lang="en-US" sz="2000" b="1" dirty="0">
                <a:latin typeface="+mj-lt"/>
              </a:rPr>
              <a:t> (muscular coat): </a:t>
            </a:r>
          </a:p>
          <a:p>
            <a:r>
              <a:rPr lang="en-US" sz="2000" b="1" dirty="0">
                <a:latin typeface="+mj-lt"/>
              </a:rPr>
              <a:t>It has 3 layers of smooth muscle: </a:t>
            </a:r>
          </a:p>
          <a:p>
            <a:r>
              <a:rPr lang="en-US" sz="2000" dirty="0">
                <a:latin typeface="+mj-lt"/>
              </a:rPr>
              <a:t>inner and outer longitudinal (thin) </a:t>
            </a:r>
          </a:p>
          <a:p>
            <a:r>
              <a:rPr lang="en-US" sz="2000" dirty="0">
                <a:latin typeface="+mj-lt"/>
              </a:rPr>
              <a:t>and middle circular (thick) layers. </a:t>
            </a:r>
          </a:p>
          <a:p>
            <a:r>
              <a:rPr lang="en-US" sz="2000" dirty="0">
                <a:effectLst/>
                <a:latin typeface="+mj-lt"/>
              </a:rPr>
              <a:t> </a:t>
            </a:r>
          </a:p>
          <a:p>
            <a:pPr lvl="0"/>
            <a:r>
              <a:rPr lang="en-US" sz="2000" dirty="0">
                <a:latin typeface="+mj-lt"/>
              </a:rPr>
              <a:t>    </a:t>
            </a:r>
            <a:r>
              <a:rPr lang="en-US" sz="2000" b="1" dirty="0">
                <a:latin typeface="+mj-lt"/>
              </a:rPr>
              <a:t>3- Adventitia: </a:t>
            </a:r>
          </a:p>
          <a:p>
            <a:r>
              <a:rPr lang="en-US" sz="2000" dirty="0">
                <a:latin typeface="+mj-lt"/>
              </a:rPr>
              <a:t>Its outer covering is adventitia or </a:t>
            </a:r>
            <a:r>
              <a:rPr lang="en-US" sz="2000" u="sng" dirty="0">
                <a:solidFill>
                  <a:srgbClr val="FF0000"/>
                </a:solidFill>
                <a:latin typeface="+mj-lt"/>
              </a:rPr>
              <a:t>serosa</a:t>
            </a:r>
            <a:r>
              <a:rPr lang="en-US" sz="2000" u="sng" dirty="0">
                <a:latin typeface="+mj-lt"/>
              </a:rPr>
              <a:t>. </a:t>
            </a:r>
            <a:endParaRPr lang="en-US" sz="2000" u="sng" dirty="0">
              <a:effectLst/>
              <a:latin typeface="+mj-lt"/>
            </a:endParaRPr>
          </a:p>
          <a:p>
            <a:endParaRPr lang="en-US" dirty="0">
              <a:latin typeface="+mj-lt"/>
            </a:endParaRPr>
          </a:p>
        </p:txBody>
      </p:sp>
      <p:pic>
        <p:nvPicPr>
          <p:cNvPr id="6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296" y="4752029"/>
            <a:ext cx="2932590" cy="19957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3"/>
          <a:srcRect l="26668" t="3996" r="3333" b="7638"/>
          <a:stretch/>
        </p:blipFill>
        <p:spPr>
          <a:xfrm>
            <a:off x="10291763" y="253955"/>
            <a:ext cx="1566007" cy="153162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948113" y="6078834"/>
            <a:ext cx="55567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8F00"/>
                </a:solidFill>
                <a:latin typeface="+mj-lt"/>
              </a:rPr>
              <a:t>It is similar the lower </a:t>
            </a:r>
            <a:r>
              <a:rPr lang="en-US" sz="1400" u="sng" dirty="0">
                <a:solidFill>
                  <a:srgbClr val="008F00"/>
                </a:solidFill>
                <a:latin typeface="+mj-lt"/>
              </a:rPr>
              <a:t>1/3</a:t>
            </a:r>
            <a:r>
              <a:rPr lang="en-US" sz="1400" dirty="0">
                <a:solidFill>
                  <a:srgbClr val="008F00"/>
                </a:solidFill>
                <a:latin typeface="+mj-lt"/>
              </a:rPr>
              <a:t> of the ureter </a:t>
            </a:r>
            <a:r>
              <a:rPr lang="en-US" sz="1400" u="sng" dirty="0">
                <a:solidFill>
                  <a:srgbClr val="008F00"/>
                </a:solidFill>
                <a:latin typeface="+mj-lt"/>
              </a:rPr>
              <a:t>except </a:t>
            </a:r>
            <a:r>
              <a:rPr lang="en-US" sz="1400" dirty="0">
                <a:solidFill>
                  <a:srgbClr val="008F00"/>
                </a:solidFill>
                <a:latin typeface="+mj-lt"/>
              </a:rPr>
              <a:t>that it </a:t>
            </a:r>
            <a:r>
              <a:rPr lang="en-US" sz="1400" u="sng" dirty="0">
                <a:solidFill>
                  <a:srgbClr val="008F00"/>
                </a:solidFill>
                <a:latin typeface="+mj-lt"/>
              </a:rPr>
              <a:t>has</a:t>
            </a:r>
            <a:r>
              <a:rPr lang="en-US" sz="1400" dirty="0">
                <a:solidFill>
                  <a:srgbClr val="008F00"/>
                </a:solidFill>
                <a:latin typeface="+mj-lt"/>
              </a:rPr>
              <a:t> serosa </a:t>
            </a:r>
          </a:p>
        </p:txBody>
      </p:sp>
      <p:pic>
        <p:nvPicPr>
          <p:cNvPr id="7" name="Picture 9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4296" y="2545884"/>
            <a:ext cx="2929312" cy="1993325"/>
          </a:xfrm>
          <a:noFill/>
        </p:spPr>
      </p:pic>
      <p:pic>
        <p:nvPicPr>
          <p:cNvPr id="9" name="Picture 8" descr="D1B010F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48" t="34773" r="981" b="39293"/>
          <a:stretch>
            <a:fillRect/>
          </a:stretch>
        </p:blipFill>
        <p:spPr bwMode="auto">
          <a:xfrm>
            <a:off x="444139" y="345161"/>
            <a:ext cx="2909469" cy="19879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 descr="D1B010FD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93" t="27451" r="23772" b="41177"/>
          <a:stretch>
            <a:fillRect/>
          </a:stretch>
        </p:blipFill>
        <p:spPr bwMode="auto">
          <a:xfrm>
            <a:off x="9261803" y="4843462"/>
            <a:ext cx="2796848" cy="1904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27648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جدول 4"/>
          <p:cNvGraphicFramePr>
            <a:graphicFrameLocks noGrp="1"/>
          </p:cNvGraphicFramePr>
          <p:nvPr>
            <p:extLst/>
          </p:nvPr>
        </p:nvGraphicFramePr>
        <p:xfrm>
          <a:off x="313572" y="1052736"/>
          <a:ext cx="9541628" cy="4941664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477081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77081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800493">
                <a:tc>
                  <a:txBody>
                    <a:bodyPr/>
                    <a:lstStyle/>
                    <a:p>
                      <a:pPr algn="l" rtl="0"/>
                      <a:r>
                        <a:rPr lang="en-US" sz="4400" b="0" kern="1200" dirty="0">
                          <a:solidFill>
                            <a:srgbClr val="FF2F92"/>
                          </a:solidFill>
                          <a:latin typeface="+mj-lt"/>
                          <a:ea typeface="+mn-ea"/>
                          <a:cs typeface="+mn-cs"/>
                        </a:rPr>
                        <a:t>Male Urethra </a:t>
                      </a:r>
                      <a:endParaRPr lang="ar-SA" sz="4400" b="0" kern="1200" dirty="0">
                        <a:solidFill>
                          <a:srgbClr val="FF2F92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 sz="4400" b="0" kern="1200" dirty="0">
                          <a:solidFill>
                            <a:srgbClr val="FF2F92"/>
                          </a:solidFill>
                          <a:latin typeface="+mj-lt"/>
                          <a:ea typeface="+mn-ea"/>
                          <a:cs typeface="+mn-cs"/>
                        </a:rPr>
                        <a:t> Female Urethra</a:t>
                      </a:r>
                      <a:endParaRPr lang="ar-SA" sz="4400" b="0" kern="1200" dirty="0">
                        <a:solidFill>
                          <a:srgbClr val="FF2F92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141171">
                <a:tc>
                  <a:txBody>
                    <a:bodyPr/>
                    <a:lstStyle/>
                    <a:p>
                      <a:pPr marL="0" indent="0" algn="l" rtl="0">
                        <a:buFontTx/>
                        <a:buNone/>
                      </a:pPr>
                      <a:r>
                        <a:rPr lang="en-US" b="0" dirty="0">
                          <a:latin typeface="+mj-lt"/>
                        </a:rPr>
                        <a:t>It is </a:t>
                      </a:r>
                      <a:r>
                        <a:rPr lang="en-US" b="0" u="sng" dirty="0">
                          <a:latin typeface="+mj-lt"/>
                        </a:rPr>
                        <a:t>long</a:t>
                      </a:r>
                      <a:r>
                        <a:rPr lang="en-US" b="0" dirty="0">
                          <a:latin typeface="+mj-lt"/>
                        </a:rPr>
                        <a:t> and is divided into </a:t>
                      </a:r>
                      <a:r>
                        <a:rPr lang="en-US" b="0" dirty="0">
                          <a:solidFill>
                            <a:srgbClr val="C00000"/>
                          </a:solidFill>
                          <a:latin typeface="+mj-lt"/>
                        </a:rPr>
                        <a:t>3 regions</a:t>
                      </a:r>
                      <a:r>
                        <a:rPr lang="en-US" b="0" dirty="0">
                          <a:latin typeface="+mj-lt"/>
                        </a:rPr>
                        <a:t>: </a:t>
                      </a:r>
                    </a:p>
                    <a:p>
                      <a:pPr marL="285750" indent="-285750" algn="l" rtl="0">
                        <a:buFontTx/>
                        <a:buChar char="-"/>
                      </a:pPr>
                      <a:r>
                        <a:rPr lang="en-US" sz="2000" b="0" kern="1200" dirty="0">
                          <a:solidFill>
                            <a:srgbClr val="C00000"/>
                          </a:solidFill>
                          <a:latin typeface="+mj-lt"/>
                          <a:ea typeface="+mn-ea"/>
                          <a:cs typeface="+mn-cs"/>
                        </a:rPr>
                        <a:t>1- </a:t>
                      </a:r>
                      <a:r>
                        <a:rPr lang="en-US" b="0" dirty="0">
                          <a:solidFill>
                            <a:srgbClr val="C00000"/>
                          </a:solidFill>
                          <a:latin typeface="+mj-lt"/>
                        </a:rPr>
                        <a:t>Prostatic urethra</a:t>
                      </a:r>
                      <a:r>
                        <a:rPr lang="en-US" b="0" dirty="0">
                          <a:latin typeface="+mj-lt"/>
                        </a:rPr>
                        <a:t>: is lined with </a:t>
                      </a:r>
                      <a:r>
                        <a:rPr lang="en-US" b="0" u="sng" dirty="0">
                          <a:latin typeface="+mj-lt"/>
                        </a:rPr>
                        <a:t>transitional</a:t>
                      </a:r>
                      <a:r>
                        <a:rPr lang="en-US" b="0" dirty="0">
                          <a:latin typeface="+mj-lt"/>
                        </a:rPr>
                        <a:t> epithelium.</a:t>
                      </a:r>
                    </a:p>
                    <a:p>
                      <a:pPr marL="285750" indent="-285750" algn="l" rtl="0">
                        <a:buFontTx/>
                        <a:buChar char="-"/>
                      </a:pPr>
                      <a:r>
                        <a:rPr lang="en-US" sz="2000" b="0" kern="1200" dirty="0">
                          <a:solidFill>
                            <a:srgbClr val="C00000"/>
                          </a:solidFill>
                          <a:latin typeface="+mj-lt"/>
                          <a:ea typeface="+mn-ea"/>
                          <a:cs typeface="+mn-cs"/>
                        </a:rPr>
                        <a:t>2- Membranous urethra</a:t>
                      </a:r>
                      <a:r>
                        <a:rPr lang="en-US" sz="2000" b="0" kern="1200" baseline="0" dirty="0">
                          <a:solidFill>
                            <a:srgbClr val="C00000"/>
                          </a:solidFill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b="0" kern="1200" baseline="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and</a:t>
                      </a:r>
                    </a:p>
                    <a:p>
                      <a:pPr marL="285750" indent="-285750" algn="l" rtl="0">
                        <a:buFontTx/>
                        <a:buChar char="-"/>
                      </a:pPr>
                      <a:r>
                        <a:rPr lang="en-US" sz="2000" b="0" kern="1200" baseline="0" dirty="0">
                          <a:solidFill>
                            <a:srgbClr val="C00000"/>
                          </a:solidFill>
                          <a:latin typeface="+mj-lt"/>
                          <a:ea typeface="+mn-ea"/>
                          <a:cs typeface="+mn-cs"/>
                        </a:rPr>
                        <a:t>3-</a:t>
                      </a:r>
                      <a:r>
                        <a:rPr lang="en-US" sz="2000" b="0" kern="1200" dirty="0">
                          <a:solidFill>
                            <a:srgbClr val="C00000"/>
                          </a:solidFill>
                          <a:latin typeface="+mj-lt"/>
                          <a:ea typeface="+mn-ea"/>
                          <a:cs typeface="+mn-cs"/>
                        </a:rPr>
                        <a:t> Penile (spongy) urethra </a:t>
                      </a:r>
                      <a:r>
                        <a:rPr lang="en-US" sz="1400" b="0" dirty="0">
                          <a:solidFill>
                            <a:srgbClr val="008F00"/>
                          </a:solidFill>
                          <a:latin typeface="+mj-lt"/>
                        </a:rPr>
                        <a:t>(the</a:t>
                      </a:r>
                      <a:r>
                        <a:rPr lang="en-US" sz="1400" b="0" baseline="0" dirty="0">
                          <a:solidFill>
                            <a:srgbClr val="008F00"/>
                          </a:solidFill>
                          <a:latin typeface="+mj-lt"/>
                        </a:rPr>
                        <a:t> longest part)</a:t>
                      </a:r>
                      <a:r>
                        <a:rPr lang="en-US" sz="1400" b="0" baseline="0" dirty="0">
                          <a:solidFill>
                            <a:schemeClr val="tx1"/>
                          </a:solidFill>
                          <a:latin typeface="+mj-lt"/>
                        </a:rPr>
                        <a:t>:</a:t>
                      </a:r>
                      <a:endParaRPr lang="en-US" sz="1400" b="0" dirty="0">
                        <a:solidFill>
                          <a:srgbClr val="008F00"/>
                        </a:solidFill>
                        <a:latin typeface="+mj-lt"/>
                      </a:endParaRPr>
                    </a:p>
                    <a:p>
                      <a:pPr marL="0" indent="0" algn="l" rtl="0">
                        <a:buFontTx/>
                        <a:buNone/>
                      </a:pPr>
                      <a:r>
                        <a:rPr lang="en-US" b="0" dirty="0">
                          <a:latin typeface="+mj-lt"/>
                        </a:rPr>
                        <a:t>are</a:t>
                      </a:r>
                      <a:r>
                        <a:rPr lang="en-US" b="0" baseline="0" dirty="0">
                          <a:latin typeface="+mj-lt"/>
                        </a:rPr>
                        <a:t> both</a:t>
                      </a:r>
                      <a:r>
                        <a:rPr lang="en-US" b="0" dirty="0">
                          <a:latin typeface="+mj-lt"/>
                        </a:rPr>
                        <a:t> lined with </a:t>
                      </a:r>
                      <a:r>
                        <a:rPr lang="en-US" b="0" u="sng" dirty="0">
                          <a:latin typeface="+mj-lt"/>
                        </a:rPr>
                        <a:t>Stratified columnar </a:t>
                      </a:r>
                      <a:r>
                        <a:rPr lang="en-US" b="0" dirty="0">
                          <a:latin typeface="+mj-lt"/>
                        </a:rPr>
                        <a:t>epithelium With patches of </a:t>
                      </a:r>
                      <a:r>
                        <a:rPr lang="en-US" b="0" u="sng" dirty="0">
                          <a:latin typeface="+mj-lt"/>
                        </a:rPr>
                        <a:t>pseudostratified columnar </a:t>
                      </a:r>
                      <a:r>
                        <a:rPr lang="en-US" b="0" dirty="0">
                          <a:latin typeface="+mj-lt"/>
                        </a:rPr>
                        <a:t>epithelium. </a:t>
                      </a:r>
                    </a:p>
                    <a:p>
                      <a:pPr marL="285750" indent="-285750" algn="l" rtl="0">
                        <a:buFontTx/>
                        <a:buChar char="-"/>
                      </a:pPr>
                      <a:r>
                        <a:rPr lang="en-US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</a:rPr>
                        <a:t>N.B</a:t>
                      </a:r>
                      <a:r>
                        <a:rPr lang="en-US" b="0" dirty="0">
                          <a:solidFill>
                            <a:srgbClr val="C00000"/>
                          </a:solidFill>
                          <a:latin typeface="+mj-lt"/>
                        </a:rPr>
                        <a:t>. In navicular fossa (enlarged terminal portion): </a:t>
                      </a:r>
                      <a:r>
                        <a:rPr lang="en-US" b="0" dirty="0">
                          <a:solidFill>
                            <a:schemeClr val="tx1"/>
                          </a:solidFill>
                          <a:latin typeface="+mj-lt"/>
                        </a:rPr>
                        <a:t>Stratified </a:t>
                      </a:r>
                      <a:r>
                        <a:rPr lang="en-US" b="0" u="sng" dirty="0">
                          <a:solidFill>
                            <a:schemeClr val="tx1"/>
                          </a:solidFill>
                          <a:latin typeface="+mj-lt"/>
                        </a:rPr>
                        <a:t>squamous</a:t>
                      </a:r>
                      <a:r>
                        <a:rPr lang="en-US" b="0" dirty="0">
                          <a:solidFill>
                            <a:schemeClr val="tx1"/>
                          </a:solidFill>
                          <a:latin typeface="+mj-lt"/>
                        </a:rPr>
                        <a:t> non-keratinized epithelium. </a:t>
                      </a:r>
                    </a:p>
                    <a:p>
                      <a:pPr marL="285750" indent="-285750" algn="l" rtl="0">
                        <a:buFontTx/>
                        <a:buChar char="-"/>
                      </a:pPr>
                      <a:r>
                        <a:rPr lang="en-US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</a:rPr>
                        <a:t>N.B.</a:t>
                      </a:r>
                      <a:r>
                        <a:rPr lang="en-US" b="0" dirty="0">
                          <a:solidFill>
                            <a:schemeClr val="accent2"/>
                          </a:solidFill>
                          <a:latin typeface="+mj-lt"/>
                        </a:rPr>
                        <a:t> </a:t>
                      </a:r>
                      <a:r>
                        <a:rPr lang="en-US" b="0" dirty="0">
                          <a:solidFill>
                            <a:srgbClr val="C00000"/>
                          </a:solidFill>
                          <a:latin typeface="+mj-lt"/>
                        </a:rPr>
                        <a:t>The lamina </a:t>
                      </a:r>
                      <a:r>
                        <a:rPr lang="en-US" b="0" dirty="0" err="1">
                          <a:solidFill>
                            <a:srgbClr val="C00000"/>
                          </a:solidFill>
                          <a:latin typeface="+mj-lt"/>
                        </a:rPr>
                        <a:t>propria</a:t>
                      </a:r>
                      <a:r>
                        <a:rPr lang="en-US" b="0" dirty="0">
                          <a:solidFill>
                            <a:srgbClr val="C00000"/>
                          </a:solidFill>
                          <a:latin typeface="+mj-lt"/>
                        </a:rPr>
                        <a:t> </a:t>
                      </a:r>
                      <a:r>
                        <a:rPr lang="en-US" b="0" dirty="0">
                          <a:solidFill>
                            <a:schemeClr val="tx1"/>
                          </a:solidFill>
                          <a:latin typeface="+mj-lt"/>
                        </a:rPr>
                        <a:t>contains</a:t>
                      </a:r>
                      <a:r>
                        <a:rPr lang="en-US" b="0" baseline="0" dirty="0">
                          <a:solidFill>
                            <a:schemeClr val="tx1"/>
                          </a:solidFill>
                          <a:latin typeface="+mj-lt"/>
                        </a:rPr>
                        <a:t> </a:t>
                      </a:r>
                      <a:r>
                        <a:rPr lang="en-US" b="0" dirty="0">
                          <a:solidFill>
                            <a:schemeClr val="tx1"/>
                          </a:solidFill>
                          <a:latin typeface="+mj-lt"/>
                        </a:rPr>
                        <a:t>mucus secreting </a:t>
                      </a:r>
                      <a:r>
                        <a:rPr lang="en-US" b="0" u="sng" dirty="0">
                          <a:solidFill>
                            <a:schemeClr val="tx1"/>
                          </a:solidFill>
                          <a:latin typeface="+mj-lt"/>
                        </a:rPr>
                        <a:t>glands of Littre.</a:t>
                      </a:r>
                      <a:endParaRPr lang="ar-SA" b="0" u="sng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l" rtl="0">
                        <a:buFontTx/>
                        <a:buNone/>
                      </a:pPr>
                      <a:r>
                        <a:rPr lang="en-US" b="0" dirty="0">
                          <a:latin typeface="+mj-lt"/>
                        </a:rPr>
                        <a:t>Female urethra is </a:t>
                      </a:r>
                      <a:r>
                        <a:rPr lang="en-US" b="0" u="sng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</a:rPr>
                        <a:t>short</a:t>
                      </a:r>
                      <a:r>
                        <a:rPr lang="en-US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</a:rPr>
                        <a:t> </a:t>
                      </a:r>
                      <a:r>
                        <a:rPr lang="en-US" b="0" dirty="0">
                          <a:latin typeface="+mj-lt"/>
                        </a:rPr>
                        <a:t>&amp; lined by:</a:t>
                      </a:r>
                    </a:p>
                    <a:p>
                      <a:pPr marL="285750" indent="-285750" algn="l" rtl="0">
                        <a:buFontTx/>
                        <a:buChar char="-"/>
                      </a:pPr>
                      <a:r>
                        <a:rPr lang="en-US" b="0" dirty="0">
                          <a:latin typeface="+mj-lt"/>
                        </a:rPr>
                        <a:t> </a:t>
                      </a:r>
                      <a:r>
                        <a:rPr lang="en-US" sz="2000" b="0" kern="1200" dirty="0">
                          <a:solidFill>
                            <a:srgbClr val="C00000"/>
                          </a:solidFill>
                          <a:latin typeface="+mj-lt"/>
                          <a:ea typeface="+mn-ea"/>
                          <a:cs typeface="+mn-cs"/>
                        </a:rPr>
                        <a:t>A- E</a:t>
                      </a:r>
                      <a:r>
                        <a:rPr lang="en-US" sz="2000" b="0" dirty="0">
                          <a:solidFill>
                            <a:srgbClr val="C00000"/>
                          </a:solidFill>
                          <a:latin typeface="+mj-lt"/>
                        </a:rPr>
                        <a:t>pithelium</a:t>
                      </a:r>
                      <a:r>
                        <a:rPr lang="en-US" b="0" dirty="0">
                          <a:latin typeface="+mj-lt"/>
                        </a:rPr>
                        <a:t>: </a:t>
                      </a:r>
                    </a:p>
                    <a:p>
                      <a:pPr marL="0" indent="0" algn="l" rtl="0">
                        <a:buFontTx/>
                        <a:buNone/>
                      </a:pPr>
                      <a:r>
                        <a:rPr lang="en-US" b="0" dirty="0">
                          <a:latin typeface="+mj-lt"/>
                        </a:rPr>
                        <a:t>1- </a:t>
                      </a:r>
                      <a:r>
                        <a:rPr lang="en-US" b="0" u="sng" dirty="0">
                          <a:latin typeface="+mj-lt"/>
                        </a:rPr>
                        <a:t>Transitional</a:t>
                      </a:r>
                      <a:r>
                        <a:rPr lang="en-US" b="0" dirty="0">
                          <a:latin typeface="+mj-lt"/>
                        </a:rPr>
                        <a:t> epithelium near the bladder. </a:t>
                      </a:r>
                    </a:p>
                    <a:p>
                      <a:pPr marL="0" indent="0" algn="l" rtl="0">
                        <a:buFontTx/>
                        <a:buNone/>
                      </a:pPr>
                      <a:r>
                        <a:rPr lang="en-US" b="0" dirty="0">
                          <a:latin typeface="+mj-lt"/>
                        </a:rPr>
                        <a:t>2- Pseudostratified </a:t>
                      </a:r>
                      <a:r>
                        <a:rPr lang="en-US" b="0" u="sng" dirty="0">
                          <a:latin typeface="+mj-lt"/>
                        </a:rPr>
                        <a:t>columnar</a:t>
                      </a:r>
                      <a:r>
                        <a:rPr lang="en-US" b="0" dirty="0">
                          <a:latin typeface="+mj-lt"/>
                        </a:rPr>
                        <a:t> epithelium.</a:t>
                      </a:r>
                    </a:p>
                    <a:p>
                      <a:pPr marL="0" indent="0" algn="l" rtl="0">
                        <a:buFontTx/>
                        <a:buNone/>
                      </a:pPr>
                      <a:r>
                        <a:rPr lang="en-US" b="0" dirty="0">
                          <a:latin typeface="+mj-lt"/>
                        </a:rPr>
                        <a:t>3- Stratified </a:t>
                      </a:r>
                      <a:r>
                        <a:rPr lang="en-US" b="0" u="sng" dirty="0">
                          <a:latin typeface="+mj-lt"/>
                        </a:rPr>
                        <a:t>squamous</a:t>
                      </a:r>
                      <a:r>
                        <a:rPr lang="en-US" b="0" dirty="0">
                          <a:latin typeface="+mj-lt"/>
                        </a:rPr>
                        <a:t> non-keratinized </a:t>
                      </a:r>
                      <a:r>
                        <a:rPr lang="en-US" b="0" dirty="0" err="1">
                          <a:latin typeface="+mj-lt"/>
                        </a:rPr>
                        <a:t>epith</a:t>
                      </a:r>
                      <a:r>
                        <a:rPr lang="en-US" b="0" dirty="0">
                          <a:latin typeface="+mj-lt"/>
                        </a:rPr>
                        <a:t>. </a:t>
                      </a:r>
                      <a:r>
                        <a:rPr lang="en-US" sz="1400" b="0" dirty="0">
                          <a:solidFill>
                            <a:srgbClr val="008F00"/>
                          </a:solidFill>
                          <a:latin typeface="+mj-lt"/>
                        </a:rPr>
                        <a:t>Before the opining,</a:t>
                      </a:r>
                      <a:r>
                        <a:rPr lang="en-US" sz="1400" b="0" baseline="0" dirty="0">
                          <a:solidFill>
                            <a:srgbClr val="008F00"/>
                          </a:solidFill>
                          <a:latin typeface="+mj-lt"/>
                        </a:rPr>
                        <a:t> </a:t>
                      </a:r>
                      <a:r>
                        <a:rPr lang="en-US" sz="1400" b="0" dirty="0">
                          <a:solidFill>
                            <a:srgbClr val="008F00"/>
                          </a:solidFill>
                          <a:latin typeface="+mj-lt"/>
                        </a:rPr>
                        <a:t>But in the</a:t>
                      </a:r>
                      <a:r>
                        <a:rPr lang="en-US" sz="1400" b="0" baseline="0" dirty="0">
                          <a:solidFill>
                            <a:srgbClr val="008F00"/>
                          </a:solidFill>
                          <a:latin typeface="+mj-lt"/>
                        </a:rPr>
                        <a:t> opining it will be </a:t>
                      </a:r>
                      <a:r>
                        <a:rPr lang="en-US" sz="1400" b="0" dirty="0">
                          <a:solidFill>
                            <a:srgbClr val="008F00"/>
                          </a:solidFill>
                          <a:latin typeface="+mj-lt"/>
                        </a:rPr>
                        <a:t>keratinized like skin</a:t>
                      </a:r>
                    </a:p>
                    <a:p>
                      <a:pPr marL="285750" indent="-285750" algn="l" rtl="0">
                        <a:buFontTx/>
                        <a:buChar char="-"/>
                      </a:pPr>
                      <a:r>
                        <a:rPr lang="en-US" sz="2000" b="0" kern="1200" dirty="0">
                          <a:solidFill>
                            <a:srgbClr val="C00000"/>
                          </a:solidFill>
                          <a:latin typeface="+mj-lt"/>
                          <a:ea typeface="+mn-ea"/>
                          <a:cs typeface="+mn-cs"/>
                        </a:rPr>
                        <a:t>B- </a:t>
                      </a:r>
                      <a:r>
                        <a:rPr lang="en-US" sz="2000" b="0" dirty="0">
                          <a:solidFill>
                            <a:srgbClr val="C00000"/>
                          </a:solidFill>
                          <a:latin typeface="+mj-lt"/>
                        </a:rPr>
                        <a:t>Sub-epithelial </a:t>
                      </a:r>
                      <a:r>
                        <a:rPr lang="en-US" sz="2000" b="0" dirty="0" err="1">
                          <a:solidFill>
                            <a:srgbClr val="C00000"/>
                          </a:solidFill>
                          <a:latin typeface="+mj-lt"/>
                        </a:rPr>
                        <a:t>fibroelastic</a:t>
                      </a:r>
                      <a:r>
                        <a:rPr lang="en-US" sz="2000" b="0" dirty="0">
                          <a:solidFill>
                            <a:srgbClr val="C00000"/>
                          </a:solidFill>
                          <a:latin typeface="+mj-lt"/>
                        </a:rPr>
                        <a:t> CT </a:t>
                      </a:r>
                    </a:p>
                    <a:p>
                      <a:pPr marL="0" indent="0" algn="l" rtl="0">
                        <a:buFontTx/>
                        <a:buNone/>
                      </a:pPr>
                      <a:r>
                        <a:rPr lang="en-US" b="0" dirty="0">
                          <a:latin typeface="+mj-lt"/>
                        </a:rPr>
                        <a:t>that contains </a:t>
                      </a:r>
                      <a:r>
                        <a:rPr lang="en-US" b="0" u="sng" dirty="0">
                          <a:latin typeface="+mj-lt"/>
                        </a:rPr>
                        <a:t>glands of Littre </a:t>
                      </a:r>
                      <a:r>
                        <a:rPr lang="en-US" b="0" dirty="0">
                          <a:latin typeface="+mj-lt"/>
                        </a:rPr>
                        <a:t>(mucus-secreting glands). </a:t>
                      </a:r>
                    </a:p>
                    <a:p>
                      <a:pPr marL="285750" indent="-285750" algn="l" rtl="0">
                        <a:buFontTx/>
                        <a:buChar char="-"/>
                      </a:pPr>
                      <a:r>
                        <a:rPr lang="en-US" sz="2000" b="0" kern="1200" dirty="0">
                          <a:solidFill>
                            <a:srgbClr val="C00000"/>
                          </a:solidFill>
                          <a:latin typeface="+mj-lt"/>
                          <a:ea typeface="+mn-ea"/>
                          <a:cs typeface="+mn-cs"/>
                        </a:rPr>
                        <a:t>C- S</a:t>
                      </a:r>
                      <a:r>
                        <a:rPr lang="en-US" sz="2000" b="0" dirty="0">
                          <a:solidFill>
                            <a:srgbClr val="C00000"/>
                          </a:solidFill>
                          <a:latin typeface="+mj-lt"/>
                        </a:rPr>
                        <a:t>mooth muscle</a:t>
                      </a:r>
                      <a:r>
                        <a:rPr lang="en-US" b="0" dirty="0">
                          <a:latin typeface="+mj-lt"/>
                        </a:rPr>
                        <a:t>:</a:t>
                      </a:r>
                    </a:p>
                    <a:p>
                      <a:pPr marL="0" indent="0" algn="l" rtl="0">
                        <a:buFontTx/>
                        <a:buNone/>
                      </a:pPr>
                      <a:r>
                        <a:rPr lang="en-US" b="0" dirty="0">
                          <a:latin typeface="+mj-lt"/>
                        </a:rPr>
                        <a:t>inner longitudinal and outer circular layers.</a:t>
                      </a:r>
                    </a:p>
                    <a:p>
                      <a:pPr marL="0" indent="0" algn="l" rtl="0">
                        <a:buFontTx/>
                        <a:buNone/>
                      </a:pPr>
                      <a:r>
                        <a:rPr lang="en-US" sz="1400" b="0" dirty="0">
                          <a:solidFill>
                            <a:srgbClr val="008F00"/>
                          </a:solidFill>
                          <a:latin typeface="+mj-lt"/>
                        </a:rPr>
                        <a:t>Very thin and ill-defined</a:t>
                      </a:r>
                      <a:r>
                        <a:rPr lang="en-US" sz="1400" b="0" baseline="0" dirty="0">
                          <a:solidFill>
                            <a:srgbClr val="008F00"/>
                          </a:solidFill>
                          <a:latin typeface="+mj-lt"/>
                        </a:rPr>
                        <a:t> </a:t>
                      </a:r>
                      <a:r>
                        <a:rPr lang="ar-SA" sz="1400" b="0" baseline="0" dirty="0">
                          <a:solidFill>
                            <a:srgbClr val="008F00"/>
                          </a:solidFill>
                          <a:latin typeface="+mj-lt"/>
                        </a:rPr>
                        <a:t>يعني </a:t>
                      </a:r>
                      <a:r>
                        <a:rPr lang="ar-SA" sz="1400" b="0" baseline="0" dirty="0" err="1">
                          <a:solidFill>
                            <a:srgbClr val="008F00"/>
                          </a:solidFill>
                          <a:latin typeface="+mj-lt"/>
                        </a:rPr>
                        <a:t>تناتيف</a:t>
                      </a:r>
                      <a:r>
                        <a:rPr lang="ar-SA" sz="1400" b="0" baseline="0" dirty="0">
                          <a:solidFill>
                            <a:srgbClr val="008F00"/>
                          </a:solidFill>
                          <a:latin typeface="+mj-lt"/>
                        </a:rPr>
                        <a:t> وشيء بسيط </a:t>
                      </a:r>
                      <a:r>
                        <a:rPr lang="ar-SA" sz="1400" b="0" baseline="0" dirty="0" err="1">
                          <a:solidFill>
                            <a:srgbClr val="008F00"/>
                          </a:solidFill>
                          <a:latin typeface="+mj-lt"/>
                        </a:rPr>
                        <a:t>مو</a:t>
                      </a:r>
                      <a:r>
                        <a:rPr lang="ar-SA" sz="1400" b="0" baseline="0" dirty="0">
                          <a:solidFill>
                            <a:srgbClr val="008F00"/>
                          </a:solidFill>
                          <a:latin typeface="+mj-lt"/>
                        </a:rPr>
                        <a:t> طبقة محترمة زي </a:t>
                      </a:r>
                      <a:r>
                        <a:rPr lang="ar-SA" sz="1400" b="0" baseline="0" dirty="0" err="1">
                          <a:solidFill>
                            <a:srgbClr val="008F00"/>
                          </a:solidFill>
                          <a:latin typeface="+mj-lt"/>
                        </a:rPr>
                        <a:t>اليوريتر</a:t>
                      </a:r>
                      <a:r>
                        <a:rPr lang="en-US" sz="1400" b="0" dirty="0">
                          <a:solidFill>
                            <a:srgbClr val="008F00"/>
                          </a:solidFill>
                          <a:latin typeface="+mj-lt"/>
                        </a:rPr>
                        <a:t> </a:t>
                      </a:r>
                      <a:endParaRPr lang="ar-SA" sz="1400" b="0" dirty="0">
                        <a:solidFill>
                          <a:srgbClr val="008F00"/>
                        </a:solidFill>
                        <a:latin typeface="+mj-lt"/>
                      </a:endParaRP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6" name="مستطيل 5"/>
          <p:cNvSpPr/>
          <p:nvPr/>
        </p:nvSpPr>
        <p:spPr>
          <a:xfrm>
            <a:off x="10128448" y="476670"/>
            <a:ext cx="1920213" cy="561932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7" name="مربع نص 6"/>
          <p:cNvSpPr txBox="1"/>
          <p:nvPr/>
        </p:nvSpPr>
        <p:spPr>
          <a:xfrm>
            <a:off x="10128448" y="440640"/>
            <a:ext cx="1920213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b="1"/>
              <a:t>EXTRA pictures</a:t>
            </a:r>
            <a:r>
              <a:rPr lang="en-US" sz="1400" b="1"/>
              <a:t>:</a:t>
            </a:r>
            <a:endParaRPr lang="ar-SA" sz="14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15" t="36706" r="59172" b="38691"/>
          <a:stretch/>
        </p:blipFill>
        <p:spPr bwMode="auto">
          <a:xfrm>
            <a:off x="10298616" y="836712"/>
            <a:ext cx="1579875" cy="14954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56" t="36855" r="42973" b="37748"/>
          <a:stretch/>
        </p:blipFill>
        <p:spPr bwMode="auto">
          <a:xfrm>
            <a:off x="10298615" y="2636484"/>
            <a:ext cx="1579875" cy="14954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01" t="26736" r="26574" b="22470"/>
          <a:stretch/>
        </p:blipFill>
        <p:spPr bwMode="auto">
          <a:xfrm>
            <a:off x="10298616" y="4304559"/>
            <a:ext cx="1579875" cy="155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74387" y="6203852"/>
            <a:ext cx="54160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8F00"/>
                </a:solidFill>
              </a:rPr>
              <a:t>In both male and female there are </a:t>
            </a:r>
            <a:r>
              <a:rPr lang="en-US" sz="1400" u="sng" dirty="0">
                <a:solidFill>
                  <a:srgbClr val="008F00"/>
                </a:solidFill>
              </a:rPr>
              <a:t>glands of Littre </a:t>
            </a:r>
            <a:r>
              <a:rPr lang="en-US" sz="1400" dirty="0">
                <a:solidFill>
                  <a:srgbClr val="008F00"/>
                </a:solidFill>
              </a:rPr>
              <a:t>in lamina </a:t>
            </a:r>
            <a:r>
              <a:rPr lang="en-US" sz="1400" dirty="0" err="1">
                <a:solidFill>
                  <a:srgbClr val="008F00"/>
                </a:solidFill>
              </a:rPr>
              <a:t>propria</a:t>
            </a:r>
            <a:endParaRPr lang="en-US" sz="1400" dirty="0">
              <a:solidFill>
                <a:srgbClr val="008F00"/>
              </a:solidFill>
            </a:endParaRPr>
          </a:p>
          <a:p>
            <a:r>
              <a:rPr lang="en-US" sz="1400" dirty="0">
                <a:solidFill>
                  <a:srgbClr val="008F00"/>
                </a:solidFill>
              </a:rPr>
              <a:t>Its secretary gland that secret mucus to maintain the epithelium wet.</a:t>
            </a:r>
          </a:p>
        </p:txBody>
      </p:sp>
    </p:spTree>
    <p:extLst>
      <p:ext uri="{BB962C8B-B14F-4D97-AF65-F5344CB8AC3E}">
        <p14:creationId xmlns:p14="http://schemas.microsoft.com/office/powerpoint/2010/main" val="30460353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11723"/>
          <a:stretch/>
        </p:blipFill>
        <p:spPr>
          <a:xfrm>
            <a:off x="157113" y="141402"/>
            <a:ext cx="11287027" cy="6615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0606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rachea-02.jpg"/>
          <p:cNvPicPr>
            <a:picLocks noGrp="1" noChangeAspect="1"/>
          </p:cNvPicPr>
          <p:nvPr isPhoto="1"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86183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58" t="37287" r="-352" b="36427"/>
          <a:stretch/>
        </p:blipFill>
        <p:spPr>
          <a:xfrm>
            <a:off x="10231821" y="5230369"/>
            <a:ext cx="1960179" cy="1627632"/>
          </a:xfrm>
          <a:prstGeom prst="rect">
            <a:avLst/>
          </a:prstGeom>
        </p:spPr>
      </p:pic>
      <p:sp>
        <p:nvSpPr>
          <p:cNvPr id="4" name="Content Placeholder 2"/>
          <p:cNvSpPr txBox="1">
            <a:spLocks/>
          </p:cNvSpPr>
          <p:nvPr/>
        </p:nvSpPr>
        <p:spPr>
          <a:xfrm>
            <a:off x="2927486" y="593725"/>
            <a:ext cx="4541520" cy="567055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+mj-lt"/>
              <a:buAutoNum type="arabicPeriod"/>
            </a:pPr>
            <a:r>
              <a:rPr lang="en-US" sz="1100" b="1" dirty="0">
                <a:solidFill>
                  <a:srgbClr val="FF2F92"/>
                </a:solidFill>
                <a:latin typeface="+mj-lt"/>
              </a:rPr>
              <a:t>Which of the following is a feature of urinary bladder?</a:t>
            </a:r>
          </a:p>
          <a:p>
            <a:pPr marL="457200" indent="-457200">
              <a:buFont typeface="+mj-lt"/>
              <a:buAutoNum type="alphaLcPeriod"/>
            </a:pPr>
            <a:r>
              <a:rPr lang="en-US" sz="1100" b="1" dirty="0">
                <a:solidFill>
                  <a:srgbClr val="FFA3E0"/>
                </a:solidFill>
                <a:latin typeface="+mj-lt"/>
              </a:rPr>
              <a:t>The adventitia has no serosa</a:t>
            </a:r>
          </a:p>
          <a:p>
            <a:pPr marL="457200" indent="-457200">
              <a:buFont typeface="+mj-lt"/>
              <a:buAutoNum type="alphaLcPeriod"/>
            </a:pPr>
            <a:r>
              <a:rPr lang="en-US" sz="1100" b="1" dirty="0">
                <a:solidFill>
                  <a:srgbClr val="FFA3E0"/>
                </a:solidFill>
                <a:latin typeface="+mj-lt"/>
              </a:rPr>
              <a:t>The adventitia has serosa</a:t>
            </a:r>
          </a:p>
          <a:p>
            <a:pPr marL="457200" indent="-457200">
              <a:buFont typeface="+mj-lt"/>
              <a:buAutoNum type="alphaLcPeriod"/>
            </a:pPr>
            <a:r>
              <a:rPr lang="en-US" sz="1100" b="1" dirty="0">
                <a:solidFill>
                  <a:srgbClr val="FFA3E0"/>
                </a:solidFill>
                <a:latin typeface="+mj-lt"/>
              </a:rPr>
              <a:t>The structure is the same as upper third of ureter</a:t>
            </a:r>
          </a:p>
          <a:p>
            <a:pPr marL="457200" indent="-457200">
              <a:buFont typeface="+mj-lt"/>
              <a:buAutoNum type="alphaLcPeriod"/>
            </a:pPr>
            <a:r>
              <a:rPr lang="en-US" sz="1100" b="1" dirty="0">
                <a:solidFill>
                  <a:srgbClr val="FFA3E0"/>
                </a:solidFill>
                <a:latin typeface="+mj-lt"/>
              </a:rPr>
              <a:t>The inner and outer longitudinal muscle layers are thick</a:t>
            </a:r>
          </a:p>
          <a:p>
            <a:pPr marL="0" indent="0">
              <a:buFont typeface="Arial"/>
              <a:buNone/>
            </a:pPr>
            <a:endParaRPr lang="en-US" sz="1100" b="1" dirty="0">
              <a:latin typeface="+mj-lt"/>
            </a:endParaRPr>
          </a:p>
          <a:p>
            <a:pPr marL="457200" indent="-457200">
              <a:buFont typeface="+mj-lt"/>
              <a:buAutoNum type="arabicPeriod" startAt="2"/>
            </a:pPr>
            <a:r>
              <a:rPr lang="en-US" sz="1100" b="1" dirty="0">
                <a:solidFill>
                  <a:srgbClr val="FF2F92"/>
                </a:solidFill>
                <a:latin typeface="+mj-lt"/>
              </a:rPr>
              <a:t>Which part of the renal system secretes renin?</a:t>
            </a:r>
          </a:p>
          <a:p>
            <a:pPr marL="457200" indent="-457200">
              <a:buFont typeface="+mj-lt"/>
              <a:buAutoNum type="alphaLcPeriod"/>
            </a:pPr>
            <a:r>
              <a:rPr lang="en-US" sz="1100" b="1" dirty="0">
                <a:solidFill>
                  <a:srgbClr val="FFA3E0"/>
                </a:solidFill>
                <a:latin typeface="+mj-lt"/>
              </a:rPr>
              <a:t>Juxtaglomerular cells of afferent glomerular arteriole </a:t>
            </a:r>
          </a:p>
          <a:p>
            <a:pPr marL="457200" indent="-457200">
              <a:buFont typeface="+mj-lt"/>
              <a:buAutoNum type="alphaLcPeriod"/>
            </a:pPr>
            <a:r>
              <a:rPr lang="en-US" sz="1100" b="1" dirty="0">
                <a:solidFill>
                  <a:srgbClr val="FFA3E0"/>
                </a:solidFill>
                <a:latin typeface="+mj-lt"/>
              </a:rPr>
              <a:t>Juxtaglomerular cells of efferent glomerular arteriole</a:t>
            </a:r>
          </a:p>
          <a:p>
            <a:pPr marL="457200" indent="-457200">
              <a:buFont typeface="+mj-lt"/>
              <a:buAutoNum type="alphaLcPeriod"/>
            </a:pPr>
            <a:r>
              <a:rPr lang="en-US" sz="1100" b="1" dirty="0">
                <a:solidFill>
                  <a:srgbClr val="FFA3E0"/>
                </a:solidFill>
                <a:latin typeface="+mj-lt"/>
              </a:rPr>
              <a:t>Mesangial cells</a:t>
            </a:r>
          </a:p>
          <a:p>
            <a:pPr marL="457200" indent="-457200">
              <a:buFont typeface="+mj-lt"/>
              <a:buAutoNum type="alphaLcPeriod"/>
            </a:pPr>
            <a:r>
              <a:rPr lang="en-US" sz="1100" b="1" dirty="0">
                <a:solidFill>
                  <a:srgbClr val="FFA3E0"/>
                </a:solidFill>
                <a:latin typeface="+mj-lt"/>
              </a:rPr>
              <a:t>Macula densa</a:t>
            </a:r>
          </a:p>
          <a:p>
            <a:pPr marL="0" indent="0">
              <a:buFont typeface="Arial"/>
              <a:buNone/>
            </a:pPr>
            <a:endParaRPr lang="en-US" sz="1100" b="1" dirty="0">
              <a:latin typeface="+mj-lt"/>
            </a:endParaRPr>
          </a:p>
          <a:p>
            <a:pPr marL="457200" indent="-457200">
              <a:buFont typeface="+mj-lt"/>
              <a:buAutoNum type="arabicPeriod" startAt="3"/>
            </a:pPr>
            <a:r>
              <a:rPr lang="en-US" sz="1100" b="1" dirty="0">
                <a:solidFill>
                  <a:srgbClr val="FF2F92"/>
                </a:solidFill>
                <a:latin typeface="+mj-lt"/>
              </a:rPr>
              <a:t>What is the correct passage of urine out of these sequences?</a:t>
            </a:r>
          </a:p>
          <a:p>
            <a:pPr marL="457200" indent="-457200">
              <a:buFont typeface="+mj-lt"/>
              <a:buAutoNum type="alphaLcPeriod"/>
            </a:pPr>
            <a:r>
              <a:rPr lang="en-US" sz="1100" b="1" dirty="0">
                <a:solidFill>
                  <a:srgbClr val="FFA3E0"/>
                </a:solidFill>
                <a:latin typeface="+mj-lt"/>
              </a:rPr>
              <a:t>Renal pyramid &gt; major calyces &gt; minor calyces &gt; renal pelvis</a:t>
            </a:r>
          </a:p>
          <a:p>
            <a:pPr marL="457200" indent="-457200">
              <a:buFont typeface="+mj-lt"/>
              <a:buAutoNum type="alphaLcPeriod"/>
            </a:pPr>
            <a:r>
              <a:rPr lang="en-US" sz="1100" b="1" dirty="0">
                <a:solidFill>
                  <a:srgbClr val="FFA3E0"/>
                </a:solidFill>
                <a:latin typeface="+mj-lt"/>
              </a:rPr>
              <a:t>Major calyces &gt; minor calyces &gt; renal pyramid &gt; renal pelvis</a:t>
            </a:r>
          </a:p>
          <a:p>
            <a:pPr marL="457200" indent="-457200">
              <a:buFont typeface="+mj-lt"/>
              <a:buAutoNum type="alphaLcPeriod"/>
            </a:pPr>
            <a:r>
              <a:rPr lang="en-US" sz="1100" b="1" dirty="0">
                <a:solidFill>
                  <a:srgbClr val="FFA3E0"/>
                </a:solidFill>
                <a:latin typeface="+mj-lt"/>
              </a:rPr>
              <a:t>Renal pyramid &gt; minor calyces &gt; major calyces &gt; renal pelvis</a:t>
            </a:r>
          </a:p>
          <a:p>
            <a:pPr marL="457200" indent="-457200">
              <a:buFont typeface="+mj-lt"/>
              <a:buAutoNum type="alphaLcPeriod"/>
            </a:pPr>
            <a:r>
              <a:rPr lang="en-US" sz="1100" b="1" dirty="0">
                <a:solidFill>
                  <a:srgbClr val="FFA3E0"/>
                </a:solidFill>
                <a:latin typeface="+mj-lt"/>
              </a:rPr>
              <a:t>Renal pelvis &gt; major </a:t>
            </a:r>
            <a:r>
              <a:rPr lang="en-US" sz="1100" b="1" dirty="0" err="1">
                <a:solidFill>
                  <a:srgbClr val="FFA3E0"/>
                </a:solidFill>
                <a:latin typeface="+mj-lt"/>
              </a:rPr>
              <a:t>calcxes</a:t>
            </a:r>
            <a:r>
              <a:rPr lang="en-US" sz="1100" b="1" dirty="0">
                <a:solidFill>
                  <a:srgbClr val="FFA3E0"/>
                </a:solidFill>
                <a:latin typeface="+mj-lt"/>
              </a:rPr>
              <a:t> &gt; minor calyces &gt; renal pyramid</a:t>
            </a:r>
          </a:p>
          <a:p>
            <a:pPr marL="342900" indent="-342900">
              <a:buFont typeface="+mj-lt"/>
              <a:buAutoNum type="arabicPeriod" startAt="4"/>
            </a:pPr>
            <a:r>
              <a:rPr lang="en-US" sz="1100" b="1" dirty="0">
                <a:solidFill>
                  <a:srgbClr val="FF2F92"/>
                </a:solidFill>
                <a:latin typeface="+mj-lt"/>
              </a:rPr>
              <a:t>What are the layers of muscles found in the ureter?</a:t>
            </a:r>
          </a:p>
          <a:p>
            <a:pPr marL="342900" indent="-342900">
              <a:buFont typeface="+mj-lt"/>
              <a:buAutoNum type="alphaLcPeriod"/>
            </a:pPr>
            <a:r>
              <a:rPr lang="en-US" sz="1100" b="1" dirty="0">
                <a:solidFill>
                  <a:srgbClr val="FFA3E0"/>
                </a:solidFill>
                <a:latin typeface="+mj-lt"/>
              </a:rPr>
              <a:t>2 layers; Inner longitudinal and Outer circular. </a:t>
            </a:r>
          </a:p>
          <a:p>
            <a:pPr marL="342900" indent="-342900">
              <a:buFont typeface="+mj-lt"/>
              <a:buAutoNum type="alphaLcPeriod"/>
            </a:pPr>
            <a:r>
              <a:rPr lang="en-US" sz="1100" b="1" dirty="0">
                <a:solidFill>
                  <a:srgbClr val="FFA3E0"/>
                </a:solidFill>
                <a:latin typeface="+mj-lt"/>
              </a:rPr>
              <a:t>3 layers; inner and outer longitudinal, middle circular</a:t>
            </a:r>
          </a:p>
          <a:p>
            <a:pPr marL="342900" indent="-342900">
              <a:buFont typeface="+mj-lt"/>
              <a:buAutoNum type="alphaLcPeriod"/>
            </a:pPr>
            <a:r>
              <a:rPr lang="en-US" sz="1100" b="1" dirty="0">
                <a:solidFill>
                  <a:srgbClr val="FFA3E0"/>
                </a:solidFill>
                <a:latin typeface="+mj-lt"/>
              </a:rPr>
              <a:t>Both types, upper has 2 layers and lower has 3 layers</a:t>
            </a:r>
          </a:p>
          <a:p>
            <a:pPr marL="342900" indent="-342900">
              <a:buFont typeface="+mj-lt"/>
              <a:buAutoNum type="alphaLcPeriod"/>
            </a:pPr>
            <a:r>
              <a:rPr lang="en-US" sz="1100" b="1" dirty="0">
                <a:solidFill>
                  <a:srgbClr val="FFA3E0"/>
                </a:solidFill>
                <a:latin typeface="+mj-lt"/>
              </a:rPr>
              <a:t>Ureter has no smooth muscles</a:t>
            </a:r>
          </a:p>
          <a:p>
            <a:pPr marL="457200" indent="-457200">
              <a:buFont typeface="+mj-lt"/>
              <a:buAutoNum type="alphaLcPeriod"/>
            </a:pPr>
            <a:endParaRPr lang="en-US" sz="1100" b="1" dirty="0">
              <a:latin typeface="+mj-lt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7534656" y="593725"/>
            <a:ext cx="4382524" cy="58848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b="1" dirty="0">
                <a:solidFill>
                  <a:srgbClr val="FF2F92"/>
                </a:solidFill>
                <a:latin typeface="+mj-lt"/>
              </a:rPr>
              <a:t>5.     What are the type of cells found in macula </a:t>
            </a:r>
            <a:r>
              <a:rPr lang="en-US" sz="1400" b="1" dirty="0" err="1">
                <a:solidFill>
                  <a:srgbClr val="FF2F92"/>
                </a:solidFill>
                <a:latin typeface="+mj-lt"/>
              </a:rPr>
              <a:t>densa</a:t>
            </a:r>
            <a:r>
              <a:rPr lang="en-US" sz="1400" b="1" dirty="0">
                <a:solidFill>
                  <a:srgbClr val="FF2F92"/>
                </a:solidFill>
                <a:latin typeface="+mj-lt"/>
              </a:rPr>
              <a:t>?</a:t>
            </a:r>
          </a:p>
          <a:p>
            <a:pPr marL="514350" indent="-514350">
              <a:buFont typeface="+mj-lt"/>
              <a:buAutoNum type="alphaLcPeriod"/>
            </a:pPr>
            <a:r>
              <a:rPr lang="en-US" sz="1400" b="1" dirty="0">
                <a:solidFill>
                  <a:srgbClr val="FFA3E0"/>
                </a:solidFill>
                <a:latin typeface="+mj-lt"/>
              </a:rPr>
              <a:t>Simple squamous cells</a:t>
            </a:r>
          </a:p>
          <a:p>
            <a:pPr marL="514350" indent="-514350">
              <a:buFont typeface="+mj-lt"/>
              <a:buAutoNum type="alphaLcPeriod"/>
            </a:pPr>
            <a:r>
              <a:rPr lang="en-US" sz="1400" b="1" dirty="0">
                <a:solidFill>
                  <a:srgbClr val="FFA3E0"/>
                </a:solidFill>
                <a:latin typeface="+mj-lt"/>
              </a:rPr>
              <a:t>Simple cuboidal cells</a:t>
            </a:r>
          </a:p>
          <a:p>
            <a:pPr marL="514350" indent="-514350">
              <a:buFont typeface="+mj-lt"/>
              <a:buAutoNum type="alphaLcPeriod"/>
            </a:pPr>
            <a:r>
              <a:rPr lang="en-US" sz="1400" b="1" dirty="0">
                <a:solidFill>
                  <a:srgbClr val="FFA3E0"/>
                </a:solidFill>
                <a:latin typeface="+mj-lt"/>
              </a:rPr>
              <a:t>Tall columnar cells</a:t>
            </a:r>
          </a:p>
          <a:p>
            <a:pPr marL="514350" indent="-514350">
              <a:buFont typeface="+mj-lt"/>
              <a:buAutoNum type="alphaLcPeriod"/>
            </a:pPr>
            <a:r>
              <a:rPr lang="en-US" sz="1400" b="1" dirty="0">
                <a:solidFill>
                  <a:srgbClr val="FFA3E0"/>
                </a:solidFill>
                <a:latin typeface="+mj-lt"/>
              </a:rPr>
              <a:t>Transitional epithelium</a:t>
            </a:r>
          </a:p>
          <a:p>
            <a:pPr marL="0" indent="0">
              <a:buFont typeface="Arial"/>
              <a:buNone/>
            </a:pPr>
            <a:endParaRPr lang="en-US" sz="1400" b="1" dirty="0">
              <a:latin typeface="+mj-lt"/>
            </a:endParaRPr>
          </a:p>
          <a:p>
            <a:pPr marL="457200" indent="-457200">
              <a:buFont typeface="+mj-lt"/>
              <a:buAutoNum type="arabicPeriod" startAt="6"/>
            </a:pPr>
            <a:r>
              <a:rPr lang="en-US" sz="1400" b="1" dirty="0">
                <a:solidFill>
                  <a:srgbClr val="FF2F92"/>
                </a:solidFill>
                <a:latin typeface="+mj-lt"/>
              </a:rPr>
              <a:t>Which part of the male urethra has NO patches of pseudostratified columnar epithelium?</a:t>
            </a:r>
          </a:p>
          <a:p>
            <a:pPr marL="457200" indent="-457200">
              <a:buFont typeface="+mj-lt"/>
              <a:buAutoNum type="alphaLcPeriod"/>
            </a:pPr>
            <a:r>
              <a:rPr lang="en-US" sz="1400" b="1" dirty="0">
                <a:solidFill>
                  <a:srgbClr val="FFA3E0"/>
                </a:solidFill>
                <a:latin typeface="+mj-lt"/>
              </a:rPr>
              <a:t>Membranous urethra</a:t>
            </a:r>
          </a:p>
          <a:p>
            <a:pPr marL="457200" indent="-457200">
              <a:buFont typeface="+mj-lt"/>
              <a:buAutoNum type="alphaLcPeriod"/>
            </a:pPr>
            <a:r>
              <a:rPr lang="en-US" sz="1400" b="1" dirty="0">
                <a:solidFill>
                  <a:srgbClr val="FFA3E0"/>
                </a:solidFill>
                <a:latin typeface="+mj-lt"/>
              </a:rPr>
              <a:t>Penile urethra</a:t>
            </a:r>
          </a:p>
          <a:p>
            <a:pPr marL="457200" indent="-457200">
              <a:buFont typeface="+mj-lt"/>
              <a:buAutoNum type="alphaLcPeriod"/>
            </a:pPr>
            <a:r>
              <a:rPr lang="en-US" sz="1400" b="1" dirty="0">
                <a:solidFill>
                  <a:srgbClr val="FFA3E0"/>
                </a:solidFill>
                <a:latin typeface="+mj-lt"/>
              </a:rPr>
              <a:t>Prostatic urethra</a:t>
            </a:r>
          </a:p>
          <a:p>
            <a:pPr marL="457200" indent="-457200">
              <a:buFont typeface="+mj-lt"/>
              <a:buAutoNum type="alphaLcPeriod"/>
            </a:pPr>
            <a:r>
              <a:rPr lang="en-US" sz="1400" b="1" dirty="0">
                <a:solidFill>
                  <a:srgbClr val="FFA3E0"/>
                </a:solidFill>
                <a:latin typeface="+mj-lt"/>
              </a:rPr>
              <a:t>All of them have the patches</a:t>
            </a:r>
          </a:p>
          <a:p>
            <a:pPr marL="457200" indent="-457200">
              <a:buFont typeface="+mj-lt"/>
              <a:buAutoNum type="alphaLcPeriod"/>
            </a:pPr>
            <a:endParaRPr lang="en-US" sz="1400" b="1" dirty="0">
              <a:latin typeface="+mj-lt"/>
            </a:endParaRPr>
          </a:p>
          <a:p>
            <a:pPr marL="342900" indent="-342900">
              <a:buAutoNum type="arabicPeriod" startAt="7"/>
            </a:pPr>
            <a:r>
              <a:rPr lang="en-US" sz="1400" b="1" dirty="0">
                <a:solidFill>
                  <a:srgbClr val="FF2F92"/>
                </a:solidFill>
                <a:latin typeface="+mj-lt"/>
              </a:rPr>
              <a:t>What is the main lining epithelium found in the </a:t>
            </a:r>
            <a:r>
              <a:rPr lang="en-US" sz="1400" b="1" dirty="0" smtClean="0">
                <a:solidFill>
                  <a:srgbClr val="FF2F92"/>
                </a:solidFill>
                <a:latin typeface="+mj-lt"/>
              </a:rPr>
              <a:t>urethra </a:t>
            </a:r>
            <a:r>
              <a:rPr lang="en-US" sz="1400" b="1" dirty="0">
                <a:solidFill>
                  <a:srgbClr val="FF2F92"/>
                </a:solidFill>
                <a:latin typeface="+mj-lt"/>
              </a:rPr>
              <a:t>? </a:t>
            </a:r>
          </a:p>
          <a:p>
            <a:pPr marL="514350" indent="-514350">
              <a:buFont typeface="+mj-lt"/>
              <a:buAutoNum type="alphaLcPeriod"/>
            </a:pPr>
            <a:r>
              <a:rPr lang="en-US" sz="1400" b="1" dirty="0">
                <a:solidFill>
                  <a:srgbClr val="FFA3E0"/>
                </a:solidFill>
                <a:latin typeface="+mj-lt"/>
              </a:rPr>
              <a:t>Simple squamous cells</a:t>
            </a:r>
          </a:p>
          <a:p>
            <a:pPr marL="514350" indent="-514350">
              <a:buFont typeface="+mj-lt"/>
              <a:buAutoNum type="alphaLcPeriod"/>
            </a:pPr>
            <a:r>
              <a:rPr lang="en-US" sz="1400" b="1" dirty="0">
                <a:solidFill>
                  <a:srgbClr val="FFA3E0"/>
                </a:solidFill>
                <a:latin typeface="+mj-lt"/>
              </a:rPr>
              <a:t>Simple cuboidal cells</a:t>
            </a:r>
          </a:p>
          <a:p>
            <a:pPr marL="514350" indent="-514350">
              <a:buFont typeface="+mj-lt"/>
              <a:buAutoNum type="alphaLcPeriod"/>
            </a:pPr>
            <a:r>
              <a:rPr lang="en-US" sz="1400" b="1" dirty="0">
                <a:solidFill>
                  <a:srgbClr val="FFA3E0"/>
                </a:solidFill>
                <a:latin typeface="+mj-lt"/>
              </a:rPr>
              <a:t>Tall columnar cells</a:t>
            </a:r>
          </a:p>
          <a:p>
            <a:pPr marL="514350" indent="-514350">
              <a:buFont typeface="+mj-lt"/>
              <a:buAutoNum type="alphaLcPeriod"/>
            </a:pPr>
            <a:r>
              <a:rPr lang="en-US" sz="1400" b="1" dirty="0">
                <a:solidFill>
                  <a:srgbClr val="FFA3E0"/>
                </a:solidFill>
                <a:latin typeface="+mj-lt"/>
              </a:rPr>
              <a:t>Transitional epithelium</a:t>
            </a:r>
          </a:p>
          <a:p>
            <a:pPr marL="0" indent="0">
              <a:buNone/>
            </a:pPr>
            <a:endParaRPr lang="en-US" sz="1400" b="1" dirty="0">
              <a:solidFill>
                <a:srgbClr val="FF2F92"/>
              </a:solidFill>
              <a:latin typeface="+mj-lt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927486" y="136526"/>
            <a:ext cx="1278754" cy="35004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1"/>
              <a:t>MCQ’s</a:t>
            </a:r>
            <a:endParaRPr lang="en-US" sz="1800" b="1" dirty="0"/>
          </a:p>
        </p:txBody>
      </p:sp>
      <p:sp>
        <p:nvSpPr>
          <p:cNvPr id="7" name="مستطيل 10"/>
          <p:cNvSpPr/>
          <p:nvPr/>
        </p:nvSpPr>
        <p:spPr>
          <a:xfrm rot="10800000">
            <a:off x="2029783" y="5350334"/>
            <a:ext cx="733860" cy="12005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1-B </a:t>
            </a:r>
          </a:p>
          <a:p>
            <a:pPr algn="ctr"/>
            <a:r>
              <a:rPr lang="en-US" sz="1000" dirty="0">
                <a:solidFill>
                  <a:schemeClr val="tx1"/>
                </a:solidFill>
              </a:rPr>
              <a:t>2-A </a:t>
            </a:r>
          </a:p>
          <a:p>
            <a:pPr algn="ctr"/>
            <a:r>
              <a:rPr lang="en-US" sz="1000" dirty="0">
                <a:solidFill>
                  <a:schemeClr val="tx1"/>
                </a:solidFill>
              </a:rPr>
              <a:t>3-C</a:t>
            </a:r>
          </a:p>
          <a:p>
            <a:pPr algn="ctr"/>
            <a:r>
              <a:rPr lang="en-US" sz="1000" dirty="0">
                <a:solidFill>
                  <a:schemeClr val="tx1"/>
                </a:solidFill>
              </a:rPr>
              <a:t> 4-C</a:t>
            </a:r>
          </a:p>
          <a:p>
            <a:pPr algn="ctr"/>
            <a:r>
              <a:rPr lang="en-US" sz="1000" dirty="0">
                <a:solidFill>
                  <a:schemeClr val="tx1"/>
                </a:solidFill>
              </a:rPr>
              <a:t> 5-C</a:t>
            </a:r>
          </a:p>
          <a:p>
            <a:pPr algn="ctr"/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dirty="0" smtClean="0">
                <a:solidFill>
                  <a:schemeClr val="tx1"/>
                </a:solidFill>
              </a:rPr>
              <a:t>6-C</a:t>
            </a:r>
            <a:endParaRPr lang="en-US" sz="1000" dirty="0">
              <a:solidFill>
                <a:schemeClr val="tx1"/>
              </a:solidFill>
            </a:endParaRPr>
          </a:p>
          <a:p>
            <a:pPr algn="ctr"/>
            <a:r>
              <a:rPr lang="en-US" sz="1000" dirty="0">
                <a:solidFill>
                  <a:schemeClr val="tx1"/>
                </a:solidFill>
              </a:rPr>
              <a:t>7-D</a:t>
            </a:r>
          </a:p>
          <a:p>
            <a:pPr algn="ctr"/>
            <a:endParaRPr lang="en-US" sz="1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77147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72249" y="632418"/>
            <a:ext cx="5765766" cy="5624696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n-US" b="1" dirty="0" smtClean="0">
                <a:solidFill>
                  <a:srgbClr val="FF2F92"/>
                </a:solidFill>
                <a:latin typeface="+mj-lt"/>
              </a:rPr>
              <a:t>9.  Which </a:t>
            </a:r>
            <a:r>
              <a:rPr lang="en-US" b="1" dirty="0">
                <a:solidFill>
                  <a:srgbClr val="FF2F92"/>
                </a:solidFill>
                <a:latin typeface="+mj-lt"/>
              </a:rPr>
              <a:t>one of the following is a compartment of renal </a:t>
            </a:r>
            <a:r>
              <a:rPr lang="en-US" b="1" dirty="0" smtClean="0">
                <a:solidFill>
                  <a:srgbClr val="FF2F92"/>
                </a:solidFill>
                <a:latin typeface="+mj-lt"/>
              </a:rPr>
              <a:t>corpuscle?</a:t>
            </a:r>
            <a:endParaRPr lang="en-GB" b="1" dirty="0" smtClean="0">
              <a:solidFill>
                <a:srgbClr val="FF2F92"/>
              </a:solidFill>
              <a:latin typeface="+mj-lt"/>
            </a:endParaRPr>
          </a:p>
          <a:p>
            <a:pPr marL="0" indent="0">
              <a:buNone/>
            </a:pPr>
            <a:r>
              <a:rPr lang="en-US" b="1" dirty="0" smtClean="0">
                <a:solidFill>
                  <a:srgbClr val="FF8AD8"/>
                </a:solidFill>
                <a:latin typeface="+mj-lt"/>
              </a:rPr>
              <a:t>A- Glomerulus    </a:t>
            </a:r>
            <a:r>
              <a:rPr lang="en-US" b="1" dirty="0">
                <a:solidFill>
                  <a:srgbClr val="FF8AD8"/>
                </a:solidFill>
                <a:latin typeface="+mj-lt"/>
              </a:rPr>
              <a:t> </a:t>
            </a:r>
            <a:r>
              <a:rPr lang="en-US" b="1" dirty="0" smtClean="0">
                <a:solidFill>
                  <a:srgbClr val="FF8AD8"/>
                </a:solidFill>
                <a:latin typeface="+mj-lt"/>
              </a:rPr>
              <a:t>       B- Bowman’s </a:t>
            </a:r>
            <a:r>
              <a:rPr lang="en-US" b="1" dirty="0">
                <a:solidFill>
                  <a:srgbClr val="FF8AD8"/>
                </a:solidFill>
                <a:latin typeface="+mj-lt"/>
              </a:rPr>
              <a:t>capsule </a:t>
            </a:r>
            <a:endParaRPr lang="en-GB" b="1" dirty="0">
              <a:solidFill>
                <a:srgbClr val="FF8AD8"/>
              </a:solidFill>
              <a:latin typeface="+mj-lt"/>
            </a:endParaRPr>
          </a:p>
          <a:p>
            <a:pPr marL="0" indent="0">
              <a:buNone/>
            </a:pPr>
            <a:r>
              <a:rPr lang="en-GB" b="1" dirty="0" smtClean="0">
                <a:solidFill>
                  <a:srgbClr val="FF8AD8"/>
                </a:solidFill>
                <a:latin typeface="+mj-lt"/>
              </a:rPr>
              <a:t>C</a:t>
            </a:r>
            <a:r>
              <a:rPr lang="en-US" b="1" dirty="0" smtClean="0">
                <a:solidFill>
                  <a:srgbClr val="FF8AD8"/>
                </a:solidFill>
                <a:latin typeface="+mj-lt"/>
              </a:rPr>
              <a:t>- Mesangial </a:t>
            </a:r>
            <a:r>
              <a:rPr lang="en-US" b="1" dirty="0">
                <a:solidFill>
                  <a:srgbClr val="FF8AD8"/>
                </a:solidFill>
                <a:latin typeface="+mj-lt"/>
              </a:rPr>
              <a:t>cells     </a:t>
            </a:r>
            <a:r>
              <a:rPr lang="en-US" b="1" dirty="0" smtClean="0">
                <a:solidFill>
                  <a:srgbClr val="FF8AD8"/>
                </a:solidFill>
                <a:latin typeface="+mj-lt"/>
              </a:rPr>
              <a:t> D- All the above </a:t>
            </a:r>
            <a:endParaRPr lang="en-GB" b="1" dirty="0">
              <a:solidFill>
                <a:srgbClr val="FF8AD8"/>
              </a:solidFill>
              <a:latin typeface="+mj-lt"/>
            </a:endParaRPr>
          </a:p>
          <a:p>
            <a:pPr marL="0" indent="0">
              <a:buNone/>
            </a:pPr>
            <a:r>
              <a:rPr lang="en-US" b="1" dirty="0">
                <a:latin typeface="+mj-lt"/>
              </a:rPr>
              <a:t> </a:t>
            </a:r>
            <a:endParaRPr lang="en-GB" b="1" dirty="0">
              <a:latin typeface="+mj-lt"/>
            </a:endParaRPr>
          </a:p>
          <a:p>
            <a:pPr marL="0" indent="0">
              <a:buNone/>
            </a:pPr>
            <a:r>
              <a:rPr lang="en-US" b="1" dirty="0">
                <a:solidFill>
                  <a:srgbClr val="FF2F92"/>
                </a:solidFill>
                <a:latin typeface="+mj-lt"/>
              </a:rPr>
              <a:t>10.  Which one is considered as a layer from glomerular filtration barrier?</a:t>
            </a:r>
            <a:endParaRPr lang="en-GB" b="1" dirty="0">
              <a:solidFill>
                <a:srgbClr val="FF2F92"/>
              </a:solidFill>
              <a:latin typeface="+mj-lt"/>
            </a:endParaRPr>
          </a:p>
          <a:p>
            <a:pPr marL="0" indent="0">
              <a:buNone/>
            </a:pPr>
            <a:r>
              <a:rPr lang="en-US" b="1" dirty="0" smtClean="0">
                <a:solidFill>
                  <a:srgbClr val="FF8AD8"/>
                </a:solidFill>
                <a:latin typeface="+mj-lt"/>
              </a:rPr>
              <a:t>A- Parietal </a:t>
            </a:r>
            <a:r>
              <a:rPr lang="en-US" b="1" dirty="0">
                <a:solidFill>
                  <a:srgbClr val="FF8AD8"/>
                </a:solidFill>
                <a:latin typeface="+mj-lt"/>
              </a:rPr>
              <a:t>layer of bowman’s capsule          </a:t>
            </a:r>
            <a:r>
              <a:rPr lang="en-US" b="1" dirty="0" smtClean="0">
                <a:solidFill>
                  <a:srgbClr val="FF8AD8"/>
                </a:solidFill>
                <a:latin typeface="+mj-lt"/>
              </a:rPr>
              <a:t>B- Mesangial </a:t>
            </a:r>
            <a:r>
              <a:rPr lang="en-US" b="1" dirty="0">
                <a:solidFill>
                  <a:srgbClr val="FF8AD8"/>
                </a:solidFill>
                <a:latin typeface="+mj-lt"/>
              </a:rPr>
              <a:t>cells </a:t>
            </a:r>
            <a:endParaRPr lang="en-GB" b="1" dirty="0">
              <a:solidFill>
                <a:srgbClr val="FF8AD8"/>
              </a:solidFill>
              <a:latin typeface="+mj-lt"/>
            </a:endParaRPr>
          </a:p>
          <a:p>
            <a:pPr marL="0" indent="0">
              <a:buNone/>
            </a:pPr>
            <a:r>
              <a:rPr lang="en-US" b="1" dirty="0" smtClean="0">
                <a:solidFill>
                  <a:srgbClr val="FF8AD8"/>
                </a:solidFill>
                <a:latin typeface="+mj-lt"/>
              </a:rPr>
              <a:t>C- Podocytes                                                    D- Henle’s </a:t>
            </a:r>
            <a:r>
              <a:rPr lang="en-US" b="1" dirty="0">
                <a:solidFill>
                  <a:srgbClr val="FF8AD8"/>
                </a:solidFill>
                <a:latin typeface="+mj-lt"/>
              </a:rPr>
              <a:t>loop</a:t>
            </a:r>
            <a:endParaRPr lang="en-GB" b="1" dirty="0">
              <a:solidFill>
                <a:srgbClr val="FF8AD8"/>
              </a:solidFill>
              <a:latin typeface="+mj-lt"/>
            </a:endParaRPr>
          </a:p>
          <a:p>
            <a:pPr marL="0" indent="0">
              <a:buNone/>
            </a:pPr>
            <a:r>
              <a:rPr lang="en-US" b="1" dirty="0">
                <a:solidFill>
                  <a:srgbClr val="FF8AD8"/>
                </a:solidFill>
                <a:latin typeface="+mj-lt"/>
              </a:rPr>
              <a:t> </a:t>
            </a:r>
            <a:endParaRPr lang="en-GB" b="1" dirty="0">
              <a:solidFill>
                <a:srgbClr val="FF8AD8"/>
              </a:solidFill>
              <a:latin typeface="+mj-lt"/>
            </a:endParaRPr>
          </a:p>
          <a:p>
            <a:pPr marL="0" indent="0">
              <a:buNone/>
            </a:pPr>
            <a:r>
              <a:rPr lang="en-US" b="1" dirty="0">
                <a:solidFill>
                  <a:srgbClr val="FF2F92"/>
                </a:solidFill>
                <a:latin typeface="+mj-lt"/>
              </a:rPr>
              <a:t>11.  If we take section of renal cortex which one will be most prominent?</a:t>
            </a:r>
            <a:endParaRPr lang="en-GB" b="1" dirty="0">
              <a:solidFill>
                <a:srgbClr val="FF2F92"/>
              </a:solidFill>
              <a:latin typeface="+mj-lt"/>
            </a:endParaRPr>
          </a:p>
          <a:p>
            <a:pPr marL="0" indent="0">
              <a:buNone/>
            </a:pPr>
            <a:r>
              <a:rPr lang="en-US" b="1" dirty="0" smtClean="0">
                <a:solidFill>
                  <a:srgbClr val="FF8AD8"/>
                </a:solidFill>
                <a:latin typeface="+mj-lt"/>
              </a:rPr>
              <a:t>A- Distal </a:t>
            </a:r>
            <a:r>
              <a:rPr lang="en-US" b="1" dirty="0">
                <a:solidFill>
                  <a:srgbClr val="FF8AD8"/>
                </a:solidFill>
                <a:latin typeface="+mj-lt"/>
              </a:rPr>
              <a:t>convoluted tubule    </a:t>
            </a:r>
            <a:r>
              <a:rPr lang="en-US" b="1" dirty="0" smtClean="0">
                <a:solidFill>
                  <a:srgbClr val="FF8AD8"/>
                </a:solidFill>
                <a:latin typeface="+mj-lt"/>
              </a:rPr>
              <a:t>     B- Proximal </a:t>
            </a:r>
            <a:r>
              <a:rPr lang="en-US" b="1" dirty="0">
                <a:solidFill>
                  <a:srgbClr val="FF8AD8"/>
                </a:solidFill>
                <a:latin typeface="+mj-lt"/>
              </a:rPr>
              <a:t>convoluted tubule </a:t>
            </a:r>
            <a:endParaRPr lang="en-GB" b="1" dirty="0">
              <a:solidFill>
                <a:srgbClr val="FF8AD8"/>
              </a:solidFill>
              <a:latin typeface="+mj-lt"/>
            </a:endParaRPr>
          </a:p>
          <a:p>
            <a:pPr marL="0" indent="0">
              <a:buNone/>
            </a:pPr>
            <a:r>
              <a:rPr lang="en-US" b="1" dirty="0">
                <a:solidFill>
                  <a:srgbClr val="FF8AD8"/>
                </a:solidFill>
                <a:latin typeface="+mj-lt"/>
              </a:rPr>
              <a:t>C- nether A nor B                </a:t>
            </a:r>
            <a:r>
              <a:rPr lang="en-US" b="1" dirty="0" smtClean="0">
                <a:solidFill>
                  <a:srgbClr val="FF8AD8"/>
                </a:solidFill>
                <a:latin typeface="+mj-lt"/>
              </a:rPr>
              <a:t>          D- </a:t>
            </a:r>
            <a:r>
              <a:rPr lang="en-US" b="1" dirty="0">
                <a:solidFill>
                  <a:srgbClr val="FF8AD8"/>
                </a:solidFill>
                <a:latin typeface="+mj-lt"/>
              </a:rPr>
              <a:t>B</a:t>
            </a:r>
            <a:r>
              <a:rPr lang="en-US" b="1" dirty="0" smtClean="0">
                <a:solidFill>
                  <a:srgbClr val="FF8AD8"/>
                </a:solidFill>
                <a:latin typeface="+mj-lt"/>
              </a:rPr>
              <a:t>oth </a:t>
            </a:r>
            <a:r>
              <a:rPr lang="en-US" b="1" dirty="0">
                <a:solidFill>
                  <a:srgbClr val="FF8AD8"/>
                </a:solidFill>
                <a:latin typeface="+mj-lt"/>
              </a:rPr>
              <a:t>A and B </a:t>
            </a:r>
            <a:endParaRPr lang="en-GB" b="1" dirty="0">
              <a:solidFill>
                <a:srgbClr val="FF8AD8"/>
              </a:solidFill>
              <a:latin typeface="+mj-lt"/>
            </a:endParaRPr>
          </a:p>
          <a:p>
            <a:pPr marL="0" indent="0">
              <a:buNone/>
            </a:pPr>
            <a:r>
              <a:rPr lang="en-US" b="1" dirty="0">
                <a:latin typeface="+mj-lt"/>
              </a:rPr>
              <a:t> </a:t>
            </a:r>
            <a:endParaRPr lang="en-GB" b="1" dirty="0">
              <a:latin typeface="+mj-lt"/>
            </a:endParaRPr>
          </a:p>
          <a:p>
            <a:pPr marL="0" indent="0">
              <a:buNone/>
            </a:pPr>
            <a:r>
              <a:rPr lang="en-US" b="1" dirty="0">
                <a:solidFill>
                  <a:srgbClr val="FF2F92"/>
                </a:solidFill>
                <a:latin typeface="+mj-lt"/>
              </a:rPr>
              <a:t>12.  which one of the following contain simple columnar epithelium?</a:t>
            </a:r>
            <a:endParaRPr lang="en-GB" b="1" dirty="0">
              <a:solidFill>
                <a:srgbClr val="FF2F92"/>
              </a:solidFill>
              <a:latin typeface="+mj-lt"/>
            </a:endParaRPr>
          </a:p>
          <a:p>
            <a:pPr marL="0" indent="0">
              <a:buNone/>
            </a:pPr>
            <a:r>
              <a:rPr lang="en-US" b="1" dirty="0" smtClean="0">
                <a:solidFill>
                  <a:srgbClr val="FF8AD8"/>
                </a:solidFill>
                <a:latin typeface="+mj-lt"/>
              </a:rPr>
              <a:t>A- Ducts </a:t>
            </a:r>
            <a:r>
              <a:rPr lang="en-US" b="1" dirty="0">
                <a:solidFill>
                  <a:srgbClr val="FF8AD8"/>
                </a:solidFill>
                <a:latin typeface="+mj-lt"/>
              </a:rPr>
              <a:t>of Bellini                </a:t>
            </a:r>
            <a:r>
              <a:rPr lang="en-US" b="1" dirty="0" smtClean="0">
                <a:solidFill>
                  <a:srgbClr val="FF8AD8"/>
                </a:solidFill>
                <a:latin typeface="+mj-lt"/>
              </a:rPr>
              <a:t>   B- Cortical </a:t>
            </a:r>
            <a:r>
              <a:rPr lang="en-US" b="1" dirty="0">
                <a:solidFill>
                  <a:srgbClr val="FF8AD8"/>
                </a:solidFill>
                <a:latin typeface="+mj-lt"/>
              </a:rPr>
              <a:t>of collecting tubules </a:t>
            </a:r>
            <a:endParaRPr lang="en-GB" b="1" dirty="0">
              <a:solidFill>
                <a:srgbClr val="FF8AD8"/>
              </a:solidFill>
              <a:latin typeface="+mj-lt"/>
            </a:endParaRPr>
          </a:p>
          <a:p>
            <a:pPr marL="0" indent="0">
              <a:buNone/>
            </a:pPr>
            <a:r>
              <a:rPr lang="en-US" b="1" dirty="0" smtClean="0">
                <a:solidFill>
                  <a:srgbClr val="FF8AD8"/>
                </a:solidFill>
                <a:latin typeface="+mj-lt"/>
              </a:rPr>
              <a:t>C- Proximal </a:t>
            </a:r>
            <a:r>
              <a:rPr lang="en-US" b="1" dirty="0">
                <a:solidFill>
                  <a:srgbClr val="FF8AD8"/>
                </a:solidFill>
                <a:latin typeface="+mj-lt"/>
              </a:rPr>
              <a:t>convoluted          </a:t>
            </a:r>
            <a:r>
              <a:rPr lang="en-US" b="1" dirty="0" smtClean="0">
                <a:solidFill>
                  <a:srgbClr val="FF8AD8"/>
                </a:solidFill>
                <a:latin typeface="+mj-lt"/>
              </a:rPr>
              <a:t>D- Medullary </a:t>
            </a:r>
            <a:r>
              <a:rPr lang="en-US" b="1" dirty="0">
                <a:solidFill>
                  <a:srgbClr val="FF8AD8"/>
                </a:solidFill>
                <a:latin typeface="+mj-lt"/>
              </a:rPr>
              <a:t>of collecting tubules</a:t>
            </a:r>
            <a:endParaRPr lang="en-GB" b="1" dirty="0">
              <a:solidFill>
                <a:srgbClr val="FF8AD8"/>
              </a:solidFill>
              <a:latin typeface="+mj-lt"/>
            </a:endParaRPr>
          </a:p>
          <a:p>
            <a:pPr marL="0" indent="0">
              <a:buNone/>
            </a:pPr>
            <a:r>
              <a:rPr lang="en-US" b="1" dirty="0">
                <a:latin typeface="+mj-lt"/>
              </a:rPr>
              <a:t> </a:t>
            </a:r>
            <a:endParaRPr lang="en-GB" b="1" dirty="0">
              <a:latin typeface="+mj-lt"/>
            </a:endParaRPr>
          </a:p>
          <a:p>
            <a:pPr marL="0" indent="0">
              <a:buNone/>
            </a:pPr>
            <a:r>
              <a:rPr lang="en-US" b="1" dirty="0">
                <a:solidFill>
                  <a:srgbClr val="FF2F92"/>
                </a:solidFill>
                <a:latin typeface="+mj-lt"/>
              </a:rPr>
              <a:t>13.  Thin limbs of Henle’s loop is longer in which of the following?</a:t>
            </a:r>
            <a:endParaRPr lang="en-GB" b="1" dirty="0">
              <a:solidFill>
                <a:srgbClr val="FF2F92"/>
              </a:solidFill>
              <a:latin typeface="+mj-lt"/>
            </a:endParaRPr>
          </a:p>
          <a:p>
            <a:pPr marL="0" indent="0">
              <a:buNone/>
            </a:pPr>
            <a:r>
              <a:rPr lang="en-US" b="1" dirty="0">
                <a:solidFill>
                  <a:srgbClr val="FF8AD8"/>
                </a:solidFill>
                <a:latin typeface="+mj-lt"/>
              </a:rPr>
              <a:t>A- Cortical nephron         </a:t>
            </a:r>
            <a:r>
              <a:rPr lang="en-US" b="1" dirty="0" smtClean="0">
                <a:solidFill>
                  <a:srgbClr val="FF8AD8"/>
                </a:solidFill>
                <a:latin typeface="+mj-lt"/>
              </a:rPr>
              <a:t>  B- juxta </a:t>
            </a:r>
            <a:r>
              <a:rPr lang="en-US" b="1" dirty="0">
                <a:solidFill>
                  <a:srgbClr val="FF8AD8"/>
                </a:solidFill>
                <a:latin typeface="+mj-lt"/>
              </a:rPr>
              <a:t>medullary nephron </a:t>
            </a:r>
            <a:endParaRPr lang="en-GB" b="1" dirty="0">
              <a:solidFill>
                <a:srgbClr val="FF8AD8"/>
              </a:solidFill>
              <a:latin typeface="+mj-lt"/>
            </a:endParaRPr>
          </a:p>
          <a:p>
            <a:pPr marL="0" indent="0">
              <a:buNone/>
            </a:pPr>
            <a:r>
              <a:rPr lang="en-US" b="1" dirty="0" smtClean="0">
                <a:solidFill>
                  <a:srgbClr val="FF8AD8"/>
                </a:solidFill>
                <a:latin typeface="+mj-lt"/>
              </a:rPr>
              <a:t>C- Renal </a:t>
            </a:r>
            <a:r>
              <a:rPr lang="en-US" b="1" dirty="0">
                <a:solidFill>
                  <a:srgbClr val="FF8AD8"/>
                </a:solidFill>
                <a:latin typeface="+mj-lt"/>
              </a:rPr>
              <a:t>corpuscle           </a:t>
            </a:r>
            <a:r>
              <a:rPr lang="en-US" b="1" dirty="0" smtClean="0">
                <a:solidFill>
                  <a:srgbClr val="FF8AD8"/>
                </a:solidFill>
                <a:latin typeface="+mj-lt"/>
              </a:rPr>
              <a:t>  </a:t>
            </a:r>
            <a:r>
              <a:rPr lang="en-US" b="1" dirty="0">
                <a:solidFill>
                  <a:srgbClr val="FF8AD8"/>
                </a:solidFill>
                <a:latin typeface="+mj-lt"/>
              </a:rPr>
              <a:t>D- </a:t>
            </a:r>
            <a:r>
              <a:rPr lang="en-US" b="1" dirty="0" smtClean="0">
                <a:solidFill>
                  <a:srgbClr val="FF8AD8"/>
                </a:solidFill>
                <a:latin typeface="+mj-lt"/>
              </a:rPr>
              <a:t>All the above </a:t>
            </a:r>
            <a:endParaRPr lang="en-GB" b="1" dirty="0">
              <a:solidFill>
                <a:srgbClr val="FF8AD8"/>
              </a:solidFill>
              <a:latin typeface="+mj-lt"/>
            </a:endParaRPr>
          </a:p>
          <a:p>
            <a:pPr marL="0" indent="0">
              <a:buNone/>
              <a:defRPr/>
            </a:pPr>
            <a:endParaRPr lang="ar-SA" sz="2000" b="1" dirty="0">
              <a:latin typeface="+mj-lt"/>
              <a:cs typeface="Times New Roman" pitchFamily="18" charset="0"/>
            </a:endParaRPr>
          </a:p>
        </p:txBody>
      </p:sp>
      <p:pic>
        <p:nvPicPr>
          <p:cNvPr id="6" name="Picture 5" descr="Trachea-02.jpg"/>
          <p:cNvPicPr>
            <a:picLocks noGrp="1" noChangeAspect="1"/>
          </p:cNvPicPr>
          <p:nvPr isPhoto="1"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766"/>
            <a:ext cx="286183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 rot="10800000">
            <a:off x="2048759" y="4501211"/>
            <a:ext cx="713295" cy="11554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9-D</a:t>
            </a:r>
            <a:endParaRPr lang="en-GB" sz="8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10-C</a:t>
            </a:r>
            <a:endParaRPr lang="en-GB" sz="8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11-B</a:t>
            </a:r>
            <a:endParaRPr lang="en-GB" sz="8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12-A</a:t>
            </a:r>
            <a:endParaRPr lang="en-GB" sz="8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13-B</a:t>
            </a:r>
            <a:endParaRPr lang="en-GB" sz="8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58" t="37287" r="-352" b="36427"/>
          <a:stretch/>
        </p:blipFill>
        <p:spPr>
          <a:xfrm>
            <a:off x="10231821" y="5230369"/>
            <a:ext cx="1960179" cy="1627632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2927486" y="136526"/>
            <a:ext cx="1278754" cy="35004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1"/>
              <a:t>MCQ’s</a:t>
            </a:r>
            <a:endParaRPr lang="en-US" sz="1800" b="1" dirty="0"/>
          </a:p>
        </p:txBody>
      </p:sp>
    </p:spTree>
    <p:extLst>
      <p:ext uri="{BB962C8B-B14F-4D97-AF65-F5344CB8AC3E}">
        <p14:creationId xmlns:p14="http://schemas.microsoft.com/office/powerpoint/2010/main" val="12168401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046579" y="572637"/>
            <a:ext cx="803189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i="1" dirty="0">
                <a:solidFill>
                  <a:srgbClr val="FF8AD8"/>
                </a:solidFill>
                <a:latin typeface="+mj-lt"/>
              </a:rPr>
              <a:t>Thank you &amp; good luck </a:t>
            </a:r>
          </a:p>
          <a:p>
            <a:pPr algn="r"/>
            <a:r>
              <a:rPr lang="en-US" sz="1600" b="1" i="1" dirty="0">
                <a:solidFill>
                  <a:srgbClr val="FF8AD8"/>
                </a:solidFill>
              </a:rPr>
              <a:t>- Histology team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897253" y="1683417"/>
            <a:ext cx="259491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Done by: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 err="1">
                <a:solidFill>
                  <a:schemeClr val="bg2">
                    <a:lumMod val="25000"/>
                  </a:schemeClr>
                </a:solidFill>
              </a:rPr>
              <a:t>We’am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2">
                    <a:lumMod val="25000"/>
                  </a:schemeClr>
                </a:solidFill>
              </a:rPr>
              <a:t>Babaier</a:t>
            </a:r>
            <a:endParaRPr lang="en-US" dirty="0">
              <a:solidFill>
                <a:schemeClr val="bg2">
                  <a:lumMod val="2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 err="1">
                <a:solidFill>
                  <a:schemeClr val="bg2">
                    <a:lumMod val="25000"/>
                  </a:schemeClr>
                </a:solidFill>
              </a:rPr>
              <a:t>Reema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2">
                    <a:lumMod val="25000"/>
                  </a:schemeClr>
                </a:solidFill>
              </a:rPr>
              <a:t>AlBarrak</a:t>
            </a:r>
            <a:endParaRPr lang="en-US" dirty="0">
              <a:solidFill>
                <a:schemeClr val="bg2">
                  <a:lumMod val="2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 err="1">
                <a:solidFill>
                  <a:schemeClr val="bg2">
                    <a:lumMod val="25000"/>
                  </a:schemeClr>
                </a:solidFill>
              </a:rPr>
              <a:t>Shahad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 Al </a:t>
            </a:r>
            <a:r>
              <a:rPr lang="en-US" dirty="0" err="1">
                <a:solidFill>
                  <a:schemeClr val="bg2">
                    <a:lumMod val="25000"/>
                  </a:schemeClr>
                </a:solidFill>
              </a:rPr>
              <a:t>Anzan</a:t>
            </a:r>
            <a:endParaRPr lang="en-US" dirty="0">
              <a:solidFill>
                <a:schemeClr val="bg2">
                  <a:lumMod val="2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Amal </a:t>
            </a:r>
            <a:r>
              <a:rPr lang="en-US" dirty="0" err="1">
                <a:solidFill>
                  <a:schemeClr val="bg2">
                    <a:lumMod val="25000"/>
                  </a:schemeClr>
                </a:solidFill>
              </a:rPr>
              <a:t>AlQarni</a:t>
            </a:r>
            <a:endParaRPr lang="en-US" dirty="0">
              <a:solidFill>
                <a:schemeClr val="bg2">
                  <a:lumMod val="2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 err="1">
                <a:solidFill>
                  <a:schemeClr val="bg2">
                    <a:lumMod val="25000"/>
                  </a:schemeClr>
                </a:solidFill>
              </a:rPr>
              <a:t>Do’aa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 Walid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Ahmed </a:t>
            </a:r>
            <a:r>
              <a:rPr lang="en-US" dirty="0" err="1">
                <a:solidFill>
                  <a:schemeClr val="bg2">
                    <a:lumMod val="25000"/>
                  </a:schemeClr>
                </a:solidFill>
              </a:rPr>
              <a:t>Badahdah</a:t>
            </a:r>
            <a:endParaRPr lang="en-US" dirty="0">
              <a:solidFill>
                <a:schemeClr val="bg2">
                  <a:lumMod val="2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 err="1">
                <a:solidFill>
                  <a:schemeClr val="bg2">
                    <a:lumMod val="25000"/>
                  </a:schemeClr>
                </a:solidFill>
              </a:rPr>
              <a:t>Mutasem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2">
                    <a:lumMod val="25000"/>
                  </a:schemeClr>
                </a:solidFill>
              </a:rPr>
              <a:t>Alhasani</a:t>
            </a:r>
            <a:endParaRPr lang="en-US" dirty="0">
              <a:solidFill>
                <a:schemeClr val="bg2">
                  <a:lumMod val="2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Omar </a:t>
            </a:r>
            <a:r>
              <a:rPr lang="en-US" dirty="0" err="1">
                <a:solidFill>
                  <a:schemeClr val="bg2">
                    <a:lumMod val="25000"/>
                  </a:schemeClr>
                </a:solidFill>
              </a:rPr>
              <a:t>Turkistani</a:t>
            </a:r>
            <a:endParaRPr lang="en-US" dirty="0">
              <a:solidFill>
                <a:schemeClr val="bg2">
                  <a:lumMod val="2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 err="1">
                <a:solidFill>
                  <a:schemeClr val="bg2">
                    <a:lumMod val="25000"/>
                  </a:schemeClr>
                </a:solidFill>
              </a:rPr>
              <a:t>Nawaf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2">
                    <a:lumMod val="25000"/>
                  </a:schemeClr>
                </a:solidFill>
              </a:rPr>
              <a:t>Aldarweesh</a:t>
            </a:r>
            <a:endParaRPr lang="en-US" dirty="0">
              <a:solidFill>
                <a:schemeClr val="bg2">
                  <a:lumMod val="2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Mohammed </a:t>
            </a:r>
            <a:r>
              <a:rPr lang="en-US" dirty="0" err="1">
                <a:solidFill>
                  <a:schemeClr val="bg2">
                    <a:lumMod val="25000"/>
                  </a:schemeClr>
                </a:solidFill>
              </a:rPr>
              <a:t>Khojah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 </a:t>
            </a:r>
          </a:p>
          <a:p>
            <a:endParaRPr lang="en-US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234326" y="2162432"/>
            <a:ext cx="24837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Team leaders:</a:t>
            </a:r>
          </a:p>
          <a:p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Rana </a:t>
            </a:r>
            <a:r>
              <a:rPr lang="en-US" dirty="0" err="1">
                <a:solidFill>
                  <a:schemeClr val="bg2">
                    <a:lumMod val="25000"/>
                  </a:schemeClr>
                </a:solidFill>
              </a:rPr>
              <a:t>Barasain</a:t>
            </a:r>
            <a:endParaRPr lang="en-US" dirty="0">
              <a:solidFill>
                <a:schemeClr val="bg2">
                  <a:lumMod val="25000"/>
                </a:schemeClr>
              </a:solidFill>
            </a:endParaRPr>
          </a:p>
          <a:p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Faisal Alrabaii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58" t="37287" r="-352" b="33474"/>
          <a:stretch/>
        </p:blipFill>
        <p:spPr>
          <a:xfrm>
            <a:off x="10231821" y="5095801"/>
            <a:ext cx="1960179" cy="1762200"/>
          </a:xfrm>
          <a:prstGeom prst="rect">
            <a:avLst/>
          </a:prstGeom>
        </p:spPr>
      </p:pic>
      <p:pic>
        <p:nvPicPr>
          <p:cNvPr id="7" name="Picture 6" descr="Trachea-02.jpg"/>
          <p:cNvPicPr>
            <a:picLocks noGrp="1" noChangeAspect="1"/>
          </p:cNvPicPr>
          <p:nvPr isPhoto="1"/>
        </p:nvPicPr>
        <p:blipFill>
          <a:blip r:embed="rId4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86183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112288" y="4911135"/>
            <a:ext cx="741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Please if you need anything</a:t>
            </a:r>
            <a:r>
              <a:rPr lang="en-US" b="1" dirty="0"/>
              <a:t> </a:t>
            </a:r>
            <a:r>
              <a:rPr lang="en-US" dirty="0"/>
              <a:t>or even further explanation contact us on:</a:t>
            </a:r>
          </a:p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751226" y="5381550"/>
            <a:ext cx="457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>
                <a:solidFill>
                  <a:srgbClr val="FF2F92"/>
                </a:solidFill>
                <a:hlinkClick r:id="rId5"/>
              </a:rPr>
              <a:t>HistologyTeam436@gmail.com</a:t>
            </a:r>
            <a:endParaRPr lang="en-US" u="sng" dirty="0">
              <a:solidFill>
                <a:srgbClr val="FF2F92"/>
              </a:solidFill>
            </a:endParaRPr>
          </a:p>
          <a:p>
            <a:endParaRPr lang="en-US" u="sng" dirty="0">
              <a:solidFill>
                <a:srgbClr val="FF2F92"/>
              </a:solidFill>
            </a:endParaRPr>
          </a:p>
          <a:p>
            <a:r>
              <a:rPr lang="en-US" u="sng" dirty="0">
                <a:solidFill>
                  <a:srgbClr val="FF2F92"/>
                </a:solidFill>
              </a:rPr>
              <a:t>@histology436</a:t>
            </a:r>
            <a:endParaRPr lang="en-US" dirty="0">
              <a:solidFill>
                <a:srgbClr val="FF2F92"/>
              </a:solidFill>
            </a:endParaRPr>
          </a:p>
          <a:p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5426" y="5376736"/>
            <a:ext cx="336900" cy="43396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5028" y="5950558"/>
            <a:ext cx="407298" cy="325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902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82309" y="1287690"/>
            <a:ext cx="9209691" cy="762944"/>
          </a:xfrm>
        </p:spPr>
        <p:txBody>
          <a:bodyPr>
            <a:noAutofit/>
          </a:bodyPr>
          <a:lstStyle/>
          <a:p>
            <a:r>
              <a:rPr lang="en-US" sz="7200" b="1" dirty="0">
                <a:solidFill>
                  <a:srgbClr val="FF8AD8"/>
                </a:solidFill>
                <a:ea typeface="+mn-ea"/>
                <a:cs typeface="+mn-cs"/>
              </a:rPr>
              <a:t>Objectives: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82308" y="2112344"/>
            <a:ext cx="7647592" cy="4351338"/>
          </a:xfrm>
        </p:spPr>
        <p:txBody>
          <a:bodyPr>
            <a:normAutofit/>
          </a:bodyPr>
          <a:lstStyle/>
          <a:p>
            <a:pPr>
              <a:buNone/>
              <a:defRPr/>
            </a:pPr>
            <a:r>
              <a:rPr lang="en-US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By the end of this lecture, the student should be able to describe:                      </a:t>
            </a:r>
          </a:p>
          <a:p>
            <a:pPr>
              <a:buFont typeface="Wingdings" panose="05000000000000000000" pitchFamily="2" charset="2"/>
              <a:buChar char="ü"/>
              <a:defRPr/>
            </a:pP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The microscopic structure of the renal cortex and medulla.</a:t>
            </a:r>
          </a:p>
          <a:p>
            <a:pPr>
              <a:buFont typeface="Wingdings" panose="05000000000000000000" pitchFamily="2" charset="2"/>
              <a:buChar char="ü"/>
              <a:defRPr/>
            </a:pP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 The histology of renal corpuscle, proximal and distal tubules, loop of Henle, and collecting tubules &amp; ducts.</a:t>
            </a:r>
          </a:p>
          <a:p>
            <a:pPr>
              <a:buFont typeface="Wingdings" panose="05000000000000000000" pitchFamily="2" charset="2"/>
              <a:buChar char="ü"/>
              <a:defRPr/>
            </a:pP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The histological structure of juxtaglomerular apparatus.</a:t>
            </a:r>
          </a:p>
          <a:p>
            <a:pPr>
              <a:buFont typeface="Wingdings" panose="05000000000000000000" pitchFamily="2" charset="2"/>
              <a:buChar char="ü"/>
              <a:defRPr/>
            </a:pP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The functional structures of the different parts of the kidney.</a:t>
            </a:r>
          </a:p>
          <a:p>
            <a:pPr>
              <a:buFont typeface="Wingdings" panose="05000000000000000000" pitchFamily="2" charset="2"/>
              <a:buChar char="ü"/>
              <a:defRPr/>
            </a:pP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The microscopic structure of the Renal pelvis and ureter.</a:t>
            </a:r>
          </a:p>
          <a:p>
            <a:pPr>
              <a:buFont typeface="Wingdings" panose="05000000000000000000" pitchFamily="2" charset="2"/>
              <a:buChar char="ü"/>
              <a:defRPr/>
            </a:pP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The microscopic structure of the urinary bladder and male and female urethra</a:t>
            </a:r>
            <a:endParaRPr lang="ar-SA" sz="2000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>
              <a:buFont typeface="Wingdings" panose="05000000000000000000" pitchFamily="2" charset="2"/>
              <a:buChar char="ü"/>
              <a:defRPr/>
            </a:pPr>
            <a:endParaRPr lang="ar-SA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0361" r="41184" b="50594"/>
          <a:stretch/>
        </p:blipFill>
        <p:spPr>
          <a:xfrm>
            <a:off x="6036381" y="315662"/>
            <a:ext cx="3101546" cy="627449"/>
          </a:xfrm>
          <a:prstGeom prst="rect">
            <a:avLst/>
          </a:prstGeom>
        </p:spPr>
      </p:pic>
      <p:pic>
        <p:nvPicPr>
          <p:cNvPr id="6" name="Picture 5" descr="Trachea-02.jpg"/>
          <p:cNvPicPr>
            <a:picLocks noGrp="1" noChangeAspect="1"/>
          </p:cNvPicPr>
          <p:nvPr isPhoto="1"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766"/>
            <a:ext cx="286183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54624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105400" y="0"/>
            <a:ext cx="2179320" cy="721995"/>
          </a:xfrm>
        </p:spPr>
        <p:txBody>
          <a:bodyPr>
            <a:normAutofit fontScale="90000"/>
          </a:bodyPr>
          <a:lstStyle/>
          <a:p>
            <a:r>
              <a:rPr lang="en-GB" sz="3600" b="1" dirty="0">
                <a:solidFill>
                  <a:srgbClr val="FF2F92"/>
                </a:solidFill>
              </a:rPr>
              <a:t>KIDENY</a:t>
            </a:r>
            <a:r>
              <a:rPr lang="en-GB" sz="5400" b="1" dirty="0">
                <a:solidFill>
                  <a:srgbClr val="FF2F92"/>
                </a:solidFill>
              </a:rPr>
              <a:t> </a:t>
            </a:r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4069110210"/>
              </p:ext>
            </p:extLst>
          </p:nvPr>
        </p:nvGraphicFramePr>
        <p:xfrm>
          <a:off x="279400" y="58843"/>
          <a:ext cx="3952240" cy="20516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Graphic 6" descr="Arrow: Slight curve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 rot="5400000">
            <a:off x="680720" y="2102696"/>
            <a:ext cx="690880" cy="690880"/>
          </a:xfrm>
          <a:prstGeom prst="rect">
            <a:avLst/>
          </a:prstGeom>
        </p:spPr>
      </p:pic>
      <p:pic>
        <p:nvPicPr>
          <p:cNvPr id="8" name="Graphic 7" descr="Arrow: Slight curve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 rot="5400000">
            <a:off x="2783840" y="2122592"/>
            <a:ext cx="680720" cy="68072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-35560" y="2778336"/>
            <a:ext cx="20929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en-US" sz="1200" b="1" dirty="0">
                <a:latin typeface="+mj-lt"/>
                <a:cs typeface="Times New Roman" pitchFamily="18" charset="0"/>
              </a:rPr>
              <a:t>Dark brown and granular.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854200" y="2768176"/>
            <a:ext cx="38506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sz="1200" b="1" dirty="0">
                <a:latin typeface="+mj-lt"/>
              </a:rPr>
              <a:t>The </a:t>
            </a:r>
            <a:r>
              <a:rPr lang="en-GB" sz="1200" b="1" u="sng" dirty="0">
                <a:solidFill>
                  <a:srgbClr val="FF0000"/>
                </a:solidFill>
                <a:latin typeface="+mj-lt"/>
              </a:rPr>
              <a:t>base</a:t>
            </a:r>
            <a:r>
              <a:rPr lang="en-GB" sz="12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GB" sz="1200" b="1" dirty="0">
                <a:latin typeface="+mj-lt"/>
              </a:rPr>
              <a:t>of pyramid is </a:t>
            </a:r>
            <a:r>
              <a:rPr lang="en-GB" sz="1200" b="1" u="sng" dirty="0">
                <a:solidFill>
                  <a:srgbClr val="FF0000"/>
                </a:solidFill>
                <a:latin typeface="+mj-lt"/>
              </a:rPr>
              <a:t>toward the cortex </a:t>
            </a:r>
          </a:p>
          <a:p>
            <a:r>
              <a:rPr lang="en-GB" sz="1200" b="1" dirty="0">
                <a:latin typeface="+mj-lt"/>
              </a:rPr>
              <a:t>     (cortico-medullary border)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sz="1200" b="1" dirty="0">
                <a:latin typeface="+mj-lt"/>
              </a:rPr>
              <a:t>The </a:t>
            </a:r>
            <a:r>
              <a:rPr lang="en-GB" sz="1200" b="1" u="sng" dirty="0">
                <a:solidFill>
                  <a:srgbClr val="FF0000"/>
                </a:solidFill>
                <a:latin typeface="+mj-lt"/>
              </a:rPr>
              <a:t>apex </a:t>
            </a:r>
            <a:r>
              <a:rPr lang="en-GB" sz="1200" b="1" dirty="0">
                <a:solidFill>
                  <a:srgbClr val="FF0000"/>
                </a:solidFill>
                <a:latin typeface="+mj-lt"/>
              </a:rPr>
              <a:t>(renal papilla) </a:t>
            </a:r>
            <a:r>
              <a:rPr lang="en-GB" sz="1200" b="1" dirty="0">
                <a:latin typeface="+mj-lt"/>
              </a:rPr>
              <a:t>toward </a:t>
            </a:r>
            <a:r>
              <a:rPr lang="en-GB" sz="1200" b="1" dirty="0">
                <a:solidFill>
                  <a:srgbClr val="FF0000"/>
                </a:solidFill>
                <a:latin typeface="+mj-lt"/>
              </a:rPr>
              <a:t>the </a:t>
            </a:r>
            <a:r>
              <a:rPr lang="en-GB" sz="1200" b="1" u="sng" dirty="0">
                <a:solidFill>
                  <a:srgbClr val="FF0000"/>
                </a:solidFill>
                <a:latin typeface="+mj-lt"/>
              </a:rPr>
              <a:t>hilum</a:t>
            </a:r>
            <a:r>
              <a:rPr lang="en-GB" sz="1200" b="1" dirty="0">
                <a:latin typeface="+mj-lt"/>
              </a:rPr>
              <a:t>, it is perforated by 12 openings of the </a:t>
            </a:r>
            <a:r>
              <a:rPr lang="en-GB" sz="1200" b="1" u="sng" dirty="0">
                <a:latin typeface="+mj-lt"/>
              </a:rPr>
              <a:t>ducts of Bellini </a:t>
            </a:r>
            <a:r>
              <a:rPr lang="en-GB" sz="1200" b="1" dirty="0">
                <a:latin typeface="+mj-lt"/>
              </a:rPr>
              <a:t>in region called </a:t>
            </a:r>
            <a:r>
              <a:rPr lang="en-GB" sz="1200" b="1" u="sng" dirty="0">
                <a:latin typeface="+mj-lt"/>
              </a:rPr>
              <a:t>area </a:t>
            </a:r>
            <a:r>
              <a:rPr lang="en-GB" sz="1200" b="1" u="sng" dirty="0" err="1">
                <a:latin typeface="+mj-lt"/>
              </a:rPr>
              <a:t>cribrosa</a:t>
            </a:r>
            <a:r>
              <a:rPr lang="en-GB" sz="1200" b="1" u="sng" dirty="0">
                <a:latin typeface="+mj-lt"/>
              </a:rPr>
              <a:t> </a:t>
            </a:r>
            <a:r>
              <a:rPr lang="en-GB" sz="1200" b="1" dirty="0">
                <a:latin typeface="+mj-lt"/>
              </a:rPr>
              <a:t>. </a:t>
            </a:r>
            <a:endParaRPr lang="en-GB" sz="1200" b="1" dirty="0" smtClean="0">
              <a:latin typeface="+mj-lt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sz="1200" b="1" dirty="0" smtClean="0">
                <a:latin typeface="+mj-lt"/>
              </a:rPr>
              <a:t>The </a:t>
            </a:r>
            <a:r>
              <a:rPr lang="en-GB" sz="1200" b="1" dirty="0">
                <a:latin typeface="+mj-lt"/>
              </a:rPr>
              <a:t>apex is surrounded by a </a:t>
            </a:r>
            <a:r>
              <a:rPr lang="en-GB" sz="1200" b="1" u="sng" dirty="0">
                <a:latin typeface="+mj-lt"/>
              </a:rPr>
              <a:t>minor calyx</a:t>
            </a:r>
            <a:r>
              <a:rPr lang="en-GB" sz="1200" b="1" dirty="0">
                <a:latin typeface="+mj-lt"/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sz="12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GB" sz="1200" b="1" u="sng" dirty="0">
                <a:solidFill>
                  <a:srgbClr val="FF0000"/>
                </a:solidFill>
                <a:latin typeface="+mj-lt"/>
              </a:rPr>
              <a:t>3 or 4 minor calyces </a:t>
            </a:r>
            <a:r>
              <a:rPr lang="en-GB" sz="1200" b="1" dirty="0">
                <a:latin typeface="+mj-lt"/>
              </a:rPr>
              <a:t>join to form 3 or 4 major calyces that form renal pelvis.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sz="1200" b="1" dirty="0">
                <a:latin typeface="+mj-lt"/>
              </a:rPr>
              <a:t>Pyramids are separated by cortical columns of </a:t>
            </a:r>
            <a:r>
              <a:rPr lang="en-GB" sz="1200" b="1" u="sng" dirty="0" err="1">
                <a:latin typeface="+mj-lt"/>
              </a:rPr>
              <a:t>Bertin</a:t>
            </a:r>
            <a:r>
              <a:rPr lang="en-GB" sz="1200" b="1" u="sng" dirty="0">
                <a:latin typeface="+mj-lt"/>
              </a:rPr>
              <a:t>.</a:t>
            </a:r>
          </a:p>
          <a:p>
            <a:endParaRPr lang="en-GB" sz="1200" b="1" dirty="0">
              <a:latin typeface="+mj-lt"/>
            </a:endParaRPr>
          </a:p>
        </p:txBody>
      </p:sp>
      <p:pic>
        <p:nvPicPr>
          <p:cNvPr id="13" name="Picture 12" descr="Junqueira's Basic Histology Text and Atlas, 13th ED.pdf - Adobe Acrobat Reader DC"/>
          <p:cNvPicPr>
            <a:picLocks noChangeAspect="1"/>
          </p:cNvPicPr>
          <p:nvPr/>
        </p:nvPicPr>
        <p:blipFill rotWithShape="1">
          <a:blip r:embed="rId9"/>
          <a:srcRect l="18667" t="34548" r="39625" b="12336"/>
          <a:stretch/>
        </p:blipFill>
        <p:spPr>
          <a:xfrm>
            <a:off x="279400" y="4528792"/>
            <a:ext cx="3408680" cy="2329208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518160" y="4852086"/>
            <a:ext cx="599440" cy="16256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/>
          <p:cNvSpPr/>
          <p:nvPr/>
        </p:nvSpPr>
        <p:spPr>
          <a:xfrm>
            <a:off x="508000" y="4593628"/>
            <a:ext cx="599440" cy="16256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/>
          <p:cNvSpPr/>
          <p:nvPr/>
        </p:nvSpPr>
        <p:spPr>
          <a:xfrm>
            <a:off x="528320" y="5110124"/>
            <a:ext cx="599440" cy="16256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 17"/>
          <p:cNvSpPr/>
          <p:nvPr/>
        </p:nvSpPr>
        <p:spPr>
          <a:xfrm>
            <a:off x="528320" y="5693396"/>
            <a:ext cx="599440" cy="16256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19" name="Diagram 18"/>
          <p:cNvGraphicFramePr/>
          <p:nvPr>
            <p:extLst>
              <p:ext uri="{D42A27DB-BD31-4B8C-83A1-F6EECF244321}">
                <p14:modId xmlns:p14="http://schemas.microsoft.com/office/powerpoint/2010/main" val="339209075"/>
              </p:ext>
            </p:extLst>
          </p:nvPr>
        </p:nvGraphicFramePr>
        <p:xfrm>
          <a:off x="7112000" y="108186"/>
          <a:ext cx="6096000" cy="33677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sp>
        <p:nvSpPr>
          <p:cNvPr id="20" name="Thought Bubble: Cloud 19"/>
          <p:cNvSpPr/>
          <p:nvPr/>
        </p:nvSpPr>
        <p:spPr>
          <a:xfrm>
            <a:off x="7284720" y="0"/>
            <a:ext cx="1605280" cy="926677"/>
          </a:xfrm>
          <a:prstGeom prst="cloudCallout">
            <a:avLst>
              <a:gd name="adj1" fmla="val 76642"/>
              <a:gd name="adj2" fmla="val 1579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b="1" dirty="0">
                <a:solidFill>
                  <a:schemeClr val="tx1"/>
                </a:solidFill>
                <a:latin typeface="+mj-lt"/>
              </a:rPr>
              <a:t>it’s the </a:t>
            </a:r>
            <a:r>
              <a:rPr lang="en-GB" sz="1100" b="1" dirty="0">
                <a:solidFill>
                  <a:srgbClr val="FF0000"/>
                </a:solidFill>
                <a:latin typeface="+mj-lt"/>
              </a:rPr>
              <a:t>functional unit </a:t>
            </a:r>
            <a:r>
              <a:rPr lang="en-GB" sz="1100" b="1" dirty="0">
                <a:solidFill>
                  <a:schemeClr val="tx1"/>
                </a:solidFill>
                <a:latin typeface="+mj-lt"/>
              </a:rPr>
              <a:t>of the kidney</a:t>
            </a:r>
            <a:endParaRPr lang="en-GB" sz="1100" b="1" dirty="0">
              <a:latin typeface="+mj-lt"/>
            </a:endParaRPr>
          </a:p>
        </p:txBody>
      </p:sp>
      <p:pic>
        <p:nvPicPr>
          <p:cNvPr id="21" name="Graphic 20" descr="Arrow: Slight curve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 rot="5400000">
            <a:off x="8214473" y="1579767"/>
            <a:ext cx="812574" cy="680720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6949440" y="2308217"/>
            <a:ext cx="32054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ü"/>
            </a:pPr>
            <a:r>
              <a:rPr lang="en-GB" sz="1200" b="1" dirty="0">
                <a:latin typeface="+mj-lt"/>
              </a:rPr>
              <a:t>The tubules are densely packed.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en-GB" sz="1200" b="1" dirty="0">
                <a:latin typeface="+mj-lt"/>
              </a:rPr>
              <a:t>The tubules are separated by</a:t>
            </a:r>
          </a:p>
          <a:p>
            <a:r>
              <a:rPr lang="en-GB" sz="1200" b="1" dirty="0">
                <a:latin typeface="+mj-lt"/>
              </a:rPr>
              <a:t> thin stroma and basal lamina.</a:t>
            </a:r>
          </a:p>
          <a:p>
            <a:endParaRPr lang="en-GB" sz="1200" b="1" dirty="0">
              <a:latin typeface="+mj-lt"/>
            </a:endParaRPr>
          </a:p>
        </p:txBody>
      </p:sp>
      <p:sp>
        <p:nvSpPr>
          <p:cNvPr id="24" name="Thought Bubble: Cloud 23"/>
          <p:cNvSpPr/>
          <p:nvPr/>
        </p:nvSpPr>
        <p:spPr>
          <a:xfrm>
            <a:off x="10492740" y="58844"/>
            <a:ext cx="1699260" cy="1025842"/>
          </a:xfrm>
          <a:prstGeom prst="cloudCallout">
            <a:avLst>
              <a:gd name="adj1" fmla="val -28141"/>
              <a:gd name="adj2" fmla="val 66336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900" b="1" dirty="0">
                <a:solidFill>
                  <a:schemeClr val="tx1"/>
                </a:solidFill>
                <a:latin typeface="+mj-lt"/>
              </a:rPr>
              <a:t>There are two </a:t>
            </a:r>
            <a:r>
              <a:rPr lang="en-GB" sz="900" b="1" dirty="0" err="1">
                <a:solidFill>
                  <a:schemeClr val="tx1"/>
                </a:solidFill>
                <a:latin typeface="+mj-lt"/>
              </a:rPr>
              <a:t>typres</a:t>
            </a:r>
            <a:r>
              <a:rPr lang="en-GB" sz="900" b="1" dirty="0">
                <a:solidFill>
                  <a:schemeClr val="tx1"/>
                </a:solidFill>
                <a:latin typeface="+mj-lt"/>
              </a:rPr>
              <a:t> of </a:t>
            </a:r>
            <a:r>
              <a:rPr lang="en-GB" sz="900" b="1" u="sng" dirty="0">
                <a:solidFill>
                  <a:schemeClr val="tx1"/>
                </a:solidFill>
                <a:latin typeface="+mj-lt"/>
              </a:rPr>
              <a:t>nephrons</a:t>
            </a:r>
            <a:r>
              <a:rPr lang="en-GB" sz="900" b="1" dirty="0">
                <a:solidFill>
                  <a:schemeClr val="tx1"/>
                </a:solidFill>
                <a:latin typeface="+mj-lt"/>
              </a:rPr>
              <a:t>:</a:t>
            </a:r>
          </a:p>
          <a:p>
            <a:pPr marL="171450" indent="-171450" algn="ctr">
              <a:buFont typeface="Wingdings" panose="05000000000000000000" pitchFamily="2" charset="2"/>
              <a:buChar char="ü"/>
            </a:pPr>
            <a:r>
              <a:rPr lang="en-GB" sz="900" b="1" dirty="0">
                <a:solidFill>
                  <a:schemeClr val="tx1"/>
                </a:solidFill>
                <a:latin typeface="+mj-lt"/>
              </a:rPr>
              <a:t>cortical </a:t>
            </a:r>
          </a:p>
          <a:p>
            <a:pPr marL="171450" indent="-171450" algn="ctr">
              <a:buFont typeface="Wingdings" panose="05000000000000000000" pitchFamily="2" charset="2"/>
              <a:buChar char="ü"/>
            </a:pPr>
            <a:r>
              <a:rPr lang="en-GB" sz="900" b="1" dirty="0">
                <a:solidFill>
                  <a:schemeClr val="tx1"/>
                </a:solidFill>
                <a:latin typeface="+mj-lt"/>
              </a:rPr>
              <a:t>juxtamedullary</a:t>
            </a:r>
            <a:endParaRPr lang="en-GB" sz="900" b="1" dirty="0">
              <a:latin typeface="+mj-lt"/>
            </a:endParaRPr>
          </a:p>
        </p:txBody>
      </p:sp>
      <p:pic>
        <p:nvPicPr>
          <p:cNvPr id="26" name="Picture 25" descr="Junqueira's Basic Histology Text and Atlas, 13th ED.pdf - Adobe Acrobat Reader DC"/>
          <p:cNvPicPr>
            <a:picLocks noChangeAspect="1"/>
          </p:cNvPicPr>
          <p:nvPr/>
        </p:nvPicPr>
        <p:blipFill rotWithShape="1">
          <a:blip r:embed="rId15"/>
          <a:srcRect l="20167" t="19948" r="19917" b="1155"/>
          <a:stretch/>
        </p:blipFill>
        <p:spPr>
          <a:xfrm>
            <a:off x="7284720" y="3515360"/>
            <a:ext cx="4731104" cy="3342640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7284720" y="5030690"/>
            <a:ext cx="457200" cy="20170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Rectangle 27"/>
          <p:cNvSpPr/>
          <p:nvPr/>
        </p:nvSpPr>
        <p:spPr>
          <a:xfrm>
            <a:off x="11013440" y="5272684"/>
            <a:ext cx="558800" cy="18138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Rectangle 28"/>
          <p:cNvSpPr/>
          <p:nvPr/>
        </p:nvSpPr>
        <p:spPr>
          <a:xfrm>
            <a:off x="11704320" y="5583126"/>
            <a:ext cx="386080" cy="27283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Rectangle 29"/>
          <p:cNvSpPr/>
          <p:nvPr/>
        </p:nvSpPr>
        <p:spPr>
          <a:xfrm>
            <a:off x="11005008" y="4756188"/>
            <a:ext cx="699312" cy="20170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Rectangle 30"/>
          <p:cNvSpPr/>
          <p:nvPr/>
        </p:nvSpPr>
        <p:spPr>
          <a:xfrm>
            <a:off x="10943184" y="5043024"/>
            <a:ext cx="699312" cy="20170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33263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5761751"/>
              </p:ext>
            </p:extLst>
          </p:nvPr>
        </p:nvGraphicFramePr>
        <p:xfrm>
          <a:off x="131884" y="654332"/>
          <a:ext cx="4415956" cy="527111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1595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60694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2000" b="1" kern="1200" dirty="0">
                          <a:ln>
                            <a:noFill/>
                          </a:ln>
                          <a:solidFill>
                            <a:srgbClr val="FF2F92"/>
                          </a:solidFill>
                          <a:latin typeface="+mj-lt"/>
                          <a:ea typeface="+mn-ea"/>
                          <a:cs typeface="+mn-cs"/>
                        </a:rPr>
                        <a:t>Renal</a:t>
                      </a:r>
                      <a:r>
                        <a:rPr lang="en-US" altLang="en-US" sz="2000" b="1" kern="120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2000" b="1" kern="1200" dirty="0">
                          <a:ln>
                            <a:noFill/>
                          </a:ln>
                          <a:solidFill>
                            <a:srgbClr val="FF2F92"/>
                          </a:solidFill>
                          <a:latin typeface="+mj-lt"/>
                          <a:ea typeface="+mn-ea"/>
                          <a:cs typeface="+mn-cs"/>
                        </a:rPr>
                        <a:t>Corpuscle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07885">
                <a:tc>
                  <a:txBody>
                    <a:bodyPr/>
                    <a:lstStyle/>
                    <a:p>
                      <a:pPr algn="ctr"/>
                      <a:r>
                        <a:rPr lang="en-US" sz="1800" b="1" kern="1200" dirty="0" smtClean="0">
                          <a:ln>
                            <a:noFill/>
                          </a:ln>
                          <a:solidFill>
                            <a:srgbClr val="FF8AD8"/>
                          </a:solidFill>
                          <a:latin typeface="+mn-lt"/>
                          <a:ea typeface="+mn-ea"/>
                          <a:cs typeface="+mn-cs"/>
                        </a:rPr>
                        <a:t>Contains: </a:t>
                      </a:r>
                      <a:endParaRPr lang="en-US" sz="1800" b="1" kern="1200" dirty="0">
                        <a:ln>
                          <a:noFill/>
                        </a:ln>
                        <a:solidFill>
                          <a:srgbClr val="FF8AD8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259481">
                <a:tc>
                  <a:txBody>
                    <a:bodyPr/>
                    <a:lstStyle/>
                    <a:p>
                      <a:pPr algn="l"/>
                      <a:r>
                        <a:rPr lang="en-US" sz="1800" b="1" kern="120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latin typeface="+mj-lt"/>
                          <a:ea typeface="+mn-ea"/>
                          <a:cs typeface="+mn-cs"/>
                        </a:rPr>
                        <a:t>Glomerulus : </a:t>
                      </a:r>
                      <a:r>
                        <a:rPr lang="en-US" sz="1800" b="1" u="sng" kern="12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tuft</a:t>
                      </a:r>
                      <a:r>
                        <a:rPr lang="en-US" sz="1800" b="1" u="none" kern="12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000" b="1" u="none" kern="1200" dirty="0">
                          <a:ln>
                            <a:noFill/>
                          </a:ln>
                          <a:solidFill>
                            <a:schemeClr val="bg1">
                              <a:lumMod val="65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(collection) </a:t>
                      </a:r>
                      <a:r>
                        <a:rPr lang="en-US" sz="1800" b="1" u="none" kern="12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of</a:t>
                      </a:r>
                      <a:r>
                        <a:rPr lang="en-US" sz="1800" b="1" kern="12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  fenestrated capillaries "without diaphragm”.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 dirty="0">
                          <a:ln>
                            <a:noFill/>
                          </a:ln>
                          <a:solidFill>
                            <a:srgbClr val="008F00"/>
                          </a:solidFill>
                          <a:latin typeface="+mn-lt"/>
                          <a:ea typeface="+mn-ea"/>
                          <a:cs typeface="+mn-cs"/>
                        </a:rPr>
                        <a:t>Partially covered by visceral layer of </a:t>
                      </a:r>
                      <a:r>
                        <a:rPr lang="en-US" sz="1400" b="1" u="sng" kern="1200" dirty="0">
                          <a:ln>
                            <a:noFill/>
                          </a:ln>
                          <a:solidFill>
                            <a:srgbClr val="008F00"/>
                          </a:solidFill>
                          <a:latin typeface="+mn-lt"/>
                          <a:ea typeface="+mn-ea"/>
                          <a:cs typeface="+mn-cs"/>
                        </a:rPr>
                        <a:t>Bowman’s </a:t>
                      </a:r>
                      <a:r>
                        <a:rPr lang="en-US" sz="1400" b="1" u="sng" kern="1200" dirty="0" smtClean="0">
                          <a:ln>
                            <a:noFill/>
                          </a:ln>
                          <a:solidFill>
                            <a:srgbClr val="008F00"/>
                          </a:solidFill>
                          <a:latin typeface="+mn-lt"/>
                          <a:ea typeface="+mn-ea"/>
                          <a:cs typeface="+mn-cs"/>
                        </a:rPr>
                        <a:t>capsule.</a:t>
                      </a:r>
                      <a:endParaRPr lang="en-US" sz="1400" b="1" u="none" kern="1200" dirty="0">
                        <a:ln>
                          <a:noFill/>
                        </a:ln>
                        <a:solidFill>
                          <a:srgbClr val="008F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63732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latin typeface="+mj-lt"/>
                          <a:ea typeface="+mn-ea"/>
                          <a:cs typeface="+mn-cs"/>
                        </a:rPr>
                        <a:t>Bowman’s capsule : </a:t>
                      </a:r>
                      <a:r>
                        <a:rPr lang="en-US" sz="1800" b="1" kern="12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(Parietal layer, urinary  space ,and visceral layer or </a:t>
                      </a:r>
                      <a:r>
                        <a:rPr lang="en-US" sz="1800" b="1" kern="120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latin typeface="+mj-lt"/>
                          <a:ea typeface="+mn-ea"/>
                          <a:cs typeface="+mn-cs"/>
                        </a:rPr>
                        <a:t>podocytes</a:t>
                      </a:r>
                      <a:r>
                        <a:rPr lang="en-US" sz="1800" b="1" kern="12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).</a:t>
                      </a:r>
                    </a:p>
                    <a:p>
                      <a:pPr algn="l"/>
                      <a:r>
                        <a:rPr lang="en-US" sz="1200" b="1" kern="1200" dirty="0" smtClean="0">
                          <a:ln>
                            <a:noFill/>
                          </a:ln>
                          <a:solidFill>
                            <a:srgbClr val="008F00"/>
                          </a:solidFill>
                          <a:latin typeface="+mn-lt"/>
                          <a:ea typeface="+mn-ea"/>
                          <a:cs typeface="+mn-cs"/>
                        </a:rPr>
                        <a:t>Visceral layer: </a:t>
                      </a:r>
                      <a:r>
                        <a:rPr lang="en-US" sz="1200" b="1" kern="1200" dirty="0">
                          <a:ln>
                            <a:noFill/>
                          </a:ln>
                          <a:solidFill>
                            <a:srgbClr val="008F00"/>
                          </a:solidFill>
                          <a:latin typeface="+mn-lt"/>
                          <a:ea typeface="+mn-ea"/>
                          <a:cs typeface="+mn-cs"/>
                        </a:rPr>
                        <a:t>near to glomerulus and cover some parts of </a:t>
                      </a:r>
                      <a:r>
                        <a:rPr lang="en-US" sz="1200" b="1" kern="1200" dirty="0" smtClean="0">
                          <a:ln>
                            <a:noFill/>
                          </a:ln>
                          <a:solidFill>
                            <a:srgbClr val="008F00"/>
                          </a:solidFill>
                          <a:latin typeface="+mn-lt"/>
                          <a:ea typeface="+mn-ea"/>
                          <a:cs typeface="+mn-cs"/>
                        </a:rPr>
                        <a:t>it.</a:t>
                      </a:r>
                      <a:endParaRPr lang="en-US" sz="1200" b="1" kern="1200" dirty="0">
                        <a:ln>
                          <a:noFill/>
                        </a:ln>
                        <a:solidFill>
                          <a:srgbClr val="008F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l"/>
                      <a:r>
                        <a:rPr lang="en-US" sz="1200" b="1" kern="1200" dirty="0">
                          <a:ln>
                            <a:noFill/>
                          </a:ln>
                          <a:solidFill>
                            <a:srgbClr val="008F00"/>
                          </a:solidFill>
                          <a:latin typeface="+mn-lt"/>
                          <a:ea typeface="+mn-ea"/>
                          <a:cs typeface="+mn-cs"/>
                        </a:rPr>
                        <a:t>Parietal </a:t>
                      </a:r>
                      <a:r>
                        <a:rPr lang="en-US" sz="1200" b="1" kern="1200" dirty="0" smtClean="0">
                          <a:ln>
                            <a:noFill/>
                          </a:ln>
                          <a:solidFill>
                            <a:srgbClr val="008F00"/>
                          </a:solidFill>
                          <a:latin typeface="+mn-lt"/>
                          <a:ea typeface="+mn-ea"/>
                          <a:cs typeface="+mn-cs"/>
                        </a:rPr>
                        <a:t>layer: </a:t>
                      </a:r>
                      <a:r>
                        <a:rPr lang="en-US" sz="1200" b="1" kern="1200" dirty="0">
                          <a:ln>
                            <a:noFill/>
                          </a:ln>
                          <a:solidFill>
                            <a:srgbClr val="008F00"/>
                          </a:solidFill>
                          <a:latin typeface="+mn-lt"/>
                          <a:ea typeface="+mn-ea"/>
                          <a:cs typeface="+mn-cs"/>
                        </a:rPr>
                        <a:t>layer which is far from </a:t>
                      </a:r>
                      <a:r>
                        <a:rPr lang="en-US" sz="1200" b="1" kern="1200" dirty="0" smtClean="0">
                          <a:ln>
                            <a:noFill/>
                          </a:ln>
                          <a:solidFill>
                            <a:srgbClr val="008F00"/>
                          </a:solidFill>
                          <a:latin typeface="+mn-lt"/>
                          <a:ea typeface="+mn-ea"/>
                          <a:cs typeface="+mn-cs"/>
                        </a:rPr>
                        <a:t>glomerulus.  </a:t>
                      </a:r>
                      <a:endParaRPr lang="en-US" sz="1200" b="1" kern="1200" dirty="0">
                        <a:ln>
                          <a:noFill/>
                        </a:ln>
                        <a:solidFill>
                          <a:srgbClr val="008F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25948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latin typeface="+mj-lt"/>
                          <a:ea typeface="+mn-ea"/>
                          <a:cs typeface="+mn-cs"/>
                        </a:rPr>
                        <a:t>Mesangial cells</a:t>
                      </a:r>
                      <a:r>
                        <a:rPr lang="en-US" sz="1800" b="1" kern="120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latin typeface="+mj-lt"/>
                          <a:ea typeface="+mn-ea"/>
                          <a:cs typeface="+mn-cs"/>
                        </a:rPr>
                        <a:t> : </a:t>
                      </a:r>
                      <a:r>
                        <a:rPr lang="en-US" sz="1800" b="1" kern="12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(intra-glomerular cells).</a:t>
                      </a:r>
                    </a:p>
                    <a:p>
                      <a:pPr algn="l"/>
                      <a:r>
                        <a:rPr lang="en-US" sz="1400" b="1" kern="1200" dirty="0">
                          <a:ln>
                            <a:noFill/>
                          </a:ln>
                          <a:solidFill>
                            <a:srgbClr val="008F00"/>
                          </a:solidFill>
                          <a:latin typeface="+mn-lt"/>
                          <a:ea typeface="+mn-ea"/>
                          <a:cs typeface="+mn-cs"/>
                        </a:rPr>
                        <a:t>Mesangial</a:t>
                      </a:r>
                      <a:r>
                        <a:rPr lang="en-US" sz="1400" b="1" kern="120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b="1" kern="1200" dirty="0">
                          <a:ln>
                            <a:noFill/>
                          </a:ln>
                          <a:solidFill>
                            <a:srgbClr val="008F00"/>
                          </a:solidFill>
                          <a:latin typeface="+mn-lt"/>
                          <a:ea typeface="+mn-ea"/>
                          <a:cs typeface="+mn-cs"/>
                        </a:rPr>
                        <a:t>cells with its matrix called </a:t>
                      </a:r>
                      <a:r>
                        <a:rPr lang="en-US" sz="1400" b="1" u="sng" kern="1200" dirty="0" err="1">
                          <a:ln>
                            <a:noFill/>
                          </a:ln>
                          <a:solidFill>
                            <a:srgbClr val="008F00"/>
                          </a:solidFill>
                          <a:latin typeface="+mn-lt"/>
                          <a:ea typeface="+mn-ea"/>
                          <a:cs typeface="+mn-cs"/>
                        </a:rPr>
                        <a:t>mesangium</a:t>
                      </a:r>
                      <a:r>
                        <a:rPr lang="en-US" sz="16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r>
                        <a:rPr lang="en-US" sz="1400" b="1" kern="1200" dirty="0">
                          <a:ln>
                            <a:noFill/>
                          </a:ln>
                          <a:solidFill>
                            <a:srgbClr val="008F00"/>
                          </a:solidFill>
                          <a:latin typeface="+mn-lt"/>
                          <a:ea typeface="+mn-ea"/>
                          <a:cs typeface="+mn-cs"/>
                        </a:rPr>
                        <a:t>which support the glomerulus </a:t>
                      </a:r>
                      <a:endParaRPr lang="en-US" sz="1400" b="1" kern="120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4637902" y="96687"/>
            <a:ext cx="277108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3200" b="1" dirty="0">
                <a:solidFill>
                  <a:srgbClr val="FF2F92"/>
                </a:solidFill>
                <a:latin typeface="+mj-lt"/>
              </a:rPr>
              <a:t>Renal</a:t>
            </a:r>
            <a:r>
              <a:rPr lang="en-US" altLang="en-US" sz="3200" b="1" dirty="0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200" b="1" dirty="0">
                <a:solidFill>
                  <a:srgbClr val="FF2F92"/>
                </a:solidFill>
                <a:latin typeface="+mj-lt"/>
              </a:rPr>
              <a:t>Corpuscle</a:t>
            </a:r>
            <a:endParaRPr lang="ar-SA" sz="3200" b="1" dirty="0">
              <a:solidFill>
                <a:srgbClr val="FF2F92"/>
              </a:solidFill>
              <a:latin typeface="+mj-lt"/>
            </a:endParaRPr>
          </a:p>
        </p:txBody>
      </p:sp>
      <p:pic>
        <p:nvPicPr>
          <p:cNvPr id="4" name="Picture 4" descr="19996F2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6" t="46078" r="29288" b="33333"/>
          <a:stretch>
            <a:fillRect/>
          </a:stretch>
        </p:blipFill>
        <p:spPr bwMode="auto">
          <a:xfrm>
            <a:off x="6284500" y="4940217"/>
            <a:ext cx="5759639" cy="1878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Junqueira's Basic Histology Text and Atlas, 13th ED.pdf - Adobe Acrobat Reader DC"/>
          <p:cNvPicPr>
            <a:picLocks noChangeAspect="1"/>
          </p:cNvPicPr>
          <p:nvPr/>
        </p:nvPicPr>
        <p:blipFill rotWithShape="1">
          <a:blip r:embed="rId3"/>
          <a:srcRect l="10070" t="44641" r="40358" b="4519"/>
          <a:stretch/>
        </p:blipFill>
        <p:spPr>
          <a:xfrm>
            <a:off x="4693291" y="1122386"/>
            <a:ext cx="6979015" cy="3840480"/>
          </a:xfrm>
          <a:prstGeom prst="rect">
            <a:avLst/>
          </a:prstGeom>
          <a:ln>
            <a:solidFill>
              <a:srgbClr val="FFFFFF"/>
            </a:solidFill>
          </a:ln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1" name="Ink 10"/>
              <p14:cNvContentPartPr/>
              <p14:nvPr/>
            </p14:nvContentPartPr>
            <p14:xfrm>
              <a:off x="3839440" y="1087120"/>
              <a:ext cx="478800" cy="643440"/>
            </p14:xfrm>
          </p:contentPart>
        </mc:Choice>
        <mc:Fallback xmlns="">
          <p:pic>
            <p:nvPicPr>
              <p:cNvPr id="11" name="Ink 10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815320" y="1039231"/>
                <a:ext cx="526320" cy="739218"/>
              </a:xfrm>
              <a:prstGeom prst="rect">
                <a:avLst/>
              </a:prstGeom>
            </p:spPr>
          </p:pic>
        </mc:Fallback>
      </mc:AlternateContent>
      <p:sp>
        <p:nvSpPr>
          <p:cNvPr id="16" name="Rectangle 15"/>
          <p:cNvSpPr/>
          <p:nvPr/>
        </p:nvSpPr>
        <p:spPr>
          <a:xfrm>
            <a:off x="4978400" y="3190240"/>
            <a:ext cx="975360" cy="213360"/>
          </a:xfrm>
          <a:prstGeom prst="rect">
            <a:avLst/>
          </a:prstGeom>
          <a:noFill/>
          <a:ln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noFill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581816" y="1511460"/>
            <a:ext cx="1423482" cy="213360"/>
          </a:xfrm>
          <a:prstGeom prst="rect">
            <a:avLst/>
          </a:prstGeom>
          <a:noFill/>
          <a:ln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noFill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7437222" y="1097280"/>
            <a:ext cx="1491154" cy="396160"/>
          </a:xfrm>
          <a:prstGeom prst="rect">
            <a:avLst/>
          </a:prstGeom>
          <a:noFill/>
          <a:ln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noFill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8097520" y="4439919"/>
            <a:ext cx="1066800" cy="319535"/>
          </a:xfrm>
          <a:prstGeom prst="rect">
            <a:avLst/>
          </a:prstGeom>
          <a:noFill/>
          <a:ln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noFill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932680" y="3403601"/>
            <a:ext cx="1649136" cy="566672"/>
          </a:xfrm>
          <a:prstGeom prst="rect">
            <a:avLst/>
          </a:prstGeom>
          <a:noFill/>
          <a:ln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19822530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3437520"/>
              </p:ext>
            </p:extLst>
          </p:nvPr>
        </p:nvGraphicFramePr>
        <p:xfrm>
          <a:off x="189141" y="1000127"/>
          <a:ext cx="5734016" cy="49732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9041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74360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60022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>
                          <a:ln>
                            <a:noFill/>
                          </a:ln>
                          <a:solidFill>
                            <a:srgbClr val="FF2F92"/>
                          </a:solidFill>
                          <a:latin typeface="+mj-lt"/>
                          <a:ea typeface="+mn-ea"/>
                          <a:cs typeface="+mn-cs"/>
                        </a:rPr>
                        <a:t>Glomerular</a:t>
                      </a:r>
                      <a:r>
                        <a:rPr lang="en-US" sz="1800" b="1" kern="1200" dirty="0">
                          <a:solidFill>
                            <a:srgbClr val="FF2F92"/>
                          </a:solidFill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1" kern="1200" dirty="0">
                          <a:ln>
                            <a:noFill/>
                          </a:ln>
                          <a:solidFill>
                            <a:srgbClr val="FF2F92"/>
                          </a:solidFill>
                          <a:latin typeface="+mj-lt"/>
                          <a:ea typeface="+mn-ea"/>
                          <a:cs typeface="+mn-cs"/>
                        </a:rPr>
                        <a:t>Filtration</a:t>
                      </a:r>
                      <a:r>
                        <a:rPr lang="en-US" sz="1800" b="1" kern="1200" dirty="0">
                          <a:solidFill>
                            <a:srgbClr val="FF2F92"/>
                          </a:solidFill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1" kern="1200" dirty="0">
                          <a:ln>
                            <a:noFill/>
                          </a:ln>
                          <a:solidFill>
                            <a:srgbClr val="FF2F92"/>
                          </a:solidFill>
                          <a:latin typeface="+mj-lt"/>
                          <a:ea typeface="+mn-ea"/>
                          <a:cs typeface="+mn-cs"/>
                        </a:rPr>
                        <a:t>Barrier</a:t>
                      </a:r>
                      <a:endParaRPr lang="ar-SA" sz="1800" b="1" kern="1200" dirty="0">
                        <a:ln>
                          <a:noFill/>
                        </a:ln>
                        <a:solidFill>
                          <a:srgbClr val="FF2F92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b="0" i="0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10943">
                <a:tc>
                  <a:txBody>
                    <a:bodyPr/>
                    <a:lstStyle/>
                    <a:p>
                      <a:pPr algn="ctr"/>
                      <a:r>
                        <a:rPr lang="en-US" sz="1600" b="1" kern="1200" dirty="0">
                          <a:ln>
                            <a:noFill/>
                          </a:ln>
                          <a:solidFill>
                            <a:srgbClr val="FF8AD8"/>
                          </a:solidFill>
                          <a:latin typeface="+mj-lt"/>
                          <a:ea typeface="+mn-ea"/>
                          <a:cs typeface="+mn-cs"/>
                        </a:rPr>
                        <a:t>Composed </a:t>
                      </a:r>
                      <a:r>
                        <a:rPr lang="en-US" sz="1600" b="1" kern="1200" dirty="0" smtClean="0">
                          <a:ln>
                            <a:noFill/>
                          </a:ln>
                          <a:solidFill>
                            <a:srgbClr val="FF8AD8"/>
                          </a:solidFill>
                          <a:latin typeface="+mj-lt"/>
                          <a:ea typeface="+mn-ea"/>
                          <a:cs typeface="+mn-cs"/>
                        </a:rPr>
                        <a:t>of: </a:t>
                      </a:r>
                      <a:endParaRPr lang="en-US" sz="1600" b="1" kern="1200" dirty="0">
                        <a:ln>
                          <a:noFill/>
                        </a:ln>
                        <a:solidFill>
                          <a:srgbClr val="FF8AD8"/>
                        </a:solidFill>
                        <a:latin typeface="+mj-lt"/>
                        <a:ea typeface="+mn-ea"/>
                        <a:cs typeface="+mn-cs"/>
                      </a:endParaRPr>
                    </a:p>
                    <a:p>
                      <a:endParaRPr lang="en-US" sz="1600" b="1" i="0" dirty="0">
                        <a:ln>
                          <a:noFill/>
                        </a:ln>
                        <a:latin typeface="+mj-lt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kern="1200" dirty="0">
                          <a:ln>
                            <a:noFill/>
                          </a:ln>
                          <a:solidFill>
                            <a:srgbClr val="FF8AD8"/>
                          </a:solidFill>
                          <a:latin typeface="+mj-lt"/>
                          <a:ea typeface="+mn-ea"/>
                          <a:cs typeface="+mn-cs"/>
                        </a:rPr>
                        <a:t>More </a:t>
                      </a:r>
                      <a:r>
                        <a:rPr lang="en-US" sz="1600" b="1" kern="1200" dirty="0" smtClean="0">
                          <a:ln>
                            <a:noFill/>
                          </a:ln>
                          <a:solidFill>
                            <a:srgbClr val="FF8AD8"/>
                          </a:solidFill>
                          <a:latin typeface="+mj-lt"/>
                          <a:ea typeface="+mn-ea"/>
                          <a:cs typeface="+mn-cs"/>
                        </a:rPr>
                        <a:t>Information:</a:t>
                      </a:r>
                      <a:endParaRPr lang="en-US" sz="1600" b="1" kern="1200" dirty="0">
                        <a:ln>
                          <a:noFill/>
                        </a:ln>
                        <a:solidFill>
                          <a:srgbClr val="FF8AD8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710943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600" b="1" kern="120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latin typeface="+mj-lt"/>
                          <a:ea typeface="+mn-ea"/>
                          <a:cs typeface="+mn-cs"/>
                        </a:rPr>
                        <a:t>1- Endothelial</a:t>
                      </a:r>
                      <a:r>
                        <a:rPr lang="en-US" sz="1600" b="1" dirty="0" smtClean="0">
                          <a:solidFill>
                            <a:schemeClr val="hlink"/>
                          </a:solidFill>
                          <a:latin typeface="+mj-lt"/>
                          <a:cs typeface="Times New Roman" pitchFamily="18" charset="0"/>
                        </a:rPr>
                        <a:t> </a:t>
                      </a:r>
                      <a:r>
                        <a:rPr lang="en-US" sz="1600" b="1" kern="12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wall of the glomerular </a:t>
                      </a:r>
                      <a:r>
                        <a:rPr lang="en-US" sz="1600" b="1" kern="12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capillaries.</a:t>
                      </a:r>
                      <a:endParaRPr lang="en-US" sz="1600" b="1" kern="120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kern="1200" dirty="0">
                          <a:ln>
                            <a:noFill/>
                          </a:ln>
                          <a:solidFill>
                            <a:srgbClr val="008F00"/>
                          </a:solidFill>
                          <a:latin typeface="+mj-lt"/>
                          <a:ea typeface="+mn-ea"/>
                          <a:cs typeface="+mn-cs"/>
                        </a:rPr>
                        <a:t>Also called glomerular </a:t>
                      </a:r>
                      <a:r>
                        <a:rPr lang="en-US" sz="1600" b="1" u="sng" kern="1200" dirty="0" smtClean="0">
                          <a:ln>
                            <a:noFill/>
                          </a:ln>
                          <a:solidFill>
                            <a:srgbClr val="008F00"/>
                          </a:solidFill>
                          <a:latin typeface="+mj-lt"/>
                          <a:ea typeface="+mn-ea"/>
                          <a:cs typeface="+mn-cs"/>
                        </a:rPr>
                        <a:t>endo</a:t>
                      </a:r>
                      <a:r>
                        <a:rPr lang="en-US" sz="1600" b="1" kern="1200" dirty="0" smtClean="0">
                          <a:ln>
                            <a:noFill/>
                          </a:ln>
                          <a:solidFill>
                            <a:srgbClr val="008F00"/>
                          </a:solidFill>
                          <a:latin typeface="+mj-lt"/>
                          <a:ea typeface="+mn-ea"/>
                          <a:cs typeface="+mn-cs"/>
                        </a:rPr>
                        <a:t>thelium.</a:t>
                      </a:r>
                      <a:endParaRPr lang="en-US" sz="1600" b="1" u="none" kern="1200" dirty="0">
                        <a:ln>
                          <a:noFill/>
                        </a:ln>
                        <a:solidFill>
                          <a:srgbClr val="008F00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935703">
                <a:tc>
                  <a:txBody>
                    <a:bodyPr/>
                    <a:lstStyle/>
                    <a:p>
                      <a:pPr algn="l" rtl="0" eaLnBrk="1" hangingPunct="1">
                        <a:lnSpc>
                          <a:spcPct val="90000"/>
                        </a:lnSpc>
                        <a:defRPr/>
                      </a:pPr>
                      <a:r>
                        <a:rPr lang="en-US" sz="1600" b="1" kern="120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latin typeface="+mj-lt"/>
                          <a:ea typeface="+mn-ea"/>
                          <a:cs typeface="+mn-cs"/>
                        </a:rPr>
                        <a:t>2- The</a:t>
                      </a:r>
                      <a:r>
                        <a:rPr lang="en-US" sz="1600" b="1" i="1" dirty="0" smtClean="0">
                          <a:solidFill>
                            <a:schemeClr val="hlink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cs typeface="Times New Roman" pitchFamily="18" charset="0"/>
                        </a:rPr>
                        <a:t> </a:t>
                      </a:r>
                      <a:r>
                        <a:rPr lang="en-US" sz="1600" b="1" kern="120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latin typeface="+mj-lt"/>
                          <a:ea typeface="+mn-ea"/>
                          <a:cs typeface="+mn-cs"/>
                        </a:rPr>
                        <a:t>glomerular</a:t>
                      </a:r>
                      <a:r>
                        <a:rPr lang="en-US" sz="1600" b="1" i="1" dirty="0">
                          <a:solidFill>
                            <a:schemeClr val="hlink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cs typeface="Times New Roman" pitchFamily="18" charset="0"/>
                        </a:rPr>
                        <a:t> </a:t>
                      </a:r>
                      <a:r>
                        <a:rPr lang="en-US" sz="1600" b="1" kern="120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latin typeface="+mj-lt"/>
                          <a:ea typeface="+mn-ea"/>
                          <a:cs typeface="+mn-cs"/>
                        </a:rPr>
                        <a:t>basal</a:t>
                      </a:r>
                      <a:r>
                        <a:rPr lang="en-US" sz="1600" b="1" i="1" dirty="0">
                          <a:solidFill>
                            <a:schemeClr val="hlink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cs typeface="Times New Roman" pitchFamily="18" charset="0"/>
                        </a:rPr>
                        <a:t> </a:t>
                      </a:r>
                      <a:r>
                        <a:rPr lang="en-US" sz="1600" b="1" kern="120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latin typeface="+mj-lt"/>
                          <a:ea typeface="+mn-ea"/>
                          <a:cs typeface="+mn-cs"/>
                        </a:rPr>
                        <a:t>lamina</a:t>
                      </a:r>
                      <a:r>
                        <a:rPr lang="en-US" sz="1600" b="1" i="1" dirty="0">
                          <a:solidFill>
                            <a:schemeClr val="hlink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cs typeface="Times New Roman" pitchFamily="18" charset="0"/>
                        </a:rPr>
                        <a:t> </a:t>
                      </a:r>
                      <a:r>
                        <a:rPr lang="en-US" sz="1600" b="1" kern="12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(inner and outer laminae </a:t>
                      </a:r>
                      <a:r>
                        <a:rPr lang="en-US" sz="1600" b="1" kern="120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rarae</a:t>
                      </a:r>
                      <a:r>
                        <a:rPr lang="en-US" sz="1600" b="1" kern="12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 and middle lamina densa).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u="sng" kern="1200" dirty="0">
                          <a:ln>
                            <a:noFill/>
                          </a:ln>
                          <a:solidFill>
                            <a:srgbClr val="008F00"/>
                          </a:solidFill>
                          <a:latin typeface="+mj-lt"/>
                          <a:ea typeface="+mn-ea"/>
                          <a:cs typeface="+mn-cs"/>
                        </a:rPr>
                        <a:t>Mainly </a:t>
                      </a:r>
                      <a:r>
                        <a:rPr lang="en-US" sz="1400" b="1" kern="1200" dirty="0">
                          <a:ln>
                            <a:noFill/>
                          </a:ln>
                          <a:solidFill>
                            <a:srgbClr val="008F00"/>
                          </a:solidFill>
                          <a:latin typeface="+mj-lt"/>
                          <a:ea typeface="+mn-ea"/>
                          <a:cs typeface="+mn-cs"/>
                        </a:rPr>
                        <a:t>composed of podocytes and </a:t>
                      </a:r>
                      <a:r>
                        <a:rPr lang="en-US" sz="1400" b="1" u="sng" kern="1200" dirty="0">
                          <a:ln>
                            <a:noFill/>
                          </a:ln>
                          <a:solidFill>
                            <a:srgbClr val="008F00"/>
                          </a:solidFill>
                          <a:latin typeface="+mj-lt"/>
                          <a:ea typeface="+mn-ea"/>
                          <a:cs typeface="+mn-cs"/>
                        </a:rPr>
                        <a:t>partially</a:t>
                      </a:r>
                      <a:r>
                        <a:rPr lang="en-US" sz="1400" b="1" kern="1200" baseline="0" dirty="0">
                          <a:ln>
                            <a:noFill/>
                          </a:ln>
                          <a:solidFill>
                            <a:srgbClr val="008F00"/>
                          </a:solidFill>
                          <a:latin typeface="+mj-lt"/>
                          <a:ea typeface="+mn-ea"/>
                          <a:cs typeface="+mn-cs"/>
                        </a:rPr>
                        <a:t> composed of Glomerular </a:t>
                      </a:r>
                      <a:r>
                        <a:rPr lang="en-US" sz="1400" b="1" kern="1200" baseline="0" dirty="0" smtClean="0">
                          <a:ln>
                            <a:noFill/>
                          </a:ln>
                          <a:solidFill>
                            <a:srgbClr val="008F00"/>
                          </a:solidFill>
                          <a:latin typeface="+mj-lt"/>
                          <a:ea typeface="+mn-ea"/>
                          <a:cs typeface="+mn-cs"/>
                        </a:rPr>
                        <a:t>Endothelium. </a:t>
                      </a:r>
                      <a:endParaRPr lang="en-US" sz="1400" b="1" kern="1200" dirty="0">
                        <a:ln>
                          <a:noFill/>
                        </a:ln>
                        <a:solidFill>
                          <a:srgbClr val="008F00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155679">
                <a:tc>
                  <a:txBody>
                    <a:bodyPr/>
                    <a:lstStyle/>
                    <a:p>
                      <a:pPr algn="ctr" rtl="0" eaLnBrk="1" hangingPunct="1">
                        <a:lnSpc>
                          <a:spcPct val="90000"/>
                        </a:lnSpc>
                        <a:defRPr/>
                      </a:pPr>
                      <a:r>
                        <a:rPr lang="en-US" sz="1600" b="1" kern="12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3- Visceral</a:t>
                      </a:r>
                      <a:r>
                        <a:rPr lang="en-US" sz="1600" b="1" dirty="0" smtClean="0">
                          <a:solidFill>
                            <a:srgbClr val="FFFF00"/>
                          </a:solidFill>
                          <a:latin typeface="+mj-lt"/>
                          <a:cs typeface="Times New Roman" pitchFamily="18" charset="0"/>
                        </a:rPr>
                        <a:t> </a:t>
                      </a:r>
                      <a:r>
                        <a:rPr lang="en-US" sz="1600" b="1" kern="12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layer</a:t>
                      </a:r>
                      <a:r>
                        <a:rPr lang="en-US" sz="1600" b="1" dirty="0">
                          <a:solidFill>
                            <a:srgbClr val="FFFF00"/>
                          </a:solidFill>
                          <a:latin typeface="+mj-lt"/>
                          <a:cs typeface="Times New Roman" pitchFamily="18" charset="0"/>
                        </a:rPr>
                        <a:t> </a:t>
                      </a:r>
                      <a:r>
                        <a:rPr lang="en-US" sz="1600" b="1" kern="12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of</a:t>
                      </a:r>
                      <a:r>
                        <a:rPr lang="en-US" sz="1600" b="1" dirty="0">
                          <a:solidFill>
                            <a:srgbClr val="FFFF00"/>
                          </a:solidFill>
                          <a:latin typeface="+mj-lt"/>
                          <a:cs typeface="Times New Roman" pitchFamily="18" charset="0"/>
                        </a:rPr>
                        <a:t> </a:t>
                      </a:r>
                      <a:r>
                        <a:rPr lang="en-US" sz="1600" b="1" kern="12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Bowman’s</a:t>
                      </a:r>
                      <a:r>
                        <a:rPr lang="en-US" sz="1600" b="1" dirty="0">
                          <a:solidFill>
                            <a:srgbClr val="FFFF00"/>
                          </a:solidFill>
                          <a:latin typeface="+mj-lt"/>
                          <a:cs typeface="Times New Roman" pitchFamily="18" charset="0"/>
                        </a:rPr>
                        <a:t> </a:t>
                      </a:r>
                      <a:r>
                        <a:rPr lang="en-US" sz="1600" b="1" kern="12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capsule</a:t>
                      </a:r>
                      <a:r>
                        <a:rPr lang="en-US" sz="1600" b="1" dirty="0">
                          <a:solidFill>
                            <a:srgbClr val="FFFF00"/>
                          </a:solidFill>
                          <a:latin typeface="+mj-lt"/>
                          <a:cs typeface="Times New Roman" pitchFamily="18" charset="0"/>
                        </a:rPr>
                        <a:t> </a:t>
                      </a:r>
                      <a:r>
                        <a:rPr lang="en-US" sz="1600" b="1" kern="120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latin typeface="+mj-lt"/>
                          <a:ea typeface="+mn-ea"/>
                          <a:cs typeface="+mn-cs"/>
                        </a:rPr>
                        <a:t>(podocytes</a:t>
                      </a:r>
                      <a:r>
                        <a:rPr lang="en-US" sz="1600" b="1" kern="120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latin typeface="+mj-lt"/>
                          <a:ea typeface="+mn-ea"/>
                          <a:cs typeface="+mn-cs"/>
                        </a:rPr>
                        <a:t>).</a:t>
                      </a:r>
                      <a:endParaRPr lang="en-US" sz="1600" b="1" kern="1200" dirty="0">
                        <a:ln>
                          <a:noFill/>
                        </a:ln>
                        <a:solidFill>
                          <a:srgbClr val="FF0000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kern="1200" dirty="0">
                          <a:ln>
                            <a:noFill/>
                          </a:ln>
                          <a:solidFill>
                            <a:srgbClr val="008F00"/>
                          </a:solidFill>
                          <a:latin typeface="+mj-lt"/>
                          <a:ea typeface="+mn-ea"/>
                          <a:cs typeface="+mn-cs"/>
                        </a:rPr>
                        <a:t>Glomerular </a:t>
                      </a:r>
                      <a:r>
                        <a:rPr lang="en-US" sz="1600" b="1" u="sng" kern="1200" dirty="0" smtClean="0">
                          <a:ln>
                            <a:noFill/>
                          </a:ln>
                          <a:solidFill>
                            <a:srgbClr val="008F00"/>
                          </a:solidFill>
                          <a:latin typeface="+mj-lt"/>
                          <a:ea typeface="+mn-ea"/>
                          <a:cs typeface="+mn-cs"/>
                        </a:rPr>
                        <a:t>Epi</a:t>
                      </a:r>
                      <a:r>
                        <a:rPr lang="en-US" sz="1600" b="1" kern="1200" dirty="0" smtClean="0">
                          <a:ln>
                            <a:noFill/>
                          </a:ln>
                          <a:solidFill>
                            <a:srgbClr val="008F00"/>
                          </a:solidFill>
                          <a:latin typeface="+mj-lt"/>
                          <a:ea typeface="+mn-ea"/>
                          <a:cs typeface="+mn-cs"/>
                        </a:rPr>
                        <a:t>thelium.</a:t>
                      </a:r>
                      <a:endParaRPr lang="en-US" sz="1600" b="1" kern="1200" dirty="0">
                        <a:ln>
                          <a:noFill/>
                        </a:ln>
                        <a:solidFill>
                          <a:srgbClr val="008F00"/>
                        </a:solidFill>
                        <a:latin typeface="+mj-lt"/>
                        <a:ea typeface="+mn-ea"/>
                        <a:cs typeface="+mn-cs"/>
                      </a:endParaRPr>
                    </a:p>
                    <a:p>
                      <a:pPr algn="l" rtl="0" eaLnBrk="1" hangingPunct="1">
                        <a:lnSpc>
                          <a:spcPct val="90000"/>
                        </a:lnSpc>
                        <a:defRPr/>
                      </a:pPr>
                      <a:r>
                        <a:rPr lang="en-US" sz="1600" b="1" kern="12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Podocytes have primary (major) processes and secondary (minor) processes (pedicles).</a:t>
                      </a:r>
                    </a:p>
                    <a:p>
                      <a:pPr algn="l" rtl="0" eaLnBrk="1" hangingPunct="1">
                        <a:lnSpc>
                          <a:spcPct val="90000"/>
                        </a:lnSpc>
                        <a:defRPr/>
                      </a:pPr>
                      <a:r>
                        <a:rPr lang="en-US" sz="1600" b="1" kern="12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Between pedicles (on the surface of capillaries) there are </a:t>
                      </a:r>
                      <a:r>
                        <a:rPr lang="en-US" sz="1600" b="1" u="sng" kern="120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latin typeface="+mj-lt"/>
                          <a:ea typeface="+mn-ea"/>
                          <a:cs typeface="+mn-cs"/>
                        </a:rPr>
                        <a:t>filtration slits </a:t>
                      </a:r>
                      <a:r>
                        <a:rPr lang="en-US" sz="1600" b="1" kern="12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that have </a:t>
                      </a:r>
                      <a:r>
                        <a:rPr lang="en-US" sz="1600" b="1" kern="120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latin typeface="+mj-lt"/>
                          <a:ea typeface="+mn-ea"/>
                          <a:cs typeface="+mn-cs"/>
                        </a:rPr>
                        <a:t>filtration slit </a:t>
                      </a:r>
                      <a:r>
                        <a:rPr lang="en-US" sz="1600" b="1" kern="120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latin typeface="+mj-lt"/>
                          <a:ea typeface="+mn-ea"/>
                          <a:cs typeface="+mn-cs"/>
                        </a:rPr>
                        <a:t>diaphragms.</a:t>
                      </a:r>
                      <a:endParaRPr lang="en-US" sz="1600" b="1" kern="1200" dirty="0">
                        <a:ln>
                          <a:noFill/>
                        </a:ln>
                        <a:solidFill>
                          <a:srgbClr val="FF0000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3987271" y="43123"/>
            <a:ext cx="485979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FF2F92"/>
                </a:solidFill>
                <a:latin typeface="+mj-lt"/>
              </a:rPr>
              <a:t>Glomerular Filtration Barrier</a:t>
            </a:r>
            <a:endParaRPr lang="ar-SA" sz="3200" b="1" dirty="0">
              <a:solidFill>
                <a:srgbClr val="FF2F92"/>
              </a:solidFill>
              <a:latin typeface="+mj-lt"/>
            </a:endParaRPr>
          </a:p>
        </p:txBody>
      </p:sp>
      <p:pic>
        <p:nvPicPr>
          <p:cNvPr id="9" name="Picture 4" descr="F2EBABA9"/>
          <p:cNvPicPr>
            <a:picLocks noChangeAspect="1" noChangeArrowheads="1"/>
          </p:cNvPicPr>
          <p:nvPr/>
        </p:nvPicPr>
        <p:blipFill>
          <a:blip r:embed="rId3">
            <a:lum bright="10000"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59" t="34303" r="36363" b="23529"/>
          <a:stretch>
            <a:fillRect/>
          </a:stretch>
        </p:blipFill>
        <p:spPr bwMode="auto">
          <a:xfrm>
            <a:off x="7432748" y="4201008"/>
            <a:ext cx="3957939" cy="265699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884160" y="5090160"/>
            <a:ext cx="15748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u="sng" dirty="0">
                <a:solidFill>
                  <a:srgbClr val="FF0000"/>
                </a:solidFill>
              </a:rPr>
              <a:t>filtration slits </a:t>
            </a:r>
            <a:endParaRPr lang="en-GB" sz="1100" dirty="0"/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8727440" y="5351770"/>
            <a:ext cx="213360" cy="327670"/>
          </a:xfrm>
          <a:prstGeom prst="straightConnector1">
            <a:avLst/>
          </a:prstGeom>
          <a:ln>
            <a:tailEnd type="triangle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9204960" y="4222950"/>
            <a:ext cx="128016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b="1" dirty="0">
                <a:solidFill>
                  <a:srgbClr val="FF0000"/>
                </a:solidFill>
              </a:rPr>
              <a:t>podocytes</a:t>
            </a:r>
            <a:endParaRPr lang="en-GB" sz="1100" dirty="0"/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9692640" y="4525200"/>
            <a:ext cx="213360" cy="327670"/>
          </a:xfrm>
          <a:prstGeom prst="straightConnector1">
            <a:avLst/>
          </a:prstGeom>
          <a:ln>
            <a:tailEnd type="triangle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cxnSpLocks/>
          </p:cNvCxnSpPr>
          <p:nvPr/>
        </p:nvCxnSpPr>
        <p:spPr>
          <a:xfrm flipH="1">
            <a:off x="9326880" y="4484560"/>
            <a:ext cx="152400" cy="327670"/>
          </a:xfrm>
          <a:prstGeom prst="straightConnector1">
            <a:avLst/>
          </a:prstGeom>
          <a:ln>
            <a:tailEnd type="triangle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4"/>
          <a:srcRect l="46333" t="24296" r="19167" b="12000"/>
          <a:stretch/>
        </p:blipFill>
        <p:spPr>
          <a:xfrm>
            <a:off x="7316368" y="649839"/>
            <a:ext cx="3777184" cy="3562139"/>
          </a:xfrm>
          <a:prstGeom prst="rect">
            <a:avLst/>
          </a:prstGeom>
        </p:spPr>
      </p:pic>
      <p:pic>
        <p:nvPicPr>
          <p:cNvPr id="23" name="Graphic 22" descr="Arrow: Slight curve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6071725" y="3319906"/>
            <a:ext cx="947507" cy="690880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8727440" y="638866"/>
            <a:ext cx="1078712" cy="227751"/>
          </a:xfrm>
          <a:prstGeom prst="rect">
            <a:avLst/>
          </a:prstGeom>
          <a:noFill/>
          <a:ln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noFill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8082455" y="1267137"/>
            <a:ext cx="483476" cy="287849"/>
          </a:xfrm>
          <a:prstGeom prst="rect">
            <a:avLst/>
          </a:prstGeom>
          <a:noFill/>
          <a:ln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14362516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968182390"/>
              </p:ext>
            </p:extLst>
          </p:nvPr>
        </p:nvGraphicFramePr>
        <p:xfrm>
          <a:off x="-811492" y="113616"/>
          <a:ext cx="10388339" cy="50915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hought Bubble: Cloud 4"/>
          <p:cNvSpPr/>
          <p:nvPr/>
        </p:nvSpPr>
        <p:spPr>
          <a:xfrm>
            <a:off x="122548" y="2741855"/>
            <a:ext cx="1348878" cy="1021136"/>
          </a:xfrm>
          <a:prstGeom prst="cloudCallout">
            <a:avLst>
              <a:gd name="adj1" fmla="val 74482"/>
              <a:gd name="adj2" fmla="val 45333"/>
            </a:avLst>
          </a:prstGeom>
          <a:noFill/>
          <a:ln>
            <a:solidFill>
              <a:srgbClr val="FF8A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253677" y="2860008"/>
            <a:ext cx="1217749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rgbClr val="008F00"/>
                </a:solidFill>
              </a:rPr>
              <a:t>It’s full with Microvilli because it is the place where most of the </a:t>
            </a:r>
            <a:r>
              <a:rPr lang="en-US" sz="900" u="sng" dirty="0">
                <a:solidFill>
                  <a:srgbClr val="008F00"/>
                </a:solidFill>
              </a:rPr>
              <a:t>reabsorption</a:t>
            </a:r>
            <a:r>
              <a:rPr lang="en-US" sz="900" dirty="0">
                <a:solidFill>
                  <a:srgbClr val="008F00"/>
                </a:solidFill>
              </a:rPr>
              <a:t> process take place </a:t>
            </a:r>
            <a:endParaRPr lang="en-GB" sz="900" dirty="0">
              <a:solidFill>
                <a:srgbClr val="008F00"/>
              </a:solidFill>
            </a:endParaRPr>
          </a:p>
        </p:txBody>
      </p:sp>
      <p:sp>
        <p:nvSpPr>
          <p:cNvPr id="7" name="Thought Bubble: Cloud 6"/>
          <p:cNvSpPr/>
          <p:nvPr/>
        </p:nvSpPr>
        <p:spPr>
          <a:xfrm>
            <a:off x="4788815" y="83764"/>
            <a:ext cx="1743959" cy="745795"/>
          </a:xfrm>
          <a:prstGeom prst="cloudCallout">
            <a:avLst>
              <a:gd name="adj1" fmla="val -47393"/>
              <a:gd name="adj2" fmla="val 82000"/>
            </a:avLst>
          </a:prstGeom>
          <a:noFill/>
          <a:ln>
            <a:solidFill>
              <a:srgbClr val="FF8A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/>
          <p:cNvSpPr txBox="1"/>
          <p:nvPr/>
        </p:nvSpPr>
        <p:spPr>
          <a:xfrm>
            <a:off x="4913082" y="226052"/>
            <a:ext cx="149871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rgbClr val="FF0000"/>
                </a:solidFill>
              </a:rPr>
              <a:t>It’s longer in Juxta-medullary nephron than in cortical nephron</a:t>
            </a:r>
            <a:endParaRPr lang="en-GB" sz="900" dirty="0">
              <a:solidFill>
                <a:srgbClr val="FF0000"/>
              </a:solidFill>
            </a:endParaRPr>
          </a:p>
        </p:txBody>
      </p:sp>
      <p:sp>
        <p:nvSpPr>
          <p:cNvPr id="9" name="Thought Bubble: Cloud 8"/>
          <p:cNvSpPr/>
          <p:nvPr/>
        </p:nvSpPr>
        <p:spPr>
          <a:xfrm>
            <a:off x="7550084" y="57055"/>
            <a:ext cx="2253792" cy="1488941"/>
          </a:xfrm>
          <a:prstGeom prst="cloudCallout">
            <a:avLst>
              <a:gd name="adj1" fmla="val -57431"/>
              <a:gd name="adj2" fmla="val 41480"/>
            </a:avLst>
          </a:prstGeom>
          <a:noFill/>
          <a:ln>
            <a:solidFill>
              <a:srgbClr val="FF8A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Box 11"/>
          <p:cNvSpPr txBox="1"/>
          <p:nvPr/>
        </p:nvSpPr>
        <p:spPr>
          <a:xfrm>
            <a:off x="7965649" y="348792"/>
            <a:ext cx="16402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spc="-5" dirty="0">
                <a:cs typeface="Calibri"/>
              </a:rPr>
              <a:t> </a:t>
            </a:r>
            <a:r>
              <a:rPr lang="en-GB" sz="800" spc="-5" dirty="0">
                <a:solidFill>
                  <a:srgbClr val="FF0000"/>
                </a:solidFill>
                <a:cs typeface="Calibri"/>
              </a:rPr>
              <a:t>Because distal </a:t>
            </a:r>
            <a:r>
              <a:rPr lang="en-GB" sz="800" spc="-10" dirty="0">
                <a:solidFill>
                  <a:srgbClr val="FF0000"/>
                </a:solidFill>
                <a:cs typeface="Calibri"/>
              </a:rPr>
              <a:t>convoluted </a:t>
            </a:r>
            <a:r>
              <a:rPr lang="en-GB" sz="800" dirty="0">
                <a:solidFill>
                  <a:srgbClr val="FF0000"/>
                </a:solidFill>
                <a:cs typeface="Calibri"/>
              </a:rPr>
              <a:t>tubules </a:t>
            </a:r>
            <a:r>
              <a:rPr lang="en-GB" sz="800" spc="-5" dirty="0">
                <a:solidFill>
                  <a:srgbClr val="FF0000"/>
                </a:solidFill>
                <a:cs typeface="Calibri"/>
              </a:rPr>
              <a:t>are </a:t>
            </a:r>
            <a:r>
              <a:rPr lang="en-GB" sz="800" dirty="0">
                <a:solidFill>
                  <a:srgbClr val="FF0000"/>
                </a:solidFill>
                <a:cs typeface="Calibri"/>
              </a:rPr>
              <a:t>much </a:t>
            </a:r>
            <a:r>
              <a:rPr lang="en-GB" sz="800" spc="-5" dirty="0">
                <a:solidFill>
                  <a:srgbClr val="FF0000"/>
                </a:solidFill>
                <a:cs typeface="Calibri"/>
              </a:rPr>
              <a:t>shorter </a:t>
            </a:r>
            <a:r>
              <a:rPr lang="en-GB" sz="800" dirty="0">
                <a:solidFill>
                  <a:srgbClr val="FF0000"/>
                </a:solidFill>
                <a:cs typeface="Calibri"/>
              </a:rPr>
              <a:t>than  </a:t>
            </a:r>
            <a:r>
              <a:rPr lang="en-GB" sz="800" spc="-10" dirty="0">
                <a:solidFill>
                  <a:srgbClr val="FF0000"/>
                </a:solidFill>
                <a:cs typeface="Calibri"/>
              </a:rPr>
              <a:t>proximal convoluted </a:t>
            </a:r>
            <a:r>
              <a:rPr lang="en-GB" sz="800" dirty="0">
                <a:solidFill>
                  <a:srgbClr val="FF0000"/>
                </a:solidFill>
                <a:cs typeface="Calibri"/>
              </a:rPr>
              <a:t>tubules, </a:t>
            </a:r>
            <a:r>
              <a:rPr lang="en-GB" sz="800" spc="-10" dirty="0">
                <a:solidFill>
                  <a:srgbClr val="FF0000"/>
                </a:solidFill>
                <a:cs typeface="Calibri"/>
              </a:rPr>
              <a:t>any </a:t>
            </a:r>
            <a:r>
              <a:rPr lang="en-GB" sz="800" spc="-5" dirty="0">
                <a:solidFill>
                  <a:srgbClr val="FF0000"/>
                </a:solidFill>
                <a:cs typeface="Calibri"/>
              </a:rPr>
              <a:t>section of renal </a:t>
            </a:r>
            <a:r>
              <a:rPr lang="en-GB" sz="800" spc="-10" dirty="0">
                <a:solidFill>
                  <a:srgbClr val="FF0000"/>
                </a:solidFill>
                <a:cs typeface="Calibri"/>
              </a:rPr>
              <a:t>cortex </a:t>
            </a:r>
            <a:r>
              <a:rPr lang="en-GB" sz="800" spc="-5" dirty="0">
                <a:solidFill>
                  <a:srgbClr val="FF0000"/>
                </a:solidFill>
                <a:cs typeface="Calibri"/>
              </a:rPr>
              <a:t>presents  many more sections of </a:t>
            </a:r>
            <a:r>
              <a:rPr lang="en-GB" sz="800" spc="-10" dirty="0">
                <a:solidFill>
                  <a:srgbClr val="FF0000"/>
                </a:solidFill>
                <a:cs typeface="Calibri"/>
              </a:rPr>
              <a:t>proximal  convoluted</a:t>
            </a:r>
            <a:r>
              <a:rPr lang="en-GB" sz="800" spc="-5" dirty="0">
                <a:solidFill>
                  <a:srgbClr val="FF0000"/>
                </a:solidFill>
                <a:cs typeface="Calibri"/>
              </a:rPr>
              <a:t> </a:t>
            </a:r>
            <a:r>
              <a:rPr lang="en-GB" sz="800" dirty="0">
                <a:solidFill>
                  <a:srgbClr val="FF0000"/>
                </a:solidFill>
                <a:cs typeface="Calibri"/>
              </a:rPr>
              <a:t>tubules.</a:t>
            </a:r>
          </a:p>
          <a:p>
            <a:endParaRPr lang="en-GB" sz="800" dirty="0"/>
          </a:p>
        </p:txBody>
      </p:sp>
      <p:pic>
        <p:nvPicPr>
          <p:cNvPr id="13" name="Graphic 12" descr="Arrow: Slight curve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 rot="1866461">
            <a:off x="2180083" y="5212725"/>
            <a:ext cx="599345" cy="68072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19807" y="3676557"/>
            <a:ext cx="2158738" cy="3116924"/>
          </a:xfrm>
          <a:prstGeom prst="rect">
            <a:avLst/>
          </a:prstGeom>
        </p:spPr>
      </p:pic>
      <p:cxnSp>
        <p:nvCxnSpPr>
          <p:cNvPr id="18" name="Straight Arrow Connector 17"/>
          <p:cNvCxnSpPr/>
          <p:nvPr/>
        </p:nvCxnSpPr>
        <p:spPr>
          <a:xfrm flipH="1">
            <a:off x="10953946" y="3289955"/>
            <a:ext cx="263951" cy="62147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>
            <a:off x="10094062" y="3600692"/>
            <a:ext cx="263951" cy="62147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cxnSpLocks/>
          </p:cNvCxnSpPr>
          <p:nvPr/>
        </p:nvCxnSpPr>
        <p:spPr>
          <a:xfrm flipH="1" flipV="1">
            <a:off x="10550244" y="5734614"/>
            <a:ext cx="807403" cy="785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cxnSpLocks/>
          </p:cNvCxnSpPr>
          <p:nvPr/>
        </p:nvCxnSpPr>
        <p:spPr>
          <a:xfrm>
            <a:off x="8676980" y="5496904"/>
            <a:ext cx="691611" cy="20908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10966355" y="2675342"/>
            <a:ext cx="1024380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>
                <a:latin typeface="+mj-lt"/>
              </a:rPr>
              <a:t>Proximal convoluted tubules</a:t>
            </a:r>
            <a:endParaRPr lang="en-GB" sz="1050" b="1" dirty="0">
              <a:latin typeface="+mj-lt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0072615" y="2991734"/>
            <a:ext cx="962632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>
                <a:latin typeface="+mj-lt"/>
              </a:rPr>
              <a:t>Distal convoluted tubules</a:t>
            </a:r>
            <a:endParaRPr lang="en-GB" sz="1050" b="1" dirty="0">
              <a:latin typeface="+mj-lt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8246414" y="5165403"/>
            <a:ext cx="96263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>
                <a:latin typeface="+mj-lt"/>
              </a:rPr>
              <a:t>Collecting duct</a:t>
            </a:r>
            <a:endParaRPr lang="en-GB" sz="1050" b="1" dirty="0">
              <a:latin typeface="+mj-lt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1380264" y="5602522"/>
            <a:ext cx="96263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>
                <a:latin typeface="+mj-lt"/>
              </a:rPr>
              <a:t>Loop of Henle’s</a:t>
            </a:r>
            <a:endParaRPr lang="en-GB" sz="1050" b="1" dirty="0">
              <a:latin typeface="+mj-lt"/>
            </a:endParaRPr>
          </a:p>
        </p:txBody>
      </p:sp>
      <p:pic>
        <p:nvPicPr>
          <p:cNvPr id="30" name="Picture 29" descr="Junqueira's Basic Histology Text and Atlas, 13th ED.pdf - Adobe Acrobat Reader DC"/>
          <p:cNvPicPr>
            <a:picLocks noChangeAspect="1"/>
          </p:cNvPicPr>
          <p:nvPr/>
        </p:nvPicPr>
        <p:blipFill rotWithShape="1">
          <a:blip r:embed="rId10"/>
          <a:srcRect l="47166" t="72804" r="20555" b="6589"/>
          <a:stretch/>
        </p:blipFill>
        <p:spPr>
          <a:xfrm>
            <a:off x="2956083" y="5205167"/>
            <a:ext cx="3935542" cy="1348034"/>
          </a:xfrm>
          <a:prstGeom prst="rect">
            <a:avLst/>
          </a:prstGeom>
        </p:spPr>
      </p:pic>
      <p:pic>
        <p:nvPicPr>
          <p:cNvPr id="31" name="Graphic 30" descr="Arrow: Slight curve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6818345" y="5658964"/>
            <a:ext cx="857833" cy="680720"/>
          </a:xfrm>
          <a:prstGeom prst="rect">
            <a:avLst/>
          </a:prstGeom>
        </p:spPr>
      </p:pic>
      <p:sp>
        <p:nvSpPr>
          <p:cNvPr id="21" name="TextBox 11"/>
          <p:cNvSpPr txBox="1">
            <a:spLocks noChangeArrowheads="1"/>
          </p:cNvSpPr>
          <p:nvPr/>
        </p:nvSpPr>
        <p:spPr bwMode="auto">
          <a:xfrm>
            <a:off x="207133" y="5189396"/>
            <a:ext cx="1820301" cy="938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r>
              <a:rPr lang="en-US" altLang="x-none" sz="1100" dirty="0" smtClean="0">
                <a:solidFill>
                  <a:srgbClr val="008F00"/>
                </a:solidFill>
              </a:rPr>
              <a:t>- Proximal is the longest one that</a:t>
            </a:r>
            <a:r>
              <a:rPr lang="fr-FR" altLang="x-none" sz="1100" dirty="0" smtClean="0">
                <a:solidFill>
                  <a:srgbClr val="008F00"/>
                </a:solidFill>
              </a:rPr>
              <a:t>’</a:t>
            </a:r>
            <a:r>
              <a:rPr lang="en-US" altLang="x-none" sz="1100" dirty="0" smtClean="0">
                <a:solidFill>
                  <a:srgbClr val="008F00"/>
                </a:solidFill>
              </a:rPr>
              <a:t>s why its convoluted.</a:t>
            </a:r>
          </a:p>
          <a:p>
            <a:pPr algn="l" rtl="0">
              <a:spcBef>
                <a:spcPct val="0"/>
              </a:spcBef>
              <a:buFontTx/>
              <a:buNone/>
            </a:pPr>
            <a:r>
              <a:rPr lang="en-US" altLang="x-none" sz="1100" dirty="0" smtClean="0">
                <a:solidFill>
                  <a:srgbClr val="008F00"/>
                </a:solidFill>
              </a:rPr>
              <a:t>- Proximal is more than distal in the cortex.</a:t>
            </a:r>
            <a:endParaRPr lang="en-US" altLang="x-none" sz="1100" dirty="0">
              <a:solidFill>
                <a:srgbClr val="008F00"/>
              </a:solidFill>
            </a:endParaRP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781242" y="133495"/>
            <a:ext cx="2414839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r>
              <a:rPr lang="en-US" altLang="x-none" sz="1100" dirty="0" smtClean="0">
                <a:solidFill>
                  <a:srgbClr val="008F00"/>
                </a:solidFill>
              </a:rPr>
              <a:t>- Most </a:t>
            </a:r>
            <a:r>
              <a:rPr lang="en-US" altLang="x-none" sz="1100" dirty="0">
                <a:solidFill>
                  <a:srgbClr val="008F00"/>
                </a:solidFill>
              </a:rPr>
              <a:t>of </a:t>
            </a:r>
            <a:r>
              <a:rPr lang="en-US" altLang="x-none" sz="1100" dirty="0" smtClean="0">
                <a:solidFill>
                  <a:srgbClr val="008F00"/>
                </a:solidFill>
              </a:rPr>
              <a:t>tubules are </a:t>
            </a:r>
            <a:r>
              <a:rPr lang="en-US" altLang="x-none" sz="1100" dirty="0">
                <a:solidFill>
                  <a:srgbClr val="008F00"/>
                </a:solidFill>
              </a:rPr>
              <a:t>in the </a:t>
            </a:r>
            <a:r>
              <a:rPr lang="en-US" altLang="x-none" sz="1100" dirty="0" smtClean="0">
                <a:solidFill>
                  <a:srgbClr val="008F00"/>
                </a:solidFill>
              </a:rPr>
              <a:t>cortex</a:t>
            </a:r>
            <a:endParaRPr lang="en-US" altLang="x-none" sz="1100" dirty="0">
              <a:solidFill>
                <a:srgbClr val="008F00"/>
              </a:solidFill>
            </a:endParaRPr>
          </a:p>
          <a:p>
            <a:pPr algn="l" rtl="0">
              <a:spcBef>
                <a:spcPct val="0"/>
              </a:spcBef>
              <a:buFontTx/>
              <a:buNone/>
            </a:pPr>
            <a:r>
              <a:rPr lang="en-US" altLang="x-none" sz="1100" dirty="0" smtClean="0">
                <a:solidFill>
                  <a:srgbClr val="008F00"/>
                </a:solidFill>
              </a:rPr>
              <a:t>- Loop </a:t>
            </a:r>
            <a:r>
              <a:rPr lang="en-US" altLang="x-none" sz="1100" dirty="0">
                <a:solidFill>
                  <a:srgbClr val="008F00"/>
                </a:solidFill>
              </a:rPr>
              <a:t>of </a:t>
            </a:r>
            <a:r>
              <a:rPr lang="en-US" altLang="x-none" sz="1100" dirty="0" err="1">
                <a:solidFill>
                  <a:srgbClr val="008F00"/>
                </a:solidFill>
              </a:rPr>
              <a:t>henle</a:t>
            </a:r>
            <a:r>
              <a:rPr lang="en-US" altLang="x-none" sz="1100" dirty="0">
                <a:solidFill>
                  <a:srgbClr val="008F00"/>
                </a:solidFill>
              </a:rPr>
              <a:t> and </a:t>
            </a:r>
            <a:r>
              <a:rPr lang="en-US" altLang="x-none" sz="1100" dirty="0" smtClean="0">
                <a:solidFill>
                  <a:srgbClr val="008F00"/>
                </a:solidFill>
              </a:rPr>
              <a:t>tubules extend </a:t>
            </a:r>
            <a:r>
              <a:rPr lang="en-US" altLang="x-none" sz="1100" dirty="0">
                <a:solidFill>
                  <a:srgbClr val="008F00"/>
                </a:solidFill>
              </a:rPr>
              <a:t>to medulla</a:t>
            </a:r>
          </a:p>
        </p:txBody>
      </p: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6411798" y="4359769"/>
            <a:ext cx="294617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r>
              <a:rPr lang="en-US" altLang="x-none" sz="1100" dirty="0">
                <a:solidFill>
                  <a:srgbClr val="008F00"/>
                </a:solidFill>
              </a:rPr>
              <a:t>The macula densa is a group of </a:t>
            </a:r>
            <a:r>
              <a:rPr lang="en-US" altLang="x-none" sz="1100" smtClean="0">
                <a:solidFill>
                  <a:srgbClr val="008F00"/>
                </a:solidFill>
              </a:rPr>
              <a:t>tall columnar narrow cells </a:t>
            </a:r>
            <a:r>
              <a:rPr lang="en-US" altLang="x-none" sz="1100" dirty="0">
                <a:solidFill>
                  <a:srgbClr val="008F00"/>
                </a:solidFill>
              </a:rPr>
              <a:t>in the juxtaglomerular apparatus –of the distal tubule- (close to the afferent arteriole)</a:t>
            </a:r>
          </a:p>
        </p:txBody>
      </p:sp>
    </p:spTree>
    <p:extLst>
      <p:ext uri="{BB962C8B-B14F-4D97-AF65-F5344CB8AC3E}">
        <p14:creationId xmlns:p14="http://schemas.microsoft.com/office/powerpoint/2010/main" val="21908775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0" y="57351"/>
            <a:ext cx="8229600" cy="580571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800" dirty="0">
                <a:solidFill>
                  <a:srgbClr val="FF2F92"/>
                </a:solidFill>
                <a:latin typeface="+mj-lt"/>
              </a:rPr>
              <a:t>Collecting tubules</a:t>
            </a: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0" y="718458"/>
            <a:ext cx="7678056" cy="5943600"/>
          </a:xfrm>
          <a:prstGeom prst="rect">
            <a:avLst/>
          </a:prstGeom>
        </p:spPr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altLang="en-US" dirty="0">
                <a:latin typeface="+mj-lt"/>
                <a:cs typeface="Times New Roman" pitchFamily="18" charset="0"/>
              </a:rPr>
              <a:t>Are composed of Simple Cuboidal Epithelium.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defRPr/>
            </a:pPr>
            <a:r>
              <a:rPr lang="en-US" altLang="en-US" dirty="0">
                <a:solidFill>
                  <a:srgbClr val="00B050"/>
                </a:solidFill>
                <a:cs typeface="Times New Roman" pitchFamily="18" charset="0"/>
              </a:rPr>
              <a:t>The lateral border is well defined because there isn’t lateral </a:t>
            </a:r>
            <a:r>
              <a:rPr lang="en-US" altLang="en-US" dirty="0" err="1">
                <a:solidFill>
                  <a:srgbClr val="00B050"/>
                </a:solidFill>
                <a:cs typeface="Times New Roman" pitchFamily="18" charset="0"/>
              </a:rPr>
              <a:t>interdigitation</a:t>
            </a:r>
            <a:r>
              <a:rPr lang="en-US" altLang="en-US" dirty="0">
                <a:solidFill>
                  <a:srgbClr val="00B050"/>
                </a:solidFill>
                <a:cs typeface="Times New Roman" pitchFamily="18" charset="0"/>
              </a:rPr>
              <a:t>.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defRPr/>
            </a:pPr>
            <a:r>
              <a:rPr lang="en-US" altLang="en-US" dirty="0">
                <a:solidFill>
                  <a:srgbClr val="00B050"/>
                </a:solidFill>
                <a:cs typeface="Times New Roman" pitchFamily="18" charset="0"/>
              </a:rPr>
              <a:t>All parts of the collecting tubules ( Cortex &amp; medulla) excepts the last part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defRPr/>
            </a:pPr>
            <a:r>
              <a:rPr lang="en-US" altLang="en-US" dirty="0">
                <a:solidFill>
                  <a:srgbClr val="00B050"/>
                </a:solidFill>
                <a:cs typeface="Times New Roman" pitchFamily="18" charset="0"/>
              </a:rPr>
              <a:t> (papillary ducts) are laying with </a:t>
            </a:r>
            <a:r>
              <a:rPr lang="en-US" altLang="en-US" dirty="0">
                <a:solidFill>
                  <a:srgbClr val="FF0000"/>
                </a:solidFill>
                <a:cs typeface="Times New Roman" pitchFamily="18" charset="0"/>
              </a:rPr>
              <a:t>simple cuboidal epithelium.</a:t>
            </a:r>
            <a:endParaRPr lang="en-US" altLang="en-US" dirty="0">
              <a:latin typeface="+mj-lt"/>
              <a:cs typeface="Times New Roman" pitchFamily="18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altLang="en-US" dirty="0">
                <a:latin typeface="+mj-lt"/>
                <a:cs typeface="Times New Roman" pitchFamily="18" charset="0"/>
              </a:rPr>
              <a:t>They have 3 regions: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Wingdings" pitchFamily="2" charset="2"/>
              <a:buChar char="Ø"/>
              <a:defRPr/>
            </a:pPr>
            <a:r>
              <a:rPr lang="en-US" altLang="en-US" dirty="0">
                <a:solidFill>
                  <a:srgbClr val="FF8AD8"/>
                </a:solidFill>
                <a:latin typeface="+mj-lt"/>
                <a:cs typeface="Times New Roman" pitchFamily="18" charset="0"/>
              </a:rPr>
              <a:t>  Cortical: </a:t>
            </a:r>
            <a:r>
              <a:rPr lang="en-US" altLang="en-US" dirty="0">
                <a:latin typeface="+mj-lt"/>
                <a:cs typeface="Times New Roman" pitchFamily="18" charset="0"/>
              </a:rPr>
              <a:t>simple cuboidal epithelium</a:t>
            </a:r>
          </a:p>
          <a:p>
            <a:pPr marL="342900" lvl="0" indent="-342900">
              <a:lnSpc>
                <a:spcPct val="90000"/>
              </a:lnSpc>
              <a:spcBef>
                <a:spcPts val="1000"/>
              </a:spcBef>
              <a:buFont typeface="Wingdings" pitchFamily="2" charset="2"/>
              <a:buChar char="Ø"/>
              <a:defRPr/>
            </a:pPr>
            <a:r>
              <a:rPr lang="en-US" altLang="en-US" dirty="0">
                <a:solidFill>
                  <a:srgbClr val="FF8AD8"/>
                </a:solidFill>
                <a:latin typeface="+mj-lt"/>
                <a:cs typeface="Times New Roman" pitchFamily="18" charset="0"/>
              </a:rPr>
              <a:t>Medullary: </a:t>
            </a:r>
            <a:r>
              <a:rPr lang="en-US" altLang="en-US" dirty="0">
                <a:latin typeface="+mj-lt"/>
                <a:cs typeface="Times New Roman" pitchFamily="18" charset="0"/>
              </a:rPr>
              <a:t>simple cuboidal epithelium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lang="en-US" altLang="en-US" dirty="0">
                <a:solidFill>
                  <a:srgbClr val="FF8AD8"/>
                </a:solidFill>
                <a:latin typeface="+mj-lt"/>
                <a:cs typeface="Times New Roman" pitchFamily="18" charset="0"/>
              </a:rPr>
              <a:t>  Papillary ducts (</a:t>
            </a:r>
            <a:r>
              <a:rPr lang="en-US" altLang="en-US" u="sng" dirty="0">
                <a:solidFill>
                  <a:srgbClr val="FF8AD8"/>
                </a:solidFill>
                <a:latin typeface="+mj-lt"/>
                <a:cs typeface="Times New Roman" pitchFamily="18" charset="0"/>
              </a:rPr>
              <a:t>ducts of Bellini</a:t>
            </a:r>
            <a:r>
              <a:rPr lang="en-US" altLang="en-US" dirty="0">
                <a:solidFill>
                  <a:srgbClr val="FF8AD8"/>
                </a:solidFill>
                <a:latin typeface="+mj-lt"/>
                <a:cs typeface="Times New Roman" pitchFamily="18" charset="0"/>
              </a:rPr>
              <a:t>):</a:t>
            </a:r>
            <a:r>
              <a:rPr lang="en-US" altLang="en-US" dirty="0">
                <a:latin typeface="+mj-lt"/>
                <a:cs typeface="Times New Roman" pitchFamily="18" charset="0"/>
              </a:rPr>
              <a:t>Simple </a:t>
            </a:r>
            <a:r>
              <a:rPr lang="en-US" altLang="en-US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Columnar</a:t>
            </a:r>
            <a:r>
              <a:rPr lang="en-US" altLang="en-US" dirty="0">
                <a:latin typeface="+mj-lt"/>
                <a:cs typeface="Times New Roman" pitchFamily="18" charset="0"/>
              </a:rPr>
              <a:t> </a:t>
            </a:r>
            <a:r>
              <a:rPr lang="en-US" altLang="en-US" dirty="0" err="1">
                <a:latin typeface="+mj-lt"/>
                <a:cs typeface="Times New Roman" pitchFamily="18" charset="0"/>
              </a:rPr>
              <a:t>Epith</a:t>
            </a:r>
            <a:r>
              <a:rPr lang="en-US" altLang="en-US" dirty="0">
                <a:latin typeface="+mj-lt"/>
                <a:cs typeface="Times New Roman" pitchFamily="18" charset="0"/>
              </a:rPr>
              <a:t>. </a:t>
            </a:r>
            <a:r>
              <a:rPr lang="en-US" altLang="en-US" dirty="0">
                <a:solidFill>
                  <a:srgbClr val="00B050"/>
                </a:solidFill>
                <a:cs typeface="Times New Roman" pitchFamily="18" charset="0"/>
              </a:rPr>
              <a:t>(it must be lays with </a:t>
            </a:r>
            <a:r>
              <a:rPr lang="en-US" altLang="en-US" dirty="0">
                <a:solidFill>
                  <a:srgbClr val="FF0000"/>
                </a:solidFill>
                <a:cs typeface="Times New Roman" pitchFamily="18" charset="0"/>
              </a:rPr>
              <a:t>S. Columnar </a:t>
            </a:r>
            <a:r>
              <a:rPr lang="en-US" altLang="en-US" dirty="0" err="1">
                <a:solidFill>
                  <a:srgbClr val="FF0000"/>
                </a:solidFill>
                <a:cs typeface="Times New Roman" pitchFamily="18" charset="0"/>
              </a:rPr>
              <a:t>Epith</a:t>
            </a:r>
            <a:r>
              <a:rPr lang="en-US" altLang="en-US" dirty="0">
                <a:solidFill>
                  <a:srgbClr val="00B050"/>
                </a:solidFill>
                <a:cs typeface="Times New Roman" pitchFamily="18" charset="0"/>
              </a:rPr>
              <a:t> because  it’s the biggest part)</a:t>
            </a:r>
            <a:endParaRPr lang="en-US" altLang="en-US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/>
            </a:pPr>
            <a:r>
              <a:rPr lang="en-US" altLang="en-US" dirty="0">
                <a:latin typeface="+mj-lt"/>
                <a:cs typeface="Times New Roman" pitchFamily="18" charset="0"/>
              </a:rPr>
              <a:t>They aren’t part of nephron.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altLang="en-US" dirty="0">
                <a:latin typeface="+mj-lt"/>
                <a:cs typeface="Times New Roman" pitchFamily="18" charset="0"/>
              </a:rPr>
              <a:t> They open in area </a:t>
            </a:r>
            <a:r>
              <a:rPr lang="en-US" altLang="en-US" dirty="0" err="1">
                <a:latin typeface="+mj-lt"/>
                <a:cs typeface="Times New Roman" pitchFamily="18" charset="0"/>
              </a:rPr>
              <a:t>cribrosa</a:t>
            </a:r>
            <a:r>
              <a:rPr lang="en-US" altLang="en-US" dirty="0">
                <a:latin typeface="+mj-lt"/>
                <a:cs typeface="Times New Roman" pitchFamily="18" charset="0"/>
              </a:rPr>
              <a:t>. </a:t>
            </a:r>
            <a:r>
              <a:rPr lang="en-US" altLang="en-US" dirty="0">
                <a:solidFill>
                  <a:srgbClr val="00B050"/>
                </a:solidFill>
                <a:cs typeface="Times New Roman" pitchFamily="18" charset="0"/>
              </a:rPr>
              <a:t>(</a:t>
            </a:r>
            <a:r>
              <a:rPr lang="ar-SA" altLang="en-US" dirty="0">
                <a:solidFill>
                  <a:srgbClr val="00B050"/>
                </a:solidFill>
                <a:cs typeface="Times New Roman" pitchFamily="18" charset="0"/>
              </a:rPr>
              <a:t>لأنها مخرمه </a:t>
            </a:r>
            <a:r>
              <a:rPr lang="en-US" altLang="en-US" dirty="0">
                <a:solidFill>
                  <a:srgbClr val="00B050"/>
                </a:solidFill>
                <a:cs typeface="Times New Roman" pitchFamily="18" charset="0"/>
              </a:rPr>
              <a:t>)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altLang="en-US" dirty="0">
                <a:latin typeface="+mj-lt"/>
                <a:cs typeface="Times New Roman" pitchFamily="18" charset="0"/>
              </a:rPr>
              <a:t>They are impermeable to water except in presence  of ADH.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lang="en-US" altLang="en-US" dirty="0">
                <a:cs typeface="Times New Roman" pitchFamily="18" charset="0"/>
              </a:rPr>
              <a:t> </a:t>
            </a:r>
          </a:p>
        </p:txBody>
      </p:sp>
      <p:pic>
        <p:nvPicPr>
          <p:cNvPr id="4" name="Picture 4" descr="F19_2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7550" y="5203372"/>
            <a:ext cx="2075707" cy="14586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5046CA21"/>
          <p:cNvPicPr>
            <a:picLocks noChangeAspect="1" noChangeArrowheads="1"/>
          </p:cNvPicPr>
          <p:nvPr/>
        </p:nvPicPr>
        <p:blipFill>
          <a:blip r:embed="rId3">
            <a:lum bright="10000" contrast="10000"/>
          </a:blip>
          <a:srcRect l="22836" t="24510" r="43532" b="35294"/>
          <a:stretch>
            <a:fillRect/>
          </a:stretch>
        </p:blipFill>
        <p:spPr bwMode="auto">
          <a:xfrm>
            <a:off x="2481943" y="5203373"/>
            <a:ext cx="2554514" cy="15385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C:\Documents and Settings\Aly\My Documents\back\Urinary 281\9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38057" y="5203372"/>
            <a:ext cx="2554514" cy="15385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" name="Straight Connector 9"/>
          <p:cNvCxnSpPr/>
          <p:nvPr/>
        </p:nvCxnSpPr>
        <p:spPr>
          <a:xfrm rot="16200000" flipH="1">
            <a:off x="5608864" y="3039836"/>
            <a:ext cx="4152900" cy="1451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7707087" y="57351"/>
            <a:ext cx="338199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800" dirty="0">
                <a:solidFill>
                  <a:srgbClr val="FF2F92"/>
                </a:solidFill>
                <a:latin typeface="+mj-lt"/>
              </a:rPr>
              <a:t>Renal </a:t>
            </a:r>
            <a:r>
              <a:rPr lang="en-US" altLang="en-US" sz="2800" dirty="0" err="1">
                <a:solidFill>
                  <a:srgbClr val="FF2F92"/>
                </a:solidFill>
                <a:latin typeface="+mj-lt"/>
              </a:rPr>
              <a:t>interstitium</a:t>
            </a:r>
            <a:endParaRPr lang="ar-SA" altLang="en-US" sz="2800" dirty="0">
              <a:solidFill>
                <a:srgbClr val="FF2F92"/>
              </a:solidFill>
              <a:latin typeface="+mj-lt"/>
            </a:endParaRPr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>
          <a:xfrm>
            <a:off x="7707088" y="718458"/>
            <a:ext cx="4021086" cy="4525963"/>
          </a:xfrm>
          <a:prstGeom prst="rect">
            <a:avLst/>
          </a:prstGeom>
        </p:spPr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altLang="en-US" dirty="0">
                <a:latin typeface="+mj-lt"/>
                <a:cs typeface="Times New Roman" pitchFamily="18" charset="0"/>
              </a:rPr>
              <a:t>It is a very flimsy, scant amount of loose CT that contains:</a:t>
            </a:r>
          </a:p>
          <a:p>
            <a:pPr marL="298450" indent="-285750">
              <a:lnSpc>
                <a:spcPct val="90000"/>
              </a:lnSpc>
              <a:spcBef>
                <a:spcPts val="1000"/>
              </a:spcBef>
              <a:buFont typeface="Wingdings" pitchFamily="2" charset="2"/>
              <a:buChar char="Ø"/>
            </a:pPr>
            <a:r>
              <a:rPr lang="en-US" altLang="en-US" dirty="0">
                <a:solidFill>
                  <a:srgbClr val="FF8AD8"/>
                </a:solidFill>
                <a:latin typeface="+mj-lt"/>
                <a:cs typeface="Times New Roman" pitchFamily="18" charset="0"/>
              </a:rPr>
              <a:t>1-Fibroblasts.</a:t>
            </a:r>
          </a:p>
          <a:p>
            <a:pPr marL="298450" marR="0" lvl="0" indent="-285750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lang="en-US" altLang="en-US" dirty="0">
                <a:solidFill>
                  <a:srgbClr val="FF8AD8"/>
                </a:solidFill>
                <a:latin typeface="+mj-lt"/>
                <a:cs typeface="Times New Roman" pitchFamily="18" charset="0"/>
              </a:rPr>
              <a:t>2-Macrophages.</a:t>
            </a:r>
          </a:p>
          <a:p>
            <a:pPr marL="298450" marR="0" lvl="0" indent="-285750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lang="en-US" altLang="en-US" dirty="0">
                <a:solidFill>
                  <a:srgbClr val="FF8AD8"/>
                </a:solidFill>
                <a:latin typeface="+mj-lt"/>
                <a:cs typeface="Times New Roman" pitchFamily="18" charset="0"/>
              </a:rPr>
              <a:t>3-Interstitial cells: </a:t>
            </a:r>
            <a:endParaRPr lang="en-US" altLang="en-US" dirty="0" smtClean="0">
              <a:solidFill>
                <a:srgbClr val="FF8AD8"/>
              </a:solidFill>
              <a:latin typeface="+mj-lt"/>
              <a:cs typeface="Times New Roman" pitchFamily="18" charset="0"/>
            </a:endParaRPr>
          </a:p>
          <a:p>
            <a:pPr marL="12700" marR="0" lvl="0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en-US" dirty="0" smtClean="0">
                <a:latin typeface="+mj-lt"/>
                <a:cs typeface="Times New Roman" pitchFamily="18" charset="0"/>
              </a:rPr>
              <a:t>They </a:t>
            </a:r>
            <a:r>
              <a:rPr lang="en-US" altLang="en-US" dirty="0">
                <a:latin typeface="+mj-lt"/>
                <a:cs typeface="Times New Roman" pitchFamily="18" charset="0"/>
              </a:rPr>
              <a:t>secrete </a:t>
            </a:r>
            <a:r>
              <a:rPr lang="en-US" altLang="en-US" dirty="0" err="1">
                <a:latin typeface="+mj-lt"/>
                <a:cs typeface="Times New Roman" pitchFamily="18" charset="0"/>
              </a:rPr>
              <a:t>medullipin</a:t>
            </a:r>
            <a:r>
              <a:rPr lang="en-US" altLang="en-US" dirty="0">
                <a:latin typeface="+mj-lt"/>
                <a:cs typeface="Times New Roman" pitchFamily="18" charset="0"/>
              </a:rPr>
              <a:t> I, which is converted in the liver into </a:t>
            </a:r>
            <a:r>
              <a:rPr lang="en-US" altLang="en-US" dirty="0" err="1">
                <a:latin typeface="+mj-lt"/>
                <a:cs typeface="Times New Roman" pitchFamily="18" charset="0"/>
              </a:rPr>
              <a:t>medullipin</a:t>
            </a:r>
            <a:r>
              <a:rPr lang="en-US" altLang="en-US" dirty="0">
                <a:latin typeface="+mj-lt"/>
                <a:cs typeface="Times New Roman" pitchFamily="18" charset="0"/>
              </a:rPr>
              <a:t> II, that lowers blood pressure.</a:t>
            </a:r>
          </a:p>
        </p:txBody>
      </p:sp>
    </p:spTree>
    <p:extLst>
      <p:ext uri="{BB962C8B-B14F-4D97-AF65-F5344CB8AC3E}">
        <p14:creationId xmlns:p14="http://schemas.microsoft.com/office/powerpoint/2010/main" val="41477447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7C6E7C31"/>
          <p:cNvPicPr>
            <a:picLocks noChangeAspect="1" noChangeArrowheads="1"/>
          </p:cNvPicPr>
          <p:nvPr/>
        </p:nvPicPr>
        <p:blipFill>
          <a:blip r:embed="rId2"/>
          <a:srcRect t="6889" r="11432" b="54066"/>
          <a:stretch>
            <a:fillRect/>
          </a:stretch>
        </p:blipFill>
        <p:spPr bwMode="auto">
          <a:xfrm>
            <a:off x="459629" y="93282"/>
            <a:ext cx="5187054" cy="4167525"/>
          </a:xfrm>
          <a:prstGeom prst="rect">
            <a:avLst/>
          </a:prstGeom>
          <a:noFill/>
          <a:ln w="9525">
            <a:solidFill>
              <a:srgbClr val="FF2F92"/>
            </a:solidFill>
            <a:miter lim="800000"/>
            <a:headEnd/>
            <a:tailEnd/>
          </a:ln>
        </p:spPr>
      </p:pic>
      <p:pic>
        <p:nvPicPr>
          <p:cNvPr id="5" name="Picture 4" descr="98BD9F5"/>
          <p:cNvPicPr>
            <a:picLocks noChangeAspect="1" noChangeArrowheads="1"/>
          </p:cNvPicPr>
          <p:nvPr/>
        </p:nvPicPr>
        <p:blipFill>
          <a:blip r:embed="rId3"/>
          <a:srcRect l="49626" t="18338" r="15294" b="28496"/>
          <a:stretch>
            <a:fillRect/>
          </a:stretch>
        </p:blipFill>
        <p:spPr bwMode="auto">
          <a:xfrm>
            <a:off x="459629" y="4399360"/>
            <a:ext cx="5187054" cy="2368689"/>
          </a:xfrm>
          <a:prstGeom prst="rect">
            <a:avLst/>
          </a:prstGeom>
          <a:noFill/>
          <a:ln w="9525">
            <a:solidFill>
              <a:srgbClr val="FF2F92"/>
            </a:solidFill>
            <a:miter lim="800000"/>
            <a:headEnd/>
            <a:tailEnd/>
          </a:ln>
        </p:spPr>
      </p:pic>
      <p:sp>
        <p:nvSpPr>
          <p:cNvPr id="2" name="Oval 1"/>
          <p:cNvSpPr/>
          <p:nvPr/>
        </p:nvSpPr>
        <p:spPr>
          <a:xfrm>
            <a:off x="4321625" y="837373"/>
            <a:ext cx="701603" cy="413903"/>
          </a:xfrm>
          <a:prstGeom prst="ellipse">
            <a:avLst/>
          </a:prstGeom>
          <a:noFill/>
          <a:ln w="28575">
            <a:solidFill>
              <a:srgbClr val="008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3748612" y="1251276"/>
            <a:ext cx="591848" cy="588819"/>
          </a:xfrm>
          <a:prstGeom prst="ellipse">
            <a:avLst/>
          </a:prstGeom>
          <a:noFill/>
          <a:ln w="28575">
            <a:solidFill>
              <a:srgbClr val="008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3166719" y="3754747"/>
            <a:ext cx="726586" cy="506060"/>
          </a:xfrm>
          <a:prstGeom prst="ellipse">
            <a:avLst/>
          </a:prstGeom>
          <a:noFill/>
          <a:ln w="28575">
            <a:solidFill>
              <a:srgbClr val="008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735449" y="3537492"/>
            <a:ext cx="689498" cy="479322"/>
          </a:xfrm>
          <a:prstGeom prst="ellipse">
            <a:avLst/>
          </a:prstGeom>
          <a:noFill/>
          <a:ln w="28575">
            <a:solidFill>
              <a:srgbClr val="008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42599" y="4009696"/>
            <a:ext cx="797564" cy="284979"/>
          </a:xfrm>
          <a:prstGeom prst="ellipse">
            <a:avLst/>
          </a:prstGeom>
          <a:noFill/>
          <a:ln w="28575">
            <a:solidFill>
              <a:srgbClr val="008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987708" y="3111051"/>
            <a:ext cx="421793" cy="474717"/>
          </a:xfrm>
          <a:prstGeom prst="ellipse">
            <a:avLst/>
          </a:prstGeom>
          <a:noFill/>
          <a:ln w="28575">
            <a:solidFill>
              <a:srgbClr val="008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5108573" y="2106023"/>
            <a:ext cx="563512" cy="404103"/>
          </a:xfrm>
          <a:prstGeom prst="ellipse">
            <a:avLst/>
          </a:prstGeom>
          <a:noFill/>
          <a:ln w="28575">
            <a:solidFill>
              <a:srgbClr val="008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5982571" y="322811"/>
            <a:ext cx="6127494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08F00"/>
                </a:solidFill>
              </a:rPr>
              <a:t>DR </a:t>
            </a:r>
            <a:r>
              <a:rPr lang="en-US" sz="1400" b="1" dirty="0" err="1">
                <a:solidFill>
                  <a:srgbClr val="008F00"/>
                </a:solidFill>
              </a:rPr>
              <a:t>Raeesa’s</a:t>
            </a:r>
            <a:r>
              <a:rPr lang="en-US" sz="1400" b="1" dirty="0">
                <a:solidFill>
                  <a:srgbClr val="008F00"/>
                </a:solidFill>
              </a:rPr>
              <a:t> Explanation:</a:t>
            </a:r>
          </a:p>
          <a:p>
            <a:r>
              <a:rPr lang="en-US" sz="1400" b="1" dirty="0">
                <a:solidFill>
                  <a:srgbClr val="008F00"/>
                </a:solidFill>
              </a:rPr>
              <a:t>The renal corpuscle has two poles </a:t>
            </a:r>
          </a:p>
          <a:p>
            <a:r>
              <a:rPr lang="en-US" sz="1400" dirty="0">
                <a:solidFill>
                  <a:srgbClr val="008F00"/>
                </a:solidFill>
              </a:rPr>
              <a:t>1- vascular pole </a:t>
            </a:r>
          </a:p>
          <a:p>
            <a:r>
              <a:rPr lang="en-US" sz="1400" dirty="0">
                <a:solidFill>
                  <a:srgbClr val="008F00"/>
                </a:solidFill>
              </a:rPr>
              <a:t>2- urinary pole for the passage of what will give me urine later.</a:t>
            </a:r>
          </a:p>
          <a:p>
            <a:r>
              <a:rPr lang="en-US" sz="1400" dirty="0">
                <a:solidFill>
                  <a:srgbClr val="008F00"/>
                </a:solidFill>
              </a:rPr>
              <a:t>The vascular pole is for the blood entry and excitation of arterioles: </a:t>
            </a:r>
          </a:p>
          <a:p>
            <a:r>
              <a:rPr lang="en-US" sz="1400" dirty="0">
                <a:solidFill>
                  <a:srgbClr val="008F00"/>
                </a:solidFill>
              </a:rPr>
              <a:t>(</a:t>
            </a:r>
            <a:r>
              <a:rPr lang="en-US" sz="1400" u="sng" dirty="0">
                <a:solidFill>
                  <a:srgbClr val="008F00"/>
                </a:solidFill>
              </a:rPr>
              <a:t>Afferent + Efferent)</a:t>
            </a:r>
            <a:endParaRPr lang="en-US" sz="1400" dirty="0">
              <a:solidFill>
                <a:srgbClr val="008F00"/>
              </a:solidFill>
            </a:endParaRPr>
          </a:p>
          <a:p>
            <a:r>
              <a:rPr lang="en-US" sz="1400" dirty="0">
                <a:solidFill>
                  <a:srgbClr val="008F00"/>
                </a:solidFill>
              </a:rPr>
              <a:t>The blood enters the</a:t>
            </a:r>
            <a:r>
              <a:rPr lang="en-US" sz="1400" u="sng" dirty="0">
                <a:solidFill>
                  <a:srgbClr val="008F00"/>
                </a:solidFill>
              </a:rPr>
              <a:t> afferent</a:t>
            </a:r>
            <a:r>
              <a:rPr lang="en-US" sz="1400" dirty="0">
                <a:solidFill>
                  <a:srgbClr val="008F00"/>
                </a:solidFill>
              </a:rPr>
              <a:t> arteriole and goes out when its filtered through </a:t>
            </a:r>
            <a:r>
              <a:rPr lang="en-US" sz="1400" u="sng" dirty="0">
                <a:solidFill>
                  <a:srgbClr val="008F00"/>
                </a:solidFill>
              </a:rPr>
              <a:t>efferent</a:t>
            </a:r>
            <a:r>
              <a:rPr lang="en-US" sz="1400" dirty="0">
                <a:solidFill>
                  <a:srgbClr val="008F00"/>
                </a:solidFill>
              </a:rPr>
              <a:t> arteriole.</a:t>
            </a:r>
          </a:p>
          <a:p>
            <a:r>
              <a:rPr lang="en-US" sz="1400" dirty="0">
                <a:solidFill>
                  <a:srgbClr val="008F00"/>
                </a:solidFill>
              </a:rPr>
              <a:t>In the space between the two arterioles there is </a:t>
            </a:r>
            <a:r>
              <a:rPr lang="en-US" sz="1400" u="sng" dirty="0">
                <a:solidFill>
                  <a:srgbClr val="008F00"/>
                </a:solidFill>
              </a:rPr>
              <a:t>distal tubule</a:t>
            </a:r>
            <a:r>
              <a:rPr lang="en-US" sz="1400" b="1" dirty="0">
                <a:solidFill>
                  <a:srgbClr val="008F00"/>
                </a:solidFill>
              </a:rPr>
              <a:t>, </a:t>
            </a:r>
            <a:r>
              <a:rPr lang="en-US" sz="1400" dirty="0">
                <a:solidFill>
                  <a:srgbClr val="008F00"/>
                </a:solidFill>
              </a:rPr>
              <a:t>part of it</a:t>
            </a:r>
            <a:r>
              <a:rPr lang="en-US" sz="1400" b="1" dirty="0">
                <a:solidFill>
                  <a:srgbClr val="008F00"/>
                </a:solidFill>
              </a:rPr>
              <a:t> is </a:t>
            </a:r>
            <a:r>
              <a:rPr lang="en-US" sz="1400" dirty="0">
                <a:solidFill>
                  <a:srgbClr val="008F00"/>
                </a:solidFill>
              </a:rPr>
              <a:t>adherent to the arterioles.</a:t>
            </a:r>
          </a:p>
          <a:p>
            <a:r>
              <a:rPr lang="en-US" sz="1400" dirty="0">
                <a:solidFill>
                  <a:srgbClr val="008F00"/>
                </a:solidFill>
              </a:rPr>
              <a:t>So the triangle of </a:t>
            </a:r>
            <a:r>
              <a:rPr lang="en-US" sz="1400" b="1" dirty="0">
                <a:solidFill>
                  <a:srgbClr val="008F00"/>
                </a:solidFill>
              </a:rPr>
              <a:t>Juxtaglomerular apparatus </a:t>
            </a:r>
            <a:r>
              <a:rPr lang="en-US" sz="1400" dirty="0">
                <a:solidFill>
                  <a:srgbClr val="008F00"/>
                </a:solidFill>
              </a:rPr>
              <a:t>is formed of 3 things::</a:t>
            </a:r>
          </a:p>
          <a:p>
            <a:r>
              <a:rPr lang="en-US" sz="1400" dirty="0">
                <a:solidFill>
                  <a:srgbClr val="008F00"/>
                </a:solidFill>
              </a:rPr>
              <a:t>part of afferent, part of efferent, part of distal tubule and in between there is extra mesangial cells.</a:t>
            </a:r>
          </a:p>
          <a:p>
            <a:endParaRPr lang="en-US" sz="1400" dirty="0">
              <a:solidFill>
                <a:srgbClr val="008F00"/>
              </a:solidFill>
            </a:endParaRPr>
          </a:p>
          <a:p>
            <a:r>
              <a:rPr lang="en-US" sz="1400" dirty="0">
                <a:solidFill>
                  <a:srgbClr val="008F00"/>
                </a:solidFill>
              </a:rPr>
              <a:t>There are changes only in the </a:t>
            </a:r>
            <a:r>
              <a:rPr lang="en-US" sz="1400" u="sng" dirty="0">
                <a:solidFill>
                  <a:srgbClr val="008F00"/>
                </a:solidFill>
              </a:rPr>
              <a:t>cells of distal tubule</a:t>
            </a:r>
            <a:r>
              <a:rPr lang="en-US" sz="1400" dirty="0">
                <a:solidFill>
                  <a:srgbClr val="008F00"/>
                </a:solidFill>
              </a:rPr>
              <a:t> adherent to the </a:t>
            </a:r>
            <a:r>
              <a:rPr lang="en-US" sz="1400" u="sng" dirty="0">
                <a:solidFill>
                  <a:srgbClr val="008F00"/>
                </a:solidFill>
              </a:rPr>
              <a:t>afferent arterioles:</a:t>
            </a:r>
          </a:p>
          <a:p>
            <a:r>
              <a:rPr lang="en-US" sz="1400" dirty="0">
                <a:solidFill>
                  <a:srgbClr val="008F00"/>
                </a:solidFill>
              </a:rPr>
              <a:t>The changes</a:t>
            </a:r>
            <a:r>
              <a:rPr lang="en-US" sz="1400" b="1" dirty="0">
                <a:solidFill>
                  <a:srgbClr val="008F00"/>
                </a:solidFill>
              </a:rPr>
              <a:t>:</a:t>
            </a:r>
            <a:endParaRPr lang="en-US" sz="1400" dirty="0">
              <a:solidFill>
                <a:srgbClr val="008F00"/>
              </a:solidFill>
            </a:endParaRPr>
          </a:p>
          <a:p>
            <a:pPr lvl="0"/>
            <a:r>
              <a:rPr lang="en-US" sz="1400" dirty="0">
                <a:solidFill>
                  <a:srgbClr val="008F00"/>
                </a:solidFill>
              </a:rPr>
              <a:t>1- Columnar epithelium with oval nuclei</a:t>
            </a:r>
          </a:p>
          <a:p>
            <a:pPr lvl="0"/>
            <a:r>
              <a:rPr lang="en-US" sz="1400" dirty="0">
                <a:solidFill>
                  <a:srgbClr val="008F00"/>
                </a:solidFill>
              </a:rPr>
              <a:t>2- The number of cells increase</a:t>
            </a:r>
          </a:p>
          <a:p>
            <a:pPr lvl="0"/>
            <a:r>
              <a:rPr lang="en-US" sz="1400" dirty="0">
                <a:solidFill>
                  <a:srgbClr val="008F00"/>
                </a:solidFill>
              </a:rPr>
              <a:t>3- There is macula dense </a:t>
            </a:r>
          </a:p>
          <a:p>
            <a:endParaRPr lang="en-US" sz="1400" dirty="0">
              <a:solidFill>
                <a:srgbClr val="008F00"/>
              </a:solidFill>
            </a:endParaRPr>
          </a:p>
          <a:p>
            <a:r>
              <a:rPr lang="en-US" sz="1400" dirty="0">
                <a:solidFill>
                  <a:srgbClr val="008F00"/>
                </a:solidFill>
              </a:rPr>
              <a:t>There are changes in the </a:t>
            </a:r>
            <a:r>
              <a:rPr lang="en-US" sz="1400" u="sng" dirty="0">
                <a:solidFill>
                  <a:srgbClr val="008F00"/>
                </a:solidFill>
              </a:rPr>
              <a:t>arterioles</a:t>
            </a:r>
            <a:r>
              <a:rPr lang="en-US" sz="1400" dirty="0">
                <a:solidFill>
                  <a:srgbClr val="008F00"/>
                </a:solidFill>
              </a:rPr>
              <a:t> in the part adherent to the </a:t>
            </a:r>
            <a:r>
              <a:rPr lang="en-US" sz="1400" u="sng" dirty="0">
                <a:solidFill>
                  <a:srgbClr val="008F00"/>
                </a:solidFill>
              </a:rPr>
              <a:t>distal tubule.</a:t>
            </a:r>
          </a:p>
          <a:p>
            <a:r>
              <a:rPr lang="en-US" sz="1400" dirty="0">
                <a:solidFill>
                  <a:srgbClr val="008F00"/>
                </a:solidFill>
              </a:rPr>
              <a:t>the changes:</a:t>
            </a:r>
          </a:p>
          <a:p>
            <a:pPr lvl="0"/>
            <a:r>
              <a:rPr lang="en-US" sz="1400" dirty="0">
                <a:solidFill>
                  <a:srgbClr val="008F00"/>
                </a:solidFill>
              </a:rPr>
              <a:t>1- Modification in the tunica media (smooth muscle), so instead of spindle shaped cell it will be cuboidal cell. After modification it called </a:t>
            </a:r>
            <a:r>
              <a:rPr lang="en-US" sz="1400" b="1" dirty="0">
                <a:solidFill>
                  <a:srgbClr val="008F00"/>
                </a:solidFill>
              </a:rPr>
              <a:t>Juxtaglomerular cells </a:t>
            </a:r>
            <a:r>
              <a:rPr lang="en-US" sz="1400" dirty="0">
                <a:solidFill>
                  <a:srgbClr val="008F00"/>
                </a:solidFill>
              </a:rPr>
              <a:t>which is responsible for </a:t>
            </a:r>
            <a:r>
              <a:rPr lang="en-US" sz="1400" b="1" dirty="0">
                <a:solidFill>
                  <a:srgbClr val="008F00"/>
                </a:solidFill>
              </a:rPr>
              <a:t>renin secretion.</a:t>
            </a:r>
          </a:p>
          <a:p>
            <a:endParaRPr lang="en-US" sz="1400" dirty="0">
              <a:solidFill>
                <a:srgbClr val="008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5612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088880" cy="625475"/>
          </a:xfrm>
        </p:spPr>
        <p:txBody>
          <a:bodyPr>
            <a:noAutofit/>
          </a:bodyPr>
          <a:lstStyle/>
          <a:p>
            <a:r>
              <a:rPr lang="en-US" b="1" dirty="0">
                <a:solidFill>
                  <a:srgbClr val="FF2F92"/>
                </a:solidFill>
                <a:ea typeface="+mn-ea"/>
                <a:cs typeface="+mn-cs"/>
              </a:rPr>
              <a:t>Juxtaglomerular Apparatus</a:t>
            </a:r>
            <a:endParaRPr lang="ar-SA" b="1" dirty="0">
              <a:solidFill>
                <a:srgbClr val="FF2F92"/>
              </a:solidFill>
              <a:ea typeface="+mn-ea"/>
              <a:cs typeface="+mn-cs"/>
            </a:endParaRPr>
          </a:p>
        </p:txBody>
      </p:sp>
      <p:graphicFrame>
        <p:nvGraphicFramePr>
          <p:cNvPr id="4" name="عنصر نائب للمحتوى 3"/>
          <p:cNvGraphicFramePr>
            <a:graphicFrameLocks noGrp="1"/>
          </p:cNvGraphicFramePr>
          <p:nvPr>
            <p:ph idx="1"/>
            <p:extLst/>
          </p:nvPr>
        </p:nvGraphicFramePr>
        <p:xfrm>
          <a:off x="213360" y="1635145"/>
          <a:ext cx="6233160" cy="34626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مربع نص 4"/>
          <p:cNvSpPr txBox="1"/>
          <p:nvPr/>
        </p:nvSpPr>
        <p:spPr>
          <a:xfrm>
            <a:off x="213360" y="1113406"/>
            <a:ext cx="411480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b="1" dirty="0">
                <a:latin typeface="+mj-lt"/>
              </a:rPr>
              <a:t>It has 3 components:</a:t>
            </a:r>
            <a:endParaRPr lang="ar-SA" sz="2400" b="1" dirty="0">
              <a:latin typeface="+mj-lt"/>
            </a:endParaRPr>
          </a:p>
        </p:txBody>
      </p:sp>
      <p:pic>
        <p:nvPicPr>
          <p:cNvPr id="8" name="Picture 2" descr="C:\Documents and Settings\Aly\My Documents\back\Janquira Images\19\F19_21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815263" y="4308375"/>
            <a:ext cx="4129087" cy="2358045"/>
          </a:xfrm>
          <a:prstGeom prst="rect">
            <a:avLst/>
          </a:prstGeom>
          <a:noFill/>
          <a:ln w="9525">
            <a:solidFill>
              <a:srgbClr val="FF2F92"/>
            </a:solidFill>
            <a:miter lim="800000"/>
            <a:headEnd/>
            <a:tailEnd/>
          </a:ln>
        </p:spPr>
      </p:pic>
      <p:pic>
        <p:nvPicPr>
          <p:cNvPr id="9" name="Picture 2" descr="C:\Documents and Settings\Aly\My Documents\My Pictures\kidney0221he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815263" y="365125"/>
            <a:ext cx="4129087" cy="3749675"/>
          </a:xfrm>
          <a:prstGeom prst="rect">
            <a:avLst/>
          </a:prstGeom>
          <a:noFill/>
          <a:ln w="9525">
            <a:solidFill>
              <a:srgbClr val="FF2F92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3912896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5964</TotalTime>
  <Words>1796</Words>
  <Application>Microsoft Macintosh PowerPoint</Application>
  <PresentationFormat>Widescreen</PresentationFormat>
  <Paragraphs>303</Paragraphs>
  <Slides>16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Calibri</vt:lpstr>
      <vt:lpstr>Calibri Light</vt:lpstr>
      <vt:lpstr>Times New Roman</vt:lpstr>
      <vt:lpstr>Wingdings</vt:lpstr>
      <vt:lpstr>Arial</vt:lpstr>
      <vt:lpstr>Office Theme</vt:lpstr>
      <vt:lpstr>PowerPoint Presentation</vt:lpstr>
      <vt:lpstr>Objectives:</vt:lpstr>
      <vt:lpstr>KIDENY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Juxtaglomerular Apparatus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Feisal Alrubaei;Rana B</dc:creator>
  <cp:lastModifiedBy>Rana B</cp:lastModifiedBy>
  <cp:revision>91</cp:revision>
  <dcterms:created xsi:type="dcterms:W3CDTF">2017-02-05T14:21:38Z</dcterms:created>
  <dcterms:modified xsi:type="dcterms:W3CDTF">2017-05-06T14:43:37Z</dcterms:modified>
</cp:coreProperties>
</file>