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7"/>
  </p:notesMasterIdLst>
  <p:sldIdLst>
    <p:sldId id="256" r:id="rId2"/>
    <p:sldId id="274" r:id="rId3"/>
    <p:sldId id="262" r:id="rId4"/>
    <p:sldId id="263" r:id="rId5"/>
    <p:sldId id="264" r:id="rId6"/>
    <p:sldId id="275" r:id="rId7"/>
    <p:sldId id="276" r:id="rId8"/>
    <p:sldId id="268" r:id="rId9"/>
    <p:sldId id="269" r:id="rId10"/>
    <p:sldId id="270" r:id="rId11"/>
    <p:sldId id="271" r:id="rId12"/>
    <p:sldId id="272" r:id="rId13"/>
    <p:sldId id="279" r:id="rId14"/>
    <p:sldId id="280" r:id="rId15"/>
    <p:sldId id="265" r:id="rId16"/>
  </p:sldIdLst>
  <p:sldSz cx="23766463" cy="133683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A6A6A6"/>
    <a:srgbClr val="338DCD"/>
    <a:srgbClr val="2C6CA8"/>
    <a:srgbClr val="3871AA"/>
    <a:srgbClr val="9B261F"/>
    <a:srgbClr val="9A2720"/>
    <a:srgbClr val="2E6AA6"/>
    <a:srgbClr val="5787B7"/>
    <a:srgbClr val="B76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2" autoAdjust="0"/>
    <p:restoredTop sz="95768"/>
  </p:normalViewPr>
  <p:slideViewPr>
    <p:cSldViewPr snapToGrid="0">
      <p:cViewPr varScale="1">
        <p:scale>
          <a:sx n="48" d="100"/>
          <a:sy n="48" d="100"/>
        </p:scale>
        <p:origin x="12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FC472-0E9D-924E-A17A-94B9E1B408EB}" type="doc">
      <dgm:prSet loTypeId="urn:microsoft.com/office/officeart/2005/8/layout/orgChart1" loCatId="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F1260525-5286-1243-8478-0D8C5AA85441}" type="asst">
      <dgm:prSet phldrT="[Text]" custT="1"/>
      <dgm:spPr/>
      <dgm:t>
        <a:bodyPr/>
        <a:lstStyle/>
        <a:p>
          <a:r>
            <a:rPr lang="en-US" sz="1800" b="1" i="0">
              <a:solidFill>
                <a:srgbClr val="0070C0"/>
              </a:solidFill>
              <a:latin typeface="+mn-lt"/>
              <a:ea typeface="Optima ExtraBlack" charset="0"/>
              <a:cs typeface="Optima ExtraBlack" charset="0"/>
            </a:rPr>
            <a:t>Renal excretion of drugs</a:t>
          </a:r>
          <a:endParaRPr lang="en-US" sz="1800" b="1" i="0" dirty="0">
            <a:solidFill>
              <a:srgbClr val="0070C0"/>
            </a:solidFill>
            <a:latin typeface="+mn-lt"/>
            <a:ea typeface="Optima ExtraBlack" charset="0"/>
            <a:cs typeface="Optima ExtraBlack" charset="0"/>
          </a:endParaRPr>
        </a:p>
      </dgm:t>
    </dgm:pt>
    <dgm:pt modelId="{0AC129CD-0D2B-A24E-BACB-5E476C6BA24E}" type="parTrans" cxnId="{7D390CD7-B23C-F045-93E7-564B0C73FD5D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E5D3290D-8959-1947-9ED2-75507C8D6EF4}" type="sibTrans" cxnId="{7D390CD7-B23C-F045-93E7-564B0C73FD5D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BC091D19-6694-B34E-9E60-DA130DF351C0}">
      <dgm:prSet phldrT="[Text]"/>
      <dgm:spPr/>
      <dgm:t>
        <a:bodyPr/>
        <a:lstStyle/>
        <a:p>
          <a:r>
            <a:rPr lang="en-US" b="1" dirty="0">
              <a:solidFill>
                <a:srgbClr val="0070C0"/>
              </a:solidFill>
              <a:latin typeface="+mn-lt"/>
              <a:ea typeface="Optima ExtraBlack" charset="0"/>
              <a:cs typeface="Optima ExtraBlack" charset="0"/>
            </a:rPr>
            <a:t>1.Brief anatomy &amp; physiology of the kidney.</a:t>
          </a:r>
          <a:endParaRPr lang="en-US" dirty="0">
            <a:solidFill>
              <a:srgbClr val="0070C0"/>
            </a:solidFill>
            <a:latin typeface="+mn-lt"/>
          </a:endParaRPr>
        </a:p>
      </dgm:t>
    </dgm:pt>
    <dgm:pt modelId="{1DC8DCBB-08F1-4643-853C-547AEE25C840}" type="parTrans" cxnId="{54172B15-88D7-4E48-B87D-AD16BF835A83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+mn-lt"/>
          </a:endParaRPr>
        </a:p>
      </dgm:t>
    </dgm:pt>
    <dgm:pt modelId="{D0CB7809-16F9-5B4F-92A6-8AEA532071E7}" type="sibTrans" cxnId="{54172B15-88D7-4E48-B87D-AD16BF835A83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711CFE7B-A718-4E4F-881D-858FC3D61FD7}">
      <dgm:prSet phldrT="[Text]" custT="1"/>
      <dgm:spPr/>
      <dgm:t>
        <a:bodyPr/>
        <a:lstStyle/>
        <a:p>
          <a:r>
            <a:rPr lang="en-US" sz="2000" b="1" dirty="0">
              <a:solidFill>
                <a:srgbClr val="0070C0"/>
              </a:solidFill>
              <a:latin typeface="+mn-lt"/>
              <a:ea typeface="Optima ExtraBlack" charset="0"/>
              <a:cs typeface="Optima ExtraBlack" charset="0"/>
            </a:rPr>
            <a:t>3.factors affecting renal excretion of drugs:</a:t>
          </a:r>
          <a:endParaRPr lang="en-US" sz="2000" dirty="0">
            <a:solidFill>
              <a:srgbClr val="0070C0"/>
            </a:solidFill>
            <a:latin typeface="+mn-lt"/>
          </a:endParaRPr>
        </a:p>
      </dgm:t>
    </dgm:pt>
    <dgm:pt modelId="{B8C3166D-170C-3F4F-93E9-7BDC807B9606}" type="parTrans" cxnId="{579547D8-9D54-1E4F-A414-188DE474EFEB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+mn-lt"/>
          </a:endParaRPr>
        </a:p>
      </dgm:t>
    </dgm:pt>
    <dgm:pt modelId="{E9D449B8-21A7-8946-8EFD-491454A79468}" type="sibTrans" cxnId="{579547D8-9D54-1E4F-A414-188DE474EFEB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E1B1734D-4532-1D43-A472-0DA76611FC00}">
      <dgm:prSet custT="1"/>
      <dgm:spPr/>
      <dgm:t>
        <a:bodyPr/>
        <a:lstStyle/>
        <a:p>
          <a:r>
            <a:rPr lang="en-US" sz="2000" b="1" dirty="0">
              <a:solidFill>
                <a:srgbClr val="0070C0"/>
              </a:solidFill>
              <a:latin typeface="+mn-lt"/>
              <a:ea typeface="Optima ExtraBlack" charset="0"/>
              <a:cs typeface="Optima ExtraBlack" charset="0"/>
            </a:rPr>
            <a:t>4.Urinary pH trapping + examples.</a:t>
          </a:r>
          <a:endParaRPr lang="en-US" sz="2000" dirty="0">
            <a:solidFill>
              <a:srgbClr val="0070C0"/>
            </a:solidFill>
            <a:latin typeface="+mn-lt"/>
          </a:endParaRPr>
        </a:p>
      </dgm:t>
    </dgm:pt>
    <dgm:pt modelId="{5F857036-B8BA-4342-AF30-77EE3B4176C0}" type="parTrans" cxnId="{F6C97D4D-735C-1346-B5D3-A178D4ECE04F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+mn-lt"/>
          </a:endParaRPr>
        </a:p>
      </dgm:t>
    </dgm:pt>
    <dgm:pt modelId="{448245FD-5AFE-CB46-940E-700B92C9F444}" type="sibTrans" cxnId="{F6C97D4D-735C-1346-B5D3-A178D4ECE04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1C12C881-A5DB-794B-A4BC-6A7152126B3C}">
      <dgm:prSet custT="1"/>
      <dgm:spPr/>
      <dgm:t>
        <a:bodyPr/>
        <a:lstStyle/>
        <a:p>
          <a:r>
            <a:rPr lang="en-US" sz="2000" b="1" dirty="0">
              <a:solidFill>
                <a:srgbClr val="0070C0"/>
              </a:solidFill>
              <a:latin typeface="+mn-lt"/>
              <a:ea typeface="Optima ExtraBlack" charset="0"/>
              <a:cs typeface="Optima ExtraBlack" charset="0"/>
            </a:rPr>
            <a:t>5.Creatinine clearance and drug excretion.</a:t>
          </a:r>
          <a:endParaRPr lang="en-US" sz="2000" dirty="0">
            <a:solidFill>
              <a:srgbClr val="0070C0"/>
            </a:solidFill>
            <a:latin typeface="+mn-lt"/>
          </a:endParaRPr>
        </a:p>
      </dgm:t>
    </dgm:pt>
    <dgm:pt modelId="{1FA583D3-8177-9F41-9712-3BD9D80BF62D}" type="parTrans" cxnId="{6BEBC8CB-17D7-9647-9EB4-1350EC271F87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+mn-lt"/>
          </a:endParaRPr>
        </a:p>
      </dgm:t>
    </dgm:pt>
    <dgm:pt modelId="{60FA8A20-692D-6646-8C39-7D9461B8F1D6}" type="sibTrans" cxnId="{6BEBC8CB-17D7-9647-9EB4-1350EC271F87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22ABA0EC-2915-7843-95C4-4C66B28B2901}">
      <dgm:prSet custT="1"/>
      <dgm:spPr/>
      <dgm:t>
        <a:bodyPr/>
        <a:lstStyle/>
        <a:p>
          <a:r>
            <a:rPr lang="en-US" sz="2000" b="1" dirty="0">
              <a:solidFill>
                <a:srgbClr val="0070C0"/>
              </a:solidFill>
              <a:latin typeface="+mn-lt"/>
              <a:ea typeface="Optima ExtraBlack" charset="0"/>
              <a:cs typeface="Optima ExtraBlack" charset="0"/>
            </a:rPr>
            <a:t>6.examples of drugs excreted mainly by the kidney.</a:t>
          </a:r>
          <a:endParaRPr lang="en-US" sz="2000" dirty="0">
            <a:solidFill>
              <a:srgbClr val="0070C0"/>
            </a:solidFill>
            <a:latin typeface="+mn-lt"/>
          </a:endParaRPr>
        </a:p>
      </dgm:t>
    </dgm:pt>
    <dgm:pt modelId="{FF9C1A33-CC33-9B45-9150-5F448CABB699}" type="parTrans" cxnId="{226E0603-BE0A-A643-BB51-A81F6B19CB57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+mn-lt"/>
          </a:endParaRPr>
        </a:p>
      </dgm:t>
    </dgm:pt>
    <dgm:pt modelId="{3FFDE503-9BF1-994A-900F-9F20BE42BF2E}" type="sibTrans" cxnId="{226E0603-BE0A-A643-BB51-A81F6B19CB57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0073B4BC-A777-624C-AB4F-C465A4FE9E61}">
      <dgm:prSet custT="1"/>
      <dgm:spPr/>
      <dgm:t>
        <a:bodyPr/>
        <a:lstStyle/>
        <a:p>
          <a:r>
            <a:rPr lang="en-US" sz="2000" b="1" dirty="0">
              <a:solidFill>
                <a:srgbClr val="0070C0"/>
              </a:solidFill>
              <a:latin typeface="+mn-lt"/>
              <a:ea typeface="Optima ExtraBlack" charset="0"/>
              <a:cs typeface="Optima ExtraBlack" charset="0"/>
            </a:rPr>
            <a:t>7.risk factors for NSAIDS-associated acute renal failure.</a:t>
          </a:r>
          <a:endParaRPr lang="en-US" sz="2000" dirty="0">
            <a:solidFill>
              <a:srgbClr val="0070C0"/>
            </a:solidFill>
            <a:latin typeface="+mn-lt"/>
          </a:endParaRPr>
        </a:p>
      </dgm:t>
    </dgm:pt>
    <dgm:pt modelId="{AA33AC44-4203-E240-8546-B4409421E521}" type="parTrans" cxnId="{D4E4003C-874A-454C-AE7C-C1B0181D2565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+mn-lt"/>
          </a:endParaRPr>
        </a:p>
      </dgm:t>
    </dgm:pt>
    <dgm:pt modelId="{19B61463-A0A7-3348-9080-74C134C0C165}" type="sibTrans" cxnId="{D4E4003C-874A-454C-AE7C-C1B0181D2565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DEA9186C-0C97-BB44-989C-385104F9E492}">
      <dgm:prSet custT="1"/>
      <dgm:spPr/>
      <dgm:t>
        <a:bodyPr/>
        <a:lstStyle/>
        <a:p>
          <a:r>
            <a:rPr lang="en-US" sz="2000" b="1" dirty="0">
              <a:solidFill>
                <a:srgbClr val="0070C0"/>
              </a:solidFill>
              <a:latin typeface="+mn-lt"/>
              <a:ea typeface="Optima ExtraBlack" charset="0"/>
              <a:cs typeface="Optima ExtraBlack" charset="0"/>
            </a:rPr>
            <a:t>8.orders of drug elimination: </a:t>
          </a:r>
          <a:endParaRPr lang="en-US" sz="2000" dirty="0">
            <a:solidFill>
              <a:srgbClr val="0070C0"/>
            </a:solidFill>
            <a:latin typeface="+mn-lt"/>
          </a:endParaRPr>
        </a:p>
      </dgm:t>
    </dgm:pt>
    <dgm:pt modelId="{4DF96CA1-AED7-7D48-825B-097EE0B9D399}" type="parTrans" cxnId="{CB467F5B-4E72-4046-9621-26FA091E4CF9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+mn-lt"/>
          </a:endParaRPr>
        </a:p>
      </dgm:t>
    </dgm:pt>
    <dgm:pt modelId="{09B68283-6115-B641-B4F5-9B9246A76037}" type="sibTrans" cxnId="{CB467F5B-4E72-4046-9621-26FA091E4CF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F0C57652-62ED-E44B-BC7E-1F3A6327A616}">
      <dgm:prSet phldrT="[Text]" custT="1"/>
      <dgm:spPr/>
      <dgm:t>
        <a:bodyPr/>
        <a:lstStyle/>
        <a:p>
          <a:r>
            <a:rPr lang="en-US" sz="2400" b="1" dirty="0">
              <a:solidFill>
                <a:srgbClr val="0070C0"/>
              </a:solidFill>
              <a:latin typeface="+mn-lt"/>
              <a:ea typeface="Optima ExtraBlack" charset="0"/>
              <a:cs typeface="Optima ExtraBlack" charset="0"/>
            </a:rPr>
            <a:t>2.renal excretion of drugs.</a:t>
          </a:r>
          <a:endParaRPr lang="en-US" sz="2400" dirty="0">
            <a:solidFill>
              <a:srgbClr val="0070C0"/>
            </a:solidFill>
            <a:latin typeface="+mn-lt"/>
          </a:endParaRPr>
        </a:p>
      </dgm:t>
    </dgm:pt>
    <dgm:pt modelId="{134F9148-2812-144F-87F5-08D60B8B4991}" type="parTrans" cxnId="{263647F6-5BD9-F346-90FD-17E0CAB60A94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+mn-lt"/>
          </a:endParaRPr>
        </a:p>
      </dgm:t>
    </dgm:pt>
    <dgm:pt modelId="{7BD5540A-2B73-7946-B417-2FD881730B63}" type="sibTrans" cxnId="{263647F6-5BD9-F346-90FD-17E0CAB60A94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F3068493-624B-A94D-A3C9-1CA446B5EFC1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active tubular secretion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73D9EAFB-9BB0-444F-8BDB-412D2BAED7B1}" type="parTrans" cxnId="{ADCB0BE1-584A-D94C-AEE1-6D58EBD949CC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n-lt"/>
          </a:endParaRPr>
        </a:p>
      </dgm:t>
    </dgm:pt>
    <dgm:pt modelId="{5013B59B-4658-B044-AC9A-14DB58234B49}" type="sibTrans" cxnId="{ADCB0BE1-584A-D94C-AEE1-6D58EBD949CC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08E89C96-3764-4C40-BB52-9A6C09F52BD4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tubular reabsorption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B3C35DBA-7804-6042-863F-6C904C43E2F7}" type="parTrans" cxnId="{65581B69-A1BF-E949-81B6-7A51CDA4550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n-lt"/>
          </a:endParaRPr>
        </a:p>
      </dgm:t>
    </dgm:pt>
    <dgm:pt modelId="{FC512414-C5A5-C14C-BE9B-FB4A5EC946A2}" type="sibTrans" cxnId="{65581B69-A1BF-E949-81B6-7A51CDA4550F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F8B346C5-058B-E04A-B557-D8CBA0561A75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Glomerular filtration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209347DB-D49B-AF46-8983-C5B9DB14C856}" type="sibTrans" cxnId="{40DB4179-0134-5841-9E6C-A043DF962DB7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AEB7F9B3-F4E4-A245-B669-7CA4228D35C7}" type="parTrans" cxnId="{40DB4179-0134-5841-9E6C-A043DF962DB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n-lt"/>
          </a:endParaRPr>
        </a:p>
      </dgm:t>
    </dgm:pt>
    <dgm:pt modelId="{47C8CD5F-9F00-6B4D-B0CE-A0977444E745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Glomerular filtration of drugs</a:t>
          </a:r>
        </a:p>
      </dgm:t>
    </dgm:pt>
    <dgm:pt modelId="{FCE5A652-FE8E-1F43-81BB-4F9A63537D62}" type="parTrans" cxnId="{52DCEA1F-DCB9-7A48-8B07-EF25FF0B7817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n-lt"/>
          </a:endParaRPr>
        </a:p>
      </dgm:t>
    </dgm:pt>
    <dgm:pt modelId="{ED8197CC-D0FB-4444-8F77-BB29627BF87B}" type="sibTrans" cxnId="{52DCEA1F-DCB9-7A48-8B07-EF25FF0B7817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156AB4E9-5D64-3447-B65B-8EC4F4F16419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+mn-lt"/>
            </a:rPr>
            <a:t>GFR</a:t>
          </a:r>
        </a:p>
      </dgm:t>
    </dgm:pt>
    <dgm:pt modelId="{624C2574-1D72-2042-89CA-D5F7D6C14AC2}" type="parTrans" cxnId="{5ABD4EB1-8304-2A48-8954-EA04D9603CA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n-lt"/>
          </a:endParaRPr>
        </a:p>
      </dgm:t>
    </dgm:pt>
    <dgm:pt modelId="{EBCEA675-A16F-9B42-B38D-50B82D5BFFD5}" type="sibTrans" cxnId="{5ABD4EB1-8304-2A48-8954-EA04D9603CA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4D6870E6-5D5D-9649-B7CD-DFA3D48561C6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characters of active tubular secretion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DDB1F3DE-22C7-8143-83C1-5CC3C11FEFD7}" type="parTrans" cxnId="{BDF2392E-5E2B-964E-B243-6F00CA12C6E8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n-lt"/>
          </a:endParaRPr>
        </a:p>
      </dgm:t>
    </dgm:pt>
    <dgm:pt modelId="{92829F70-03C7-A047-98BF-1C73F47D87C4}" type="sibTrans" cxnId="{BDF2392E-5E2B-964E-B243-6F00CA12C6E8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F03C0349-DAD4-5348-B45F-EE95B1A670A6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types of transporters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2307A158-84B2-7041-BC2E-2C7EABDFB4CB}" type="parTrans" cxnId="{DE70A818-4A77-104E-BE1A-E3D764DAFCDD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n-lt"/>
          </a:endParaRPr>
        </a:p>
      </dgm:t>
    </dgm:pt>
    <dgm:pt modelId="{83427F29-3460-D440-B594-1C64319C0C48}" type="sibTrans" cxnId="{DE70A818-4A77-104E-BE1A-E3D764DAFCDD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4BA54AD4-C363-9E41-ABDC-815B02956021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competitive tubular secretion of drugs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7EEA79B7-9D65-4E46-B56F-F8E618A5D275}" type="parTrans" cxnId="{07A059F5-2483-8F41-98E5-67A07B441F4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n-lt"/>
          </a:endParaRPr>
        </a:p>
      </dgm:t>
    </dgm:pt>
    <dgm:pt modelId="{46CAE867-DE81-F840-8418-37150A13ACC6}" type="sibTrans" cxnId="{07A059F5-2483-8F41-98E5-67A07B441F4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8B92A3FD-77EC-384F-A2F9-32790168F7A7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passive tubular reabsorption of drugs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11B4FE77-7DF4-F040-B590-47F2E01B3E8A}" type="parTrans" cxnId="{EED328AA-0EF4-BA4E-8BA6-97591EB381D1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n-lt"/>
          </a:endParaRPr>
        </a:p>
      </dgm:t>
    </dgm:pt>
    <dgm:pt modelId="{14CF0054-3428-BA42-B88C-86F4AB78B1C6}" type="sibTrans" cxnId="{EED328AA-0EF4-BA4E-8BA6-97591EB381D1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503760F2-F611-E64A-BA5E-B67442BF4265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active tubular reabsorption of drugs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39264567-C6C2-454D-8FC4-F0F4B6D83CA4}" type="parTrans" cxnId="{6E8FFB24-FC6B-B344-9776-6E6659F7326C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n-lt"/>
          </a:endParaRPr>
        </a:p>
      </dgm:t>
    </dgm:pt>
    <dgm:pt modelId="{E05382F5-B118-A642-A7D5-8B2ECD4DA0EF}" type="sibTrans" cxnId="{6E8FFB24-FC6B-B344-9776-6E6659F7326C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29645A36-56AF-8543-BE25-FF7C6F9EE0AC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renal blood flow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A2FD8040-F82F-204A-9073-684A2595E7B2}" type="parTrans" cxnId="{EFB2BCD2-C9FA-1C4E-B455-670AAF078809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n-lt"/>
          </a:endParaRPr>
        </a:p>
      </dgm:t>
    </dgm:pt>
    <dgm:pt modelId="{3577BF83-F68B-3141-8541-A8048F938DE5}" type="sibTrans" cxnId="{EFB2BCD2-C9FA-1C4E-B455-670AAF07880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79D1D08C-377C-C949-8E49-1AC86F63DBDA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physiochemical properties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B217A3A8-B158-EB41-841D-24EEDC28A2B1}" type="parTrans" cxnId="{4C3C6021-53C3-5843-840D-6A646A4BCBA0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+mn-lt"/>
          </a:endParaRPr>
        </a:p>
      </dgm:t>
    </dgm:pt>
    <dgm:pt modelId="{0A2BA7E7-D6DF-9F43-A478-368C8B3BABB4}" type="sibTrans" cxnId="{4C3C6021-53C3-5843-840D-6A646A4BCBA0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3929E9D1-748A-2745-9313-9BDFD0889A03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biological factors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B30AC523-9D9F-4E4E-9301-768C1E911CF9}" type="parTrans" cxnId="{D074D8B2-7F56-0849-9558-D233768C842E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+mn-lt"/>
          </a:endParaRPr>
        </a:p>
      </dgm:t>
    </dgm:pt>
    <dgm:pt modelId="{63FFBBD0-8C97-4241-9505-58283FCDBAFB}" type="sibTrans" cxnId="{D074D8B2-7F56-0849-9558-D233768C842E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04548715-B6CE-9043-8CB4-59CACFE3212E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</a:rPr>
            <a:t>pH of urine</a:t>
          </a:r>
        </a:p>
      </dgm:t>
    </dgm:pt>
    <dgm:pt modelId="{2D40DDAC-4960-4B49-B13E-D7EED656DAE0}" type="parTrans" cxnId="{0F93489E-93E5-4F45-9026-019EE9DC8A59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n-lt"/>
          </a:endParaRPr>
        </a:p>
      </dgm:t>
    </dgm:pt>
    <dgm:pt modelId="{D204DACD-10DE-B24E-8599-D0827378076C}" type="sibTrans" cxnId="{0F93489E-93E5-4F45-9026-019EE9DC8A5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4FC9627E-C1D2-4F40-991C-0777E9A35E8E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disease state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34C79E65-51FD-F444-B8C9-E96CABAEBD0A}" type="parTrans" cxnId="{9AC5B380-87DE-D54B-86CC-010E032C568E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n-lt"/>
          </a:endParaRPr>
        </a:p>
      </dgm:t>
    </dgm:pt>
    <dgm:pt modelId="{2D1CFFE9-A4AA-504E-A93D-7939004904B7}" type="sibTrans" cxnId="{9AC5B380-87DE-D54B-86CC-010E032C568E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014BAB1D-64AC-A14B-9E53-0F215611D5A2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</a:rPr>
            <a:t>Molecular weight</a:t>
          </a:r>
        </a:p>
      </dgm:t>
    </dgm:pt>
    <dgm:pt modelId="{68001229-832D-3447-9337-F1F3F59BEDA3}" type="parTrans" cxnId="{A1B20EB6-E075-BA44-991A-6D1C280FB901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n-lt"/>
          </a:endParaRPr>
        </a:p>
      </dgm:t>
    </dgm:pt>
    <dgm:pt modelId="{F0A06B7B-BDE9-7948-8B9C-20AD19309955}" type="sibTrans" cxnId="{A1B20EB6-E075-BA44-991A-6D1C280FB901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0F282456-A552-FC44-8A24-71A96FAF5B34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</a:rPr>
            <a:t>Lipid solubility</a:t>
          </a:r>
        </a:p>
      </dgm:t>
    </dgm:pt>
    <dgm:pt modelId="{86464339-4698-CF4D-9B9A-3DB2590B68E6}" type="parTrans" cxnId="{FC36710E-C139-6A41-939C-3F473314835D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n-lt"/>
          </a:endParaRPr>
        </a:p>
      </dgm:t>
    </dgm:pt>
    <dgm:pt modelId="{F57C39BF-CC14-164C-9AC8-BBE4B772346E}" type="sibTrans" cxnId="{FC36710E-C139-6A41-939C-3F473314835D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53010BD6-EAC0-C14D-A43C-DF447CAC365F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</a:rPr>
            <a:t>Volume of distribution</a:t>
          </a:r>
        </a:p>
      </dgm:t>
    </dgm:pt>
    <dgm:pt modelId="{9F115636-897D-154C-BD01-46002203BF8D}" type="parTrans" cxnId="{4D46B224-3400-4E4C-BBF6-C97F1BF70A6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n-lt"/>
          </a:endParaRPr>
        </a:p>
      </dgm:t>
    </dgm:pt>
    <dgm:pt modelId="{0EEAFB97-B4AE-A94E-8ECA-EF3B8F2E624C}" type="sibTrans" cxnId="{4D46B224-3400-4E4C-BBF6-C97F1BF70A6B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3F476E41-730F-764F-9838-62FBE18D1EF8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</a:rPr>
            <a:t>Binding characteristics of drugs</a:t>
          </a:r>
        </a:p>
      </dgm:t>
    </dgm:pt>
    <dgm:pt modelId="{E6AC9526-8001-2C49-8F5B-33DF95EF1BFA}" type="parTrans" cxnId="{932AE620-A31A-8B4F-B8B6-76A941F723FE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n-lt"/>
          </a:endParaRPr>
        </a:p>
      </dgm:t>
    </dgm:pt>
    <dgm:pt modelId="{9CB0C954-208F-1348-ACA9-DAC65141F275}" type="sibTrans" cxnId="{932AE620-A31A-8B4F-B8B6-76A941F723FE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824ACB20-2DF1-AD4D-BD5B-A05BC1C49D4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</a:rPr>
            <a:t>Zero order</a:t>
          </a:r>
        </a:p>
      </dgm:t>
    </dgm:pt>
    <dgm:pt modelId="{4B135CF8-0B31-A149-9E44-DC7F072B7067}" type="parTrans" cxnId="{FA92C936-A304-A84B-B4E6-F130734D948B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2F30C178-1B5F-674E-9134-C7EB63579645}" type="sibTrans" cxnId="{FA92C936-A304-A84B-B4E6-F130734D948B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0EDF8EAE-1CAF-1743-BE8F-6AA8187D206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</a:rPr>
            <a:t>First order</a:t>
          </a:r>
        </a:p>
      </dgm:t>
    </dgm:pt>
    <dgm:pt modelId="{841E8DD9-75C5-A84A-93CA-BA952A80FB03}" type="parTrans" cxnId="{C2FD75E9-3434-5945-9877-F051AD314108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5370616D-95EF-044C-88AE-1B718192E797}" type="sibTrans" cxnId="{C2FD75E9-3434-5945-9877-F051AD314108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DC3C1796-AAAC-D14E-BBDE-8FA618AAA38C}" type="pres">
      <dgm:prSet presAssocID="{487FC472-0E9D-924E-A17A-94B9E1B408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33EB103-6285-864C-B788-A6F8CB5C4376}" type="pres">
      <dgm:prSet presAssocID="{F1260525-5286-1243-8478-0D8C5AA85441}" presName="hierRoot1" presStyleCnt="0">
        <dgm:presLayoutVars>
          <dgm:hierBranch val="init"/>
        </dgm:presLayoutVars>
      </dgm:prSet>
      <dgm:spPr/>
    </dgm:pt>
    <dgm:pt modelId="{EC7CE533-2C48-8A43-9C18-732A0F450D8A}" type="pres">
      <dgm:prSet presAssocID="{F1260525-5286-1243-8478-0D8C5AA85441}" presName="rootComposite1" presStyleCnt="0"/>
      <dgm:spPr/>
    </dgm:pt>
    <dgm:pt modelId="{5745DEB2-9206-614C-A830-D67EE4BCD528}" type="pres">
      <dgm:prSet presAssocID="{F1260525-5286-1243-8478-0D8C5AA85441}" presName="rootText1" presStyleLbl="node0" presStyleIdx="0" presStyleCnt="1">
        <dgm:presLayoutVars>
          <dgm:chPref val="3"/>
        </dgm:presLayoutVars>
      </dgm:prSet>
      <dgm:spPr/>
    </dgm:pt>
    <dgm:pt modelId="{C36FFC63-0DE3-E048-8E18-E11D53D9A3AD}" type="pres">
      <dgm:prSet presAssocID="{F1260525-5286-1243-8478-0D8C5AA85441}" presName="rootConnector1" presStyleLbl="asst0" presStyleIdx="0" presStyleCnt="0"/>
      <dgm:spPr/>
    </dgm:pt>
    <dgm:pt modelId="{232DAFE0-3C28-1941-BA5A-00204C038171}" type="pres">
      <dgm:prSet presAssocID="{F1260525-5286-1243-8478-0D8C5AA85441}" presName="hierChild2" presStyleCnt="0"/>
      <dgm:spPr/>
    </dgm:pt>
    <dgm:pt modelId="{45AF1E12-825E-FA4E-817B-25F860117F0C}" type="pres">
      <dgm:prSet presAssocID="{1DC8DCBB-08F1-4643-853C-547AEE25C840}" presName="Name37" presStyleLbl="parChTrans1D2" presStyleIdx="0" presStyleCnt="8" custSzY="552075"/>
      <dgm:spPr/>
    </dgm:pt>
    <dgm:pt modelId="{39F57536-1E0F-E543-916B-F10F805AEC67}" type="pres">
      <dgm:prSet presAssocID="{BC091D19-6694-B34E-9E60-DA130DF351C0}" presName="hierRoot2" presStyleCnt="0">
        <dgm:presLayoutVars>
          <dgm:hierBranch val="init"/>
        </dgm:presLayoutVars>
      </dgm:prSet>
      <dgm:spPr/>
    </dgm:pt>
    <dgm:pt modelId="{6120FBF5-7296-0646-962E-5707C1F96EAA}" type="pres">
      <dgm:prSet presAssocID="{BC091D19-6694-B34E-9E60-DA130DF351C0}" presName="rootComposite" presStyleCnt="0"/>
      <dgm:spPr/>
    </dgm:pt>
    <dgm:pt modelId="{D59320AB-DED5-804A-BE71-E8AE3A0D1A06}" type="pres">
      <dgm:prSet presAssocID="{BC091D19-6694-B34E-9E60-DA130DF351C0}" presName="rootText" presStyleLbl="node2" presStyleIdx="0" presStyleCnt="8" custScaleY="194288">
        <dgm:presLayoutVars>
          <dgm:chPref val="3"/>
        </dgm:presLayoutVars>
      </dgm:prSet>
      <dgm:spPr/>
    </dgm:pt>
    <dgm:pt modelId="{650C0143-C332-974B-B8CA-E54AD58D5955}" type="pres">
      <dgm:prSet presAssocID="{BC091D19-6694-B34E-9E60-DA130DF351C0}" presName="rootConnector" presStyleLbl="node2" presStyleIdx="0" presStyleCnt="8"/>
      <dgm:spPr/>
    </dgm:pt>
    <dgm:pt modelId="{1294979F-9EFA-4946-A568-00FBE7918C4C}" type="pres">
      <dgm:prSet presAssocID="{BC091D19-6694-B34E-9E60-DA130DF351C0}" presName="hierChild4" presStyleCnt="0"/>
      <dgm:spPr/>
    </dgm:pt>
    <dgm:pt modelId="{702569A5-7C73-D24A-95F3-B8DDE0852D3C}" type="pres">
      <dgm:prSet presAssocID="{BC091D19-6694-B34E-9E60-DA130DF351C0}" presName="hierChild5" presStyleCnt="0"/>
      <dgm:spPr/>
    </dgm:pt>
    <dgm:pt modelId="{91543726-8F0D-AB4F-A2AB-F88D9C6891B6}" type="pres">
      <dgm:prSet presAssocID="{134F9148-2812-144F-87F5-08D60B8B4991}" presName="Name37" presStyleLbl="parChTrans1D2" presStyleIdx="1" presStyleCnt="8" custSzY="552075"/>
      <dgm:spPr/>
    </dgm:pt>
    <dgm:pt modelId="{F29C415C-AAB7-6D46-ABF5-3DC1BF98F6D7}" type="pres">
      <dgm:prSet presAssocID="{F0C57652-62ED-E44B-BC7E-1F3A6327A616}" presName="hierRoot2" presStyleCnt="0">
        <dgm:presLayoutVars>
          <dgm:hierBranch val="init"/>
        </dgm:presLayoutVars>
      </dgm:prSet>
      <dgm:spPr/>
    </dgm:pt>
    <dgm:pt modelId="{9666D06E-DD28-C546-BAC6-247FE89642AD}" type="pres">
      <dgm:prSet presAssocID="{F0C57652-62ED-E44B-BC7E-1F3A6327A616}" presName="rootComposite" presStyleCnt="0"/>
      <dgm:spPr/>
    </dgm:pt>
    <dgm:pt modelId="{827DD532-1407-1143-99B0-76EF1C33E0C1}" type="pres">
      <dgm:prSet presAssocID="{F0C57652-62ED-E44B-BC7E-1F3A6327A616}" presName="rootText" presStyleLbl="node2" presStyleIdx="1" presStyleCnt="8" custScaleY="194288">
        <dgm:presLayoutVars>
          <dgm:chPref val="3"/>
        </dgm:presLayoutVars>
      </dgm:prSet>
      <dgm:spPr/>
    </dgm:pt>
    <dgm:pt modelId="{58EB9AFF-98CC-7047-B2C5-39752C049AAC}" type="pres">
      <dgm:prSet presAssocID="{F0C57652-62ED-E44B-BC7E-1F3A6327A616}" presName="rootConnector" presStyleLbl="node2" presStyleIdx="1" presStyleCnt="8"/>
      <dgm:spPr/>
    </dgm:pt>
    <dgm:pt modelId="{AC8F66ED-FC15-B34C-BD86-6BB4780413F5}" type="pres">
      <dgm:prSet presAssocID="{F0C57652-62ED-E44B-BC7E-1F3A6327A616}" presName="hierChild4" presStyleCnt="0"/>
      <dgm:spPr/>
    </dgm:pt>
    <dgm:pt modelId="{917BD523-3D43-8644-9DCA-45DA9D1BBB7D}" type="pres">
      <dgm:prSet presAssocID="{AEB7F9B3-F4E4-A245-B669-7CA4228D35C7}" presName="Name37" presStyleLbl="parChTrans1D3" presStyleIdx="0" presStyleCnt="10" custSzY="552075"/>
      <dgm:spPr/>
    </dgm:pt>
    <dgm:pt modelId="{E488CE01-5486-1945-B639-576784B8ED88}" type="pres">
      <dgm:prSet presAssocID="{F8B346C5-058B-E04A-B557-D8CBA0561A75}" presName="hierRoot2" presStyleCnt="0">
        <dgm:presLayoutVars>
          <dgm:hierBranch val="init"/>
        </dgm:presLayoutVars>
      </dgm:prSet>
      <dgm:spPr/>
    </dgm:pt>
    <dgm:pt modelId="{4057D379-43C0-804D-A1FF-4BF570796E01}" type="pres">
      <dgm:prSet presAssocID="{F8B346C5-058B-E04A-B557-D8CBA0561A75}" presName="rootComposite" presStyleCnt="0"/>
      <dgm:spPr/>
    </dgm:pt>
    <dgm:pt modelId="{331A90D2-2670-D047-AAA2-36C6FA19F631}" type="pres">
      <dgm:prSet presAssocID="{F8B346C5-058B-E04A-B557-D8CBA0561A75}" presName="rootText" presStyleLbl="node3" presStyleIdx="0" presStyleCnt="10">
        <dgm:presLayoutVars>
          <dgm:chPref val="3"/>
        </dgm:presLayoutVars>
      </dgm:prSet>
      <dgm:spPr/>
    </dgm:pt>
    <dgm:pt modelId="{68D8545D-49E3-8144-B5F9-2ADABCF19BF3}" type="pres">
      <dgm:prSet presAssocID="{F8B346C5-058B-E04A-B557-D8CBA0561A75}" presName="rootConnector" presStyleLbl="node3" presStyleIdx="0" presStyleCnt="10"/>
      <dgm:spPr/>
    </dgm:pt>
    <dgm:pt modelId="{65E31131-EAA6-ED48-A705-5118DF5BE7FD}" type="pres">
      <dgm:prSet presAssocID="{F8B346C5-058B-E04A-B557-D8CBA0561A75}" presName="hierChild4" presStyleCnt="0"/>
      <dgm:spPr/>
    </dgm:pt>
    <dgm:pt modelId="{A545EC22-8B91-6B4B-9C0D-14F99AE5AC2E}" type="pres">
      <dgm:prSet presAssocID="{FCE5A652-FE8E-1F43-81BB-4F9A63537D62}" presName="Name37" presStyleLbl="parChTrans1D4" presStyleIdx="0" presStyleCnt="11"/>
      <dgm:spPr/>
    </dgm:pt>
    <dgm:pt modelId="{A37790CC-6D1B-9140-ADF5-982096A76456}" type="pres">
      <dgm:prSet presAssocID="{47C8CD5F-9F00-6B4D-B0CE-A0977444E745}" presName="hierRoot2" presStyleCnt="0">
        <dgm:presLayoutVars>
          <dgm:hierBranch val="init"/>
        </dgm:presLayoutVars>
      </dgm:prSet>
      <dgm:spPr/>
    </dgm:pt>
    <dgm:pt modelId="{0D70FA63-45F6-1841-BB04-49B124F8B69E}" type="pres">
      <dgm:prSet presAssocID="{47C8CD5F-9F00-6B4D-B0CE-A0977444E745}" presName="rootComposite" presStyleCnt="0"/>
      <dgm:spPr/>
    </dgm:pt>
    <dgm:pt modelId="{D6D87DC8-140B-6F45-AA91-10440957B7B0}" type="pres">
      <dgm:prSet presAssocID="{47C8CD5F-9F00-6B4D-B0CE-A0977444E745}" presName="rootText" presStyleLbl="node4" presStyleIdx="0" presStyleCnt="11">
        <dgm:presLayoutVars>
          <dgm:chPref val="3"/>
        </dgm:presLayoutVars>
      </dgm:prSet>
      <dgm:spPr/>
    </dgm:pt>
    <dgm:pt modelId="{83E939F3-1924-AF4E-96B8-F2F8AF488698}" type="pres">
      <dgm:prSet presAssocID="{47C8CD5F-9F00-6B4D-B0CE-A0977444E745}" presName="rootConnector" presStyleLbl="node4" presStyleIdx="0" presStyleCnt="11"/>
      <dgm:spPr/>
    </dgm:pt>
    <dgm:pt modelId="{D1F1550A-FD88-4B47-A17D-1053CBA5E6FD}" type="pres">
      <dgm:prSet presAssocID="{47C8CD5F-9F00-6B4D-B0CE-A0977444E745}" presName="hierChild4" presStyleCnt="0"/>
      <dgm:spPr/>
    </dgm:pt>
    <dgm:pt modelId="{221DB9E8-488C-B34C-9CD3-D5C07177B8A6}" type="pres">
      <dgm:prSet presAssocID="{47C8CD5F-9F00-6B4D-B0CE-A0977444E745}" presName="hierChild5" presStyleCnt="0"/>
      <dgm:spPr/>
    </dgm:pt>
    <dgm:pt modelId="{6C42E8E9-5B68-EC43-BE55-28FBEC9E678A}" type="pres">
      <dgm:prSet presAssocID="{624C2574-1D72-2042-89CA-D5F7D6C14AC2}" presName="Name37" presStyleLbl="parChTrans1D4" presStyleIdx="1" presStyleCnt="11"/>
      <dgm:spPr/>
    </dgm:pt>
    <dgm:pt modelId="{B3539796-1B2D-7A4B-AB8B-E4CE8AB3CA85}" type="pres">
      <dgm:prSet presAssocID="{156AB4E9-5D64-3447-B65B-8EC4F4F16419}" presName="hierRoot2" presStyleCnt="0">
        <dgm:presLayoutVars>
          <dgm:hierBranch val="init"/>
        </dgm:presLayoutVars>
      </dgm:prSet>
      <dgm:spPr/>
    </dgm:pt>
    <dgm:pt modelId="{09AF816A-E050-084A-BB96-9417F18046CC}" type="pres">
      <dgm:prSet presAssocID="{156AB4E9-5D64-3447-B65B-8EC4F4F16419}" presName="rootComposite" presStyleCnt="0"/>
      <dgm:spPr/>
    </dgm:pt>
    <dgm:pt modelId="{0E1000C5-9084-3A42-A6B3-26030E7DB152}" type="pres">
      <dgm:prSet presAssocID="{156AB4E9-5D64-3447-B65B-8EC4F4F16419}" presName="rootText" presStyleLbl="node4" presStyleIdx="1" presStyleCnt="11">
        <dgm:presLayoutVars>
          <dgm:chPref val="3"/>
        </dgm:presLayoutVars>
      </dgm:prSet>
      <dgm:spPr/>
    </dgm:pt>
    <dgm:pt modelId="{889DC927-9A90-0E4C-B727-4C942A0571E0}" type="pres">
      <dgm:prSet presAssocID="{156AB4E9-5D64-3447-B65B-8EC4F4F16419}" presName="rootConnector" presStyleLbl="node4" presStyleIdx="1" presStyleCnt="11"/>
      <dgm:spPr/>
    </dgm:pt>
    <dgm:pt modelId="{87FD8B1F-7818-C642-BAF2-7FE773F88F75}" type="pres">
      <dgm:prSet presAssocID="{156AB4E9-5D64-3447-B65B-8EC4F4F16419}" presName="hierChild4" presStyleCnt="0"/>
      <dgm:spPr/>
    </dgm:pt>
    <dgm:pt modelId="{D3D874FD-564E-D946-BCEE-77D78093E63F}" type="pres">
      <dgm:prSet presAssocID="{156AB4E9-5D64-3447-B65B-8EC4F4F16419}" presName="hierChild5" presStyleCnt="0"/>
      <dgm:spPr/>
    </dgm:pt>
    <dgm:pt modelId="{8452B2A2-DC3A-D14E-BF5A-120687181D8A}" type="pres">
      <dgm:prSet presAssocID="{F8B346C5-058B-E04A-B557-D8CBA0561A75}" presName="hierChild5" presStyleCnt="0"/>
      <dgm:spPr/>
    </dgm:pt>
    <dgm:pt modelId="{E440984C-E0A0-0841-9150-4CF870CBB9AF}" type="pres">
      <dgm:prSet presAssocID="{73D9EAFB-9BB0-444F-8BDB-412D2BAED7B1}" presName="Name37" presStyleLbl="parChTrans1D3" presStyleIdx="1" presStyleCnt="10" custSzY="552075"/>
      <dgm:spPr/>
    </dgm:pt>
    <dgm:pt modelId="{A02412B1-25E5-5C44-B7B3-80C8E8E559AE}" type="pres">
      <dgm:prSet presAssocID="{F3068493-624B-A94D-A3C9-1CA446B5EFC1}" presName="hierRoot2" presStyleCnt="0">
        <dgm:presLayoutVars>
          <dgm:hierBranch val="init"/>
        </dgm:presLayoutVars>
      </dgm:prSet>
      <dgm:spPr/>
    </dgm:pt>
    <dgm:pt modelId="{7334B9F5-679B-5A43-9A70-521A1846A5D2}" type="pres">
      <dgm:prSet presAssocID="{F3068493-624B-A94D-A3C9-1CA446B5EFC1}" presName="rootComposite" presStyleCnt="0"/>
      <dgm:spPr/>
    </dgm:pt>
    <dgm:pt modelId="{62EB5E8A-B31E-0B49-9209-5452578D392C}" type="pres">
      <dgm:prSet presAssocID="{F3068493-624B-A94D-A3C9-1CA446B5EFC1}" presName="rootText" presStyleLbl="node3" presStyleIdx="1" presStyleCnt="10">
        <dgm:presLayoutVars>
          <dgm:chPref val="3"/>
        </dgm:presLayoutVars>
      </dgm:prSet>
      <dgm:spPr/>
    </dgm:pt>
    <dgm:pt modelId="{90E70A61-9B52-284B-B5B8-B1D4C0BDAA22}" type="pres">
      <dgm:prSet presAssocID="{F3068493-624B-A94D-A3C9-1CA446B5EFC1}" presName="rootConnector" presStyleLbl="node3" presStyleIdx="1" presStyleCnt="10"/>
      <dgm:spPr/>
    </dgm:pt>
    <dgm:pt modelId="{8E2A1FEB-0838-0E45-9850-03056A62827B}" type="pres">
      <dgm:prSet presAssocID="{F3068493-624B-A94D-A3C9-1CA446B5EFC1}" presName="hierChild4" presStyleCnt="0"/>
      <dgm:spPr/>
    </dgm:pt>
    <dgm:pt modelId="{DB718C9B-39DA-BE40-9F08-92DE65A6EC98}" type="pres">
      <dgm:prSet presAssocID="{DDB1F3DE-22C7-8143-83C1-5CC3C11FEFD7}" presName="Name37" presStyleLbl="parChTrans1D4" presStyleIdx="2" presStyleCnt="11"/>
      <dgm:spPr/>
    </dgm:pt>
    <dgm:pt modelId="{E9D07E23-91DF-184F-BB0B-6ABFF9716638}" type="pres">
      <dgm:prSet presAssocID="{4D6870E6-5D5D-9649-B7CD-DFA3D48561C6}" presName="hierRoot2" presStyleCnt="0">
        <dgm:presLayoutVars>
          <dgm:hierBranch val="init"/>
        </dgm:presLayoutVars>
      </dgm:prSet>
      <dgm:spPr/>
    </dgm:pt>
    <dgm:pt modelId="{22073F54-7280-D44D-A64F-4C61A4382F7C}" type="pres">
      <dgm:prSet presAssocID="{4D6870E6-5D5D-9649-B7CD-DFA3D48561C6}" presName="rootComposite" presStyleCnt="0"/>
      <dgm:spPr/>
    </dgm:pt>
    <dgm:pt modelId="{F870228A-107A-FA43-A7DE-5C1E6B0D2A9C}" type="pres">
      <dgm:prSet presAssocID="{4D6870E6-5D5D-9649-B7CD-DFA3D48561C6}" presName="rootText" presStyleLbl="node4" presStyleIdx="2" presStyleCnt="11">
        <dgm:presLayoutVars>
          <dgm:chPref val="3"/>
        </dgm:presLayoutVars>
      </dgm:prSet>
      <dgm:spPr/>
    </dgm:pt>
    <dgm:pt modelId="{98E36651-958A-EF4C-BC70-A4425DDCCCCA}" type="pres">
      <dgm:prSet presAssocID="{4D6870E6-5D5D-9649-B7CD-DFA3D48561C6}" presName="rootConnector" presStyleLbl="node4" presStyleIdx="2" presStyleCnt="11"/>
      <dgm:spPr/>
    </dgm:pt>
    <dgm:pt modelId="{E72D78CC-C060-5C4D-A08D-E61D7911E0C2}" type="pres">
      <dgm:prSet presAssocID="{4D6870E6-5D5D-9649-B7CD-DFA3D48561C6}" presName="hierChild4" presStyleCnt="0"/>
      <dgm:spPr/>
    </dgm:pt>
    <dgm:pt modelId="{3422CE9B-DF49-F24A-84E0-D7EFF88C7FCB}" type="pres">
      <dgm:prSet presAssocID="{4D6870E6-5D5D-9649-B7CD-DFA3D48561C6}" presName="hierChild5" presStyleCnt="0"/>
      <dgm:spPr/>
    </dgm:pt>
    <dgm:pt modelId="{C31A886D-B0B3-954F-AFB9-AFAA616E4F10}" type="pres">
      <dgm:prSet presAssocID="{2307A158-84B2-7041-BC2E-2C7EABDFB4CB}" presName="Name37" presStyleLbl="parChTrans1D4" presStyleIdx="3" presStyleCnt="11"/>
      <dgm:spPr/>
    </dgm:pt>
    <dgm:pt modelId="{809B9E51-7C64-7141-9CFC-B3ED064BDD8C}" type="pres">
      <dgm:prSet presAssocID="{F03C0349-DAD4-5348-B45F-EE95B1A670A6}" presName="hierRoot2" presStyleCnt="0">
        <dgm:presLayoutVars>
          <dgm:hierBranch val="init"/>
        </dgm:presLayoutVars>
      </dgm:prSet>
      <dgm:spPr/>
    </dgm:pt>
    <dgm:pt modelId="{04DB023F-AF6C-0A44-A163-B261D6952D46}" type="pres">
      <dgm:prSet presAssocID="{F03C0349-DAD4-5348-B45F-EE95B1A670A6}" presName="rootComposite" presStyleCnt="0"/>
      <dgm:spPr/>
    </dgm:pt>
    <dgm:pt modelId="{D719B928-FFFE-354E-A414-7F7F3C813AA4}" type="pres">
      <dgm:prSet presAssocID="{F03C0349-DAD4-5348-B45F-EE95B1A670A6}" presName="rootText" presStyleLbl="node4" presStyleIdx="3" presStyleCnt="11">
        <dgm:presLayoutVars>
          <dgm:chPref val="3"/>
        </dgm:presLayoutVars>
      </dgm:prSet>
      <dgm:spPr/>
    </dgm:pt>
    <dgm:pt modelId="{E611A230-51A1-F44A-9A7B-2D5B01032BAE}" type="pres">
      <dgm:prSet presAssocID="{F03C0349-DAD4-5348-B45F-EE95B1A670A6}" presName="rootConnector" presStyleLbl="node4" presStyleIdx="3" presStyleCnt="11"/>
      <dgm:spPr/>
    </dgm:pt>
    <dgm:pt modelId="{ACEC80AC-5CF1-764C-A361-FD23498E3D67}" type="pres">
      <dgm:prSet presAssocID="{F03C0349-DAD4-5348-B45F-EE95B1A670A6}" presName="hierChild4" presStyleCnt="0"/>
      <dgm:spPr/>
    </dgm:pt>
    <dgm:pt modelId="{98248FB5-E810-F344-93A9-EA18B86C8549}" type="pres">
      <dgm:prSet presAssocID="{F03C0349-DAD4-5348-B45F-EE95B1A670A6}" presName="hierChild5" presStyleCnt="0"/>
      <dgm:spPr/>
    </dgm:pt>
    <dgm:pt modelId="{45D656CC-B5A8-CE4E-821D-AEE150892F78}" type="pres">
      <dgm:prSet presAssocID="{7EEA79B7-9D65-4E46-B56F-F8E618A5D275}" presName="Name37" presStyleLbl="parChTrans1D4" presStyleIdx="4" presStyleCnt="11"/>
      <dgm:spPr/>
    </dgm:pt>
    <dgm:pt modelId="{9698109D-8EBB-664B-A7D7-F9B088FD0338}" type="pres">
      <dgm:prSet presAssocID="{4BA54AD4-C363-9E41-ABDC-815B02956021}" presName="hierRoot2" presStyleCnt="0">
        <dgm:presLayoutVars>
          <dgm:hierBranch val="init"/>
        </dgm:presLayoutVars>
      </dgm:prSet>
      <dgm:spPr/>
    </dgm:pt>
    <dgm:pt modelId="{C113C413-073C-F249-B987-E23AA47F50B7}" type="pres">
      <dgm:prSet presAssocID="{4BA54AD4-C363-9E41-ABDC-815B02956021}" presName="rootComposite" presStyleCnt="0"/>
      <dgm:spPr/>
    </dgm:pt>
    <dgm:pt modelId="{D8529ACC-CDCD-8540-8F4E-AEEE537569EE}" type="pres">
      <dgm:prSet presAssocID="{4BA54AD4-C363-9E41-ABDC-815B02956021}" presName="rootText" presStyleLbl="node4" presStyleIdx="4" presStyleCnt="11">
        <dgm:presLayoutVars>
          <dgm:chPref val="3"/>
        </dgm:presLayoutVars>
      </dgm:prSet>
      <dgm:spPr/>
    </dgm:pt>
    <dgm:pt modelId="{B07292BC-204A-9A40-9BD1-DA12310250E4}" type="pres">
      <dgm:prSet presAssocID="{4BA54AD4-C363-9E41-ABDC-815B02956021}" presName="rootConnector" presStyleLbl="node4" presStyleIdx="4" presStyleCnt="11"/>
      <dgm:spPr/>
    </dgm:pt>
    <dgm:pt modelId="{ADEF16B3-7897-9A46-92E9-D17E95DF813E}" type="pres">
      <dgm:prSet presAssocID="{4BA54AD4-C363-9E41-ABDC-815B02956021}" presName="hierChild4" presStyleCnt="0"/>
      <dgm:spPr/>
    </dgm:pt>
    <dgm:pt modelId="{AE6819D8-DB44-CB48-9D97-877E0ED6AF58}" type="pres">
      <dgm:prSet presAssocID="{4BA54AD4-C363-9E41-ABDC-815B02956021}" presName="hierChild5" presStyleCnt="0"/>
      <dgm:spPr/>
    </dgm:pt>
    <dgm:pt modelId="{FF5AFBC2-9EFA-9044-966D-BB7F6EEF1469}" type="pres">
      <dgm:prSet presAssocID="{F3068493-624B-A94D-A3C9-1CA446B5EFC1}" presName="hierChild5" presStyleCnt="0"/>
      <dgm:spPr/>
    </dgm:pt>
    <dgm:pt modelId="{8E72B974-FC84-7141-ACCB-A68558D9B171}" type="pres">
      <dgm:prSet presAssocID="{B3C35DBA-7804-6042-863F-6C904C43E2F7}" presName="Name37" presStyleLbl="parChTrans1D3" presStyleIdx="2" presStyleCnt="10" custSzY="552075"/>
      <dgm:spPr/>
    </dgm:pt>
    <dgm:pt modelId="{7E803028-A860-BB4F-BF72-0361F2414436}" type="pres">
      <dgm:prSet presAssocID="{08E89C96-3764-4C40-BB52-9A6C09F52BD4}" presName="hierRoot2" presStyleCnt="0">
        <dgm:presLayoutVars>
          <dgm:hierBranch val="init"/>
        </dgm:presLayoutVars>
      </dgm:prSet>
      <dgm:spPr/>
    </dgm:pt>
    <dgm:pt modelId="{365DE4A0-ECCF-2442-A44B-C110AC9AE67C}" type="pres">
      <dgm:prSet presAssocID="{08E89C96-3764-4C40-BB52-9A6C09F52BD4}" presName="rootComposite" presStyleCnt="0"/>
      <dgm:spPr/>
    </dgm:pt>
    <dgm:pt modelId="{8985E1A1-1669-4D41-AFBD-CCB9A6106AD3}" type="pres">
      <dgm:prSet presAssocID="{08E89C96-3764-4C40-BB52-9A6C09F52BD4}" presName="rootText" presStyleLbl="node3" presStyleIdx="2" presStyleCnt="10">
        <dgm:presLayoutVars>
          <dgm:chPref val="3"/>
        </dgm:presLayoutVars>
      </dgm:prSet>
      <dgm:spPr/>
    </dgm:pt>
    <dgm:pt modelId="{B99A8E56-CE4E-7345-B4AB-FACFA02278CA}" type="pres">
      <dgm:prSet presAssocID="{08E89C96-3764-4C40-BB52-9A6C09F52BD4}" presName="rootConnector" presStyleLbl="node3" presStyleIdx="2" presStyleCnt="10"/>
      <dgm:spPr/>
    </dgm:pt>
    <dgm:pt modelId="{00FFB9FE-1411-BF40-9354-2A09E5DABEED}" type="pres">
      <dgm:prSet presAssocID="{08E89C96-3764-4C40-BB52-9A6C09F52BD4}" presName="hierChild4" presStyleCnt="0"/>
      <dgm:spPr/>
    </dgm:pt>
    <dgm:pt modelId="{077DFFA1-EE61-B049-8B86-CD4506008B98}" type="pres">
      <dgm:prSet presAssocID="{11B4FE77-7DF4-F040-B590-47F2E01B3E8A}" presName="Name37" presStyleLbl="parChTrans1D4" presStyleIdx="5" presStyleCnt="11"/>
      <dgm:spPr/>
    </dgm:pt>
    <dgm:pt modelId="{364A7383-6FAA-1341-A94E-2BF1F6C8ABBF}" type="pres">
      <dgm:prSet presAssocID="{8B92A3FD-77EC-384F-A2F9-32790168F7A7}" presName="hierRoot2" presStyleCnt="0">
        <dgm:presLayoutVars>
          <dgm:hierBranch val="init"/>
        </dgm:presLayoutVars>
      </dgm:prSet>
      <dgm:spPr/>
    </dgm:pt>
    <dgm:pt modelId="{7B195256-8973-E24D-A188-1439C3880E96}" type="pres">
      <dgm:prSet presAssocID="{8B92A3FD-77EC-384F-A2F9-32790168F7A7}" presName="rootComposite" presStyleCnt="0"/>
      <dgm:spPr/>
    </dgm:pt>
    <dgm:pt modelId="{6B6D3CFF-D6A9-584C-A3C9-859C12A8519E}" type="pres">
      <dgm:prSet presAssocID="{8B92A3FD-77EC-384F-A2F9-32790168F7A7}" presName="rootText" presStyleLbl="node4" presStyleIdx="5" presStyleCnt="11">
        <dgm:presLayoutVars>
          <dgm:chPref val="3"/>
        </dgm:presLayoutVars>
      </dgm:prSet>
      <dgm:spPr/>
    </dgm:pt>
    <dgm:pt modelId="{BEC84080-FA92-B945-A42D-0C2EAF40D8E6}" type="pres">
      <dgm:prSet presAssocID="{8B92A3FD-77EC-384F-A2F9-32790168F7A7}" presName="rootConnector" presStyleLbl="node4" presStyleIdx="5" presStyleCnt="11"/>
      <dgm:spPr/>
    </dgm:pt>
    <dgm:pt modelId="{540F5658-3674-BA45-AD51-C6D58CDE38E7}" type="pres">
      <dgm:prSet presAssocID="{8B92A3FD-77EC-384F-A2F9-32790168F7A7}" presName="hierChild4" presStyleCnt="0"/>
      <dgm:spPr/>
    </dgm:pt>
    <dgm:pt modelId="{4A4D5B5C-701D-DC43-9702-07BBC265CC46}" type="pres">
      <dgm:prSet presAssocID="{8B92A3FD-77EC-384F-A2F9-32790168F7A7}" presName="hierChild5" presStyleCnt="0"/>
      <dgm:spPr/>
    </dgm:pt>
    <dgm:pt modelId="{AAB027D3-4444-8943-B334-D4909409453D}" type="pres">
      <dgm:prSet presAssocID="{39264567-C6C2-454D-8FC4-F0F4B6D83CA4}" presName="Name37" presStyleLbl="parChTrans1D4" presStyleIdx="6" presStyleCnt="11"/>
      <dgm:spPr/>
    </dgm:pt>
    <dgm:pt modelId="{668DA5D0-FC81-3149-9922-32CAE06186B4}" type="pres">
      <dgm:prSet presAssocID="{503760F2-F611-E64A-BA5E-B67442BF4265}" presName="hierRoot2" presStyleCnt="0">
        <dgm:presLayoutVars>
          <dgm:hierBranch val="init"/>
        </dgm:presLayoutVars>
      </dgm:prSet>
      <dgm:spPr/>
    </dgm:pt>
    <dgm:pt modelId="{28685DF6-B3EE-C241-B4B9-F728ED2F4AC4}" type="pres">
      <dgm:prSet presAssocID="{503760F2-F611-E64A-BA5E-B67442BF4265}" presName="rootComposite" presStyleCnt="0"/>
      <dgm:spPr/>
    </dgm:pt>
    <dgm:pt modelId="{634C5123-E1C2-F248-A0A3-F371A57B0AF9}" type="pres">
      <dgm:prSet presAssocID="{503760F2-F611-E64A-BA5E-B67442BF4265}" presName="rootText" presStyleLbl="node4" presStyleIdx="6" presStyleCnt="11">
        <dgm:presLayoutVars>
          <dgm:chPref val="3"/>
        </dgm:presLayoutVars>
      </dgm:prSet>
      <dgm:spPr/>
    </dgm:pt>
    <dgm:pt modelId="{1C308791-5C51-064F-9562-AF3D72746DF4}" type="pres">
      <dgm:prSet presAssocID="{503760F2-F611-E64A-BA5E-B67442BF4265}" presName="rootConnector" presStyleLbl="node4" presStyleIdx="6" presStyleCnt="11"/>
      <dgm:spPr/>
    </dgm:pt>
    <dgm:pt modelId="{A5CC1345-7CEC-514A-9158-D43F9F652F96}" type="pres">
      <dgm:prSet presAssocID="{503760F2-F611-E64A-BA5E-B67442BF4265}" presName="hierChild4" presStyleCnt="0"/>
      <dgm:spPr/>
    </dgm:pt>
    <dgm:pt modelId="{ACB8D825-46A0-F84E-A754-6819C3CFAA46}" type="pres">
      <dgm:prSet presAssocID="{503760F2-F611-E64A-BA5E-B67442BF4265}" presName="hierChild5" presStyleCnt="0"/>
      <dgm:spPr/>
    </dgm:pt>
    <dgm:pt modelId="{D1A65DC5-11D7-2F46-8A3A-F2EA3E6B2A13}" type="pres">
      <dgm:prSet presAssocID="{08E89C96-3764-4C40-BB52-9A6C09F52BD4}" presName="hierChild5" presStyleCnt="0"/>
      <dgm:spPr/>
    </dgm:pt>
    <dgm:pt modelId="{9A05A51D-4BD2-104D-8B58-B13EEC387056}" type="pres">
      <dgm:prSet presAssocID="{F0C57652-62ED-E44B-BC7E-1F3A6327A616}" presName="hierChild5" presStyleCnt="0"/>
      <dgm:spPr/>
    </dgm:pt>
    <dgm:pt modelId="{0FBE8343-83EC-2743-8157-F146FB3DE202}" type="pres">
      <dgm:prSet presAssocID="{B8C3166D-170C-3F4F-93E9-7BDC807B9606}" presName="Name37" presStyleLbl="parChTrans1D2" presStyleIdx="2" presStyleCnt="8" custSzY="552075"/>
      <dgm:spPr/>
    </dgm:pt>
    <dgm:pt modelId="{A7EF722C-751B-334C-B650-4D600853EE8C}" type="pres">
      <dgm:prSet presAssocID="{711CFE7B-A718-4E4F-881D-858FC3D61FD7}" presName="hierRoot2" presStyleCnt="0">
        <dgm:presLayoutVars>
          <dgm:hierBranch val="init"/>
        </dgm:presLayoutVars>
      </dgm:prSet>
      <dgm:spPr/>
    </dgm:pt>
    <dgm:pt modelId="{71B76774-F594-0747-B8C5-FF96DB92C3E6}" type="pres">
      <dgm:prSet presAssocID="{711CFE7B-A718-4E4F-881D-858FC3D61FD7}" presName="rootComposite" presStyleCnt="0"/>
      <dgm:spPr/>
    </dgm:pt>
    <dgm:pt modelId="{98B220AC-225A-3C4A-B3E0-F6E0C352FA43}" type="pres">
      <dgm:prSet presAssocID="{711CFE7B-A718-4E4F-881D-858FC3D61FD7}" presName="rootText" presStyleLbl="node2" presStyleIdx="2" presStyleCnt="8" custScaleY="194288">
        <dgm:presLayoutVars>
          <dgm:chPref val="3"/>
        </dgm:presLayoutVars>
      </dgm:prSet>
      <dgm:spPr/>
    </dgm:pt>
    <dgm:pt modelId="{424C70DB-54A0-1743-9179-7A3EACBB174C}" type="pres">
      <dgm:prSet presAssocID="{711CFE7B-A718-4E4F-881D-858FC3D61FD7}" presName="rootConnector" presStyleLbl="node2" presStyleIdx="2" presStyleCnt="8"/>
      <dgm:spPr/>
    </dgm:pt>
    <dgm:pt modelId="{B9A7C24F-F0C8-BA49-8E98-71D5737FEBDC}" type="pres">
      <dgm:prSet presAssocID="{711CFE7B-A718-4E4F-881D-858FC3D61FD7}" presName="hierChild4" presStyleCnt="0"/>
      <dgm:spPr/>
    </dgm:pt>
    <dgm:pt modelId="{FB3B315F-9AD4-E84B-904D-9F9377E40511}" type="pres">
      <dgm:prSet presAssocID="{A2FD8040-F82F-204A-9073-684A2595E7B2}" presName="Name37" presStyleLbl="parChTrans1D3" presStyleIdx="3" presStyleCnt="10" custSzY="552075"/>
      <dgm:spPr/>
    </dgm:pt>
    <dgm:pt modelId="{5807A8A3-F972-4D43-9CE9-32E3713E1832}" type="pres">
      <dgm:prSet presAssocID="{29645A36-56AF-8543-BE25-FF7C6F9EE0AC}" presName="hierRoot2" presStyleCnt="0">
        <dgm:presLayoutVars>
          <dgm:hierBranch val="init"/>
        </dgm:presLayoutVars>
      </dgm:prSet>
      <dgm:spPr/>
    </dgm:pt>
    <dgm:pt modelId="{DAA7BE71-6946-164A-82FB-67FFCADC396B}" type="pres">
      <dgm:prSet presAssocID="{29645A36-56AF-8543-BE25-FF7C6F9EE0AC}" presName="rootComposite" presStyleCnt="0"/>
      <dgm:spPr/>
    </dgm:pt>
    <dgm:pt modelId="{D372D699-88FB-674C-9D65-9E7041631F11}" type="pres">
      <dgm:prSet presAssocID="{29645A36-56AF-8543-BE25-FF7C6F9EE0AC}" presName="rootText" presStyleLbl="node3" presStyleIdx="3" presStyleCnt="10">
        <dgm:presLayoutVars>
          <dgm:chPref val="3"/>
        </dgm:presLayoutVars>
      </dgm:prSet>
      <dgm:spPr/>
    </dgm:pt>
    <dgm:pt modelId="{A3A56A60-B847-BA4C-8492-D7CD0A48CF2C}" type="pres">
      <dgm:prSet presAssocID="{29645A36-56AF-8543-BE25-FF7C6F9EE0AC}" presName="rootConnector" presStyleLbl="node3" presStyleIdx="3" presStyleCnt="10"/>
      <dgm:spPr/>
    </dgm:pt>
    <dgm:pt modelId="{436584E8-3C51-6E44-89F5-2506CF24C912}" type="pres">
      <dgm:prSet presAssocID="{29645A36-56AF-8543-BE25-FF7C6F9EE0AC}" presName="hierChild4" presStyleCnt="0"/>
      <dgm:spPr/>
    </dgm:pt>
    <dgm:pt modelId="{C25DFA10-7FA9-FC42-9081-8C8BA9CB09DB}" type="pres">
      <dgm:prSet presAssocID="{29645A36-56AF-8543-BE25-FF7C6F9EE0AC}" presName="hierChild5" presStyleCnt="0"/>
      <dgm:spPr/>
    </dgm:pt>
    <dgm:pt modelId="{D47DADF4-8648-9D4B-9E76-D63800A6A5EE}" type="pres">
      <dgm:prSet presAssocID="{B30AC523-9D9F-4E4E-9301-768C1E911CF9}" presName="Name37" presStyleLbl="parChTrans1D3" presStyleIdx="4" presStyleCnt="10" custSzY="552075"/>
      <dgm:spPr/>
    </dgm:pt>
    <dgm:pt modelId="{451B42E7-90DD-9F48-B4C6-0EF31151A1DD}" type="pres">
      <dgm:prSet presAssocID="{3929E9D1-748A-2745-9313-9BDFD0889A03}" presName="hierRoot2" presStyleCnt="0">
        <dgm:presLayoutVars>
          <dgm:hierBranch val="init"/>
        </dgm:presLayoutVars>
      </dgm:prSet>
      <dgm:spPr/>
    </dgm:pt>
    <dgm:pt modelId="{7A55650F-34AD-ED42-845E-95003ED41BE1}" type="pres">
      <dgm:prSet presAssocID="{3929E9D1-748A-2745-9313-9BDFD0889A03}" presName="rootComposite" presStyleCnt="0"/>
      <dgm:spPr/>
    </dgm:pt>
    <dgm:pt modelId="{67C7AF6B-0A71-D340-A7DA-CE74888B48E5}" type="pres">
      <dgm:prSet presAssocID="{3929E9D1-748A-2745-9313-9BDFD0889A03}" presName="rootText" presStyleLbl="node3" presStyleIdx="4" presStyleCnt="10">
        <dgm:presLayoutVars>
          <dgm:chPref val="3"/>
        </dgm:presLayoutVars>
      </dgm:prSet>
      <dgm:spPr/>
    </dgm:pt>
    <dgm:pt modelId="{B4DB94FE-FCCF-F64D-B4B2-93F919B5625A}" type="pres">
      <dgm:prSet presAssocID="{3929E9D1-748A-2745-9313-9BDFD0889A03}" presName="rootConnector" presStyleLbl="node3" presStyleIdx="4" presStyleCnt="10"/>
      <dgm:spPr/>
    </dgm:pt>
    <dgm:pt modelId="{91B435F1-EBDB-3848-A36D-3DF625BFD594}" type="pres">
      <dgm:prSet presAssocID="{3929E9D1-748A-2745-9313-9BDFD0889A03}" presName="hierChild4" presStyleCnt="0"/>
      <dgm:spPr/>
    </dgm:pt>
    <dgm:pt modelId="{110F41BB-31F7-8240-B44D-E39CB98F098D}" type="pres">
      <dgm:prSet presAssocID="{3929E9D1-748A-2745-9313-9BDFD0889A03}" presName="hierChild5" presStyleCnt="0"/>
      <dgm:spPr/>
    </dgm:pt>
    <dgm:pt modelId="{3571060A-6333-D54C-8341-449FF970DFC4}" type="pres">
      <dgm:prSet presAssocID="{34C79E65-51FD-F444-B8C9-E96CABAEBD0A}" presName="Name37" presStyleLbl="parChTrans1D3" presStyleIdx="5" presStyleCnt="10" custSzY="552075"/>
      <dgm:spPr/>
    </dgm:pt>
    <dgm:pt modelId="{6204C926-6765-0046-8A2B-C18013411FD1}" type="pres">
      <dgm:prSet presAssocID="{4FC9627E-C1D2-4F40-991C-0777E9A35E8E}" presName="hierRoot2" presStyleCnt="0">
        <dgm:presLayoutVars>
          <dgm:hierBranch val="init"/>
        </dgm:presLayoutVars>
      </dgm:prSet>
      <dgm:spPr/>
    </dgm:pt>
    <dgm:pt modelId="{535CD9BB-DD8E-6C41-B1CF-AD22DBDD20F7}" type="pres">
      <dgm:prSet presAssocID="{4FC9627E-C1D2-4F40-991C-0777E9A35E8E}" presName="rootComposite" presStyleCnt="0"/>
      <dgm:spPr/>
    </dgm:pt>
    <dgm:pt modelId="{ADF66937-436E-5043-9016-3CFF31DCE769}" type="pres">
      <dgm:prSet presAssocID="{4FC9627E-C1D2-4F40-991C-0777E9A35E8E}" presName="rootText" presStyleLbl="node3" presStyleIdx="5" presStyleCnt="10">
        <dgm:presLayoutVars>
          <dgm:chPref val="3"/>
        </dgm:presLayoutVars>
      </dgm:prSet>
      <dgm:spPr/>
    </dgm:pt>
    <dgm:pt modelId="{D2E390D0-508B-C745-B208-9112390EA80F}" type="pres">
      <dgm:prSet presAssocID="{4FC9627E-C1D2-4F40-991C-0777E9A35E8E}" presName="rootConnector" presStyleLbl="node3" presStyleIdx="5" presStyleCnt="10"/>
      <dgm:spPr/>
    </dgm:pt>
    <dgm:pt modelId="{241A9366-A04B-B34A-82E2-38D0332370C5}" type="pres">
      <dgm:prSet presAssocID="{4FC9627E-C1D2-4F40-991C-0777E9A35E8E}" presName="hierChild4" presStyleCnt="0"/>
      <dgm:spPr/>
    </dgm:pt>
    <dgm:pt modelId="{8FE8DDAC-D527-6342-A9DF-A2B1593E9AE4}" type="pres">
      <dgm:prSet presAssocID="{4FC9627E-C1D2-4F40-991C-0777E9A35E8E}" presName="hierChild5" presStyleCnt="0"/>
      <dgm:spPr/>
    </dgm:pt>
    <dgm:pt modelId="{C62E6322-0A2B-A44D-A7B2-D2ED916AB196}" type="pres">
      <dgm:prSet presAssocID="{B217A3A8-B158-EB41-841D-24EEDC28A2B1}" presName="Name37" presStyleLbl="parChTrans1D3" presStyleIdx="6" presStyleCnt="10" custSzY="552075"/>
      <dgm:spPr/>
    </dgm:pt>
    <dgm:pt modelId="{6E7AD234-F7DB-D44A-8514-BF95D3C0CC27}" type="pres">
      <dgm:prSet presAssocID="{79D1D08C-377C-C949-8E49-1AC86F63DBDA}" presName="hierRoot2" presStyleCnt="0">
        <dgm:presLayoutVars>
          <dgm:hierBranch val="init"/>
        </dgm:presLayoutVars>
      </dgm:prSet>
      <dgm:spPr/>
    </dgm:pt>
    <dgm:pt modelId="{706EE061-E631-774D-BD9D-B9B8D5108FE0}" type="pres">
      <dgm:prSet presAssocID="{79D1D08C-377C-C949-8E49-1AC86F63DBDA}" presName="rootComposite" presStyleCnt="0"/>
      <dgm:spPr/>
    </dgm:pt>
    <dgm:pt modelId="{C4AEF635-E85B-E846-9DB9-C5605A37BD55}" type="pres">
      <dgm:prSet presAssocID="{79D1D08C-377C-C949-8E49-1AC86F63DBDA}" presName="rootText" presStyleLbl="node3" presStyleIdx="6" presStyleCnt="10">
        <dgm:presLayoutVars>
          <dgm:chPref val="3"/>
        </dgm:presLayoutVars>
      </dgm:prSet>
      <dgm:spPr/>
    </dgm:pt>
    <dgm:pt modelId="{77F9091A-BA29-0143-8F70-AABD15482BAD}" type="pres">
      <dgm:prSet presAssocID="{79D1D08C-377C-C949-8E49-1AC86F63DBDA}" presName="rootConnector" presStyleLbl="node3" presStyleIdx="6" presStyleCnt="10"/>
      <dgm:spPr/>
    </dgm:pt>
    <dgm:pt modelId="{AB0B4A5D-DD25-4A49-95E2-8D18D6558C50}" type="pres">
      <dgm:prSet presAssocID="{79D1D08C-377C-C949-8E49-1AC86F63DBDA}" presName="hierChild4" presStyleCnt="0"/>
      <dgm:spPr/>
    </dgm:pt>
    <dgm:pt modelId="{9D6C1BCB-924C-4344-9B6B-D249D8D097EC}" type="pres">
      <dgm:prSet presAssocID="{68001229-832D-3447-9337-F1F3F59BEDA3}" presName="Name37" presStyleLbl="parChTrans1D4" presStyleIdx="7" presStyleCnt="11"/>
      <dgm:spPr/>
    </dgm:pt>
    <dgm:pt modelId="{D9E70CCE-0DD6-AC43-BE3D-55D214F81AEF}" type="pres">
      <dgm:prSet presAssocID="{014BAB1D-64AC-A14B-9E53-0F215611D5A2}" presName="hierRoot2" presStyleCnt="0">
        <dgm:presLayoutVars>
          <dgm:hierBranch val="init"/>
        </dgm:presLayoutVars>
      </dgm:prSet>
      <dgm:spPr/>
    </dgm:pt>
    <dgm:pt modelId="{E166F399-3EBC-5D43-A3DD-96EF78D333ED}" type="pres">
      <dgm:prSet presAssocID="{014BAB1D-64AC-A14B-9E53-0F215611D5A2}" presName="rootComposite" presStyleCnt="0"/>
      <dgm:spPr/>
    </dgm:pt>
    <dgm:pt modelId="{0C3C6497-82E6-F24C-815A-971C5188A40C}" type="pres">
      <dgm:prSet presAssocID="{014BAB1D-64AC-A14B-9E53-0F215611D5A2}" presName="rootText" presStyleLbl="node4" presStyleIdx="7" presStyleCnt="11">
        <dgm:presLayoutVars>
          <dgm:chPref val="3"/>
        </dgm:presLayoutVars>
      </dgm:prSet>
      <dgm:spPr/>
    </dgm:pt>
    <dgm:pt modelId="{1CC07C92-3D7B-5C43-821F-7B0E085AEDCE}" type="pres">
      <dgm:prSet presAssocID="{014BAB1D-64AC-A14B-9E53-0F215611D5A2}" presName="rootConnector" presStyleLbl="node4" presStyleIdx="7" presStyleCnt="11"/>
      <dgm:spPr/>
    </dgm:pt>
    <dgm:pt modelId="{6182CEB5-AE28-6B43-A13D-F316216CA672}" type="pres">
      <dgm:prSet presAssocID="{014BAB1D-64AC-A14B-9E53-0F215611D5A2}" presName="hierChild4" presStyleCnt="0"/>
      <dgm:spPr/>
    </dgm:pt>
    <dgm:pt modelId="{F530CA74-49CE-4241-86AC-E59E116281B3}" type="pres">
      <dgm:prSet presAssocID="{014BAB1D-64AC-A14B-9E53-0F215611D5A2}" presName="hierChild5" presStyleCnt="0"/>
      <dgm:spPr/>
    </dgm:pt>
    <dgm:pt modelId="{A803CED1-336E-D44E-9F7E-8893EDBA3D50}" type="pres">
      <dgm:prSet presAssocID="{86464339-4698-CF4D-9B9A-3DB2590B68E6}" presName="Name37" presStyleLbl="parChTrans1D4" presStyleIdx="8" presStyleCnt="11"/>
      <dgm:spPr/>
    </dgm:pt>
    <dgm:pt modelId="{BCCF7E5C-5DF1-1649-9928-3D37EAE0049B}" type="pres">
      <dgm:prSet presAssocID="{0F282456-A552-FC44-8A24-71A96FAF5B34}" presName="hierRoot2" presStyleCnt="0">
        <dgm:presLayoutVars>
          <dgm:hierBranch val="init"/>
        </dgm:presLayoutVars>
      </dgm:prSet>
      <dgm:spPr/>
    </dgm:pt>
    <dgm:pt modelId="{46F52F85-EB3F-4841-A1FC-4A51E3BC0F72}" type="pres">
      <dgm:prSet presAssocID="{0F282456-A552-FC44-8A24-71A96FAF5B34}" presName="rootComposite" presStyleCnt="0"/>
      <dgm:spPr/>
    </dgm:pt>
    <dgm:pt modelId="{8508BDB0-6B3A-A44E-ACB7-45B71A739F4C}" type="pres">
      <dgm:prSet presAssocID="{0F282456-A552-FC44-8A24-71A96FAF5B34}" presName="rootText" presStyleLbl="node4" presStyleIdx="8" presStyleCnt="11">
        <dgm:presLayoutVars>
          <dgm:chPref val="3"/>
        </dgm:presLayoutVars>
      </dgm:prSet>
      <dgm:spPr/>
    </dgm:pt>
    <dgm:pt modelId="{C345E5AE-C477-6D40-983B-15F928B1C700}" type="pres">
      <dgm:prSet presAssocID="{0F282456-A552-FC44-8A24-71A96FAF5B34}" presName="rootConnector" presStyleLbl="node4" presStyleIdx="8" presStyleCnt="11"/>
      <dgm:spPr/>
    </dgm:pt>
    <dgm:pt modelId="{166A90A0-D559-7847-B673-828EEF9E2B0D}" type="pres">
      <dgm:prSet presAssocID="{0F282456-A552-FC44-8A24-71A96FAF5B34}" presName="hierChild4" presStyleCnt="0"/>
      <dgm:spPr/>
    </dgm:pt>
    <dgm:pt modelId="{AF70382D-67A1-2F42-BCD4-80AFFC155E5E}" type="pres">
      <dgm:prSet presAssocID="{0F282456-A552-FC44-8A24-71A96FAF5B34}" presName="hierChild5" presStyleCnt="0"/>
      <dgm:spPr/>
    </dgm:pt>
    <dgm:pt modelId="{16BF4343-F8DB-794F-8F1C-84A44C022797}" type="pres">
      <dgm:prSet presAssocID="{9F115636-897D-154C-BD01-46002203BF8D}" presName="Name37" presStyleLbl="parChTrans1D4" presStyleIdx="9" presStyleCnt="11"/>
      <dgm:spPr/>
    </dgm:pt>
    <dgm:pt modelId="{9EB3AA49-83C7-5F44-B627-084E95AC043C}" type="pres">
      <dgm:prSet presAssocID="{53010BD6-EAC0-C14D-A43C-DF447CAC365F}" presName="hierRoot2" presStyleCnt="0">
        <dgm:presLayoutVars>
          <dgm:hierBranch val="init"/>
        </dgm:presLayoutVars>
      </dgm:prSet>
      <dgm:spPr/>
    </dgm:pt>
    <dgm:pt modelId="{7A1C92E5-F487-3640-A7D6-323F8F15A496}" type="pres">
      <dgm:prSet presAssocID="{53010BD6-EAC0-C14D-A43C-DF447CAC365F}" presName="rootComposite" presStyleCnt="0"/>
      <dgm:spPr/>
    </dgm:pt>
    <dgm:pt modelId="{69A83A8B-DB0C-294A-B36C-E1420A393B8F}" type="pres">
      <dgm:prSet presAssocID="{53010BD6-EAC0-C14D-A43C-DF447CAC365F}" presName="rootText" presStyleLbl="node4" presStyleIdx="9" presStyleCnt="11">
        <dgm:presLayoutVars>
          <dgm:chPref val="3"/>
        </dgm:presLayoutVars>
      </dgm:prSet>
      <dgm:spPr/>
    </dgm:pt>
    <dgm:pt modelId="{65F97A13-2489-F24C-96F3-D946EC0DE5DA}" type="pres">
      <dgm:prSet presAssocID="{53010BD6-EAC0-C14D-A43C-DF447CAC365F}" presName="rootConnector" presStyleLbl="node4" presStyleIdx="9" presStyleCnt="11"/>
      <dgm:spPr/>
    </dgm:pt>
    <dgm:pt modelId="{8130DA13-DF64-AC43-B3F9-29BB68E4D4C5}" type="pres">
      <dgm:prSet presAssocID="{53010BD6-EAC0-C14D-A43C-DF447CAC365F}" presName="hierChild4" presStyleCnt="0"/>
      <dgm:spPr/>
    </dgm:pt>
    <dgm:pt modelId="{50E7DAE1-0AB0-B448-927F-9F97E91C97C5}" type="pres">
      <dgm:prSet presAssocID="{53010BD6-EAC0-C14D-A43C-DF447CAC365F}" presName="hierChild5" presStyleCnt="0"/>
      <dgm:spPr/>
    </dgm:pt>
    <dgm:pt modelId="{3E540349-8DB6-1745-899A-433AA80F2D8D}" type="pres">
      <dgm:prSet presAssocID="{E6AC9526-8001-2C49-8F5B-33DF95EF1BFA}" presName="Name37" presStyleLbl="parChTrans1D4" presStyleIdx="10" presStyleCnt="11"/>
      <dgm:spPr/>
    </dgm:pt>
    <dgm:pt modelId="{30620014-59E1-5147-9A62-1D786ABFD69F}" type="pres">
      <dgm:prSet presAssocID="{3F476E41-730F-764F-9838-62FBE18D1EF8}" presName="hierRoot2" presStyleCnt="0">
        <dgm:presLayoutVars>
          <dgm:hierBranch val="init"/>
        </dgm:presLayoutVars>
      </dgm:prSet>
      <dgm:spPr/>
    </dgm:pt>
    <dgm:pt modelId="{EC3FDD5A-E1AC-E64C-9602-EB6BE6687C7A}" type="pres">
      <dgm:prSet presAssocID="{3F476E41-730F-764F-9838-62FBE18D1EF8}" presName="rootComposite" presStyleCnt="0"/>
      <dgm:spPr/>
    </dgm:pt>
    <dgm:pt modelId="{19C0E178-6A0B-1D47-8E73-8B089A68E9EE}" type="pres">
      <dgm:prSet presAssocID="{3F476E41-730F-764F-9838-62FBE18D1EF8}" presName="rootText" presStyleLbl="node4" presStyleIdx="10" presStyleCnt="11">
        <dgm:presLayoutVars>
          <dgm:chPref val="3"/>
        </dgm:presLayoutVars>
      </dgm:prSet>
      <dgm:spPr/>
    </dgm:pt>
    <dgm:pt modelId="{4052B12A-1D00-F54F-A530-157FFE5DE93B}" type="pres">
      <dgm:prSet presAssocID="{3F476E41-730F-764F-9838-62FBE18D1EF8}" presName="rootConnector" presStyleLbl="node4" presStyleIdx="10" presStyleCnt="11"/>
      <dgm:spPr/>
    </dgm:pt>
    <dgm:pt modelId="{94FC4EC1-954B-E54D-BACD-E5358C29D108}" type="pres">
      <dgm:prSet presAssocID="{3F476E41-730F-764F-9838-62FBE18D1EF8}" presName="hierChild4" presStyleCnt="0"/>
      <dgm:spPr/>
    </dgm:pt>
    <dgm:pt modelId="{0836C4F7-D7F3-B449-83D8-4832408B6F33}" type="pres">
      <dgm:prSet presAssocID="{3F476E41-730F-764F-9838-62FBE18D1EF8}" presName="hierChild5" presStyleCnt="0"/>
      <dgm:spPr/>
    </dgm:pt>
    <dgm:pt modelId="{0351EE7F-6751-1349-BB4F-0E89B50A5E57}" type="pres">
      <dgm:prSet presAssocID="{79D1D08C-377C-C949-8E49-1AC86F63DBDA}" presName="hierChild5" presStyleCnt="0"/>
      <dgm:spPr/>
    </dgm:pt>
    <dgm:pt modelId="{DF0D91CA-E4D8-CB4D-8A42-08DC6BD5CB46}" type="pres">
      <dgm:prSet presAssocID="{2D40DDAC-4960-4B49-B13E-D7EED656DAE0}" presName="Name37" presStyleLbl="parChTrans1D3" presStyleIdx="7" presStyleCnt="10" custSzY="552075"/>
      <dgm:spPr/>
    </dgm:pt>
    <dgm:pt modelId="{93CFDD96-C48B-6D41-B2A0-A7FE1C91A725}" type="pres">
      <dgm:prSet presAssocID="{04548715-B6CE-9043-8CB4-59CACFE3212E}" presName="hierRoot2" presStyleCnt="0">
        <dgm:presLayoutVars>
          <dgm:hierBranch val="init"/>
        </dgm:presLayoutVars>
      </dgm:prSet>
      <dgm:spPr/>
    </dgm:pt>
    <dgm:pt modelId="{2113EE89-EAF9-DE48-AC7D-436249BF9EB1}" type="pres">
      <dgm:prSet presAssocID="{04548715-B6CE-9043-8CB4-59CACFE3212E}" presName="rootComposite" presStyleCnt="0"/>
      <dgm:spPr/>
    </dgm:pt>
    <dgm:pt modelId="{7F18314E-7BE6-DB43-9C7A-3CD53B507DE8}" type="pres">
      <dgm:prSet presAssocID="{04548715-B6CE-9043-8CB4-59CACFE3212E}" presName="rootText" presStyleLbl="node3" presStyleIdx="7" presStyleCnt="10">
        <dgm:presLayoutVars>
          <dgm:chPref val="3"/>
        </dgm:presLayoutVars>
      </dgm:prSet>
      <dgm:spPr/>
    </dgm:pt>
    <dgm:pt modelId="{F9B7F6A5-D69A-704B-9C63-055EBDF4D9E1}" type="pres">
      <dgm:prSet presAssocID="{04548715-B6CE-9043-8CB4-59CACFE3212E}" presName="rootConnector" presStyleLbl="node3" presStyleIdx="7" presStyleCnt="10"/>
      <dgm:spPr/>
    </dgm:pt>
    <dgm:pt modelId="{7302EF4B-DBE5-9D4E-80F8-46152A087FDF}" type="pres">
      <dgm:prSet presAssocID="{04548715-B6CE-9043-8CB4-59CACFE3212E}" presName="hierChild4" presStyleCnt="0"/>
      <dgm:spPr/>
    </dgm:pt>
    <dgm:pt modelId="{27DE67B6-BE06-EA4C-83BE-07CB73B39E87}" type="pres">
      <dgm:prSet presAssocID="{04548715-B6CE-9043-8CB4-59CACFE3212E}" presName="hierChild5" presStyleCnt="0"/>
      <dgm:spPr/>
    </dgm:pt>
    <dgm:pt modelId="{3EF2F224-A727-4C49-A39A-14BCBF5C8AAD}" type="pres">
      <dgm:prSet presAssocID="{711CFE7B-A718-4E4F-881D-858FC3D61FD7}" presName="hierChild5" presStyleCnt="0"/>
      <dgm:spPr/>
    </dgm:pt>
    <dgm:pt modelId="{211430AC-751F-CB47-8549-7671DDD370A4}" type="pres">
      <dgm:prSet presAssocID="{5F857036-B8BA-4342-AF30-77EE3B4176C0}" presName="Name37" presStyleLbl="parChTrans1D2" presStyleIdx="3" presStyleCnt="8" custSzY="552075"/>
      <dgm:spPr/>
    </dgm:pt>
    <dgm:pt modelId="{7E02D214-0CA3-4F4E-B0CD-5AA3E556BCFA}" type="pres">
      <dgm:prSet presAssocID="{E1B1734D-4532-1D43-A472-0DA76611FC00}" presName="hierRoot2" presStyleCnt="0">
        <dgm:presLayoutVars>
          <dgm:hierBranch val="init"/>
        </dgm:presLayoutVars>
      </dgm:prSet>
      <dgm:spPr/>
    </dgm:pt>
    <dgm:pt modelId="{7DA3B316-8570-5B44-BF97-A87E8943AE0D}" type="pres">
      <dgm:prSet presAssocID="{E1B1734D-4532-1D43-A472-0DA76611FC00}" presName="rootComposite" presStyleCnt="0"/>
      <dgm:spPr/>
    </dgm:pt>
    <dgm:pt modelId="{C3516DF8-9CEB-3645-A6FD-FB2E42FFE778}" type="pres">
      <dgm:prSet presAssocID="{E1B1734D-4532-1D43-A472-0DA76611FC00}" presName="rootText" presStyleLbl="node2" presStyleIdx="3" presStyleCnt="8" custScaleY="194288">
        <dgm:presLayoutVars>
          <dgm:chPref val="3"/>
        </dgm:presLayoutVars>
      </dgm:prSet>
      <dgm:spPr/>
    </dgm:pt>
    <dgm:pt modelId="{B7FEF70E-6686-6144-BD35-5B74CD8F551D}" type="pres">
      <dgm:prSet presAssocID="{E1B1734D-4532-1D43-A472-0DA76611FC00}" presName="rootConnector" presStyleLbl="node2" presStyleIdx="3" presStyleCnt="8"/>
      <dgm:spPr/>
    </dgm:pt>
    <dgm:pt modelId="{BE5639D5-6698-9442-BD22-D97BC2859B80}" type="pres">
      <dgm:prSet presAssocID="{E1B1734D-4532-1D43-A472-0DA76611FC00}" presName="hierChild4" presStyleCnt="0"/>
      <dgm:spPr/>
    </dgm:pt>
    <dgm:pt modelId="{F56BA160-046F-354D-8B6E-DE98B7AFF7F5}" type="pres">
      <dgm:prSet presAssocID="{E1B1734D-4532-1D43-A472-0DA76611FC00}" presName="hierChild5" presStyleCnt="0"/>
      <dgm:spPr/>
    </dgm:pt>
    <dgm:pt modelId="{29E7F1F9-4948-FD4E-AED4-13F2B431ABA9}" type="pres">
      <dgm:prSet presAssocID="{1FA583D3-8177-9F41-9712-3BD9D80BF62D}" presName="Name37" presStyleLbl="parChTrans1D2" presStyleIdx="4" presStyleCnt="8" custSzY="552075"/>
      <dgm:spPr/>
    </dgm:pt>
    <dgm:pt modelId="{34BE2639-C2DA-7847-A2C6-D0CC0753CD2A}" type="pres">
      <dgm:prSet presAssocID="{1C12C881-A5DB-794B-A4BC-6A7152126B3C}" presName="hierRoot2" presStyleCnt="0">
        <dgm:presLayoutVars>
          <dgm:hierBranch val="init"/>
        </dgm:presLayoutVars>
      </dgm:prSet>
      <dgm:spPr/>
    </dgm:pt>
    <dgm:pt modelId="{62680619-9239-D648-A0BD-810D5104542B}" type="pres">
      <dgm:prSet presAssocID="{1C12C881-A5DB-794B-A4BC-6A7152126B3C}" presName="rootComposite" presStyleCnt="0"/>
      <dgm:spPr/>
    </dgm:pt>
    <dgm:pt modelId="{E11B3BA1-2D09-7449-AC7B-57DF1DB417EA}" type="pres">
      <dgm:prSet presAssocID="{1C12C881-A5DB-794B-A4BC-6A7152126B3C}" presName="rootText" presStyleLbl="node2" presStyleIdx="4" presStyleCnt="8" custScaleY="194288">
        <dgm:presLayoutVars>
          <dgm:chPref val="3"/>
        </dgm:presLayoutVars>
      </dgm:prSet>
      <dgm:spPr/>
    </dgm:pt>
    <dgm:pt modelId="{1A426D1F-9C3A-8646-B6D4-99A2F33214F2}" type="pres">
      <dgm:prSet presAssocID="{1C12C881-A5DB-794B-A4BC-6A7152126B3C}" presName="rootConnector" presStyleLbl="node2" presStyleIdx="4" presStyleCnt="8"/>
      <dgm:spPr/>
    </dgm:pt>
    <dgm:pt modelId="{F1AC36EB-038F-144F-B4AF-558334273589}" type="pres">
      <dgm:prSet presAssocID="{1C12C881-A5DB-794B-A4BC-6A7152126B3C}" presName="hierChild4" presStyleCnt="0"/>
      <dgm:spPr/>
    </dgm:pt>
    <dgm:pt modelId="{C2E8B769-5AC2-F349-8752-53FD42428F33}" type="pres">
      <dgm:prSet presAssocID="{1C12C881-A5DB-794B-A4BC-6A7152126B3C}" presName="hierChild5" presStyleCnt="0"/>
      <dgm:spPr/>
    </dgm:pt>
    <dgm:pt modelId="{F8C71E36-9A7F-204C-AD6D-DC33CD3AFF4F}" type="pres">
      <dgm:prSet presAssocID="{FF9C1A33-CC33-9B45-9150-5F448CABB699}" presName="Name37" presStyleLbl="parChTrans1D2" presStyleIdx="5" presStyleCnt="8" custSzY="552075"/>
      <dgm:spPr/>
    </dgm:pt>
    <dgm:pt modelId="{A6AD96F1-BBFC-3745-AC5B-B8EBC0210881}" type="pres">
      <dgm:prSet presAssocID="{22ABA0EC-2915-7843-95C4-4C66B28B2901}" presName="hierRoot2" presStyleCnt="0">
        <dgm:presLayoutVars>
          <dgm:hierBranch val="init"/>
        </dgm:presLayoutVars>
      </dgm:prSet>
      <dgm:spPr/>
    </dgm:pt>
    <dgm:pt modelId="{18EA64B9-9A39-A44D-A3B0-C0AA3B768DA0}" type="pres">
      <dgm:prSet presAssocID="{22ABA0EC-2915-7843-95C4-4C66B28B2901}" presName="rootComposite" presStyleCnt="0"/>
      <dgm:spPr/>
    </dgm:pt>
    <dgm:pt modelId="{77AE8F6A-7FA2-6F4D-98E0-92CC1C74D45B}" type="pres">
      <dgm:prSet presAssocID="{22ABA0EC-2915-7843-95C4-4C66B28B2901}" presName="rootText" presStyleLbl="node2" presStyleIdx="5" presStyleCnt="8" custScaleY="194288">
        <dgm:presLayoutVars>
          <dgm:chPref val="3"/>
        </dgm:presLayoutVars>
      </dgm:prSet>
      <dgm:spPr/>
    </dgm:pt>
    <dgm:pt modelId="{756D948C-C5C6-BC44-8DF5-350E88377929}" type="pres">
      <dgm:prSet presAssocID="{22ABA0EC-2915-7843-95C4-4C66B28B2901}" presName="rootConnector" presStyleLbl="node2" presStyleIdx="5" presStyleCnt="8"/>
      <dgm:spPr/>
    </dgm:pt>
    <dgm:pt modelId="{6031444D-C01F-604A-BF78-8282A074966C}" type="pres">
      <dgm:prSet presAssocID="{22ABA0EC-2915-7843-95C4-4C66B28B2901}" presName="hierChild4" presStyleCnt="0"/>
      <dgm:spPr/>
    </dgm:pt>
    <dgm:pt modelId="{794DE389-9CA4-544B-B59F-AF238E8BB749}" type="pres">
      <dgm:prSet presAssocID="{22ABA0EC-2915-7843-95C4-4C66B28B2901}" presName="hierChild5" presStyleCnt="0"/>
      <dgm:spPr/>
    </dgm:pt>
    <dgm:pt modelId="{B61F4177-6DCB-B140-9F65-1580AEFCDABF}" type="pres">
      <dgm:prSet presAssocID="{AA33AC44-4203-E240-8546-B4409421E521}" presName="Name37" presStyleLbl="parChTrans1D2" presStyleIdx="6" presStyleCnt="8" custSzY="552075"/>
      <dgm:spPr/>
    </dgm:pt>
    <dgm:pt modelId="{C446D179-60B2-8841-9A1D-C53C4E2854E2}" type="pres">
      <dgm:prSet presAssocID="{0073B4BC-A777-624C-AB4F-C465A4FE9E61}" presName="hierRoot2" presStyleCnt="0">
        <dgm:presLayoutVars>
          <dgm:hierBranch val="init"/>
        </dgm:presLayoutVars>
      </dgm:prSet>
      <dgm:spPr/>
    </dgm:pt>
    <dgm:pt modelId="{E65B5BBE-295C-174C-9E3D-A03A02B72088}" type="pres">
      <dgm:prSet presAssocID="{0073B4BC-A777-624C-AB4F-C465A4FE9E61}" presName="rootComposite" presStyleCnt="0"/>
      <dgm:spPr/>
    </dgm:pt>
    <dgm:pt modelId="{1E548EAC-98B3-644D-8BCD-A07192787E1C}" type="pres">
      <dgm:prSet presAssocID="{0073B4BC-A777-624C-AB4F-C465A4FE9E61}" presName="rootText" presStyleLbl="node2" presStyleIdx="6" presStyleCnt="8" custScaleY="194288">
        <dgm:presLayoutVars>
          <dgm:chPref val="3"/>
        </dgm:presLayoutVars>
      </dgm:prSet>
      <dgm:spPr/>
    </dgm:pt>
    <dgm:pt modelId="{537D16BD-8381-5748-A739-DDF750F5F154}" type="pres">
      <dgm:prSet presAssocID="{0073B4BC-A777-624C-AB4F-C465A4FE9E61}" presName="rootConnector" presStyleLbl="node2" presStyleIdx="6" presStyleCnt="8"/>
      <dgm:spPr/>
    </dgm:pt>
    <dgm:pt modelId="{1E979D3B-99ED-9749-9749-0B97328F6D18}" type="pres">
      <dgm:prSet presAssocID="{0073B4BC-A777-624C-AB4F-C465A4FE9E61}" presName="hierChild4" presStyleCnt="0"/>
      <dgm:spPr/>
    </dgm:pt>
    <dgm:pt modelId="{321C8384-965D-1846-8E47-E1AF6F8E3C04}" type="pres">
      <dgm:prSet presAssocID="{0073B4BC-A777-624C-AB4F-C465A4FE9E61}" presName="hierChild5" presStyleCnt="0"/>
      <dgm:spPr/>
    </dgm:pt>
    <dgm:pt modelId="{B86FAAF2-D0C8-094A-93A3-6AD8606DC534}" type="pres">
      <dgm:prSet presAssocID="{4DF96CA1-AED7-7D48-825B-097EE0B9D399}" presName="Name37" presStyleLbl="parChTrans1D2" presStyleIdx="7" presStyleCnt="8" custSzY="552075"/>
      <dgm:spPr/>
    </dgm:pt>
    <dgm:pt modelId="{6591B9BB-74B2-5E45-A52C-3A6C62C0BC4A}" type="pres">
      <dgm:prSet presAssocID="{DEA9186C-0C97-BB44-989C-385104F9E492}" presName="hierRoot2" presStyleCnt="0">
        <dgm:presLayoutVars>
          <dgm:hierBranch val="init"/>
        </dgm:presLayoutVars>
      </dgm:prSet>
      <dgm:spPr/>
    </dgm:pt>
    <dgm:pt modelId="{E2805F90-8206-9E49-A924-4A1422AFE9FE}" type="pres">
      <dgm:prSet presAssocID="{DEA9186C-0C97-BB44-989C-385104F9E492}" presName="rootComposite" presStyleCnt="0"/>
      <dgm:spPr/>
    </dgm:pt>
    <dgm:pt modelId="{09B96B84-3F00-BE4C-BD25-0901E82378E2}" type="pres">
      <dgm:prSet presAssocID="{DEA9186C-0C97-BB44-989C-385104F9E492}" presName="rootText" presStyleLbl="node2" presStyleIdx="7" presStyleCnt="8" custScaleY="197099">
        <dgm:presLayoutVars>
          <dgm:chPref val="3"/>
        </dgm:presLayoutVars>
      </dgm:prSet>
      <dgm:spPr/>
    </dgm:pt>
    <dgm:pt modelId="{17881F25-8BA5-9F4C-A369-F6F69C3DEC49}" type="pres">
      <dgm:prSet presAssocID="{DEA9186C-0C97-BB44-989C-385104F9E492}" presName="rootConnector" presStyleLbl="node2" presStyleIdx="7" presStyleCnt="8"/>
      <dgm:spPr/>
    </dgm:pt>
    <dgm:pt modelId="{3D920D22-A370-D543-BF29-71A207998FD3}" type="pres">
      <dgm:prSet presAssocID="{DEA9186C-0C97-BB44-989C-385104F9E492}" presName="hierChild4" presStyleCnt="0"/>
      <dgm:spPr/>
    </dgm:pt>
    <dgm:pt modelId="{AF9937A9-BD65-0340-A1BB-90E937485DB2}" type="pres">
      <dgm:prSet presAssocID="{4B135CF8-0B31-A149-9E44-DC7F072B7067}" presName="Name37" presStyleLbl="parChTrans1D3" presStyleIdx="8" presStyleCnt="10"/>
      <dgm:spPr/>
    </dgm:pt>
    <dgm:pt modelId="{FD2706F0-B1C1-5F46-8186-AA396DB842E2}" type="pres">
      <dgm:prSet presAssocID="{824ACB20-2DF1-AD4D-BD5B-A05BC1C49D41}" presName="hierRoot2" presStyleCnt="0">
        <dgm:presLayoutVars>
          <dgm:hierBranch val="init"/>
        </dgm:presLayoutVars>
      </dgm:prSet>
      <dgm:spPr/>
    </dgm:pt>
    <dgm:pt modelId="{EE57E4E0-9A7B-774F-AB8A-D35357AF5F6F}" type="pres">
      <dgm:prSet presAssocID="{824ACB20-2DF1-AD4D-BD5B-A05BC1C49D41}" presName="rootComposite" presStyleCnt="0"/>
      <dgm:spPr/>
    </dgm:pt>
    <dgm:pt modelId="{41BF6FD1-7472-BE4C-A9CF-8C4C36AAB0B3}" type="pres">
      <dgm:prSet presAssocID="{824ACB20-2DF1-AD4D-BD5B-A05BC1C49D41}" presName="rootText" presStyleLbl="node3" presStyleIdx="8" presStyleCnt="10">
        <dgm:presLayoutVars>
          <dgm:chPref val="3"/>
        </dgm:presLayoutVars>
      </dgm:prSet>
      <dgm:spPr/>
    </dgm:pt>
    <dgm:pt modelId="{FC31B119-B851-104F-B59E-5B83EA13A30A}" type="pres">
      <dgm:prSet presAssocID="{824ACB20-2DF1-AD4D-BD5B-A05BC1C49D41}" presName="rootConnector" presStyleLbl="node3" presStyleIdx="8" presStyleCnt="10"/>
      <dgm:spPr/>
    </dgm:pt>
    <dgm:pt modelId="{71FDC552-B6A5-3B43-9D02-958E42668790}" type="pres">
      <dgm:prSet presAssocID="{824ACB20-2DF1-AD4D-BD5B-A05BC1C49D41}" presName="hierChild4" presStyleCnt="0"/>
      <dgm:spPr/>
    </dgm:pt>
    <dgm:pt modelId="{F281972D-1374-0B42-899E-BCF7BC7230F5}" type="pres">
      <dgm:prSet presAssocID="{824ACB20-2DF1-AD4D-BD5B-A05BC1C49D41}" presName="hierChild5" presStyleCnt="0"/>
      <dgm:spPr/>
    </dgm:pt>
    <dgm:pt modelId="{6D4D3FA3-372B-2B47-BD17-33D7D822DC66}" type="pres">
      <dgm:prSet presAssocID="{841E8DD9-75C5-A84A-93CA-BA952A80FB03}" presName="Name37" presStyleLbl="parChTrans1D3" presStyleIdx="9" presStyleCnt="10"/>
      <dgm:spPr/>
    </dgm:pt>
    <dgm:pt modelId="{63FB33D4-8BA6-5D48-8E41-BCFC062EC4C9}" type="pres">
      <dgm:prSet presAssocID="{0EDF8EAE-1CAF-1743-BE8F-6AA8187D2066}" presName="hierRoot2" presStyleCnt="0">
        <dgm:presLayoutVars>
          <dgm:hierBranch val="init"/>
        </dgm:presLayoutVars>
      </dgm:prSet>
      <dgm:spPr/>
    </dgm:pt>
    <dgm:pt modelId="{36F5C0ED-DB99-F74B-9EC0-A781AE23E000}" type="pres">
      <dgm:prSet presAssocID="{0EDF8EAE-1CAF-1743-BE8F-6AA8187D2066}" presName="rootComposite" presStyleCnt="0"/>
      <dgm:spPr/>
    </dgm:pt>
    <dgm:pt modelId="{20F019D4-7254-5949-9717-6C31BB9A7B67}" type="pres">
      <dgm:prSet presAssocID="{0EDF8EAE-1CAF-1743-BE8F-6AA8187D2066}" presName="rootText" presStyleLbl="node3" presStyleIdx="9" presStyleCnt="10">
        <dgm:presLayoutVars>
          <dgm:chPref val="3"/>
        </dgm:presLayoutVars>
      </dgm:prSet>
      <dgm:spPr/>
    </dgm:pt>
    <dgm:pt modelId="{E5DE884A-B9C5-434D-AE88-FD3F97103647}" type="pres">
      <dgm:prSet presAssocID="{0EDF8EAE-1CAF-1743-BE8F-6AA8187D2066}" presName="rootConnector" presStyleLbl="node3" presStyleIdx="9" presStyleCnt="10"/>
      <dgm:spPr/>
    </dgm:pt>
    <dgm:pt modelId="{E6EC4B53-9CC5-D248-9BA1-1B67A5C723A9}" type="pres">
      <dgm:prSet presAssocID="{0EDF8EAE-1CAF-1743-BE8F-6AA8187D2066}" presName="hierChild4" presStyleCnt="0"/>
      <dgm:spPr/>
    </dgm:pt>
    <dgm:pt modelId="{36CFF3D4-E46C-2A44-914E-69AA8E9ABC9A}" type="pres">
      <dgm:prSet presAssocID="{0EDF8EAE-1CAF-1743-BE8F-6AA8187D2066}" presName="hierChild5" presStyleCnt="0"/>
      <dgm:spPr/>
    </dgm:pt>
    <dgm:pt modelId="{6C0246E0-301F-FA4F-B1AB-DD4109A7C331}" type="pres">
      <dgm:prSet presAssocID="{DEA9186C-0C97-BB44-989C-385104F9E492}" presName="hierChild5" presStyleCnt="0"/>
      <dgm:spPr/>
    </dgm:pt>
    <dgm:pt modelId="{D605A2DF-53BC-BA46-B8E7-584E676598DC}" type="pres">
      <dgm:prSet presAssocID="{F1260525-5286-1243-8478-0D8C5AA85441}" presName="hierChild3" presStyleCnt="0"/>
      <dgm:spPr/>
    </dgm:pt>
  </dgm:ptLst>
  <dgm:cxnLst>
    <dgm:cxn modelId="{226E0603-BE0A-A643-BB51-A81F6B19CB57}" srcId="{F1260525-5286-1243-8478-0D8C5AA85441}" destId="{22ABA0EC-2915-7843-95C4-4C66B28B2901}" srcOrd="5" destOrd="0" parTransId="{FF9C1A33-CC33-9B45-9150-5F448CABB699}" sibTransId="{3FFDE503-9BF1-994A-900F-9F20BE42BF2E}"/>
    <dgm:cxn modelId="{CAFFC304-2527-AC48-B296-F95B22B74987}" type="presOf" srcId="{4FC9627E-C1D2-4F40-991C-0777E9A35E8E}" destId="{ADF66937-436E-5043-9016-3CFF31DCE769}" srcOrd="0" destOrd="0" presId="urn:microsoft.com/office/officeart/2005/8/layout/orgChart1"/>
    <dgm:cxn modelId="{62454D0B-6495-E947-AEA6-1DDAE86DE75E}" type="presOf" srcId="{824ACB20-2DF1-AD4D-BD5B-A05BC1C49D41}" destId="{41BF6FD1-7472-BE4C-A9CF-8C4C36AAB0B3}" srcOrd="0" destOrd="0" presId="urn:microsoft.com/office/officeart/2005/8/layout/orgChart1"/>
    <dgm:cxn modelId="{3C04820D-51AE-E442-A9D1-58D6D03DEC0C}" type="presOf" srcId="{9F115636-897D-154C-BD01-46002203BF8D}" destId="{16BF4343-F8DB-794F-8F1C-84A44C022797}" srcOrd="0" destOrd="0" presId="urn:microsoft.com/office/officeart/2005/8/layout/orgChart1"/>
    <dgm:cxn modelId="{FC36710E-C139-6A41-939C-3F473314835D}" srcId="{79D1D08C-377C-C949-8E49-1AC86F63DBDA}" destId="{0F282456-A552-FC44-8A24-71A96FAF5B34}" srcOrd="1" destOrd="0" parTransId="{86464339-4698-CF4D-9B9A-3DB2590B68E6}" sibTransId="{F57C39BF-CC14-164C-9AC8-BBE4B772346E}"/>
    <dgm:cxn modelId="{C226A911-D200-1747-87E6-F2FF3391294F}" type="presOf" srcId="{8B92A3FD-77EC-384F-A2F9-32790168F7A7}" destId="{6B6D3CFF-D6A9-584C-A3C9-859C12A8519E}" srcOrd="0" destOrd="0" presId="urn:microsoft.com/office/officeart/2005/8/layout/orgChart1"/>
    <dgm:cxn modelId="{54172B15-88D7-4E48-B87D-AD16BF835A83}" srcId="{F1260525-5286-1243-8478-0D8C5AA85441}" destId="{BC091D19-6694-B34E-9E60-DA130DF351C0}" srcOrd="0" destOrd="0" parTransId="{1DC8DCBB-08F1-4643-853C-547AEE25C840}" sibTransId="{D0CB7809-16F9-5B4F-92A6-8AEA532071E7}"/>
    <dgm:cxn modelId="{D4A98315-B966-8C44-B521-C50CF0465F21}" type="presOf" srcId="{711CFE7B-A718-4E4F-881D-858FC3D61FD7}" destId="{424C70DB-54A0-1743-9179-7A3EACBB174C}" srcOrd="1" destOrd="0" presId="urn:microsoft.com/office/officeart/2005/8/layout/orgChart1"/>
    <dgm:cxn modelId="{17D86218-27BB-054C-9307-5DF75934B1E6}" type="presOf" srcId="{4D6870E6-5D5D-9649-B7CD-DFA3D48561C6}" destId="{98E36651-958A-EF4C-BC70-A4425DDCCCCA}" srcOrd="1" destOrd="0" presId="urn:microsoft.com/office/officeart/2005/8/layout/orgChart1"/>
    <dgm:cxn modelId="{DE70A818-4A77-104E-BE1A-E3D764DAFCDD}" srcId="{F3068493-624B-A94D-A3C9-1CA446B5EFC1}" destId="{F03C0349-DAD4-5348-B45F-EE95B1A670A6}" srcOrd="1" destOrd="0" parTransId="{2307A158-84B2-7041-BC2E-2C7EABDFB4CB}" sibTransId="{83427F29-3460-D440-B594-1C64319C0C48}"/>
    <dgm:cxn modelId="{FC62D81B-BA67-BD44-8706-4B2E92DE7AF9}" type="presOf" srcId="{F03C0349-DAD4-5348-B45F-EE95B1A670A6}" destId="{E611A230-51A1-F44A-9A7B-2D5B01032BAE}" srcOrd="1" destOrd="0" presId="urn:microsoft.com/office/officeart/2005/8/layout/orgChart1"/>
    <dgm:cxn modelId="{33925C1D-07F9-C049-807C-6675E28651A9}" type="presOf" srcId="{1C12C881-A5DB-794B-A4BC-6A7152126B3C}" destId="{E11B3BA1-2D09-7449-AC7B-57DF1DB417EA}" srcOrd="0" destOrd="0" presId="urn:microsoft.com/office/officeart/2005/8/layout/orgChart1"/>
    <dgm:cxn modelId="{B61F8A1D-DF32-8B40-9950-C87205D8D2AB}" type="presOf" srcId="{7EEA79B7-9D65-4E46-B56F-F8E618A5D275}" destId="{45D656CC-B5A8-CE4E-821D-AEE150892F78}" srcOrd="0" destOrd="0" presId="urn:microsoft.com/office/officeart/2005/8/layout/orgChart1"/>
    <dgm:cxn modelId="{A94C951E-E4A1-C84B-B1A4-6F73D6BCB606}" type="presOf" srcId="{47C8CD5F-9F00-6B4D-B0CE-A0977444E745}" destId="{83E939F3-1924-AF4E-96B8-F2F8AF488698}" srcOrd="1" destOrd="0" presId="urn:microsoft.com/office/officeart/2005/8/layout/orgChart1"/>
    <dgm:cxn modelId="{05D4DB1E-0C31-5544-BB24-4BBD4A65A22E}" type="presOf" srcId="{E6AC9526-8001-2C49-8F5B-33DF95EF1BFA}" destId="{3E540349-8DB6-1745-899A-433AA80F2D8D}" srcOrd="0" destOrd="0" presId="urn:microsoft.com/office/officeart/2005/8/layout/orgChart1"/>
    <dgm:cxn modelId="{52DCEA1F-DCB9-7A48-8B07-EF25FF0B7817}" srcId="{F8B346C5-058B-E04A-B557-D8CBA0561A75}" destId="{47C8CD5F-9F00-6B4D-B0CE-A0977444E745}" srcOrd="0" destOrd="0" parTransId="{FCE5A652-FE8E-1F43-81BB-4F9A63537D62}" sibTransId="{ED8197CC-D0FB-4444-8F77-BB29627BF87B}"/>
    <dgm:cxn modelId="{932AE620-A31A-8B4F-B8B6-76A941F723FE}" srcId="{79D1D08C-377C-C949-8E49-1AC86F63DBDA}" destId="{3F476E41-730F-764F-9838-62FBE18D1EF8}" srcOrd="3" destOrd="0" parTransId="{E6AC9526-8001-2C49-8F5B-33DF95EF1BFA}" sibTransId="{9CB0C954-208F-1348-ACA9-DAC65141F275}"/>
    <dgm:cxn modelId="{4C3C6021-53C3-5843-840D-6A646A4BCBA0}" srcId="{711CFE7B-A718-4E4F-881D-858FC3D61FD7}" destId="{79D1D08C-377C-C949-8E49-1AC86F63DBDA}" srcOrd="3" destOrd="0" parTransId="{B217A3A8-B158-EB41-841D-24EEDC28A2B1}" sibTransId="{0A2BA7E7-D6DF-9F43-A478-368C8B3BABB4}"/>
    <dgm:cxn modelId="{6FD95522-7D57-4947-B473-C98913D63B76}" type="presOf" srcId="{156AB4E9-5D64-3447-B65B-8EC4F4F16419}" destId="{0E1000C5-9084-3A42-A6B3-26030E7DB152}" srcOrd="0" destOrd="0" presId="urn:microsoft.com/office/officeart/2005/8/layout/orgChart1"/>
    <dgm:cxn modelId="{55057C22-4FE3-C049-B0B7-23C19D2B0201}" type="presOf" srcId="{08E89C96-3764-4C40-BB52-9A6C09F52BD4}" destId="{8985E1A1-1669-4D41-AFBD-CCB9A6106AD3}" srcOrd="0" destOrd="0" presId="urn:microsoft.com/office/officeart/2005/8/layout/orgChart1"/>
    <dgm:cxn modelId="{4D46B224-3400-4E4C-BBF6-C97F1BF70A6B}" srcId="{79D1D08C-377C-C949-8E49-1AC86F63DBDA}" destId="{53010BD6-EAC0-C14D-A43C-DF447CAC365F}" srcOrd="2" destOrd="0" parTransId="{9F115636-897D-154C-BD01-46002203BF8D}" sibTransId="{0EEAFB97-B4AE-A94E-8ECA-EF3B8F2E624C}"/>
    <dgm:cxn modelId="{6E8FFB24-FC6B-B344-9776-6E6659F7326C}" srcId="{08E89C96-3764-4C40-BB52-9A6C09F52BD4}" destId="{503760F2-F611-E64A-BA5E-B67442BF4265}" srcOrd="1" destOrd="0" parTransId="{39264567-C6C2-454D-8FC4-F0F4B6D83CA4}" sibTransId="{E05382F5-B118-A642-A7D5-8B2ECD4DA0EF}"/>
    <dgm:cxn modelId="{BDF2392E-5E2B-964E-B243-6F00CA12C6E8}" srcId="{F3068493-624B-A94D-A3C9-1CA446B5EFC1}" destId="{4D6870E6-5D5D-9649-B7CD-DFA3D48561C6}" srcOrd="0" destOrd="0" parTransId="{DDB1F3DE-22C7-8143-83C1-5CC3C11FEFD7}" sibTransId="{92829F70-03C7-A047-98BF-1C73F47D87C4}"/>
    <dgm:cxn modelId="{F14D572E-662F-234E-962C-B9FDF54EA06C}" type="presOf" srcId="{2D40DDAC-4960-4B49-B13E-D7EED656DAE0}" destId="{DF0D91CA-E4D8-CB4D-8A42-08DC6BD5CB46}" srcOrd="0" destOrd="0" presId="urn:microsoft.com/office/officeart/2005/8/layout/orgChart1"/>
    <dgm:cxn modelId="{58E4752F-68CD-5247-AD89-6CC776C2337C}" type="presOf" srcId="{0EDF8EAE-1CAF-1743-BE8F-6AA8187D2066}" destId="{20F019D4-7254-5949-9717-6C31BB9A7B67}" srcOrd="0" destOrd="0" presId="urn:microsoft.com/office/officeart/2005/8/layout/orgChart1"/>
    <dgm:cxn modelId="{061D7631-6CAB-3A4E-9843-A29551BC9E30}" type="presOf" srcId="{68001229-832D-3447-9337-F1F3F59BEDA3}" destId="{9D6C1BCB-924C-4344-9B6B-D249D8D097EC}" srcOrd="0" destOrd="0" presId="urn:microsoft.com/office/officeart/2005/8/layout/orgChart1"/>
    <dgm:cxn modelId="{FA92C936-A304-A84B-B4E6-F130734D948B}" srcId="{DEA9186C-0C97-BB44-989C-385104F9E492}" destId="{824ACB20-2DF1-AD4D-BD5B-A05BC1C49D41}" srcOrd="0" destOrd="0" parTransId="{4B135CF8-0B31-A149-9E44-DC7F072B7067}" sibTransId="{2F30C178-1B5F-674E-9134-C7EB63579645}"/>
    <dgm:cxn modelId="{CAA02937-BE0D-894F-B88F-FBCD06ABA9BA}" type="presOf" srcId="{F0C57652-62ED-E44B-BC7E-1F3A6327A616}" destId="{827DD532-1407-1143-99B0-76EF1C33E0C1}" srcOrd="0" destOrd="0" presId="urn:microsoft.com/office/officeart/2005/8/layout/orgChart1"/>
    <dgm:cxn modelId="{5EA97138-E0C9-BE42-AF2C-749DA0C68301}" type="presOf" srcId="{134F9148-2812-144F-87F5-08D60B8B4991}" destId="{91543726-8F0D-AB4F-A2AB-F88D9C6891B6}" srcOrd="0" destOrd="0" presId="urn:microsoft.com/office/officeart/2005/8/layout/orgChart1"/>
    <dgm:cxn modelId="{4653E739-916D-D243-9577-B11717D7ECF6}" type="presOf" srcId="{79D1D08C-377C-C949-8E49-1AC86F63DBDA}" destId="{C4AEF635-E85B-E846-9DB9-C5605A37BD55}" srcOrd="0" destOrd="0" presId="urn:microsoft.com/office/officeart/2005/8/layout/orgChart1"/>
    <dgm:cxn modelId="{16D1E739-60C7-F14F-B028-04DDF1CA52C3}" type="presOf" srcId="{39264567-C6C2-454D-8FC4-F0F4B6D83CA4}" destId="{AAB027D3-4444-8943-B334-D4909409453D}" srcOrd="0" destOrd="0" presId="urn:microsoft.com/office/officeart/2005/8/layout/orgChart1"/>
    <dgm:cxn modelId="{39D4573A-00E2-804C-9DA8-ECB3B144A424}" type="presOf" srcId="{F0C57652-62ED-E44B-BC7E-1F3A6327A616}" destId="{58EB9AFF-98CC-7047-B2C5-39752C049AAC}" srcOrd="1" destOrd="0" presId="urn:microsoft.com/office/officeart/2005/8/layout/orgChart1"/>
    <dgm:cxn modelId="{C2458C3A-2B3E-C940-9818-F7C289579859}" type="presOf" srcId="{FF9C1A33-CC33-9B45-9150-5F448CABB699}" destId="{F8C71E36-9A7F-204C-AD6D-DC33CD3AFF4F}" srcOrd="0" destOrd="0" presId="urn:microsoft.com/office/officeart/2005/8/layout/orgChart1"/>
    <dgm:cxn modelId="{D4E4003C-874A-454C-AE7C-C1B0181D2565}" srcId="{F1260525-5286-1243-8478-0D8C5AA85441}" destId="{0073B4BC-A777-624C-AB4F-C465A4FE9E61}" srcOrd="6" destOrd="0" parTransId="{AA33AC44-4203-E240-8546-B4409421E521}" sibTransId="{19B61463-A0A7-3348-9080-74C134C0C165}"/>
    <dgm:cxn modelId="{4BACCC3D-CE85-8942-9F87-21141D64776A}" type="presOf" srcId="{F3068493-624B-A94D-A3C9-1CA446B5EFC1}" destId="{90E70A61-9B52-284B-B5B8-B1D4C0BDAA22}" srcOrd="1" destOrd="0" presId="urn:microsoft.com/office/officeart/2005/8/layout/orgChart1"/>
    <dgm:cxn modelId="{2DFB593E-B29E-1045-B9C5-5E538C54EF06}" type="presOf" srcId="{B3C35DBA-7804-6042-863F-6C904C43E2F7}" destId="{8E72B974-FC84-7141-ACCB-A68558D9B171}" srcOrd="0" destOrd="0" presId="urn:microsoft.com/office/officeart/2005/8/layout/orgChart1"/>
    <dgm:cxn modelId="{CB467F5B-4E72-4046-9621-26FA091E4CF9}" srcId="{F1260525-5286-1243-8478-0D8C5AA85441}" destId="{DEA9186C-0C97-BB44-989C-385104F9E492}" srcOrd="7" destOrd="0" parTransId="{4DF96CA1-AED7-7D48-825B-097EE0B9D399}" sibTransId="{09B68283-6115-B641-B4F5-9B9246A76037}"/>
    <dgm:cxn modelId="{B662AC5C-8363-224C-B0DB-4AA188BA4605}" type="presOf" srcId="{F8B346C5-058B-E04A-B557-D8CBA0561A75}" destId="{68D8545D-49E3-8144-B5F9-2ADABCF19BF3}" srcOrd="1" destOrd="0" presId="urn:microsoft.com/office/officeart/2005/8/layout/orgChart1"/>
    <dgm:cxn modelId="{2B23C243-14DF-D143-9896-5BFEDB533CE3}" type="presOf" srcId="{BC091D19-6694-B34E-9E60-DA130DF351C0}" destId="{D59320AB-DED5-804A-BE71-E8AE3A0D1A06}" srcOrd="0" destOrd="0" presId="urn:microsoft.com/office/officeart/2005/8/layout/orgChart1"/>
    <dgm:cxn modelId="{7F627264-2B9B-CA41-AC12-856DB35969E9}" type="presOf" srcId="{BC091D19-6694-B34E-9E60-DA130DF351C0}" destId="{650C0143-C332-974B-B8CA-E54AD58D5955}" srcOrd="1" destOrd="0" presId="urn:microsoft.com/office/officeart/2005/8/layout/orgChart1"/>
    <dgm:cxn modelId="{41F45F65-1B1E-714A-AB97-1796090AC9A8}" type="presOf" srcId="{2307A158-84B2-7041-BC2E-2C7EABDFB4CB}" destId="{C31A886D-B0B3-954F-AFB9-AFAA616E4F10}" srcOrd="0" destOrd="0" presId="urn:microsoft.com/office/officeart/2005/8/layout/orgChart1"/>
    <dgm:cxn modelId="{3B16D465-20A1-DD4B-B806-81741C4246FA}" type="presOf" srcId="{014BAB1D-64AC-A14B-9E53-0F215611D5A2}" destId="{0C3C6497-82E6-F24C-815A-971C5188A40C}" srcOrd="0" destOrd="0" presId="urn:microsoft.com/office/officeart/2005/8/layout/orgChart1"/>
    <dgm:cxn modelId="{DC396C47-24B7-074E-9D88-6C263609C15A}" type="presOf" srcId="{503760F2-F611-E64A-BA5E-B67442BF4265}" destId="{634C5123-E1C2-F248-A0A3-F371A57B0AF9}" srcOrd="0" destOrd="0" presId="urn:microsoft.com/office/officeart/2005/8/layout/orgChart1"/>
    <dgm:cxn modelId="{55624C67-7412-6345-BBCF-65DD56041A4E}" type="presOf" srcId="{4D6870E6-5D5D-9649-B7CD-DFA3D48561C6}" destId="{F870228A-107A-FA43-A7DE-5C1E6B0D2A9C}" srcOrd="0" destOrd="0" presId="urn:microsoft.com/office/officeart/2005/8/layout/orgChart1"/>
    <dgm:cxn modelId="{65581B69-A1BF-E949-81B6-7A51CDA4550F}" srcId="{F0C57652-62ED-E44B-BC7E-1F3A6327A616}" destId="{08E89C96-3764-4C40-BB52-9A6C09F52BD4}" srcOrd="2" destOrd="0" parTransId="{B3C35DBA-7804-6042-863F-6C904C43E2F7}" sibTransId="{FC512414-C5A5-C14C-BE9B-FB4A5EC946A2}"/>
    <dgm:cxn modelId="{2F176549-59B0-5343-B128-B36F65482245}" type="presOf" srcId="{F1260525-5286-1243-8478-0D8C5AA85441}" destId="{5745DEB2-9206-614C-A830-D67EE4BCD528}" srcOrd="0" destOrd="0" presId="urn:microsoft.com/office/officeart/2005/8/layout/orgChart1"/>
    <dgm:cxn modelId="{8ABBA36A-EBDB-B84B-84F1-FE99C6018D9F}" type="presOf" srcId="{156AB4E9-5D64-3447-B65B-8EC4F4F16419}" destId="{889DC927-9A90-0E4C-B727-4C942A0571E0}" srcOrd="1" destOrd="0" presId="urn:microsoft.com/office/officeart/2005/8/layout/orgChart1"/>
    <dgm:cxn modelId="{4A9CF36A-E8CE-EB41-85D9-7E5FCF3067DA}" type="presOf" srcId="{FCE5A652-FE8E-1F43-81BB-4F9A63537D62}" destId="{A545EC22-8B91-6B4B-9C0D-14F99AE5AC2E}" srcOrd="0" destOrd="0" presId="urn:microsoft.com/office/officeart/2005/8/layout/orgChart1"/>
    <dgm:cxn modelId="{F6C97D4D-735C-1346-B5D3-A178D4ECE04F}" srcId="{F1260525-5286-1243-8478-0D8C5AA85441}" destId="{E1B1734D-4532-1D43-A472-0DA76611FC00}" srcOrd="3" destOrd="0" parTransId="{5F857036-B8BA-4342-AF30-77EE3B4176C0}" sibTransId="{448245FD-5AFE-CB46-940E-700B92C9F444}"/>
    <dgm:cxn modelId="{18B47F4E-7674-0749-9099-957D9DBF3064}" type="presOf" srcId="{73D9EAFB-9BB0-444F-8BDB-412D2BAED7B1}" destId="{E440984C-E0A0-0841-9150-4CF870CBB9AF}" srcOrd="0" destOrd="0" presId="urn:microsoft.com/office/officeart/2005/8/layout/orgChart1"/>
    <dgm:cxn modelId="{58E6696F-DAA4-8B4D-9FF2-A35795CCE626}" type="presOf" srcId="{B8C3166D-170C-3F4F-93E9-7BDC807B9606}" destId="{0FBE8343-83EC-2743-8157-F146FB3DE202}" srcOrd="0" destOrd="0" presId="urn:microsoft.com/office/officeart/2005/8/layout/orgChart1"/>
    <dgm:cxn modelId="{EF95F26F-EC7D-484F-B2C3-C0B9810C9F2C}" type="presOf" srcId="{DDB1F3DE-22C7-8143-83C1-5CC3C11FEFD7}" destId="{DB718C9B-39DA-BE40-9F08-92DE65A6EC98}" srcOrd="0" destOrd="0" presId="urn:microsoft.com/office/officeart/2005/8/layout/orgChart1"/>
    <dgm:cxn modelId="{06BC2352-4E2A-3C43-B902-746B6EFBC055}" type="presOf" srcId="{711CFE7B-A718-4E4F-881D-858FC3D61FD7}" destId="{98B220AC-225A-3C4A-B3E0-F6E0C352FA43}" srcOrd="0" destOrd="0" presId="urn:microsoft.com/office/officeart/2005/8/layout/orgChart1"/>
    <dgm:cxn modelId="{E62FB272-779D-4A41-9F73-336B0AD756BD}" type="presOf" srcId="{1FA583D3-8177-9F41-9712-3BD9D80BF62D}" destId="{29E7F1F9-4948-FD4E-AED4-13F2B431ABA9}" srcOrd="0" destOrd="0" presId="urn:microsoft.com/office/officeart/2005/8/layout/orgChart1"/>
    <dgm:cxn modelId="{80ABAB53-5F74-FF41-9574-5BDD18EEA9D1}" type="presOf" srcId="{29645A36-56AF-8543-BE25-FF7C6F9EE0AC}" destId="{D372D699-88FB-674C-9D65-9E7041631F11}" srcOrd="0" destOrd="0" presId="urn:microsoft.com/office/officeart/2005/8/layout/orgChart1"/>
    <dgm:cxn modelId="{B87F3275-5AD3-E143-9633-9DF05D976EA6}" type="presOf" srcId="{E1B1734D-4532-1D43-A472-0DA76611FC00}" destId="{B7FEF70E-6686-6144-BD35-5B74CD8F551D}" srcOrd="1" destOrd="0" presId="urn:microsoft.com/office/officeart/2005/8/layout/orgChart1"/>
    <dgm:cxn modelId="{1F95E177-4D1A-5545-9D76-B05F5A377A7C}" type="presOf" srcId="{08E89C96-3764-4C40-BB52-9A6C09F52BD4}" destId="{B99A8E56-CE4E-7345-B4AB-FACFA02278CA}" srcOrd="1" destOrd="0" presId="urn:microsoft.com/office/officeart/2005/8/layout/orgChart1"/>
    <dgm:cxn modelId="{06690959-46CF-834A-BAD5-F2E0FD98D2B9}" type="presOf" srcId="{3F476E41-730F-764F-9838-62FBE18D1EF8}" destId="{4052B12A-1D00-F54F-A530-157FFE5DE93B}" srcOrd="1" destOrd="0" presId="urn:microsoft.com/office/officeart/2005/8/layout/orgChart1"/>
    <dgm:cxn modelId="{40DB4179-0134-5841-9E6C-A043DF962DB7}" srcId="{F0C57652-62ED-E44B-BC7E-1F3A6327A616}" destId="{F8B346C5-058B-E04A-B557-D8CBA0561A75}" srcOrd="0" destOrd="0" parTransId="{AEB7F9B3-F4E4-A245-B669-7CA4228D35C7}" sibTransId="{209347DB-D49B-AF46-8983-C5B9DB14C856}"/>
    <dgm:cxn modelId="{5B1FED59-16B4-F541-8573-6E381529C9CE}" type="presOf" srcId="{3F476E41-730F-764F-9838-62FBE18D1EF8}" destId="{19C0E178-6A0B-1D47-8E73-8B089A68E9EE}" srcOrd="0" destOrd="0" presId="urn:microsoft.com/office/officeart/2005/8/layout/orgChart1"/>
    <dgm:cxn modelId="{7337497B-4D9D-D846-854C-72F6576A9218}" type="presOf" srcId="{AEB7F9B3-F4E4-A245-B669-7CA4228D35C7}" destId="{917BD523-3D43-8644-9DCA-45DA9D1BBB7D}" srcOrd="0" destOrd="0" presId="urn:microsoft.com/office/officeart/2005/8/layout/orgChart1"/>
    <dgm:cxn modelId="{E380DA7B-6659-354C-BC6B-A163B2304984}" type="presOf" srcId="{47C8CD5F-9F00-6B4D-B0CE-A0977444E745}" destId="{D6D87DC8-140B-6F45-AA91-10440957B7B0}" srcOrd="0" destOrd="0" presId="urn:microsoft.com/office/officeart/2005/8/layout/orgChart1"/>
    <dgm:cxn modelId="{4F852C7D-E240-FA43-BDF1-72DD45553C79}" type="presOf" srcId="{DEA9186C-0C97-BB44-989C-385104F9E492}" destId="{09B96B84-3F00-BE4C-BD25-0901E82378E2}" srcOrd="0" destOrd="0" presId="urn:microsoft.com/office/officeart/2005/8/layout/orgChart1"/>
    <dgm:cxn modelId="{9AC5B380-87DE-D54B-86CC-010E032C568E}" srcId="{711CFE7B-A718-4E4F-881D-858FC3D61FD7}" destId="{4FC9627E-C1D2-4F40-991C-0777E9A35E8E}" srcOrd="2" destOrd="0" parTransId="{34C79E65-51FD-F444-B8C9-E96CABAEBD0A}" sibTransId="{2D1CFFE9-A4AA-504E-A93D-7939004904B7}"/>
    <dgm:cxn modelId="{09017B81-7D9E-1340-AD22-972F56D4402F}" type="presOf" srcId="{86464339-4698-CF4D-9B9A-3DB2590B68E6}" destId="{A803CED1-336E-D44E-9F7E-8893EDBA3D50}" srcOrd="0" destOrd="0" presId="urn:microsoft.com/office/officeart/2005/8/layout/orgChart1"/>
    <dgm:cxn modelId="{0F500482-DB14-AF45-8080-526661702B2F}" type="presOf" srcId="{F8B346C5-058B-E04A-B557-D8CBA0561A75}" destId="{331A90D2-2670-D047-AAA2-36C6FA19F631}" srcOrd="0" destOrd="0" presId="urn:microsoft.com/office/officeart/2005/8/layout/orgChart1"/>
    <dgm:cxn modelId="{AFB28C86-0A6F-0844-8FEB-9E552D916D9B}" type="presOf" srcId="{4DF96CA1-AED7-7D48-825B-097EE0B9D399}" destId="{B86FAAF2-D0C8-094A-93A3-6AD8606DC534}" srcOrd="0" destOrd="0" presId="urn:microsoft.com/office/officeart/2005/8/layout/orgChart1"/>
    <dgm:cxn modelId="{C2169986-392B-0142-B07A-14391C9BC2BB}" type="presOf" srcId="{DEA9186C-0C97-BB44-989C-385104F9E492}" destId="{17881F25-8BA5-9F4C-A369-F6F69C3DEC49}" srcOrd="1" destOrd="0" presId="urn:microsoft.com/office/officeart/2005/8/layout/orgChart1"/>
    <dgm:cxn modelId="{8A220B8C-1ECD-0144-8112-21CD20453A57}" type="presOf" srcId="{B217A3A8-B158-EB41-841D-24EEDC28A2B1}" destId="{C62E6322-0A2B-A44D-A7B2-D2ED916AB196}" srcOrd="0" destOrd="0" presId="urn:microsoft.com/office/officeart/2005/8/layout/orgChart1"/>
    <dgm:cxn modelId="{6A49B98C-43E0-B341-BF36-C1CEBF9118D8}" type="presOf" srcId="{5F857036-B8BA-4342-AF30-77EE3B4176C0}" destId="{211430AC-751F-CB47-8549-7671DDD370A4}" srcOrd="0" destOrd="0" presId="urn:microsoft.com/office/officeart/2005/8/layout/orgChart1"/>
    <dgm:cxn modelId="{F0334B8D-5F4F-9049-A5C5-BD779AEDADB9}" type="presOf" srcId="{A2FD8040-F82F-204A-9073-684A2595E7B2}" destId="{FB3B315F-9AD4-E84B-904D-9F9377E40511}" srcOrd="0" destOrd="0" presId="urn:microsoft.com/office/officeart/2005/8/layout/orgChart1"/>
    <dgm:cxn modelId="{A8095E92-D44B-3143-831F-3FD37E4F18AD}" type="presOf" srcId="{503760F2-F611-E64A-BA5E-B67442BF4265}" destId="{1C308791-5C51-064F-9562-AF3D72746DF4}" srcOrd="1" destOrd="0" presId="urn:microsoft.com/office/officeart/2005/8/layout/orgChart1"/>
    <dgm:cxn modelId="{2CE72B96-9965-1A43-A73C-3DFFAECFCDFF}" type="presOf" srcId="{3929E9D1-748A-2745-9313-9BDFD0889A03}" destId="{67C7AF6B-0A71-D340-A7DA-CE74888B48E5}" srcOrd="0" destOrd="0" presId="urn:microsoft.com/office/officeart/2005/8/layout/orgChart1"/>
    <dgm:cxn modelId="{FEF7EA96-0428-A140-B8F2-958D278CD918}" type="presOf" srcId="{4BA54AD4-C363-9E41-ABDC-815B02956021}" destId="{D8529ACC-CDCD-8540-8F4E-AEEE537569EE}" srcOrd="0" destOrd="0" presId="urn:microsoft.com/office/officeart/2005/8/layout/orgChart1"/>
    <dgm:cxn modelId="{7AB75C9D-C6CB-A841-8C7C-48EB754E785D}" type="presOf" srcId="{4FC9627E-C1D2-4F40-991C-0777E9A35E8E}" destId="{D2E390D0-508B-C745-B208-9112390EA80F}" srcOrd="1" destOrd="0" presId="urn:microsoft.com/office/officeart/2005/8/layout/orgChart1"/>
    <dgm:cxn modelId="{0F93489E-93E5-4F45-9026-019EE9DC8A59}" srcId="{711CFE7B-A718-4E4F-881D-858FC3D61FD7}" destId="{04548715-B6CE-9043-8CB4-59CACFE3212E}" srcOrd="4" destOrd="0" parTransId="{2D40DDAC-4960-4B49-B13E-D7EED656DAE0}" sibTransId="{D204DACD-10DE-B24E-8599-D0827378076C}"/>
    <dgm:cxn modelId="{5668E19E-033A-BB4E-BAB8-35D93AD0EBA5}" type="presOf" srcId="{53010BD6-EAC0-C14D-A43C-DF447CAC365F}" destId="{69A83A8B-DB0C-294A-B36C-E1420A393B8F}" srcOrd="0" destOrd="0" presId="urn:microsoft.com/office/officeart/2005/8/layout/orgChart1"/>
    <dgm:cxn modelId="{5005479F-3D1F-4F4F-8752-E11158BE3A7B}" type="presOf" srcId="{014BAB1D-64AC-A14B-9E53-0F215611D5A2}" destId="{1CC07C92-3D7B-5C43-821F-7B0E085AEDCE}" srcOrd="1" destOrd="0" presId="urn:microsoft.com/office/officeart/2005/8/layout/orgChart1"/>
    <dgm:cxn modelId="{80CD16A5-35F6-3946-853A-17E523BF9889}" type="presOf" srcId="{1DC8DCBB-08F1-4643-853C-547AEE25C840}" destId="{45AF1E12-825E-FA4E-817B-25F860117F0C}" srcOrd="0" destOrd="0" presId="urn:microsoft.com/office/officeart/2005/8/layout/orgChart1"/>
    <dgm:cxn modelId="{2BCBFCA6-C341-EA44-A344-3EB860FF4676}" type="presOf" srcId="{0F282456-A552-FC44-8A24-71A96FAF5B34}" destId="{8508BDB0-6B3A-A44E-ACB7-45B71A739F4C}" srcOrd="0" destOrd="0" presId="urn:microsoft.com/office/officeart/2005/8/layout/orgChart1"/>
    <dgm:cxn modelId="{EABC1EA8-D316-9643-9821-715B15EFB4AE}" type="presOf" srcId="{F03C0349-DAD4-5348-B45F-EE95B1A670A6}" destId="{D719B928-FFFE-354E-A414-7F7F3C813AA4}" srcOrd="0" destOrd="0" presId="urn:microsoft.com/office/officeart/2005/8/layout/orgChart1"/>
    <dgm:cxn modelId="{EED328AA-0EF4-BA4E-8BA6-97591EB381D1}" srcId="{08E89C96-3764-4C40-BB52-9A6C09F52BD4}" destId="{8B92A3FD-77EC-384F-A2F9-32790168F7A7}" srcOrd="0" destOrd="0" parTransId="{11B4FE77-7DF4-F040-B590-47F2E01B3E8A}" sibTransId="{14CF0054-3428-BA42-B88C-86F4AB78B1C6}"/>
    <dgm:cxn modelId="{EECFD1AB-3F9B-6345-A031-C232C23B252B}" type="presOf" srcId="{29645A36-56AF-8543-BE25-FF7C6F9EE0AC}" destId="{A3A56A60-B847-BA4C-8492-D7CD0A48CF2C}" srcOrd="1" destOrd="0" presId="urn:microsoft.com/office/officeart/2005/8/layout/orgChart1"/>
    <dgm:cxn modelId="{6A84F0AC-2978-114C-A9C0-9CECF0EA0733}" type="presOf" srcId="{22ABA0EC-2915-7843-95C4-4C66B28B2901}" destId="{756D948C-C5C6-BC44-8DF5-350E88377929}" srcOrd="1" destOrd="0" presId="urn:microsoft.com/office/officeart/2005/8/layout/orgChart1"/>
    <dgm:cxn modelId="{D3F5D4AE-345A-B543-B643-DB0B45FCD9DD}" type="presOf" srcId="{4BA54AD4-C363-9E41-ABDC-815B02956021}" destId="{B07292BC-204A-9A40-9BD1-DA12310250E4}" srcOrd="1" destOrd="0" presId="urn:microsoft.com/office/officeart/2005/8/layout/orgChart1"/>
    <dgm:cxn modelId="{138389B0-9B8A-C846-8FA0-CFA60559284C}" type="presOf" srcId="{841E8DD9-75C5-A84A-93CA-BA952A80FB03}" destId="{6D4D3FA3-372B-2B47-BD17-33D7D822DC66}" srcOrd="0" destOrd="0" presId="urn:microsoft.com/office/officeart/2005/8/layout/orgChart1"/>
    <dgm:cxn modelId="{5ABD4EB1-8304-2A48-8954-EA04D9603CA9}" srcId="{F8B346C5-058B-E04A-B557-D8CBA0561A75}" destId="{156AB4E9-5D64-3447-B65B-8EC4F4F16419}" srcOrd="1" destOrd="0" parTransId="{624C2574-1D72-2042-89CA-D5F7D6C14AC2}" sibTransId="{EBCEA675-A16F-9B42-B38D-50B82D5BFFD5}"/>
    <dgm:cxn modelId="{D074D8B2-7F56-0849-9558-D233768C842E}" srcId="{711CFE7B-A718-4E4F-881D-858FC3D61FD7}" destId="{3929E9D1-748A-2745-9313-9BDFD0889A03}" srcOrd="1" destOrd="0" parTransId="{B30AC523-9D9F-4E4E-9301-768C1E911CF9}" sibTransId="{63FFBBD0-8C97-4241-9505-58283FCDBAFB}"/>
    <dgm:cxn modelId="{DEFF9EB3-7B2B-254A-92D8-A67EFE66BFC8}" type="presOf" srcId="{79D1D08C-377C-C949-8E49-1AC86F63DBDA}" destId="{77F9091A-BA29-0143-8F70-AABD15482BAD}" srcOrd="1" destOrd="0" presId="urn:microsoft.com/office/officeart/2005/8/layout/orgChart1"/>
    <dgm:cxn modelId="{7CCE23B5-A733-C54D-B32E-55B910DDCA2C}" type="presOf" srcId="{8B92A3FD-77EC-384F-A2F9-32790168F7A7}" destId="{BEC84080-FA92-B945-A42D-0C2EAF40D8E6}" srcOrd="1" destOrd="0" presId="urn:microsoft.com/office/officeart/2005/8/layout/orgChart1"/>
    <dgm:cxn modelId="{6FE45FB5-7C99-BE4A-B080-B732D3A4D425}" type="presOf" srcId="{AA33AC44-4203-E240-8546-B4409421E521}" destId="{B61F4177-6DCB-B140-9F65-1580AEFCDABF}" srcOrd="0" destOrd="0" presId="urn:microsoft.com/office/officeart/2005/8/layout/orgChart1"/>
    <dgm:cxn modelId="{A1B20EB6-E075-BA44-991A-6D1C280FB901}" srcId="{79D1D08C-377C-C949-8E49-1AC86F63DBDA}" destId="{014BAB1D-64AC-A14B-9E53-0F215611D5A2}" srcOrd="0" destOrd="0" parTransId="{68001229-832D-3447-9337-F1F3F59BEDA3}" sibTransId="{F0A06B7B-BDE9-7948-8B9C-20AD19309955}"/>
    <dgm:cxn modelId="{737E06B7-304A-484C-89B8-4F9DB4533A03}" type="presOf" srcId="{04548715-B6CE-9043-8CB4-59CACFE3212E}" destId="{F9B7F6A5-D69A-704B-9C63-055EBDF4D9E1}" srcOrd="1" destOrd="0" presId="urn:microsoft.com/office/officeart/2005/8/layout/orgChart1"/>
    <dgm:cxn modelId="{C3B055C0-D761-A442-9E4F-7EA777334C3E}" type="presOf" srcId="{3929E9D1-748A-2745-9313-9BDFD0889A03}" destId="{B4DB94FE-FCCF-F64D-B4B2-93F919B5625A}" srcOrd="1" destOrd="0" presId="urn:microsoft.com/office/officeart/2005/8/layout/orgChart1"/>
    <dgm:cxn modelId="{435ED2C3-3CC5-5B45-B989-F7D920AF90B7}" type="presOf" srcId="{F1260525-5286-1243-8478-0D8C5AA85441}" destId="{C36FFC63-0DE3-E048-8E18-E11D53D9A3AD}" srcOrd="1" destOrd="0" presId="urn:microsoft.com/office/officeart/2005/8/layout/orgChart1"/>
    <dgm:cxn modelId="{81B196C4-2D1D-FA4D-A8C2-D64BE1FB9F42}" type="presOf" srcId="{824ACB20-2DF1-AD4D-BD5B-A05BC1C49D41}" destId="{FC31B119-B851-104F-B59E-5B83EA13A30A}" srcOrd="1" destOrd="0" presId="urn:microsoft.com/office/officeart/2005/8/layout/orgChart1"/>
    <dgm:cxn modelId="{6BEBC8CB-17D7-9647-9EB4-1350EC271F87}" srcId="{F1260525-5286-1243-8478-0D8C5AA85441}" destId="{1C12C881-A5DB-794B-A4BC-6A7152126B3C}" srcOrd="4" destOrd="0" parTransId="{1FA583D3-8177-9F41-9712-3BD9D80BF62D}" sibTransId="{60FA8A20-692D-6646-8C39-7D9461B8F1D6}"/>
    <dgm:cxn modelId="{B17C0BCC-1366-3344-B4E5-118C00F9959A}" type="presOf" srcId="{487FC472-0E9D-924E-A17A-94B9E1B408EB}" destId="{DC3C1796-AAAC-D14E-BBDE-8FA618AAA38C}" srcOrd="0" destOrd="0" presId="urn:microsoft.com/office/officeart/2005/8/layout/orgChart1"/>
    <dgm:cxn modelId="{8B5BD8CC-AFAD-2E4D-BC2B-3F369060F722}" type="presOf" srcId="{34C79E65-51FD-F444-B8C9-E96CABAEBD0A}" destId="{3571060A-6333-D54C-8341-449FF970DFC4}" srcOrd="0" destOrd="0" presId="urn:microsoft.com/office/officeart/2005/8/layout/orgChart1"/>
    <dgm:cxn modelId="{2EEE76CD-162A-C344-B785-3882974AC177}" type="presOf" srcId="{4B135CF8-0B31-A149-9E44-DC7F072B7067}" destId="{AF9937A9-BD65-0340-A1BB-90E937485DB2}" srcOrd="0" destOrd="0" presId="urn:microsoft.com/office/officeart/2005/8/layout/orgChart1"/>
    <dgm:cxn modelId="{97FFFECE-2232-0944-B986-D8C3E5C80321}" type="presOf" srcId="{0EDF8EAE-1CAF-1743-BE8F-6AA8187D2066}" destId="{E5DE884A-B9C5-434D-AE88-FD3F97103647}" srcOrd="1" destOrd="0" presId="urn:microsoft.com/office/officeart/2005/8/layout/orgChart1"/>
    <dgm:cxn modelId="{20F367D2-E178-584F-BB2C-5F71AB03F65A}" type="presOf" srcId="{04548715-B6CE-9043-8CB4-59CACFE3212E}" destId="{7F18314E-7BE6-DB43-9C7A-3CD53B507DE8}" srcOrd="0" destOrd="0" presId="urn:microsoft.com/office/officeart/2005/8/layout/orgChart1"/>
    <dgm:cxn modelId="{EFB2BCD2-C9FA-1C4E-B455-670AAF078809}" srcId="{711CFE7B-A718-4E4F-881D-858FC3D61FD7}" destId="{29645A36-56AF-8543-BE25-FF7C6F9EE0AC}" srcOrd="0" destOrd="0" parTransId="{A2FD8040-F82F-204A-9073-684A2595E7B2}" sibTransId="{3577BF83-F68B-3141-8541-A8048F938DE5}"/>
    <dgm:cxn modelId="{52B1DDD5-246F-D342-84AA-6B4D0426CB0A}" type="presOf" srcId="{624C2574-1D72-2042-89CA-D5F7D6C14AC2}" destId="{6C42E8E9-5B68-EC43-BE55-28FBEC9E678A}" srcOrd="0" destOrd="0" presId="urn:microsoft.com/office/officeart/2005/8/layout/orgChart1"/>
    <dgm:cxn modelId="{BEBC79D6-95CA-9A4B-87E3-2F829FC1EC81}" type="presOf" srcId="{B30AC523-9D9F-4E4E-9301-768C1E911CF9}" destId="{D47DADF4-8648-9D4B-9E76-D63800A6A5EE}" srcOrd="0" destOrd="0" presId="urn:microsoft.com/office/officeart/2005/8/layout/orgChart1"/>
    <dgm:cxn modelId="{7D390CD7-B23C-F045-93E7-564B0C73FD5D}" srcId="{487FC472-0E9D-924E-A17A-94B9E1B408EB}" destId="{F1260525-5286-1243-8478-0D8C5AA85441}" srcOrd="0" destOrd="0" parTransId="{0AC129CD-0D2B-A24E-BACB-5E476C6BA24E}" sibTransId="{E5D3290D-8959-1947-9ED2-75507C8D6EF4}"/>
    <dgm:cxn modelId="{579547D8-9D54-1E4F-A414-188DE474EFEB}" srcId="{F1260525-5286-1243-8478-0D8C5AA85441}" destId="{711CFE7B-A718-4E4F-881D-858FC3D61FD7}" srcOrd="2" destOrd="0" parTransId="{B8C3166D-170C-3F4F-93E9-7BDC807B9606}" sibTransId="{E9D449B8-21A7-8946-8EFD-491454A79468}"/>
    <dgm:cxn modelId="{ADCB0BE1-584A-D94C-AEE1-6D58EBD949CC}" srcId="{F0C57652-62ED-E44B-BC7E-1F3A6327A616}" destId="{F3068493-624B-A94D-A3C9-1CA446B5EFC1}" srcOrd="1" destOrd="0" parTransId="{73D9EAFB-9BB0-444F-8BDB-412D2BAED7B1}" sibTransId="{5013B59B-4658-B044-AC9A-14DB58234B49}"/>
    <dgm:cxn modelId="{C4299BE2-15D1-7D4C-BF44-DCD84A02B083}" type="presOf" srcId="{F3068493-624B-A94D-A3C9-1CA446B5EFC1}" destId="{62EB5E8A-B31E-0B49-9209-5452578D392C}" srcOrd="0" destOrd="0" presId="urn:microsoft.com/office/officeart/2005/8/layout/orgChart1"/>
    <dgm:cxn modelId="{8906A9E7-B01F-B14F-9379-8BC5D6573B90}" type="presOf" srcId="{11B4FE77-7DF4-F040-B590-47F2E01B3E8A}" destId="{077DFFA1-EE61-B049-8B86-CD4506008B98}" srcOrd="0" destOrd="0" presId="urn:microsoft.com/office/officeart/2005/8/layout/orgChart1"/>
    <dgm:cxn modelId="{C2FD75E9-3434-5945-9877-F051AD314108}" srcId="{DEA9186C-0C97-BB44-989C-385104F9E492}" destId="{0EDF8EAE-1CAF-1743-BE8F-6AA8187D2066}" srcOrd="1" destOrd="0" parTransId="{841E8DD9-75C5-A84A-93CA-BA952A80FB03}" sibTransId="{5370616D-95EF-044C-88AE-1B718192E797}"/>
    <dgm:cxn modelId="{7E1C9AF2-F0B4-4549-8E6D-3DBD7F7044B2}" type="presOf" srcId="{0073B4BC-A777-624C-AB4F-C465A4FE9E61}" destId="{537D16BD-8381-5748-A739-DDF750F5F154}" srcOrd="1" destOrd="0" presId="urn:microsoft.com/office/officeart/2005/8/layout/orgChart1"/>
    <dgm:cxn modelId="{07A059F5-2483-8F41-98E5-67A07B441F49}" srcId="{F3068493-624B-A94D-A3C9-1CA446B5EFC1}" destId="{4BA54AD4-C363-9E41-ABDC-815B02956021}" srcOrd="2" destOrd="0" parTransId="{7EEA79B7-9D65-4E46-B56F-F8E618A5D275}" sibTransId="{46CAE867-DE81-F840-8418-37150A13ACC6}"/>
    <dgm:cxn modelId="{263647F6-5BD9-F346-90FD-17E0CAB60A94}" srcId="{F1260525-5286-1243-8478-0D8C5AA85441}" destId="{F0C57652-62ED-E44B-BC7E-1F3A6327A616}" srcOrd="1" destOrd="0" parTransId="{134F9148-2812-144F-87F5-08D60B8B4991}" sibTransId="{7BD5540A-2B73-7946-B417-2FD881730B63}"/>
    <dgm:cxn modelId="{73C52CF8-C777-9042-B6B0-BC2F0398247E}" type="presOf" srcId="{E1B1734D-4532-1D43-A472-0DA76611FC00}" destId="{C3516DF8-9CEB-3645-A6FD-FB2E42FFE778}" srcOrd="0" destOrd="0" presId="urn:microsoft.com/office/officeart/2005/8/layout/orgChart1"/>
    <dgm:cxn modelId="{2E1F64FA-A394-374C-9420-2B29421B6145}" type="presOf" srcId="{22ABA0EC-2915-7843-95C4-4C66B28B2901}" destId="{77AE8F6A-7FA2-6F4D-98E0-92CC1C74D45B}" srcOrd="0" destOrd="0" presId="urn:microsoft.com/office/officeart/2005/8/layout/orgChart1"/>
    <dgm:cxn modelId="{304118FB-55BD-6E45-A210-2A0B4A42DE93}" type="presOf" srcId="{1C12C881-A5DB-794B-A4BC-6A7152126B3C}" destId="{1A426D1F-9C3A-8646-B6D4-99A2F33214F2}" srcOrd="1" destOrd="0" presId="urn:microsoft.com/office/officeart/2005/8/layout/orgChart1"/>
    <dgm:cxn modelId="{71278EFB-6B60-C448-B87B-4A2F37357B98}" type="presOf" srcId="{0F282456-A552-FC44-8A24-71A96FAF5B34}" destId="{C345E5AE-C477-6D40-983B-15F928B1C700}" srcOrd="1" destOrd="0" presId="urn:microsoft.com/office/officeart/2005/8/layout/orgChart1"/>
    <dgm:cxn modelId="{82DBF8FD-720A-224B-B4AA-FEA96D6DF687}" type="presOf" srcId="{53010BD6-EAC0-C14D-A43C-DF447CAC365F}" destId="{65F97A13-2489-F24C-96F3-D946EC0DE5DA}" srcOrd="1" destOrd="0" presId="urn:microsoft.com/office/officeart/2005/8/layout/orgChart1"/>
    <dgm:cxn modelId="{7D3C97FF-0E03-1C4B-964F-34640F1591EC}" type="presOf" srcId="{0073B4BC-A777-624C-AB4F-C465A4FE9E61}" destId="{1E548EAC-98B3-644D-8BCD-A07192787E1C}" srcOrd="0" destOrd="0" presId="urn:microsoft.com/office/officeart/2005/8/layout/orgChart1"/>
    <dgm:cxn modelId="{7A72233F-6A77-2240-B205-FBB485FD1D2C}" type="presParOf" srcId="{DC3C1796-AAAC-D14E-BBDE-8FA618AAA38C}" destId="{333EB103-6285-864C-B788-A6F8CB5C4376}" srcOrd="0" destOrd="0" presId="urn:microsoft.com/office/officeart/2005/8/layout/orgChart1"/>
    <dgm:cxn modelId="{11D39D77-96DC-2247-ACFB-A4B0664DCC2D}" type="presParOf" srcId="{333EB103-6285-864C-B788-A6F8CB5C4376}" destId="{EC7CE533-2C48-8A43-9C18-732A0F450D8A}" srcOrd="0" destOrd="0" presId="urn:microsoft.com/office/officeart/2005/8/layout/orgChart1"/>
    <dgm:cxn modelId="{5A8CF251-38F9-AB45-AF9B-39EF9BFFF830}" type="presParOf" srcId="{EC7CE533-2C48-8A43-9C18-732A0F450D8A}" destId="{5745DEB2-9206-614C-A830-D67EE4BCD528}" srcOrd="0" destOrd="0" presId="urn:microsoft.com/office/officeart/2005/8/layout/orgChart1"/>
    <dgm:cxn modelId="{A92B48D0-E603-5741-AA80-4F610A4CD796}" type="presParOf" srcId="{EC7CE533-2C48-8A43-9C18-732A0F450D8A}" destId="{C36FFC63-0DE3-E048-8E18-E11D53D9A3AD}" srcOrd="1" destOrd="0" presId="urn:microsoft.com/office/officeart/2005/8/layout/orgChart1"/>
    <dgm:cxn modelId="{47E58349-DFF5-5E4F-9105-820D3ED10311}" type="presParOf" srcId="{333EB103-6285-864C-B788-A6F8CB5C4376}" destId="{232DAFE0-3C28-1941-BA5A-00204C038171}" srcOrd="1" destOrd="0" presId="urn:microsoft.com/office/officeart/2005/8/layout/orgChart1"/>
    <dgm:cxn modelId="{E2E8C0BE-0052-4743-89B0-D6D5BB934E98}" type="presParOf" srcId="{232DAFE0-3C28-1941-BA5A-00204C038171}" destId="{45AF1E12-825E-FA4E-817B-25F860117F0C}" srcOrd="0" destOrd="0" presId="urn:microsoft.com/office/officeart/2005/8/layout/orgChart1"/>
    <dgm:cxn modelId="{33083665-287B-9A43-B034-B329ACDB8FEB}" type="presParOf" srcId="{232DAFE0-3C28-1941-BA5A-00204C038171}" destId="{39F57536-1E0F-E543-916B-F10F805AEC67}" srcOrd="1" destOrd="0" presId="urn:microsoft.com/office/officeart/2005/8/layout/orgChart1"/>
    <dgm:cxn modelId="{05DCFB90-1376-964C-9CCA-E38DA37AC9A9}" type="presParOf" srcId="{39F57536-1E0F-E543-916B-F10F805AEC67}" destId="{6120FBF5-7296-0646-962E-5707C1F96EAA}" srcOrd="0" destOrd="0" presId="urn:microsoft.com/office/officeart/2005/8/layout/orgChart1"/>
    <dgm:cxn modelId="{6092F3DC-EE73-BF4C-A47D-CF9A27138868}" type="presParOf" srcId="{6120FBF5-7296-0646-962E-5707C1F96EAA}" destId="{D59320AB-DED5-804A-BE71-E8AE3A0D1A06}" srcOrd="0" destOrd="0" presId="urn:microsoft.com/office/officeart/2005/8/layout/orgChart1"/>
    <dgm:cxn modelId="{95B0F5D9-7F9A-9844-8C57-54EB149C51BC}" type="presParOf" srcId="{6120FBF5-7296-0646-962E-5707C1F96EAA}" destId="{650C0143-C332-974B-B8CA-E54AD58D5955}" srcOrd="1" destOrd="0" presId="urn:microsoft.com/office/officeart/2005/8/layout/orgChart1"/>
    <dgm:cxn modelId="{8BA51EB8-75EF-1144-8BEA-3CDC2D17526A}" type="presParOf" srcId="{39F57536-1E0F-E543-916B-F10F805AEC67}" destId="{1294979F-9EFA-4946-A568-00FBE7918C4C}" srcOrd="1" destOrd="0" presId="urn:microsoft.com/office/officeart/2005/8/layout/orgChart1"/>
    <dgm:cxn modelId="{D790C7EF-3C6C-AE43-BE7E-CEF14BA75E15}" type="presParOf" srcId="{39F57536-1E0F-E543-916B-F10F805AEC67}" destId="{702569A5-7C73-D24A-95F3-B8DDE0852D3C}" srcOrd="2" destOrd="0" presId="urn:microsoft.com/office/officeart/2005/8/layout/orgChart1"/>
    <dgm:cxn modelId="{DB663FE9-5785-A34C-8A38-8003B39A15A5}" type="presParOf" srcId="{232DAFE0-3C28-1941-BA5A-00204C038171}" destId="{91543726-8F0D-AB4F-A2AB-F88D9C6891B6}" srcOrd="2" destOrd="0" presId="urn:microsoft.com/office/officeart/2005/8/layout/orgChart1"/>
    <dgm:cxn modelId="{C08BC30D-F1DB-A348-9981-AEEE651751C6}" type="presParOf" srcId="{232DAFE0-3C28-1941-BA5A-00204C038171}" destId="{F29C415C-AAB7-6D46-ABF5-3DC1BF98F6D7}" srcOrd="3" destOrd="0" presId="urn:microsoft.com/office/officeart/2005/8/layout/orgChart1"/>
    <dgm:cxn modelId="{AC293BCA-0992-0544-8382-16529E62CC84}" type="presParOf" srcId="{F29C415C-AAB7-6D46-ABF5-3DC1BF98F6D7}" destId="{9666D06E-DD28-C546-BAC6-247FE89642AD}" srcOrd="0" destOrd="0" presId="urn:microsoft.com/office/officeart/2005/8/layout/orgChart1"/>
    <dgm:cxn modelId="{F086648E-3C2C-3F4E-B053-6FF772D6CB55}" type="presParOf" srcId="{9666D06E-DD28-C546-BAC6-247FE89642AD}" destId="{827DD532-1407-1143-99B0-76EF1C33E0C1}" srcOrd="0" destOrd="0" presId="urn:microsoft.com/office/officeart/2005/8/layout/orgChart1"/>
    <dgm:cxn modelId="{D44AA76B-7896-1240-83BF-121C3190836B}" type="presParOf" srcId="{9666D06E-DD28-C546-BAC6-247FE89642AD}" destId="{58EB9AFF-98CC-7047-B2C5-39752C049AAC}" srcOrd="1" destOrd="0" presId="urn:microsoft.com/office/officeart/2005/8/layout/orgChart1"/>
    <dgm:cxn modelId="{5378EE96-A84D-B74E-B45B-5EA9124EEEE9}" type="presParOf" srcId="{F29C415C-AAB7-6D46-ABF5-3DC1BF98F6D7}" destId="{AC8F66ED-FC15-B34C-BD86-6BB4780413F5}" srcOrd="1" destOrd="0" presId="urn:microsoft.com/office/officeart/2005/8/layout/orgChart1"/>
    <dgm:cxn modelId="{E9201CD8-201C-0C45-9597-F7961A2FFF0E}" type="presParOf" srcId="{AC8F66ED-FC15-B34C-BD86-6BB4780413F5}" destId="{917BD523-3D43-8644-9DCA-45DA9D1BBB7D}" srcOrd="0" destOrd="0" presId="urn:microsoft.com/office/officeart/2005/8/layout/orgChart1"/>
    <dgm:cxn modelId="{B247E20A-E7E9-194A-8624-76AF3F4F058F}" type="presParOf" srcId="{AC8F66ED-FC15-B34C-BD86-6BB4780413F5}" destId="{E488CE01-5486-1945-B639-576784B8ED88}" srcOrd="1" destOrd="0" presId="urn:microsoft.com/office/officeart/2005/8/layout/orgChart1"/>
    <dgm:cxn modelId="{B7AF4FF3-FE61-3444-87BB-8FD6DBF796AA}" type="presParOf" srcId="{E488CE01-5486-1945-B639-576784B8ED88}" destId="{4057D379-43C0-804D-A1FF-4BF570796E01}" srcOrd="0" destOrd="0" presId="urn:microsoft.com/office/officeart/2005/8/layout/orgChart1"/>
    <dgm:cxn modelId="{E6E27C7F-58E5-A249-A093-6CB7EB68F494}" type="presParOf" srcId="{4057D379-43C0-804D-A1FF-4BF570796E01}" destId="{331A90D2-2670-D047-AAA2-36C6FA19F631}" srcOrd="0" destOrd="0" presId="urn:microsoft.com/office/officeart/2005/8/layout/orgChart1"/>
    <dgm:cxn modelId="{58496A20-A78D-6848-8454-1F9CB7542A71}" type="presParOf" srcId="{4057D379-43C0-804D-A1FF-4BF570796E01}" destId="{68D8545D-49E3-8144-B5F9-2ADABCF19BF3}" srcOrd="1" destOrd="0" presId="urn:microsoft.com/office/officeart/2005/8/layout/orgChart1"/>
    <dgm:cxn modelId="{CB3DD541-5CB1-DC4B-A48E-7F1EAD670EDD}" type="presParOf" srcId="{E488CE01-5486-1945-B639-576784B8ED88}" destId="{65E31131-EAA6-ED48-A705-5118DF5BE7FD}" srcOrd="1" destOrd="0" presId="urn:microsoft.com/office/officeart/2005/8/layout/orgChart1"/>
    <dgm:cxn modelId="{A95CE2D4-A3E2-5740-956C-8D252B041BB3}" type="presParOf" srcId="{65E31131-EAA6-ED48-A705-5118DF5BE7FD}" destId="{A545EC22-8B91-6B4B-9C0D-14F99AE5AC2E}" srcOrd="0" destOrd="0" presId="urn:microsoft.com/office/officeart/2005/8/layout/orgChart1"/>
    <dgm:cxn modelId="{9DC8AD99-93BC-1741-9B44-88B851027740}" type="presParOf" srcId="{65E31131-EAA6-ED48-A705-5118DF5BE7FD}" destId="{A37790CC-6D1B-9140-ADF5-982096A76456}" srcOrd="1" destOrd="0" presId="urn:microsoft.com/office/officeart/2005/8/layout/orgChart1"/>
    <dgm:cxn modelId="{D7923CE6-311E-354A-B028-FF48B78E6D28}" type="presParOf" srcId="{A37790CC-6D1B-9140-ADF5-982096A76456}" destId="{0D70FA63-45F6-1841-BB04-49B124F8B69E}" srcOrd="0" destOrd="0" presId="urn:microsoft.com/office/officeart/2005/8/layout/orgChart1"/>
    <dgm:cxn modelId="{E4F81B09-5596-1B40-8B90-0262C2B4747D}" type="presParOf" srcId="{0D70FA63-45F6-1841-BB04-49B124F8B69E}" destId="{D6D87DC8-140B-6F45-AA91-10440957B7B0}" srcOrd="0" destOrd="0" presId="urn:microsoft.com/office/officeart/2005/8/layout/orgChart1"/>
    <dgm:cxn modelId="{AAC89FE9-0366-3F48-A957-30991F336A8E}" type="presParOf" srcId="{0D70FA63-45F6-1841-BB04-49B124F8B69E}" destId="{83E939F3-1924-AF4E-96B8-F2F8AF488698}" srcOrd="1" destOrd="0" presId="urn:microsoft.com/office/officeart/2005/8/layout/orgChart1"/>
    <dgm:cxn modelId="{71490D0D-22DD-0A41-A6EF-E5D6104A45FA}" type="presParOf" srcId="{A37790CC-6D1B-9140-ADF5-982096A76456}" destId="{D1F1550A-FD88-4B47-A17D-1053CBA5E6FD}" srcOrd="1" destOrd="0" presId="urn:microsoft.com/office/officeart/2005/8/layout/orgChart1"/>
    <dgm:cxn modelId="{E90A7CDC-B7C9-654A-BE5F-4AC774A94326}" type="presParOf" srcId="{A37790CC-6D1B-9140-ADF5-982096A76456}" destId="{221DB9E8-488C-B34C-9CD3-D5C07177B8A6}" srcOrd="2" destOrd="0" presId="urn:microsoft.com/office/officeart/2005/8/layout/orgChart1"/>
    <dgm:cxn modelId="{AD679DC5-CA78-064F-9A45-3350E160619C}" type="presParOf" srcId="{65E31131-EAA6-ED48-A705-5118DF5BE7FD}" destId="{6C42E8E9-5B68-EC43-BE55-28FBEC9E678A}" srcOrd="2" destOrd="0" presId="urn:microsoft.com/office/officeart/2005/8/layout/orgChart1"/>
    <dgm:cxn modelId="{8EA2E11A-D989-724E-A45E-0A4FC7F51F3A}" type="presParOf" srcId="{65E31131-EAA6-ED48-A705-5118DF5BE7FD}" destId="{B3539796-1B2D-7A4B-AB8B-E4CE8AB3CA85}" srcOrd="3" destOrd="0" presId="urn:microsoft.com/office/officeart/2005/8/layout/orgChart1"/>
    <dgm:cxn modelId="{AA2FC0B7-9DA1-FC49-AAB3-C88C3B4A055E}" type="presParOf" srcId="{B3539796-1B2D-7A4B-AB8B-E4CE8AB3CA85}" destId="{09AF816A-E050-084A-BB96-9417F18046CC}" srcOrd="0" destOrd="0" presId="urn:microsoft.com/office/officeart/2005/8/layout/orgChart1"/>
    <dgm:cxn modelId="{56B2902E-4884-2846-87D6-3F70431D0078}" type="presParOf" srcId="{09AF816A-E050-084A-BB96-9417F18046CC}" destId="{0E1000C5-9084-3A42-A6B3-26030E7DB152}" srcOrd="0" destOrd="0" presId="urn:microsoft.com/office/officeart/2005/8/layout/orgChart1"/>
    <dgm:cxn modelId="{FC6DC7F3-A348-2A46-B038-6236C7E5B8D5}" type="presParOf" srcId="{09AF816A-E050-084A-BB96-9417F18046CC}" destId="{889DC927-9A90-0E4C-B727-4C942A0571E0}" srcOrd="1" destOrd="0" presId="urn:microsoft.com/office/officeart/2005/8/layout/orgChart1"/>
    <dgm:cxn modelId="{5E60729E-2610-8246-BE87-B72BC1FD6F4B}" type="presParOf" srcId="{B3539796-1B2D-7A4B-AB8B-E4CE8AB3CA85}" destId="{87FD8B1F-7818-C642-BAF2-7FE773F88F75}" srcOrd="1" destOrd="0" presId="urn:microsoft.com/office/officeart/2005/8/layout/orgChart1"/>
    <dgm:cxn modelId="{12F5D87D-38ED-2145-8DCE-04B6FBD7216D}" type="presParOf" srcId="{B3539796-1B2D-7A4B-AB8B-E4CE8AB3CA85}" destId="{D3D874FD-564E-D946-BCEE-77D78093E63F}" srcOrd="2" destOrd="0" presId="urn:microsoft.com/office/officeart/2005/8/layout/orgChart1"/>
    <dgm:cxn modelId="{5F6B7A17-FC86-EA4E-B987-4F73513422A8}" type="presParOf" srcId="{E488CE01-5486-1945-B639-576784B8ED88}" destId="{8452B2A2-DC3A-D14E-BF5A-120687181D8A}" srcOrd="2" destOrd="0" presId="urn:microsoft.com/office/officeart/2005/8/layout/orgChart1"/>
    <dgm:cxn modelId="{4162AD64-D003-C742-81E9-3D34C66B5843}" type="presParOf" srcId="{AC8F66ED-FC15-B34C-BD86-6BB4780413F5}" destId="{E440984C-E0A0-0841-9150-4CF870CBB9AF}" srcOrd="2" destOrd="0" presId="urn:microsoft.com/office/officeart/2005/8/layout/orgChart1"/>
    <dgm:cxn modelId="{5AD79EB6-6AEF-DE4C-AE21-9A78507EAF37}" type="presParOf" srcId="{AC8F66ED-FC15-B34C-BD86-6BB4780413F5}" destId="{A02412B1-25E5-5C44-B7B3-80C8E8E559AE}" srcOrd="3" destOrd="0" presId="urn:microsoft.com/office/officeart/2005/8/layout/orgChart1"/>
    <dgm:cxn modelId="{ED65E460-2913-AA4A-9CE2-CD8B410EACCD}" type="presParOf" srcId="{A02412B1-25E5-5C44-B7B3-80C8E8E559AE}" destId="{7334B9F5-679B-5A43-9A70-521A1846A5D2}" srcOrd="0" destOrd="0" presId="urn:microsoft.com/office/officeart/2005/8/layout/orgChart1"/>
    <dgm:cxn modelId="{5E2E99CF-35A4-4A4B-B7FD-FBD4CC26E532}" type="presParOf" srcId="{7334B9F5-679B-5A43-9A70-521A1846A5D2}" destId="{62EB5E8A-B31E-0B49-9209-5452578D392C}" srcOrd="0" destOrd="0" presId="urn:microsoft.com/office/officeart/2005/8/layout/orgChart1"/>
    <dgm:cxn modelId="{299805BE-1C12-114F-BB09-F528D620A1C5}" type="presParOf" srcId="{7334B9F5-679B-5A43-9A70-521A1846A5D2}" destId="{90E70A61-9B52-284B-B5B8-B1D4C0BDAA22}" srcOrd="1" destOrd="0" presId="urn:microsoft.com/office/officeart/2005/8/layout/orgChart1"/>
    <dgm:cxn modelId="{8AB37961-E147-F640-B7A7-DBEA6D89343E}" type="presParOf" srcId="{A02412B1-25E5-5C44-B7B3-80C8E8E559AE}" destId="{8E2A1FEB-0838-0E45-9850-03056A62827B}" srcOrd="1" destOrd="0" presId="urn:microsoft.com/office/officeart/2005/8/layout/orgChart1"/>
    <dgm:cxn modelId="{A164F3B1-999C-744C-AAD8-327F511B324F}" type="presParOf" srcId="{8E2A1FEB-0838-0E45-9850-03056A62827B}" destId="{DB718C9B-39DA-BE40-9F08-92DE65A6EC98}" srcOrd="0" destOrd="0" presId="urn:microsoft.com/office/officeart/2005/8/layout/orgChart1"/>
    <dgm:cxn modelId="{D123738F-4AA7-4640-8935-99EF3B1FEE52}" type="presParOf" srcId="{8E2A1FEB-0838-0E45-9850-03056A62827B}" destId="{E9D07E23-91DF-184F-BB0B-6ABFF9716638}" srcOrd="1" destOrd="0" presId="urn:microsoft.com/office/officeart/2005/8/layout/orgChart1"/>
    <dgm:cxn modelId="{6753DA51-EE33-DA47-9E42-0063D9EC29B2}" type="presParOf" srcId="{E9D07E23-91DF-184F-BB0B-6ABFF9716638}" destId="{22073F54-7280-D44D-A64F-4C61A4382F7C}" srcOrd="0" destOrd="0" presId="urn:microsoft.com/office/officeart/2005/8/layout/orgChart1"/>
    <dgm:cxn modelId="{6DBEDF93-2EC9-234E-97F6-91266B367797}" type="presParOf" srcId="{22073F54-7280-D44D-A64F-4C61A4382F7C}" destId="{F870228A-107A-FA43-A7DE-5C1E6B0D2A9C}" srcOrd="0" destOrd="0" presId="urn:microsoft.com/office/officeart/2005/8/layout/orgChart1"/>
    <dgm:cxn modelId="{1939E299-EDAF-BB48-9B51-937B810DF606}" type="presParOf" srcId="{22073F54-7280-D44D-A64F-4C61A4382F7C}" destId="{98E36651-958A-EF4C-BC70-A4425DDCCCCA}" srcOrd="1" destOrd="0" presId="urn:microsoft.com/office/officeart/2005/8/layout/orgChart1"/>
    <dgm:cxn modelId="{EFC839FC-2241-F84A-B37B-26330443A343}" type="presParOf" srcId="{E9D07E23-91DF-184F-BB0B-6ABFF9716638}" destId="{E72D78CC-C060-5C4D-A08D-E61D7911E0C2}" srcOrd="1" destOrd="0" presId="urn:microsoft.com/office/officeart/2005/8/layout/orgChart1"/>
    <dgm:cxn modelId="{EFD3EAEC-C8D3-5340-8C6E-39996A8033C6}" type="presParOf" srcId="{E9D07E23-91DF-184F-BB0B-6ABFF9716638}" destId="{3422CE9B-DF49-F24A-84E0-D7EFF88C7FCB}" srcOrd="2" destOrd="0" presId="urn:microsoft.com/office/officeart/2005/8/layout/orgChart1"/>
    <dgm:cxn modelId="{9C19AE18-5A6A-4C45-862F-3122236DD3FA}" type="presParOf" srcId="{8E2A1FEB-0838-0E45-9850-03056A62827B}" destId="{C31A886D-B0B3-954F-AFB9-AFAA616E4F10}" srcOrd="2" destOrd="0" presId="urn:microsoft.com/office/officeart/2005/8/layout/orgChart1"/>
    <dgm:cxn modelId="{629990ED-C014-AC42-8A29-F7EDB73E5C66}" type="presParOf" srcId="{8E2A1FEB-0838-0E45-9850-03056A62827B}" destId="{809B9E51-7C64-7141-9CFC-B3ED064BDD8C}" srcOrd="3" destOrd="0" presId="urn:microsoft.com/office/officeart/2005/8/layout/orgChart1"/>
    <dgm:cxn modelId="{7B15A1E5-8B08-8149-9DD1-89A6DA6CA546}" type="presParOf" srcId="{809B9E51-7C64-7141-9CFC-B3ED064BDD8C}" destId="{04DB023F-AF6C-0A44-A163-B261D6952D46}" srcOrd="0" destOrd="0" presId="urn:microsoft.com/office/officeart/2005/8/layout/orgChart1"/>
    <dgm:cxn modelId="{0517463A-19A9-EE4B-A645-A1496B12E595}" type="presParOf" srcId="{04DB023F-AF6C-0A44-A163-B261D6952D46}" destId="{D719B928-FFFE-354E-A414-7F7F3C813AA4}" srcOrd="0" destOrd="0" presId="urn:microsoft.com/office/officeart/2005/8/layout/orgChart1"/>
    <dgm:cxn modelId="{DF79533D-0411-A24A-9B0B-FD63C6732261}" type="presParOf" srcId="{04DB023F-AF6C-0A44-A163-B261D6952D46}" destId="{E611A230-51A1-F44A-9A7B-2D5B01032BAE}" srcOrd="1" destOrd="0" presId="urn:microsoft.com/office/officeart/2005/8/layout/orgChart1"/>
    <dgm:cxn modelId="{DAC7D765-96D8-1342-A8BB-8F37DFE8405D}" type="presParOf" srcId="{809B9E51-7C64-7141-9CFC-B3ED064BDD8C}" destId="{ACEC80AC-5CF1-764C-A361-FD23498E3D67}" srcOrd="1" destOrd="0" presId="urn:microsoft.com/office/officeart/2005/8/layout/orgChart1"/>
    <dgm:cxn modelId="{2A0B2886-A400-164F-9689-706C18850899}" type="presParOf" srcId="{809B9E51-7C64-7141-9CFC-B3ED064BDD8C}" destId="{98248FB5-E810-F344-93A9-EA18B86C8549}" srcOrd="2" destOrd="0" presId="urn:microsoft.com/office/officeart/2005/8/layout/orgChart1"/>
    <dgm:cxn modelId="{6E37EAF6-C48C-A846-8875-060BE1073CE7}" type="presParOf" srcId="{8E2A1FEB-0838-0E45-9850-03056A62827B}" destId="{45D656CC-B5A8-CE4E-821D-AEE150892F78}" srcOrd="4" destOrd="0" presId="urn:microsoft.com/office/officeart/2005/8/layout/orgChart1"/>
    <dgm:cxn modelId="{E1964035-827F-2341-9622-DD2C89AC8443}" type="presParOf" srcId="{8E2A1FEB-0838-0E45-9850-03056A62827B}" destId="{9698109D-8EBB-664B-A7D7-F9B088FD0338}" srcOrd="5" destOrd="0" presId="urn:microsoft.com/office/officeart/2005/8/layout/orgChart1"/>
    <dgm:cxn modelId="{1902C6D6-017C-5440-9E01-9C416C86613E}" type="presParOf" srcId="{9698109D-8EBB-664B-A7D7-F9B088FD0338}" destId="{C113C413-073C-F249-B987-E23AA47F50B7}" srcOrd="0" destOrd="0" presId="urn:microsoft.com/office/officeart/2005/8/layout/orgChart1"/>
    <dgm:cxn modelId="{CCD826F8-32BF-D14E-A5C8-49B5F5CE34C6}" type="presParOf" srcId="{C113C413-073C-F249-B987-E23AA47F50B7}" destId="{D8529ACC-CDCD-8540-8F4E-AEEE537569EE}" srcOrd="0" destOrd="0" presId="urn:microsoft.com/office/officeart/2005/8/layout/orgChart1"/>
    <dgm:cxn modelId="{875D49A2-FC3B-5E47-830C-3FBBC143D71E}" type="presParOf" srcId="{C113C413-073C-F249-B987-E23AA47F50B7}" destId="{B07292BC-204A-9A40-9BD1-DA12310250E4}" srcOrd="1" destOrd="0" presId="urn:microsoft.com/office/officeart/2005/8/layout/orgChart1"/>
    <dgm:cxn modelId="{56BCDBB8-BF6B-3E41-B30B-665F7E10156B}" type="presParOf" srcId="{9698109D-8EBB-664B-A7D7-F9B088FD0338}" destId="{ADEF16B3-7897-9A46-92E9-D17E95DF813E}" srcOrd="1" destOrd="0" presId="urn:microsoft.com/office/officeart/2005/8/layout/orgChart1"/>
    <dgm:cxn modelId="{512FC36B-8D57-8A47-851F-69D019745B2E}" type="presParOf" srcId="{9698109D-8EBB-664B-A7D7-F9B088FD0338}" destId="{AE6819D8-DB44-CB48-9D97-877E0ED6AF58}" srcOrd="2" destOrd="0" presId="urn:microsoft.com/office/officeart/2005/8/layout/orgChart1"/>
    <dgm:cxn modelId="{EEE5E0B8-4DE9-DB45-B3B6-BB8C1D11DC77}" type="presParOf" srcId="{A02412B1-25E5-5C44-B7B3-80C8E8E559AE}" destId="{FF5AFBC2-9EFA-9044-966D-BB7F6EEF1469}" srcOrd="2" destOrd="0" presId="urn:microsoft.com/office/officeart/2005/8/layout/orgChart1"/>
    <dgm:cxn modelId="{753BCA95-541A-E94D-8840-24ED639DCC15}" type="presParOf" srcId="{AC8F66ED-FC15-B34C-BD86-6BB4780413F5}" destId="{8E72B974-FC84-7141-ACCB-A68558D9B171}" srcOrd="4" destOrd="0" presId="urn:microsoft.com/office/officeart/2005/8/layout/orgChart1"/>
    <dgm:cxn modelId="{92D01EB7-995E-0D4D-98F9-FFCE9707B94F}" type="presParOf" srcId="{AC8F66ED-FC15-B34C-BD86-6BB4780413F5}" destId="{7E803028-A860-BB4F-BF72-0361F2414436}" srcOrd="5" destOrd="0" presId="urn:microsoft.com/office/officeart/2005/8/layout/orgChart1"/>
    <dgm:cxn modelId="{96AEA9AE-7DAE-B94B-8365-E01C89FA1134}" type="presParOf" srcId="{7E803028-A860-BB4F-BF72-0361F2414436}" destId="{365DE4A0-ECCF-2442-A44B-C110AC9AE67C}" srcOrd="0" destOrd="0" presId="urn:microsoft.com/office/officeart/2005/8/layout/orgChart1"/>
    <dgm:cxn modelId="{C48B7275-0191-054E-BA0E-B60138F29F0C}" type="presParOf" srcId="{365DE4A0-ECCF-2442-A44B-C110AC9AE67C}" destId="{8985E1A1-1669-4D41-AFBD-CCB9A6106AD3}" srcOrd="0" destOrd="0" presId="urn:microsoft.com/office/officeart/2005/8/layout/orgChart1"/>
    <dgm:cxn modelId="{907FF23B-58C0-3843-90FA-E89E218BB0AC}" type="presParOf" srcId="{365DE4A0-ECCF-2442-A44B-C110AC9AE67C}" destId="{B99A8E56-CE4E-7345-B4AB-FACFA02278CA}" srcOrd="1" destOrd="0" presId="urn:microsoft.com/office/officeart/2005/8/layout/orgChart1"/>
    <dgm:cxn modelId="{B1DDC34A-6FC9-8748-A825-EE85085A0C2C}" type="presParOf" srcId="{7E803028-A860-BB4F-BF72-0361F2414436}" destId="{00FFB9FE-1411-BF40-9354-2A09E5DABEED}" srcOrd="1" destOrd="0" presId="urn:microsoft.com/office/officeart/2005/8/layout/orgChart1"/>
    <dgm:cxn modelId="{911E6317-65DA-684A-99E5-842C1B90A1C4}" type="presParOf" srcId="{00FFB9FE-1411-BF40-9354-2A09E5DABEED}" destId="{077DFFA1-EE61-B049-8B86-CD4506008B98}" srcOrd="0" destOrd="0" presId="urn:microsoft.com/office/officeart/2005/8/layout/orgChart1"/>
    <dgm:cxn modelId="{70CCFA86-49C5-4E42-9CB4-A44A52E48011}" type="presParOf" srcId="{00FFB9FE-1411-BF40-9354-2A09E5DABEED}" destId="{364A7383-6FAA-1341-A94E-2BF1F6C8ABBF}" srcOrd="1" destOrd="0" presId="urn:microsoft.com/office/officeart/2005/8/layout/orgChart1"/>
    <dgm:cxn modelId="{4EEDF551-4AE0-9648-9CAA-2B89150A0DC9}" type="presParOf" srcId="{364A7383-6FAA-1341-A94E-2BF1F6C8ABBF}" destId="{7B195256-8973-E24D-A188-1439C3880E96}" srcOrd="0" destOrd="0" presId="urn:microsoft.com/office/officeart/2005/8/layout/orgChart1"/>
    <dgm:cxn modelId="{8139E525-B3C5-6A45-BCC0-893D74FD8071}" type="presParOf" srcId="{7B195256-8973-E24D-A188-1439C3880E96}" destId="{6B6D3CFF-D6A9-584C-A3C9-859C12A8519E}" srcOrd="0" destOrd="0" presId="urn:microsoft.com/office/officeart/2005/8/layout/orgChart1"/>
    <dgm:cxn modelId="{AD124C46-CE7D-4B43-BA63-B4BCEEE1714E}" type="presParOf" srcId="{7B195256-8973-E24D-A188-1439C3880E96}" destId="{BEC84080-FA92-B945-A42D-0C2EAF40D8E6}" srcOrd="1" destOrd="0" presId="urn:microsoft.com/office/officeart/2005/8/layout/orgChart1"/>
    <dgm:cxn modelId="{5F176481-E1EF-124E-91B0-369F1998D683}" type="presParOf" srcId="{364A7383-6FAA-1341-A94E-2BF1F6C8ABBF}" destId="{540F5658-3674-BA45-AD51-C6D58CDE38E7}" srcOrd="1" destOrd="0" presId="urn:microsoft.com/office/officeart/2005/8/layout/orgChart1"/>
    <dgm:cxn modelId="{ECBF5C19-79AF-4B4E-805D-6B0238C5F7A6}" type="presParOf" srcId="{364A7383-6FAA-1341-A94E-2BF1F6C8ABBF}" destId="{4A4D5B5C-701D-DC43-9702-07BBC265CC46}" srcOrd="2" destOrd="0" presId="urn:microsoft.com/office/officeart/2005/8/layout/orgChart1"/>
    <dgm:cxn modelId="{EABE78C1-CDAF-5347-9B5B-0F7ECCB7537B}" type="presParOf" srcId="{00FFB9FE-1411-BF40-9354-2A09E5DABEED}" destId="{AAB027D3-4444-8943-B334-D4909409453D}" srcOrd="2" destOrd="0" presId="urn:microsoft.com/office/officeart/2005/8/layout/orgChart1"/>
    <dgm:cxn modelId="{E00D0CFC-F547-AE45-8168-F2E131FB0A11}" type="presParOf" srcId="{00FFB9FE-1411-BF40-9354-2A09E5DABEED}" destId="{668DA5D0-FC81-3149-9922-32CAE06186B4}" srcOrd="3" destOrd="0" presId="urn:microsoft.com/office/officeart/2005/8/layout/orgChart1"/>
    <dgm:cxn modelId="{EEF33CAE-5C10-7741-9C8D-83010557F447}" type="presParOf" srcId="{668DA5D0-FC81-3149-9922-32CAE06186B4}" destId="{28685DF6-B3EE-C241-B4B9-F728ED2F4AC4}" srcOrd="0" destOrd="0" presId="urn:microsoft.com/office/officeart/2005/8/layout/orgChart1"/>
    <dgm:cxn modelId="{B3AAC920-D599-CC41-8C76-D84E056A8297}" type="presParOf" srcId="{28685DF6-B3EE-C241-B4B9-F728ED2F4AC4}" destId="{634C5123-E1C2-F248-A0A3-F371A57B0AF9}" srcOrd="0" destOrd="0" presId="urn:microsoft.com/office/officeart/2005/8/layout/orgChart1"/>
    <dgm:cxn modelId="{4E62DE5A-E978-634E-9804-8A9B7F826219}" type="presParOf" srcId="{28685DF6-B3EE-C241-B4B9-F728ED2F4AC4}" destId="{1C308791-5C51-064F-9562-AF3D72746DF4}" srcOrd="1" destOrd="0" presId="urn:microsoft.com/office/officeart/2005/8/layout/orgChart1"/>
    <dgm:cxn modelId="{3518D117-8B46-C64F-A639-1955B44FC0B5}" type="presParOf" srcId="{668DA5D0-FC81-3149-9922-32CAE06186B4}" destId="{A5CC1345-7CEC-514A-9158-D43F9F652F96}" srcOrd="1" destOrd="0" presId="urn:microsoft.com/office/officeart/2005/8/layout/orgChart1"/>
    <dgm:cxn modelId="{7E74C027-25E0-2848-BE28-6B1105E22F8E}" type="presParOf" srcId="{668DA5D0-FC81-3149-9922-32CAE06186B4}" destId="{ACB8D825-46A0-F84E-A754-6819C3CFAA46}" srcOrd="2" destOrd="0" presId="urn:microsoft.com/office/officeart/2005/8/layout/orgChart1"/>
    <dgm:cxn modelId="{547BDDC4-E964-CF4C-9959-805B59A7A78E}" type="presParOf" srcId="{7E803028-A860-BB4F-BF72-0361F2414436}" destId="{D1A65DC5-11D7-2F46-8A3A-F2EA3E6B2A13}" srcOrd="2" destOrd="0" presId="urn:microsoft.com/office/officeart/2005/8/layout/orgChart1"/>
    <dgm:cxn modelId="{58ED7645-4ED7-5B47-A131-AE126FD46D7B}" type="presParOf" srcId="{F29C415C-AAB7-6D46-ABF5-3DC1BF98F6D7}" destId="{9A05A51D-4BD2-104D-8B58-B13EEC387056}" srcOrd="2" destOrd="0" presId="urn:microsoft.com/office/officeart/2005/8/layout/orgChart1"/>
    <dgm:cxn modelId="{02A5DE9F-32DF-3744-A48D-A44D052EC2B1}" type="presParOf" srcId="{232DAFE0-3C28-1941-BA5A-00204C038171}" destId="{0FBE8343-83EC-2743-8157-F146FB3DE202}" srcOrd="4" destOrd="0" presId="urn:microsoft.com/office/officeart/2005/8/layout/orgChart1"/>
    <dgm:cxn modelId="{BF8FF919-2C44-174B-84F7-C83DB7599E0D}" type="presParOf" srcId="{232DAFE0-3C28-1941-BA5A-00204C038171}" destId="{A7EF722C-751B-334C-B650-4D600853EE8C}" srcOrd="5" destOrd="0" presId="urn:microsoft.com/office/officeart/2005/8/layout/orgChart1"/>
    <dgm:cxn modelId="{AC516174-1A75-C247-9C75-6D70BC98FA37}" type="presParOf" srcId="{A7EF722C-751B-334C-B650-4D600853EE8C}" destId="{71B76774-F594-0747-B8C5-FF96DB92C3E6}" srcOrd="0" destOrd="0" presId="urn:microsoft.com/office/officeart/2005/8/layout/orgChart1"/>
    <dgm:cxn modelId="{019D3776-F41F-CC4A-B78F-1A3D9E2271BF}" type="presParOf" srcId="{71B76774-F594-0747-B8C5-FF96DB92C3E6}" destId="{98B220AC-225A-3C4A-B3E0-F6E0C352FA43}" srcOrd="0" destOrd="0" presId="urn:microsoft.com/office/officeart/2005/8/layout/orgChart1"/>
    <dgm:cxn modelId="{F049BD93-F8D1-9F49-B7FF-C121BE6B6BB0}" type="presParOf" srcId="{71B76774-F594-0747-B8C5-FF96DB92C3E6}" destId="{424C70DB-54A0-1743-9179-7A3EACBB174C}" srcOrd="1" destOrd="0" presId="urn:microsoft.com/office/officeart/2005/8/layout/orgChart1"/>
    <dgm:cxn modelId="{A6BAB416-C09D-A04F-AD96-6BE165D98EFC}" type="presParOf" srcId="{A7EF722C-751B-334C-B650-4D600853EE8C}" destId="{B9A7C24F-F0C8-BA49-8E98-71D5737FEBDC}" srcOrd="1" destOrd="0" presId="urn:microsoft.com/office/officeart/2005/8/layout/orgChart1"/>
    <dgm:cxn modelId="{85E555E3-5A5D-8F45-A60B-39A252CA701E}" type="presParOf" srcId="{B9A7C24F-F0C8-BA49-8E98-71D5737FEBDC}" destId="{FB3B315F-9AD4-E84B-904D-9F9377E40511}" srcOrd="0" destOrd="0" presId="urn:microsoft.com/office/officeart/2005/8/layout/orgChart1"/>
    <dgm:cxn modelId="{C7A68BC0-A8AA-9840-9B44-E8A75111A736}" type="presParOf" srcId="{B9A7C24F-F0C8-BA49-8E98-71D5737FEBDC}" destId="{5807A8A3-F972-4D43-9CE9-32E3713E1832}" srcOrd="1" destOrd="0" presId="urn:microsoft.com/office/officeart/2005/8/layout/orgChart1"/>
    <dgm:cxn modelId="{CFD3E57B-C989-C242-9070-69A7E420EA71}" type="presParOf" srcId="{5807A8A3-F972-4D43-9CE9-32E3713E1832}" destId="{DAA7BE71-6946-164A-82FB-67FFCADC396B}" srcOrd="0" destOrd="0" presId="urn:microsoft.com/office/officeart/2005/8/layout/orgChart1"/>
    <dgm:cxn modelId="{C49841ED-2A1C-9F4A-AE71-B6E25E92EF01}" type="presParOf" srcId="{DAA7BE71-6946-164A-82FB-67FFCADC396B}" destId="{D372D699-88FB-674C-9D65-9E7041631F11}" srcOrd="0" destOrd="0" presId="urn:microsoft.com/office/officeart/2005/8/layout/orgChart1"/>
    <dgm:cxn modelId="{21594B6E-D220-294F-83BB-E765CA2387D6}" type="presParOf" srcId="{DAA7BE71-6946-164A-82FB-67FFCADC396B}" destId="{A3A56A60-B847-BA4C-8492-D7CD0A48CF2C}" srcOrd="1" destOrd="0" presId="urn:microsoft.com/office/officeart/2005/8/layout/orgChart1"/>
    <dgm:cxn modelId="{09A52042-EC96-224C-ABF7-059E03975F92}" type="presParOf" srcId="{5807A8A3-F972-4D43-9CE9-32E3713E1832}" destId="{436584E8-3C51-6E44-89F5-2506CF24C912}" srcOrd="1" destOrd="0" presId="urn:microsoft.com/office/officeart/2005/8/layout/orgChart1"/>
    <dgm:cxn modelId="{FBEFF835-2A3A-B842-A97F-340B4FB27EEF}" type="presParOf" srcId="{5807A8A3-F972-4D43-9CE9-32E3713E1832}" destId="{C25DFA10-7FA9-FC42-9081-8C8BA9CB09DB}" srcOrd="2" destOrd="0" presId="urn:microsoft.com/office/officeart/2005/8/layout/orgChart1"/>
    <dgm:cxn modelId="{9E14A392-923A-144C-B3FB-C962239C6EB6}" type="presParOf" srcId="{B9A7C24F-F0C8-BA49-8E98-71D5737FEBDC}" destId="{D47DADF4-8648-9D4B-9E76-D63800A6A5EE}" srcOrd="2" destOrd="0" presId="urn:microsoft.com/office/officeart/2005/8/layout/orgChart1"/>
    <dgm:cxn modelId="{D3BF8FDF-6EE1-A641-9918-674E4E1F8AEE}" type="presParOf" srcId="{B9A7C24F-F0C8-BA49-8E98-71D5737FEBDC}" destId="{451B42E7-90DD-9F48-B4C6-0EF31151A1DD}" srcOrd="3" destOrd="0" presId="urn:microsoft.com/office/officeart/2005/8/layout/orgChart1"/>
    <dgm:cxn modelId="{B982DDE7-B979-E149-8F1C-4D06453208AE}" type="presParOf" srcId="{451B42E7-90DD-9F48-B4C6-0EF31151A1DD}" destId="{7A55650F-34AD-ED42-845E-95003ED41BE1}" srcOrd="0" destOrd="0" presId="urn:microsoft.com/office/officeart/2005/8/layout/orgChart1"/>
    <dgm:cxn modelId="{88E360A1-66D4-7249-9ADC-178A73FD79BD}" type="presParOf" srcId="{7A55650F-34AD-ED42-845E-95003ED41BE1}" destId="{67C7AF6B-0A71-D340-A7DA-CE74888B48E5}" srcOrd="0" destOrd="0" presId="urn:microsoft.com/office/officeart/2005/8/layout/orgChart1"/>
    <dgm:cxn modelId="{50B4DE6A-5E8A-EA49-BB3B-78E54E8182FF}" type="presParOf" srcId="{7A55650F-34AD-ED42-845E-95003ED41BE1}" destId="{B4DB94FE-FCCF-F64D-B4B2-93F919B5625A}" srcOrd="1" destOrd="0" presId="urn:microsoft.com/office/officeart/2005/8/layout/orgChart1"/>
    <dgm:cxn modelId="{7CD2F130-AA68-5B42-9A09-6CDC71C6B080}" type="presParOf" srcId="{451B42E7-90DD-9F48-B4C6-0EF31151A1DD}" destId="{91B435F1-EBDB-3848-A36D-3DF625BFD594}" srcOrd="1" destOrd="0" presId="urn:microsoft.com/office/officeart/2005/8/layout/orgChart1"/>
    <dgm:cxn modelId="{87F2339B-2770-FC49-92D5-EB804C99DDBB}" type="presParOf" srcId="{451B42E7-90DD-9F48-B4C6-0EF31151A1DD}" destId="{110F41BB-31F7-8240-B44D-E39CB98F098D}" srcOrd="2" destOrd="0" presId="urn:microsoft.com/office/officeart/2005/8/layout/orgChart1"/>
    <dgm:cxn modelId="{B6DE9ACB-DAA4-2447-A021-6C4D88296782}" type="presParOf" srcId="{B9A7C24F-F0C8-BA49-8E98-71D5737FEBDC}" destId="{3571060A-6333-D54C-8341-449FF970DFC4}" srcOrd="4" destOrd="0" presId="urn:microsoft.com/office/officeart/2005/8/layout/orgChart1"/>
    <dgm:cxn modelId="{16A1C9EC-39CC-1B4E-A92D-92354B617C38}" type="presParOf" srcId="{B9A7C24F-F0C8-BA49-8E98-71D5737FEBDC}" destId="{6204C926-6765-0046-8A2B-C18013411FD1}" srcOrd="5" destOrd="0" presId="urn:microsoft.com/office/officeart/2005/8/layout/orgChart1"/>
    <dgm:cxn modelId="{52BE4D2D-ED41-764B-962F-559960A6ABC6}" type="presParOf" srcId="{6204C926-6765-0046-8A2B-C18013411FD1}" destId="{535CD9BB-DD8E-6C41-B1CF-AD22DBDD20F7}" srcOrd="0" destOrd="0" presId="urn:microsoft.com/office/officeart/2005/8/layout/orgChart1"/>
    <dgm:cxn modelId="{D37AABED-E9E0-9545-A8B2-C1340874A296}" type="presParOf" srcId="{535CD9BB-DD8E-6C41-B1CF-AD22DBDD20F7}" destId="{ADF66937-436E-5043-9016-3CFF31DCE769}" srcOrd="0" destOrd="0" presId="urn:microsoft.com/office/officeart/2005/8/layout/orgChart1"/>
    <dgm:cxn modelId="{71B9D75D-8397-4C4B-8A75-9997693A9D2C}" type="presParOf" srcId="{535CD9BB-DD8E-6C41-B1CF-AD22DBDD20F7}" destId="{D2E390D0-508B-C745-B208-9112390EA80F}" srcOrd="1" destOrd="0" presId="urn:microsoft.com/office/officeart/2005/8/layout/orgChart1"/>
    <dgm:cxn modelId="{45BBE34B-587E-0A4D-A180-ECEF909E956E}" type="presParOf" srcId="{6204C926-6765-0046-8A2B-C18013411FD1}" destId="{241A9366-A04B-B34A-82E2-38D0332370C5}" srcOrd="1" destOrd="0" presId="urn:microsoft.com/office/officeart/2005/8/layout/orgChart1"/>
    <dgm:cxn modelId="{11D2F4DA-EE45-1C47-9CC7-BBA5480ACF0F}" type="presParOf" srcId="{6204C926-6765-0046-8A2B-C18013411FD1}" destId="{8FE8DDAC-D527-6342-A9DF-A2B1593E9AE4}" srcOrd="2" destOrd="0" presId="urn:microsoft.com/office/officeart/2005/8/layout/orgChart1"/>
    <dgm:cxn modelId="{44C077C1-0336-3A46-87D4-A649EBC45C9D}" type="presParOf" srcId="{B9A7C24F-F0C8-BA49-8E98-71D5737FEBDC}" destId="{C62E6322-0A2B-A44D-A7B2-D2ED916AB196}" srcOrd="6" destOrd="0" presId="urn:microsoft.com/office/officeart/2005/8/layout/orgChart1"/>
    <dgm:cxn modelId="{2CD87683-DFC8-2E4D-801F-133C2DF02A20}" type="presParOf" srcId="{B9A7C24F-F0C8-BA49-8E98-71D5737FEBDC}" destId="{6E7AD234-F7DB-D44A-8514-BF95D3C0CC27}" srcOrd="7" destOrd="0" presId="urn:microsoft.com/office/officeart/2005/8/layout/orgChart1"/>
    <dgm:cxn modelId="{1C6D593E-0FBD-B747-8070-26938B531837}" type="presParOf" srcId="{6E7AD234-F7DB-D44A-8514-BF95D3C0CC27}" destId="{706EE061-E631-774D-BD9D-B9B8D5108FE0}" srcOrd="0" destOrd="0" presId="urn:microsoft.com/office/officeart/2005/8/layout/orgChart1"/>
    <dgm:cxn modelId="{46C32FB9-D85F-3B4A-A103-29803CB200C7}" type="presParOf" srcId="{706EE061-E631-774D-BD9D-B9B8D5108FE0}" destId="{C4AEF635-E85B-E846-9DB9-C5605A37BD55}" srcOrd="0" destOrd="0" presId="urn:microsoft.com/office/officeart/2005/8/layout/orgChart1"/>
    <dgm:cxn modelId="{A7B41094-3725-7F45-B03E-3E40246D5A4A}" type="presParOf" srcId="{706EE061-E631-774D-BD9D-B9B8D5108FE0}" destId="{77F9091A-BA29-0143-8F70-AABD15482BAD}" srcOrd="1" destOrd="0" presId="urn:microsoft.com/office/officeart/2005/8/layout/orgChart1"/>
    <dgm:cxn modelId="{5A62EFAF-1C86-0446-9930-33C1D2F157EC}" type="presParOf" srcId="{6E7AD234-F7DB-D44A-8514-BF95D3C0CC27}" destId="{AB0B4A5D-DD25-4A49-95E2-8D18D6558C50}" srcOrd="1" destOrd="0" presId="urn:microsoft.com/office/officeart/2005/8/layout/orgChart1"/>
    <dgm:cxn modelId="{67DD6297-6AE8-B841-B535-7E83DF9010CC}" type="presParOf" srcId="{AB0B4A5D-DD25-4A49-95E2-8D18D6558C50}" destId="{9D6C1BCB-924C-4344-9B6B-D249D8D097EC}" srcOrd="0" destOrd="0" presId="urn:microsoft.com/office/officeart/2005/8/layout/orgChart1"/>
    <dgm:cxn modelId="{ACC1E73D-F613-B944-A133-91B10A105BFC}" type="presParOf" srcId="{AB0B4A5D-DD25-4A49-95E2-8D18D6558C50}" destId="{D9E70CCE-0DD6-AC43-BE3D-55D214F81AEF}" srcOrd="1" destOrd="0" presId="urn:microsoft.com/office/officeart/2005/8/layout/orgChart1"/>
    <dgm:cxn modelId="{CCBB1F5B-4F33-D948-A7AC-EA96F4224C5B}" type="presParOf" srcId="{D9E70CCE-0DD6-AC43-BE3D-55D214F81AEF}" destId="{E166F399-3EBC-5D43-A3DD-96EF78D333ED}" srcOrd="0" destOrd="0" presId="urn:microsoft.com/office/officeart/2005/8/layout/orgChart1"/>
    <dgm:cxn modelId="{A53CD81D-8C93-D44A-A7D8-8E4772BFE994}" type="presParOf" srcId="{E166F399-3EBC-5D43-A3DD-96EF78D333ED}" destId="{0C3C6497-82E6-F24C-815A-971C5188A40C}" srcOrd="0" destOrd="0" presId="urn:microsoft.com/office/officeart/2005/8/layout/orgChart1"/>
    <dgm:cxn modelId="{6951D7CA-5D7B-DB41-B0C9-503AD76E1EF1}" type="presParOf" srcId="{E166F399-3EBC-5D43-A3DD-96EF78D333ED}" destId="{1CC07C92-3D7B-5C43-821F-7B0E085AEDCE}" srcOrd="1" destOrd="0" presId="urn:microsoft.com/office/officeart/2005/8/layout/orgChart1"/>
    <dgm:cxn modelId="{90CBED1A-F5D8-604B-9EC7-79F6E6CC36F3}" type="presParOf" srcId="{D9E70CCE-0DD6-AC43-BE3D-55D214F81AEF}" destId="{6182CEB5-AE28-6B43-A13D-F316216CA672}" srcOrd="1" destOrd="0" presId="urn:microsoft.com/office/officeart/2005/8/layout/orgChart1"/>
    <dgm:cxn modelId="{E9A02ECB-5852-4243-BC9F-105971F86A52}" type="presParOf" srcId="{D9E70CCE-0DD6-AC43-BE3D-55D214F81AEF}" destId="{F530CA74-49CE-4241-86AC-E59E116281B3}" srcOrd="2" destOrd="0" presId="urn:microsoft.com/office/officeart/2005/8/layout/orgChart1"/>
    <dgm:cxn modelId="{73EF418F-7DA2-584A-9F00-6C94CA1A119B}" type="presParOf" srcId="{AB0B4A5D-DD25-4A49-95E2-8D18D6558C50}" destId="{A803CED1-336E-D44E-9F7E-8893EDBA3D50}" srcOrd="2" destOrd="0" presId="urn:microsoft.com/office/officeart/2005/8/layout/orgChart1"/>
    <dgm:cxn modelId="{D421A3BC-9640-5749-B593-A076E10637D5}" type="presParOf" srcId="{AB0B4A5D-DD25-4A49-95E2-8D18D6558C50}" destId="{BCCF7E5C-5DF1-1649-9928-3D37EAE0049B}" srcOrd="3" destOrd="0" presId="urn:microsoft.com/office/officeart/2005/8/layout/orgChart1"/>
    <dgm:cxn modelId="{650D5E90-3011-4E48-B30E-2F5045F895F0}" type="presParOf" srcId="{BCCF7E5C-5DF1-1649-9928-3D37EAE0049B}" destId="{46F52F85-EB3F-4841-A1FC-4A51E3BC0F72}" srcOrd="0" destOrd="0" presId="urn:microsoft.com/office/officeart/2005/8/layout/orgChart1"/>
    <dgm:cxn modelId="{317368D8-7F62-D14F-B9D8-42E6F9CBC7C6}" type="presParOf" srcId="{46F52F85-EB3F-4841-A1FC-4A51E3BC0F72}" destId="{8508BDB0-6B3A-A44E-ACB7-45B71A739F4C}" srcOrd="0" destOrd="0" presId="urn:microsoft.com/office/officeart/2005/8/layout/orgChart1"/>
    <dgm:cxn modelId="{8BAA3FEF-A7B4-8F45-BBFC-A39784262C78}" type="presParOf" srcId="{46F52F85-EB3F-4841-A1FC-4A51E3BC0F72}" destId="{C345E5AE-C477-6D40-983B-15F928B1C700}" srcOrd="1" destOrd="0" presId="urn:microsoft.com/office/officeart/2005/8/layout/orgChart1"/>
    <dgm:cxn modelId="{66D5031E-12DE-6740-9B84-688DDE3438A4}" type="presParOf" srcId="{BCCF7E5C-5DF1-1649-9928-3D37EAE0049B}" destId="{166A90A0-D559-7847-B673-828EEF9E2B0D}" srcOrd="1" destOrd="0" presId="urn:microsoft.com/office/officeart/2005/8/layout/orgChart1"/>
    <dgm:cxn modelId="{1F0EF705-4870-1247-A60B-23900520A29A}" type="presParOf" srcId="{BCCF7E5C-5DF1-1649-9928-3D37EAE0049B}" destId="{AF70382D-67A1-2F42-BCD4-80AFFC155E5E}" srcOrd="2" destOrd="0" presId="urn:microsoft.com/office/officeart/2005/8/layout/orgChart1"/>
    <dgm:cxn modelId="{1168ED53-3D6A-C347-9D78-5C503274A63D}" type="presParOf" srcId="{AB0B4A5D-DD25-4A49-95E2-8D18D6558C50}" destId="{16BF4343-F8DB-794F-8F1C-84A44C022797}" srcOrd="4" destOrd="0" presId="urn:microsoft.com/office/officeart/2005/8/layout/orgChart1"/>
    <dgm:cxn modelId="{31135578-3DB0-8F4F-A4AE-4F6A27EF58AC}" type="presParOf" srcId="{AB0B4A5D-DD25-4A49-95E2-8D18D6558C50}" destId="{9EB3AA49-83C7-5F44-B627-084E95AC043C}" srcOrd="5" destOrd="0" presId="urn:microsoft.com/office/officeart/2005/8/layout/orgChart1"/>
    <dgm:cxn modelId="{7A9F2555-FFC0-7E4F-B160-C80000944844}" type="presParOf" srcId="{9EB3AA49-83C7-5F44-B627-084E95AC043C}" destId="{7A1C92E5-F487-3640-A7D6-323F8F15A496}" srcOrd="0" destOrd="0" presId="urn:microsoft.com/office/officeart/2005/8/layout/orgChart1"/>
    <dgm:cxn modelId="{BB7FBDD9-A33E-504E-A058-44137561C7DD}" type="presParOf" srcId="{7A1C92E5-F487-3640-A7D6-323F8F15A496}" destId="{69A83A8B-DB0C-294A-B36C-E1420A393B8F}" srcOrd="0" destOrd="0" presId="urn:microsoft.com/office/officeart/2005/8/layout/orgChart1"/>
    <dgm:cxn modelId="{4D1B7CF0-C51E-B34E-82FE-A84FF8AA9FBC}" type="presParOf" srcId="{7A1C92E5-F487-3640-A7D6-323F8F15A496}" destId="{65F97A13-2489-F24C-96F3-D946EC0DE5DA}" srcOrd="1" destOrd="0" presId="urn:microsoft.com/office/officeart/2005/8/layout/orgChart1"/>
    <dgm:cxn modelId="{488776C6-4104-7D45-A9C3-B3C224732096}" type="presParOf" srcId="{9EB3AA49-83C7-5F44-B627-084E95AC043C}" destId="{8130DA13-DF64-AC43-B3F9-29BB68E4D4C5}" srcOrd="1" destOrd="0" presId="urn:microsoft.com/office/officeart/2005/8/layout/orgChart1"/>
    <dgm:cxn modelId="{ECD1019D-F9E0-A340-82BE-9AEEEDEB404F}" type="presParOf" srcId="{9EB3AA49-83C7-5F44-B627-084E95AC043C}" destId="{50E7DAE1-0AB0-B448-927F-9F97E91C97C5}" srcOrd="2" destOrd="0" presId="urn:microsoft.com/office/officeart/2005/8/layout/orgChart1"/>
    <dgm:cxn modelId="{3F60FCFC-DB8B-3B41-8F77-0ADFE3DAB2FF}" type="presParOf" srcId="{AB0B4A5D-DD25-4A49-95E2-8D18D6558C50}" destId="{3E540349-8DB6-1745-899A-433AA80F2D8D}" srcOrd="6" destOrd="0" presId="urn:microsoft.com/office/officeart/2005/8/layout/orgChart1"/>
    <dgm:cxn modelId="{5A7DB667-3AC6-E041-AEA9-06BA39DE3588}" type="presParOf" srcId="{AB0B4A5D-DD25-4A49-95E2-8D18D6558C50}" destId="{30620014-59E1-5147-9A62-1D786ABFD69F}" srcOrd="7" destOrd="0" presId="urn:microsoft.com/office/officeart/2005/8/layout/orgChart1"/>
    <dgm:cxn modelId="{4DD8864E-7FDC-5945-87F9-DEF0137A9B71}" type="presParOf" srcId="{30620014-59E1-5147-9A62-1D786ABFD69F}" destId="{EC3FDD5A-E1AC-E64C-9602-EB6BE6687C7A}" srcOrd="0" destOrd="0" presId="urn:microsoft.com/office/officeart/2005/8/layout/orgChart1"/>
    <dgm:cxn modelId="{C23BA2FF-96A5-E14D-BFEC-2FFEFFD11236}" type="presParOf" srcId="{EC3FDD5A-E1AC-E64C-9602-EB6BE6687C7A}" destId="{19C0E178-6A0B-1D47-8E73-8B089A68E9EE}" srcOrd="0" destOrd="0" presId="urn:microsoft.com/office/officeart/2005/8/layout/orgChart1"/>
    <dgm:cxn modelId="{D719B296-E03C-E049-A376-204C8119B157}" type="presParOf" srcId="{EC3FDD5A-E1AC-E64C-9602-EB6BE6687C7A}" destId="{4052B12A-1D00-F54F-A530-157FFE5DE93B}" srcOrd="1" destOrd="0" presId="urn:microsoft.com/office/officeart/2005/8/layout/orgChart1"/>
    <dgm:cxn modelId="{0BB755D8-30AC-4849-882F-3737910DDFAD}" type="presParOf" srcId="{30620014-59E1-5147-9A62-1D786ABFD69F}" destId="{94FC4EC1-954B-E54D-BACD-E5358C29D108}" srcOrd="1" destOrd="0" presId="urn:microsoft.com/office/officeart/2005/8/layout/orgChart1"/>
    <dgm:cxn modelId="{3AB8D127-F779-DE40-B5A6-78E901444F57}" type="presParOf" srcId="{30620014-59E1-5147-9A62-1D786ABFD69F}" destId="{0836C4F7-D7F3-B449-83D8-4832408B6F33}" srcOrd="2" destOrd="0" presId="urn:microsoft.com/office/officeart/2005/8/layout/orgChart1"/>
    <dgm:cxn modelId="{E64E0491-CE40-3E46-9215-098A4BD16873}" type="presParOf" srcId="{6E7AD234-F7DB-D44A-8514-BF95D3C0CC27}" destId="{0351EE7F-6751-1349-BB4F-0E89B50A5E57}" srcOrd="2" destOrd="0" presId="urn:microsoft.com/office/officeart/2005/8/layout/orgChart1"/>
    <dgm:cxn modelId="{C83F3CD9-01B2-4843-8CAC-9D2F44FA0B60}" type="presParOf" srcId="{B9A7C24F-F0C8-BA49-8E98-71D5737FEBDC}" destId="{DF0D91CA-E4D8-CB4D-8A42-08DC6BD5CB46}" srcOrd="8" destOrd="0" presId="urn:microsoft.com/office/officeart/2005/8/layout/orgChart1"/>
    <dgm:cxn modelId="{A780F67F-5AC1-7A4F-ADC9-354E6630EDF7}" type="presParOf" srcId="{B9A7C24F-F0C8-BA49-8E98-71D5737FEBDC}" destId="{93CFDD96-C48B-6D41-B2A0-A7FE1C91A725}" srcOrd="9" destOrd="0" presId="urn:microsoft.com/office/officeart/2005/8/layout/orgChart1"/>
    <dgm:cxn modelId="{E4A9EC4E-EEED-C148-B368-F7D6870F47AF}" type="presParOf" srcId="{93CFDD96-C48B-6D41-B2A0-A7FE1C91A725}" destId="{2113EE89-EAF9-DE48-AC7D-436249BF9EB1}" srcOrd="0" destOrd="0" presId="urn:microsoft.com/office/officeart/2005/8/layout/orgChart1"/>
    <dgm:cxn modelId="{1E7BE612-42E4-F641-A77C-85381FF311F7}" type="presParOf" srcId="{2113EE89-EAF9-DE48-AC7D-436249BF9EB1}" destId="{7F18314E-7BE6-DB43-9C7A-3CD53B507DE8}" srcOrd="0" destOrd="0" presId="urn:microsoft.com/office/officeart/2005/8/layout/orgChart1"/>
    <dgm:cxn modelId="{BDA54B11-266D-CE4D-B01B-0B48313BE3BF}" type="presParOf" srcId="{2113EE89-EAF9-DE48-AC7D-436249BF9EB1}" destId="{F9B7F6A5-D69A-704B-9C63-055EBDF4D9E1}" srcOrd="1" destOrd="0" presId="urn:microsoft.com/office/officeart/2005/8/layout/orgChart1"/>
    <dgm:cxn modelId="{CD09B807-C5B5-7144-9246-BB740DA27BF5}" type="presParOf" srcId="{93CFDD96-C48B-6D41-B2A0-A7FE1C91A725}" destId="{7302EF4B-DBE5-9D4E-80F8-46152A087FDF}" srcOrd="1" destOrd="0" presId="urn:microsoft.com/office/officeart/2005/8/layout/orgChart1"/>
    <dgm:cxn modelId="{4823C10F-3EFD-864C-9285-F3D20A44CB54}" type="presParOf" srcId="{93CFDD96-C48B-6D41-B2A0-A7FE1C91A725}" destId="{27DE67B6-BE06-EA4C-83BE-07CB73B39E87}" srcOrd="2" destOrd="0" presId="urn:microsoft.com/office/officeart/2005/8/layout/orgChart1"/>
    <dgm:cxn modelId="{600DB3E7-AE25-604A-8864-0E502AD2D26E}" type="presParOf" srcId="{A7EF722C-751B-334C-B650-4D600853EE8C}" destId="{3EF2F224-A727-4C49-A39A-14BCBF5C8AAD}" srcOrd="2" destOrd="0" presId="urn:microsoft.com/office/officeart/2005/8/layout/orgChart1"/>
    <dgm:cxn modelId="{ABEDCEFB-DACD-FD4D-8E12-17F8C5861704}" type="presParOf" srcId="{232DAFE0-3C28-1941-BA5A-00204C038171}" destId="{211430AC-751F-CB47-8549-7671DDD370A4}" srcOrd="6" destOrd="0" presId="urn:microsoft.com/office/officeart/2005/8/layout/orgChart1"/>
    <dgm:cxn modelId="{F3543FDA-9545-534C-AC4B-3B46F5327A1F}" type="presParOf" srcId="{232DAFE0-3C28-1941-BA5A-00204C038171}" destId="{7E02D214-0CA3-4F4E-B0CD-5AA3E556BCFA}" srcOrd="7" destOrd="0" presId="urn:microsoft.com/office/officeart/2005/8/layout/orgChart1"/>
    <dgm:cxn modelId="{F955981B-950E-0E4A-BA2F-ADD5B6999B15}" type="presParOf" srcId="{7E02D214-0CA3-4F4E-B0CD-5AA3E556BCFA}" destId="{7DA3B316-8570-5B44-BF97-A87E8943AE0D}" srcOrd="0" destOrd="0" presId="urn:microsoft.com/office/officeart/2005/8/layout/orgChart1"/>
    <dgm:cxn modelId="{E32E59A6-2BD1-874B-BAF7-BCA6DAE0EBBD}" type="presParOf" srcId="{7DA3B316-8570-5B44-BF97-A87E8943AE0D}" destId="{C3516DF8-9CEB-3645-A6FD-FB2E42FFE778}" srcOrd="0" destOrd="0" presId="urn:microsoft.com/office/officeart/2005/8/layout/orgChart1"/>
    <dgm:cxn modelId="{325C9D94-3D44-5441-AF17-3534CF5CDCEB}" type="presParOf" srcId="{7DA3B316-8570-5B44-BF97-A87E8943AE0D}" destId="{B7FEF70E-6686-6144-BD35-5B74CD8F551D}" srcOrd="1" destOrd="0" presId="urn:microsoft.com/office/officeart/2005/8/layout/orgChart1"/>
    <dgm:cxn modelId="{491873F3-DB50-3B49-88E4-5363B6A128B6}" type="presParOf" srcId="{7E02D214-0CA3-4F4E-B0CD-5AA3E556BCFA}" destId="{BE5639D5-6698-9442-BD22-D97BC2859B80}" srcOrd="1" destOrd="0" presId="urn:microsoft.com/office/officeart/2005/8/layout/orgChart1"/>
    <dgm:cxn modelId="{ED577BB3-2802-9048-AF13-89FFD43D71B6}" type="presParOf" srcId="{7E02D214-0CA3-4F4E-B0CD-5AA3E556BCFA}" destId="{F56BA160-046F-354D-8B6E-DE98B7AFF7F5}" srcOrd="2" destOrd="0" presId="urn:microsoft.com/office/officeart/2005/8/layout/orgChart1"/>
    <dgm:cxn modelId="{6F41151E-CBC8-094B-8ACC-D23778473CD2}" type="presParOf" srcId="{232DAFE0-3C28-1941-BA5A-00204C038171}" destId="{29E7F1F9-4948-FD4E-AED4-13F2B431ABA9}" srcOrd="8" destOrd="0" presId="urn:microsoft.com/office/officeart/2005/8/layout/orgChart1"/>
    <dgm:cxn modelId="{10D3E781-DA3B-204F-BECC-064910DD2533}" type="presParOf" srcId="{232DAFE0-3C28-1941-BA5A-00204C038171}" destId="{34BE2639-C2DA-7847-A2C6-D0CC0753CD2A}" srcOrd="9" destOrd="0" presId="urn:microsoft.com/office/officeart/2005/8/layout/orgChart1"/>
    <dgm:cxn modelId="{A4A455E8-5642-3F4C-95DA-D5CB81C53A7F}" type="presParOf" srcId="{34BE2639-C2DA-7847-A2C6-D0CC0753CD2A}" destId="{62680619-9239-D648-A0BD-810D5104542B}" srcOrd="0" destOrd="0" presId="urn:microsoft.com/office/officeart/2005/8/layout/orgChart1"/>
    <dgm:cxn modelId="{9BD0E674-C38F-1A46-AE84-6C28602A1D8C}" type="presParOf" srcId="{62680619-9239-D648-A0BD-810D5104542B}" destId="{E11B3BA1-2D09-7449-AC7B-57DF1DB417EA}" srcOrd="0" destOrd="0" presId="urn:microsoft.com/office/officeart/2005/8/layout/orgChart1"/>
    <dgm:cxn modelId="{16DC5A92-12E8-2340-A6D1-2F39E3A629D0}" type="presParOf" srcId="{62680619-9239-D648-A0BD-810D5104542B}" destId="{1A426D1F-9C3A-8646-B6D4-99A2F33214F2}" srcOrd="1" destOrd="0" presId="urn:microsoft.com/office/officeart/2005/8/layout/orgChart1"/>
    <dgm:cxn modelId="{5F2E2152-E9BF-6846-A719-C622A502955D}" type="presParOf" srcId="{34BE2639-C2DA-7847-A2C6-D0CC0753CD2A}" destId="{F1AC36EB-038F-144F-B4AF-558334273589}" srcOrd="1" destOrd="0" presId="urn:microsoft.com/office/officeart/2005/8/layout/orgChart1"/>
    <dgm:cxn modelId="{4F722E60-440C-B545-9648-566924F93806}" type="presParOf" srcId="{34BE2639-C2DA-7847-A2C6-D0CC0753CD2A}" destId="{C2E8B769-5AC2-F349-8752-53FD42428F33}" srcOrd="2" destOrd="0" presId="urn:microsoft.com/office/officeart/2005/8/layout/orgChart1"/>
    <dgm:cxn modelId="{DCA89ED8-469A-FC46-A1A7-EFD6B429D2C9}" type="presParOf" srcId="{232DAFE0-3C28-1941-BA5A-00204C038171}" destId="{F8C71E36-9A7F-204C-AD6D-DC33CD3AFF4F}" srcOrd="10" destOrd="0" presId="urn:microsoft.com/office/officeart/2005/8/layout/orgChart1"/>
    <dgm:cxn modelId="{2E1D824D-A681-CD45-8A53-BDE95A971A87}" type="presParOf" srcId="{232DAFE0-3C28-1941-BA5A-00204C038171}" destId="{A6AD96F1-BBFC-3745-AC5B-B8EBC0210881}" srcOrd="11" destOrd="0" presId="urn:microsoft.com/office/officeart/2005/8/layout/orgChart1"/>
    <dgm:cxn modelId="{2CE3C8D5-A980-2244-B200-0CD43AFA7672}" type="presParOf" srcId="{A6AD96F1-BBFC-3745-AC5B-B8EBC0210881}" destId="{18EA64B9-9A39-A44D-A3B0-C0AA3B768DA0}" srcOrd="0" destOrd="0" presId="urn:microsoft.com/office/officeart/2005/8/layout/orgChart1"/>
    <dgm:cxn modelId="{39BDB217-56DA-1041-8860-B655082230FB}" type="presParOf" srcId="{18EA64B9-9A39-A44D-A3B0-C0AA3B768DA0}" destId="{77AE8F6A-7FA2-6F4D-98E0-92CC1C74D45B}" srcOrd="0" destOrd="0" presId="urn:microsoft.com/office/officeart/2005/8/layout/orgChart1"/>
    <dgm:cxn modelId="{6DDAEF12-E99A-A844-A32D-FBCDC6232909}" type="presParOf" srcId="{18EA64B9-9A39-A44D-A3B0-C0AA3B768DA0}" destId="{756D948C-C5C6-BC44-8DF5-350E88377929}" srcOrd="1" destOrd="0" presId="urn:microsoft.com/office/officeart/2005/8/layout/orgChart1"/>
    <dgm:cxn modelId="{01DF5C39-9EC9-AE4F-A950-0E9FBD86F091}" type="presParOf" srcId="{A6AD96F1-BBFC-3745-AC5B-B8EBC0210881}" destId="{6031444D-C01F-604A-BF78-8282A074966C}" srcOrd="1" destOrd="0" presId="urn:microsoft.com/office/officeart/2005/8/layout/orgChart1"/>
    <dgm:cxn modelId="{314A43F1-5861-7449-894F-9479FA71D9A5}" type="presParOf" srcId="{A6AD96F1-BBFC-3745-AC5B-B8EBC0210881}" destId="{794DE389-9CA4-544B-B59F-AF238E8BB749}" srcOrd="2" destOrd="0" presId="urn:microsoft.com/office/officeart/2005/8/layout/orgChart1"/>
    <dgm:cxn modelId="{CED8BD3C-FC64-D04E-93A6-192D6FDFCBF0}" type="presParOf" srcId="{232DAFE0-3C28-1941-BA5A-00204C038171}" destId="{B61F4177-6DCB-B140-9F65-1580AEFCDABF}" srcOrd="12" destOrd="0" presId="urn:microsoft.com/office/officeart/2005/8/layout/orgChart1"/>
    <dgm:cxn modelId="{0D2F9DA1-4C03-864F-935C-9A8A99DE7597}" type="presParOf" srcId="{232DAFE0-3C28-1941-BA5A-00204C038171}" destId="{C446D179-60B2-8841-9A1D-C53C4E2854E2}" srcOrd="13" destOrd="0" presId="urn:microsoft.com/office/officeart/2005/8/layout/orgChart1"/>
    <dgm:cxn modelId="{CE113372-6886-AA42-9640-7EF2CA64EEF5}" type="presParOf" srcId="{C446D179-60B2-8841-9A1D-C53C4E2854E2}" destId="{E65B5BBE-295C-174C-9E3D-A03A02B72088}" srcOrd="0" destOrd="0" presId="urn:microsoft.com/office/officeart/2005/8/layout/orgChart1"/>
    <dgm:cxn modelId="{24D6C85C-E455-1148-BBDD-566B14C13252}" type="presParOf" srcId="{E65B5BBE-295C-174C-9E3D-A03A02B72088}" destId="{1E548EAC-98B3-644D-8BCD-A07192787E1C}" srcOrd="0" destOrd="0" presId="urn:microsoft.com/office/officeart/2005/8/layout/orgChart1"/>
    <dgm:cxn modelId="{4D8AE7F2-C54B-3545-94EE-6F6D0B05FA81}" type="presParOf" srcId="{E65B5BBE-295C-174C-9E3D-A03A02B72088}" destId="{537D16BD-8381-5748-A739-DDF750F5F154}" srcOrd="1" destOrd="0" presId="urn:microsoft.com/office/officeart/2005/8/layout/orgChart1"/>
    <dgm:cxn modelId="{54E30719-6717-934B-B1F4-AB059DF9969C}" type="presParOf" srcId="{C446D179-60B2-8841-9A1D-C53C4E2854E2}" destId="{1E979D3B-99ED-9749-9749-0B97328F6D18}" srcOrd="1" destOrd="0" presId="urn:microsoft.com/office/officeart/2005/8/layout/orgChart1"/>
    <dgm:cxn modelId="{7F7660B6-3A15-9B49-B2D8-ED5224602DF6}" type="presParOf" srcId="{C446D179-60B2-8841-9A1D-C53C4E2854E2}" destId="{321C8384-965D-1846-8E47-E1AF6F8E3C04}" srcOrd="2" destOrd="0" presId="urn:microsoft.com/office/officeart/2005/8/layout/orgChart1"/>
    <dgm:cxn modelId="{FEB9111F-EB04-ED4B-B732-26AF4EFEA506}" type="presParOf" srcId="{232DAFE0-3C28-1941-BA5A-00204C038171}" destId="{B86FAAF2-D0C8-094A-93A3-6AD8606DC534}" srcOrd="14" destOrd="0" presId="urn:microsoft.com/office/officeart/2005/8/layout/orgChart1"/>
    <dgm:cxn modelId="{F13AC16F-4441-C843-BBB2-DBE153B81AFA}" type="presParOf" srcId="{232DAFE0-3C28-1941-BA5A-00204C038171}" destId="{6591B9BB-74B2-5E45-A52C-3A6C62C0BC4A}" srcOrd="15" destOrd="0" presId="urn:microsoft.com/office/officeart/2005/8/layout/orgChart1"/>
    <dgm:cxn modelId="{9BE4E441-3BF2-8B42-A97A-169B7FDD932F}" type="presParOf" srcId="{6591B9BB-74B2-5E45-A52C-3A6C62C0BC4A}" destId="{E2805F90-8206-9E49-A924-4A1422AFE9FE}" srcOrd="0" destOrd="0" presId="urn:microsoft.com/office/officeart/2005/8/layout/orgChart1"/>
    <dgm:cxn modelId="{247FB52C-DF66-D24B-BCFE-64ED190F6CA8}" type="presParOf" srcId="{E2805F90-8206-9E49-A924-4A1422AFE9FE}" destId="{09B96B84-3F00-BE4C-BD25-0901E82378E2}" srcOrd="0" destOrd="0" presId="urn:microsoft.com/office/officeart/2005/8/layout/orgChart1"/>
    <dgm:cxn modelId="{B74D9C9E-DEC7-8746-AAD5-1861F4DA555A}" type="presParOf" srcId="{E2805F90-8206-9E49-A924-4A1422AFE9FE}" destId="{17881F25-8BA5-9F4C-A369-F6F69C3DEC49}" srcOrd="1" destOrd="0" presId="urn:microsoft.com/office/officeart/2005/8/layout/orgChart1"/>
    <dgm:cxn modelId="{E2D64134-9B49-0245-B252-EA859DBC2B00}" type="presParOf" srcId="{6591B9BB-74B2-5E45-A52C-3A6C62C0BC4A}" destId="{3D920D22-A370-D543-BF29-71A207998FD3}" srcOrd="1" destOrd="0" presId="urn:microsoft.com/office/officeart/2005/8/layout/orgChart1"/>
    <dgm:cxn modelId="{81929249-EE0D-E640-A0B6-80D552E5C4E0}" type="presParOf" srcId="{3D920D22-A370-D543-BF29-71A207998FD3}" destId="{AF9937A9-BD65-0340-A1BB-90E937485DB2}" srcOrd="0" destOrd="0" presId="urn:microsoft.com/office/officeart/2005/8/layout/orgChart1"/>
    <dgm:cxn modelId="{A6409AEB-09CB-6B49-9152-CC926D1EFF69}" type="presParOf" srcId="{3D920D22-A370-D543-BF29-71A207998FD3}" destId="{FD2706F0-B1C1-5F46-8186-AA396DB842E2}" srcOrd="1" destOrd="0" presId="urn:microsoft.com/office/officeart/2005/8/layout/orgChart1"/>
    <dgm:cxn modelId="{C19C1210-7A09-A945-BB5A-68CB9B3E95BD}" type="presParOf" srcId="{FD2706F0-B1C1-5F46-8186-AA396DB842E2}" destId="{EE57E4E0-9A7B-774F-AB8A-D35357AF5F6F}" srcOrd="0" destOrd="0" presId="urn:microsoft.com/office/officeart/2005/8/layout/orgChart1"/>
    <dgm:cxn modelId="{B1F025D7-7247-EE4C-B9DE-037099CABF81}" type="presParOf" srcId="{EE57E4E0-9A7B-774F-AB8A-D35357AF5F6F}" destId="{41BF6FD1-7472-BE4C-A9CF-8C4C36AAB0B3}" srcOrd="0" destOrd="0" presId="urn:microsoft.com/office/officeart/2005/8/layout/orgChart1"/>
    <dgm:cxn modelId="{8ABE57BE-32CC-CA4C-9238-FD67E06AAB74}" type="presParOf" srcId="{EE57E4E0-9A7B-774F-AB8A-D35357AF5F6F}" destId="{FC31B119-B851-104F-B59E-5B83EA13A30A}" srcOrd="1" destOrd="0" presId="urn:microsoft.com/office/officeart/2005/8/layout/orgChart1"/>
    <dgm:cxn modelId="{0B2BD2F5-5D28-474F-B944-D04161A9FAF4}" type="presParOf" srcId="{FD2706F0-B1C1-5F46-8186-AA396DB842E2}" destId="{71FDC552-B6A5-3B43-9D02-958E42668790}" srcOrd="1" destOrd="0" presId="urn:microsoft.com/office/officeart/2005/8/layout/orgChart1"/>
    <dgm:cxn modelId="{36E68DBE-4A32-E847-8119-D1F0E2254BBE}" type="presParOf" srcId="{FD2706F0-B1C1-5F46-8186-AA396DB842E2}" destId="{F281972D-1374-0B42-899E-BCF7BC7230F5}" srcOrd="2" destOrd="0" presId="urn:microsoft.com/office/officeart/2005/8/layout/orgChart1"/>
    <dgm:cxn modelId="{C2E644D5-6DE5-3B4A-9BF6-54DD89B255A6}" type="presParOf" srcId="{3D920D22-A370-D543-BF29-71A207998FD3}" destId="{6D4D3FA3-372B-2B47-BD17-33D7D822DC66}" srcOrd="2" destOrd="0" presId="urn:microsoft.com/office/officeart/2005/8/layout/orgChart1"/>
    <dgm:cxn modelId="{0C1CF5E6-EABA-944B-8D45-7FE541A110D6}" type="presParOf" srcId="{3D920D22-A370-D543-BF29-71A207998FD3}" destId="{63FB33D4-8BA6-5D48-8E41-BCFC062EC4C9}" srcOrd="3" destOrd="0" presId="urn:microsoft.com/office/officeart/2005/8/layout/orgChart1"/>
    <dgm:cxn modelId="{B67D230B-9E34-814E-AA3A-0150D6476D30}" type="presParOf" srcId="{63FB33D4-8BA6-5D48-8E41-BCFC062EC4C9}" destId="{36F5C0ED-DB99-F74B-9EC0-A781AE23E000}" srcOrd="0" destOrd="0" presId="urn:microsoft.com/office/officeart/2005/8/layout/orgChart1"/>
    <dgm:cxn modelId="{637D2C82-FF58-1241-A16A-A086FB299C7D}" type="presParOf" srcId="{36F5C0ED-DB99-F74B-9EC0-A781AE23E000}" destId="{20F019D4-7254-5949-9717-6C31BB9A7B67}" srcOrd="0" destOrd="0" presId="urn:microsoft.com/office/officeart/2005/8/layout/orgChart1"/>
    <dgm:cxn modelId="{00D732A8-D6FA-3E4B-A261-B3EC2ABB3D12}" type="presParOf" srcId="{36F5C0ED-DB99-F74B-9EC0-A781AE23E000}" destId="{E5DE884A-B9C5-434D-AE88-FD3F97103647}" srcOrd="1" destOrd="0" presId="urn:microsoft.com/office/officeart/2005/8/layout/orgChart1"/>
    <dgm:cxn modelId="{95B45AA7-FE61-4D4F-B748-E092406C427B}" type="presParOf" srcId="{63FB33D4-8BA6-5D48-8E41-BCFC062EC4C9}" destId="{E6EC4B53-9CC5-D248-9BA1-1B67A5C723A9}" srcOrd="1" destOrd="0" presId="urn:microsoft.com/office/officeart/2005/8/layout/orgChart1"/>
    <dgm:cxn modelId="{22A8016B-B972-A549-9BB4-29B06CAEDE24}" type="presParOf" srcId="{63FB33D4-8BA6-5D48-8E41-BCFC062EC4C9}" destId="{36CFF3D4-E46C-2A44-914E-69AA8E9ABC9A}" srcOrd="2" destOrd="0" presId="urn:microsoft.com/office/officeart/2005/8/layout/orgChart1"/>
    <dgm:cxn modelId="{DBF8E6A0-8F0E-734D-A716-0C217A565D63}" type="presParOf" srcId="{6591B9BB-74B2-5E45-A52C-3A6C62C0BC4A}" destId="{6C0246E0-301F-FA4F-B1AB-DD4109A7C331}" srcOrd="2" destOrd="0" presId="urn:microsoft.com/office/officeart/2005/8/layout/orgChart1"/>
    <dgm:cxn modelId="{ACD6EFEC-D99A-E846-81EE-C19E411CE84E}" type="presParOf" srcId="{333EB103-6285-864C-B788-A6F8CB5C4376}" destId="{D605A2DF-53BC-BA46-B8E7-584E676598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25A51-9C5B-6147-8E56-ABE8241AC75C}" type="doc">
      <dgm:prSet loTypeId="urn:microsoft.com/office/officeart/2005/8/layout/hList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10069F-2806-F741-89C3-886A728559B2}">
      <dgm:prSet phldrT="[Text]"/>
      <dgm:spPr/>
      <dgm:t>
        <a:bodyPr/>
        <a:lstStyle/>
        <a:p>
          <a:r>
            <a:rPr lang="en-US" b="1" i="0" dirty="0">
              <a:latin typeface="+mn-lt"/>
              <a:ea typeface="Optima" charset="0"/>
              <a:cs typeface="Optima" charset="0"/>
            </a:rPr>
            <a:t>Minor </a:t>
          </a:r>
        </a:p>
      </dgm:t>
    </dgm:pt>
    <dgm:pt modelId="{5466986A-F90F-EE4A-898B-67C75ECD5472}" type="parTrans" cxnId="{F85D6D19-38E9-6848-A622-76EE410571B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E34DA54-5A9E-F949-BDFE-7DCDB3F3C2A5}" type="sibTrans" cxnId="{F85D6D19-38E9-6848-A622-76EE410571B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2A555C2-BE91-164B-A5B0-3B009AF89B65}">
      <dgm:prSet phldrT="[Text]"/>
      <dgm:spPr/>
      <dgm:t>
        <a:bodyPr/>
        <a:lstStyle/>
        <a:p>
          <a:pPr algn="ctr"/>
          <a:r>
            <a:rPr lang="en-US" b="0" i="0" dirty="0">
              <a:latin typeface="+mn-lt"/>
              <a:ea typeface="Optima" charset="0"/>
              <a:cs typeface="Optima" charset="0"/>
            </a:rPr>
            <a:t>Pulmonary</a:t>
          </a:r>
          <a:r>
            <a:rPr lang="en-US" b="0" i="0" baseline="0" dirty="0">
              <a:latin typeface="+mn-lt"/>
              <a:ea typeface="Optima" charset="0"/>
              <a:cs typeface="Optima" charset="0"/>
            </a:rPr>
            <a:t> excretion </a:t>
          </a:r>
          <a:endParaRPr lang="en-US" b="0" i="0" dirty="0">
            <a:latin typeface="+mn-lt"/>
            <a:ea typeface="Optima" charset="0"/>
            <a:cs typeface="Optima" charset="0"/>
          </a:endParaRPr>
        </a:p>
      </dgm:t>
    </dgm:pt>
    <dgm:pt modelId="{D3C0F170-7E88-E14A-9BCC-32713D4B5C84}" type="parTrans" cxnId="{C8383F0F-8F4F-B445-83E3-66E5D4D288C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C8B5C67-7289-7444-9F08-7FF15D000FE3}" type="sibTrans" cxnId="{C8383F0F-8F4F-B445-83E3-66E5D4D288C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254C1A4-9F81-F340-BD5E-30A1C41E62EE}">
      <dgm:prSet phldrT="[Text]"/>
      <dgm:spPr/>
      <dgm:t>
        <a:bodyPr/>
        <a:lstStyle/>
        <a:p>
          <a:pPr algn="ctr"/>
          <a:r>
            <a:rPr lang="en-US" dirty="0">
              <a:latin typeface="+mn-lt"/>
              <a:ea typeface="Optima" charset="0"/>
              <a:cs typeface="Optima" charset="0"/>
            </a:rPr>
            <a:t>Salivary excretion</a:t>
          </a:r>
        </a:p>
      </dgm:t>
    </dgm:pt>
    <dgm:pt modelId="{593636C7-73BB-2347-8E1A-D54C7142F8AA}" type="parTrans" cxnId="{74F53710-7AD7-1B43-B1D9-0ADBD564B1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C40A8F5-B425-3D42-8B3D-72FEB6832F71}" type="sibTrans" cxnId="{74F53710-7AD7-1B43-B1D9-0ADBD564B1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B56EBCF-00E1-244E-A463-423EC1771ACB}">
      <dgm:prSet phldrT="[Text]"/>
      <dgm:spPr/>
      <dgm:t>
        <a:bodyPr/>
        <a:lstStyle/>
        <a:p>
          <a:r>
            <a:rPr lang="en-US" b="1" i="0" dirty="0">
              <a:latin typeface="+mn-lt"/>
              <a:ea typeface="Optima" charset="0"/>
              <a:cs typeface="Optima" charset="0"/>
            </a:rPr>
            <a:t>Major</a:t>
          </a:r>
          <a:r>
            <a:rPr lang="en-US" b="1" i="0" baseline="0" dirty="0">
              <a:latin typeface="+mn-lt"/>
              <a:ea typeface="Optima" charset="0"/>
              <a:cs typeface="Optima" charset="0"/>
            </a:rPr>
            <a:t> </a:t>
          </a:r>
          <a:endParaRPr lang="en-US" b="1" i="0" dirty="0">
            <a:latin typeface="+mn-lt"/>
            <a:ea typeface="Optima" charset="0"/>
            <a:cs typeface="Optima" charset="0"/>
          </a:endParaRPr>
        </a:p>
      </dgm:t>
    </dgm:pt>
    <dgm:pt modelId="{469D6569-1EE3-8B47-B723-5CE47091EF22}" type="parTrans" cxnId="{49E483F1-2C03-784F-9332-2C3B30088B9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D120AC4-D460-3C4C-BF88-8088EA920479}" type="sibTrans" cxnId="{49E483F1-2C03-784F-9332-2C3B30088B9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9AE7379-BB07-F543-ABC2-B7EB93C6BEBF}">
      <dgm:prSet phldrT="[Text]"/>
      <dgm:spPr/>
      <dgm:t>
        <a:bodyPr/>
        <a:lstStyle/>
        <a:p>
          <a:pPr algn="ctr"/>
          <a:r>
            <a:rPr lang="en-US" dirty="0">
              <a:latin typeface="+mn-lt"/>
              <a:ea typeface="Optima" charset="0"/>
              <a:cs typeface="Optima" charset="0"/>
            </a:rPr>
            <a:t>Renal</a:t>
          </a:r>
          <a:r>
            <a:rPr lang="en-US" baseline="0" dirty="0">
              <a:latin typeface="+mn-lt"/>
              <a:ea typeface="Optima" charset="0"/>
              <a:cs typeface="Optima" charset="0"/>
            </a:rPr>
            <a:t> excretion </a:t>
          </a:r>
          <a:endParaRPr lang="en-US" dirty="0">
            <a:latin typeface="+mn-lt"/>
            <a:ea typeface="Optima" charset="0"/>
            <a:cs typeface="Optima" charset="0"/>
          </a:endParaRPr>
        </a:p>
      </dgm:t>
    </dgm:pt>
    <dgm:pt modelId="{C0293A37-2F22-7040-A30E-E41DDCE33967}" type="parTrans" cxnId="{5C914B23-2097-AF4F-8973-A4035C9FB1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276BB89-9EC9-2F4F-86A9-588F7C7A3BFB}" type="sibTrans" cxnId="{5C914B23-2097-AF4F-8973-A4035C9FB1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250AD32-DBCC-F440-B510-C6EDC74B62A2}">
      <dgm:prSet phldrT="[Text]"/>
      <dgm:spPr/>
      <dgm:t>
        <a:bodyPr/>
        <a:lstStyle/>
        <a:p>
          <a:pPr algn="ctr"/>
          <a:r>
            <a:rPr lang="en-US" dirty="0">
              <a:latin typeface="+mn-lt"/>
              <a:ea typeface="Optima" charset="0"/>
              <a:cs typeface="Optima" charset="0"/>
            </a:rPr>
            <a:t>Biliary</a:t>
          </a:r>
          <a:r>
            <a:rPr lang="en-US" baseline="0" dirty="0">
              <a:latin typeface="+mn-lt"/>
              <a:ea typeface="Optima" charset="0"/>
              <a:cs typeface="Optima" charset="0"/>
            </a:rPr>
            <a:t> excretion </a:t>
          </a:r>
          <a:endParaRPr lang="en-US" dirty="0">
            <a:latin typeface="+mn-lt"/>
            <a:ea typeface="Optima" charset="0"/>
            <a:cs typeface="Optima" charset="0"/>
          </a:endParaRPr>
        </a:p>
      </dgm:t>
    </dgm:pt>
    <dgm:pt modelId="{B6ECC280-BBD6-7046-B5EF-8D53F3DFF777}" type="parTrans" cxnId="{CD48B599-4937-F742-8AFD-A90E1EE6C65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93D48C5-3AA9-CB47-A23B-21A8CD2B9880}" type="sibTrans" cxnId="{CD48B599-4937-F742-8AFD-A90E1EE6C655}">
      <dgm:prSet/>
      <dgm:spPr/>
      <dgm:t>
        <a:bodyPr/>
        <a:lstStyle/>
        <a:p>
          <a:pPr rtl="0"/>
          <a:endParaRPr lang="en-US">
            <a:latin typeface="+mn-lt"/>
          </a:endParaRPr>
        </a:p>
      </dgm:t>
    </dgm:pt>
    <dgm:pt modelId="{0C32E29B-8D4C-0D43-98B4-2701C6823AF6}">
      <dgm:prSet/>
      <dgm:spPr/>
      <dgm:t>
        <a:bodyPr/>
        <a:lstStyle/>
        <a:p>
          <a:pPr algn="ctr"/>
          <a:r>
            <a:rPr lang="en-US" dirty="0">
              <a:latin typeface="+mn-lt"/>
              <a:ea typeface="Optima" charset="0"/>
              <a:cs typeface="Optima" charset="0"/>
            </a:rPr>
            <a:t>Mammary excretion </a:t>
          </a:r>
        </a:p>
      </dgm:t>
    </dgm:pt>
    <dgm:pt modelId="{47DA009A-3716-8F44-BFFF-27C905623010}" type="parTrans" cxnId="{4F916714-B32F-D240-8364-5026C1BB82D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83BE83B-393D-9A4E-8770-3DB0C350D354}" type="sibTrans" cxnId="{4F916714-B32F-D240-8364-5026C1BB82D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2F2EC2B-6F7D-3D45-9900-C2D9AFCB8E55}">
      <dgm:prSet/>
      <dgm:spPr/>
      <dgm:t>
        <a:bodyPr/>
        <a:lstStyle/>
        <a:p>
          <a:pPr algn="ctr"/>
          <a:r>
            <a:rPr lang="en-US" dirty="0">
              <a:latin typeface="+mn-lt"/>
              <a:ea typeface="Optima" charset="0"/>
              <a:cs typeface="Optima" charset="0"/>
            </a:rPr>
            <a:t>Skin excretion via sweating </a:t>
          </a:r>
        </a:p>
      </dgm:t>
    </dgm:pt>
    <dgm:pt modelId="{29FFACBD-1493-7E4A-A653-2873FB13D157}" type="parTrans" cxnId="{DFCBE090-640C-F34F-872B-20C9E0EB7C8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5E600F1-3223-B448-964D-FBE21FD7A977}" type="sibTrans" cxnId="{DFCBE090-640C-F34F-872B-20C9E0EB7C8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B4301BF-26BB-344D-BD76-D620A4101D30}" type="pres">
      <dgm:prSet presAssocID="{0DD25A51-9C5B-6147-8E56-ABE8241AC75C}" presName="list" presStyleCnt="0">
        <dgm:presLayoutVars>
          <dgm:dir/>
          <dgm:animLvl val="lvl"/>
        </dgm:presLayoutVars>
      </dgm:prSet>
      <dgm:spPr/>
    </dgm:pt>
    <dgm:pt modelId="{20741180-E3D0-B040-9926-477281B17BA2}" type="pres">
      <dgm:prSet presAssocID="{1910069F-2806-F741-89C3-886A728559B2}" presName="posSpace" presStyleCnt="0"/>
      <dgm:spPr/>
    </dgm:pt>
    <dgm:pt modelId="{18A0533F-CA88-B84E-9601-FCEE9599908C}" type="pres">
      <dgm:prSet presAssocID="{1910069F-2806-F741-89C3-886A728559B2}" presName="vertFlow" presStyleCnt="0"/>
      <dgm:spPr/>
    </dgm:pt>
    <dgm:pt modelId="{438E5196-74EF-B34C-98A5-B1402DE75440}" type="pres">
      <dgm:prSet presAssocID="{1910069F-2806-F741-89C3-886A728559B2}" presName="topSpace" presStyleCnt="0"/>
      <dgm:spPr/>
    </dgm:pt>
    <dgm:pt modelId="{CCF37F8F-C14B-6642-8193-66E2AEDF2D48}" type="pres">
      <dgm:prSet presAssocID="{1910069F-2806-F741-89C3-886A728559B2}" presName="firstComp" presStyleCnt="0"/>
      <dgm:spPr/>
    </dgm:pt>
    <dgm:pt modelId="{3399D76F-1A95-704C-9A80-681C40EB5528}" type="pres">
      <dgm:prSet presAssocID="{1910069F-2806-F741-89C3-886A728559B2}" presName="firstChild" presStyleLbl="bgAccFollowNode1" presStyleIdx="0" presStyleCnt="6" custLinFactNeighborX="-767" custLinFactNeighborY="3418"/>
      <dgm:spPr/>
    </dgm:pt>
    <dgm:pt modelId="{BC6D1149-9010-964A-8F78-D66CD49A5B71}" type="pres">
      <dgm:prSet presAssocID="{1910069F-2806-F741-89C3-886A728559B2}" presName="firstChildTx" presStyleLbl="bgAccFollowNode1" presStyleIdx="0" presStyleCnt="6">
        <dgm:presLayoutVars>
          <dgm:bulletEnabled val="1"/>
        </dgm:presLayoutVars>
      </dgm:prSet>
      <dgm:spPr/>
    </dgm:pt>
    <dgm:pt modelId="{05101ACE-BC56-F845-839F-912672B34378}" type="pres">
      <dgm:prSet presAssocID="{F254C1A4-9F81-F340-BD5E-30A1C41E62EE}" presName="comp" presStyleCnt="0"/>
      <dgm:spPr/>
    </dgm:pt>
    <dgm:pt modelId="{877C6C2A-3834-504D-8994-B824BCCBB3BF}" type="pres">
      <dgm:prSet presAssocID="{F254C1A4-9F81-F340-BD5E-30A1C41E62EE}" presName="child" presStyleLbl="bgAccFollowNode1" presStyleIdx="1" presStyleCnt="6" custLinFactNeighborX="-767" custLinFactNeighborY="3450"/>
      <dgm:spPr/>
    </dgm:pt>
    <dgm:pt modelId="{941FB0F5-BBB1-AB4C-848B-5A2E8AFA9916}" type="pres">
      <dgm:prSet presAssocID="{F254C1A4-9F81-F340-BD5E-30A1C41E62EE}" presName="childTx" presStyleLbl="bgAccFollowNode1" presStyleIdx="1" presStyleCnt="6">
        <dgm:presLayoutVars>
          <dgm:bulletEnabled val="1"/>
        </dgm:presLayoutVars>
      </dgm:prSet>
      <dgm:spPr/>
    </dgm:pt>
    <dgm:pt modelId="{B7E720E6-C62C-3F46-B708-31AF60A7EF46}" type="pres">
      <dgm:prSet presAssocID="{0C32E29B-8D4C-0D43-98B4-2701C6823AF6}" presName="comp" presStyleCnt="0"/>
      <dgm:spPr/>
    </dgm:pt>
    <dgm:pt modelId="{443F43CE-0FEF-9E4C-9F81-734431A473A7}" type="pres">
      <dgm:prSet presAssocID="{0C32E29B-8D4C-0D43-98B4-2701C6823AF6}" presName="child" presStyleLbl="bgAccFollowNode1" presStyleIdx="2" presStyleCnt="6" custLinFactNeighborX="-746" custLinFactNeighborY="2236"/>
      <dgm:spPr/>
    </dgm:pt>
    <dgm:pt modelId="{24865EF0-8329-3C43-8DDA-D7C22D513463}" type="pres">
      <dgm:prSet presAssocID="{0C32E29B-8D4C-0D43-98B4-2701C6823AF6}" presName="childTx" presStyleLbl="bgAccFollowNode1" presStyleIdx="2" presStyleCnt="6">
        <dgm:presLayoutVars>
          <dgm:bulletEnabled val="1"/>
        </dgm:presLayoutVars>
      </dgm:prSet>
      <dgm:spPr/>
    </dgm:pt>
    <dgm:pt modelId="{AC245F50-0F35-5C49-8A03-BCD52B057CF0}" type="pres">
      <dgm:prSet presAssocID="{32F2EC2B-6F7D-3D45-9900-C2D9AFCB8E55}" presName="comp" presStyleCnt="0"/>
      <dgm:spPr/>
    </dgm:pt>
    <dgm:pt modelId="{41349CCE-7D36-084A-8160-8CED92391871}" type="pres">
      <dgm:prSet presAssocID="{32F2EC2B-6F7D-3D45-9900-C2D9AFCB8E55}" presName="child" presStyleLbl="bgAccFollowNode1" presStyleIdx="3" presStyleCnt="6" custLinFactNeighborX="-746" custLinFactNeighborY="2236"/>
      <dgm:spPr/>
    </dgm:pt>
    <dgm:pt modelId="{EA6A46D1-5FDC-EC4E-8798-94A10DB0E81F}" type="pres">
      <dgm:prSet presAssocID="{32F2EC2B-6F7D-3D45-9900-C2D9AFCB8E55}" presName="childTx" presStyleLbl="bgAccFollowNode1" presStyleIdx="3" presStyleCnt="6">
        <dgm:presLayoutVars>
          <dgm:bulletEnabled val="1"/>
        </dgm:presLayoutVars>
      </dgm:prSet>
      <dgm:spPr/>
    </dgm:pt>
    <dgm:pt modelId="{11BDCEC1-737C-0D4D-84BC-8A5EC1C03C36}" type="pres">
      <dgm:prSet presAssocID="{1910069F-2806-F741-89C3-886A728559B2}" presName="negSpace" presStyleCnt="0"/>
      <dgm:spPr/>
    </dgm:pt>
    <dgm:pt modelId="{7997412A-C8DB-1342-8159-E14BADD7FFA9}" type="pres">
      <dgm:prSet presAssocID="{1910069F-2806-F741-89C3-886A728559B2}" presName="circle" presStyleLbl="node1" presStyleIdx="0" presStyleCnt="2"/>
      <dgm:spPr/>
    </dgm:pt>
    <dgm:pt modelId="{45BE1992-195F-9448-A6E5-513FF63597C7}" type="pres">
      <dgm:prSet presAssocID="{FE34DA54-5A9E-F949-BDFE-7DCDB3F3C2A5}" presName="transSpace" presStyleCnt="0"/>
      <dgm:spPr/>
    </dgm:pt>
    <dgm:pt modelId="{0728FE88-5D84-DC44-8E09-7660562727CA}" type="pres">
      <dgm:prSet presAssocID="{2B56EBCF-00E1-244E-A463-423EC1771ACB}" presName="posSpace" presStyleCnt="0"/>
      <dgm:spPr/>
    </dgm:pt>
    <dgm:pt modelId="{B4A716A3-BA93-304E-9D70-4A624FD38BCD}" type="pres">
      <dgm:prSet presAssocID="{2B56EBCF-00E1-244E-A463-423EC1771ACB}" presName="vertFlow" presStyleCnt="0"/>
      <dgm:spPr/>
    </dgm:pt>
    <dgm:pt modelId="{A6ABEF6A-158C-B24F-BE7D-CFD49E1F5784}" type="pres">
      <dgm:prSet presAssocID="{2B56EBCF-00E1-244E-A463-423EC1771ACB}" presName="topSpace" presStyleCnt="0"/>
      <dgm:spPr/>
    </dgm:pt>
    <dgm:pt modelId="{669AADCF-0E56-0743-B105-29D511A563C6}" type="pres">
      <dgm:prSet presAssocID="{2B56EBCF-00E1-244E-A463-423EC1771ACB}" presName="firstComp" presStyleCnt="0"/>
      <dgm:spPr/>
    </dgm:pt>
    <dgm:pt modelId="{C5357009-4DCD-4B4D-AD17-838C3E418799}" type="pres">
      <dgm:prSet presAssocID="{2B56EBCF-00E1-244E-A463-423EC1771ACB}" presName="firstChild" presStyleLbl="bgAccFollowNode1" presStyleIdx="4" presStyleCnt="6"/>
      <dgm:spPr/>
    </dgm:pt>
    <dgm:pt modelId="{9FB44DAB-A3BC-E44C-8EEF-3B01F996C666}" type="pres">
      <dgm:prSet presAssocID="{2B56EBCF-00E1-244E-A463-423EC1771ACB}" presName="firstChildTx" presStyleLbl="bgAccFollowNode1" presStyleIdx="4" presStyleCnt="6">
        <dgm:presLayoutVars>
          <dgm:bulletEnabled val="1"/>
        </dgm:presLayoutVars>
      </dgm:prSet>
      <dgm:spPr/>
    </dgm:pt>
    <dgm:pt modelId="{0DB347A5-CBAC-1D41-8CE1-855FBFEA7EC6}" type="pres">
      <dgm:prSet presAssocID="{1250AD32-DBCC-F440-B510-C6EDC74B62A2}" presName="comp" presStyleCnt="0"/>
      <dgm:spPr/>
    </dgm:pt>
    <dgm:pt modelId="{2B6FC3A9-4124-7C4F-8CFF-0BBFA272F1BD}" type="pres">
      <dgm:prSet presAssocID="{1250AD32-DBCC-F440-B510-C6EDC74B62A2}" presName="child" presStyleLbl="bgAccFollowNode1" presStyleIdx="5" presStyleCnt="6"/>
      <dgm:spPr/>
    </dgm:pt>
    <dgm:pt modelId="{AD213086-C23C-1941-8F05-6E7E5CDE75B1}" type="pres">
      <dgm:prSet presAssocID="{1250AD32-DBCC-F440-B510-C6EDC74B62A2}" presName="childTx" presStyleLbl="bgAccFollowNode1" presStyleIdx="5" presStyleCnt="6">
        <dgm:presLayoutVars>
          <dgm:bulletEnabled val="1"/>
        </dgm:presLayoutVars>
      </dgm:prSet>
      <dgm:spPr/>
    </dgm:pt>
    <dgm:pt modelId="{4912506A-B8AC-4246-A9F2-8F13982013FF}" type="pres">
      <dgm:prSet presAssocID="{2B56EBCF-00E1-244E-A463-423EC1771ACB}" presName="negSpace" presStyleCnt="0"/>
      <dgm:spPr/>
    </dgm:pt>
    <dgm:pt modelId="{ECFBA35F-13CE-C144-A6B9-0C7316313840}" type="pres">
      <dgm:prSet presAssocID="{2B56EBCF-00E1-244E-A463-423EC1771ACB}" presName="circle" presStyleLbl="node1" presStyleIdx="1" presStyleCnt="2"/>
      <dgm:spPr/>
    </dgm:pt>
  </dgm:ptLst>
  <dgm:cxnLst>
    <dgm:cxn modelId="{C8383F0F-8F4F-B445-83E3-66E5D4D288CD}" srcId="{1910069F-2806-F741-89C3-886A728559B2}" destId="{A2A555C2-BE91-164B-A5B0-3B009AF89B65}" srcOrd="0" destOrd="0" parTransId="{D3C0F170-7E88-E14A-9BCC-32713D4B5C84}" sibTransId="{4C8B5C67-7289-7444-9F08-7FF15D000FE3}"/>
    <dgm:cxn modelId="{74F53710-7AD7-1B43-B1D9-0ADBD564B156}" srcId="{1910069F-2806-F741-89C3-886A728559B2}" destId="{F254C1A4-9F81-F340-BD5E-30A1C41E62EE}" srcOrd="1" destOrd="0" parTransId="{593636C7-73BB-2347-8E1A-D54C7142F8AA}" sibTransId="{CC40A8F5-B425-3D42-8B3D-72FEB6832F71}"/>
    <dgm:cxn modelId="{4F916714-B32F-D240-8364-5026C1BB82D2}" srcId="{1910069F-2806-F741-89C3-886A728559B2}" destId="{0C32E29B-8D4C-0D43-98B4-2701C6823AF6}" srcOrd="2" destOrd="0" parTransId="{47DA009A-3716-8F44-BFFF-27C905623010}" sibTransId="{583BE83B-393D-9A4E-8770-3DB0C350D354}"/>
    <dgm:cxn modelId="{15AF6A16-3458-BF41-B610-504BD074FF16}" type="presOf" srcId="{0C32E29B-8D4C-0D43-98B4-2701C6823AF6}" destId="{443F43CE-0FEF-9E4C-9F81-734431A473A7}" srcOrd="0" destOrd="0" presId="urn:microsoft.com/office/officeart/2005/8/layout/hList9"/>
    <dgm:cxn modelId="{F85D6D19-38E9-6848-A622-76EE410571B2}" srcId="{0DD25A51-9C5B-6147-8E56-ABE8241AC75C}" destId="{1910069F-2806-F741-89C3-886A728559B2}" srcOrd="0" destOrd="0" parTransId="{5466986A-F90F-EE4A-898B-67C75ECD5472}" sibTransId="{FE34DA54-5A9E-F949-BDFE-7DCDB3F3C2A5}"/>
    <dgm:cxn modelId="{F691471C-230B-1F4E-9184-5DF4C7B9A35D}" type="presOf" srcId="{0DD25A51-9C5B-6147-8E56-ABE8241AC75C}" destId="{9B4301BF-26BB-344D-BD76-D620A4101D30}" srcOrd="0" destOrd="0" presId="urn:microsoft.com/office/officeart/2005/8/layout/hList9"/>
    <dgm:cxn modelId="{FB8C4920-AE5E-EE49-9CAA-81B2069112F8}" type="presOf" srcId="{49AE7379-BB07-F543-ABC2-B7EB93C6BEBF}" destId="{C5357009-4DCD-4B4D-AD17-838C3E418799}" srcOrd="0" destOrd="0" presId="urn:microsoft.com/office/officeart/2005/8/layout/hList9"/>
    <dgm:cxn modelId="{5C914B23-2097-AF4F-8973-A4035C9FB1D5}" srcId="{2B56EBCF-00E1-244E-A463-423EC1771ACB}" destId="{49AE7379-BB07-F543-ABC2-B7EB93C6BEBF}" srcOrd="0" destOrd="0" parTransId="{C0293A37-2F22-7040-A30E-E41DDCE33967}" sibTransId="{C276BB89-9EC9-2F4F-86A9-588F7C7A3BFB}"/>
    <dgm:cxn modelId="{6FE43730-659C-D34F-8D1D-162E5E7BA365}" type="presOf" srcId="{32F2EC2B-6F7D-3D45-9900-C2D9AFCB8E55}" destId="{EA6A46D1-5FDC-EC4E-8798-94A10DB0E81F}" srcOrd="1" destOrd="0" presId="urn:microsoft.com/office/officeart/2005/8/layout/hList9"/>
    <dgm:cxn modelId="{11AD195B-7988-0A4D-92FD-86965680D650}" type="presOf" srcId="{F254C1A4-9F81-F340-BD5E-30A1C41E62EE}" destId="{877C6C2A-3834-504D-8994-B824BCCBB3BF}" srcOrd="0" destOrd="0" presId="urn:microsoft.com/office/officeart/2005/8/layout/hList9"/>
    <dgm:cxn modelId="{0D0FB85E-936B-D64A-AA8E-9924009326FF}" type="presOf" srcId="{0C32E29B-8D4C-0D43-98B4-2701C6823AF6}" destId="{24865EF0-8329-3C43-8DDA-D7C22D513463}" srcOrd="1" destOrd="0" presId="urn:microsoft.com/office/officeart/2005/8/layout/hList9"/>
    <dgm:cxn modelId="{6CEF3E79-1EC4-114C-8701-14C6554C23C6}" type="presOf" srcId="{2B56EBCF-00E1-244E-A463-423EC1771ACB}" destId="{ECFBA35F-13CE-C144-A6B9-0C7316313840}" srcOrd="0" destOrd="0" presId="urn:microsoft.com/office/officeart/2005/8/layout/hList9"/>
    <dgm:cxn modelId="{E1F7067E-401B-5840-82E5-2ABA46B54C37}" type="presOf" srcId="{F254C1A4-9F81-F340-BD5E-30A1C41E62EE}" destId="{941FB0F5-BBB1-AB4C-848B-5A2E8AFA9916}" srcOrd="1" destOrd="0" presId="urn:microsoft.com/office/officeart/2005/8/layout/hList9"/>
    <dgm:cxn modelId="{DFCBE090-640C-F34F-872B-20C9E0EB7C84}" srcId="{1910069F-2806-F741-89C3-886A728559B2}" destId="{32F2EC2B-6F7D-3D45-9900-C2D9AFCB8E55}" srcOrd="3" destOrd="0" parTransId="{29FFACBD-1493-7E4A-A653-2873FB13D157}" sibTransId="{25E600F1-3223-B448-964D-FBE21FD7A977}"/>
    <dgm:cxn modelId="{FDE24C97-8958-5A40-8F88-2BCBC4CBFAA1}" type="presOf" srcId="{49AE7379-BB07-F543-ABC2-B7EB93C6BEBF}" destId="{9FB44DAB-A3BC-E44C-8EEF-3B01F996C666}" srcOrd="1" destOrd="0" presId="urn:microsoft.com/office/officeart/2005/8/layout/hList9"/>
    <dgm:cxn modelId="{CD48B599-4937-F742-8AFD-A90E1EE6C655}" srcId="{2B56EBCF-00E1-244E-A463-423EC1771ACB}" destId="{1250AD32-DBCC-F440-B510-C6EDC74B62A2}" srcOrd="1" destOrd="0" parTransId="{B6ECC280-BBD6-7046-B5EF-8D53F3DFF777}" sibTransId="{993D48C5-3AA9-CB47-A23B-21A8CD2B9880}"/>
    <dgm:cxn modelId="{9BDFFDA4-EF56-8B42-9AE6-CB11458289E8}" type="presOf" srcId="{32F2EC2B-6F7D-3D45-9900-C2D9AFCB8E55}" destId="{41349CCE-7D36-084A-8160-8CED92391871}" srcOrd="0" destOrd="0" presId="urn:microsoft.com/office/officeart/2005/8/layout/hList9"/>
    <dgm:cxn modelId="{EDB481B6-C327-CE4A-9EF4-E9AFE3F15E7D}" type="presOf" srcId="{1250AD32-DBCC-F440-B510-C6EDC74B62A2}" destId="{2B6FC3A9-4124-7C4F-8CFF-0BBFA272F1BD}" srcOrd="0" destOrd="0" presId="urn:microsoft.com/office/officeart/2005/8/layout/hList9"/>
    <dgm:cxn modelId="{D9D59DD2-BDF6-4B4F-BAEC-21075213BBE4}" type="presOf" srcId="{A2A555C2-BE91-164B-A5B0-3B009AF89B65}" destId="{BC6D1149-9010-964A-8F78-D66CD49A5B71}" srcOrd="1" destOrd="0" presId="urn:microsoft.com/office/officeart/2005/8/layout/hList9"/>
    <dgm:cxn modelId="{BDE9BBEF-3112-B741-8C10-230804F0FF31}" type="presOf" srcId="{1910069F-2806-F741-89C3-886A728559B2}" destId="{7997412A-C8DB-1342-8159-E14BADD7FFA9}" srcOrd="0" destOrd="0" presId="urn:microsoft.com/office/officeart/2005/8/layout/hList9"/>
    <dgm:cxn modelId="{49E483F1-2C03-784F-9332-2C3B30088B94}" srcId="{0DD25A51-9C5B-6147-8E56-ABE8241AC75C}" destId="{2B56EBCF-00E1-244E-A463-423EC1771ACB}" srcOrd="1" destOrd="0" parTransId="{469D6569-1EE3-8B47-B723-5CE47091EF22}" sibTransId="{8D120AC4-D460-3C4C-BF88-8088EA920479}"/>
    <dgm:cxn modelId="{590EE3FE-00BB-234D-8DBA-5590E27EE077}" type="presOf" srcId="{A2A555C2-BE91-164B-A5B0-3B009AF89B65}" destId="{3399D76F-1A95-704C-9A80-681C40EB5528}" srcOrd="0" destOrd="0" presId="urn:microsoft.com/office/officeart/2005/8/layout/hList9"/>
    <dgm:cxn modelId="{D39CC6FF-3E88-C249-A891-C43665F5DF1E}" type="presOf" srcId="{1250AD32-DBCC-F440-B510-C6EDC74B62A2}" destId="{AD213086-C23C-1941-8F05-6E7E5CDE75B1}" srcOrd="1" destOrd="0" presId="urn:microsoft.com/office/officeart/2005/8/layout/hList9"/>
    <dgm:cxn modelId="{9359FDA7-30C8-4047-90B2-41F73178D07A}" type="presParOf" srcId="{9B4301BF-26BB-344D-BD76-D620A4101D30}" destId="{20741180-E3D0-B040-9926-477281B17BA2}" srcOrd="0" destOrd="0" presId="urn:microsoft.com/office/officeart/2005/8/layout/hList9"/>
    <dgm:cxn modelId="{ABD73B72-8560-B04B-BB93-157182BFD85B}" type="presParOf" srcId="{9B4301BF-26BB-344D-BD76-D620A4101D30}" destId="{18A0533F-CA88-B84E-9601-FCEE9599908C}" srcOrd="1" destOrd="0" presId="urn:microsoft.com/office/officeart/2005/8/layout/hList9"/>
    <dgm:cxn modelId="{F71439F3-E401-6C4D-9A44-5DD66A98CBBA}" type="presParOf" srcId="{18A0533F-CA88-B84E-9601-FCEE9599908C}" destId="{438E5196-74EF-B34C-98A5-B1402DE75440}" srcOrd="0" destOrd="0" presId="urn:microsoft.com/office/officeart/2005/8/layout/hList9"/>
    <dgm:cxn modelId="{B13A1E5F-A3DD-8846-AF8A-24DB33AE050B}" type="presParOf" srcId="{18A0533F-CA88-B84E-9601-FCEE9599908C}" destId="{CCF37F8F-C14B-6642-8193-66E2AEDF2D48}" srcOrd="1" destOrd="0" presId="urn:microsoft.com/office/officeart/2005/8/layout/hList9"/>
    <dgm:cxn modelId="{BBC5A91F-D1B2-2A4E-BA5F-B21D0835657A}" type="presParOf" srcId="{CCF37F8F-C14B-6642-8193-66E2AEDF2D48}" destId="{3399D76F-1A95-704C-9A80-681C40EB5528}" srcOrd="0" destOrd="0" presId="urn:microsoft.com/office/officeart/2005/8/layout/hList9"/>
    <dgm:cxn modelId="{0EC63399-A2E0-E143-87D3-1F7CAAD154C1}" type="presParOf" srcId="{CCF37F8F-C14B-6642-8193-66E2AEDF2D48}" destId="{BC6D1149-9010-964A-8F78-D66CD49A5B71}" srcOrd="1" destOrd="0" presId="urn:microsoft.com/office/officeart/2005/8/layout/hList9"/>
    <dgm:cxn modelId="{38093A2A-ECF1-0841-B742-761121709BB3}" type="presParOf" srcId="{18A0533F-CA88-B84E-9601-FCEE9599908C}" destId="{05101ACE-BC56-F845-839F-912672B34378}" srcOrd="2" destOrd="0" presId="urn:microsoft.com/office/officeart/2005/8/layout/hList9"/>
    <dgm:cxn modelId="{91958C6A-CEAB-C448-917D-3D754D851B12}" type="presParOf" srcId="{05101ACE-BC56-F845-839F-912672B34378}" destId="{877C6C2A-3834-504D-8994-B824BCCBB3BF}" srcOrd="0" destOrd="0" presId="urn:microsoft.com/office/officeart/2005/8/layout/hList9"/>
    <dgm:cxn modelId="{27C68760-B7DF-854B-A18A-6F286FB34156}" type="presParOf" srcId="{05101ACE-BC56-F845-839F-912672B34378}" destId="{941FB0F5-BBB1-AB4C-848B-5A2E8AFA9916}" srcOrd="1" destOrd="0" presId="urn:microsoft.com/office/officeart/2005/8/layout/hList9"/>
    <dgm:cxn modelId="{1CBB9FA6-1C0C-DF48-81AD-3943085A851B}" type="presParOf" srcId="{18A0533F-CA88-B84E-9601-FCEE9599908C}" destId="{B7E720E6-C62C-3F46-B708-31AF60A7EF46}" srcOrd="3" destOrd="0" presId="urn:microsoft.com/office/officeart/2005/8/layout/hList9"/>
    <dgm:cxn modelId="{A7EFFCE5-FE4E-A348-9FC3-2200D7E344B9}" type="presParOf" srcId="{B7E720E6-C62C-3F46-B708-31AF60A7EF46}" destId="{443F43CE-0FEF-9E4C-9F81-734431A473A7}" srcOrd="0" destOrd="0" presId="urn:microsoft.com/office/officeart/2005/8/layout/hList9"/>
    <dgm:cxn modelId="{D7C0E5B6-2D00-714B-A7E5-58B348B1BF52}" type="presParOf" srcId="{B7E720E6-C62C-3F46-B708-31AF60A7EF46}" destId="{24865EF0-8329-3C43-8DDA-D7C22D513463}" srcOrd="1" destOrd="0" presId="urn:microsoft.com/office/officeart/2005/8/layout/hList9"/>
    <dgm:cxn modelId="{5DA61AB3-A566-5447-A555-D4C2D4DA938A}" type="presParOf" srcId="{18A0533F-CA88-B84E-9601-FCEE9599908C}" destId="{AC245F50-0F35-5C49-8A03-BCD52B057CF0}" srcOrd="4" destOrd="0" presId="urn:microsoft.com/office/officeart/2005/8/layout/hList9"/>
    <dgm:cxn modelId="{435D81E6-ECF9-EE41-8323-AE0BE8E42E8A}" type="presParOf" srcId="{AC245F50-0F35-5C49-8A03-BCD52B057CF0}" destId="{41349CCE-7D36-084A-8160-8CED92391871}" srcOrd="0" destOrd="0" presId="urn:microsoft.com/office/officeart/2005/8/layout/hList9"/>
    <dgm:cxn modelId="{9BCC6EA0-A195-B444-B3CE-D38D7B530EE9}" type="presParOf" srcId="{AC245F50-0F35-5C49-8A03-BCD52B057CF0}" destId="{EA6A46D1-5FDC-EC4E-8798-94A10DB0E81F}" srcOrd="1" destOrd="0" presId="urn:microsoft.com/office/officeart/2005/8/layout/hList9"/>
    <dgm:cxn modelId="{3BBC1B02-1B85-404A-A883-612FD2F7376C}" type="presParOf" srcId="{9B4301BF-26BB-344D-BD76-D620A4101D30}" destId="{11BDCEC1-737C-0D4D-84BC-8A5EC1C03C36}" srcOrd="2" destOrd="0" presId="urn:microsoft.com/office/officeart/2005/8/layout/hList9"/>
    <dgm:cxn modelId="{FB1A386B-4F1A-004B-B580-66B57D6318BE}" type="presParOf" srcId="{9B4301BF-26BB-344D-BD76-D620A4101D30}" destId="{7997412A-C8DB-1342-8159-E14BADD7FFA9}" srcOrd="3" destOrd="0" presId="urn:microsoft.com/office/officeart/2005/8/layout/hList9"/>
    <dgm:cxn modelId="{A9057BFB-74F0-5A45-AD99-F4214AE88011}" type="presParOf" srcId="{9B4301BF-26BB-344D-BD76-D620A4101D30}" destId="{45BE1992-195F-9448-A6E5-513FF63597C7}" srcOrd="4" destOrd="0" presId="urn:microsoft.com/office/officeart/2005/8/layout/hList9"/>
    <dgm:cxn modelId="{85D2F80F-2D1D-374A-8536-7C4A5F73A3A7}" type="presParOf" srcId="{9B4301BF-26BB-344D-BD76-D620A4101D30}" destId="{0728FE88-5D84-DC44-8E09-7660562727CA}" srcOrd="5" destOrd="0" presId="urn:microsoft.com/office/officeart/2005/8/layout/hList9"/>
    <dgm:cxn modelId="{276B2BE8-104F-3146-9F91-BAD38099F085}" type="presParOf" srcId="{9B4301BF-26BB-344D-BD76-D620A4101D30}" destId="{B4A716A3-BA93-304E-9D70-4A624FD38BCD}" srcOrd="6" destOrd="0" presId="urn:microsoft.com/office/officeart/2005/8/layout/hList9"/>
    <dgm:cxn modelId="{FEDA6A66-3124-4B47-8D06-07801F171BED}" type="presParOf" srcId="{B4A716A3-BA93-304E-9D70-4A624FD38BCD}" destId="{A6ABEF6A-158C-B24F-BE7D-CFD49E1F5784}" srcOrd="0" destOrd="0" presId="urn:microsoft.com/office/officeart/2005/8/layout/hList9"/>
    <dgm:cxn modelId="{375482C5-57B0-A149-8708-80FDCB42121C}" type="presParOf" srcId="{B4A716A3-BA93-304E-9D70-4A624FD38BCD}" destId="{669AADCF-0E56-0743-B105-29D511A563C6}" srcOrd="1" destOrd="0" presId="urn:microsoft.com/office/officeart/2005/8/layout/hList9"/>
    <dgm:cxn modelId="{474AF5B7-2555-F24A-AE71-37A86E4EB262}" type="presParOf" srcId="{669AADCF-0E56-0743-B105-29D511A563C6}" destId="{C5357009-4DCD-4B4D-AD17-838C3E418799}" srcOrd="0" destOrd="0" presId="urn:microsoft.com/office/officeart/2005/8/layout/hList9"/>
    <dgm:cxn modelId="{A5AC18B2-CC10-2349-82F6-A2ACB2D2A092}" type="presParOf" srcId="{669AADCF-0E56-0743-B105-29D511A563C6}" destId="{9FB44DAB-A3BC-E44C-8EEF-3B01F996C666}" srcOrd="1" destOrd="0" presId="urn:microsoft.com/office/officeart/2005/8/layout/hList9"/>
    <dgm:cxn modelId="{B2983789-B271-2A48-B12C-0CD8A588628D}" type="presParOf" srcId="{B4A716A3-BA93-304E-9D70-4A624FD38BCD}" destId="{0DB347A5-CBAC-1D41-8CE1-855FBFEA7EC6}" srcOrd="2" destOrd="0" presId="urn:microsoft.com/office/officeart/2005/8/layout/hList9"/>
    <dgm:cxn modelId="{CC8AF848-1A88-FB4D-9B87-FEA11226EEA9}" type="presParOf" srcId="{0DB347A5-CBAC-1D41-8CE1-855FBFEA7EC6}" destId="{2B6FC3A9-4124-7C4F-8CFF-0BBFA272F1BD}" srcOrd="0" destOrd="0" presId="urn:microsoft.com/office/officeart/2005/8/layout/hList9"/>
    <dgm:cxn modelId="{1D89488D-CB26-9048-90B0-A2F14863170F}" type="presParOf" srcId="{0DB347A5-CBAC-1D41-8CE1-855FBFEA7EC6}" destId="{AD213086-C23C-1941-8F05-6E7E5CDE75B1}" srcOrd="1" destOrd="0" presId="urn:microsoft.com/office/officeart/2005/8/layout/hList9"/>
    <dgm:cxn modelId="{D3DCF30B-7C16-D54D-BB9D-1392FE4D6118}" type="presParOf" srcId="{9B4301BF-26BB-344D-BD76-D620A4101D30}" destId="{4912506A-B8AC-4246-A9F2-8F13982013FF}" srcOrd="7" destOrd="0" presId="urn:microsoft.com/office/officeart/2005/8/layout/hList9"/>
    <dgm:cxn modelId="{49CEE0B2-3827-9543-B500-A46B86B3AE27}" type="presParOf" srcId="{9B4301BF-26BB-344D-BD76-D620A4101D30}" destId="{ECFBA35F-13CE-C144-A6B9-0C731631384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0694D0-595B-4E43-8BFA-60BA24171BC9}" type="doc">
      <dgm:prSet loTypeId="urn:microsoft.com/office/officeart/2008/layout/VerticalCurvedList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3D24B-37BC-BC4C-B880-4DBF2CFAC2C0}">
      <dgm:prSet phldrT="[Text]"/>
      <dgm:spPr/>
      <dgm:t>
        <a:bodyPr/>
        <a:lstStyle/>
        <a:p>
          <a:pPr algn="ctr"/>
          <a:r>
            <a:rPr lang="en-US" dirty="0">
              <a:latin typeface="+mn-lt"/>
              <a:ea typeface="Optima" charset="0"/>
              <a:cs typeface="Optima" charset="0"/>
            </a:rPr>
            <a:t>Glomerular filtration.</a:t>
          </a:r>
        </a:p>
      </dgm:t>
    </dgm:pt>
    <dgm:pt modelId="{38E43441-DCF4-D447-B523-19C18818A9FA}" type="parTrans" cxnId="{7D5B4ED0-33CD-A44B-A149-7D5D64A288FC}">
      <dgm:prSet/>
      <dgm:spPr/>
      <dgm:t>
        <a:bodyPr/>
        <a:lstStyle/>
        <a:p>
          <a:endParaRPr lang="en-US">
            <a:latin typeface="+mn-lt"/>
            <a:ea typeface="Optima" charset="0"/>
            <a:cs typeface="Optima" charset="0"/>
          </a:endParaRPr>
        </a:p>
      </dgm:t>
    </dgm:pt>
    <dgm:pt modelId="{165CE65A-9F4B-C24B-B7FE-40916A90FDB7}" type="sibTrans" cxnId="{7D5B4ED0-33CD-A44B-A149-7D5D64A288FC}">
      <dgm:prSet/>
      <dgm:spPr/>
      <dgm:t>
        <a:bodyPr/>
        <a:lstStyle/>
        <a:p>
          <a:endParaRPr lang="en-US">
            <a:latin typeface="+mn-lt"/>
            <a:ea typeface="Optima" charset="0"/>
            <a:cs typeface="Optima" charset="0"/>
          </a:endParaRPr>
        </a:p>
      </dgm:t>
    </dgm:pt>
    <dgm:pt modelId="{405B37F9-BDA7-0647-A9D2-7F222BF8B034}">
      <dgm:prSet phldrT="[Text]"/>
      <dgm:spPr/>
      <dgm:t>
        <a:bodyPr/>
        <a:lstStyle/>
        <a:p>
          <a:pPr algn="ctr"/>
          <a:r>
            <a:rPr lang="en-US" dirty="0">
              <a:latin typeface="+mn-lt"/>
              <a:ea typeface="Optima" charset="0"/>
              <a:cs typeface="Optima" charset="0"/>
            </a:rPr>
            <a:t>Active tubular secretion.</a:t>
          </a:r>
        </a:p>
      </dgm:t>
    </dgm:pt>
    <dgm:pt modelId="{F303574B-86ED-7D4D-BA58-59AE2460A6A9}" type="parTrans" cxnId="{F2A5B190-18D4-D343-9BD3-D0B64CB66AA6}">
      <dgm:prSet/>
      <dgm:spPr/>
      <dgm:t>
        <a:bodyPr/>
        <a:lstStyle/>
        <a:p>
          <a:endParaRPr lang="en-US">
            <a:latin typeface="+mn-lt"/>
            <a:ea typeface="Optima" charset="0"/>
            <a:cs typeface="Optima" charset="0"/>
          </a:endParaRPr>
        </a:p>
      </dgm:t>
    </dgm:pt>
    <dgm:pt modelId="{13F26A6E-482D-FC41-9469-9F1B6F6BE576}" type="sibTrans" cxnId="{F2A5B190-18D4-D343-9BD3-D0B64CB66AA6}">
      <dgm:prSet/>
      <dgm:spPr/>
      <dgm:t>
        <a:bodyPr/>
        <a:lstStyle/>
        <a:p>
          <a:endParaRPr lang="en-US">
            <a:latin typeface="+mn-lt"/>
            <a:ea typeface="Optima" charset="0"/>
            <a:cs typeface="Optima" charset="0"/>
          </a:endParaRPr>
        </a:p>
      </dgm:t>
    </dgm:pt>
    <dgm:pt modelId="{90597767-C040-CE48-8273-460202A573B1}">
      <dgm:prSet phldrT="[Text]"/>
      <dgm:spPr/>
      <dgm:t>
        <a:bodyPr/>
        <a:lstStyle/>
        <a:p>
          <a:pPr algn="ctr"/>
          <a:r>
            <a:rPr lang="en-US" dirty="0">
              <a:latin typeface="+mn-lt"/>
              <a:ea typeface="Optima" charset="0"/>
              <a:cs typeface="Optima" charset="0"/>
            </a:rPr>
            <a:t>Tubular reabsorption.</a:t>
          </a:r>
        </a:p>
      </dgm:t>
    </dgm:pt>
    <dgm:pt modelId="{D9BC9A41-F0E5-5D49-8D0E-53444F76037C}" type="parTrans" cxnId="{9FBB622E-8599-A040-8FEC-332DB94B587A}">
      <dgm:prSet/>
      <dgm:spPr/>
      <dgm:t>
        <a:bodyPr/>
        <a:lstStyle/>
        <a:p>
          <a:endParaRPr lang="en-US">
            <a:latin typeface="+mn-lt"/>
            <a:ea typeface="Optima" charset="0"/>
            <a:cs typeface="Optima" charset="0"/>
          </a:endParaRPr>
        </a:p>
      </dgm:t>
    </dgm:pt>
    <dgm:pt modelId="{9836801D-C5F8-0542-A60D-118A8B7DC9E5}" type="sibTrans" cxnId="{9FBB622E-8599-A040-8FEC-332DB94B587A}">
      <dgm:prSet/>
      <dgm:spPr/>
      <dgm:t>
        <a:bodyPr/>
        <a:lstStyle/>
        <a:p>
          <a:pPr rtl="0"/>
          <a:endParaRPr lang="en-US">
            <a:latin typeface="+mn-lt"/>
            <a:ea typeface="Optima" charset="0"/>
            <a:cs typeface="Optima" charset="0"/>
          </a:endParaRPr>
        </a:p>
      </dgm:t>
    </dgm:pt>
    <dgm:pt modelId="{690A800B-A361-FF41-A570-5502BB9D8F30}" type="pres">
      <dgm:prSet presAssocID="{500694D0-595B-4E43-8BFA-60BA24171BC9}" presName="Name0" presStyleCnt="0">
        <dgm:presLayoutVars>
          <dgm:chMax val="7"/>
          <dgm:chPref val="7"/>
          <dgm:dir/>
        </dgm:presLayoutVars>
      </dgm:prSet>
      <dgm:spPr/>
    </dgm:pt>
    <dgm:pt modelId="{2A3EAA34-E04D-2B46-AF0A-321FBFBB6949}" type="pres">
      <dgm:prSet presAssocID="{500694D0-595B-4E43-8BFA-60BA24171BC9}" presName="Name1" presStyleCnt="0"/>
      <dgm:spPr/>
    </dgm:pt>
    <dgm:pt modelId="{6B8D3A4C-A52D-2E4B-8250-91FE196C5E0C}" type="pres">
      <dgm:prSet presAssocID="{500694D0-595B-4E43-8BFA-60BA24171BC9}" presName="cycle" presStyleCnt="0"/>
      <dgm:spPr/>
    </dgm:pt>
    <dgm:pt modelId="{D2D33548-2AB6-A642-A04E-C31418EC447F}" type="pres">
      <dgm:prSet presAssocID="{500694D0-595B-4E43-8BFA-60BA24171BC9}" presName="srcNode" presStyleLbl="node1" presStyleIdx="0" presStyleCnt="3"/>
      <dgm:spPr/>
    </dgm:pt>
    <dgm:pt modelId="{13FBC301-7784-0540-AE9E-9986566CB014}" type="pres">
      <dgm:prSet presAssocID="{500694D0-595B-4E43-8BFA-60BA24171BC9}" presName="conn" presStyleLbl="parChTrans1D2" presStyleIdx="0" presStyleCnt="1"/>
      <dgm:spPr/>
    </dgm:pt>
    <dgm:pt modelId="{C748E48E-7976-3646-996A-42F85D3F0C07}" type="pres">
      <dgm:prSet presAssocID="{500694D0-595B-4E43-8BFA-60BA24171BC9}" presName="extraNode" presStyleLbl="node1" presStyleIdx="0" presStyleCnt="3"/>
      <dgm:spPr/>
    </dgm:pt>
    <dgm:pt modelId="{8492BBBF-DA75-3E4A-88B2-FF1BB5C7057A}" type="pres">
      <dgm:prSet presAssocID="{500694D0-595B-4E43-8BFA-60BA24171BC9}" presName="dstNode" presStyleLbl="node1" presStyleIdx="0" presStyleCnt="3"/>
      <dgm:spPr/>
    </dgm:pt>
    <dgm:pt modelId="{6CB254CE-ABF1-534D-A485-79B4A306970E}" type="pres">
      <dgm:prSet presAssocID="{B643D24B-37BC-BC4C-B880-4DBF2CFAC2C0}" presName="text_1" presStyleLbl="node1" presStyleIdx="0" presStyleCnt="3">
        <dgm:presLayoutVars>
          <dgm:bulletEnabled val="1"/>
        </dgm:presLayoutVars>
      </dgm:prSet>
      <dgm:spPr/>
    </dgm:pt>
    <dgm:pt modelId="{F021BB7F-A6E0-D54F-878E-A748F7AD463D}" type="pres">
      <dgm:prSet presAssocID="{B643D24B-37BC-BC4C-B880-4DBF2CFAC2C0}" presName="accent_1" presStyleCnt="0"/>
      <dgm:spPr/>
    </dgm:pt>
    <dgm:pt modelId="{C9C3E8F0-0027-924D-AEAF-03D073D59BC3}" type="pres">
      <dgm:prSet presAssocID="{B643D24B-37BC-BC4C-B880-4DBF2CFAC2C0}" presName="accentRepeatNode" presStyleLbl="solidFgAcc1" presStyleIdx="0" presStyleCnt="3"/>
      <dgm:spPr/>
    </dgm:pt>
    <dgm:pt modelId="{DBCEB3E5-5103-904A-9DE8-087545210584}" type="pres">
      <dgm:prSet presAssocID="{405B37F9-BDA7-0647-A9D2-7F222BF8B034}" presName="text_2" presStyleLbl="node1" presStyleIdx="1" presStyleCnt="3">
        <dgm:presLayoutVars>
          <dgm:bulletEnabled val="1"/>
        </dgm:presLayoutVars>
      </dgm:prSet>
      <dgm:spPr/>
    </dgm:pt>
    <dgm:pt modelId="{9BDA30CC-1C32-3B49-94BD-AD5D46DCE14C}" type="pres">
      <dgm:prSet presAssocID="{405B37F9-BDA7-0647-A9D2-7F222BF8B034}" presName="accent_2" presStyleCnt="0"/>
      <dgm:spPr/>
    </dgm:pt>
    <dgm:pt modelId="{341D9C29-1585-F641-9529-7EB918D789E1}" type="pres">
      <dgm:prSet presAssocID="{405B37F9-BDA7-0647-A9D2-7F222BF8B034}" presName="accentRepeatNode" presStyleLbl="solidFgAcc1" presStyleIdx="1" presStyleCnt="3"/>
      <dgm:spPr/>
    </dgm:pt>
    <dgm:pt modelId="{9E618BB3-D585-2D43-B299-A894365E6FF5}" type="pres">
      <dgm:prSet presAssocID="{90597767-C040-CE48-8273-460202A573B1}" presName="text_3" presStyleLbl="node1" presStyleIdx="2" presStyleCnt="3">
        <dgm:presLayoutVars>
          <dgm:bulletEnabled val="1"/>
        </dgm:presLayoutVars>
      </dgm:prSet>
      <dgm:spPr/>
    </dgm:pt>
    <dgm:pt modelId="{EFF8F2CC-A0EF-4140-B92A-0C9F56CB4FDD}" type="pres">
      <dgm:prSet presAssocID="{90597767-C040-CE48-8273-460202A573B1}" presName="accent_3" presStyleCnt="0"/>
      <dgm:spPr/>
    </dgm:pt>
    <dgm:pt modelId="{8A586C5D-9AD4-A844-8446-222CCFB2E137}" type="pres">
      <dgm:prSet presAssocID="{90597767-C040-CE48-8273-460202A573B1}" presName="accentRepeatNode" presStyleLbl="solidFgAcc1" presStyleIdx="2" presStyleCnt="3"/>
      <dgm:spPr/>
    </dgm:pt>
  </dgm:ptLst>
  <dgm:cxnLst>
    <dgm:cxn modelId="{C918260D-F004-E54C-B8CD-47E06B41C4A7}" type="presOf" srcId="{B643D24B-37BC-BC4C-B880-4DBF2CFAC2C0}" destId="{6CB254CE-ABF1-534D-A485-79B4A306970E}" srcOrd="0" destOrd="0" presId="urn:microsoft.com/office/officeart/2008/layout/VerticalCurvedList"/>
    <dgm:cxn modelId="{9FBB622E-8599-A040-8FEC-332DB94B587A}" srcId="{500694D0-595B-4E43-8BFA-60BA24171BC9}" destId="{90597767-C040-CE48-8273-460202A573B1}" srcOrd="2" destOrd="0" parTransId="{D9BC9A41-F0E5-5D49-8D0E-53444F76037C}" sibTransId="{9836801D-C5F8-0542-A60D-118A8B7DC9E5}"/>
    <dgm:cxn modelId="{CE4B1277-BE86-6648-9DAC-325688176CB8}" type="presOf" srcId="{405B37F9-BDA7-0647-A9D2-7F222BF8B034}" destId="{DBCEB3E5-5103-904A-9DE8-087545210584}" srcOrd="0" destOrd="0" presId="urn:microsoft.com/office/officeart/2008/layout/VerticalCurvedList"/>
    <dgm:cxn modelId="{E0EF678A-212B-0849-921B-9E6CF79DE6C7}" type="presOf" srcId="{90597767-C040-CE48-8273-460202A573B1}" destId="{9E618BB3-D585-2D43-B299-A894365E6FF5}" srcOrd="0" destOrd="0" presId="urn:microsoft.com/office/officeart/2008/layout/VerticalCurvedList"/>
    <dgm:cxn modelId="{F2A5B190-18D4-D343-9BD3-D0B64CB66AA6}" srcId="{500694D0-595B-4E43-8BFA-60BA24171BC9}" destId="{405B37F9-BDA7-0647-A9D2-7F222BF8B034}" srcOrd="1" destOrd="0" parTransId="{F303574B-86ED-7D4D-BA58-59AE2460A6A9}" sibTransId="{13F26A6E-482D-FC41-9469-9F1B6F6BE576}"/>
    <dgm:cxn modelId="{7D5B4ED0-33CD-A44B-A149-7D5D64A288FC}" srcId="{500694D0-595B-4E43-8BFA-60BA24171BC9}" destId="{B643D24B-37BC-BC4C-B880-4DBF2CFAC2C0}" srcOrd="0" destOrd="0" parTransId="{38E43441-DCF4-D447-B523-19C18818A9FA}" sibTransId="{165CE65A-9F4B-C24B-B7FE-40916A90FDB7}"/>
    <dgm:cxn modelId="{B4DE2EF2-91C9-EC4D-9502-D3DC4CF32559}" type="presOf" srcId="{165CE65A-9F4B-C24B-B7FE-40916A90FDB7}" destId="{13FBC301-7784-0540-AE9E-9986566CB014}" srcOrd="0" destOrd="0" presId="urn:microsoft.com/office/officeart/2008/layout/VerticalCurvedList"/>
    <dgm:cxn modelId="{8204AFF4-3067-DB47-A4F2-362A879FEB4D}" type="presOf" srcId="{500694D0-595B-4E43-8BFA-60BA24171BC9}" destId="{690A800B-A361-FF41-A570-5502BB9D8F30}" srcOrd="0" destOrd="0" presId="urn:microsoft.com/office/officeart/2008/layout/VerticalCurvedList"/>
    <dgm:cxn modelId="{640282CA-06FC-5047-9A55-D2326ACCFD57}" type="presParOf" srcId="{690A800B-A361-FF41-A570-5502BB9D8F30}" destId="{2A3EAA34-E04D-2B46-AF0A-321FBFBB6949}" srcOrd="0" destOrd="0" presId="urn:microsoft.com/office/officeart/2008/layout/VerticalCurvedList"/>
    <dgm:cxn modelId="{C5FCC360-6EC1-764A-9C2A-3FEA35161190}" type="presParOf" srcId="{2A3EAA34-E04D-2B46-AF0A-321FBFBB6949}" destId="{6B8D3A4C-A52D-2E4B-8250-91FE196C5E0C}" srcOrd="0" destOrd="0" presId="urn:microsoft.com/office/officeart/2008/layout/VerticalCurvedList"/>
    <dgm:cxn modelId="{56E9E71D-4943-874A-92AA-1568F9A1201F}" type="presParOf" srcId="{6B8D3A4C-A52D-2E4B-8250-91FE196C5E0C}" destId="{D2D33548-2AB6-A642-A04E-C31418EC447F}" srcOrd="0" destOrd="0" presId="urn:microsoft.com/office/officeart/2008/layout/VerticalCurvedList"/>
    <dgm:cxn modelId="{00762731-4F25-2243-B77B-7E466185F202}" type="presParOf" srcId="{6B8D3A4C-A52D-2E4B-8250-91FE196C5E0C}" destId="{13FBC301-7784-0540-AE9E-9986566CB014}" srcOrd="1" destOrd="0" presId="urn:microsoft.com/office/officeart/2008/layout/VerticalCurvedList"/>
    <dgm:cxn modelId="{D8678FFA-7862-D940-882D-30D6D729AA35}" type="presParOf" srcId="{6B8D3A4C-A52D-2E4B-8250-91FE196C5E0C}" destId="{C748E48E-7976-3646-996A-42F85D3F0C07}" srcOrd="2" destOrd="0" presId="urn:microsoft.com/office/officeart/2008/layout/VerticalCurvedList"/>
    <dgm:cxn modelId="{CE6A5047-4A4C-8F42-9B91-84F4FDDAA5D1}" type="presParOf" srcId="{6B8D3A4C-A52D-2E4B-8250-91FE196C5E0C}" destId="{8492BBBF-DA75-3E4A-88B2-FF1BB5C7057A}" srcOrd="3" destOrd="0" presId="urn:microsoft.com/office/officeart/2008/layout/VerticalCurvedList"/>
    <dgm:cxn modelId="{B70A7005-9CEA-0A47-88BB-8A14101D731D}" type="presParOf" srcId="{2A3EAA34-E04D-2B46-AF0A-321FBFBB6949}" destId="{6CB254CE-ABF1-534D-A485-79B4A306970E}" srcOrd="1" destOrd="0" presId="urn:microsoft.com/office/officeart/2008/layout/VerticalCurvedList"/>
    <dgm:cxn modelId="{6293F1EF-4A4D-3A48-B037-FA06C7F44A5A}" type="presParOf" srcId="{2A3EAA34-E04D-2B46-AF0A-321FBFBB6949}" destId="{F021BB7F-A6E0-D54F-878E-A748F7AD463D}" srcOrd="2" destOrd="0" presId="urn:microsoft.com/office/officeart/2008/layout/VerticalCurvedList"/>
    <dgm:cxn modelId="{A5C3D0FF-5A00-0142-BD7E-4959C0440BD2}" type="presParOf" srcId="{F021BB7F-A6E0-D54F-878E-A748F7AD463D}" destId="{C9C3E8F0-0027-924D-AEAF-03D073D59BC3}" srcOrd="0" destOrd="0" presId="urn:microsoft.com/office/officeart/2008/layout/VerticalCurvedList"/>
    <dgm:cxn modelId="{9C451F75-DFD2-2C40-AA75-54B472FC6891}" type="presParOf" srcId="{2A3EAA34-E04D-2B46-AF0A-321FBFBB6949}" destId="{DBCEB3E5-5103-904A-9DE8-087545210584}" srcOrd="3" destOrd="0" presId="urn:microsoft.com/office/officeart/2008/layout/VerticalCurvedList"/>
    <dgm:cxn modelId="{AC45C4BD-9884-8F48-B5F9-5ED8B48CE9A4}" type="presParOf" srcId="{2A3EAA34-E04D-2B46-AF0A-321FBFBB6949}" destId="{9BDA30CC-1C32-3B49-94BD-AD5D46DCE14C}" srcOrd="4" destOrd="0" presId="urn:microsoft.com/office/officeart/2008/layout/VerticalCurvedList"/>
    <dgm:cxn modelId="{0AEF4F99-0375-C34D-BE1E-5414FAB5FFD5}" type="presParOf" srcId="{9BDA30CC-1C32-3B49-94BD-AD5D46DCE14C}" destId="{341D9C29-1585-F641-9529-7EB918D789E1}" srcOrd="0" destOrd="0" presId="urn:microsoft.com/office/officeart/2008/layout/VerticalCurvedList"/>
    <dgm:cxn modelId="{47A75FFA-2938-B64A-88D7-5D7DAA7D1401}" type="presParOf" srcId="{2A3EAA34-E04D-2B46-AF0A-321FBFBB6949}" destId="{9E618BB3-D585-2D43-B299-A894365E6FF5}" srcOrd="5" destOrd="0" presId="urn:microsoft.com/office/officeart/2008/layout/VerticalCurvedList"/>
    <dgm:cxn modelId="{EB5D12E3-715A-354D-964D-19429FBADF98}" type="presParOf" srcId="{2A3EAA34-E04D-2B46-AF0A-321FBFBB6949}" destId="{EFF8F2CC-A0EF-4140-B92A-0C9F56CB4FDD}" srcOrd="6" destOrd="0" presId="urn:microsoft.com/office/officeart/2008/layout/VerticalCurvedList"/>
    <dgm:cxn modelId="{62BBD52A-2C65-464D-A18C-F44D092479C6}" type="presParOf" srcId="{EFF8F2CC-A0EF-4140-B92A-0C9F56CB4FDD}" destId="{8A586C5D-9AD4-A844-8446-222CCFB2E1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65EB08-3789-484C-BADF-6FDD3885A0DF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DF2731-3529-E24A-AF54-BDFD5BDF0C70}">
      <dgm:prSet phldrT="[Text]"/>
      <dgm:spPr/>
      <dgm:t>
        <a:bodyPr/>
        <a:lstStyle/>
        <a:p>
          <a:r>
            <a:rPr lang="en-US" b="1" i="0" dirty="0">
              <a:latin typeface="+mn-lt"/>
              <a:ea typeface="Optima" charset="0"/>
              <a:cs typeface="Optima" charset="0"/>
            </a:rPr>
            <a:t>Combination of drugs </a:t>
          </a:r>
        </a:p>
      </dgm:t>
    </dgm:pt>
    <dgm:pt modelId="{116CF1E8-DF22-D24E-82FC-CD4F96892D11}" type="parTrans" cxnId="{6598DFB7-D599-A141-A1EA-9BC5446DC84D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5FEA4793-A90B-5B4F-A4C7-22C177670822}" type="sibTrans" cxnId="{6598DFB7-D599-A141-A1EA-9BC5446DC84D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AB0BD7AA-32BC-1448-B14A-BBBA50416409}">
      <dgm:prSet phldrT="[Text]"/>
      <dgm:spPr/>
      <dgm:t>
        <a:bodyPr/>
        <a:lstStyle/>
        <a:p>
          <a:r>
            <a:rPr lang="en-US" b="1" i="0" dirty="0">
              <a:latin typeface="+mn-lt"/>
              <a:ea typeface="Optima" charset="0"/>
              <a:cs typeface="Optima" charset="0"/>
            </a:rPr>
            <a:t>Beneficial combination</a:t>
          </a:r>
        </a:p>
      </dgm:t>
    </dgm:pt>
    <dgm:pt modelId="{773C4F36-1681-6143-A901-E7C3DA23D872}" type="parTrans" cxnId="{B3CD7B0F-1DFE-CF4A-A72B-2BFCEB6A9FD3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64C371D2-B815-CF49-8AB1-C59D8E8F2017}" type="sibTrans" cxnId="{B3CD7B0F-1DFE-CF4A-A72B-2BFCEB6A9FD3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6E9A493D-48B7-C947-9B1F-6C2ABA457486}">
      <dgm:prSet phldrT="[Text]"/>
      <dgm:spPr/>
      <dgm:t>
        <a:bodyPr/>
        <a:lstStyle/>
        <a:p>
          <a:r>
            <a:rPr lang="en-US" b="1" i="0" dirty="0">
              <a:latin typeface="+mn-lt"/>
              <a:ea typeface="Optima" charset="0"/>
              <a:cs typeface="Optima" charset="0"/>
            </a:rPr>
            <a:t>Harmful combination</a:t>
          </a:r>
        </a:p>
      </dgm:t>
    </dgm:pt>
    <dgm:pt modelId="{2A1B1DB2-8887-BB4D-BE79-D8AEA0BB4417}" type="parTrans" cxnId="{72EA0DF8-FE87-3344-83CF-0E3AA211D61C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FF20B476-91EC-CA4E-99CE-37E76C7C053B}" type="sibTrans" cxnId="{72EA0DF8-FE87-3344-83CF-0E3AA211D61C}">
      <dgm:prSet/>
      <dgm:spPr/>
      <dgm:t>
        <a:bodyPr/>
        <a:lstStyle/>
        <a:p>
          <a:pPr rtl="0"/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CAA30F5B-87B2-2E4A-85B0-A51200E8660C}" type="pres">
      <dgm:prSet presAssocID="{C165EB08-3789-484C-BADF-6FDD3885A0D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CA254D-E1B3-EC4D-BF9B-25FB6B9628F4}" type="pres">
      <dgm:prSet presAssocID="{F2DF2731-3529-E24A-AF54-BDFD5BDF0C70}" presName="hierRoot1" presStyleCnt="0">
        <dgm:presLayoutVars>
          <dgm:hierBranch val="init"/>
        </dgm:presLayoutVars>
      </dgm:prSet>
      <dgm:spPr/>
    </dgm:pt>
    <dgm:pt modelId="{C4AE11DA-78B6-5D4A-9597-86A1BBACC637}" type="pres">
      <dgm:prSet presAssocID="{F2DF2731-3529-E24A-AF54-BDFD5BDF0C70}" presName="rootComposite1" presStyleCnt="0"/>
      <dgm:spPr/>
    </dgm:pt>
    <dgm:pt modelId="{839DA46B-A092-9D45-BFEB-A7D259456A01}" type="pres">
      <dgm:prSet presAssocID="{F2DF2731-3529-E24A-AF54-BDFD5BDF0C70}" presName="rootText1" presStyleLbl="alignAcc1" presStyleIdx="0" presStyleCnt="0" custLinFactNeighborX="22399" custLinFactNeighborY="3730">
        <dgm:presLayoutVars>
          <dgm:chPref val="3"/>
        </dgm:presLayoutVars>
      </dgm:prSet>
      <dgm:spPr/>
    </dgm:pt>
    <dgm:pt modelId="{B94BB1DF-3CBE-364A-97AD-EDC702076406}" type="pres">
      <dgm:prSet presAssocID="{F2DF2731-3529-E24A-AF54-BDFD5BDF0C70}" presName="topArc1" presStyleLbl="parChTrans1D1" presStyleIdx="0" presStyleCnt="6"/>
      <dgm:spPr/>
    </dgm:pt>
    <dgm:pt modelId="{9F555B13-D1EB-7D44-BBE8-2019E83B9E57}" type="pres">
      <dgm:prSet presAssocID="{F2DF2731-3529-E24A-AF54-BDFD5BDF0C70}" presName="bottomArc1" presStyleLbl="parChTrans1D1" presStyleIdx="1" presStyleCnt="6"/>
      <dgm:spPr/>
    </dgm:pt>
    <dgm:pt modelId="{5083066D-7A98-A340-A72B-C9A48DC0C904}" type="pres">
      <dgm:prSet presAssocID="{F2DF2731-3529-E24A-AF54-BDFD5BDF0C70}" presName="topConnNode1" presStyleLbl="node1" presStyleIdx="0" presStyleCnt="0"/>
      <dgm:spPr/>
    </dgm:pt>
    <dgm:pt modelId="{A167355E-8C69-624C-A1C2-74FC2F20C316}" type="pres">
      <dgm:prSet presAssocID="{F2DF2731-3529-E24A-AF54-BDFD5BDF0C70}" presName="hierChild2" presStyleCnt="0"/>
      <dgm:spPr/>
    </dgm:pt>
    <dgm:pt modelId="{32656ED4-C9CB-DB45-AC3F-39B5F9E0F4A9}" type="pres">
      <dgm:prSet presAssocID="{773C4F36-1681-6143-A901-E7C3DA23D872}" presName="Name28" presStyleLbl="parChTrans1D2" presStyleIdx="0" presStyleCnt="2"/>
      <dgm:spPr/>
    </dgm:pt>
    <dgm:pt modelId="{28D4BC28-2196-5249-842D-44615D06B0CE}" type="pres">
      <dgm:prSet presAssocID="{AB0BD7AA-32BC-1448-B14A-BBBA50416409}" presName="hierRoot2" presStyleCnt="0">
        <dgm:presLayoutVars>
          <dgm:hierBranch val="init"/>
        </dgm:presLayoutVars>
      </dgm:prSet>
      <dgm:spPr/>
    </dgm:pt>
    <dgm:pt modelId="{9D05F82C-43FA-E14F-9043-E5932281D22E}" type="pres">
      <dgm:prSet presAssocID="{AB0BD7AA-32BC-1448-B14A-BBBA50416409}" presName="rootComposite2" presStyleCnt="0"/>
      <dgm:spPr/>
    </dgm:pt>
    <dgm:pt modelId="{BA140568-B40C-E640-9FB0-F1142F0E4572}" type="pres">
      <dgm:prSet presAssocID="{AB0BD7AA-32BC-1448-B14A-BBBA50416409}" presName="rootText2" presStyleLbl="alignAcc1" presStyleIdx="0" presStyleCnt="0" custScaleY="107107" custLinFactNeighborX="-45493" custLinFactNeighborY="28">
        <dgm:presLayoutVars>
          <dgm:chPref val="3"/>
        </dgm:presLayoutVars>
      </dgm:prSet>
      <dgm:spPr/>
    </dgm:pt>
    <dgm:pt modelId="{3DDC894F-DB58-A74A-976F-E17712A8FC1E}" type="pres">
      <dgm:prSet presAssocID="{AB0BD7AA-32BC-1448-B14A-BBBA50416409}" presName="topArc2" presStyleLbl="parChTrans1D1" presStyleIdx="2" presStyleCnt="6"/>
      <dgm:spPr/>
    </dgm:pt>
    <dgm:pt modelId="{A16704E8-47DF-9F4E-9FAB-78EF1220729B}" type="pres">
      <dgm:prSet presAssocID="{AB0BD7AA-32BC-1448-B14A-BBBA50416409}" presName="bottomArc2" presStyleLbl="parChTrans1D1" presStyleIdx="3" presStyleCnt="6"/>
      <dgm:spPr/>
    </dgm:pt>
    <dgm:pt modelId="{AC41FF26-5891-6C48-9297-4A34E77DCF83}" type="pres">
      <dgm:prSet presAssocID="{AB0BD7AA-32BC-1448-B14A-BBBA50416409}" presName="topConnNode2" presStyleLbl="node2" presStyleIdx="0" presStyleCnt="0"/>
      <dgm:spPr/>
    </dgm:pt>
    <dgm:pt modelId="{CFBCBA36-9613-5E45-A89E-8A3F3634A4F9}" type="pres">
      <dgm:prSet presAssocID="{AB0BD7AA-32BC-1448-B14A-BBBA50416409}" presName="hierChild4" presStyleCnt="0"/>
      <dgm:spPr/>
    </dgm:pt>
    <dgm:pt modelId="{EB411639-88C5-EA48-8915-03A0E00554FA}" type="pres">
      <dgm:prSet presAssocID="{AB0BD7AA-32BC-1448-B14A-BBBA50416409}" presName="hierChild5" presStyleCnt="0"/>
      <dgm:spPr/>
    </dgm:pt>
    <dgm:pt modelId="{02736F7C-FB18-2547-BD69-B4ECA147B307}" type="pres">
      <dgm:prSet presAssocID="{2A1B1DB2-8887-BB4D-BE79-D8AEA0BB4417}" presName="Name28" presStyleLbl="parChTrans1D2" presStyleIdx="1" presStyleCnt="2"/>
      <dgm:spPr/>
    </dgm:pt>
    <dgm:pt modelId="{006ABACD-CAE7-9745-B62A-EE1708A08EED}" type="pres">
      <dgm:prSet presAssocID="{6E9A493D-48B7-C947-9B1F-6C2ABA457486}" presName="hierRoot2" presStyleCnt="0">
        <dgm:presLayoutVars>
          <dgm:hierBranch val="init"/>
        </dgm:presLayoutVars>
      </dgm:prSet>
      <dgm:spPr/>
    </dgm:pt>
    <dgm:pt modelId="{3C4F33C8-169E-0A4D-8E2B-2D34D2AB912D}" type="pres">
      <dgm:prSet presAssocID="{6E9A493D-48B7-C947-9B1F-6C2ABA457486}" presName="rootComposite2" presStyleCnt="0"/>
      <dgm:spPr/>
    </dgm:pt>
    <dgm:pt modelId="{44FEEC85-7613-CE49-B45E-6106656695D0}" type="pres">
      <dgm:prSet presAssocID="{6E9A493D-48B7-C947-9B1F-6C2ABA457486}" presName="rootText2" presStyleLbl="alignAcc1" presStyleIdx="0" presStyleCnt="0" custScaleY="112230" custLinFactNeighborX="87292" custLinFactNeighborY="1578">
        <dgm:presLayoutVars>
          <dgm:chPref val="3"/>
        </dgm:presLayoutVars>
      </dgm:prSet>
      <dgm:spPr/>
    </dgm:pt>
    <dgm:pt modelId="{AAC25716-5786-4E43-AEF7-978EA52D1E55}" type="pres">
      <dgm:prSet presAssocID="{6E9A493D-48B7-C947-9B1F-6C2ABA457486}" presName="topArc2" presStyleLbl="parChTrans1D1" presStyleIdx="4" presStyleCnt="6"/>
      <dgm:spPr/>
    </dgm:pt>
    <dgm:pt modelId="{6AEF8E68-B0F9-6542-BB7A-324FA3326005}" type="pres">
      <dgm:prSet presAssocID="{6E9A493D-48B7-C947-9B1F-6C2ABA457486}" presName="bottomArc2" presStyleLbl="parChTrans1D1" presStyleIdx="5" presStyleCnt="6"/>
      <dgm:spPr/>
    </dgm:pt>
    <dgm:pt modelId="{32D2AADD-90B7-7144-A3A3-E1ED57753AF2}" type="pres">
      <dgm:prSet presAssocID="{6E9A493D-48B7-C947-9B1F-6C2ABA457486}" presName="topConnNode2" presStyleLbl="node2" presStyleIdx="0" presStyleCnt="0"/>
      <dgm:spPr/>
    </dgm:pt>
    <dgm:pt modelId="{DD94DBF3-06B8-1447-8840-A809B138D8A8}" type="pres">
      <dgm:prSet presAssocID="{6E9A493D-48B7-C947-9B1F-6C2ABA457486}" presName="hierChild4" presStyleCnt="0"/>
      <dgm:spPr/>
    </dgm:pt>
    <dgm:pt modelId="{A729525B-5314-9E4F-A919-2E6BB26CC3D5}" type="pres">
      <dgm:prSet presAssocID="{6E9A493D-48B7-C947-9B1F-6C2ABA457486}" presName="hierChild5" presStyleCnt="0"/>
      <dgm:spPr/>
    </dgm:pt>
    <dgm:pt modelId="{6CDED17C-1D20-124B-8159-92D24AD97FAF}" type="pres">
      <dgm:prSet presAssocID="{F2DF2731-3529-E24A-AF54-BDFD5BDF0C70}" presName="hierChild3" presStyleCnt="0"/>
      <dgm:spPr/>
    </dgm:pt>
  </dgm:ptLst>
  <dgm:cxnLst>
    <dgm:cxn modelId="{078D8E00-EBEC-334D-9C8D-E68C481EBEB8}" type="presOf" srcId="{AB0BD7AA-32BC-1448-B14A-BBBA50416409}" destId="{AC41FF26-5891-6C48-9297-4A34E77DCF83}" srcOrd="1" destOrd="0" presId="urn:microsoft.com/office/officeart/2008/layout/HalfCircleOrganizationChart"/>
    <dgm:cxn modelId="{B3CD7B0F-1DFE-CF4A-A72B-2BFCEB6A9FD3}" srcId="{F2DF2731-3529-E24A-AF54-BDFD5BDF0C70}" destId="{AB0BD7AA-32BC-1448-B14A-BBBA50416409}" srcOrd="0" destOrd="0" parTransId="{773C4F36-1681-6143-A901-E7C3DA23D872}" sibTransId="{64C371D2-B815-CF49-8AB1-C59D8E8F2017}"/>
    <dgm:cxn modelId="{AF402C15-27A3-3645-8201-7AD9DB650B37}" type="presOf" srcId="{2A1B1DB2-8887-BB4D-BE79-D8AEA0BB4417}" destId="{02736F7C-FB18-2547-BD69-B4ECA147B307}" srcOrd="0" destOrd="0" presId="urn:microsoft.com/office/officeart/2008/layout/HalfCircleOrganizationChart"/>
    <dgm:cxn modelId="{C215F91F-027D-7C4D-94D6-42E8F541A1AA}" type="presOf" srcId="{F2DF2731-3529-E24A-AF54-BDFD5BDF0C70}" destId="{839DA46B-A092-9D45-BFEB-A7D259456A01}" srcOrd="0" destOrd="0" presId="urn:microsoft.com/office/officeart/2008/layout/HalfCircleOrganizationChart"/>
    <dgm:cxn modelId="{A68ECF2B-899A-B747-8164-4C9A5820D614}" type="presOf" srcId="{AB0BD7AA-32BC-1448-B14A-BBBA50416409}" destId="{BA140568-B40C-E640-9FB0-F1142F0E4572}" srcOrd="0" destOrd="0" presId="urn:microsoft.com/office/officeart/2008/layout/HalfCircleOrganizationChart"/>
    <dgm:cxn modelId="{41399E40-E7B6-7B42-9CBF-7925E5A25308}" type="presOf" srcId="{6E9A493D-48B7-C947-9B1F-6C2ABA457486}" destId="{44FEEC85-7613-CE49-B45E-6106656695D0}" srcOrd="0" destOrd="0" presId="urn:microsoft.com/office/officeart/2008/layout/HalfCircleOrganizationChart"/>
    <dgm:cxn modelId="{2BF4155D-6650-F74B-BF6A-409477F21394}" type="presOf" srcId="{773C4F36-1681-6143-A901-E7C3DA23D872}" destId="{32656ED4-C9CB-DB45-AC3F-39B5F9E0F4A9}" srcOrd="0" destOrd="0" presId="urn:microsoft.com/office/officeart/2008/layout/HalfCircleOrganizationChart"/>
    <dgm:cxn modelId="{8D4C846D-B1E4-4546-AE6F-03C58F05EB3F}" type="presOf" srcId="{F2DF2731-3529-E24A-AF54-BDFD5BDF0C70}" destId="{5083066D-7A98-A340-A72B-C9A48DC0C904}" srcOrd="1" destOrd="0" presId="urn:microsoft.com/office/officeart/2008/layout/HalfCircleOrganizationChart"/>
    <dgm:cxn modelId="{6598DFB7-D599-A141-A1EA-9BC5446DC84D}" srcId="{C165EB08-3789-484C-BADF-6FDD3885A0DF}" destId="{F2DF2731-3529-E24A-AF54-BDFD5BDF0C70}" srcOrd="0" destOrd="0" parTransId="{116CF1E8-DF22-D24E-82FC-CD4F96892D11}" sibTransId="{5FEA4793-A90B-5B4F-A4C7-22C177670822}"/>
    <dgm:cxn modelId="{17DF3BE5-2A0B-8740-BD61-AB4AC725EE97}" type="presOf" srcId="{6E9A493D-48B7-C947-9B1F-6C2ABA457486}" destId="{32D2AADD-90B7-7144-A3A3-E1ED57753AF2}" srcOrd="1" destOrd="0" presId="urn:microsoft.com/office/officeart/2008/layout/HalfCircleOrganizationChart"/>
    <dgm:cxn modelId="{424A61F4-C635-054C-AA87-8BFD04A19BA0}" type="presOf" srcId="{C165EB08-3789-484C-BADF-6FDD3885A0DF}" destId="{CAA30F5B-87B2-2E4A-85B0-A51200E8660C}" srcOrd="0" destOrd="0" presId="urn:microsoft.com/office/officeart/2008/layout/HalfCircleOrganizationChart"/>
    <dgm:cxn modelId="{72EA0DF8-FE87-3344-83CF-0E3AA211D61C}" srcId="{F2DF2731-3529-E24A-AF54-BDFD5BDF0C70}" destId="{6E9A493D-48B7-C947-9B1F-6C2ABA457486}" srcOrd="1" destOrd="0" parTransId="{2A1B1DB2-8887-BB4D-BE79-D8AEA0BB4417}" sibTransId="{FF20B476-91EC-CA4E-99CE-37E76C7C053B}"/>
    <dgm:cxn modelId="{B75D7BB1-B445-C441-8898-3A2F722C42C3}" type="presParOf" srcId="{CAA30F5B-87B2-2E4A-85B0-A51200E8660C}" destId="{EDCA254D-E1B3-EC4D-BF9B-25FB6B9628F4}" srcOrd="0" destOrd="0" presId="urn:microsoft.com/office/officeart/2008/layout/HalfCircleOrganizationChart"/>
    <dgm:cxn modelId="{511E75C3-1178-2344-968F-5304F10F9AFE}" type="presParOf" srcId="{EDCA254D-E1B3-EC4D-BF9B-25FB6B9628F4}" destId="{C4AE11DA-78B6-5D4A-9597-86A1BBACC637}" srcOrd="0" destOrd="0" presId="urn:microsoft.com/office/officeart/2008/layout/HalfCircleOrganizationChart"/>
    <dgm:cxn modelId="{F6B96DA4-EE02-FD4F-84BD-30BF9772E0E3}" type="presParOf" srcId="{C4AE11DA-78B6-5D4A-9597-86A1BBACC637}" destId="{839DA46B-A092-9D45-BFEB-A7D259456A01}" srcOrd="0" destOrd="0" presId="urn:microsoft.com/office/officeart/2008/layout/HalfCircleOrganizationChart"/>
    <dgm:cxn modelId="{01D1D98C-6E58-3E44-BF73-3B2A0DEB68A3}" type="presParOf" srcId="{C4AE11DA-78B6-5D4A-9597-86A1BBACC637}" destId="{B94BB1DF-3CBE-364A-97AD-EDC702076406}" srcOrd="1" destOrd="0" presId="urn:microsoft.com/office/officeart/2008/layout/HalfCircleOrganizationChart"/>
    <dgm:cxn modelId="{8EDD524B-2DBC-494B-A64A-7D6771A6D7F1}" type="presParOf" srcId="{C4AE11DA-78B6-5D4A-9597-86A1BBACC637}" destId="{9F555B13-D1EB-7D44-BBE8-2019E83B9E57}" srcOrd="2" destOrd="0" presId="urn:microsoft.com/office/officeart/2008/layout/HalfCircleOrganizationChart"/>
    <dgm:cxn modelId="{CB83968E-F9D4-7745-A2BB-BED9E0807877}" type="presParOf" srcId="{C4AE11DA-78B6-5D4A-9597-86A1BBACC637}" destId="{5083066D-7A98-A340-A72B-C9A48DC0C904}" srcOrd="3" destOrd="0" presId="urn:microsoft.com/office/officeart/2008/layout/HalfCircleOrganizationChart"/>
    <dgm:cxn modelId="{789AE9D1-1594-AE4F-BBA7-DAFC9DF275AA}" type="presParOf" srcId="{EDCA254D-E1B3-EC4D-BF9B-25FB6B9628F4}" destId="{A167355E-8C69-624C-A1C2-74FC2F20C316}" srcOrd="1" destOrd="0" presId="urn:microsoft.com/office/officeart/2008/layout/HalfCircleOrganizationChart"/>
    <dgm:cxn modelId="{D8994658-E715-BE4D-8C05-14A0490052F0}" type="presParOf" srcId="{A167355E-8C69-624C-A1C2-74FC2F20C316}" destId="{32656ED4-C9CB-DB45-AC3F-39B5F9E0F4A9}" srcOrd="0" destOrd="0" presId="urn:microsoft.com/office/officeart/2008/layout/HalfCircleOrganizationChart"/>
    <dgm:cxn modelId="{A9224E8D-4700-2C4C-A0E6-5C85DF5F313F}" type="presParOf" srcId="{A167355E-8C69-624C-A1C2-74FC2F20C316}" destId="{28D4BC28-2196-5249-842D-44615D06B0CE}" srcOrd="1" destOrd="0" presId="urn:microsoft.com/office/officeart/2008/layout/HalfCircleOrganizationChart"/>
    <dgm:cxn modelId="{368A3FB2-B9B1-8842-BD50-F5988D2CE071}" type="presParOf" srcId="{28D4BC28-2196-5249-842D-44615D06B0CE}" destId="{9D05F82C-43FA-E14F-9043-E5932281D22E}" srcOrd="0" destOrd="0" presId="urn:microsoft.com/office/officeart/2008/layout/HalfCircleOrganizationChart"/>
    <dgm:cxn modelId="{45A66EF9-6D7B-6847-A732-D45849B86A26}" type="presParOf" srcId="{9D05F82C-43FA-E14F-9043-E5932281D22E}" destId="{BA140568-B40C-E640-9FB0-F1142F0E4572}" srcOrd="0" destOrd="0" presId="urn:microsoft.com/office/officeart/2008/layout/HalfCircleOrganizationChart"/>
    <dgm:cxn modelId="{0CAFC237-6709-F94D-B495-FDD6404BF795}" type="presParOf" srcId="{9D05F82C-43FA-E14F-9043-E5932281D22E}" destId="{3DDC894F-DB58-A74A-976F-E17712A8FC1E}" srcOrd="1" destOrd="0" presId="urn:microsoft.com/office/officeart/2008/layout/HalfCircleOrganizationChart"/>
    <dgm:cxn modelId="{750B0E28-3B98-2746-A5AD-662742017328}" type="presParOf" srcId="{9D05F82C-43FA-E14F-9043-E5932281D22E}" destId="{A16704E8-47DF-9F4E-9FAB-78EF1220729B}" srcOrd="2" destOrd="0" presId="urn:microsoft.com/office/officeart/2008/layout/HalfCircleOrganizationChart"/>
    <dgm:cxn modelId="{A8BCFE00-3185-6447-9956-FB7C321EB469}" type="presParOf" srcId="{9D05F82C-43FA-E14F-9043-E5932281D22E}" destId="{AC41FF26-5891-6C48-9297-4A34E77DCF83}" srcOrd="3" destOrd="0" presId="urn:microsoft.com/office/officeart/2008/layout/HalfCircleOrganizationChart"/>
    <dgm:cxn modelId="{E8AEB8C0-B1F1-7A41-88F1-F701B8493BC5}" type="presParOf" srcId="{28D4BC28-2196-5249-842D-44615D06B0CE}" destId="{CFBCBA36-9613-5E45-A89E-8A3F3634A4F9}" srcOrd="1" destOrd="0" presId="urn:microsoft.com/office/officeart/2008/layout/HalfCircleOrganizationChart"/>
    <dgm:cxn modelId="{14B77E8D-EE7D-B645-9EFB-AC17E8DD2E62}" type="presParOf" srcId="{28D4BC28-2196-5249-842D-44615D06B0CE}" destId="{EB411639-88C5-EA48-8915-03A0E00554FA}" srcOrd="2" destOrd="0" presId="urn:microsoft.com/office/officeart/2008/layout/HalfCircleOrganizationChart"/>
    <dgm:cxn modelId="{4B75390E-201D-644B-A30E-8683D0027033}" type="presParOf" srcId="{A167355E-8C69-624C-A1C2-74FC2F20C316}" destId="{02736F7C-FB18-2547-BD69-B4ECA147B307}" srcOrd="2" destOrd="0" presId="urn:microsoft.com/office/officeart/2008/layout/HalfCircleOrganizationChart"/>
    <dgm:cxn modelId="{29AE1FEC-978F-9D4C-B182-9D7AFDCF92A4}" type="presParOf" srcId="{A167355E-8C69-624C-A1C2-74FC2F20C316}" destId="{006ABACD-CAE7-9745-B62A-EE1708A08EED}" srcOrd="3" destOrd="0" presId="urn:microsoft.com/office/officeart/2008/layout/HalfCircleOrganizationChart"/>
    <dgm:cxn modelId="{1F9107B7-DE53-2444-81A2-4A85D339FC10}" type="presParOf" srcId="{006ABACD-CAE7-9745-B62A-EE1708A08EED}" destId="{3C4F33C8-169E-0A4D-8E2B-2D34D2AB912D}" srcOrd="0" destOrd="0" presId="urn:microsoft.com/office/officeart/2008/layout/HalfCircleOrganizationChart"/>
    <dgm:cxn modelId="{5D63B27A-081E-604F-B4B7-4142D9A28868}" type="presParOf" srcId="{3C4F33C8-169E-0A4D-8E2B-2D34D2AB912D}" destId="{44FEEC85-7613-CE49-B45E-6106656695D0}" srcOrd="0" destOrd="0" presId="urn:microsoft.com/office/officeart/2008/layout/HalfCircleOrganizationChart"/>
    <dgm:cxn modelId="{FFF9B1EC-97AB-FA40-AC85-0E1A235BBD13}" type="presParOf" srcId="{3C4F33C8-169E-0A4D-8E2B-2D34D2AB912D}" destId="{AAC25716-5786-4E43-AEF7-978EA52D1E55}" srcOrd="1" destOrd="0" presId="urn:microsoft.com/office/officeart/2008/layout/HalfCircleOrganizationChart"/>
    <dgm:cxn modelId="{2EF92CED-3970-5743-9CB5-4281B0793814}" type="presParOf" srcId="{3C4F33C8-169E-0A4D-8E2B-2D34D2AB912D}" destId="{6AEF8E68-B0F9-6542-BB7A-324FA3326005}" srcOrd="2" destOrd="0" presId="urn:microsoft.com/office/officeart/2008/layout/HalfCircleOrganizationChart"/>
    <dgm:cxn modelId="{D089C01C-BF2A-C443-9AC1-325F1AEE7FB3}" type="presParOf" srcId="{3C4F33C8-169E-0A4D-8E2B-2D34D2AB912D}" destId="{32D2AADD-90B7-7144-A3A3-E1ED57753AF2}" srcOrd="3" destOrd="0" presId="urn:microsoft.com/office/officeart/2008/layout/HalfCircleOrganizationChart"/>
    <dgm:cxn modelId="{302D5C4F-912D-EA44-94EA-ADA304C59CC1}" type="presParOf" srcId="{006ABACD-CAE7-9745-B62A-EE1708A08EED}" destId="{DD94DBF3-06B8-1447-8840-A809B138D8A8}" srcOrd="1" destOrd="0" presId="urn:microsoft.com/office/officeart/2008/layout/HalfCircleOrganizationChart"/>
    <dgm:cxn modelId="{4AA0B08A-B011-A24E-8456-4FB781D6DCC6}" type="presParOf" srcId="{006ABACD-CAE7-9745-B62A-EE1708A08EED}" destId="{A729525B-5314-9E4F-A919-2E6BB26CC3D5}" srcOrd="2" destOrd="0" presId="urn:microsoft.com/office/officeart/2008/layout/HalfCircleOrganizationChart"/>
    <dgm:cxn modelId="{DB42BED8-FC20-DB44-A237-B49F4DEAD0CB}" type="presParOf" srcId="{EDCA254D-E1B3-EC4D-BF9B-25FB6B9628F4}" destId="{6CDED17C-1D20-124B-8159-92D24AD97FA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EF41BD-E496-E245-8D77-F1B56344CB44}" type="doc">
      <dgm:prSet loTypeId="urn:microsoft.com/office/officeart/2005/8/layout/hProcess4" loCatId="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3DFB7451-9E2E-8D4D-BABF-2E51F73EC266}">
      <dgm:prSet phldrT="[Text]"/>
      <dgm:spPr/>
      <dgm:t>
        <a:bodyPr/>
        <a:lstStyle/>
        <a:p>
          <a:r>
            <a:rPr lang="en-US" b="1" i="0">
              <a:latin typeface="+mn-lt"/>
              <a:ea typeface="Optima" charset="0"/>
              <a:cs typeface="Optima" charset="0"/>
            </a:rPr>
            <a:t>Molecular weight</a:t>
          </a:r>
          <a:endParaRPr lang="en-US" b="1" i="0" dirty="0">
            <a:latin typeface="+mn-lt"/>
            <a:ea typeface="Optima" charset="0"/>
            <a:cs typeface="Optima" charset="0"/>
          </a:endParaRPr>
        </a:p>
      </dgm:t>
    </dgm:pt>
    <dgm:pt modelId="{1DA5F031-123A-8046-B94E-8FFE87AB5119}" type="parTrans" cxnId="{B281E46A-45FE-AD4C-96F2-F78BB9954939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9F05E174-5B4D-6844-9EA1-6C4B44ED3ED6}" type="sibTrans" cxnId="{B281E46A-45FE-AD4C-96F2-F78BB9954939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7C4AA6BC-A1E5-A347-A5ED-AE593744A947}">
      <dgm:prSet phldrT="[Text]" custT="1"/>
      <dgm:spPr/>
      <dgm:t>
        <a:bodyPr/>
        <a:lstStyle/>
        <a:p>
          <a:r>
            <a:rPr lang="en-US" sz="2400" b="1" i="0" dirty="0">
              <a:latin typeface="+mn-lt"/>
              <a:ea typeface="Optima" charset="0"/>
              <a:cs typeface="Optima" charset="0"/>
            </a:rPr>
            <a:t>Large molecular weight drugs are difficult to be excreted than small molecular weight especially by glomerular filtration. </a:t>
          </a:r>
        </a:p>
      </dgm:t>
    </dgm:pt>
    <dgm:pt modelId="{81567D17-385E-574C-BCBE-173286621A37}" type="parTrans" cxnId="{C664C322-F8DF-6B47-854E-075E44FDBE90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AD689A5E-EDF4-2A44-A2A4-A43CC2911DD3}" type="sibTrans" cxnId="{C664C322-F8DF-6B47-854E-075E44FDBE90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CD7AB360-6824-6B43-B9F0-933E24DBAA50}">
      <dgm:prSet phldrT="[Text]"/>
      <dgm:spPr/>
      <dgm:t>
        <a:bodyPr/>
        <a:lstStyle/>
        <a:p>
          <a:r>
            <a:rPr lang="en-US" b="1" i="0">
              <a:latin typeface="+mn-lt"/>
              <a:ea typeface="Optima" charset="0"/>
              <a:cs typeface="Optima" charset="0"/>
            </a:rPr>
            <a:t>Lipid solubility</a:t>
          </a:r>
          <a:endParaRPr lang="en-US" b="1" i="0" dirty="0">
            <a:latin typeface="+mn-lt"/>
            <a:ea typeface="Optima" charset="0"/>
            <a:cs typeface="Optima" charset="0"/>
          </a:endParaRPr>
        </a:p>
      </dgm:t>
    </dgm:pt>
    <dgm:pt modelId="{40A65F59-4B6B-7F40-99D5-7BB6C7764E95}" type="parTrans" cxnId="{68B0CD91-C739-514D-96FB-AEFA73D34743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2152508A-EB22-A14D-B5FC-514BE866C676}" type="sibTrans" cxnId="{68B0CD91-C739-514D-96FB-AEFA73D34743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9E5EAD9C-CB6F-194E-9F4D-53BB6C46FD43}">
      <dgm:prSet phldrT="[Text]" custT="1"/>
      <dgm:spPr/>
      <dgm:t>
        <a:bodyPr/>
        <a:lstStyle/>
        <a:p>
          <a:r>
            <a:rPr lang="en-US" sz="2400" b="1" i="0" dirty="0">
              <a:latin typeface="+mn-lt"/>
              <a:ea typeface="Optima" charset="0"/>
              <a:cs typeface="Optima" charset="0"/>
            </a:rPr>
            <a:t>Urinary excretion is inversely related to </a:t>
          </a:r>
          <a:r>
            <a:rPr lang="en-US" sz="2400" b="1" i="0" dirty="0" err="1">
              <a:latin typeface="+mn-lt"/>
              <a:ea typeface="Optima" charset="0"/>
              <a:cs typeface="Optima" charset="0"/>
            </a:rPr>
            <a:t>lipophilicity</a:t>
          </a:r>
          <a:r>
            <a:rPr lang="en-US" sz="2400" b="1" i="0" dirty="0">
              <a:latin typeface="+mn-lt"/>
              <a:ea typeface="Optima" charset="0"/>
              <a:cs typeface="Optima" charset="0"/>
            </a:rPr>
            <a:t>. </a:t>
          </a:r>
        </a:p>
      </dgm:t>
    </dgm:pt>
    <dgm:pt modelId="{31C39D62-2220-4E48-BCF3-84667D22C485}" type="parTrans" cxnId="{56A90CEC-5E04-1647-BB25-9420025D03F8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8F88B105-4A5F-AB42-B5B5-085306B13501}" type="sibTrans" cxnId="{56A90CEC-5E04-1647-BB25-9420025D03F8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BBF01C9E-686B-F746-8302-8F9869C40F03}">
      <dgm:prSet phldrT="[Text]"/>
      <dgm:spPr/>
      <dgm:t>
        <a:bodyPr/>
        <a:lstStyle/>
        <a:p>
          <a:r>
            <a:rPr lang="en-US" b="1" i="0" dirty="0">
              <a:latin typeface="+mn-lt"/>
              <a:ea typeface="Optima" charset="0"/>
              <a:cs typeface="Optima" charset="0"/>
            </a:rPr>
            <a:t>Degree of ionization</a:t>
          </a:r>
        </a:p>
      </dgm:t>
    </dgm:pt>
    <dgm:pt modelId="{891764BB-384C-0944-A7D4-C96391B723F2}" type="parTrans" cxnId="{54DD6BB8-BCC9-F840-ACC1-5772FA26BBEB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DA8BFDB4-1404-124B-AEB2-B252F2DE329C}" type="sibTrans" cxnId="{54DD6BB8-BCC9-F840-ACC1-5772FA26BBEB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60F5217C-9792-B242-92D0-90497FA20A9B}">
      <dgm:prSet phldrT="[Text]" custT="1"/>
      <dgm:spPr/>
      <dgm:t>
        <a:bodyPr/>
        <a:lstStyle/>
        <a:p>
          <a:r>
            <a:rPr lang="en-US" sz="2400" b="1" i="0" dirty="0">
              <a:latin typeface="+mn-lt"/>
              <a:ea typeface="Optima" charset="0"/>
              <a:cs typeface="Optima" charset="0"/>
            </a:rPr>
            <a:t>Increased ionization of drug increases its water solubility and thus enhances its renal excretion. </a:t>
          </a:r>
        </a:p>
      </dgm:t>
    </dgm:pt>
    <dgm:pt modelId="{3FADF4AA-4DF8-7742-A2B7-8137B049BA72}" type="parTrans" cxnId="{F893B4D5-3E48-4A4B-B213-24606C2581BE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17FBD531-9167-3943-9D59-5D1DDE424CE8}" type="sibTrans" cxnId="{F893B4D5-3E48-4A4B-B213-24606C2581BE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8966CAC6-B51E-DC4C-A829-FDD03825D7FE}">
      <dgm:prSet/>
      <dgm:spPr/>
      <dgm:t>
        <a:bodyPr/>
        <a:lstStyle/>
        <a:p>
          <a:r>
            <a:rPr lang="en-US" b="1" i="0">
              <a:latin typeface="+mn-lt"/>
              <a:ea typeface="Optima" charset="0"/>
              <a:cs typeface="Optima" charset="0"/>
            </a:rPr>
            <a:t>Volume of distribution</a:t>
          </a:r>
          <a:endParaRPr lang="en-US" b="1" i="0" dirty="0">
            <a:latin typeface="+mn-lt"/>
            <a:ea typeface="Optima" charset="0"/>
            <a:cs typeface="Optima" charset="0"/>
          </a:endParaRPr>
        </a:p>
      </dgm:t>
    </dgm:pt>
    <dgm:pt modelId="{1C4132AE-E4EF-BB46-85F2-4C0D09D4FB04}" type="parTrans" cxnId="{3016C443-3051-3744-9FCA-E6E898B49441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4D130FEA-7179-C442-AC90-9FF37F3CA637}" type="sibTrans" cxnId="{3016C443-3051-3744-9FCA-E6E898B49441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7688CFCA-8004-DC40-939C-668EE9A9CE3A}">
      <dgm:prSet custT="1"/>
      <dgm:spPr/>
      <dgm:t>
        <a:bodyPr/>
        <a:lstStyle/>
        <a:p>
          <a:r>
            <a:rPr lang="en-US" sz="2400" b="1" i="0" dirty="0">
              <a:latin typeface="+mn-lt"/>
              <a:ea typeface="Optima" charset="0"/>
              <a:cs typeface="Optima" charset="0"/>
            </a:rPr>
            <a:t>Increase lipid solubility increases volume of distribution of a drug and decreases renal excretion.</a:t>
          </a:r>
        </a:p>
      </dgm:t>
    </dgm:pt>
    <dgm:pt modelId="{3D74B927-01C7-104F-B40D-2DC4A9256867}" type="parTrans" cxnId="{904B014C-DA96-C240-BEF0-AA1581FA47EC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F8E4385B-8D41-7340-8FAC-A48A94CB09EB}" type="sibTrans" cxnId="{904B014C-DA96-C240-BEF0-AA1581FA47EC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A2AE9B73-A8BA-5242-A090-540581B491E7}">
      <dgm:prSet custT="1"/>
      <dgm:spPr/>
      <dgm:t>
        <a:bodyPr/>
        <a:lstStyle/>
        <a:p>
          <a:r>
            <a:rPr lang="en-US" sz="2400" b="1" i="0" dirty="0">
              <a:latin typeface="+mn-lt"/>
              <a:ea typeface="Optima" charset="0"/>
              <a:cs typeface="Optima" charset="0"/>
            </a:rPr>
            <a:t>Polar or water soluble drugs such as Aminoglycosides and </a:t>
          </a:r>
          <a:r>
            <a:rPr lang="en-US" sz="2400" b="1" i="0" dirty="0" err="1">
              <a:latin typeface="+mn-lt"/>
              <a:ea typeface="Optima" charset="0"/>
              <a:cs typeface="Optima" charset="0"/>
            </a:rPr>
            <a:t>Tubocurarine</a:t>
          </a:r>
          <a:r>
            <a:rPr lang="en-US" sz="2400" b="1" i="0" dirty="0">
              <a:latin typeface="+mn-lt"/>
              <a:ea typeface="Optima" charset="0"/>
              <a:cs typeface="Optima" charset="0"/>
            </a:rPr>
            <a:t> are easily filtered. </a:t>
          </a:r>
        </a:p>
      </dgm:t>
    </dgm:pt>
    <dgm:pt modelId="{AAC313EE-6BD8-464E-B587-BA4CE312FF17}" type="parTrans" cxnId="{EE13DD57-AE5D-7940-9EE5-23BF89B024FD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9BEB642C-4309-FD4A-A702-270129EFFB0F}" type="sibTrans" cxnId="{EE13DD57-AE5D-7940-9EE5-23BF89B024FD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898742B0-F924-0F41-9A22-60C07AF9184D}">
      <dgm:prSet/>
      <dgm:spPr/>
      <dgm:t>
        <a:bodyPr/>
        <a:lstStyle/>
        <a:p>
          <a:r>
            <a:rPr lang="en-US" b="1" i="0" dirty="0">
              <a:latin typeface="+mn-lt"/>
              <a:ea typeface="Optima" charset="0"/>
              <a:cs typeface="Optima" charset="0"/>
            </a:rPr>
            <a:t>Binding characteristics of drugs</a:t>
          </a:r>
        </a:p>
      </dgm:t>
    </dgm:pt>
    <dgm:pt modelId="{B4E77D60-BC81-D74A-BF15-33E5DE9952F7}" type="parTrans" cxnId="{640EA033-0E50-DB45-9B68-8D28FA891AC5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7D6CD25D-F25D-0047-8E0A-4F339FFEFD3B}" type="sibTrans" cxnId="{640EA033-0E50-DB45-9B68-8D28FA891AC5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E28B6E36-A8C6-4D42-8958-545F03B2700A}">
      <dgm:prSet custT="1"/>
      <dgm:spPr/>
      <dgm:t>
        <a:bodyPr/>
        <a:lstStyle/>
        <a:p>
          <a:r>
            <a:rPr lang="en-US" sz="2400" b="1" i="0" dirty="0">
              <a:latin typeface="+mn-lt"/>
              <a:ea typeface="Optima" charset="0"/>
              <a:cs typeface="Optima" charset="0"/>
            </a:rPr>
            <a:t>Renal clearance is inversely related to volume of distribution of drugs. </a:t>
          </a:r>
        </a:p>
      </dgm:t>
    </dgm:pt>
    <dgm:pt modelId="{CC9A7851-94FC-C849-BD40-5C569A9495FD}" type="parTrans" cxnId="{1D9AC53D-949A-1144-B472-AB2A4B4CB96E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8EE4A4F6-56C4-684E-B511-0B592D4B9BE6}" type="sibTrans" cxnId="{1D9AC53D-949A-1144-B472-AB2A4B4CB96E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1E713762-984B-B642-9A48-44EB89ED5D22}">
      <dgm:prSet custT="1"/>
      <dgm:spPr/>
      <dgm:t>
        <a:bodyPr/>
        <a:lstStyle/>
        <a:p>
          <a:r>
            <a:rPr lang="en-US" sz="2400" b="1" i="0" dirty="0">
              <a:latin typeface="+mn-lt"/>
              <a:ea typeface="Optima" charset="0"/>
              <a:cs typeface="Optima" charset="0"/>
            </a:rPr>
            <a:t>Drugs with large volume of distribution are poorly excreted in urine. </a:t>
          </a:r>
        </a:p>
      </dgm:t>
    </dgm:pt>
    <dgm:pt modelId="{AE212553-CBB7-FE46-BCAB-3222545A7EE5}" type="parTrans" cxnId="{0FB62495-821A-2B42-AA28-D4E8ED895743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1AECDE7A-4147-B14F-875E-AF9276456EC4}" type="sibTrans" cxnId="{0FB62495-821A-2B42-AA28-D4E8ED895743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C90D9363-F505-0142-B927-FC0CF515DCFF}">
      <dgm:prSet custT="1"/>
      <dgm:spPr/>
      <dgm:t>
        <a:bodyPr/>
        <a:lstStyle/>
        <a:p>
          <a:r>
            <a:rPr lang="en-US" sz="2400" b="1" i="0" dirty="0">
              <a:latin typeface="+mn-lt"/>
              <a:ea typeface="Optima" charset="0"/>
              <a:cs typeface="Optima" charset="0"/>
            </a:rPr>
            <a:t>Drugs restricted to blood (low volume of distribution) have higher renal excretion rates.</a:t>
          </a:r>
        </a:p>
      </dgm:t>
    </dgm:pt>
    <dgm:pt modelId="{A5D78B54-83C9-C249-A783-906CB695EDF4}" type="parTrans" cxnId="{C48BC3AE-00F0-704E-A57D-659AE0E926A6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14CD7F8F-DF07-AA44-BB1B-4441ABB78F0E}" type="sibTrans" cxnId="{C48BC3AE-00F0-704E-A57D-659AE0E926A6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A8ACF300-F73E-FD47-AFFB-7E3BA37CA431}">
      <dgm:prSet custT="1"/>
      <dgm:spPr/>
      <dgm:t>
        <a:bodyPr/>
        <a:lstStyle/>
        <a:p>
          <a:r>
            <a:rPr lang="en-US" sz="2400" b="1" i="0" dirty="0">
              <a:latin typeface="+mn-lt"/>
              <a:ea typeface="Optima" charset="0"/>
              <a:cs typeface="Optima" charset="0"/>
            </a:rPr>
            <a:t>Drugs that are bound to plasma proteins behave as macromolecules and cannot be filtered through glomerulus. </a:t>
          </a:r>
        </a:p>
      </dgm:t>
    </dgm:pt>
    <dgm:pt modelId="{B37E55B4-785B-4B40-B48A-6C0790E79861}" type="parTrans" cxnId="{FB9F12C0-43A3-1B44-9FD5-6A4E1E69F5D3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4934DCDB-6335-C24E-B06A-402B1DFBCDB9}" type="sibTrans" cxnId="{FB9F12C0-43A3-1B44-9FD5-6A4E1E69F5D3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39604281-97AF-DE46-A948-11C04D769F0F}">
      <dgm:prSet custT="1"/>
      <dgm:spPr/>
      <dgm:t>
        <a:bodyPr/>
        <a:lstStyle/>
        <a:p>
          <a:r>
            <a:rPr lang="en-US" sz="2400" b="1" i="0" dirty="0">
              <a:latin typeface="+mn-lt"/>
              <a:ea typeface="Optima" charset="0"/>
              <a:cs typeface="Optima" charset="0"/>
            </a:rPr>
            <a:t>Only unbound form of drug (free form) appears in glomerular filtrate. </a:t>
          </a:r>
        </a:p>
      </dgm:t>
    </dgm:pt>
    <dgm:pt modelId="{6D11E3D1-1B4D-2242-83D4-60741C92D257}" type="parTrans" cxnId="{369734E0-2A9C-EC47-AABD-6F311C60CF48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153B6C87-C3F0-C04D-A0B1-16B16EC88D56}" type="sibTrans" cxnId="{369734E0-2A9C-EC47-AABD-6F311C60CF48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E6006D24-18D6-7E4B-AE3A-864FEBCE83A5}">
      <dgm:prSet custT="1"/>
      <dgm:spPr/>
      <dgm:t>
        <a:bodyPr/>
        <a:lstStyle/>
        <a:p>
          <a:r>
            <a:rPr lang="en-US" sz="2400" b="1" i="0" dirty="0">
              <a:latin typeface="+mn-lt"/>
              <a:ea typeface="Optima" charset="0"/>
              <a:cs typeface="Optima" charset="0"/>
            </a:rPr>
            <a:t>Protein bound drugs have longer half lives.</a:t>
          </a:r>
        </a:p>
      </dgm:t>
    </dgm:pt>
    <dgm:pt modelId="{35055AA5-9D77-3E44-B28A-B1E1B9DEC8DA}" type="parTrans" cxnId="{AA7F028A-43F3-5C4A-B744-0E0DC8D37E56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04686D28-5B30-7E41-BBF9-D3F498E0EF1B}" type="sibTrans" cxnId="{AA7F028A-43F3-5C4A-B744-0E0DC8D37E56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EBB3639C-CD2A-EA45-83FE-5CC8399C6A1E}" type="pres">
      <dgm:prSet presAssocID="{00EF41BD-E496-E245-8D77-F1B56344CB44}" presName="Name0" presStyleCnt="0">
        <dgm:presLayoutVars>
          <dgm:dir/>
          <dgm:animLvl val="lvl"/>
          <dgm:resizeHandles val="exact"/>
        </dgm:presLayoutVars>
      </dgm:prSet>
      <dgm:spPr/>
    </dgm:pt>
    <dgm:pt modelId="{FA92E96D-6BF0-F740-82B2-653ECFF24603}" type="pres">
      <dgm:prSet presAssocID="{00EF41BD-E496-E245-8D77-F1B56344CB44}" presName="tSp" presStyleCnt="0"/>
      <dgm:spPr/>
    </dgm:pt>
    <dgm:pt modelId="{AE826DBF-96FC-FB4E-9BB0-3E28DD49DD2A}" type="pres">
      <dgm:prSet presAssocID="{00EF41BD-E496-E245-8D77-F1B56344CB44}" presName="bSp" presStyleCnt="0"/>
      <dgm:spPr/>
    </dgm:pt>
    <dgm:pt modelId="{1392BB7C-F901-B346-BC3B-8986879FB9E0}" type="pres">
      <dgm:prSet presAssocID="{00EF41BD-E496-E245-8D77-F1B56344CB44}" presName="process" presStyleCnt="0"/>
      <dgm:spPr/>
    </dgm:pt>
    <dgm:pt modelId="{F1552EB8-982C-0347-B90A-35A39A8B585B}" type="pres">
      <dgm:prSet presAssocID="{3DFB7451-9E2E-8D4D-BABF-2E51F73EC266}" presName="composite1" presStyleCnt="0"/>
      <dgm:spPr/>
    </dgm:pt>
    <dgm:pt modelId="{634B7A10-D24C-E44E-A926-10C19EA1E244}" type="pres">
      <dgm:prSet presAssocID="{3DFB7451-9E2E-8D4D-BABF-2E51F73EC266}" presName="dummyNode1" presStyleLbl="node1" presStyleIdx="0" presStyleCnt="5"/>
      <dgm:spPr/>
    </dgm:pt>
    <dgm:pt modelId="{273F8FDF-D075-4241-BFBC-312A7FF6D005}" type="pres">
      <dgm:prSet presAssocID="{3DFB7451-9E2E-8D4D-BABF-2E51F73EC266}" presName="childNode1" presStyleLbl="bgAcc1" presStyleIdx="0" presStyleCnt="5">
        <dgm:presLayoutVars>
          <dgm:bulletEnabled val="1"/>
        </dgm:presLayoutVars>
      </dgm:prSet>
      <dgm:spPr/>
    </dgm:pt>
    <dgm:pt modelId="{77B659B7-4F53-BB41-AE59-338C20A074F3}" type="pres">
      <dgm:prSet presAssocID="{3DFB7451-9E2E-8D4D-BABF-2E51F73EC266}" presName="childNode1tx" presStyleLbl="bgAcc1" presStyleIdx="0" presStyleCnt="5">
        <dgm:presLayoutVars>
          <dgm:bulletEnabled val="1"/>
        </dgm:presLayoutVars>
      </dgm:prSet>
      <dgm:spPr/>
    </dgm:pt>
    <dgm:pt modelId="{66B122D2-D580-E349-AE2C-3118CFF803F1}" type="pres">
      <dgm:prSet presAssocID="{3DFB7451-9E2E-8D4D-BABF-2E51F73EC266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FE0F344E-8BBD-4A45-BA4B-FE74EC28E045}" type="pres">
      <dgm:prSet presAssocID="{3DFB7451-9E2E-8D4D-BABF-2E51F73EC266}" presName="connSite1" presStyleCnt="0"/>
      <dgm:spPr/>
    </dgm:pt>
    <dgm:pt modelId="{4B9CBB12-6414-D544-98F8-4D6528AE7281}" type="pres">
      <dgm:prSet presAssocID="{9F05E174-5B4D-6844-9EA1-6C4B44ED3ED6}" presName="Name9" presStyleLbl="sibTrans2D1" presStyleIdx="0" presStyleCnt="4" custLinFactNeighborX="1561" custLinFactNeighborY="-12589"/>
      <dgm:spPr/>
    </dgm:pt>
    <dgm:pt modelId="{BB50CD7D-0DA6-404E-B9A2-6ABE4280B6DA}" type="pres">
      <dgm:prSet presAssocID="{CD7AB360-6824-6B43-B9F0-933E24DBAA50}" presName="composite2" presStyleCnt="0"/>
      <dgm:spPr/>
    </dgm:pt>
    <dgm:pt modelId="{CACDEC1C-DF68-614D-A6C4-410686DDC4E7}" type="pres">
      <dgm:prSet presAssocID="{CD7AB360-6824-6B43-B9F0-933E24DBAA50}" presName="dummyNode2" presStyleLbl="node1" presStyleIdx="0" presStyleCnt="5"/>
      <dgm:spPr/>
    </dgm:pt>
    <dgm:pt modelId="{2D128BA9-2FE2-944B-BD69-8E316CAB5291}" type="pres">
      <dgm:prSet presAssocID="{CD7AB360-6824-6B43-B9F0-933E24DBAA50}" presName="childNode2" presStyleLbl="bgAcc1" presStyleIdx="1" presStyleCnt="5" custScaleX="110441" custScaleY="132470" custLinFactNeighborX="670" custLinFactNeighborY="3247">
        <dgm:presLayoutVars>
          <dgm:bulletEnabled val="1"/>
        </dgm:presLayoutVars>
      </dgm:prSet>
      <dgm:spPr/>
    </dgm:pt>
    <dgm:pt modelId="{F8FF2632-AED1-BB4B-8309-5C9C206C1DD5}" type="pres">
      <dgm:prSet presAssocID="{CD7AB360-6824-6B43-B9F0-933E24DBAA50}" presName="childNode2tx" presStyleLbl="bgAcc1" presStyleIdx="1" presStyleCnt="5">
        <dgm:presLayoutVars>
          <dgm:bulletEnabled val="1"/>
        </dgm:presLayoutVars>
      </dgm:prSet>
      <dgm:spPr/>
    </dgm:pt>
    <dgm:pt modelId="{6383BD89-C070-944E-BAAF-2EC183CFC505}" type="pres">
      <dgm:prSet presAssocID="{CD7AB360-6824-6B43-B9F0-933E24DBAA50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5212169F-606C-A04A-BBDB-7004540B6F30}" type="pres">
      <dgm:prSet presAssocID="{CD7AB360-6824-6B43-B9F0-933E24DBAA50}" presName="connSite2" presStyleCnt="0"/>
      <dgm:spPr/>
    </dgm:pt>
    <dgm:pt modelId="{53EA7A5A-80C7-9C46-B1F3-1AF154ED6298}" type="pres">
      <dgm:prSet presAssocID="{2152508A-EB22-A14D-B5FC-514BE866C676}" presName="Name18" presStyleLbl="sibTrans2D1" presStyleIdx="1" presStyleCnt="4" custAng="371563" custLinFactNeighborX="-799" custLinFactNeighborY="7872"/>
      <dgm:spPr/>
    </dgm:pt>
    <dgm:pt modelId="{AF7ED218-7E9F-DD4D-A805-101B6E946B01}" type="pres">
      <dgm:prSet presAssocID="{BBF01C9E-686B-F746-8302-8F9869C40F03}" presName="composite1" presStyleCnt="0"/>
      <dgm:spPr/>
    </dgm:pt>
    <dgm:pt modelId="{DAB2010C-5B86-144E-83E0-78961591CA38}" type="pres">
      <dgm:prSet presAssocID="{BBF01C9E-686B-F746-8302-8F9869C40F03}" presName="dummyNode1" presStyleLbl="node1" presStyleIdx="1" presStyleCnt="5"/>
      <dgm:spPr/>
    </dgm:pt>
    <dgm:pt modelId="{B724B78B-BDC8-C842-BE27-7B6CE300D2E6}" type="pres">
      <dgm:prSet presAssocID="{BBF01C9E-686B-F746-8302-8F9869C40F03}" presName="childNode1" presStyleLbl="bgAcc1" presStyleIdx="2" presStyleCnt="5" custScaleX="117200" custScaleY="119318">
        <dgm:presLayoutVars>
          <dgm:bulletEnabled val="1"/>
        </dgm:presLayoutVars>
      </dgm:prSet>
      <dgm:spPr/>
    </dgm:pt>
    <dgm:pt modelId="{1CB760D7-54A1-EA41-A2B6-CDBC8CBD7994}" type="pres">
      <dgm:prSet presAssocID="{BBF01C9E-686B-F746-8302-8F9869C40F03}" presName="childNode1tx" presStyleLbl="bgAcc1" presStyleIdx="2" presStyleCnt="5">
        <dgm:presLayoutVars>
          <dgm:bulletEnabled val="1"/>
        </dgm:presLayoutVars>
      </dgm:prSet>
      <dgm:spPr/>
    </dgm:pt>
    <dgm:pt modelId="{ADAAC411-0839-D349-8739-713EED070A2B}" type="pres">
      <dgm:prSet presAssocID="{BBF01C9E-686B-F746-8302-8F9869C40F03}" presName="parentNode1" presStyleLbl="node1" presStyleIdx="2" presStyleCnt="5" custLinFactNeighborX="737" custLinFactNeighborY="34074">
        <dgm:presLayoutVars>
          <dgm:chMax val="1"/>
          <dgm:bulletEnabled val="1"/>
        </dgm:presLayoutVars>
      </dgm:prSet>
      <dgm:spPr/>
    </dgm:pt>
    <dgm:pt modelId="{E98D9AC8-6EDD-924B-8A9D-0AD26CFFE0A7}" type="pres">
      <dgm:prSet presAssocID="{BBF01C9E-686B-F746-8302-8F9869C40F03}" presName="connSite1" presStyleCnt="0"/>
      <dgm:spPr/>
    </dgm:pt>
    <dgm:pt modelId="{C7F3925F-F181-6D48-94B9-854670E2D2AF}" type="pres">
      <dgm:prSet presAssocID="{DA8BFDB4-1404-124B-AEB2-B252F2DE329C}" presName="Name9" presStyleLbl="sibTrans2D1" presStyleIdx="2" presStyleCnt="4" custAng="0" custLinFactNeighborX="-1034" custLinFactNeighborY="-2550"/>
      <dgm:spPr/>
    </dgm:pt>
    <dgm:pt modelId="{62C9F6D7-30D0-B449-95B4-AD3E992577F5}" type="pres">
      <dgm:prSet presAssocID="{8966CAC6-B51E-DC4C-A829-FDD03825D7FE}" presName="composite2" presStyleCnt="0"/>
      <dgm:spPr/>
    </dgm:pt>
    <dgm:pt modelId="{00A2EEEF-D636-0742-8CBA-0F288634C1B4}" type="pres">
      <dgm:prSet presAssocID="{8966CAC6-B51E-DC4C-A829-FDD03825D7FE}" presName="dummyNode2" presStyleLbl="node1" presStyleIdx="2" presStyleCnt="5"/>
      <dgm:spPr/>
    </dgm:pt>
    <dgm:pt modelId="{83A5CF58-A21D-014B-B3F6-E3D0338DD1C9}" type="pres">
      <dgm:prSet presAssocID="{8966CAC6-B51E-DC4C-A829-FDD03825D7FE}" presName="childNode2" presStyleLbl="bgAcc1" presStyleIdx="3" presStyleCnt="5" custScaleX="117116" custScaleY="151037" custLinFactNeighborY="12848">
        <dgm:presLayoutVars>
          <dgm:bulletEnabled val="1"/>
        </dgm:presLayoutVars>
      </dgm:prSet>
      <dgm:spPr/>
    </dgm:pt>
    <dgm:pt modelId="{05A44E82-1561-9745-972A-B8897C33D234}" type="pres">
      <dgm:prSet presAssocID="{8966CAC6-B51E-DC4C-A829-FDD03825D7FE}" presName="childNode2tx" presStyleLbl="bgAcc1" presStyleIdx="3" presStyleCnt="5">
        <dgm:presLayoutVars>
          <dgm:bulletEnabled val="1"/>
        </dgm:presLayoutVars>
      </dgm:prSet>
      <dgm:spPr/>
    </dgm:pt>
    <dgm:pt modelId="{9CAEC0E1-CD75-8B4B-AA65-3E82FC757E36}" type="pres">
      <dgm:prSet presAssocID="{8966CAC6-B51E-DC4C-A829-FDD03825D7FE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825B2CE4-ABA5-104E-A6D0-50A4564D69D1}" type="pres">
      <dgm:prSet presAssocID="{8966CAC6-B51E-DC4C-A829-FDD03825D7FE}" presName="connSite2" presStyleCnt="0"/>
      <dgm:spPr/>
    </dgm:pt>
    <dgm:pt modelId="{999B2F1B-6CBB-9A4D-B1C2-9ED316871F1E}" type="pres">
      <dgm:prSet presAssocID="{4D130FEA-7179-C442-AC90-9FF37F3CA637}" presName="Name18" presStyleLbl="sibTrans2D1" presStyleIdx="3" presStyleCnt="4" custAng="0" custLinFactNeighborX="3686" custLinFactNeighborY="944"/>
      <dgm:spPr/>
    </dgm:pt>
    <dgm:pt modelId="{FE9B9A18-5CAD-7A4F-BED2-6C36141FA4AD}" type="pres">
      <dgm:prSet presAssocID="{898742B0-F924-0F41-9A22-60C07AF9184D}" presName="composite1" presStyleCnt="0"/>
      <dgm:spPr/>
    </dgm:pt>
    <dgm:pt modelId="{D06728C6-9DE0-7C44-ABB6-EA77A549D761}" type="pres">
      <dgm:prSet presAssocID="{898742B0-F924-0F41-9A22-60C07AF9184D}" presName="dummyNode1" presStyleLbl="node1" presStyleIdx="3" presStyleCnt="5"/>
      <dgm:spPr/>
    </dgm:pt>
    <dgm:pt modelId="{14681E5C-13E8-0745-809A-12D94173FA04}" type="pres">
      <dgm:prSet presAssocID="{898742B0-F924-0F41-9A22-60C07AF9184D}" presName="childNode1" presStyleLbl="bgAcc1" presStyleIdx="4" presStyleCnt="5" custScaleY="152171" custLinFactNeighborY="-11366">
        <dgm:presLayoutVars>
          <dgm:bulletEnabled val="1"/>
        </dgm:presLayoutVars>
      </dgm:prSet>
      <dgm:spPr/>
    </dgm:pt>
    <dgm:pt modelId="{BCA8DEDE-F73A-604F-BCE5-6F2C43BAC5CC}" type="pres">
      <dgm:prSet presAssocID="{898742B0-F924-0F41-9A22-60C07AF9184D}" presName="childNode1tx" presStyleLbl="bgAcc1" presStyleIdx="4" presStyleCnt="5">
        <dgm:presLayoutVars>
          <dgm:bulletEnabled val="1"/>
        </dgm:presLayoutVars>
      </dgm:prSet>
      <dgm:spPr/>
    </dgm:pt>
    <dgm:pt modelId="{CA2308DE-85F6-3D42-8BB7-A31EA4DC2C6F}" type="pres">
      <dgm:prSet presAssocID="{898742B0-F924-0F41-9A22-60C07AF9184D}" presName="parentNode1" presStyleLbl="node1" presStyleIdx="4" presStyleCnt="5" custLinFactNeighborX="80" custLinFactNeighborY="63002">
        <dgm:presLayoutVars>
          <dgm:chMax val="1"/>
          <dgm:bulletEnabled val="1"/>
        </dgm:presLayoutVars>
      </dgm:prSet>
      <dgm:spPr/>
    </dgm:pt>
    <dgm:pt modelId="{F7B7B6DB-226D-9140-A47C-14A7A339D0FF}" type="pres">
      <dgm:prSet presAssocID="{898742B0-F924-0F41-9A22-60C07AF9184D}" presName="connSite1" presStyleCnt="0"/>
      <dgm:spPr/>
    </dgm:pt>
  </dgm:ptLst>
  <dgm:cxnLst>
    <dgm:cxn modelId="{CB72B200-9365-3F4A-9489-D5BBB07E6D4B}" type="presOf" srcId="{E6006D24-18D6-7E4B-AE3A-864FEBCE83A5}" destId="{14681E5C-13E8-0745-809A-12D94173FA04}" srcOrd="0" destOrd="2" presId="urn:microsoft.com/office/officeart/2005/8/layout/hProcess4"/>
    <dgm:cxn modelId="{3BF42401-19AC-F846-8ED6-98B555BFE323}" type="presOf" srcId="{BBF01C9E-686B-F746-8302-8F9869C40F03}" destId="{ADAAC411-0839-D349-8739-713EED070A2B}" srcOrd="0" destOrd="0" presId="urn:microsoft.com/office/officeart/2005/8/layout/hProcess4"/>
    <dgm:cxn modelId="{88583521-C95A-8E43-BF01-E241E1510F36}" type="presOf" srcId="{898742B0-F924-0F41-9A22-60C07AF9184D}" destId="{CA2308DE-85F6-3D42-8BB7-A31EA4DC2C6F}" srcOrd="0" destOrd="0" presId="urn:microsoft.com/office/officeart/2005/8/layout/hProcess4"/>
    <dgm:cxn modelId="{C664C322-F8DF-6B47-854E-075E44FDBE90}" srcId="{3DFB7451-9E2E-8D4D-BABF-2E51F73EC266}" destId="{7C4AA6BC-A1E5-A347-A5ED-AE593744A947}" srcOrd="0" destOrd="0" parTransId="{81567D17-385E-574C-BCBE-173286621A37}" sibTransId="{AD689A5E-EDF4-2A44-A2A4-A43CC2911DD3}"/>
    <dgm:cxn modelId="{01DAA327-EABF-9540-A500-D8ED5292DA31}" type="presOf" srcId="{7C4AA6BC-A1E5-A347-A5ED-AE593744A947}" destId="{273F8FDF-D075-4241-BFBC-312A7FF6D005}" srcOrd="0" destOrd="0" presId="urn:microsoft.com/office/officeart/2005/8/layout/hProcess4"/>
    <dgm:cxn modelId="{640EA033-0E50-DB45-9B68-8D28FA891AC5}" srcId="{00EF41BD-E496-E245-8D77-F1B56344CB44}" destId="{898742B0-F924-0F41-9A22-60C07AF9184D}" srcOrd="4" destOrd="0" parTransId="{B4E77D60-BC81-D74A-BF15-33E5DE9952F7}" sibTransId="{7D6CD25D-F25D-0047-8E0A-4F339FFEFD3B}"/>
    <dgm:cxn modelId="{7ABEE433-B57B-2B45-B25D-9399CDE84ACF}" type="presOf" srcId="{60F5217C-9792-B242-92D0-90497FA20A9B}" destId="{1CB760D7-54A1-EA41-A2B6-CDBC8CBD7994}" srcOrd="1" destOrd="0" presId="urn:microsoft.com/office/officeart/2005/8/layout/hProcess4"/>
    <dgm:cxn modelId="{38C25138-8CD5-974A-9026-C2E7A91DED5F}" type="presOf" srcId="{1E713762-984B-B642-9A48-44EB89ED5D22}" destId="{05A44E82-1561-9745-972A-B8897C33D234}" srcOrd="1" destOrd="1" presId="urn:microsoft.com/office/officeart/2005/8/layout/hProcess4"/>
    <dgm:cxn modelId="{BBCF563B-CBA6-0D4C-9F24-74D95ABB5661}" type="presOf" srcId="{2152508A-EB22-A14D-B5FC-514BE866C676}" destId="{53EA7A5A-80C7-9C46-B1F3-1AF154ED6298}" srcOrd="0" destOrd="0" presId="urn:microsoft.com/office/officeart/2005/8/layout/hProcess4"/>
    <dgm:cxn modelId="{79250E3D-41D0-F840-BA01-9F0CA0E7DD11}" type="presOf" srcId="{1E713762-984B-B642-9A48-44EB89ED5D22}" destId="{83A5CF58-A21D-014B-B3F6-E3D0338DD1C9}" srcOrd="0" destOrd="1" presId="urn:microsoft.com/office/officeart/2005/8/layout/hProcess4"/>
    <dgm:cxn modelId="{1D9AC53D-949A-1144-B472-AB2A4B4CB96E}" srcId="{8966CAC6-B51E-DC4C-A829-FDD03825D7FE}" destId="{E28B6E36-A8C6-4D42-8958-545F03B2700A}" srcOrd="0" destOrd="0" parTransId="{CC9A7851-94FC-C849-BD40-5C569A9495FD}" sibTransId="{8EE4A4F6-56C4-684E-B511-0B592D4B9BE6}"/>
    <dgm:cxn modelId="{10055140-6258-2E4F-B882-64CA8DF727CA}" type="presOf" srcId="{8966CAC6-B51E-DC4C-A829-FDD03825D7FE}" destId="{9CAEC0E1-CD75-8B4B-AA65-3E82FC757E36}" srcOrd="0" destOrd="0" presId="urn:microsoft.com/office/officeart/2005/8/layout/hProcess4"/>
    <dgm:cxn modelId="{C2995063-A7D2-8F4B-9504-3E9888BD5F04}" type="presOf" srcId="{3DFB7451-9E2E-8D4D-BABF-2E51F73EC266}" destId="{66B122D2-D580-E349-AE2C-3118CFF803F1}" srcOrd="0" destOrd="0" presId="urn:microsoft.com/office/officeart/2005/8/layout/hProcess4"/>
    <dgm:cxn modelId="{3016C443-3051-3744-9FCA-E6E898B49441}" srcId="{00EF41BD-E496-E245-8D77-F1B56344CB44}" destId="{8966CAC6-B51E-DC4C-A829-FDD03825D7FE}" srcOrd="3" destOrd="0" parTransId="{1C4132AE-E4EF-BB46-85F2-4C0D09D4FB04}" sibTransId="{4D130FEA-7179-C442-AC90-9FF37F3CA637}"/>
    <dgm:cxn modelId="{0BDFF865-C215-8846-BBDD-137BD20773D2}" type="presOf" srcId="{39604281-97AF-DE46-A948-11C04D769F0F}" destId="{14681E5C-13E8-0745-809A-12D94173FA04}" srcOrd="0" destOrd="1" presId="urn:microsoft.com/office/officeart/2005/8/layout/hProcess4"/>
    <dgm:cxn modelId="{1D689F47-D39E-2748-BA11-14F2660DF342}" type="presOf" srcId="{A2AE9B73-A8BA-5242-A090-540581B491E7}" destId="{1CB760D7-54A1-EA41-A2B6-CDBC8CBD7994}" srcOrd="1" destOrd="1" presId="urn:microsoft.com/office/officeart/2005/8/layout/hProcess4"/>
    <dgm:cxn modelId="{F7440068-1157-9641-A92E-038F5741AA3A}" type="presOf" srcId="{E6006D24-18D6-7E4B-AE3A-864FEBCE83A5}" destId="{BCA8DEDE-F73A-604F-BCE5-6F2C43BAC5CC}" srcOrd="1" destOrd="2" presId="urn:microsoft.com/office/officeart/2005/8/layout/hProcess4"/>
    <dgm:cxn modelId="{F73FE969-6C76-644D-98F8-B8B3D7D4160A}" type="presOf" srcId="{9E5EAD9C-CB6F-194E-9F4D-53BB6C46FD43}" destId="{F8FF2632-AED1-BB4B-8309-5C9C206C1DD5}" srcOrd="1" destOrd="0" presId="urn:microsoft.com/office/officeart/2005/8/layout/hProcess4"/>
    <dgm:cxn modelId="{499A3F4A-44E2-F140-963F-B0A7ED67EFFA}" type="presOf" srcId="{9E5EAD9C-CB6F-194E-9F4D-53BB6C46FD43}" destId="{2D128BA9-2FE2-944B-BD69-8E316CAB5291}" srcOrd="0" destOrd="0" presId="urn:microsoft.com/office/officeart/2005/8/layout/hProcess4"/>
    <dgm:cxn modelId="{B281E46A-45FE-AD4C-96F2-F78BB9954939}" srcId="{00EF41BD-E496-E245-8D77-F1B56344CB44}" destId="{3DFB7451-9E2E-8D4D-BABF-2E51F73EC266}" srcOrd="0" destOrd="0" parTransId="{1DA5F031-123A-8046-B94E-8FFE87AB5119}" sibTransId="{9F05E174-5B4D-6844-9EA1-6C4B44ED3ED6}"/>
    <dgm:cxn modelId="{904B014C-DA96-C240-BEF0-AA1581FA47EC}" srcId="{CD7AB360-6824-6B43-B9F0-933E24DBAA50}" destId="{7688CFCA-8004-DC40-939C-668EE9A9CE3A}" srcOrd="1" destOrd="0" parTransId="{3D74B927-01C7-104F-B40D-2DC4A9256867}" sibTransId="{F8E4385B-8D41-7340-8FAC-A48A94CB09EB}"/>
    <dgm:cxn modelId="{14157D6C-DB32-D141-A487-01DB95679B59}" type="presOf" srcId="{DA8BFDB4-1404-124B-AEB2-B252F2DE329C}" destId="{C7F3925F-F181-6D48-94B9-854670E2D2AF}" srcOrd="0" destOrd="0" presId="urn:microsoft.com/office/officeart/2005/8/layout/hProcess4"/>
    <dgm:cxn modelId="{EE13DD57-AE5D-7940-9EE5-23BF89B024FD}" srcId="{BBF01C9E-686B-F746-8302-8F9869C40F03}" destId="{A2AE9B73-A8BA-5242-A090-540581B491E7}" srcOrd="1" destOrd="0" parTransId="{AAC313EE-6BD8-464E-B587-BA4CE312FF17}" sibTransId="{9BEB642C-4309-FD4A-A702-270129EFFB0F}"/>
    <dgm:cxn modelId="{2D2BF459-3FDD-FE4D-810F-643022EA809A}" type="presOf" srcId="{00EF41BD-E496-E245-8D77-F1B56344CB44}" destId="{EBB3639C-CD2A-EA45-83FE-5CC8399C6A1E}" srcOrd="0" destOrd="0" presId="urn:microsoft.com/office/officeart/2005/8/layout/hProcess4"/>
    <dgm:cxn modelId="{1449AE7D-ACC3-0543-A83F-EEA487EE139F}" type="presOf" srcId="{A8ACF300-F73E-FD47-AFFB-7E3BA37CA431}" destId="{BCA8DEDE-F73A-604F-BCE5-6F2C43BAC5CC}" srcOrd="1" destOrd="0" presId="urn:microsoft.com/office/officeart/2005/8/layout/hProcess4"/>
    <dgm:cxn modelId="{C11E1289-A066-ED43-98C5-2AC204BE22B7}" type="presOf" srcId="{CD7AB360-6824-6B43-B9F0-933E24DBAA50}" destId="{6383BD89-C070-944E-BAAF-2EC183CFC505}" srcOrd="0" destOrd="0" presId="urn:microsoft.com/office/officeart/2005/8/layout/hProcess4"/>
    <dgm:cxn modelId="{AA7F028A-43F3-5C4A-B744-0E0DC8D37E56}" srcId="{898742B0-F924-0F41-9A22-60C07AF9184D}" destId="{E6006D24-18D6-7E4B-AE3A-864FEBCE83A5}" srcOrd="2" destOrd="0" parTransId="{35055AA5-9D77-3E44-B28A-B1E1B9DEC8DA}" sibTransId="{04686D28-5B30-7E41-BBF9-D3F498E0EF1B}"/>
    <dgm:cxn modelId="{0E1AA08A-3FD6-0040-A63F-64BEA13D2107}" type="presOf" srcId="{7688CFCA-8004-DC40-939C-668EE9A9CE3A}" destId="{2D128BA9-2FE2-944B-BD69-8E316CAB5291}" srcOrd="0" destOrd="1" presId="urn:microsoft.com/office/officeart/2005/8/layout/hProcess4"/>
    <dgm:cxn modelId="{85B22C8B-1BCA-3247-96DB-AC073E4DC301}" type="presOf" srcId="{C90D9363-F505-0142-B927-FC0CF515DCFF}" destId="{05A44E82-1561-9745-972A-B8897C33D234}" srcOrd="1" destOrd="2" presId="urn:microsoft.com/office/officeart/2005/8/layout/hProcess4"/>
    <dgm:cxn modelId="{B4E0288E-2D7F-6049-8659-8326EC456A12}" type="presOf" srcId="{C90D9363-F505-0142-B927-FC0CF515DCFF}" destId="{83A5CF58-A21D-014B-B3F6-E3D0338DD1C9}" srcOrd="0" destOrd="2" presId="urn:microsoft.com/office/officeart/2005/8/layout/hProcess4"/>
    <dgm:cxn modelId="{68B0CD91-C739-514D-96FB-AEFA73D34743}" srcId="{00EF41BD-E496-E245-8D77-F1B56344CB44}" destId="{CD7AB360-6824-6B43-B9F0-933E24DBAA50}" srcOrd="1" destOrd="0" parTransId="{40A65F59-4B6B-7F40-99D5-7BB6C7764E95}" sibTransId="{2152508A-EB22-A14D-B5FC-514BE866C676}"/>
    <dgm:cxn modelId="{0FB62495-821A-2B42-AA28-D4E8ED895743}" srcId="{8966CAC6-B51E-DC4C-A829-FDD03825D7FE}" destId="{1E713762-984B-B642-9A48-44EB89ED5D22}" srcOrd="1" destOrd="0" parTransId="{AE212553-CBB7-FE46-BCAB-3222545A7EE5}" sibTransId="{1AECDE7A-4147-B14F-875E-AF9276456EC4}"/>
    <dgm:cxn modelId="{17086F9E-C902-E54D-80C0-1C9D3F170203}" type="presOf" srcId="{7C4AA6BC-A1E5-A347-A5ED-AE593744A947}" destId="{77B659B7-4F53-BB41-AE59-338C20A074F3}" srcOrd="1" destOrd="0" presId="urn:microsoft.com/office/officeart/2005/8/layout/hProcess4"/>
    <dgm:cxn modelId="{7058AFA9-0BC6-5F45-BAB3-D0C5D672B6E3}" type="presOf" srcId="{7688CFCA-8004-DC40-939C-668EE9A9CE3A}" destId="{F8FF2632-AED1-BB4B-8309-5C9C206C1DD5}" srcOrd="1" destOrd="1" presId="urn:microsoft.com/office/officeart/2005/8/layout/hProcess4"/>
    <dgm:cxn modelId="{52DC86AC-D69A-8545-8817-EB63033F4929}" type="presOf" srcId="{A8ACF300-F73E-FD47-AFFB-7E3BA37CA431}" destId="{14681E5C-13E8-0745-809A-12D94173FA04}" srcOrd="0" destOrd="0" presId="urn:microsoft.com/office/officeart/2005/8/layout/hProcess4"/>
    <dgm:cxn modelId="{C48BC3AE-00F0-704E-A57D-659AE0E926A6}" srcId="{8966CAC6-B51E-DC4C-A829-FDD03825D7FE}" destId="{C90D9363-F505-0142-B927-FC0CF515DCFF}" srcOrd="2" destOrd="0" parTransId="{A5D78B54-83C9-C249-A783-906CB695EDF4}" sibTransId="{14CD7F8F-DF07-AA44-BB1B-4441ABB78F0E}"/>
    <dgm:cxn modelId="{C3D019B5-F28D-1F49-A3D1-95F00B2C8867}" type="presOf" srcId="{E28B6E36-A8C6-4D42-8958-545F03B2700A}" destId="{83A5CF58-A21D-014B-B3F6-E3D0338DD1C9}" srcOrd="0" destOrd="0" presId="urn:microsoft.com/office/officeart/2005/8/layout/hProcess4"/>
    <dgm:cxn modelId="{577FEEB5-0E57-3A45-9730-B45BC58357B2}" type="presOf" srcId="{A2AE9B73-A8BA-5242-A090-540581B491E7}" destId="{B724B78B-BDC8-C842-BE27-7B6CE300D2E6}" srcOrd="0" destOrd="1" presId="urn:microsoft.com/office/officeart/2005/8/layout/hProcess4"/>
    <dgm:cxn modelId="{1C1D6FB7-2762-C247-8D94-65FD39FE5FB2}" type="presOf" srcId="{E28B6E36-A8C6-4D42-8958-545F03B2700A}" destId="{05A44E82-1561-9745-972A-B8897C33D234}" srcOrd="1" destOrd="0" presId="urn:microsoft.com/office/officeart/2005/8/layout/hProcess4"/>
    <dgm:cxn modelId="{54DD6BB8-BCC9-F840-ACC1-5772FA26BBEB}" srcId="{00EF41BD-E496-E245-8D77-F1B56344CB44}" destId="{BBF01C9E-686B-F746-8302-8F9869C40F03}" srcOrd="2" destOrd="0" parTransId="{891764BB-384C-0944-A7D4-C96391B723F2}" sibTransId="{DA8BFDB4-1404-124B-AEB2-B252F2DE329C}"/>
    <dgm:cxn modelId="{FB9F12C0-43A3-1B44-9FD5-6A4E1E69F5D3}" srcId="{898742B0-F924-0F41-9A22-60C07AF9184D}" destId="{A8ACF300-F73E-FD47-AFFB-7E3BA37CA431}" srcOrd="0" destOrd="0" parTransId="{B37E55B4-785B-4B40-B48A-6C0790E79861}" sibTransId="{4934DCDB-6335-C24E-B06A-402B1DFBCDB9}"/>
    <dgm:cxn modelId="{1DCBEBCC-7BB0-0947-A291-8767A88863D1}" type="presOf" srcId="{39604281-97AF-DE46-A948-11C04D769F0F}" destId="{BCA8DEDE-F73A-604F-BCE5-6F2C43BAC5CC}" srcOrd="1" destOrd="1" presId="urn:microsoft.com/office/officeart/2005/8/layout/hProcess4"/>
    <dgm:cxn modelId="{0871D7D4-9FCA-E741-B4A4-6C80250675DF}" type="presOf" srcId="{60F5217C-9792-B242-92D0-90497FA20A9B}" destId="{B724B78B-BDC8-C842-BE27-7B6CE300D2E6}" srcOrd="0" destOrd="0" presId="urn:microsoft.com/office/officeart/2005/8/layout/hProcess4"/>
    <dgm:cxn modelId="{F893B4D5-3E48-4A4B-B213-24606C2581BE}" srcId="{BBF01C9E-686B-F746-8302-8F9869C40F03}" destId="{60F5217C-9792-B242-92D0-90497FA20A9B}" srcOrd="0" destOrd="0" parTransId="{3FADF4AA-4DF8-7742-A2B7-8137B049BA72}" sibTransId="{17FBD531-9167-3943-9D59-5D1DDE424CE8}"/>
    <dgm:cxn modelId="{A8C308D9-41E5-AA41-A219-90F00ED2A8DD}" type="presOf" srcId="{9F05E174-5B4D-6844-9EA1-6C4B44ED3ED6}" destId="{4B9CBB12-6414-D544-98F8-4D6528AE7281}" srcOrd="0" destOrd="0" presId="urn:microsoft.com/office/officeart/2005/8/layout/hProcess4"/>
    <dgm:cxn modelId="{369734E0-2A9C-EC47-AABD-6F311C60CF48}" srcId="{898742B0-F924-0F41-9A22-60C07AF9184D}" destId="{39604281-97AF-DE46-A948-11C04D769F0F}" srcOrd="1" destOrd="0" parTransId="{6D11E3D1-1B4D-2242-83D4-60741C92D257}" sibTransId="{153B6C87-C3F0-C04D-A0B1-16B16EC88D56}"/>
    <dgm:cxn modelId="{56A90CEC-5E04-1647-BB25-9420025D03F8}" srcId="{CD7AB360-6824-6B43-B9F0-933E24DBAA50}" destId="{9E5EAD9C-CB6F-194E-9F4D-53BB6C46FD43}" srcOrd="0" destOrd="0" parTransId="{31C39D62-2220-4E48-BCF3-84667D22C485}" sibTransId="{8F88B105-4A5F-AB42-B5B5-085306B13501}"/>
    <dgm:cxn modelId="{A1C3E9FD-88DC-E64B-A1B9-841FC665C036}" type="presOf" srcId="{4D130FEA-7179-C442-AC90-9FF37F3CA637}" destId="{999B2F1B-6CBB-9A4D-B1C2-9ED316871F1E}" srcOrd="0" destOrd="0" presId="urn:microsoft.com/office/officeart/2005/8/layout/hProcess4"/>
    <dgm:cxn modelId="{3FFBB9B8-595C-4644-99F6-684701D8CC1D}" type="presParOf" srcId="{EBB3639C-CD2A-EA45-83FE-5CC8399C6A1E}" destId="{FA92E96D-6BF0-F740-82B2-653ECFF24603}" srcOrd="0" destOrd="0" presId="urn:microsoft.com/office/officeart/2005/8/layout/hProcess4"/>
    <dgm:cxn modelId="{30F4EA3F-66D0-734C-9183-3100684C934E}" type="presParOf" srcId="{EBB3639C-CD2A-EA45-83FE-5CC8399C6A1E}" destId="{AE826DBF-96FC-FB4E-9BB0-3E28DD49DD2A}" srcOrd="1" destOrd="0" presId="urn:microsoft.com/office/officeart/2005/8/layout/hProcess4"/>
    <dgm:cxn modelId="{CD91FDF6-6CB8-7143-A050-DF0B1ACC4975}" type="presParOf" srcId="{EBB3639C-CD2A-EA45-83FE-5CC8399C6A1E}" destId="{1392BB7C-F901-B346-BC3B-8986879FB9E0}" srcOrd="2" destOrd="0" presId="urn:microsoft.com/office/officeart/2005/8/layout/hProcess4"/>
    <dgm:cxn modelId="{0D9422C5-199E-7B4A-94A8-1C0625B29A18}" type="presParOf" srcId="{1392BB7C-F901-B346-BC3B-8986879FB9E0}" destId="{F1552EB8-982C-0347-B90A-35A39A8B585B}" srcOrd="0" destOrd="0" presId="urn:microsoft.com/office/officeart/2005/8/layout/hProcess4"/>
    <dgm:cxn modelId="{DE425755-A655-F04E-AEC4-F107B38E8CD1}" type="presParOf" srcId="{F1552EB8-982C-0347-B90A-35A39A8B585B}" destId="{634B7A10-D24C-E44E-A926-10C19EA1E244}" srcOrd="0" destOrd="0" presId="urn:microsoft.com/office/officeart/2005/8/layout/hProcess4"/>
    <dgm:cxn modelId="{633EE34B-8EB4-F74E-B8B7-EB2159FA196F}" type="presParOf" srcId="{F1552EB8-982C-0347-B90A-35A39A8B585B}" destId="{273F8FDF-D075-4241-BFBC-312A7FF6D005}" srcOrd="1" destOrd="0" presId="urn:microsoft.com/office/officeart/2005/8/layout/hProcess4"/>
    <dgm:cxn modelId="{F5C986D8-BAA8-C64B-8F30-CD084A6284D4}" type="presParOf" srcId="{F1552EB8-982C-0347-B90A-35A39A8B585B}" destId="{77B659B7-4F53-BB41-AE59-338C20A074F3}" srcOrd="2" destOrd="0" presId="urn:microsoft.com/office/officeart/2005/8/layout/hProcess4"/>
    <dgm:cxn modelId="{1ECC6C40-0CD1-134E-B049-4CC4F9CE5D96}" type="presParOf" srcId="{F1552EB8-982C-0347-B90A-35A39A8B585B}" destId="{66B122D2-D580-E349-AE2C-3118CFF803F1}" srcOrd="3" destOrd="0" presId="urn:microsoft.com/office/officeart/2005/8/layout/hProcess4"/>
    <dgm:cxn modelId="{34AC4F35-E7A1-F740-9401-39A260D13641}" type="presParOf" srcId="{F1552EB8-982C-0347-B90A-35A39A8B585B}" destId="{FE0F344E-8BBD-4A45-BA4B-FE74EC28E045}" srcOrd="4" destOrd="0" presId="urn:microsoft.com/office/officeart/2005/8/layout/hProcess4"/>
    <dgm:cxn modelId="{A08A8130-BA24-0A41-AC2D-BFC11498F567}" type="presParOf" srcId="{1392BB7C-F901-B346-BC3B-8986879FB9E0}" destId="{4B9CBB12-6414-D544-98F8-4D6528AE7281}" srcOrd="1" destOrd="0" presId="urn:microsoft.com/office/officeart/2005/8/layout/hProcess4"/>
    <dgm:cxn modelId="{8D3E8703-6B3B-7242-8133-B4DB79898AA7}" type="presParOf" srcId="{1392BB7C-F901-B346-BC3B-8986879FB9E0}" destId="{BB50CD7D-0DA6-404E-B9A2-6ABE4280B6DA}" srcOrd="2" destOrd="0" presId="urn:microsoft.com/office/officeart/2005/8/layout/hProcess4"/>
    <dgm:cxn modelId="{01FC8D5F-BB80-644A-AB8F-1CB624010E4A}" type="presParOf" srcId="{BB50CD7D-0DA6-404E-B9A2-6ABE4280B6DA}" destId="{CACDEC1C-DF68-614D-A6C4-410686DDC4E7}" srcOrd="0" destOrd="0" presId="urn:microsoft.com/office/officeart/2005/8/layout/hProcess4"/>
    <dgm:cxn modelId="{961F7BC7-6DBF-4341-9BFD-CE24477344D0}" type="presParOf" srcId="{BB50CD7D-0DA6-404E-B9A2-6ABE4280B6DA}" destId="{2D128BA9-2FE2-944B-BD69-8E316CAB5291}" srcOrd="1" destOrd="0" presId="urn:microsoft.com/office/officeart/2005/8/layout/hProcess4"/>
    <dgm:cxn modelId="{0BF847D9-7E86-FE45-9459-464DEB7B2556}" type="presParOf" srcId="{BB50CD7D-0DA6-404E-B9A2-6ABE4280B6DA}" destId="{F8FF2632-AED1-BB4B-8309-5C9C206C1DD5}" srcOrd="2" destOrd="0" presId="urn:microsoft.com/office/officeart/2005/8/layout/hProcess4"/>
    <dgm:cxn modelId="{BE756640-07B3-FD41-B3ED-591B557AB215}" type="presParOf" srcId="{BB50CD7D-0DA6-404E-B9A2-6ABE4280B6DA}" destId="{6383BD89-C070-944E-BAAF-2EC183CFC505}" srcOrd="3" destOrd="0" presId="urn:microsoft.com/office/officeart/2005/8/layout/hProcess4"/>
    <dgm:cxn modelId="{6C29FE3B-042B-9B43-9903-0F4501DD4EA2}" type="presParOf" srcId="{BB50CD7D-0DA6-404E-B9A2-6ABE4280B6DA}" destId="{5212169F-606C-A04A-BBDB-7004540B6F30}" srcOrd="4" destOrd="0" presId="urn:microsoft.com/office/officeart/2005/8/layout/hProcess4"/>
    <dgm:cxn modelId="{4020A729-4A51-6A41-B3F6-EC0DAF393BA3}" type="presParOf" srcId="{1392BB7C-F901-B346-BC3B-8986879FB9E0}" destId="{53EA7A5A-80C7-9C46-B1F3-1AF154ED6298}" srcOrd="3" destOrd="0" presId="urn:microsoft.com/office/officeart/2005/8/layout/hProcess4"/>
    <dgm:cxn modelId="{C403EFA8-2BF1-E645-AF08-026A460A840F}" type="presParOf" srcId="{1392BB7C-F901-B346-BC3B-8986879FB9E0}" destId="{AF7ED218-7E9F-DD4D-A805-101B6E946B01}" srcOrd="4" destOrd="0" presId="urn:microsoft.com/office/officeart/2005/8/layout/hProcess4"/>
    <dgm:cxn modelId="{E8A46957-69DB-5C45-AF61-4BA629C0D17E}" type="presParOf" srcId="{AF7ED218-7E9F-DD4D-A805-101B6E946B01}" destId="{DAB2010C-5B86-144E-83E0-78961591CA38}" srcOrd="0" destOrd="0" presId="urn:microsoft.com/office/officeart/2005/8/layout/hProcess4"/>
    <dgm:cxn modelId="{13602C12-6775-F74F-A4E6-9F86C071A397}" type="presParOf" srcId="{AF7ED218-7E9F-DD4D-A805-101B6E946B01}" destId="{B724B78B-BDC8-C842-BE27-7B6CE300D2E6}" srcOrd="1" destOrd="0" presId="urn:microsoft.com/office/officeart/2005/8/layout/hProcess4"/>
    <dgm:cxn modelId="{9625D5FD-5FC2-3F4C-A32F-E0FBA9FD7FAD}" type="presParOf" srcId="{AF7ED218-7E9F-DD4D-A805-101B6E946B01}" destId="{1CB760D7-54A1-EA41-A2B6-CDBC8CBD7994}" srcOrd="2" destOrd="0" presId="urn:microsoft.com/office/officeart/2005/8/layout/hProcess4"/>
    <dgm:cxn modelId="{83E3FFD3-1108-BF4D-9823-3F74427BA20D}" type="presParOf" srcId="{AF7ED218-7E9F-DD4D-A805-101B6E946B01}" destId="{ADAAC411-0839-D349-8739-713EED070A2B}" srcOrd="3" destOrd="0" presId="urn:microsoft.com/office/officeart/2005/8/layout/hProcess4"/>
    <dgm:cxn modelId="{FE810114-604F-CB41-BB3E-081921356D57}" type="presParOf" srcId="{AF7ED218-7E9F-DD4D-A805-101B6E946B01}" destId="{E98D9AC8-6EDD-924B-8A9D-0AD26CFFE0A7}" srcOrd="4" destOrd="0" presId="urn:microsoft.com/office/officeart/2005/8/layout/hProcess4"/>
    <dgm:cxn modelId="{418CF693-B787-A745-860D-3F7AA0B4439D}" type="presParOf" srcId="{1392BB7C-F901-B346-BC3B-8986879FB9E0}" destId="{C7F3925F-F181-6D48-94B9-854670E2D2AF}" srcOrd="5" destOrd="0" presId="urn:microsoft.com/office/officeart/2005/8/layout/hProcess4"/>
    <dgm:cxn modelId="{C673BA46-EA7C-C345-8300-5BA7E50344D7}" type="presParOf" srcId="{1392BB7C-F901-B346-BC3B-8986879FB9E0}" destId="{62C9F6D7-30D0-B449-95B4-AD3E992577F5}" srcOrd="6" destOrd="0" presId="urn:microsoft.com/office/officeart/2005/8/layout/hProcess4"/>
    <dgm:cxn modelId="{BD2A8120-428A-F648-ACD0-D6F94703BAC8}" type="presParOf" srcId="{62C9F6D7-30D0-B449-95B4-AD3E992577F5}" destId="{00A2EEEF-D636-0742-8CBA-0F288634C1B4}" srcOrd="0" destOrd="0" presId="urn:microsoft.com/office/officeart/2005/8/layout/hProcess4"/>
    <dgm:cxn modelId="{FB367E82-97C4-DA4C-8741-597510064402}" type="presParOf" srcId="{62C9F6D7-30D0-B449-95B4-AD3E992577F5}" destId="{83A5CF58-A21D-014B-B3F6-E3D0338DD1C9}" srcOrd="1" destOrd="0" presId="urn:microsoft.com/office/officeart/2005/8/layout/hProcess4"/>
    <dgm:cxn modelId="{2A14BAB0-4CCE-3A4B-91B1-7285EFF4EB53}" type="presParOf" srcId="{62C9F6D7-30D0-B449-95B4-AD3E992577F5}" destId="{05A44E82-1561-9745-972A-B8897C33D234}" srcOrd="2" destOrd="0" presId="urn:microsoft.com/office/officeart/2005/8/layout/hProcess4"/>
    <dgm:cxn modelId="{9C59DC0A-0F73-9545-BFB1-7A21A5B5881B}" type="presParOf" srcId="{62C9F6D7-30D0-B449-95B4-AD3E992577F5}" destId="{9CAEC0E1-CD75-8B4B-AA65-3E82FC757E36}" srcOrd="3" destOrd="0" presId="urn:microsoft.com/office/officeart/2005/8/layout/hProcess4"/>
    <dgm:cxn modelId="{723554BA-1B53-184E-918E-5CCAB8189E9A}" type="presParOf" srcId="{62C9F6D7-30D0-B449-95B4-AD3E992577F5}" destId="{825B2CE4-ABA5-104E-A6D0-50A4564D69D1}" srcOrd="4" destOrd="0" presId="urn:microsoft.com/office/officeart/2005/8/layout/hProcess4"/>
    <dgm:cxn modelId="{C6596D11-3F02-FD4F-8A47-3C016E3A4F53}" type="presParOf" srcId="{1392BB7C-F901-B346-BC3B-8986879FB9E0}" destId="{999B2F1B-6CBB-9A4D-B1C2-9ED316871F1E}" srcOrd="7" destOrd="0" presId="urn:microsoft.com/office/officeart/2005/8/layout/hProcess4"/>
    <dgm:cxn modelId="{A4C5A6A8-B8B8-AC45-B90F-28FE31559410}" type="presParOf" srcId="{1392BB7C-F901-B346-BC3B-8986879FB9E0}" destId="{FE9B9A18-5CAD-7A4F-BED2-6C36141FA4AD}" srcOrd="8" destOrd="0" presId="urn:microsoft.com/office/officeart/2005/8/layout/hProcess4"/>
    <dgm:cxn modelId="{DC07A6DC-53B1-D248-A768-85E84FEB33CE}" type="presParOf" srcId="{FE9B9A18-5CAD-7A4F-BED2-6C36141FA4AD}" destId="{D06728C6-9DE0-7C44-ABB6-EA77A549D761}" srcOrd="0" destOrd="0" presId="urn:microsoft.com/office/officeart/2005/8/layout/hProcess4"/>
    <dgm:cxn modelId="{21EE6D60-6996-694F-AC91-EB05530EF91B}" type="presParOf" srcId="{FE9B9A18-5CAD-7A4F-BED2-6C36141FA4AD}" destId="{14681E5C-13E8-0745-809A-12D94173FA04}" srcOrd="1" destOrd="0" presId="urn:microsoft.com/office/officeart/2005/8/layout/hProcess4"/>
    <dgm:cxn modelId="{D70A1DCC-AFA4-7A4A-89E3-F16338732056}" type="presParOf" srcId="{FE9B9A18-5CAD-7A4F-BED2-6C36141FA4AD}" destId="{BCA8DEDE-F73A-604F-BCE5-6F2C43BAC5CC}" srcOrd="2" destOrd="0" presId="urn:microsoft.com/office/officeart/2005/8/layout/hProcess4"/>
    <dgm:cxn modelId="{CEE76371-D832-D046-A495-91FA3C0B2010}" type="presParOf" srcId="{FE9B9A18-5CAD-7A4F-BED2-6C36141FA4AD}" destId="{CA2308DE-85F6-3D42-8BB7-A31EA4DC2C6F}" srcOrd="3" destOrd="0" presId="urn:microsoft.com/office/officeart/2005/8/layout/hProcess4"/>
    <dgm:cxn modelId="{912B8498-73C8-A840-B823-3F85E2FAEF55}" type="presParOf" srcId="{FE9B9A18-5CAD-7A4F-BED2-6C36141FA4AD}" destId="{F7B7B6DB-226D-9140-A47C-14A7A339D0F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CF9FC9-A18E-0846-BEAB-7E5399B93221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3967E6-C6DD-0A4F-B5E7-CF1EE7179826}">
      <dgm:prSet phldrT="[Text]"/>
      <dgm:spPr/>
      <dgm:t>
        <a:bodyPr/>
        <a:lstStyle/>
        <a:p>
          <a:r>
            <a:rPr lang="en-US" b="1" i="0" dirty="0">
              <a:latin typeface="+mn-lt"/>
              <a:ea typeface="Optima" charset="0"/>
              <a:cs typeface="Optima" charset="0"/>
            </a:rPr>
            <a:t>Orders of drug elimination</a:t>
          </a:r>
        </a:p>
      </dgm:t>
    </dgm:pt>
    <dgm:pt modelId="{287BA0EE-6954-6443-BA0A-2767059A9B35}" type="parTrans" cxnId="{91B143E2-6FF9-1443-9050-DE0B19D973CB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AFC4E151-457F-AE4A-9830-F1398E242D84}" type="sibTrans" cxnId="{91B143E2-6FF9-1443-9050-DE0B19D973CB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3B4432A8-6A89-B143-A283-CE782607D297}">
      <dgm:prSet phldrT="[Text]"/>
      <dgm:spPr/>
      <dgm:t>
        <a:bodyPr/>
        <a:lstStyle/>
        <a:p>
          <a:r>
            <a:rPr lang="en-US" b="1" i="0" dirty="0">
              <a:latin typeface="+mn-lt"/>
              <a:ea typeface="Optima" charset="0"/>
              <a:cs typeface="Optima" charset="0"/>
            </a:rPr>
            <a:t>First-order kinetics</a:t>
          </a:r>
        </a:p>
      </dgm:t>
    </dgm:pt>
    <dgm:pt modelId="{A5B73DDC-963F-0E49-A88A-C92DA715C24F}" type="parTrans" cxnId="{95215CB8-89AF-644E-B45D-97AB7A88F284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79157D53-0A78-F242-BC6A-42F0A1C832CF}" type="sibTrans" cxnId="{95215CB8-89AF-644E-B45D-97AB7A88F284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7B2FF81F-44A9-654D-9469-7B30F8EAF793}">
      <dgm:prSet phldrT="[Text]"/>
      <dgm:spPr/>
      <dgm:t>
        <a:bodyPr/>
        <a:lstStyle/>
        <a:p>
          <a:r>
            <a:rPr lang="en-US" b="1" i="0" dirty="0">
              <a:latin typeface="+mn-lt"/>
              <a:ea typeface="Optima" charset="0"/>
              <a:cs typeface="Optima" charset="0"/>
            </a:rPr>
            <a:t>Zero-order kinetics </a:t>
          </a:r>
        </a:p>
      </dgm:t>
    </dgm:pt>
    <dgm:pt modelId="{24B38345-792B-0449-8007-2FFCB8653EEA}" type="parTrans" cxnId="{F405FEB8-8698-3D4D-A026-7502F64BDB6E}">
      <dgm:prSet/>
      <dgm:spPr/>
      <dgm:t>
        <a:bodyPr/>
        <a:lstStyle/>
        <a:p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33E6C42C-FD63-214B-9DEA-1F7340BD52ED}" type="sibTrans" cxnId="{F405FEB8-8698-3D4D-A026-7502F64BDB6E}">
      <dgm:prSet/>
      <dgm:spPr/>
      <dgm:t>
        <a:bodyPr/>
        <a:lstStyle/>
        <a:p>
          <a:pPr rtl="0"/>
          <a:endParaRPr lang="en-US" b="1" i="0">
            <a:latin typeface="+mn-lt"/>
            <a:ea typeface="Optima" charset="0"/>
            <a:cs typeface="Optima" charset="0"/>
          </a:endParaRPr>
        </a:p>
      </dgm:t>
    </dgm:pt>
    <dgm:pt modelId="{302FE7FD-C6CD-8F43-B8CF-44E192DC06E5}" type="pres">
      <dgm:prSet presAssocID="{DCCF9FC9-A18E-0846-BEAB-7E5399B9322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DC0397-CEB8-DD43-B080-4AF6F2A79D2F}" type="pres">
      <dgm:prSet presAssocID="{2E3967E6-C6DD-0A4F-B5E7-CF1EE7179826}" presName="hierRoot1" presStyleCnt="0">
        <dgm:presLayoutVars>
          <dgm:hierBranch val="init"/>
        </dgm:presLayoutVars>
      </dgm:prSet>
      <dgm:spPr/>
    </dgm:pt>
    <dgm:pt modelId="{DD4BF89C-8526-F849-9951-03B887682AB1}" type="pres">
      <dgm:prSet presAssocID="{2E3967E6-C6DD-0A4F-B5E7-CF1EE7179826}" presName="rootComposite1" presStyleCnt="0"/>
      <dgm:spPr/>
    </dgm:pt>
    <dgm:pt modelId="{F38785DE-97BB-B94F-889C-EFDABF2358CE}" type="pres">
      <dgm:prSet presAssocID="{2E3967E6-C6DD-0A4F-B5E7-CF1EE7179826}" presName="rootText1" presStyleLbl="alignAcc1" presStyleIdx="0" presStyleCnt="0" custLinFactNeighborX="-5516">
        <dgm:presLayoutVars>
          <dgm:chPref val="3"/>
        </dgm:presLayoutVars>
      </dgm:prSet>
      <dgm:spPr/>
    </dgm:pt>
    <dgm:pt modelId="{5A31E627-C045-8E4A-ABBD-0AA12A96C220}" type="pres">
      <dgm:prSet presAssocID="{2E3967E6-C6DD-0A4F-B5E7-CF1EE7179826}" presName="topArc1" presStyleLbl="parChTrans1D1" presStyleIdx="0" presStyleCnt="6"/>
      <dgm:spPr/>
    </dgm:pt>
    <dgm:pt modelId="{786D5726-F175-264C-A99B-7C381F1004BB}" type="pres">
      <dgm:prSet presAssocID="{2E3967E6-C6DD-0A4F-B5E7-CF1EE7179826}" presName="bottomArc1" presStyleLbl="parChTrans1D1" presStyleIdx="1" presStyleCnt="6"/>
      <dgm:spPr/>
    </dgm:pt>
    <dgm:pt modelId="{F941B500-1427-5846-97CA-61C9E843F013}" type="pres">
      <dgm:prSet presAssocID="{2E3967E6-C6DD-0A4F-B5E7-CF1EE7179826}" presName="topConnNode1" presStyleLbl="node1" presStyleIdx="0" presStyleCnt="0"/>
      <dgm:spPr/>
    </dgm:pt>
    <dgm:pt modelId="{07233E84-697F-C94E-915F-9E9C305B4C36}" type="pres">
      <dgm:prSet presAssocID="{2E3967E6-C6DD-0A4F-B5E7-CF1EE7179826}" presName="hierChild2" presStyleCnt="0"/>
      <dgm:spPr/>
    </dgm:pt>
    <dgm:pt modelId="{95FD1D58-BB59-6944-BA9F-11E9D4F46639}" type="pres">
      <dgm:prSet presAssocID="{A5B73DDC-963F-0E49-A88A-C92DA715C24F}" presName="Name28" presStyleLbl="parChTrans1D2" presStyleIdx="0" presStyleCnt="2"/>
      <dgm:spPr/>
    </dgm:pt>
    <dgm:pt modelId="{3AA2E9E6-F96D-9B46-A2BD-6807C2ED0F15}" type="pres">
      <dgm:prSet presAssocID="{3B4432A8-6A89-B143-A283-CE782607D297}" presName="hierRoot2" presStyleCnt="0">
        <dgm:presLayoutVars>
          <dgm:hierBranch val="init"/>
        </dgm:presLayoutVars>
      </dgm:prSet>
      <dgm:spPr/>
    </dgm:pt>
    <dgm:pt modelId="{1989FA1C-70E1-374C-97D6-5EF95B187400}" type="pres">
      <dgm:prSet presAssocID="{3B4432A8-6A89-B143-A283-CE782607D297}" presName="rootComposite2" presStyleCnt="0"/>
      <dgm:spPr/>
    </dgm:pt>
    <dgm:pt modelId="{3B4C221E-4E42-9745-A4FB-F82C7DE18C4B}" type="pres">
      <dgm:prSet presAssocID="{3B4432A8-6A89-B143-A283-CE782607D297}" presName="rootText2" presStyleLbl="alignAcc1" presStyleIdx="0" presStyleCnt="0" custLinFactX="-100000" custLinFactNeighborX="-141657" custLinFactNeighborY="-4920">
        <dgm:presLayoutVars>
          <dgm:chPref val="3"/>
        </dgm:presLayoutVars>
      </dgm:prSet>
      <dgm:spPr/>
    </dgm:pt>
    <dgm:pt modelId="{E785A886-FB2C-C745-8725-71BDF76D0A28}" type="pres">
      <dgm:prSet presAssocID="{3B4432A8-6A89-B143-A283-CE782607D297}" presName="topArc2" presStyleLbl="parChTrans1D1" presStyleIdx="2" presStyleCnt="6"/>
      <dgm:spPr/>
    </dgm:pt>
    <dgm:pt modelId="{1E84FB8D-0F03-F743-AC31-B9B9B7D1732F}" type="pres">
      <dgm:prSet presAssocID="{3B4432A8-6A89-B143-A283-CE782607D297}" presName="bottomArc2" presStyleLbl="parChTrans1D1" presStyleIdx="3" presStyleCnt="6"/>
      <dgm:spPr/>
    </dgm:pt>
    <dgm:pt modelId="{49C0479F-8361-4641-A9A2-CDAAE6D070E6}" type="pres">
      <dgm:prSet presAssocID="{3B4432A8-6A89-B143-A283-CE782607D297}" presName="topConnNode2" presStyleLbl="node2" presStyleIdx="0" presStyleCnt="0"/>
      <dgm:spPr/>
    </dgm:pt>
    <dgm:pt modelId="{D8735C15-35EE-914C-A130-FF2CDA40490E}" type="pres">
      <dgm:prSet presAssocID="{3B4432A8-6A89-B143-A283-CE782607D297}" presName="hierChild4" presStyleCnt="0"/>
      <dgm:spPr/>
    </dgm:pt>
    <dgm:pt modelId="{2B1FEF02-F715-5547-BA61-F566FE9972DE}" type="pres">
      <dgm:prSet presAssocID="{3B4432A8-6A89-B143-A283-CE782607D297}" presName="hierChild5" presStyleCnt="0"/>
      <dgm:spPr/>
    </dgm:pt>
    <dgm:pt modelId="{2B4C9CC0-4B12-634C-A73F-F60529869CAE}" type="pres">
      <dgm:prSet presAssocID="{24B38345-792B-0449-8007-2FFCB8653EEA}" presName="Name28" presStyleLbl="parChTrans1D2" presStyleIdx="1" presStyleCnt="2"/>
      <dgm:spPr/>
    </dgm:pt>
    <dgm:pt modelId="{B2873EB3-85B8-CB47-A341-A13BD44F2826}" type="pres">
      <dgm:prSet presAssocID="{7B2FF81F-44A9-654D-9469-7B30F8EAF793}" presName="hierRoot2" presStyleCnt="0">
        <dgm:presLayoutVars>
          <dgm:hierBranch val="init"/>
        </dgm:presLayoutVars>
      </dgm:prSet>
      <dgm:spPr/>
    </dgm:pt>
    <dgm:pt modelId="{D3DBB0E8-1FC7-F84A-9FAC-A89F81FBD19B}" type="pres">
      <dgm:prSet presAssocID="{7B2FF81F-44A9-654D-9469-7B30F8EAF793}" presName="rootComposite2" presStyleCnt="0"/>
      <dgm:spPr/>
    </dgm:pt>
    <dgm:pt modelId="{7F219ADC-6FA7-624D-9E91-E5486970092A}" type="pres">
      <dgm:prSet presAssocID="{7B2FF81F-44A9-654D-9469-7B30F8EAF793}" presName="rootText2" presStyleLbl="alignAcc1" presStyleIdx="0" presStyleCnt="0" custLinFactX="100000" custLinFactNeighborX="108731" custLinFactNeighborY="-4923">
        <dgm:presLayoutVars>
          <dgm:chPref val="3"/>
        </dgm:presLayoutVars>
      </dgm:prSet>
      <dgm:spPr/>
    </dgm:pt>
    <dgm:pt modelId="{684CFB39-E770-5742-8D57-7F911835C969}" type="pres">
      <dgm:prSet presAssocID="{7B2FF81F-44A9-654D-9469-7B30F8EAF793}" presName="topArc2" presStyleLbl="parChTrans1D1" presStyleIdx="4" presStyleCnt="6"/>
      <dgm:spPr/>
    </dgm:pt>
    <dgm:pt modelId="{F178253F-982E-4645-94AA-597377BB9F39}" type="pres">
      <dgm:prSet presAssocID="{7B2FF81F-44A9-654D-9469-7B30F8EAF793}" presName="bottomArc2" presStyleLbl="parChTrans1D1" presStyleIdx="5" presStyleCnt="6"/>
      <dgm:spPr/>
    </dgm:pt>
    <dgm:pt modelId="{B1EC053C-DCF9-894F-A2CF-17CC1690FEAB}" type="pres">
      <dgm:prSet presAssocID="{7B2FF81F-44A9-654D-9469-7B30F8EAF793}" presName="topConnNode2" presStyleLbl="node2" presStyleIdx="0" presStyleCnt="0"/>
      <dgm:spPr/>
    </dgm:pt>
    <dgm:pt modelId="{B0139B2C-C88C-0843-83BE-BD01A8690512}" type="pres">
      <dgm:prSet presAssocID="{7B2FF81F-44A9-654D-9469-7B30F8EAF793}" presName="hierChild4" presStyleCnt="0"/>
      <dgm:spPr/>
    </dgm:pt>
    <dgm:pt modelId="{FDB58A9A-54B3-5447-8969-57DC1E04F88E}" type="pres">
      <dgm:prSet presAssocID="{7B2FF81F-44A9-654D-9469-7B30F8EAF793}" presName="hierChild5" presStyleCnt="0"/>
      <dgm:spPr/>
    </dgm:pt>
    <dgm:pt modelId="{61DB2FC8-02B0-3941-BAB8-3A75F700419C}" type="pres">
      <dgm:prSet presAssocID="{2E3967E6-C6DD-0A4F-B5E7-CF1EE7179826}" presName="hierChild3" presStyleCnt="0"/>
      <dgm:spPr/>
    </dgm:pt>
  </dgm:ptLst>
  <dgm:cxnLst>
    <dgm:cxn modelId="{9255C41F-E8A3-9B4D-BE94-C46A85C509AC}" type="presOf" srcId="{3B4432A8-6A89-B143-A283-CE782607D297}" destId="{49C0479F-8361-4641-A9A2-CDAAE6D070E6}" srcOrd="1" destOrd="0" presId="urn:microsoft.com/office/officeart/2008/layout/HalfCircleOrganizationChart"/>
    <dgm:cxn modelId="{CD877724-2601-524F-B7E1-F4E4DB1242DB}" type="presOf" srcId="{2E3967E6-C6DD-0A4F-B5E7-CF1EE7179826}" destId="{F38785DE-97BB-B94F-889C-EFDABF2358CE}" srcOrd="0" destOrd="0" presId="urn:microsoft.com/office/officeart/2008/layout/HalfCircleOrganizationChart"/>
    <dgm:cxn modelId="{4819DF34-6187-F240-83D4-FB7974798846}" type="presOf" srcId="{DCCF9FC9-A18E-0846-BEAB-7E5399B93221}" destId="{302FE7FD-C6CD-8F43-B8CF-44E192DC06E5}" srcOrd="0" destOrd="0" presId="urn:microsoft.com/office/officeart/2008/layout/HalfCircleOrganizationChart"/>
    <dgm:cxn modelId="{58DB8568-5E8B-6943-BD8C-F06A71846865}" type="presOf" srcId="{7B2FF81F-44A9-654D-9469-7B30F8EAF793}" destId="{7F219ADC-6FA7-624D-9E91-E5486970092A}" srcOrd="0" destOrd="0" presId="urn:microsoft.com/office/officeart/2008/layout/HalfCircleOrganizationChart"/>
    <dgm:cxn modelId="{734B0F82-57C2-1A4C-9692-7602BEF8467D}" type="presOf" srcId="{2E3967E6-C6DD-0A4F-B5E7-CF1EE7179826}" destId="{F941B500-1427-5846-97CA-61C9E843F013}" srcOrd="1" destOrd="0" presId="urn:microsoft.com/office/officeart/2008/layout/HalfCircleOrganizationChart"/>
    <dgm:cxn modelId="{D88A4987-2404-0340-B847-ABD8572915A0}" type="presOf" srcId="{A5B73DDC-963F-0E49-A88A-C92DA715C24F}" destId="{95FD1D58-BB59-6944-BA9F-11E9D4F46639}" srcOrd="0" destOrd="0" presId="urn:microsoft.com/office/officeart/2008/layout/HalfCircleOrganizationChart"/>
    <dgm:cxn modelId="{363ADC9B-F23B-A041-83E8-539BB5BBF13A}" type="presOf" srcId="{24B38345-792B-0449-8007-2FFCB8653EEA}" destId="{2B4C9CC0-4B12-634C-A73F-F60529869CAE}" srcOrd="0" destOrd="0" presId="urn:microsoft.com/office/officeart/2008/layout/HalfCircleOrganizationChart"/>
    <dgm:cxn modelId="{95215CB8-89AF-644E-B45D-97AB7A88F284}" srcId="{2E3967E6-C6DD-0A4F-B5E7-CF1EE7179826}" destId="{3B4432A8-6A89-B143-A283-CE782607D297}" srcOrd="0" destOrd="0" parTransId="{A5B73DDC-963F-0E49-A88A-C92DA715C24F}" sibTransId="{79157D53-0A78-F242-BC6A-42F0A1C832CF}"/>
    <dgm:cxn modelId="{F405FEB8-8698-3D4D-A026-7502F64BDB6E}" srcId="{2E3967E6-C6DD-0A4F-B5E7-CF1EE7179826}" destId="{7B2FF81F-44A9-654D-9469-7B30F8EAF793}" srcOrd="1" destOrd="0" parTransId="{24B38345-792B-0449-8007-2FFCB8653EEA}" sibTransId="{33E6C42C-FD63-214B-9DEA-1F7340BD52ED}"/>
    <dgm:cxn modelId="{61AE00DB-A985-4342-AD31-856749624807}" type="presOf" srcId="{3B4432A8-6A89-B143-A283-CE782607D297}" destId="{3B4C221E-4E42-9745-A4FB-F82C7DE18C4B}" srcOrd="0" destOrd="0" presId="urn:microsoft.com/office/officeart/2008/layout/HalfCircleOrganizationChart"/>
    <dgm:cxn modelId="{91B143E2-6FF9-1443-9050-DE0B19D973CB}" srcId="{DCCF9FC9-A18E-0846-BEAB-7E5399B93221}" destId="{2E3967E6-C6DD-0A4F-B5E7-CF1EE7179826}" srcOrd="0" destOrd="0" parTransId="{287BA0EE-6954-6443-BA0A-2767059A9B35}" sibTransId="{AFC4E151-457F-AE4A-9830-F1398E242D84}"/>
    <dgm:cxn modelId="{D7B609FC-B618-754B-AECE-D71F29A7D80D}" type="presOf" srcId="{7B2FF81F-44A9-654D-9469-7B30F8EAF793}" destId="{B1EC053C-DCF9-894F-A2CF-17CC1690FEAB}" srcOrd="1" destOrd="0" presId="urn:microsoft.com/office/officeart/2008/layout/HalfCircleOrganizationChart"/>
    <dgm:cxn modelId="{A21C421E-E634-844B-B82B-5BF2F1C05568}" type="presParOf" srcId="{302FE7FD-C6CD-8F43-B8CF-44E192DC06E5}" destId="{05DC0397-CEB8-DD43-B080-4AF6F2A79D2F}" srcOrd="0" destOrd="0" presId="urn:microsoft.com/office/officeart/2008/layout/HalfCircleOrganizationChart"/>
    <dgm:cxn modelId="{924E6745-D9B0-904E-A2C8-308ACFE0C0DC}" type="presParOf" srcId="{05DC0397-CEB8-DD43-B080-4AF6F2A79D2F}" destId="{DD4BF89C-8526-F849-9951-03B887682AB1}" srcOrd="0" destOrd="0" presId="urn:microsoft.com/office/officeart/2008/layout/HalfCircleOrganizationChart"/>
    <dgm:cxn modelId="{BD12700B-B312-D04F-9F68-2FD88561A98B}" type="presParOf" srcId="{DD4BF89C-8526-F849-9951-03B887682AB1}" destId="{F38785DE-97BB-B94F-889C-EFDABF2358CE}" srcOrd="0" destOrd="0" presId="urn:microsoft.com/office/officeart/2008/layout/HalfCircleOrganizationChart"/>
    <dgm:cxn modelId="{334E8587-9280-1942-8A83-231E37AB6AFC}" type="presParOf" srcId="{DD4BF89C-8526-F849-9951-03B887682AB1}" destId="{5A31E627-C045-8E4A-ABBD-0AA12A96C220}" srcOrd="1" destOrd="0" presId="urn:microsoft.com/office/officeart/2008/layout/HalfCircleOrganizationChart"/>
    <dgm:cxn modelId="{68F219D6-F2B4-8E45-A0C8-3355417EDC7A}" type="presParOf" srcId="{DD4BF89C-8526-F849-9951-03B887682AB1}" destId="{786D5726-F175-264C-A99B-7C381F1004BB}" srcOrd="2" destOrd="0" presId="urn:microsoft.com/office/officeart/2008/layout/HalfCircleOrganizationChart"/>
    <dgm:cxn modelId="{A547AC6A-DBDC-9748-965D-95807EC29FEF}" type="presParOf" srcId="{DD4BF89C-8526-F849-9951-03B887682AB1}" destId="{F941B500-1427-5846-97CA-61C9E843F013}" srcOrd="3" destOrd="0" presId="urn:microsoft.com/office/officeart/2008/layout/HalfCircleOrganizationChart"/>
    <dgm:cxn modelId="{C0C65B32-AF41-9346-934F-41691C76F4A0}" type="presParOf" srcId="{05DC0397-CEB8-DD43-B080-4AF6F2A79D2F}" destId="{07233E84-697F-C94E-915F-9E9C305B4C36}" srcOrd="1" destOrd="0" presId="urn:microsoft.com/office/officeart/2008/layout/HalfCircleOrganizationChart"/>
    <dgm:cxn modelId="{E12649B4-FE24-3047-B80D-6FA9666CC691}" type="presParOf" srcId="{07233E84-697F-C94E-915F-9E9C305B4C36}" destId="{95FD1D58-BB59-6944-BA9F-11E9D4F46639}" srcOrd="0" destOrd="0" presId="urn:microsoft.com/office/officeart/2008/layout/HalfCircleOrganizationChart"/>
    <dgm:cxn modelId="{9C1D915D-5D8E-1041-B716-3BFF6A9204F4}" type="presParOf" srcId="{07233E84-697F-C94E-915F-9E9C305B4C36}" destId="{3AA2E9E6-F96D-9B46-A2BD-6807C2ED0F15}" srcOrd="1" destOrd="0" presId="urn:microsoft.com/office/officeart/2008/layout/HalfCircleOrganizationChart"/>
    <dgm:cxn modelId="{21D2F339-20B2-BF4E-AC6D-E779B4EC9A0D}" type="presParOf" srcId="{3AA2E9E6-F96D-9B46-A2BD-6807C2ED0F15}" destId="{1989FA1C-70E1-374C-97D6-5EF95B187400}" srcOrd="0" destOrd="0" presId="urn:microsoft.com/office/officeart/2008/layout/HalfCircleOrganizationChart"/>
    <dgm:cxn modelId="{6DF19800-F5E9-EA47-B43F-8566109319B4}" type="presParOf" srcId="{1989FA1C-70E1-374C-97D6-5EF95B187400}" destId="{3B4C221E-4E42-9745-A4FB-F82C7DE18C4B}" srcOrd="0" destOrd="0" presId="urn:microsoft.com/office/officeart/2008/layout/HalfCircleOrganizationChart"/>
    <dgm:cxn modelId="{E01C9D0F-3277-6E41-A54E-4DCF45485D5B}" type="presParOf" srcId="{1989FA1C-70E1-374C-97D6-5EF95B187400}" destId="{E785A886-FB2C-C745-8725-71BDF76D0A28}" srcOrd="1" destOrd="0" presId="urn:microsoft.com/office/officeart/2008/layout/HalfCircleOrganizationChart"/>
    <dgm:cxn modelId="{92BE82C3-FC11-9A40-8DCB-795E8D3F2F80}" type="presParOf" srcId="{1989FA1C-70E1-374C-97D6-5EF95B187400}" destId="{1E84FB8D-0F03-F743-AC31-B9B9B7D1732F}" srcOrd="2" destOrd="0" presId="urn:microsoft.com/office/officeart/2008/layout/HalfCircleOrganizationChart"/>
    <dgm:cxn modelId="{E2EB8BD8-DDAA-E34A-B2BD-02C7E491F72A}" type="presParOf" srcId="{1989FA1C-70E1-374C-97D6-5EF95B187400}" destId="{49C0479F-8361-4641-A9A2-CDAAE6D070E6}" srcOrd="3" destOrd="0" presId="urn:microsoft.com/office/officeart/2008/layout/HalfCircleOrganizationChart"/>
    <dgm:cxn modelId="{4260303D-370B-DF44-A3FF-97B9AEB92A56}" type="presParOf" srcId="{3AA2E9E6-F96D-9B46-A2BD-6807C2ED0F15}" destId="{D8735C15-35EE-914C-A130-FF2CDA40490E}" srcOrd="1" destOrd="0" presId="urn:microsoft.com/office/officeart/2008/layout/HalfCircleOrganizationChart"/>
    <dgm:cxn modelId="{9A78A4E2-33CC-F344-B67C-1C74056C0511}" type="presParOf" srcId="{3AA2E9E6-F96D-9B46-A2BD-6807C2ED0F15}" destId="{2B1FEF02-F715-5547-BA61-F566FE9972DE}" srcOrd="2" destOrd="0" presId="urn:microsoft.com/office/officeart/2008/layout/HalfCircleOrganizationChart"/>
    <dgm:cxn modelId="{02A168E7-C64E-294B-96FF-569C97CF1838}" type="presParOf" srcId="{07233E84-697F-C94E-915F-9E9C305B4C36}" destId="{2B4C9CC0-4B12-634C-A73F-F60529869CAE}" srcOrd="2" destOrd="0" presId="urn:microsoft.com/office/officeart/2008/layout/HalfCircleOrganizationChart"/>
    <dgm:cxn modelId="{31C57C6E-1540-7B43-B3A7-164AED08C3E3}" type="presParOf" srcId="{07233E84-697F-C94E-915F-9E9C305B4C36}" destId="{B2873EB3-85B8-CB47-A341-A13BD44F2826}" srcOrd="3" destOrd="0" presId="urn:microsoft.com/office/officeart/2008/layout/HalfCircleOrganizationChart"/>
    <dgm:cxn modelId="{52AEBB96-6E3E-8746-B03F-3FB589E426B2}" type="presParOf" srcId="{B2873EB3-85B8-CB47-A341-A13BD44F2826}" destId="{D3DBB0E8-1FC7-F84A-9FAC-A89F81FBD19B}" srcOrd="0" destOrd="0" presId="urn:microsoft.com/office/officeart/2008/layout/HalfCircleOrganizationChart"/>
    <dgm:cxn modelId="{E3CF5B39-3738-974A-AC85-5970C8164846}" type="presParOf" srcId="{D3DBB0E8-1FC7-F84A-9FAC-A89F81FBD19B}" destId="{7F219ADC-6FA7-624D-9E91-E5486970092A}" srcOrd="0" destOrd="0" presId="urn:microsoft.com/office/officeart/2008/layout/HalfCircleOrganizationChart"/>
    <dgm:cxn modelId="{C67C45B9-1D5A-8344-9DB7-F417724CC0B0}" type="presParOf" srcId="{D3DBB0E8-1FC7-F84A-9FAC-A89F81FBD19B}" destId="{684CFB39-E770-5742-8D57-7F911835C969}" srcOrd="1" destOrd="0" presId="urn:microsoft.com/office/officeart/2008/layout/HalfCircleOrganizationChart"/>
    <dgm:cxn modelId="{F848209E-F629-F247-A7DD-200D1ECACD84}" type="presParOf" srcId="{D3DBB0E8-1FC7-F84A-9FAC-A89F81FBD19B}" destId="{F178253F-982E-4645-94AA-597377BB9F39}" srcOrd="2" destOrd="0" presId="urn:microsoft.com/office/officeart/2008/layout/HalfCircleOrganizationChart"/>
    <dgm:cxn modelId="{2A9E579A-F08A-AE48-BCA8-3AC3D6ED7EFC}" type="presParOf" srcId="{D3DBB0E8-1FC7-F84A-9FAC-A89F81FBD19B}" destId="{B1EC053C-DCF9-894F-A2CF-17CC1690FEAB}" srcOrd="3" destOrd="0" presId="urn:microsoft.com/office/officeart/2008/layout/HalfCircleOrganizationChart"/>
    <dgm:cxn modelId="{848D1509-3B6A-E845-87CF-70967D9F6AE1}" type="presParOf" srcId="{B2873EB3-85B8-CB47-A341-A13BD44F2826}" destId="{B0139B2C-C88C-0843-83BE-BD01A8690512}" srcOrd="1" destOrd="0" presId="urn:microsoft.com/office/officeart/2008/layout/HalfCircleOrganizationChart"/>
    <dgm:cxn modelId="{E16ADD53-5F3D-7D4C-96C8-F9E880A76985}" type="presParOf" srcId="{B2873EB3-85B8-CB47-A341-A13BD44F2826}" destId="{FDB58A9A-54B3-5447-8969-57DC1E04F88E}" srcOrd="2" destOrd="0" presId="urn:microsoft.com/office/officeart/2008/layout/HalfCircleOrganizationChart"/>
    <dgm:cxn modelId="{6BE419F9-A116-C64F-9537-B68BE7A37525}" type="presParOf" srcId="{05DC0397-CEB8-DD43-B080-4AF6F2A79D2F}" destId="{61DB2FC8-02B0-3941-BAB8-3A75F700419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D3FA3-372B-2B47-BD17-33D7D822DC66}">
      <dsp:nvSpPr>
        <dsp:cNvPr id="0" name=""/>
        <dsp:cNvSpPr/>
      </dsp:nvSpPr>
      <dsp:spPr>
        <a:xfrm>
          <a:off x="21711021" y="7354716"/>
          <a:ext cx="266817" cy="2081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179"/>
              </a:lnTo>
              <a:lnTo>
                <a:pt x="266817" y="2081179"/>
              </a:lnTo>
            </a:path>
          </a:pathLst>
        </a:custGeom>
        <a:noFill/>
        <a:ln w="63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937A9-BD65-0340-A1BB-90E937485DB2}">
      <dsp:nvSpPr>
        <dsp:cNvPr id="0" name=""/>
        <dsp:cNvSpPr/>
      </dsp:nvSpPr>
      <dsp:spPr>
        <a:xfrm>
          <a:off x="21711021" y="7354716"/>
          <a:ext cx="266817" cy="818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241"/>
              </a:lnTo>
              <a:lnTo>
                <a:pt x="266817" y="818241"/>
              </a:lnTo>
            </a:path>
          </a:pathLst>
        </a:custGeom>
        <a:noFill/>
        <a:ln w="63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FAAF2-D0C8-094A-93A3-6AD8606DC534}">
      <dsp:nvSpPr>
        <dsp:cNvPr id="0" name=""/>
        <dsp:cNvSpPr/>
      </dsp:nvSpPr>
      <dsp:spPr>
        <a:xfrm>
          <a:off x="11660882" y="5228187"/>
          <a:ext cx="10761653" cy="37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72"/>
              </a:lnTo>
              <a:lnTo>
                <a:pt x="10761653" y="186772"/>
              </a:lnTo>
              <a:lnTo>
                <a:pt x="10761653" y="373544"/>
              </a:lnTo>
            </a:path>
          </a:pathLst>
        </a:custGeom>
        <a:noFill/>
        <a:ln w="63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F4177-6DCB-B140-9F65-1580AEFCDABF}">
      <dsp:nvSpPr>
        <dsp:cNvPr id="0" name=""/>
        <dsp:cNvSpPr/>
      </dsp:nvSpPr>
      <dsp:spPr>
        <a:xfrm>
          <a:off x="11660882" y="5228187"/>
          <a:ext cx="8609322" cy="37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72"/>
              </a:lnTo>
              <a:lnTo>
                <a:pt x="8609322" y="186772"/>
              </a:lnTo>
              <a:lnTo>
                <a:pt x="8609322" y="373544"/>
              </a:lnTo>
            </a:path>
          </a:pathLst>
        </a:custGeom>
        <a:noFill/>
        <a:ln w="63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71E36-9A7F-204C-AD6D-DC33CD3AFF4F}">
      <dsp:nvSpPr>
        <dsp:cNvPr id="0" name=""/>
        <dsp:cNvSpPr/>
      </dsp:nvSpPr>
      <dsp:spPr>
        <a:xfrm>
          <a:off x="11660882" y="5228187"/>
          <a:ext cx="6456991" cy="37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72"/>
              </a:lnTo>
              <a:lnTo>
                <a:pt x="6456991" y="186772"/>
              </a:lnTo>
              <a:lnTo>
                <a:pt x="6456991" y="373544"/>
              </a:lnTo>
            </a:path>
          </a:pathLst>
        </a:custGeom>
        <a:noFill/>
        <a:ln w="63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7F1F9-4948-FD4E-AED4-13F2B431ABA9}">
      <dsp:nvSpPr>
        <dsp:cNvPr id="0" name=""/>
        <dsp:cNvSpPr/>
      </dsp:nvSpPr>
      <dsp:spPr>
        <a:xfrm>
          <a:off x="11660882" y="5228187"/>
          <a:ext cx="4304661" cy="37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72"/>
              </a:lnTo>
              <a:lnTo>
                <a:pt x="4304661" y="186772"/>
              </a:lnTo>
              <a:lnTo>
                <a:pt x="4304661" y="373544"/>
              </a:lnTo>
            </a:path>
          </a:pathLst>
        </a:custGeom>
        <a:noFill/>
        <a:ln w="63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430AC-751F-CB47-8549-7671DDD370A4}">
      <dsp:nvSpPr>
        <dsp:cNvPr id="0" name=""/>
        <dsp:cNvSpPr/>
      </dsp:nvSpPr>
      <dsp:spPr>
        <a:xfrm>
          <a:off x="11660882" y="5228187"/>
          <a:ext cx="2152330" cy="37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72"/>
              </a:lnTo>
              <a:lnTo>
                <a:pt x="2152330" y="186772"/>
              </a:lnTo>
              <a:lnTo>
                <a:pt x="2152330" y="373544"/>
              </a:lnTo>
            </a:path>
          </a:pathLst>
        </a:custGeom>
        <a:noFill/>
        <a:ln w="63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D91CA-E4D8-CB4D-8A42-08DC6BD5CB46}">
      <dsp:nvSpPr>
        <dsp:cNvPr id="0" name=""/>
        <dsp:cNvSpPr/>
      </dsp:nvSpPr>
      <dsp:spPr>
        <a:xfrm>
          <a:off x="11660882" y="7329716"/>
          <a:ext cx="4304661" cy="37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72"/>
              </a:lnTo>
              <a:lnTo>
                <a:pt x="4304661" y="186772"/>
              </a:lnTo>
              <a:lnTo>
                <a:pt x="4304661" y="373544"/>
              </a:lnTo>
            </a:path>
          </a:pathLst>
        </a:custGeom>
        <a:noFill/>
        <a:ln w="63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40349-8DB6-1745-899A-433AA80F2D8D}">
      <dsp:nvSpPr>
        <dsp:cNvPr id="0" name=""/>
        <dsp:cNvSpPr/>
      </dsp:nvSpPr>
      <dsp:spPr>
        <a:xfrm>
          <a:off x="13101699" y="8592653"/>
          <a:ext cx="266817" cy="460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7054"/>
              </a:lnTo>
              <a:lnTo>
                <a:pt x="266817" y="4607054"/>
              </a:lnTo>
            </a:path>
          </a:pathLst>
        </a:cu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F4343-F8DB-794F-8F1C-84A44C022797}">
      <dsp:nvSpPr>
        <dsp:cNvPr id="0" name=""/>
        <dsp:cNvSpPr/>
      </dsp:nvSpPr>
      <dsp:spPr>
        <a:xfrm>
          <a:off x="13101699" y="8592653"/>
          <a:ext cx="266817" cy="3344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117"/>
              </a:lnTo>
              <a:lnTo>
                <a:pt x="266817" y="3344117"/>
              </a:lnTo>
            </a:path>
          </a:pathLst>
        </a:cu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3CED1-336E-D44E-9F7E-8893EDBA3D50}">
      <dsp:nvSpPr>
        <dsp:cNvPr id="0" name=""/>
        <dsp:cNvSpPr/>
      </dsp:nvSpPr>
      <dsp:spPr>
        <a:xfrm>
          <a:off x="13101699" y="8592653"/>
          <a:ext cx="266817" cy="2081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179"/>
              </a:lnTo>
              <a:lnTo>
                <a:pt x="266817" y="2081179"/>
              </a:lnTo>
            </a:path>
          </a:pathLst>
        </a:cu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C1BCB-924C-4344-9B6B-D249D8D097EC}">
      <dsp:nvSpPr>
        <dsp:cNvPr id="0" name=""/>
        <dsp:cNvSpPr/>
      </dsp:nvSpPr>
      <dsp:spPr>
        <a:xfrm>
          <a:off x="13101699" y="8592653"/>
          <a:ext cx="266817" cy="818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241"/>
              </a:lnTo>
              <a:lnTo>
                <a:pt x="266817" y="818241"/>
              </a:lnTo>
            </a:path>
          </a:pathLst>
        </a:cu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E6322-0A2B-A44D-A7B2-D2ED916AB196}">
      <dsp:nvSpPr>
        <dsp:cNvPr id="0" name=""/>
        <dsp:cNvSpPr/>
      </dsp:nvSpPr>
      <dsp:spPr>
        <a:xfrm>
          <a:off x="11660882" y="7329716"/>
          <a:ext cx="2152330" cy="37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72"/>
              </a:lnTo>
              <a:lnTo>
                <a:pt x="2152330" y="186772"/>
              </a:lnTo>
              <a:lnTo>
                <a:pt x="2152330" y="373544"/>
              </a:lnTo>
            </a:path>
          </a:pathLst>
        </a:custGeom>
        <a:noFill/>
        <a:ln w="63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1060A-6333-D54C-8341-449FF970DFC4}">
      <dsp:nvSpPr>
        <dsp:cNvPr id="0" name=""/>
        <dsp:cNvSpPr/>
      </dsp:nvSpPr>
      <dsp:spPr>
        <a:xfrm>
          <a:off x="11615162" y="7329716"/>
          <a:ext cx="91440" cy="373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544"/>
              </a:lnTo>
            </a:path>
          </a:pathLst>
        </a:custGeom>
        <a:noFill/>
        <a:ln w="63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DADF4-8648-9D4B-9E76-D63800A6A5EE}">
      <dsp:nvSpPr>
        <dsp:cNvPr id="0" name=""/>
        <dsp:cNvSpPr/>
      </dsp:nvSpPr>
      <dsp:spPr>
        <a:xfrm>
          <a:off x="9508552" y="7329716"/>
          <a:ext cx="2152330" cy="373544"/>
        </a:xfrm>
        <a:custGeom>
          <a:avLst/>
          <a:gdLst/>
          <a:ahLst/>
          <a:cxnLst/>
          <a:rect l="0" t="0" r="0" b="0"/>
          <a:pathLst>
            <a:path>
              <a:moveTo>
                <a:pt x="2152330" y="0"/>
              </a:moveTo>
              <a:lnTo>
                <a:pt x="2152330" y="186772"/>
              </a:lnTo>
              <a:lnTo>
                <a:pt x="0" y="186772"/>
              </a:lnTo>
              <a:lnTo>
                <a:pt x="0" y="373544"/>
              </a:lnTo>
            </a:path>
          </a:pathLst>
        </a:custGeom>
        <a:noFill/>
        <a:ln w="63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B315F-9AD4-E84B-904D-9F9377E40511}">
      <dsp:nvSpPr>
        <dsp:cNvPr id="0" name=""/>
        <dsp:cNvSpPr/>
      </dsp:nvSpPr>
      <dsp:spPr>
        <a:xfrm>
          <a:off x="7356221" y="7329716"/>
          <a:ext cx="4304661" cy="373544"/>
        </a:xfrm>
        <a:custGeom>
          <a:avLst/>
          <a:gdLst/>
          <a:ahLst/>
          <a:cxnLst/>
          <a:rect l="0" t="0" r="0" b="0"/>
          <a:pathLst>
            <a:path>
              <a:moveTo>
                <a:pt x="4304661" y="0"/>
              </a:moveTo>
              <a:lnTo>
                <a:pt x="4304661" y="186772"/>
              </a:lnTo>
              <a:lnTo>
                <a:pt x="0" y="186772"/>
              </a:lnTo>
              <a:lnTo>
                <a:pt x="0" y="373544"/>
              </a:lnTo>
            </a:path>
          </a:pathLst>
        </a:custGeom>
        <a:noFill/>
        <a:ln w="63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E8343-83EC-2743-8157-F146FB3DE202}">
      <dsp:nvSpPr>
        <dsp:cNvPr id="0" name=""/>
        <dsp:cNvSpPr/>
      </dsp:nvSpPr>
      <dsp:spPr>
        <a:xfrm>
          <a:off x="11615162" y="5228187"/>
          <a:ext cx="91440" cy="373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544"/>
              </a:lnTo>
            </a:path>
          </a:pathLst>
        </a:custGeom>
        <a:noFill/>
        <a:ln w="63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027D3-4444-8943-B334-D4909409453D}">
      <dsp:nvSpPr>
        <dsp:cNvPr id="0" name=""/>
        <dsp:cNvSpPr/>
      </dsp:nvSpPr>
      <dsp:spPr>
        <a:xfrm>
          <a:off x="4492376" y="8592653"/>
          <a:ext cx="266817" cy="2081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179"/>
              </a:lnTo>
              <a:lnTo>
                <a:pt x="266817" y="2081179"/>
              </a:lnTo>
            </a:path>
          </a:pathLst>
        </a:cu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DFFA1-EE61-B049-8B86-CD4506008B98}">
      <dsp:nvSpPr>
        <dsp:cNvPr id="0" name=""/>
        <dsp:cNvSpPr/>
      </dsp:nvSpPr>
      <dsp:spPr>
        <a:xfrm>
          <a:off x="4492376" y="8592653"/>
          <a:ext cx="266817" cy="818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241"/>
              </a:lnTo>
              <a:lnTo>
                <a:pt x="266817" y="818241"/>
              </a:lnTo>
            </a:path>
          </a:pathLst>
        </a:cu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2B974-FC84-7141-ACCB-A68558D9B171}">
      <dsp:nvSpPr>
        <dsp:cNvPr id="0" name=""/>
        <dsp:cNvSpPr/>
      </dsp:nvSpPr>
      <dsp:spPr>
        <a:xfrm>
          <a:off x="3051560" y="7329716"/>
          <a:ext cx="2152330" cy="37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72"/>
              </a:lnTo>
              <a:lnTo>
                <a:pt x="2152330" y="186772"/>
              </a:lnTo>
              <a:lnTo>
                <a:pt x="2152330" y="373544"/>
              </a:lnTo>
            </a:path>
          </a:pathLst>
        </a:custGeom>
        <a:noFill/>
        <a:ln w="63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656CC-B5A8-CE4E-821D-AEE150892F78}">
      <dsp:nvSpPr>
        <dsp:cNvPr id="0" name=""/>
        <dsp:cNvSpPr/>
      </dsp:nvSpPr>
      <dsp:spPr>
        <a:xfrm>
          <a:off x="2340046" y="8592653"/>
          <a:ext cx="266817" cy="3344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117"/>
              </a:lnTo>
              <a:lnTo>
                <a:pt x="266817" y="3344117"/>
              </a:lnTo>
            </a:path>
          </a:pathLst>
        </a:cu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A886D-B0B3-954F-AFB9-AFAA616E4F10}">
      <dsp:nvSpPr>
        <dsp:cNvPr id="0" name=""/>
        <dsp:cNvSpPr/>
      </dsp:nvSpPr>
      <dsp:spPr>
        <a:xfrm>
          <a:off x="2340046" y="8592653"/>
          <a:ext cx="266817" cy="2081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179"/>
              </a:lnTo>
              <a:lnTo>
                <a:pt x="266817" y="2081179"/>
              </a:lnTo>
            </a:path>
          </a:pathLst>
        </a:cu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8C9B-39DA-BE40-9F08-92DE65A6EC98}">
      <dsp:nvSpPr>
        <dsp:cNvPr id="0" name=""/>
        <dsp:cNvSpPr/>
      </dsp:nvSpPr>
      <dsp:spPr>
        <a:xfrm>
          <a:off x="2340046" y="8592653"/>
          <a:ext cx="266817" cy="818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241"/>
              </a:lnTo>
              <a:lnTo>
                <a:pt x="266817" y="818241"/>
              </a:lnTo>
            </a:path>
          </a:pathLst>
        </a:cu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0984C-E0A0-0841-9150-4CF870CBB9AF}">
      <dsp:nvSpPr>
        <dsp:cNvPr id="0" name=""/>
        <dsp:cNvSpPr/>
      </dsp:nvSpPr>
      <dsp:spPr>
        <a:xfrm>
          <a:off x="3005840" y="7329716"/>
          <a:ext cx="91440" cy="373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544"/>
              </a:lnTo>
            </a:path>
          </a:pathLst>
        </a:custGeom>
        <a:noFill/>
        <a:ln w="63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2E8E9-5B68-EC43-BE55-28FBEC9E678A}">
      <dsp:nvSpPr>
        <dsp:cNvPr id="0" name=""/>
        <dsp:cNvSpPr/>
      </dsp:nvSpPr>
      <dsp:spPr>
        <a:xfrm>
          <a:off x="187715" y="8592653"/>
          <a:ext cx="266817" cy="2081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179"/>
              </a:lnTo>
              <a:lnTo>
                <a:pt x="266817" y="2081179"/>
              </a:lnTo>
            </a:path>
          </a:pathLst>
        </a:cu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5EC22-8B91-6B4B-9C0D-14F99AE5AC2E}">
      <dsp:nvSpPr>
        <dsp:cNvPr id="0" name=""/>
        <dsp:cNvSpPr/>
      </dsp:nvSpPr>
      <dsp:spPr>
        <a:xfrm>
          <a:off x="187715" y="8592653"/>
          <a:ext cx="266817" cy="818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241"/>
              </a:lnTo>
              <a:lnTo>
                <a:pt x="266817" y="818241"/>
              </a:lnTo>
            </a:path>
          </a:pathLst>
        </a:cu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BD523-3D43-8644-9DCA-45DA9D1BBB7D}">
      <dsp:nvSpPr>
        <dsp:cNvPr id="0" name=""/>
        <dsp:cNvSpPr/>
      </dsp:nvSpPr>
      <dsp:spPr>
        <a:xfrm>
          <a:off x="899229" y="7329716"/>
          <a:ext cx="2152330" cy="373544"/>
        </a:xfrm>
        <a:custGeom>
          <a:avLst/>
          <a:gdLst/>
          <a:ahLst/>
          <a:cxnLst/>
          <a:rect l="0" t="0" r="0" b="0"/>
          <a:pathLst>
            <a:path>
              <a:moveTo>
                <a:pt x="2152330" y="0"/>
              </a:moveTo>
              <a:lnTo>
                <a:pt x="2152330" y="186772"/>
              </a:lnTo>
              <a:lnTo>
                <a:pt x="0" y="186772"/>
              </a:lnTo>
              <a:lnTo>
                <a:pt x="0" y="373544"/>
              </a:lnTo>
            </a:path>
          </a:pathLst>
        </a:custGeom>
        <a:noFill/>
        <a:ln w="63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43726-8F0D-AB4F-A2AB-F88D9C6891B6}">
      <dsp:nvSpPr>
        <dsp:cNvPr id="0" name=""/>
        <dsp:cNvSpPr/>
      </dsp:nvSpPr>
      <dsp:spPr>
        <a:xfrm>
          <a:off x="3051560" y="5228187"/>
          <a:ext cx="8609322" cy="373544"/>
        </a:xfrm>
        <a:custGeom>
          <a:avLst/>
          <a:gdLst/>
          <a:ahLst/>
          <a:cxnLst/>
          <a:rect l="0" t="0" r="0" b="0"/>
          <a:pathLst>
            <a:path>
              <a:moveTo>
                <a:pt x="8609322" y="0"/>
              </a:moveTo>
              <a:lnTo>
                <a:pt x="8609322" y="186772"/>
              </a:lnTo>
              <a:lnTo>
                <a:pt x="0" y="186772"/>
              </a:lnTo>
              <a:lnTo>
                <a:pt x="0" y="373544"/>
              </a:lnTo>
            </a:path>
          </a:pathLst>
        </a:custGeom>
        <a:noFill/>
        <a:ln w="63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F1E12-825E-FA4E-817B-25F860117F0C}">
      <dsp:nvSpPr>
        <dsp:cNvPr id="0" name=""/>
        <dsp:cNvSpPr/>
      </dsp:nvSpPr>
      <dsp:spPr>
        <a:xfrm>
          <a:off x="899229" y="5228187"/>
          <a:ext cx="10761653" cy="373544"/>
        </a:xfrm>
        <a:custGeom>
          <a:avLst/>
          <a:gdLst/>
          <a:ahLst/>
          <a:cxnLst/>
          <a:rect l="0" t="0" r="0" b="0"/>
          <a:pathLst>
            <a:path>
              <a:moveTo>
                <a:pt x="10761653" y="0"/>
              </a:moveTo>
              <a:lnTo>
                <a:pt x="10761653" y="186772"/>
              </a:lnTo>
              <a:lnTo>
                <a:pt x="0" y="186772"/>
              </a:lnTo>
              <a:lnTo>
                <a:pt x="0" y="373544"/>
              </a:lnTo>
            </a:path>
          </a:pathLst>
        </a:custGeom>
        <a:noFill/>
        <a:ln w="63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5DEB2-9206-614C-A830-D67EE4BCD528}">
      <dsp:nvSpPr>
        <dsp:cNvPr id="0" name=""/>
        <dsp:cNvSpPr/>
      </dsp:nvSpPr>
      <dsp:spPr>
        <a:xfrm>
          <a:off x="10771489" y="4338794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>
              <a:solidFill>
                <a:srgbClr val="0070C0"/>
              </a:solidFill>
              <a:latin typeface="+mn-lt"/>
              <a:ea typeface="Optima ExtraBlack" charset="0"/>
              <a:cs typeface="Optima ExtraBlack" charset="0"/>
            </a:rPr>
            <a:t>Renal excretion of drugs</a:t>
          </a:r>
          <a:endParaRPr lang="en-US" sz="1800" b="1" i="0" kern="1200" dirty="0">
            <a:solidFill>
              <a:srgbClr val="0070C0"/>
            </a:solidFill>
            <a:latin typeface="+mn-lt"/>
            <a:ea typeface="Optima ExtraBlack" charset="0"/>
            <a:cs typeface="Optima ExtraBlack" charset="0"/>
          </a:endParaRPr>
        </a:p>
      </dsp:txBody>
      <dsp:txXfrm>
        <a:off x="10771489" y="4338794"/>
        <a:ext cx="1778785" cy="889392"/>
      </dsp:txXfrm>
    </dsp:sp>
    <dsp:sp modelId="{D59320AB-DED5-804A-BE71-E8AE3A0D1A06}">
      <dsp:nvSpPr>
        <dsp:cNvPr id="0" name=""/>
        <dsp:cNvSpPr/>
      </dsp:nvSpPr>
      <dsp:spPr>
        <a:xfrm>
          <a:off x="9836" y="5601732"/>
          <a:ext cx="1778785" cy="1727983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70C0"/>
              </a:solidFill>
              <a:latin typeface="+mn-lt"/>
              <a:ea typeface="Optima ExtraBlack" charset="0"/>
              <a:cs typeface="Optima ExtraBlack" charset="0"/>
            </a:rPr>
            <a:t>1.Brief anatomy &amp; physiology of the kidney.</a:t>
          </a:r>
          <a:endParaRPr lang="en-US" sz="2400" kern="1200" dirty="0">
            <a:solidFill>
              <a:srgbClr val="0070C0"/>
            </a:solidFill>
            <a:latin typeface="+mn-lt"/>
          </a:endParaRPr>
        </a:p>
      </dsp:txBody>
      <dsp:txXfrm>
        <a:off x="9836" y="5601732"/>
        <a:ext cx="1778785" cy="1727983"/>
      </dsp:txXfrm>
    </dsp:sp>
    <dsp:sp modelId="{827DD532-1407-1143-99B0-76EF1C33E0C1}">
      <dsp:nvSpPr>
        <dsp:cNvPr id="0" name=""/>
        <dsp:cNvSpPr/>
      </dsp:nvSpPr>
      <dsp:spPr>
        <a:xfrm>
          <a:off x="2162167" y="5601732"/>
          <a:ext cx="1778785" cy="1727983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70C0"/>
              </a:solidFill>
              <a:latin typeface="+mn-lt"/>
              <a:ea typeface="Optima ExtraBlack" charset="0"/>
              <a:cs typeface="Optima ExtraBlack" charset="0"/>
            </a:rPr>
            <a:t>2.renal excretion of drugs.</a:t>
          </a:r>
          <a:endParaRPr lang="en-US" sz="2400" kern="1200" dirty="0">
            <a:solidFill>
              <a:srgbClr val="0070C0"/>
            </a:solidFill>
            <a:latin typeface="+mn-lt"/>
          </a:endParaRPr>
        </a:p>
      </dsp:txBody>
      <dsp:txXfrm>
        <a:off x="2162167" y="5601732"/>
        <a:ext cx="1778785" cy="1727983"/>
      </dsp:txXfrm>
    </dsp:sp>
    <dsp:sp modelId="{331A90D2-2670-D047-AAA2-36C6FA19F631}">
      <dsp:nvSpPr>
        <dsp:cNvPr id="0" name=""/>
        <dsp:cNvSpPr/>
      </dsp:nvSpPr>
      <dsp:spPr>
        <a:xfrm>
          <a:off x="9836" y="7703261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Glomerular filtration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9836" y="7703261"/>
        <a:ext cx="1778785" cy="889392"/>
      </dsp:txXfrm>
    </dsp:sp>
    <dsp:sp modelId="{D6D87DC8-140B-6F45-AA91-10440957B7B0}">
      <dsp:nvSpPr>
        <dsp:cNvPr id="0" name=""/>
        <dsp:cNvSpPr/>
      </dsp:nvSpPr>
      <dsp:spPr>
        <a:xfrm>
          <a:off x="454533" y="8966198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3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3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3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Glomerular filtration of drugs</a:t>
          </a:r>
        </a:p>
      </dsp:txBody>
      <dsp:txXfrm>
        <a:off x="454533" y="8966198"/>
        <a:ext cx="1778785" cy="889392"/>
      </dsp:txXfrm>
    </dsp:sp>
    <dsp:sp modelId="{0E1000C5-9084-3A42-A6B3-26030E7DB152}">
      <dsp:nvSpPr>
        <dsp:cNvPr id="0" name=""/>
        <dsp:cNvSpPr/>
      </dsp:nvSpPr>
      <dsp:spPr>
        <a:xfrm>
          <a:off x="454533" y="10229136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3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3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3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+mn-lt"/>
            </a:rPr>
            <a:t>GFR</a:t>
          </a:r>
        </a:p>
      </dsp:txBody>
      <dsp:txXfrm>
        <a:off x="454533" y="10229136"/>
        <a:ext cx="1778785" cy="889392"/>
      </dsp:txXfrm>
    </dsp:sp>
    <dsp:sp modelId="{62EB5E8A-B31E-0B49-9209-5452578D392C}">
      <dsp:nvSpPr>
        <dsp:cNvPr id="0" name=""/>
        <dsp:cNvSpPr/>
      </dsp:nvSpPr>
      <dsp:spPr>
        <a:xfrm>
          <a:off x="2162167" y="7703261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active tubular secretion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2162167" y="7703261"/>
        <a:ext cx="1778785" cy="889392"/>
      </dsp:txXfrm>
    </dsp:sp>
    <dsp:sp modelId="{F870228A-107A-FA43-A7DE-5C1E6B0D2A9C}">
      <dsp:nvSpPr>
        <dsp:cNvPr id="0" name=""/>
        <dsp:cNvSpPr/>
      </dsp:nvSpPr>
      <dsp:spPr>
        <a:xfrm>
          <a:off x="2606863" y="8966198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3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3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3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characters of active tubular secretion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2606863" y="8966198"/>
        <a:ext cx="1778785" cy="889392"/>
      </dsp:txXfrm>
    </dsp:sp>
    <dsp:sp modelId="{D719B928-FFFE-354E-A414-7F7F3C813AA4}">
      <dsp:nvSpPr>
        <dsp:cNvPr id="0" name=""/>
        <dsp:cNvSpPr/>
      </dsp:nvSpPr>
      <dsp:spPr>
        <a:xfrm>
          <a:off x="2606863" y="10229136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3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3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3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types of transporters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2606863" y="10229136"/>
        <a:ext cx="1778785" cy="889392"/>
      </dsp:txXfrm>
    </dsp:sp>
    <dsp:sp modelId="{D8529ACC-CDCD-8540-8F4E-AEEE537569EE}">
      <dsp:nvSpPr>
        <dsp:cNvPr id="0" name=""/>
        <dsp:cNvSpPr/>
      </dsp:nvSpPr>
      <dsp:spPr>
        <a:xfrm>
          <a:off x="2606863" y="11492074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3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3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3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competitive tubular secretion of drugs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2606863" y="11492074"/>
        <a:ext cx="1778785" cy="889392"/>
      </dsp:txXfrm>
    </dsp:sp>
    <dsp:sp modelId="{8985E1A1-1669-4D41-AFBD-CCB9A6106AD3}">
      <dsp:nvSpPr>
        <dsp:cNvPr id="0" name=""/>
        <dsp:cNvSpPr/>
      </dsp:nvSpPr>
      <dsp:spPr>
        <a:xfrm>
          <a:off x="4314498" y="7703261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tubular reabsorption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4314498" y="7703261"/>
        <a:ext cx="1778785" cy="889392"/>
      </dsp:txXfrm>
    </dsp:sp>
    <dsp:sp modelId="{6B6D3CFF-D6A9-584C-A3C9-859C12A8519E}">
      <dsp:nvSpPr>
        <dsp:cNvPr id="0" name=""/>
        <dsp:cNvSpPr/>
      </dsp:nvSpPr>
      <dsp:spPr>
        <a:xfrm>
          <a:off x="4759194" y="8966198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3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3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3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passive tubular reabsorption of drugs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4759194" y="8966198"/>
        <a:ext cx="1778785" cy="889392"/>
      </dsp:txXfrm>
    </dsp:sp>
    <dsp:sp modelId="{634C5123-E1C2-F248-A0A3-F371A57B0AF9}">
      <dsp:nvSpPr>
        <dsp:cNvPr id="0" name=""/>
        <dsp:cNvSpPr/>
      </dsp:nvSpPr>
      <dsp:spPr>
        <a:xfrm>
          <a:off x="4759194" y="10229136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3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3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3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active tubular reabsorption of drugs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4759194" y="10229136"/>
        <a:ext cx="1778785" cy="889392"/>
      </dsp:txXfrm>
    </dsp:sp>
    <dsp:sp modelId="{98B220AC-225A-3C4A-B3E0-F6E0C352FA43}">
      <dsp:nvSpPr>
        <dsp:cNvPr id="0" name=""/>
        <dsp:cNvSpPr/>
      </dsp:nvSpPr>
      <dsp:spPr>
        <a:xfrm>
          <a:off x="10771489" y="5601732"/>
          <a:ext cx="1778785" cy="1727983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70C0"/>
              </a:solidFill>
              <a:latin typeface="+mn-lt"/>
              <a:ea typeface="Optima ExtraBlack" charset="0"/>
              <a:cs typeface="Optima ExtraBlack" charset="0"/>
            </a:rPr>
            <a:t>3.factors affecting renal excretion of drugs:</a:t>
          </a:r>
          <a:endParaRPr lang="en-US" sz="2000" kern="1200" dirty="0">
            <a:solidFill>
              <a:srgbClr val="0070C0"/>
            </a:solidFill>
            <a:latin typeface="+mn-lt"/>
          </a:endParaRPr>
        </a:p>
      </dsp:txBody>
      <dsp:txXfrm>
        <a:off x="10771489" y="5601732"/>
        <a:ext cx="1778785" cy="1727983"/>
      </dsp:txXfrm>
    </dsp:sp>
    <dsp:sp modelId="{D372D699-88FB-674C-9D65-9E7041631F11}">
      <dsp:nvSpPr>
        <dsp:cNvPr id="0" name=""/>
        <dsp:cNvSpPr/>
      </dsp:nvSpPr>
      <dsp:spPr>
        <a:xfrm>
          <a:off x="6466828" y="7703261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renal blood flow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6466828" y="7703261"/>
        <a:ext cx="1778785" cy="889392"/>
      </dsp:txXfrm>
    </dsp:sp>
    <dsp:sp modelId="{67C7AF6B-0A71-D340-A7DA-CE74888B48E5}">
      <dsp:nvSpPr>
        <dsp:cNvPr id="0" name=""/>
        <dsp:cNvSpPr/>
      </dsp:nvSpPr>
      <dsp:spPr>
        <a:xfrm>
          <a:off x="8619159" y="7703261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biological factors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8619159" y="7703261"/>
        <a:ext cx="1778785" cy="889392"/>
      </dsp:txXfrm>
    </dsp:sp>
    <dsp:sp modelId="{ADF66937-436E-5043-9016-3CFF31DCE769}">
      <dsp:nvSpPr>
        <dsp:cNvPr id="0" name=""/>
        <dsp:cNvSpPr/>
      </dsp:nvSpPr>
      <dsp:spPr>
        <a:xfrm>
          <a:off x="10771489" y="7703261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disease state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10771489" y="7703261"/>
        <a:ext cx="1778785" cy="889392"/>
      </dsp:txXfrm>
    </dsp:sp>
    <dsp:sp modelId="{C4AEF635-E85B-E846-9DB9-C5605A37BD55}">
      <dsp:nvSpPr>
        <dsp:cNvPr id="0" name=""/>
        <dsp:cNvSpPr/>
      </dsp:nvSpPr>
      <dsp:spPr>
        <a:xfrm>
          <a:off x="12923820" y="7703261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  <a:ea typeface="Optima" charset="0"/>
              <a:cs typeface="Optima" charset="0"/>
            </a:rPr>
            <a:t>physiochemical properties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12923820" y="7703261"/>
        <a:ext cx="1778785" cy="889392"/>
      </dsp:txXfrm>
    </dsp:sp>
    <dsp:sp modelId="{0C3C6497-82E6-F24C-815A-971C5188A40C}">
      <dsp:nvSpPr>
        <dsp:cNvPr id="0" name=""/>
        <dsp:cNvSpPr/>
      </dsp:nvSpPr>
      <dsp:spPr>
        <a:xfrm>
          <a:off x="13368517" y="8966198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3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3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3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lt"/>
            </a:rPr>
            <a:t>Molecular weight</a:t>
          </a:r>
        </a:p>
      </dsp:txBody>
      <dsp:txXfrm>
        <a:off x="13368517" y="8966198"/>
        <a:ext cx="1778785" cy="889392"/>
      </dsp:txXfrm>
    </dsp:sp>
    <dsp:sp modelId="{8508BDB0-6B3A-A44E-ACB7-45B71A739F4C}">
      <dsp:nvSpPr>
        <dsp:cNvPr id="0" name=""/>
        <dsp:cNvSpPr/>
      </dsp:nvSpPr>
      <dsp:spPr>
        <a:xfrm>
          <a:off x="13368517" y="10229136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3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3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3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lt"/>
            </a:rPr>
            <a:t>Lipid solubility</a:t>
          </a:r>
        </a:p>
      </dsp:txBody>
      <dsp:txXfrm>
        <a:off x="13368517" y="10229136"/>
        <a:ext cx="1778785" cy="889392"/>
      </dsp:txXfrm>
    </dsp:sp>
    <dsp:sp modelId="{69A83A8B-DB0C-294A-B36C-E1420A393B8F}">
      <dsp:nvSpPr>
        <dsp:cNvPr id="0" name=""/>
        <dsp:cNvSpPr/>
      </dsp:nvSpPr>
      <dsp:spPr>
        <a:xfrm>
          <a:off x="13368517" y="11492074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3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3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3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lt"/>
            </a:rPr>
            <a:t>Volume of distribution</a:t>
          </a:r>
        </a:p>
      </dsp:txBody>
      <dsp:txXfrm>
        <a:off x="13368517" y="11492074"/>
        <a:ext cx="1778785" cy="889392"/>
      </dsp:txXfrm>
    </dsp:sp>
    <dsp:sp modelId="{19C0E178-6A0B-1D47-8E73-8B089A68E9EE}">
      <dsp:nvSpPr>
        <dsp:cNvPr id="0" name=""/>
        <dsp:cNvSpPr/>
      </dsp:nvSpPr>
      <dsp:spPr>
        <a:xfrm>
          <a:off x="13368517" y="12755012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3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3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3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lt"/>
            </a:rPr>
            <a:t>Binding characteristics of drugs</a:t>
          </a:r>
        </a:p>
      </dsp:txBody>
      <dsp:txXfrm>
        <a:off x="13368517" y="12755012"/>
        <a:ext cx="1778785" cy="889392"/>
      </dsp:txXfrm>
    </dsp:sp>
    <dsp:sp modelId="{7F18314E-7BE6-DB43-9C7A-3CD53B507DE8}">
      <dsp:nvSpPr>
        <dsp:cNvPr id="0" name=""/>
        <dsp:cNvSpPr/>
      </dsp:nvSpPr>
      <dsp:spPr>
        <a:xfrm>
          <a:off x="15076151" y="7703261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</a:rPr>
            <a:t>pH of urine</a:t>
          </a:r>
        </a:p>
      </dsp:txBody>
      <dsp:txXfrm>
        <a:off x="15076151" y="7703261"/>
        <a:ext cx="1778785" cy="889392"/>
      </dsp:txXfrm>
    </dsp:sp>
    <dsp:sp modelId="{C3516DF8-9CEB-3645-A6FD-FB2E42FFE778}">
      <dsp:nvSpPr>
        <dsp:cNvPr id="0" name=""/>
        <dsp:cNvSpPr/>
      </dsp:nvSpPr>
      <dsp:spPr>
        <a:xfrm>
          <a:off x="12923820" y="5601732"/>
          <a:ext cx="1778785" cy="1727983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70C0"/>
              </a:solidFill>
              <a:latin typeface="+mn-lt"/>
              <a:ea typeface="Optima ExtraBlack" charset="0"/>
              <a:cs typeface="Optima ExtraBlack" charset="0"/>
            </a:rPr>
            <a:t>4.Urinary pH trapping + examples.</a:t>
          </a:r>
          <a:endParaRPr lang="en-US" sz="2000" kern="1200" dirty="0">
            <a:solidFill>
              <a:srgbClr val="0070C0"/>
            </a:solidFill>
            <a:latin typeface="+mn-lt"/>
          </a:endParaRPr>
        </a:p>
      </dsp:txBody>
      <dsp:txXfrm>
        <a:off x="12923820" y="5601732"/>
        <a:ext cx="1778785" cy="1727983"/>
      </dsp:txXfrm>
    </dsp:sp>
    <dsp:sp modelId="{E11B3BA1-2D09-7449-AC7B-57DF1DB417EA}">
      <dsp:nvSpPr>
        <dsp:cNvPr id="0" name=""/>
        <dsp:cNvSpPr/>
      </dsp:nvSpPr>
      <dsp:spPr>
        <a:xfrm>
          <a:off x="15076151" y="5601732"/>
          <a:ext cx="1778785" cy="1727983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70C0"/>
              </a:solidFill>
              <a:latin typeface="+mn-lt"/>
              <a:ea typeface="Optima ExtraBlack" charset="0"/>
              <a:cs typeface="Optima ExtraBlack" charset="0"/>
            </a:rPr>
            <a:t>5.Creatinine clearance and drug excretion.</a:t>
          </a:r>
          <a:endParaRPr lang="en-US" sz="2000" kern="1200" dirty="0">
            <a:solidFill>
              <a:srgbClr val="0070C0"/>
            </a:solidFill>
            <a:latin typeface="+mn-lt"/>
          </a:endParaRPr>
        </a:p>
      </dsp:txBody>
      <dsp:txXfrm>
        <a:off x="15076151" y="5601732"/>
        <a:ext cx="1778785" cy="1727983"/>
      </dsp:txXfrm>
    </dsp:sp>
    <dsp:sp modelId="{77AE8F6A-7FA2-6F4D-98E0-92CC1C74D45B}">
      <dsp:nvSpPr>
        <dsp:cNvPr id="0" name=""/>
        <dsp:cNvSpPr/>
      </dsp:nvSpPr>
      <dsp:spPr>
        <a:xfrm>
          <a:off x="17228481" y="5601732"/>
          <a:ext cx="1778785" cy="1727983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70C0"/>
              </a:solidFill>
              <a:latin typeface="+mn-lt"/>
              <a:ea typeface="Optima ExtraBlack" charset="0"/>
              <a:cs typeface="Optima ExtraBlack" charset="0"/>
            </a:rPr>
            <a:t>6.examples of drugs excreted mainly by the kidney.</a:t>
          </a:r>
          <a:endParaRPr lang="en-US" sz="2000" kern="1200" dirty="0">
            <a:solidFill>
              <a:srgbClr val="0070C0"/>
            </a:solidFill>
            <a:latin typeface="+mn-lt"/>
          </a:endParaRPr>
        </a:p>
      </dsp:txBody>
      <dsp:txXfrm>
        <a:off x="17228481" y="5601732"/>
        <a:ext cx="1778785" cy="1727983"/>
      </dsp:txXfrm>
    </dsp:sp>
    <dsp:sp modelId="{1E548EAC-98B3-644D-8BCD-A07192787E1C}">
      <dsp:nvSpPr>
        <dsp:cNvPr id="0" name=""/>
        <dsp:cNvSpPr/>
      </dsp:nvSpPr>
      <dsp:spPr>
        <a:xfrm>
          <a:off x="19380812" y="5601732"/>
          <a:ext cx="1778785" cy="1727983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70C0"/>
              </a:solidFill>
              <a:latin typeface="+mn-lt"/>
              <a:ea typeface="Optima ExtraBlack" charset="0"/>
              <a:cs typeface="Optima ExtraBlack" charset="0"/>
            </a:rPr>
            <a:t>7.risk factors for NSAIDS-associated acute renal failure.</a:t>
          </a:r>
          <a:endParaRPr lang="en-US" sz="2000" kern="1200" dirty="0">
            <a:solidFill>
              <a:srgbClr val="0070C0"/>
            </a:solidFill>
            <a:latin typeface="+mn-lt"/>
          </a:endParaRPr>
        </a:p>
      </dsp:txBody>
      <dsp:txXfrm>
        <a:off x="19380812" y="5601732"/>
        <a:ext cx="1778785" cy="1727983"/>
      </dsp:txXfrm>
    </dsp:sp>
    <dsp:sp modelId="{09B96B84-3F00-BE4C-BD25-0901E82378E2}">
      <dsp:nvSpPr>
        <dsp:cNvPr id="0" name=""/>
        <dsp:cNvSpPr/>
      </dsp:nvSpPr>
      <dsp:spPr>
        <a:xfrm>
          <a:off x="21533143" y="5601732"/>
          <a:ext cx="1778785" cy="1752984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70C0"/>
              </a:solidFill>
              <a:latin typeface="+mn-lt"/>
              <a:ea typeface="Optima ExtraBlack" charset="0"/>
              <a:cs typeface="Optima ExtraBlack" charset="0"/>
            </a:rPr>
            <a:t>8.orders of drug elimination: </a:t>
          </a:r>
          <a:endParaRPr lang="en-US" sz="2000" kern="1200" dirty="0">
            <a:solidFill>
              <a:srgbClr val="0070C0"/>
            </a:solidFill>
            <a:latin typeface="+mn-lt"/>
          </a:endParaRPr>
        </a:p>
      </dsp:txBody>
      <dsp:txXfrm>
        <a:off x="21533143" y="5601732"/>
        <a:ext cx="1778785" cy="1752984"/>
      </dsp:txXfrm>
    </dsp:sp>
    <dsp:sp modelId="{41BF6FD1-7472-BE4C-A9CF-8C4C36AAB0B3}">
      <dsp:nvSpPr>
        <dsp:cNvPr id="0" name=""/>
        <dsp:cNvSpPr/>
      </dsp:nvSpPr>
      <dsp:spPr>
        <a:xfrm>
          <a:off x="21977839" y="7728261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+mn-lt"/>
            </a:rPr>
            <a:t>Zero order</a:t>
          </a:r>
        </a:p>
      </dsp:txBody>
      <dsp:txXfrm>
        <a:off x="21977839" y="7728261"/>
        <a:ext cx="1778785" cy="889392"/>
      </dsp:txXfrm>
    </dsp:sp>
    <dsp:sp modelId="{20F019D4-7254-5949-9717-6C31BB9A7B67}">
      <dsp:nvSpPr>
        <dsp:cNvPr id="0" name=""/>
        <dsp:cNvSpPr/>
      </dsp:nvSpPr>
      <dsp:spPr>
        <a:xfrm>
          <a:off x="21977839" y="8991199"/>
          <a:ext cx="1778785" cy="889392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+mn-lt"/>
            </a:rPr>
            <a:t>First order</a:t>
          </a:r>
        </a:p>
      </dsp:txBody>
      <dsp:txXfrm>
        <a:off x="21977839" y="8991199"/>
        <a:ext cx="1778785" cy="889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9D76F-1A95-704C-9A80-681C40EB5528}">
      <dsp:nvSpPr>
        <dsp:cNvPr id="0" name=""/>
        <dsp:cNvSpPr/>
      </dsp:nvSpPr>
      <dsp:spPr>
        <a:xfrm>
          <a:off x="1792702" y="1269249"/>
          <a:ext cx="3406310" cy="22720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dirty="0">
              <a:latin typeface="+mn-lt"/>
              <a:ea typeface="Optima" charset="0"/>
              <a:cs typeface="Optima" charset="0"/>
            </a:rPr>
            <a:t>Pulmonary</a:t>
          </a:r>
          <a:r>
            <a:rPr lang="en-US" sz="4000" b="0" i="0" kern="1200" baseline="0" dirty="0">
              <a:latin typeface="+mn-lt"/>
              <a:ea typeface="Optima" charset="0"/>
              <a:cs typeface="Optima" charset="0"/>
            </a:rPr>
            <a:t> excretion </a:t>
          </a:r>
          <a:endParaRPr lang="en-US" sz="4000" b="0" i="0" kern="1200" dirty="0">
            <a:latin typeface="+mn-lt"/>
            <a:ea typeface="Optima" charset="0"/>
            <a:cs typeface="Optima" charset="0"/>
          </a:endParaRPr>
        </a:p>
      </dsp:txBody>
      <dsp:txXfrm>
        <a:off x="2337712" y="1269249"/>
        <a:ext cx="2861301" cy="2272009"/>
      </dsp:txXfrm>
    </dsp:sp>
    <dsp:sp modelId="{877C6C2A-3834-504D-8994-B824BCCBB3BF}">
      <dsp:nvSpPr>
        <dsp:cNvPr id="0" name=""/>
        <dsp:cNvSpPr/>
      </dsp:nvSpPr>
      <dsp:spPr>
        <a:xfrm>
          <a:off x="1792702" y="3541985"/>
          <a:ext cx="3406310" cy="22720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+mn-lt"/>
              <a:ea typeface="Optima" charset="0"/>
              <a:cs typeface="Optima" charset="0"/>
            </a:rPr>
            <a:t>Salivary excretion</a:t>
          </a:r>
        </a:p>
      </dsp:txBody>
      <dsp:txXfrm>
        <a:off x="2337712" y="3541985"/>
        <a:ext cx="2861301" cy="2272009"/>
      </dsp:txXfrm>
    </dsp:sp>
    <dsp:sp modelId="{443F43CE-0FEF-9E4C-9F81-734431A473A7}">
      <dsp:nvSpPr>
        <dsp:cNvPr id="0" name=""/>
        <dsp:cNvSpPr/>
      </dsp:nvSpPr>
      <dsp:spPr>
        <a:xfrm>
          <a:off x="1793417" y="5786412"/>
          <a:ext cx="3406310" cy="22720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+mn-lt"/>
              <a:ea typeface="Optima" charset="0"/>
              <a:cs typeface="Optima" charset="0"/>
            </a:rPr>
            <a:t>Mammary excretion </a:t>
          </a:r>
        </a:p>
      </dsp:txBody>
      <dsp:txXfrm>
        <a:off x="2338427" y="5786412"/>
        <a:ext cx="2861301" cy="2272009"/>
      </dsp:txXfrm>
    </dsp:sp>
    <dsp:sp modelId="{41349CCE-7D36-084A-8160-8CED92391871}">
      <dsp:nvSpPr>
        <dsp:cNvPr id="0" name=""/>
        <dsp:cNvSpPr/>
      </dsp:nvSpPr>
      <dsp:spPr>
        <a:xfrm>
          <a:off x="1793417" y="8058422"/>
          <a:ext cx="3406310" cy="22720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+mn-lt"/>
              <a:ea typeface="Optima" charset="0"/>
              <a:cs typeface="Optima" charset="0"/>
            </a:rPr>
            <a:t>Skin excretion via sweating </a:t>
          </a:r>
        </a:p>
      </dsp:txBody>
      <dsp:txXfrm>
        <a:off x="2338427" y="8058422"/>
        <a:ext cx="2861301" cy="2272009"/>
      </dsp:txXfrm>
    </dsp:sp>
    <dsp:sp modelId="{7997412A-C8DB-1342-8159-E14BADD7FFA9}">
      <dsp:nvSpPr>
        <dsp:cNvPr id="0" name=""/>
        <dsp:cNvSpPr/>
      </dsp:nvSpPr>
      <dsp:spPr>
        <a:xfrm>
          <a:off x="2129" y="283242"/>
          <a:ext cx="2270873" cy="22708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i="0" kern="1200" dirty="0">
              <a:latin typeface="+mn-lt"/>
              <a:ea typeface="Optima" charset="0"/>
              <a:cs typeface="Optima" charset="0"/>
            </a:rPr>
            <a:t>Minor </a:t>
          </a:r>
        </a:p>
      </dsp:txBody>
      <dsp:txXfrm>
        <a:off x="334691" y="615804"/>
        <a:ext cx="1605749" cy="1605749"/>
      </dsp:txXfrm>
    </dsp:sp>
    <dsp:sp modelId="{C5357009-4DCD-4B4D-AD17-838C3E418799}">
      <dsp:nvSpPr>
        <dsp:cNvPr id="0" name=""/>
        <dsp:cNvSpPr/>
      </dsp:nvSpPr>
      <dsp:spPr>
        <a:xfrm>
          <a:off x="7496013" y="1191592"/>
          <a:ext cx="3406310" cy="22720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+mn-lt"/>
              <a:ea typeface="Optima" charset="0"/>
              <a:cs typeface="Optima" charset="0"/>
            </a:rPr>
            <a:t>Renal</a:t>
          </a:r>
          <a:r>
            <a:rPr lang="en-US" sz="4000" kern="1200" baseline="0" dirty="0">
              <a:latin typeface="+mn-lt"/>
              <a:ea typeface="Optima" charset="0"/>
              <a:cs typeface="Optima" charset="0"/>
            </a:rPr>
            <a:t> excretion </a:t>
          </a:r>
          <a:endParaRPr lang="en-US" sz="4000" kern="1200" dirty="0">
            <a:latin typeface="+mn-lt"/>
            <a:ea typeface="Optima" charset="0"/>
            <a:cs typeface="Optima" charset="0"/>
          </a:endParaRPr>
        </a:p>
      </dsp:txBody>
      <dsp:txXfrm>
        <a:off x="8041023" y="1191592"/>
        <a:ext cx="2861301" cy="2272009"/>
      </dsp:txXfrm>
    </dsp:sp>
    <dsp:sp modelId="{2B6FC3A9-4124-7C4F-8CFF-0BBFA272F1BD}">
      <dsp:nvSpPr>
        <dsp:cNvPr id="0" name=""/>
        <dsp:cNvSpPr/>
      </dsp:nvSpPr>
      <dsp:spPr>
        <a:xfrm>
          <a:off x="7496013" y="3463601"/>
          <a:ext cx="3406310" cy="22720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+mn-lt"/>
              <a:ea typeface="Optima" charset="0"/>
              <a:cs typeface="Optima" charset="0"/>
            </a:rPr>
            <a:t>Biliary</a:t>
          </a:r>
          <a:r>
            <a:rPr lang="en-US" sz="4000" kern="1200" baseline="0" dirty="0">
              <a:latin typeface="+mn-lt"/>
              <a:ea typeface="Optima" charset="0"/>
              <a:cs typeface="Optima" charset="0"/>
            </a:rPr>
            <a:t> excretion </a:t>
          </a:r>
          <a:endParaRPr lang="en-US" sz="4000" kern="1200" dirty="0">
            <a:latin typeface="+mn-lt"/>
            <a:ea typeface="Optima" charset="0"/>
            <a:cs typeface="Optima" charset="0"/>
          </a:endParaRPr>
        </a:p>
      </dsp:txBody>
      <dsp:txXfrm>
        <a:off x="8041023" y="3463601"/>
        <a:ext cx="2861301" cy="2272009"/>
      </dsp:txXfrm>
    </dsp:sp>
    <dsp:sp modelId="{ECFBA35F-13CE-C144-A6B9-0C7316313840}">
      <dsp:nvSpPr>
        <dsp:cNvPr id="0" name=""/>
        <dsp:cNvSpPr/>
      </dsp:nvSpPr>
      <dsp:spPr>
        <a:xfrm>
          <a:off x="5679314" y="283242"/>
          <a:ext cx="2270873" cy="22708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i="0" kern="1200" dirty="0">
              <a:latin typeface="+mn-lt"/>
              <a:ea typeface="Optima" charset="0"/>
              <a:cs typeface="Optima" charset="0"/>
            </a:rPr>
            <a:t>Major</a:t>
          </a:r>
          <a:r>
            <a:rPr lang="en-US" sz="4900" b="1" i="0" kern="1200" baseline="0" dirty="0">
              <a:latin typeface="+mn-lt"/>
              <a:ea typeface="Optima" charset="0"/>
              <a:cs typeface="Optima" charset="0"/>
            </a:rPr>
            <a:t> </a:t>
          </a:r>
          <a:endParaRPr lang="en-US" sz="4900" b="1" i="0" kern="1200" dirty="0">
            <a:latin typeface="+mn-lt"/>
            <a:ea typeface="Optima" charset="0"/>
            <a:cs typeface="Optima" charset="0"/>
          </a:endParaRPr>
        </a:p>
      </dsp:txBody>
      <dsp:txXfrm>
        <a:off x="6011876" y="615804"/>
        <a:ext cx="1605749" cy="1605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BC301-7784-0540-AE9E-9986566CB014}">
      <dsp:nvSpPr>
        <dsp:cNvPr id="0" name=""/>
        <dsp:cNvSpPr/>
      </dsp:nvSpPr>
      <dsp:spPr>
        <a:xfrm>
          <a:off x="-7543462" y="-1153408"/>
          <a:ext cx="8981283" cy="8981283"/>
        </a:xfrm>
        <a:prstGeom prst="blockArc">
          <a:avLst>
            <a:gd name="adj1" fmla="val 18900000"/>
            <a:gd name="adj2" fmla="val 2700000"/>
            <a:gd name="adj3" fmla="val 24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254CE-ABF1-534D-A485-79B4A306970E}">
      <dsp:nvSpPr>
        <dsp:cNvPr id="0" name=""/>
        <dsp:cNvSpPr/>
      </dsp:nvSpPr>
      <dsp:spPr>
        <a:xfrm>
          <a:off x="926416" y="667446"/>
          <a:ext cx="5032481" cy="13348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9572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+mn-lt"/>
              <a:ea typeface="Optima" charset="0"/>
              <a:cs typeface="Optima" charset="0"/>
            </a:rPr>
            <a:t>Glomerular filtration.</a:t>
          </a:r>
        </a:p>
      </dsp:txBody>
      <dsp:txXfrm>
        <a:off x="926416" y="667446"/>
        <a:ext cx="5032481" cy="1334893"/>
      </dsp:txXfrm>
    </dsp:sp>
    <dsp:sp modelId="{C9C3E8F0-0027-924D-AEAF-03D073D59BC3}">
      <dsp:nvSpPr>
        <dsp:cNvPr id="0" name=""/>
        <dsp:cNvSpPr/>
      </dsp:nvSpPr>
      <dsp:spPr>
        <a:xfrm>
          <a:off x="92107" y="500585"/>
          <a:ext cx="1668616" cy="16686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CEB3E5-5103-904A-9DE8-087545210584}">
      <dsp:nvSpPr>
        <dsp:cNvPr id="0" name=""/>
        <dsp:cNvSpPr/>
      </dsp:nvSpPr>
      <dsp:spPr>
        <a:xfrm>
          <a:off x="1411649" y="2669786"/>
          <a:ext cx="4547247" cy="13348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9572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+mn-lt"/>
              <a:ea typeface="Optima" charset="0"/>
              <a:cs typeface="Optima" charset="0"/>
            </a:rPr>
            <a:t>Active tubular secretion.</a:t>
          </a:r>
        </a:p>
      </dsp:txBody>
      <dsp:txXfrm>
        <a:off x="1411649" y="2669786"/>
        <a:ext cx="4547247" cy="1334893"/>
      </dsp:txXfrm>
    </dsp:sp>
    <dsp:sp modelId="{341D9C29-1585-F641-9529-7EB918D789E1}">
      <dsp:nvSpPr>
        <dsp:cNvPr id="0" name=""/>
        <dsp:cNvSpPr/>
      </dsp:nvSpPr>
      <dsp:spPr>
        <a:xfrm>
          <a:off x="577341" y="2502925"/>
          <a:ext cx="1668616" cy="16686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E618BB3-D585-2D43-B299-A894365E6FF5}">
      <dsp:nvSpPr>
        <dsp:cNvPr id="0" name=""/>
        <dsp:cNvSpPr/>
      </dsp:nvSpPr>
      <dsp:spPr>
        <a:xfrm>
          <a:off x="926416" y="4672126"/>
          <a:ext cx="5032481" cy="13348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9572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+mn-lt"/>
              <a:ea typeface="Optima" charset="0"/>
              <a:cs typeface="Optima" charset="0"/>
            </a:rPr>
            <a:t>Tubular reabsorption.</a:t>
          </a:r>
        </a:p>
      </dsp:txBody>
      <dsp:txXfrm>
        <a:off x="926416" y="4672126"/>
        <a:ext cx="5032481" cy="1334893"/>
      </dsp:txXfrm>
    </dsp:sp>
    <dsp:sp modelId="{8A586C5D-9AD4-A844-8446-222CCFB2E137}">
      <dsp:nvSpPr>
        <dsp:cNvPr id="0" name=""/>
        <dsp:cNvSpPr/>
      </dsp:nvSpPr>
      <dsp:spPr>
        <a:xfrm>
          <a:off x="92107" y="4505265"/>
          <a:ext cx="1668616" cy="16686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36F7C-FB18-2547-BD69-B4ECA147B307}">
      <dsp:nvSpPr>
        <dsp:cNvPr id="0" name=""/>
        <dsp:cNvSpPr/>
      </dsp:nvSpPr>
      <dsp:spPr>
        <a:xfrm>
          <a:off x="7747983" y="1250690"/>
          <a:ext cx="3058954" cy="495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47"/>
              </a:lnTo>
              <a:lnTo>
                <a:pt x="3058954" y="239347"/>
              </a:lnTo>
              <a:lnTo>
                <a:pt x="3058954" y="49549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56ED4-C9CB-DB45-AC3F-39B5F9E0F4A9}">
      <dsp:nvSpPr>
        <dsp:cNvPr id="0" name=""/>
        <dsp:cNvSpPr/>
      </dsp:nvSpPr>
      <dsp:spPr>
        <a:xfrm>
          <a:off x="4615868" y="1250690"/>
          <a:ext cx="3132114" cy="483394"/>
        </a:xfrm>
        <a:custGeom>
          <a:avLst/>
          <a:gdLst/>
          <a:ahLst/>
          <a:cxnLst/>
          <a:rect l="0" t="0" r="0" b="0"/>
          <a:pathLst>
            <a:path>
              <a:moveTo>
                <a:pt x="3132114" y="0"/>
              </a:moveTo>
              <a:lnTo>
                <a:pt x="3132114" y="227247"/>
              </a:lnTo>
              <a:lnTo>
                <a:pt x="0" y="227247"/>
              </a:lnTo>
              <a:lnTo>
                <a:pt x="0" y="48339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BB1DF-3CBE-364A-97AD-EDC702076406}">
      <dsp:nvSpPr>
        <dsp:cNvPr id="0" name=""/>
        <dsp:cNvSpPr/>
      </dsp:nvSpPr>
      <dsp:spPr>
        <a:xfrm>
          <a:off x="7138110" y="30943"/>
          <a:ext cx="1219746" cy="1219746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55B13-D1EB-7D44-BBE8-2019E83B9E57}">
      <dsp:nvSpPr>
        <dsp:cNvPr id="0" name=""/>
        <dsp:cNvSpPr/>
      </dsp:nvSpPr>
      <dsp:spPr>
        <a:xfrm>
          <a:off x="7138110" y="30943"/>
          <a:ext cx="1219746" cy="1219746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DA46B-A092-9D45-BFEB-A7D259456A01}">
      <dsp:nvSpPr>
        <dsp:cNvPr id="0" name=""/>
        <dsp:cNvSpPr/>
      </dsp:nvSpPr>
      <dsp:spPr>
        <a:xfrm>
          <a:off x="6528236" y="250497"/>
          <a:ext cx="2439493" cy="78063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latin typeface="+mn-lt"/>
              <a:ea typeface="Optima" charset="0"/>
              <a:cs typeface="Optima" charset="0"/>
            </a:rPr>
            <a:t>Combination of drugs </a:t>
          </a:r>
        </a:p>
      </dsp:txBody>
      <dsp:txXfrm>
        <a:off x="6528236" y="250497"/>
        <a:ext cx="2439493" cy="780638"/>
      </dsp:txXfrm>
    </dsp:sp>
    <dsp:sp modelId="{3DDC894F-DB58-A74A-976F-E17712A8FC1E}">
      <dsp:nvSpPr>
        <dsp:cNvPr id="0" name=""/>
        <dsp:cNvSpPr/>
      </dsp:nvSpPr>
      <dsp:spPr>
        <a:xfrm>
          <a:off x="4005995" y="1734084"/>
          <a:ext cx="1219746" cy="1306434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704E8-47DF-9F4E-9FAB-78EF1220729B}">
      <dsp:nvSpPr>
        <dsp:cNvPr id="0" name=""/>
        <dsp:cNvSpPr/>
      </dsp:nvSpPr>
      <dsp:spPr>
        <a:xfrm>
          <a:off x="4005995" y="1734084"/>
          <a:ext cx="1219746" cy="1306434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40568-B40C-E640-9FB0-F1142F0E4572}">
      <dsp:nvSpPr>
        <dsp:cNvPr id="0" name=""/>
        <dsp:cNvSpPr/>
      </dsp:nvSpPr>
      <dsp:spPr>
        <a:xfrm>
          <a:off x="3396121" y="1969243"/>
          <a:ext cx="2439493" cy="83611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latin typeface="+mn-lt"/>
              <a:ea typeface="Optima" charset="0"/>
              <a:cs typeface="Optima" charset="0"/>
            </a:rPr>
            <a:t>Beneficial combination</a:t>
          </a:r>
        </a:p>
      </dsp:txBody>
      <dsp:txXfrm>
        <a:off x="3396121" y="1969243"/>
        <a:ext cx="2439493" cy="836117"/>
      </dsp:txXfrm>
    </dsp:sp>
    <dsp:sp modelId="{AAC25716-5786-4E43-AEF7-978EA52D1E55}">
      <dsp:nvSpPr>
        <dsp:cNvPr id="0" name=""/>
        <dsp:cNvSpPr/>
      </dsp:nvSpPr>
      <dsp:spPr>
        <a:xfrm>
          <a:off x="10197064" y="1746184"/>
          <a:ext cx="1219746" cy="1368921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F8E68-B0F9-6542-BB7A-324FA3326005}">
      <dsp:nvSpPr>
        <dsp:cNvPr id="0" name=""/>
        <dsp:cNvSpPr/>
      </dsp:nvSpPr>
      <dsp:spPr>
        <a:xfrm>
          <a:off x="10197064" y="1746184"/>
          <a:ext cx="1219746" cy="1368921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EEC85-7613-CE49-B45E-6106656695D0}">
      <dsp:nvSpPr>
        <dsp:cNvPr id="0" name=""/>
        <dsp:cNvSpPr/>
      </dsp:nvSpPr>
      <dsp:spPr>
        <a:xfrm>
          <a:off x="9587191" y="1992590"/>
          <a:ext cx="2439493" cy="87611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latin typeface="+mn-lt"/>
              <a:ea typeface="Optima" charset="0"/>
              <a:cs typeface="Optima" charset="0"/>
            </a:rPr>
            <a:t>Harmful combination</a:t>
          </a:r>
        </a:p>
      </dsp:txBody>
      <dsp:txXfrm>
        <a:off x="9587191" y="1992590"/>
        <a:ext cx="2439493" cy="8761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F8FDF-D075-4241-BFBC-312A7FF6D005}">
      <dsp:nvSpPr>
        <dsp:cNvPr id="0" name=""/>
        <dsp:cNvSpPr/>
      </dsp:nvSpPr>
      <dsp:spPr>
        <a:xfrm>
          <a:off x="2688" y="6567676"/>
          <a:ext cx="3793185" cy="3128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 dirty="0">
              <a:latin typeface="+mn-lt"/>
              <a:ea typeface="Optima" charset="0"/>
              <a:cs typeface="Optima" charset="0"/>
            </a:rPr>
            <a:t>Large molecular weight drugs are difficult to be excreted than small molecular weight especially by glomerular filtration. </a:t>
          </a:r>
        </a:p>
      </dsp:txBody>
      <dsp:txXfrm>
        <a:off x="74685" y="6639673"/>
        <a:ext cx="3649191" cy="2314179"/>
      </dsp:txXfrm>
    </dsp:sp>
    <dsp:sp modelId="{4B9CBB12-6414-D544-98F8-4D6528AE7281}">
      <dsp:nvSpPr>
        <dsp:cNvPr id="0" name=""/>
        <dsp:cNvSpPr/>
      </dsp:nvSpPr>
      <dsp:spPr>
        <a:xfrm>
          <a:off x="2260634" y="6821153"/>
          <a:ext cx="4183155" cy="4183155"/>
        </a:xfrm>
        <a:prstGeom prst="leftCircularArrow">
          <a:avLst>
            <a:gd name="adj1" fmla="val 2345"/>
            <a:gd name="adj2" fmla="val 283160"/>
            <a:gd name="adj3" fmla="val 2163444"/>
            <a:gd name="adj4" fmla="val 9129262"/>
            <a:gd name="adj5" fmla="val 2736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122D2-D580-E349-AE2C-3118CFF803F1}">
      <dsp:nvSpPr>
        <dsp:cNvPr id="0" name=""/>
        <dsp:cNvSpPr/>
      </dsp:nvSpPr>
      <dsp:spPr>
        <a:xfrm>
          <a:off x="845618" y="9025850"/>
          <a:ext cx="3371720" cy="1340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+mn-lt"/>
              <a:ea typeface="Optima" charset="0"/>
              <a:cs typeface="Optima" charset="0"/>
            </a:rPr>
            <a:t>Molecular weight</a:t>
          </a:r>
          <a:endParaRPr lang="en-US" sz="2800" b="1" i="0" kern="1200" dirty="0">
            <a:latin typeface="+mn-lt"/>
            <a:ea typeface="Optima" charset="0"/>
            <a:cs typeface="Optima" charset="0"/>
          </a:endParaRPr>
        </a:p>
      </dsp:txBody>
      <dsp:txXfrm>
        <a:off x="884889" y="9065121"/>
        <a:ext cx="3293178" cy="1262279"/>
      </dsp:txXfrm>
    </dsp:sp>
    <dsp:sp modelId="{2D128BA9-2FE2-944B-BD69-8E316CAB5291}">
      <dsp:nvSpPr>
        <dsp:cNvPr id="0" name=""/>
        <dsp:cNvSpPr/>
      </dsp:nvSpPr>
      <dsp:spPr>
        <a:xfrm>
          <a:off x="4709839" y="6157708"/>
          <a:ext cx="4189231" cy="4144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67816"/>
              <a:satOff val="1294"/>
              <a:lumOff val="57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 dirty="0">
              <a:latin typeface="+mn-lt"/>
              <a:ea typeface="Optima" charset="0"/>
              <a:cs typeface="Optima" charset="0"/>
            </a:rPr>
            <a:t>Urinary excretion is inversely related to </a:t>
          </a:r>
          <a:r>
            <a:rPr lang="en-US" sz="2400" b="1" i="0" kern="1200" dirty="0" err="1">
              <a:latin typeface="+mn-lt"/>
              <a:ea typeface="Optima" charset="0"/>
              <a:cs typeface="Optima" charset="0"/>
            </a:rPr>
            <a:t>lipophilicity</a:t>
          </a:r>
          <a:r>
            <a:rPr lang="en-US" sz="2400" b="1" i="0" kern="1200" dirty="0">
              <a:latin typeface="+mn-lt"/>
              <a:ea typeface="Optima" charset="0"/>
              <a:cs typeface="Optima" charset="0"/>
            </a:rPr>
            <a:t>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 dirty="0">
              <a:latin typeface="+mn-lt"/>
              <a:ea typeface="Optima" charset="0"/>
              <a:cs typeface="Optima" charset="0"/>
            </a:rPr>
            <a:t>Increase lipid solubility increases volume of distribution of a drug and decreases renal excretion.</a:t>
          </a:r>
        </a:p>
      </dsp:txBody>
      <dsp:txXfrm>
        <a:off x="4805214" y="7141176"/>
        <a:ext cx="3998481" cy="3065592"/>
      </dsp:txXfrm>
    </dsp:sp>
    <dsp:sp modelId="{53EA7A5A-80C7-9C46-B1F3-1AF154ED6298}">
      <dsp:nvSpPr>
        <dsp:cNvPr id="0" name=""/>
        <dsp:cNvSpPr/>
      </dsp:nvSpPr>
      <dsp:spPr>
        <a:xfrm rot="371563">
          <a:off x="6968181" y="5007674"/>
          <a:ext cx="4784189" cy="4784189"/>
        </a:xfrm>
        <a:prstGeom prst="circularArrow">
          <a:avLst>
            <a:gd name="adj1" fmla="val 2050"/>
            <a:gd name="adj2" fmla="val 245916"/>
            <a:gd name="adj3" fmla="val 19579844"/>
            <a:gd name="adj4" fmla="val 12576782"/>
            <a:gd name="adj5" fmla="val 2392"/>
          </a:avLst>
        </a:prstGeom>
        <a:gradFill rotWithShape="0">
          <a:gsLst>
            <a:gs pos="0">
              <a:schemeClr val="accent5">
                <a:shade val="90000"/>
                <a:hueOff val="90432"/>
                <a:satOff val="-209"/>
                <a:lumOff val="66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90432"/>
                <a:satOff val="-209"/>
                <a:lumOff val="66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90432"/>
                <a:satOff val="-209"/>
                <a:lumOff val="66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83BD89-C070-944E-BAAF-2EC183CFC505}">
      <dsp:nvSpPr>
        <dsp:cNvPr id="0" name=""/>
        <dsp:cNvSpPr/>
      </dsp:nvSpPr>
      <dsp:spPr>
        <a:xfrm>
          <a:off x="5725378" y="5893637"/>
          <a:ext cx="3371720" cy="1340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67816"/>
                <a:satOff val="1294"/>
                <a:lumOff val="57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67816"/>
                <a:satOff val="1294"/>
                <a:lumOff val="57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67816"/>
                <a:satOff val="1294"/>
                <a:lumOff val="57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+mn-lt"/>
              <a:ea typeface="Optima" charset="0"/>
              <a:cs typeface="Optima" charset="0"/>
            </a:rPr>
            <a:t>Lipid solubility</a:t>
          </a:r>
          <a:endParaRPr lang="en-US" sz="2800" b="1" i="0" kern="1200" dirty="0">
            <a:latin typeface="+mn-lt"/>
            <a:ea typeface="Optima" charset="0"/>
            <a:cs typeface="Optima" charset="0"/>
          </a:endParaRPr>
        </a:p>
      </dsp:txBody>
      <dsp:txXfrm>
        <a:off x="5764649" y="5932908"/>
        <a:ext cx="3293178" cy="1262279"/>
      </dsp:txXfrm>
    </dsp:sp>
    <dsp:sp modelId="{B724B78B-BDC8-C842-BE27-7B6CE300D2E6}">
      <dsp:nvSpPr>
        <dsp:cNvPr id="0" name=""/>
        <dsp:cNvSpPr/>
      </dsp:nvSpPr>
      <dsp:spPr>
        <a:xfrm>
          <a:off x="9564184" y="6267645"/>
          <a:ext cx="4445613" cy="3732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 dirty="0">
              <a:latin typeface="+mn-lt"/>
              <a:ea typeface="Optima" charset="0"/>
              <a:cs typeface="Optima" charset="0"/>
            </a:rPr>
            <a:t>Increased ionization of drug increases its water solubility and thus enhances its renal excretion.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 dirty="0">
              <a:latin typeface="+mn-lt"/>
              <a:ea typeface="Optima" charset="0"/>
              <a:cs typeface="Optima" charset="0"/>
            </a:rPr>
            <a:t>Polar or water soluble drugs such as Aminoglycosides and </a:t>
          </a:r>
          <a:r>
            <a:rPr lang="en-US" sz="2400" b="1" i="0" kern="1200" dirty="0" err="1">
              <a:latin typeface="+mn-lt"/>
              <a:ea typeface="Optima" charset="0"/>
              <a:cs typeface="Optima" charset="0"/>
            </a:rPr>
            <a:t>Tubocurarine</a:t>
          </a:r>
          <a:r>
            <a:rPr lang="en-US" sz="2400" b="1" i="0" kern="1200" dirty="0">
              <a:latin typeface="+mn-lt"/>
              <a:ea typeface="Optima" charset="0"/>
              <a:cs typeface="Optima" charset="0"/>
            </a:rPr>
            <a:t> are easily filtered. </a:t>
          </a:r>
        </a:p>
      </dsp:txBody>
      <dsp:txXfrm>
        <a:off x="9650090" y="6353551"/>
        <a:ext cx="4273801" cy="2761231"/>
      </dsp:txXfrm>
    </dsp:sp>
    <dsp:sp modelId="{C7F3925F-F181-6D48-94B9-854670E2D2AF}">
      <dsp:nvSpPr>
        <dsp:cNvPr id="0" name=""/>
        <dsp:cNvSpPr/>
      </dsp:nvSpPr>
      <dsp:spPr>
        <a:xfrm>
          <a:off x="12015935" y="7557677"/>
          <a:ext cx="4269435" cy="4269435"/>
        </a:xfrm>
        <a:prstGeom prst="leftCircularArrow">
          <a:avLst>
            <a:gd name="adj1" fmla="val 2297"/>
            <a:gd name="adj2" fmla="val 277135"/>
            <a:gd name="adj3" fmla="val 2008145"/>
            <a:gd name="adj4" fmla="val 8979989"/>
            <a:gd name="adj5" fmla="val 2680"/>
          </a:avLst>
        </a:prstGeom>
        <a:gradFill rotWithShape="0">
          <a:gsLst>
            <a:gs pos="0">
              <a:schemeClr val="accent5">
                <a:shade val="90000"/>
                <a:hueOff val="180863"/>
                <a:satOff val="-417"/>
                <a:lumOff val="132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180863"/>
                <a:satOff val="-417"/>
                <a:lumOff val="132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180863"/>
                <a:satOff val="-417"/>
                <a:lumOff val="132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AAC411-0839-D349-8739-713EED070A2B}">
      <dsp:nvSpPr>
        <dsp:cNvPr id="0" name=""/>
        <dsp:cNvSpPr/>
      </dsp:nvSpPr>
      <dsp:spPr>
        <a:xfrm>
          <a:off x="10758178" y="9484880"/>
          <a:ext cx="3371720" cy="1340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35632"/>
                <a:satOff val="2588"/>
                <a:lumOff val="11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35632"/>
                <a:satOff val="2588"/>
                <a:lumOff val="11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35632"/>
                <a:satOff val="2588"/>
                <a:lumOff val="11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latin typeface="+mn-lt"/>
              <a:ea typeface="Optima" charset="0"/>
              <a:cs typeface="Optima" charset="0"/>
            </a:rPr>
            <a:t>Degree of ionization</a:t>
          </a:r>
        </a:p>
      </dsp:txBody>
      <dsp:txXfrm>
        <a:off x="10797449" y="9524151"/>
        <a:ext cx="3293178" cy="1262279"/>
      </dsp:txXfrm>
    </dsp:sp>
    <dsp:sp modelId="{83A5CF58-A21D-014B-B3F6-E3D0338DD1C9}">
      <dsp:nvSpPr>
        <dsp:cNvPr id="0" name=""/>
        <dsp:cNvSpPr/>
      </dsp:nvSpPr>
      <dsp:spPr>
        <a:xfrm>
          <a:off x="14572134" y="6171269"/>
          <a:ext cx="4442426" cy="4725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203448"/>
              <a:satOff val="3881"/>
              <a:lumOff val="171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 dirty="0">
              <a:latin typeface="+mn-lt"/>
              <a:ea typeface="Optima" charset="0"/>
              <a:cs typeface="Optima" charset="0"/>
            </a:rPr>
            <a:t>Renal clearance is inversely related to volume of distribution of drugs.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 dirty="0">
              <a:latin typeface="+mn-lt"/>
              <a:ea typeface="Optima" charset="0"/>
              <a:cs typeface="Optima" charset="0"/>
            </a:rPr>
            <a:t>Drugs with large volume of distribution are poorly excreted in urine.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 dirty="0">
              <a:latin typeface="+mn-lt"/>
              <a:ea typeface="Optima" charset="0"/>
              <a:cs typeface="Optima" charset="0"/>
            </a:rPr>
            <a:t>Drugs restricted to blood (low volume of distribution) have higher renal excretion rates.</a:t>
          </a:r>
        </a:p>
      </dsp:txBody>
      <dsp:txXfrm>
        <a:off x="14680877" y="7292581"/>
        <a:ext cx="4224940" cy="3495265"/>
      </dsp:txXfrm>
    </dsp:sp>
    <dsp:sp modelId="{999B2F1B-6CBB-9A4D-B1C2-9ED316871F1E}">
      <dsp:nvSpPr>
        <dsp:cNvPr id="0" name=""/>
        <dsp:cNvSpPr/>
      </dsp:nvSpPr>
      <dsp:spPr>
        <a:xfrm>
          <a:off x="17302577" y="4576497"/>
          <a:ext cx="4430242" cy="4430242"/>
        </a:xfrm>
        <a:prstGeom prst="circularArrow">
          <a:avLst>
            <a:gd name="adj1" fmla="val 2214"/>
            <a:gd name="adj2" fmla="val 266563"/>
            <a:gd name="adj3" fmla="val 19213109"/>
            <a:gd name="adj4" fmla="val 12230694"/>
            <a:gd name="adj5" fmla="val 2583"/>
          </a:avLst>
        </a:prstGeom>
        <a:gradFill rotWithShape="0">
          <a:gsLst>
            <a:gs pos="0">
              <a:schemeClr val="accent5">
                <a:shade val="90000"/>
                <a:hueOff val="271295"/>
                <a:satOff val="-626"/>
                <a:lumOff val="198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271295"/>
                <a:satOff val="-626"/>
                <a:lumOff val="198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271295"/>
                <a:satOff val="-626"/>
                <a:lumOff val="198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EC0E1-CD75-8B4B-AA65-3E82FC757E36}">
      <dsp:nvSpPr>
        <dsp:cNvPr id="0" name=""/>
        <dsp:cNvSpPr/>
      </dsp:nvSpPr>
      <dsp:spPr>
        <a:xfrm>
          <a:off x="15739685" y="5897265"/>
          <a:ext cx="3371720" cy="1340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203448"/>
                <a:satOff val="3881"/>
                <a:lumOff val="171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03448"/>
                <a:satOff val="3881"/>
                <a:lumOff val="171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03448"/>
                <a:satOff val="3881"/>
                <a:lumOff val="171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+mn-lt"/>
              <a:ea typeface="Optima" charset="0"/>
              <a:cs typeface="Optima" charset="0"/>
            </a:rPr>
            <a:t>Volume of distribution</a:t>
          </a:r>
          <a:endParaRPr lang="en-US" sz="2800" b="1" i="0" kern="1200" dirty="0">
            <a:latin typeface="+mn-lt"/>
            <a:ea typeface="Optima" charset="0"/>
            <a:cs typeface="Optima" charset="0"/>
          </a:endParaRPr>
        </a:p>
      </dsp:txBody>
      <dsp:txXfrm>
        <a:off x="15778956" y="5936536"/>
        <a:ext cx="3293178" cy="1262279"/>
      </dsp:txXfrm>
    </dsp:sp>
    <dsp:sp modelId="{14681E5C-13E8-0745-809A-12D94173FA04}">
      <dsp:nvSpPr>
        <dsp:cNvPr id="0" name=""/>
        <dsp:cNvSpPr/>
      </dsp:nvSpPr>
      <dsp:spPr>
        <a:xfrm>
          <a:off x="19578492" y="5395974"/>
          <a:ext cx="3793185" cy="4760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 dirty="0">
              <a:latin typeface="+mn-lt"/>
              <a:ea typeface="Optima" charset="0"/>
              <a:cs typeface="Optima" charset="0"/>
            </a:rPr>
            <a:t>Drugs that are bound to plasma proteins behave as macromolecules and cannot be filtered through glomerulus.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 dirty="0">
              <a:latin typeface="+mn-lt"/>
              <a:ea typeface="Optima" charset="0"/>
              <a:cs typeface="Optima" charset="0"/>
            </a:rPr>
            <a:t>Only unbound form of drug (free form) appears in glomerular filtrate.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 dirty="0">
              <a:latin typeface="+mn-lt"/>
              <a:ea typeface="Optima" charset="0"/>
              <a:cs typeface="Optima" charset="0"/>
            </a:rPr>
            <a:t>Protein bound drugs have longer half lives.</a:t>
          </a:r>
        </a:p>
      </dsp:txBody>
      <dsp:txXfrm>
        <a:off x="19688051" y="5505533"/>
        <a:ext cx="3574067" cy="3521509"/>
      </dsp:txXfrm>
    </dsp:sp>
    <dsp:sp modelId="{CA2308DE-85F6-3D42-8BB7-A31EA4DC2C6F}">
      <dsp:nvSpPr>
        <dsp:cNvPr id="0" name=""/>
        <dsp:cNvSpPr/>
      </dsp:nvSpPr>
      <dsp:spPr>
        <a:xfrm>
          <a:off x="20424110" y="9870594"/>
          <a:ext cx="3371720" cy="1340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latin typeface="+mn-lt"/>
              <a:ea typeface="Optima" charset="0"/>
              <a:cs typeface="Optima" charset="0"/>
            </a:rPr>
            <a:t>Binding characteristics of drugs</a:t>
          </a:r>
        </a:p>
      </dsp:txBody>
      <dsp:txXfrm>
        <a:off x="20463381" y="9909865"/>
        <a:ext cx="3293178" cy="12622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C9CC0-4B12-634C-A73F-F60529869CAE}">
      <dsp:nvSpPr>
        <dsp:cNvPr id="0" name=""/>
        <dsp:cNvSpPr/>
      </dsp:nvSpPr>
      <dsp:spPr>
        <a:xfrm>
          <a:off x="11705199" y="1614039"/>
          <a:ext cx="8867630" cy="626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048"/>
              </a:lnTo>
              <a:lnTo>
                <a:pt x="8867630" y="288048"/>
              </a:lnTo>
              <a:lnTo>
                <a:pt x="8867630" y="62694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D1D58-BB59-6944-BA9F-11E9D4F46639}">
      <dsp:nvSpPr>
        <dsp:cNvPr id="0" name=""/>
        <dsp:cNvSpPr/>
      </dsp:nvSpPr>
      <dsp:spPr>
        <a:xfrm>
          <a:off x="2130926" y="1614039"/>
          <a:ext cx="9574272" cy="626973"/>
        </a:xfrm>
        <a:custGeom>
          <a:avLst/>
          <a:gdLst/>
          <a:ahLst/>
          <a:cxnLst/>
          <a:rect l="0" t="0" r="0" b="0"/>
          <a:pathLst>
            <a:path>
              <a:moveTo>
                <a:pt x="9574272" y="0"/>
              </a:moveTo>
              <a:lnTo>
                <a:pt x="9574272" y="288079"/>
              </a:lnTo>
              <a:lnTo>
                <a:pt x="0" y="288079"/>
              </a:lnTo>
              <a:lnTo>
                <a:pt x="0" y="62697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1E627-C045-8E4A-ABBD-0AA12A96C220}">
      <dsp:nvSpPr>
        <dsp:cNvPr id="0" name=""/>
        <dsp:cNvSpPr/>
      </dsp:nvSpPr>
      <dsp:spPr>
        <a:xfrm>
          <a:off x="10898308" y="258"/>
          <a:ext cx="1613781" cy="1613781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D5726-F175-264C-A99B-7C381F1004BB}">
      <dsp:nvSpPr>
        <dsp:cNvPr id="0" name=""/>
        <dsp:cNvSpPr/>
      </dsp:nvSpPr>
      <dsp:spPr>
        <a:xfrm>
          <a:off x="10898308" y="258"/>
          <a:ext cx="1613781" cy="1613781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785DE-97BB-B94F-889C-EFDABF2358CE}">
      <dsp:nvSpPr>
        <dsp:cNvPr id="0" name=""/>
        <dsp:cNvSpPr/>
      </dsp:nvSpPr>
      <dsp:spPr>
        <a:xfrm>
          <a:off x="10091418" y="290738"/>
          <a:ext cx="3227562" cy="103281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0" kern="1200" dirty="0">
              <a:latin typeface="+mn-lt"/>
              <a:ea typeface="Optima" charset="0"/>
              <a:cs typeface="Optima" charset="0"/>
            </a:rPr>
            <a:t>Orders of drug elimination</a:t>
          </a:r>
        </a:p>
      </dsp:txBody>
      <dsp:txXfrm>
        <a:off x="10091418" y="290738"/>
        <a:ext cx="3227562" cy="1032819"/>
      </dsp:txXfrm>
    </dsp:sp>
    <dsp:sp modelId="{E785A886-FB2C-C745-8725-71BDF76D0A28}">
      <dsp:nvSpPr>
        <dsp:cNvPr id="0" name=""/>
        <dsp:cNvSpPr/>
      </dsp:nvSpPr>
      <dsp:spPr>
        <a:xfrm>
          <a:off x="1324035" y="2241012"/>
          <a:ext cx="1613781" cy="1613781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4FB8D-0F03-F743-AC31-B9B9B7D1732F}">
      <dsp:nvSpPr>
        <dsp:cNvPr id="0" name=""/>
        <dsp:cNvSpPr/>
      </dsp:nvSpPr>
      <dsp:spPr>
        <a:xfrm>
          <a:off x="1324035" y="2241012"/>
          <a:ext cx="1613781" cy="1613781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C221E-4E42-9745-A4FB-F82C7DE18C4B}">
      <dsp:nvSpPr>
        <dsp:cNvPr id="0" name=""/>
        <dsp:cNvSpPr/>
      </dsp:nvSpPr>
      <dsp:spPr>
        <a:xfrm>
          <a:off x="517145" y="2531493"/>
          <a:ext cx="3227562" cy="103281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0" kern="1200" dirty="0">
              <a:latin typeface="+mn-lt"/>
              <a:ea typeface="Optima" charset="0"/>
              <a:cs typeface="Optima" charset="0"/>
            </a:rPr>
            <a:t>First-order kinetics</a:t>
          </a:r>
        </a:p>
      </dsp:txBody>
      <dsp:txXfrm>
        <a:off x="517145" y="2531493"/>
        <a:ext cx="3227562" cy="1032819"/>
      </dsp:txXfrm>
    </dsp:sp>
    <dsp:sp modelId="{684CFB39-E770-5742-8D57-7F911835C969}">
      <dsp:nvSpPr>
        <dsp:cNvPr id="0" name=""/>
        <dsp:cNvSpPr/>
      </dsp:nvSpPr>
      <dsp:spPr>
        <a:xfrm>
          <a:off x="19765939" y="2240981"/>
          <a:ext cx="1613781" cy="1613781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8253F-982E-4645-94AA-597377BB9F39}">
      <dsp:nvSpPr>
        <dsp:cNvPr id="0" name=""/>
        <dsp:cNvSpPr/>
      </dsp:nvSpPr>
      <dsp:spPr>
        <a:xfrm>
          <a:off x="19765939" y="2240981"/>
          <a:ext cx="1613781" cy="1613781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19ADC-6FA7-624D-9E91-E5486970092A}">
      <dsp:nvSpPr>
        <dsp:cNvPr id="0" name=""/>
        <dsp:cNvSpPr/>
      </dsp:nvSpPr>
      <dsp:spPr>
        <a:xfrm>
          <a:off x="18959048" y="2531462"/>
          <a:ext cx="3227562" cy="103281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0" kern="1200" dirty="0">
              <a:latin typeface="+mn-lt"/>
              <a:ea typeface="Optima" charset="0"/>
              <a:cs typeface="Optima" charset="0"/>
            </a:rPr>
            <a:t>Zero-order kinetics </a:t>
          </a:r>
        </a:p>
      </dsp:txBody>
      <dsp:txXfrm>
        <a:off x="18959048" y="2531462"/>
        <a:ext cx="3227562" cy="1032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8D08-045B-4466-9F7D-D1037B45358C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E3CDC-BBCB-493C-B2EF-FA0E3B60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4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1pPr>
    <a:lvl2pPr marL="553349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2pPr>
    <a:lvl3pPr marL="1106698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3pPr>
    <a:lvl4pPr marL="1660047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4pPr>
    <a:lvl5pPr marL="2213397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5pPr>
    <a:lvl6pPr marL="2766746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6pPr>
    <a:lvl7pPr marL="3320095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7pPr>
    <a:lvl8pPr marL="3873444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8pPr>
    <a:lvl9pPr marL="4426793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3CDC-BBCB-493C-B2EF-FA0E3B60DD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3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3CDC-BBCB-493C-B2EF-FA0E3B60DD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2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jp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808" y="2187829"/>
            <a:ext cx="17824847" cy="4654162"/>
          </a:xfrm>
        </p:spPr>
        <p:txBody>
          <a:bodyPr anchor="b"/>
          <a:lstStyle>
            <a:lvl1pPr algn="ctr">
              <a:defRPr sz="116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808" y="7021473"/>
            <a:ext cx="17824847" cy="3227586"/>
          </a:xfrm>
        </p:spPr>
        <p:txBody>
          <a:bodyPr/>
          <a:lstStyle>
            <a:lvl1pPr marL="0" indent="0" algn="ctr">
              <a:buNone/>
              <a:defRPr sz="4678"/>
            </a:lvl1pPr>
            <a:lvl2pPr marL="891220" indent="0" algn="ctr">
              <a:buNone/>
              <a:defRPr sz="3899"/>
            </a:lvl2pPr>
            <a:lvl3pPr marL="1782440" indent="0" algn="ctr">
              <a:buNone/>
              <a:defRPr sz="3509"/>
            </a:lvl3pPr>
            <a:lvl4pPr marL="2673660" indent="0" algn="ctr">
              <a:buNone/>
              <a:defRPr sz="3119"/>
            </a:lvl4pPr>
            <a:lvl5pPr marL="3564880" indent="0" algn="ctr">
              <a:buNone/>
              <a:defRPr sz="3119"/>
            </a:lvl5pPr>
            <a:lvl6pPr marL="4456100" indent="0" algn="ctr">
              <a:buNone/>
              <a:defRPr sz="3119"/>
            </a:lvl6pPr>
            <a:lvl7pPr marL="5347320" indent="0" algn="ctr">
              <a:buNone/>
              <a:defRPr sz="3119"/>
            </a:lvl7pPr>
            <a:lvl8pPr marL="6238540" indent="0" algn="ctr">
              <a:buNone/>
              <a:defRPr sz="3119"/>
            </a:lvl8pPr>
            <a:lvl9pPr marL="7129760" indent="0" algn="ctr">
              <a:buNone/>
              <a:defRPr sz="311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A75C-B77B-4AF9-BF42-980433339437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242-AB85-4E72-A2B7-BFB751098A5B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007875" y="711740"/>
            <a:ext cx="5124644" cy="113290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3944" y="711740"/>
            <a:ext cx="15076850" cy="113290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F91-7380-47D4-8C81-A9ED0FFF0527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35B7-65E9-41C1-BEE5-D9EA41ACDAE3}" type="datetime1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710895" y="636717"/>
            <a:ext cx="2949302" cy="1678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0569537" y="398002"/>
            <a:ext cx="2523206" cy="1917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48906" y="350781"/>
            <a:ext cx="2268771" cy="237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414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1"/>
          <a:stretch/>
        </p:blipFill>
        <p:spPr>
          <a:xfrm flipH="1">
            <a:off x="3093406" y="8184170"/>
            <a:ext cx="8559889" cy="371984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DBB-A0BE-4B82-BC6C-708D25B22D0F}" type="datetime1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0569537" y="398002"/>
            <a:ext cx="2523206" cy="191758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7373082" y="7482570"/>
            <a:ext cx="5510363" cy="366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 err="1"/>
              <a:t>Allulu</a:t>
            </a:r>
            <a:r>
              <a:rPr lang="en-US" sz="2905" dirty="0"/>
              <a:t> </a:t>
            </a:r>
            <a:r>
              <a:rPr lang="en-US" sz="2905" dirty="0" err="1"/>
              <a:t>Alsulayhim</a:t>
            </a:r>
            <a:endParaRPr lang="en-US" sz="2905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/>
              <a:t>Anwar </a:t>
            </a:r>
            <a:r>
              <a:rPr lang="en-US" sz="2905" dirty="0" err="1"/>
              <a:t>Alajmi</a:t>
            </a:r>
            <a:endParaRPr lang="en-US" sz="2905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/>
              <a:t>Najd </a:t>
            </a:r>
            <a:r>
              <a:rPr lang="en-US" sz="2905" dirty="0" err="1"/>
              <a:t>Altheeb</a:t>
            </a:r>
            <a:endParaRPr lang="en-US" sz="2905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/>
              <a:t>Rana </a:t>
            </a:r>
            <a:r>
              <a:rPr lang="en-US" sz="2905" dirty="0" err="1"/>
              <a:t>Barasain</a:t>
            </a:r>
            <a:endParaRPr lang="en-US" sz="2905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 err="1"/>
              <a:t>Rawan</a:t>
            </a:r>
            <a:r>
              <a:rPr lang="en-US" sz="2905" dirty="0"/>
              <a:t> </a:t>
            </a:r>
            <a:r>
              <a:rPr lang="en-US" sz="2905" dirty="0" err="1"/>
              <a:t>Alqahtani</a:t>
            </a:r>
            <a:endParaRPr lang="en-US" sz="2905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 err="1"/>
              <a:t>Reem</a:t>
            </a:r>
            <a:r>
              <a:rPr lang="en-US" sz="2905" dirty="0"/>
              <a:t> </a:t>
            </a:r>
            <a:r>
              <a:rPr lang="en-US" sz="2905" dirty="0" err="1"/>
              <a:t>Alshathri</a:t>
            </a:r>
            <a:endParaRPr lang="en-US" sz="2905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 err="1"/>
              <a:t>Sama</a:t>
            </a:r>
            <a:r>
              <a:rPr lang="en-US" sz="2905" dirty="0"/>
              <a:t> </a:t>
            </a:r>
            <a:r>
              <a:rPr lang="en-US" sz="2905" dirty="0" err="1"/>
              <a:t>Alharbi</a:t>
            </a:r>
            <a:endParaRPr lang="en-US" sz="2905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 err="1"/>
              <a:t>Shoag</a:t>
            </a:r>
            <a:r>
              <a:rPr lang="en-US" sz="2905" dirty="0"/>
              <a:t> </a:t>
            </a:r>
            <a:r>
              <a:rPr lang="en-US" sz="2905" dirty="0" err="1"/>
              <a:t>Alahmar</a:t>
            </a:r>
            <a:endParaRPr lang="en-US" sz="2905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2523179" y="6570027"/>
            <a:ext cx="3959074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5" b="1" dirty="0"/>
              <a:t>Team members:</a:t>
            </a:r>
          </a:p>
          <a:p>
            <a:endParaRPr lang="en-US" sz="2905" dirty="0"/>
          </a:p>
          <a:p>
            <a:r>
              <a:rPr lang="en-US" sz="2905" dirty="0" err="1"/>
              <a:t>Abdulrhman</a:t>
            </a:r>
            <a:r>
              <a:rPr lang="en-US" sz="2905" dirty="0"/>
              <a:t> </a:t>
            </a:r>
            <a:r>
              <a:rPr lang="en-US" sz="2905" dirty="0" err="1"/>
              <a:t>Thekry</a:t>
            </a:r>
            <a:endParaRPr lang="en-US" sz="2905" dirty="0"/>
          </a:p>
          <a:p>
            <a:r>
              <a:rPr lang="en-US" sz="2905" dirty="0"/>
              <a:t>Khalid </a:t>
            </a:r>
            <a:r>
              <a:rPr lang="en-US" sz="2905" dirty="0" err="1"/>
              <a:t>Aleisa</a:t>
            </a:r>
            <a:endParaRPr lang="en-US" sz="2905" dirty="0"/>
          </a:p>
          <a:p>
            <a:r>
              <a:rPr lang="en-US" sz="2905" dirty="0"/>
              <a:t>Omar </a:t>
            </a:r>
            <a:r>
              <a:rPr lang="en-US" sz="2905" dirty="0" err="1"/>
              <a:t>Turkistani</a:t>
            </a:r>
            <a:endParaRPr lang="en-US" sz="2905" dirty="0"/>
          </a:p>
          <a:p>
            <a:r>
              <a:rPr lang="en-US" sz="2905" dirty="0"/>
              <a:t>Mohammed Khoja</a:t>
            </a:r>
          </a:p>
          <a:p>
            <a:r>
              <a:rPr lang="en-US" sz="2905" dirty="0"/>
              <a:t>Abdulrahman Aljurayyan</a:t>
            </a:r>
          </a:p>
          <a:p>
            <a:r>
              <a:rPr lang="en-US" sz="2905" dirty="0"/>
              <a:t>Moayed Ahmad</a:t>
            </a:r>
          </a:p>
          <a:p>
            <a:r>
              <a:rPr lang="en-US" sz="2905" dirty="0"/>
              <a:t>Faisal Alabbad</a:t>
            </a:r>
          </a:p>
          <a:p>
            <a:endParaRPr lang="en-US" sz="2905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51390" y="8374801"/>
            <a:ext cx="6428934" cy="2776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3600" baseline="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Contact</a:t>
            </a: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 us :</a:t>
            </a:r>
          </a:p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	@Pharma436</a:t>
            </a:r>
          </a:p>
          <a:p>
            <a:pPr algn="l">
              <a:lnSpc>
                <a:spcPct val="150000"/>
              </a:lnSpc>
            </a:pP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 	Pharma436@outlook.com</a:t>
            </a:r>
          </a:p>
        </p:txBody>
      </p:sp>
      <p:pic>
        <p:nvPicPr>
          <p:cNvPr id="25" name="Picture 2" descr="Image result for outlook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6" y="10643758"/>
            <a:ext cx="508109" cy="5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twitter 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5" y="9879716"/>
            <a:ext cx="404162" cy="3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6" cstate="print"/>
          <a:srcRect b="24399"/>
          <a:stretch/>
        </p:blipFill>
        <p:spPr>
          <a:xfrm>
            <a:off x="19104044" y="2524384"/>
            <a:ext cx="1600517" cy="13039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7" cstate="print"/>
          <a:srcRect b="22140"/>
          <a:stretch/>
        </p:blipFill>
        <p:spPr>
          <a:xfrm>
            <a:off x="11644778" y="2192435"/>
            <a:ext cx="1671920" cy="16180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1164955">
            <a:off x="12544520" y="3418273"/>
            <a:ext cx="322467" cy="1835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20416561">
            <a:off x="19338720" y="3277462"/>
            <a:ext cx="322467" cy="183562"/>
          </a:xfrm>
          <a:prstGeom prst="rect">
            <a:avLst/>
          </a:prstGeom>
        </p:spPr>
      </p:pic>
      <p:cxnSp>
        <p:nvCxnSpPr>
          <p:cNvPr id="31" name="Straight Connector 30"/>
          <p:cNvCxnSpPr/>
          <p:nvPr userDrawn="1"/>
        </p:nvCxnSpPr>
        <p:spPr>
          <a:xfrm flipH="1" flipV="1">
            <a:off x="11563749" y="3810472"/>
            <a:ext cx="9633706" cy="17840"/>
          </a:xfrm>
          <a:prstGeom prst="line">
            <a:avLst/>
          </a:prstGeom>
          <a:ln w="38100">
            <a:solidFill>
              <a:srgbClr val="9A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12597584" y="4180340"/>
            <a:ext cx="3743317" cy="1807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67" b="1" dirty="0"/>
              <a:t>Team leaders :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67" b="1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 err="1"/>
              <a:t>Abdulaziz</a:t>
            </a:r>
            <a:r>
              <a:rPr lang="en-US" sz="2905" dirty="0"/>
              <a:t> </a:t>
            </a:r>
            <a:r>
              <a:rPr lang="en-US" sz="2905" dirty="0" err="1"/>
              <a:t>Redwan</a:t>
            </a:r>
            <a:endParaRPr lang="en-US" sz="2905" dirty="0"/>
          </a:p>
          <a:p>
            <a:r>
              <a:rPr lang="en-US" sz="2905" dirty="0" err="1"/>
              <a:t>Ghadah</a:t>
            </a:r>
            <a:r>
              <a:rPr lang="en-US" sz="2905" dirty="0"/>
              <a:t> Almuhana </a:t>
            </a:r>
          </a:p>
        </p:txBody>
      </p:sp>
      <p:cxnSp>
        <p:nvCxnSpPr>
          <p:cNvPr id="42" name="Straight Connector 41"/>
          <p:cNvCxnSpPr>
            <a:cxnSpLocks/>
          </p:cNvCxnSpPr>
          <p:nvPr userDrawn="1"/>
        </p:nvCxnSpPr>
        <p:spPr>
          <a:xfrm>
            <a:off x="11621586" y="3828312"/>
            <a:ext cx="10763" cy="8038320"/>
          </a:xfrm>
          <a:prstGeom prst="line">
            <a:avLst/>
          </a:prstGeom>
          <a:ln w="38100">
            <a:solidFill>
              <a:srgbClr val="9A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11334333" y="3599887"/>
            <a:ext cx="600416" cy="441326"/>
          </a:xfrm>
          <a:prstGeom prst="ellipse">
            <a:avLst/>
          </a:prstGeom>
          <a:solidFill>
            <a:srgbClr val="387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5" dirty="0"/>
          </a:p>
        </p:txBody>
      </p:sp>
      <p:sp>
        <p:nvSpPr>
          <p:cNvPr id="48" name="Oval 47"/>
          <p:cNvSpPr/>
          <p:nvPr userDrawn="1"/>
        </p:nvSpPr>
        <p:spPr>
          <a:xfrm>
            <a:off x="11419702" y="3662380"/>
            <a:ext cx="425295" cy="3122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5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79661" y="404975"/>
            <a:ext cx="2207150" cy="2376646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046989" y="12125583"/>
            <a:ext cx="20719479" cy="1266202"/>
          </a:xfrm>
          <a:prstGeom prst="rect">
            <a:avLst/>
          </a:prstGeom>
          <a:solidFill>
            <a:srgbClr val="2C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375" y="13073241"/>
            <a:ext cx="2466214" cy="318547"/>
          </a:xfrm>
          <a:prstGeom prst="rect">
            <a:avLst/>
          </a:prstGeom>
          <a:solidFill>
            <a:srgbClr val="2C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472322" y="13190907"/>
            <a:ext cx="1337763" cy="167511"/>
          </a:xfrm>
          <a:prstGeom prst="rect">
            <a:avLst/>
          </a:prstGeom>
          <a:solidFill>
            <a:srgbClr val="2C6CA8"/>
          </a:solidFill>
          <a:ln>
            <a:solidFill>
              <a:srgbClr val="2C6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710895" y="636717"/>
            <a:ext cx="2949302" cy="167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464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538-DB50-4DCB-AA82-02E96A6B61C8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6755-8ED0-4063-B354-03703B410D56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48911" y="374228"/>
            <a:ext cx="2268771" cy="23766343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-4159131" y="12511733"/>
            <a:ext cx="5347454" cy="711740"/>
          </a:xfrm>
          <a:prstGeom prst="rect">
            <a:avLst/>
          </a:prstGeom>
        </p:spPr>
        <p:txBody>
          <a:bodyPr vert="horz" lIns="121923" tIns="60961" rIns="121923" bIns="60961" rtlCol="0" anchor="ctr"/>
          <a:lstStyle>
            <a:defPPr>
              <a:defRPr lang="en-US"/>
            </a:defPPr>
            <a:lvl1pPr marL="0" algn="r" defTabSz="457200" rtl="0" eaLnBrk="1" latinLnBrk="0" hangingPunct="1">
              <a:defRPr sz="233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FC90E-8276-4409-9486-97887BD13FEA}" type="slidenum">
              <a:rPr lang="en-US" sz="4267" smtClean="0">
                <a:solidFill>
                  <a:schemeClr val="bg1"/>
                </a:solidFill>
              </a:rPr>
              <a:pPr/>
              <a:t>‹#›</a:t>
            </a:fld>
            <a:endParaRPr lang="en-US" sz="4267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3944" y="3558701"/>
            <a:ext cx="10100747" cy="8482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31772" y="3558701"/>
            <a:ext cx="10100747" cy="8482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5515-EC16-4B6F-9756-63E2AB9B453B}" type="datetime1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0" y="711741"/>
            <a:ext cx="20498574" cy="25839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041" y="3277101"/>
            <a:ext cx="10054327" cy="1606056"/>
          </a:xfrm>
        </p:spPr>
        <p:txBody>
          <a:bodyPr anchor="b"/>
          <a:lstStyle>
            <a:lvl1pPr marL="0" indent="0">
              <a:buNone/>
              <a:defRPr sz="4678" b="1"/>
            </a:lvl1pPr>
            <a:lvl2pPr marL="891220" indent="0">
              <a:buNone/>
              <a:defRPr sz="3899" b="1"/>
            </a:lvl2pPr>
            <a:lvl3pPr marL="1782440" indent="0">
              <a:buNone/>
              <a:defRPr sz="3509" b="1"/>
            </a:lvl3pPr>
            <a:lvl4pPr marL="2673660" indent="0">
              <a:buNone/>
              <a:defRPr sz="3119" b="1"/>
            </a:lvl4pPr>
            <a:lvl5pPr marL="3564880" indent="0">
              <a:buNone/>
              <a:defRPr sz="3119" b="1"/>
            </a:lvl5pPr>
            <a:lvl6pPr marL="4456100" indent="0">
              <a:buNone/>
              <a:defRPr sz="3119" b="1"/>
            </a:lvl6pPr>
            <a:lvl7pPr marL="5347320" indent="0">
              <a:buNone/>
              <a:defRPr sz="3119" b="1"/>
            </a:lvl7pPr>
            <a:lvl8pPr marL="6238540" indent="0">
              <a:buNone/>
              <a:defRPr sz="3119" b="1"/>
            </a:lvl8pPr>
            <a:lvl9pPr marL="7129760" indent="0">
              <a:buNone/>
              <a:defRPr sz="311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041" y="4883157"/>
            <a:ext cx="10054327" cy="718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31772" y="3277101"/>
            <a:ext cx="10103842" cy="1606056"/>
          </a:xfrm>
        </p:spPr>
        <p:txBody>
          <a:bodyPr anchor="b"/>
          <a:lstStyle>
            <a:lvl1pPr marL="0" indent="0">
              <a:buNone/>
              <a:defRPr sz="4678" b="1"/>
            </a:lvl1pPr>
            <a:lvl2pPr marL="891220" indent="0">
              <a:buNone/>
              <a:defRPr sz="3899" b="1"/>
            </a:lvl2pPr>
            <a:lvl3pPr marL="1782440" indent="0">
              <a:buNone/>
              <a:defRPr sz="3509" b="1"/>
            </a:lvl3pPr>
            <a:lvl4pPr marL="2673660" indent="0">
              <a:buNone/>
              <a:defRPr sz="3119" b="1"/>
            </a:lvl4pPr>
            <a:lvl5pPr marL="3564880" indent="0">
              <a:buNone/>
              <a:defRPr sz="3119" b="1"/>
            </a:lvl5pPr>
            <a:lvl6pPr marL="4456100" indent="0">
              <a:buNone/>
              <a:defRPr sz="3119" b="1"/>
            </a:lvl6pPr>
            <a:lvl7pPr marL="5347320" indent="0">
              <a:buNone/>
              <a:defRPr sz="3119" b="1"/>
            </a:lvl7pPr>
            <a:lvl8pPr marL="6238540" indent="0">
              <a:buNone/>
              <a:defRPr sz="3119" b="1"/>
            </a:lvl8pPr>
            <a:lvl9pPr marL="7129760" indent="0">
              <a:buNone/>
              <a:defRPr sz="311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31772" y="4883157"/>
            <a:ext cx="10103842" cy="718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0270-8752-4EC4-92D9-3FE80747DFA2}" type="datetime1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D45A-846A-4BD0-97F9-C974993AA88A}" type="datetime1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0EA4-A824-4DF7-A402-8B5D2559A003}" type="datetime1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1" y="891222"/>
            <a:ext cx="7665302" cy="3119279"/>
          </a:xfrm>
        </p:spPr>
        <p:txBody>
          <a:bodyPr anchor="b"/>
          <a:lstStyle>
            <a:lvl1pPr>
              <a:defRPr sz="62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3842" y="1924794"/>
            <a:ext cx="12031772" cy="9500185"/>
          </a:xfrm>
        </p:spPr>
        <p:txBody>
          <a:bodyPr/>
          <a:lstStyle>
            <a:lvl1pPr>
              <a:defRPr sz="6238"/>
            </a:lvl1pPr>
            <a:lvl2pPr>
              <a:defRPr sz="5458"/>
            </a:lvl2pPr>
            <a:lvl3pPr>
              <a:defRPr sz="4678"/>
            </a:lvl3pPr>
            <a:lvl4pPr>
              <a:defRPr sz="3899"/>
            </a:lvl4pPr>
            <a:lvl5pPr>
              <a:defRPr sz="3899"/>
            </a:lvl5pPr>
            <a:lvl6pPr>
              <a:defRPr sz="3899"/>
            </a:lvl6pPr>
            <a:lvl7pPr>
              <a:defRPr sz="3899"/>
            </a:lvl7pPr>
            <a:lvl8pPr>
              <a:defRPr sz="3899"/>
            </a:lvl8pPr>
            <a:lvl9pPr>
              <a:defRPr sz="38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041" y="4010501"/>
            <a:ext cx="7665302" cy="7429950"/>
          </a:xfrm>
        </p:spPr>
        <p:txBody>
          <a:bodyPr/>
          <a:lstStyle>
            <a:lvl1pPr marL="0" indent="0">
              <a:buNone/>
              <a:defRPr sz="3119"/>
            </a:lvl1pPr>
            <a:lvl2pPr marL="891220" indent="0">
              <a:buNone/>
              <a:defRPr sz="2729"/>
            </a:lvl2pPr>
            <a:lvl3pPr marL="1782440" indent="0">
              <a:buNone/>
              <a:defRPr sz="2339"/>
            </a:lvl3pPr>
            <a:lvl4pPr marL="2673660" indent="0">
              <a:buNone/>
              <a:defRPr sz="1949"/>
            </a:lvl4pPr>
            <a:lvl5pPr marL="3564880" indent="0">
              <a:buNone/>
              <a:defRPr sz="1949"/>
            </a:lvl5pPr>
            <a:lvl6pPr marL="4456100" indent="0">
              <a:buNone/>
              <a:defRPr sz="1949"/>
            </a:lvl6pPr>
            <a:lvl7pPr marL="5347320" indent="0">
              <a:buNone/>
              <a:defRPr sz="1949"/>
            </a:lvl7pPr>
            <a:lvl8pPr marL="6238540" indent="0">
              <a:buNone/>
              <a:defRPr sz="1949"/>
            </a:lvl8pPr>
            <a:lvl9pPr marL="7129760" indent="0">
              <a:buNone/>
              <a:defRPr sz="19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0C9D-CBF6-42EF-8987-71BA080627CD}" type="datetime1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1" y="891222"/>
            <a:ext cx="7665302" cy="3119279"/>
          </a:xfrm>
        </p:spPr>
        <p:txBody>
          <a:bodyPr anchor="b"/>
          <a:lstStyle>
            <a:lvl1pPr>
              <a:defRPr sz="62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03842" y="1924794"/>
            <a:ext cx="12031772" cy="9500185"/>
          </a:xfrm>
        </p:spPr>
        <p:txBody>
          <a:bodyPr anchor="t"/>
          <a:lstStyle>
            <a:lvl1pPr marL="0" indent="0">
              <a:buNone/>
              <a:defRPr sz="6238"/>
            </a:lvl1pPr>
            <a:lvl2pPr marL="891220" indent="0">
              <a:buNone/>
              <a:defRPr sz="5458"/>
            </a:lvl2pPr>
            <a:lvl3pPr marL="1782440" indent="0">
              <a:buNone/>
              <a:defRPr sz="4678"/>
            </a:lvl3pPr>
            <a:lvl4pPr marL="2673660" indent="0">
              <a:buNone/>
              <a:defRPr sz="3899"/>
            </a:lvl4pPr>
            <a:lvl5pPr marL="3564880" indent="0">
              <a:buNone/>
              <a:defRPr sz="3899"/>
            </a:lvl5pPr>
            <a:lvl6pPr marL="4456100" indent="0">
              <a:buNone/>
              <a:defRPr sz="3899"/>
            </a:lvl6pPr>
            <a:lvl7pPr marL="5347320" indent="0">
              <a:buNone/>
              <a:defRPr sz="3899"/>
            </a:lvl7pPr>
            <a:lvl8pPr marL="6238540" indent="0">
              <a:buNone/>
              <a:defRPr sz="3899"/>
            </a:lvl8pPr>
            <a:lvl9pPr marL="7129760" indent="0">
              <a:buNone/>
              <a:defRPr sz="3899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041" y="4010501"/>
            <a:ext cx="7665302" cy="7429950"/>
          </a:xfrm>
        </p:spPr>
        <p:txBody>
          <a:bodyPr/>
          <a:lstStyle>
            <a:lvl1pPr marL="0" indent="0">
              <a:buNone/>
              <a:defRPr sz="3119"/>
            </a:lvl1pPr>
            <a:lvl2pPr marL="891220" indent="0">
              <a:buNone/>
              <a:defRPr sz="2729"/>
            </a:lvl2pPr>
            <a:lvl3pPr marL="1782440" indent="0">
              <a:buNone/>
              <a:defRPr sz="2339"/>
            </a:lvl3pPr>
            <a:lvl4pPr marL="2673660" indent="0">
              <a:buNone/>
              <a:defRPr sz="1949"/>
            </a:lvl4pPr>
            <a:lvl5pPr marL="3564880" indent="0">
              <a:buNone/>
              <a:defRPr sz="1949"/>
            </a:lvl5pPr>
            <a:lvl6pPr marL="4456100" indent="0">
              <a:buNone/>
              <a:defRPr sz="1949"/>
            </a:lvl6pPr>
            <a:lvl7pPr marL="5347320" indent="0">
              <a:buNone/>
              <a:defRPr sz="1949"/>
            </a:lvl7pPr>
            <a:lvl8pPr marL="6238540" indent="0">
              <a:buNone/>
              <a:defRPr sz="1949"/>
            </a:lvl8pPr>
            <a:lvl9pPr marL="7129760" indent="0">
              <a:buNone/>
              <a:defRPr sz="19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AFB0-C155-48EC-8BA8-CCD1EB702E7C}" type="datetime1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945" y="711741"/>
            <a:ext cx="20498574" cy="258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945" y="3558701"/>
            <a:ext cx="20498574" cy="848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3944" y="12390470"/>
            <a:ext cx="5347454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6F499-0F42-43CC-94B7-308DA7B9533A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2641" y="12390470"/>
            <a:ext cx="8021181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85065" y="12390470"/>
            <a:ext cx="5347454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hf hdr="0" ftr="0" dt="0"/>
  <p:txStyles>
    <p:titleStyle>
      <a:lvl1pPr algn="l" defTabSz="1782440" rtl="0" eaLnBrk="1" latinLnBrk="0" hangingPunct="1">
        <a:lnSpc>
          <a:spcPct val="90000"/>
        </a:lnSpc>
        <a:spcBef>
          <a:spcPct val="0"/>
        </a:spcBef>
        <a:buNone/>
        <a:defRPr sz="85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610" indent="-445610" algn="l" defTabSz="1782440" rtl="0" eaLnBrk="1" latinLnBrk="0" hangingPunct="1">
        <a:lnSpc>
          <a:spcPct val="90000"/>
        </a:lnSpc>
        <a:spcBef>
          <a:spcPts val="1949"/>
        </a:spcBef>
        <a:buFont typeface="Arial" panose="020B0604020202020204" pitchFamily="34" charset="0"/>
        <a:buChar char="•"/>
        <a:defRPr sz="5458" kern="1200">
          <a:solidFill>
            <a:schemeClr val="tx1"/>
          </a:solidFill>
          <a:latin typeface="+mn-lt"/>
          <a:ea typeface="+mn-ea"/>
          <a:cs typeface="+mn-cs"/>
        </a:defRPr>
      </a:lvl1pPr>
      <a:lvl2pPr marL="133683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2pPr>
      <a:lvl3pPr marL="222805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899" kern="1200">
          <a:solidFill>
            <a:schemeClr val="tx1"/>
          </a:solidFill>
          <a:latin typeface="+mn-lt"/>
          <a:ea typeface="+mn-ea"/>
          <a:cs typeface="+mn-cs"/>
        </a:defRPr>
      </a:lvl3pPr>
      <a:lvl4pPr marL="311927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4pPr>
      <a:lvl5pPr marL="401049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5pPr>
      <a:lvl6pPr marL="490171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6pPr>
      <a:lvl7pPr marL="579293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7pPr>
      <a:lvl8pPr marL="668415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8pPr>
      <a:lvl9pPr marL="757537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1pPr>
      <a:lvl2pPr marL="89122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2pPr>
      <a:lvl3pPr marL="178244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3pPr>
      <a:lvl4pPr marL="267366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4pPr>
      <a:lvl5pPr marL="356488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5pPr>
      <a:lvl6pPr marL="445610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6pPr>
      <a:lvl7pPr marL="534732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7pPr>
      <a:lvl8pPr marL="623854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8pPr>
      <a:lvl9pPr marL="712976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uVmO9CfR0eo0XIZpevtHafOlYPrinmpctImOBR3wx60/edit?usp=sharing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3686" y="770147"/>
            <a:ext cx="11182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Al Tarikh" charset="0"/>
                <a:cs typeface="Al Tarikh" charset="0"/>
              </a:rPr>
              <a:t>Renal excretion of drugs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57088" y="5342605"/>
            <a:ext cx="143569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j-lt"/>
                <a:ea typeface="Optima" charset="0"/>
                <a:cs typeface="Optima" charset="0"/>
              </a:rPr>
              <a:t>Objectives: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j-lt"/>
                <a:ea typeface="Optima" charset="0"/>
                <a:cs typeface="Optima" charset="0"/>
              </a:rPr>
              <a:t>Identify main and minor routes of excretion including renal elimination and biliary excretion. 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j-lt"/>
                <a:ea typeface="Optima" charset="0"/>
                <a:cs typeface="Optima" charset="0"/>
              </a:rPr>
              <a:t>Describe its consequences on duration of drugs.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j-lt"/>
                <a:ea typeface="Optima" charset="0"/>
                <a:cs typeface="Optima" charset="0"/>
              </a:rPr>
              <a:t>Identify the different factors controlling renal excretion of drugs. 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j-lt"/>
                <a:ea typeface="Optima" charset="0"/>
                <a:cs typeface="Optima" charset="0"/>
              </a:rPr>
              <a:t>Know the meaning of urinary ion trapping.  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j-lt"/>
                <a:ea typeface="Optima" charset="0"/>
                <a:cs typeface="Optima" charset="0"/>
              </a:rPr>
              <a:t>Know how we can prescribe drugs in patients with renal impairment.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34" y="4860817"/>
            <a:ext cx="3877389" cy="32267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772" y="9405256"/>
            <a:ext cx="600891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algn="ctr" defTabSz="457200" rtl="1" eaLnBrk="1" latinLnBrk="0" hangingPunct="1"/>
            <a:r>
              <a:rPr lang="ar-SA" sz="2800" dirty="0"/>
              <a:t>هناك فرق بين العلاج والشفاء.. نحن نكتب العلاج، لكن الشافي هو الله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5842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680" y="55028"/>
            <a:ext cx="11099800" cy="1197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a typeface="Optima" charset="0"/>
                <a:cs typeface="Optima" charset="0"/>
              </a:rPr>
              <a:t>Drugs excreted mainly by the kidney includes: </a:t>
            </a:r>
            <a:r>
              <a:rPr lang="en-US" sz="3600" b="1" dirty="0">
                <a:solidFill>
                  <a:srgbClr val="FF0000"/>
                </a:solidFill>
                <a:ea typeface="Optima" charset="0"/>
                <a:cs typeface="Optima" charset="0"/>
              </a:rPr>
              <a:t>(Important)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>
              <a:ea typeface="Optima" charset="0"/>
              <a:cs typeface="Optim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Antibiotics such as: 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sz="2800" dirty="0">
                <a:ea typeface="Optima" charset="0"/>
                <a:cs typeface="Optima" charset="0"/>
              </a:rPr>
              <a:t>Penicillin, Cephalosporin. 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sz="2800" dirty="0">
                <a:ea typeface="Optima" charset="0"/>
                <a:cs typeface="Optima" charset="0"/>
              </a:rPr>
              <a:t>Aminoglycosides (gentamycin).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sz="2800" dirty="0">
                <a:ea typeface="Optima" charset="0"/>
                <a:cs typeface="Optima" charset="0"/>
              </a:rPr>
              <a:t>Sulfonamide.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Non-Steroidal Anti-Inflammatory Drugs (NSAIDs) such as: 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sz="2800" dirty="0">
                <a:ea typeface="Optima" charset="0"/>
                <a:cs typeface="Optima" charset="0"/>
              </a:rPr>
              <a:t>Aspirin. 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Optima" charset="0"/>
                <a:cs typeface="Optima" charset="0"/>
              </a:rPr>
              <a:t>Paracetamol</a:t>
            </a:r>
            <a:r>
              <a:rPr lang="en-US" sz="2800" dirty="0">
                <a:ea typeface="Optima" charset="0"/>
                <a:cs typeface="Optima" charset="0"/>
              </a:rPr>
              <a:t>.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ea typeface="Optima" charset="0"/>
                <a:cs typeface="Optima" charset="0"/>
              </a:rPr>
              <a:t>Coxibs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Optima" charset="0"/>
                <a:cs typeface="Optima" charset="0"/>
              </a:rPr>
              <a:t>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Lithium.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Digoxin.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Immunosuppressant drugs such as Cyclosporine.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Anticancer drugs such as Cisplatin.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err="1">
                <a:ea typeface="Optima" charset="0"/>
                <a:cs typeface="Optima" charset="0"/>
              </a:rPr>
              <a:t>Imipinem</a:t>
            </a:r>
            <a:r>
              <a:rPr lang="en-US" sz="2800" dirty="0">
                <a:ea typeface="Optima" charset="0"/>
                <a:cs typeface="Optima" charset="0"/>
              </a:rPr>
              <a:t> </a:t>
            </a:r>
          </a:p>
          <a:p>
            <a:pPr lvl="1"/>
            <a:endParaRPr lang="en-US" sz="2800" b="1" dirty="0">
              <a:solidFill>
                <a:srgbClr val="FF0000"/>
              </a:solidFill>
              <a:ea typeface="Optima" charset="0"/>
              <a:cs typeface="Optima" charset="0"/>
            </a:endParaRPr>
          </a:p>
          <a:p>
            <a:pPr marL="457200" indent="-457200">
              <a:buFont typeface="Wingdings" charset="2"/>
              <a:buChar char="q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tima" charset="0"/>
                <a:cs typeface="Optima" charset="0"/>
              </a:rPr>
              <a:t>So what should we do in renal impairment?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Drugs that primarily excreted by the kidney need dose adjustment when creatinine clearance is below 60 ml/min.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dirty="0">
                <a:ea typeface="Optima" charset="0"/>
                <a:cs typeface="Optima" charset="0"/>
              </a:rPr>
              <a:t>Dose adjustment divided into: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>
                <a:ea typeface="Optima" charset="0"/>
                <a:cs typeface="Optima" charset="0"/>
              </a:rPr>
              <a:t>Mino dose adjustment if </a:t>
            </a:r>
            <a:r>
              <a:rPr lang="en-US" sz="2800" dirty="0" err="1">
                <a:ea typeface="Optima" charset="0"/>
                <a:cs typeface="Optima" charset="0"/>
              </a:rPr>
              <a:t>CrCl</a:t>
            </a:r>
            <a:r>
              <a:rPr lang="en-US" sz="2800" dirty="0">
                <a:ea typeface="Optima" charset="0"/>
                <a:cs typeface="Optima" charset="0"/>
              </a:rPr>
              <a:t> = 30-6- ml/min.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>
                <a:ea typeface="Optima" charset="0"/>
                <a:cs typeface="Optima" charset="0"/>
              </a:rPr>
              <a:t>Major dose adjustment if </a:t>
            </a:r>
            <a:r>
              <a:rPr lang="en-US" sz="2800" dirty="0" err="1">
                <a:ea typeface="Optima" charset="0"/>
                <a:cs typeface="Optima" charset="0"/>
              </a:rPr>
              <a:t>CrCl</a:t>
            </a:r>
            <a:r>
              <a:rPr lang="en-US" sz="2800" dirty="0">
                <a:ea typeface="Optima" charset="0"/>
                <a:cs typeface="Optima" charset="0"/>
              </a:rPr>
              <a:t> &lt; 15 ml/min.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>
                <a:ea typeface="Optima" charset="0"/>
                <a:cs typeface="Optima" charset="0"/>
              </a:rPr>
              <a:t>Monitor blood levels of drug (therapeutic drug monitoring)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 keep the usual dose but prolong the dosing intervals (e.g. gentamicin) or decrease the dose without changing dosing intervals (e.g. digoxin)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48058" y="55028"/>
            <a:ext cx="1056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You need to be careful upon prescribing those drugs in: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Patients with renal failure.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Elderly patients. </a:t>
            </a:r>
          </a:p>
          <a:p>
            <a:pPr lvl="1"/>
            <a:endParaRPr lang="en-US" sz="2800" dirty="0">
              <a:solidFill>
                <a:srgbClr val="FF0000"/>
              </a:solidFill>
              <a:ea typeface="Optima" charset="0"/>
              <a:cs typeface="Optima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tima" charset="0"/>
                <a:cs typeface="Optima" charset="0"/>
              </a:rPr>
              <a:t>When dose reduction is not required in renal impairment? </a:t>
            </a:r>
          </a:p>
          <a:p>
            <a:pPr marL="914400" lvl="1" indent="-457200" defTabSz="9144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Few drugs e.g. Ceftriaxone, Doxycycline that are mainly excreted into feces (biliary excretion).</a:t>
            </a:r>
          </a:p>
          <a:p>
            <a:pPr marL="914400" lvl="1" indent="-457200" defTabSz="914400">
              <a:buFont typeface="Arial" charset="0"/>
              <a:buChar char="•"/>
            </a:pPr>
            <a:endParaRPr lang="en-US" sz="2800" dirty="0">
              <a:ea typeface="Optima" charset="0"/>
              <a:cs typeface="Optima" charset="0"/>
            </a:endParaRPr>
          </a:p>
          <a:p>
            <a:pPr marL="914400" lvl="1" indent="-457200" defTabSz="914400">
              <a:buFont typeface="Arial" charset="0"/>
              <a:buChar char="•"/>
            </a:pPr>
            <a:endParaRPr lang="en-US" sz="2800" dirty="0">
              <a:ea typeface="Optima" charset="0"/>
              <a:cs typeface="Optim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47139" y="3933086"/>
            <a:ext cx="10367319" cy="70480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a typeface="Optima" charset="0"/>
                <a:cs typeface="Optima" charset="0"/>
              </a:rPr>
              <a:t>Risk factor for NSAIDs-associated acute renal failure</a:t>
            </a:r>
          </a:p>
          <a:p>
            <a:endParaRPr lang="en-US" sz="3200" dirty="0">
              <a:ea typeface="Optima" charset="0"/>
              <a:cs typeface="Optima" charset="0"/>
            </a:endParaRPr>
          </a:p>
          <a:p>
            <a:pPr marL="1028700" lvl="1" indent="-571500">
              <a:buFont typeface="Arial" charset="0"/>
              <a:buChar char="•"/>
            </a:pPr>
            <a:r>
              <a:rPr lang="en-US" sz="3200" dirty="0">
                <a:ea typeface="Optima" charset="0"/>
                <a:cs typeface="Optima" charset="0"/>
              </a:rPr>
              <a:t>Prostaglandins (PGs) have major role in the preservation of renal function, when pathologic state compromise physiologic kidney processes. 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3200" dirty="0">
                <a:ea typeface="Optima" charset="0"/>
                <a:cs typeface="Optima" charset="0"/>
              </a:rPr>
              <a:t>PGI</a:t>
            </a:r>
            <a:r>
              <a:rPr lang="en-US" sz="3200" baseline="-25000" dirty="0">
                <a:ea typeface="Optima" charset="0"/>
                <a:cs typeface="Optima" charset="0"/>
              </a:rPr>
              <a:t>2</a:t>
            </a:r>
            <a:r>
              <a:rPr lang="en-US" sz="3200" dirty="0">
                <a:ea typeface="Optima" charset="0"/>
                <a:cs typeface="Optima" charset="0"/>
              </a:rPr>
              <a:t> and PGE</a:t>
            </a:r>
            <a:r>
              <a:rPr lang="en-US" sz="3200" baseline="-25000" dirty="0">
                <a:ea typeface="Optima" charset="0"/>
                <a:cs typeface="Optima" charset="0"/>
              </a:rPr>
              <a:t>2</a:t>
            </a:r>
            <a:r>
              <a:rPr lang="en-US" sz="3200" dirty="0">
                <a:ea typeface="Optima" charset="0"/>
                <a:cs typeface="Optima" charset="0"/>
              </a:rPr>
              <a:t> antagonize the local effects of circulating </a:t>
            </a:r>
            <a:r>
              <a:rPr lang="en-US" sz="3200" i="1" dirty="0">
                <a:ea typeface="Optima" charset="0"/>
                <a:cs typeface="Optima" charset="0"/>
              </a:rPr>
              <a:t>angiotensin II, Endothelin, Vasopressin </a:t>
            </a:r>
            <a:r>
              <a:rPr lang="en-US" sz="3200" dirty="0">
                <a:ea typeface="Optima" charset="0"/>
                <a:cs typeface="Optima" charset="0"/>
              </a:rPr>
              <a:t>and </a:t>
            </a:r>
            <a:r>
              <a:rPr lang="en-US" sz="3200" i="1" dirty="0" err="1">
                <a:ea typeface="Optima" charset="0"/>
                <a:cs typeface="Optima" charset="0"/>
              </a:rPr>
              <a:t>Catecholamines</a:t>
            </a:r>
            <a:r>
              <a:rPr lang="en-US" sz="3200" dirty="0">
                <a:ea typeface="Optima" charset="0"/>
                <a:cs typeface="Optima" charset="0"/>
              </a:rPr>
              <a:t> that reduce renal circulation. 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3200" dirty="0">
                <a:ea typeface="Optima" charset="0"/>
                <a:cs typeface="Optima" charset="0"/>
              </a:rPr>
              <a:t>Prostaglandins preserve GFR by antagonizing arteriolar vasoconstriction. 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3200" dirty="0">
                <a:ea typeface="Optima" charset="0"/>
                <a:cs typeface="Optima" charset="0"/>
              </a:rPr>
              <a:t>A significant reduction in GFR can occur following administration of a NSAIDs to a patient with any underlying disease state (because NSAIDs inhibit production of PGs)</a:t>
            </a:r>
          </a:p>
        </p:txBody>
      </p:sp>
    </p:spTree>
    <p:extLst>
      <p:ext uri="{BB962C8B-B14F-4D97-AF65-F5344CB8AC3E}">
        <p14:creationId xmlns:p14="http://schemas.microsoft.com/office/powerpoint/2010/main" val="87211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03405457"/>
              </p:ext>
            </p:extLst>
          </p:nvPr>
        </p:nvGraphicFramePr>
        <p:xfrm>
          <a:off x="0" y="437533"/>
          <a:ext cx="23766463" cy="390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7831" y="4724400"/>
            <a:ext cx="9757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For first-order drug elimination, a constant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percentage</a:t>
            </a:r>
            <a:r>
              <a:rPr lang="en-US" sz="2800" dirty="0">
                <a:ea typeface="Optima" charset="0"/>
                <a:cs typeface="Optima" charset="0"/>
              </a:rPr>
              <a:t> is lost per unit time.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Most drugs follow the first order kinetic of excretion e.g. penicillin, aminoglycosides and quinolones.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In first order kinetic the rate of excretion is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increased</a:t>
            </a:r>
            <a:r>
              <a:rPr lang="en-US" sz="2800" dirty="0">
                <a:ea typeface="Optima" charset="0"/>
                <a:cs typeface="Optima" charset="0"/>
              </a:rPr>
              <a:t> if the concentration of drug is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increased</a:t>
            </a:r>
            <a:r>
              <a:rPr lang="en-US" sz="2800" dirty="0">
                <a:ea typeface="Optima" charset="0"/>
                <a:cs typeface="Optima" charset="0"/>
              </a:rPr>
              <a:t> in the plasma.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7830" y="7641312"/>
            <a:ext cx="9757569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sz="2800" dirty="0">
                <a:ea typeface="Optima" charset="0"/>
                <a:cs typeface="Optima" charset="0"/>
              </a:rPr>
              <a:t>If a drug with a 2-hours half life is given with an initial dose of 8mg/ml, assuming first-order kinetics, how much drug will be left after 6 hours?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800" dirty="0">
                <a:ea typeface="Optima" charset="0"/>
                <a:cs typeface="Optima" charset="0"/>
              </a:rPr>
              <a:t>6 mg/ml.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800" dirty="0">
                <a:ea typeface="Optima" charset="0"/>
                <a:cs typeface="Optima" charset="0"/>
              </a:rPr>
              <a:t>4 mg/ml.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800" dirty="0">
                <a:ea typeface="Optima" charset="0"/>
                <a:cs typeface="Optima" charset="0"/>
              </a:rPr>
              <a:t>2 mg/ml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800" dirty="0">
                <a:ea typeface="Optima" charset="0"/>
                <a:cs typeface="Optima" charset="0"/>
              </a:rPr>
              <a:t>1 mg/ml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2800" dirty="0">
              <a:ea typeface="Optima" charset="0"/>
              <a:cs typeface="Optima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en-US" sz="2800" dirty="0">
                <a:ea typeface="Optima" charset="0"/>
                <a:cs typeface="Optima" charset="0"/>
              </a:rPr>
              <a:t>Remember 50% is lost every 2 hours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1045" y="10503634"/>
            <a:ext cx="24443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a typeface="Optima" charset="0"/>
                <a:cs typeface="Optima" charset="0"/>
              </a:rPr>
              <a:t>Answer is D </a:t>
            </a:r>
          </a:p>
          <a:p>
            <a:r>
              <a:rPr lang="en-US" sz="1100" dirty="0">
                <a:ea typeface="Optima" charset="0"/>
                <a:cs typeface="Optima" charset="0"/>
              </a:rPr>
              <a:t>Because 50% is lost every 2 hours the </a:t>
            </a:r>
          </a:p>
          <a:p>
            <a:r>
              <a:rPr lang="en-US" sz="1100" dirty="0">
                <a:ea typeface="Optima" charset="0"/>
                <a:cs typeface="Optima" charset="0"/>
              </a:rPr>
              <a:t>After 2 hours  4 mg/ml is left.</a:t>
            </a:r>
          </a:p>
          <a:p>
            <a:r>
              <a:rPr lang="en-US" sz="1100" dirty="0">
                <a:ea typeface="Optima" charset="0"/>
                <a:cs typeface="Optima" charset="0"/>
              </a:rPr>
              <a:t>After 4 hours 2 mg/ml is left. </a:t>
            </a:r>
          </a:p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ea typeface="Optima" charset="0"/>
                <a:cs typeface="Optima" charset="0"/>
              </a:rPr>
              <a:t>After 6 hours 1 mg/ml is left.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92831" y="4614213"/>
            <a:ext cx="97575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For zero-order drug elimination, a constant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amount</a:t>
            </a:r>
            <a:r>
              <a:rPr lang="en-US" sz="2800" dirty="0">
                <a:ea typeface="Optima" charset="0"/>
                <a:cs typeface="Optima" charset="0"/>
              </a:rPr>
              <a:t> is lost per unit time.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Examples: Alcohol, Phenytoin, Aspirin.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In zero-order the rate of excretion is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independent</a:t>
            </a:r>
            <a:r>
              <a:rPr lang="en-US" sz="2800" dirty="0">
                <a:ea typeface="Optima" charset="0"/>
                <a:cs typeface="Optima" charset="0"/>
              </a:rPr>
              <a:t> of the concentration of drug in plasma. 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25013" y="6810182"/>
            <a:ext cx="7947202" cy="51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8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97087" y="446276"/>
            <a:ext cx="10816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4400" i="1" dirty="0">
                <a:solidFill>
                  <a:srgbClr val="FF0000"/>
                </a:solidFill>
                <a:ea typeface="Optima" charset="0"/>
                <a:cs typeface="Optima" charset="0"/>
              </a:rPr>
              <a:t>Summary</a:t>
            </a:r>
            <a:r>
              <a:rPr lang="en-US" sz="4200" i="1" dirty="0">
                <a:solidFill>
                  <a:srgbClr val="FF0000"/>
                </a:solidFill>
                <a:ea typeface="Optima" charset="0"/>
                <a:cs typeface="Optima" charset="0"/>
              </a:rPr>
              <a:t> </a:t>
            </a:r>
            <a:endParaRPr lang="en-US" i="1" dirty="0">
              <a:solidFill>
                <a:srgbClr val="FF0000"/>
              </a:solidFill>
              <a:ea typeface="Optima" charset="0"/>
              <a:cs typeface="Optim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00383"/>
            <a:ext cx="23766463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1400" b="1" dirty="0">
              <a:solidFill>
                <a:srgbClr val="000000"/>
              </a:solidFill>
              <a:ea typeface="Optima" charset="0"/>
              <a:cs typeface="Optima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1400" b="1" dirty="0">
              <a:ea typeface="Optima" charset="0"/>
              <a:cs typeface="Optima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b="1" dirty="0">
              <a:ea typeface="Optima" charset="0"/>
              <a:cs typeface="Optima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000" b="1" dirty="0">
              <a:ea typeface="Optima" charset="0"/>
              <a:cs typeface="Optima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600" b="1" dirty="0">
                <a:ea typeface="Optima" charset="0"/>
                <a:cs typeface="Optima" charset="0"/>
              </a:rPr>
              <a:t>Polar drugs are readily excreted and poorly reabsorbed.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600" b="1" dirty="0">
                <a:ea typeface="Optima" charset="0"/>
                <a:cs typeface="Optima" charset="0"/>
              </a:rPr>
              <a:t>Lipid soluble drugs are reabsorbed back and excretion will be low.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600" b="1" dirty="0">
                <a:ea typeface="Optima" charset="0"/>
                <a:cs typeface="Optima" charset="0"/>
              </a:rPr>
              <a:t>Acidic drugs are best excreted in alkaline urine (</a:t>
            </a:r>
            <a:r>
              <a:rPr lang="en-US" sz="3600" b="1" dirty="0">
                <a:solidFill>
                  <a:srgbClr val="FF0000"/>
                </a:solidFill>
                <a:ea typeface="Optima" charset="0"/>
                <a:cs typeface="Optima" charset="0"/>
              </a:rPr>
              <a:t>sodium bicarbonate</a:t>
            </a:r>
            <a:r>
              <a:rPr lang="en-US" sz="3600" b="1" dirty="0">
                <a:ea typeface="Optima" charset="0"/>
                <a:cs typeface="Optima" charset="0"/>
              </a:rPr>
              <a:t>).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600" b="1" dirty="0">
                <a:ea typeface="Optima" charset="0"/>
                <a:cs typeface="Optima" charset="0"/>
              </a:rPr>
              <a:t>Basic drugs are best excreted in acidic urine (</a:t>
            </a:r>
            <a:r>
              <a:rPr lang="en-US" sz="3600" b="1" dirty="0">
                <a:solidFill>
                  <a:srgbClr val="FF0000"/>
                </a:solidFill>
                <a:ea typeface="Optima" charset="0"/>
                <a:cs typeface="Optima" charset="0"/>
              </a:rPr>
              <a:t>ammonium chloride</a:t>
            </a:r>
            <a:r>
              <a:rPr lang="en-US" sz="3600" b="1" dirty="0">
                <a:ea typeface="Optima" charset="0"/>
                <a:cs typeface="Optima" charset="0"/>
              </a:rPr>
              <a:t>).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600" b="1" dirty="0">
                <a:ea typeface="Optima" charset="0"/>
                <a:cs typeface="Optima" charset="0"/>
              </a:rPr>
              <a:t>Enterohepatic circulation prolongs half life of the drug.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600" b="1" dirty="0">
                <a:ea typeface="Optima" charset="0"/>
                <a:cs typeface="Optima" charset="0"/>
              </a:rPr>
              <a:t>Inulin and creatinine are used to assess renal function.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en-US" sz="3600" b="1" dirty="0">
              <a:ea typeface="Optima" charset="0"/>
              <a:cs typeface="Optima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en-US" sz="3600" b="1" dirty="0">
              <a:ea typeface="Optima" charset="0"/>
              <a:cs typeface="Optima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600" b="1" dirty="0">
                <a:ea typeface="Optima" charset="0"/>
                <a:cs typeface="Optima" charset="0"/>
              </a:rPr>
              <a:t>Competition for active secretion prolongs half life of some drugs </a:t>
            </a:r>
            <a:r>
              <a:rPr lang="en-US" sz="3600" b="1" dirty="0" err="1">
                <a:ea typeface="Optima" charset="0"/>
                <a:cs typeface="Optima" charset="0"/>
              </a:rPr>
              <a:t>e.g</a:t>
            </a:r>
            <a:r>
              <a:rPr lang="en-US" sz="3600" b="1" dirty="0">
                <a:ea typeface="Optima" charset="0"/>
                <a:cs typeface="Optima" charset="0"/>
              </a:rPr>
              <a:t> penicillin and </a:t>
            </a:r>
            <a:r>
              <a:rPr lang="en-US" sz="3600" b="1" dirty="0" err="1">
                <a:ea typeface="Optima" charset="0"/>
                <a:cs typeface="Optima" charset="0"/>
              </a:rPr>
              <a:t>probenicid</a:t>
            </a:r>
            <a:r>
              <a:rPr lang="en-US" sz="3600" b="1" dirty="0">
                <a:ea typeface="Optima" charset="0"/>
                <a:cs typeface="Optima" charset="0"/>
              </a:rPr>
              <a:t>.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600" b="1" dirty="0">
                <a:ea typeface="Optima" charset="0"/>
                <a:cs typeface="Optima" charset="0"/>
              </a:rPr>
              <a:t>Protein binding of drugs inhibits renal excretion of drugs except those that are actively secreted.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600" b="1" dirty="0">
                <a:ea typeface="Optima" charset="0"/>
                <a:cs typeface="Optima" charset="0"/>
              </a:rPr>
              <a:t>NSAIDS </a:t>
            </a:r>
            <a:r>
              <a:rPr lang="en-US" sz="3600" b="1" dirty="0" err="1">
                <a:ea typeface="Optima" charset="0"/>
                <a:cs typeface="Optima" charset="0"/>
              </a:rPr>
              <a:t>e.g</a:t>
            </a:r>
            <a:r>
              <a:rPr lang="en-US" sz="3600" b="1" dirty="0">
                <a:ea typeface="Optima" charset="0"/>
                <a:cs typeface="Optima" charset="0"/>
              </a:rPr>
              <a:t> aspirin and ibuprofen inhibits the production of PGs and </a:t>
            </a:r>
            <a:r>
              <a:rPr lang="en-US" sz="3600" b="1" dirty="0" err="1">
                <a:ea typeface="Optima" charset="0"/>
                <a:cs typeface="Optima" charset="0"/>
              </a:rPr>
              <a:t>therfore</a:t>
            </a:r>
            <a:r>
              <a:rPr lang="en-US" sz="3600" b="1" dirty="0">
                <a:ea typeface="Optima" charset="0"/>
                <a:cs typeface="Optima" charset="0"/>
              </a:rPr>
              <a:t> reduces renal perfusion and GFR.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600" b="1" dirty="0">
                <a:ea typeface="Optima" charset="0"/>
                <a:cs typeface="Optima" charset="0"/>
              </a:rPr>
              <a:t>Irrespective of the mechanism of excretion renal of drugs , decreased renal blood flow decrease excretion of drugs</a:t>
            </a:r>
            <a:r>
              <a:rPr lang="en-US" sz="2000" b="1" dirty="0">
                <a:ea typeface="Optima" charset="0"/>
                <a:cs typeface="Optima" charset="0"/>
              </a:rPr>
              <a:t>.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b="1" dirty="0">
              <a:ea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8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057" y="530554"/>
            <a:ext cx="9118600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Optima" charset="0"/>
                <a:cs typeface="Optima" charset="0"/>
              </a:rPr>
              <a:t>Which of the following is/are a major routes of drugs excretion?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Renal excretion.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Salivary excretion.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Mammary excretion.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A &amp; B. 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dirty="0">
              <a:ea typeface="Optima" charset="0"/>
              <a:cs typeface="Optim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Optima" charset="0"/>
                <a:cs typeface="Optima" charset="0"/>
              </a:rPr>
              <a:t>Which of the following is the first step in renal excretion of drugs?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Tubular excretion.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Active tubular reabsorption.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Glomerular filtration.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Renal blood flow. 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dirty="0">
              <a:ea typeface="Optima" charset="0"/>
              <a:cs typeface="Optim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Optima" charset="0"/>
                <a:cs typeface="Optima" charset="0"/>
              </a:rPr>
              <a:t>Which one of the following is physiochemical properties of a drug?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Lipid solubility.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Self biological factors.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Urinary </a:t>
            </a:r>
            <a:r>
              <a:rPr lang="en-US" sz="2400" dirty="0" err="1">
                <a:ea typeface="Optima" charset="0"/>
                <a:cs typeface="Optima" charset="0"/>
              </a:rPr>
              <a:t>pH.</a:t>
            </a:r>
            <a:r>
              <a:rPr lang="en-US" sz="2400" dirty="0">
                <a:ea typeface="Optima" charset="0"/>
                <a:cs typeface="Optima" charset="0"/>
              </a:rPr>
              <a:t>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Renal blood flow. 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dirty="0">
              <a:ea typeface="Optima" charset="0"/>
              <a:cs typeface="Optim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Optima" charset="0"/>
                <a:cs typeface="Optima" charset="0"/>
              </a:rPr>
              <a:t>Adequate renal function depends upon: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Disease state of the patient.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Degree of drug ionization.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Renal blood flow.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Volume of drug distribution. 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dirty="0">
              <a:ea typeface="Optima" charset="0"/>
              <a:cs typeface="Optim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Optima" charset="0"/>
                <a:cs typeface="Optima" charset="0"/>
              </a:rPr>
              <a:t>Which of the following is true about ion trapping?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Barbiturate is used for alkalization of urine.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Sodium bicarbonate is used for acidification of urine.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It is used to enhance renal excretion of drugs.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None of the above.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38000" y="530554"/>
            <a:ext cx="9474200" cy="1154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dirty="0">
                <a:ea typeface="Optima" charset="0"/>
                <a:cs typeface="Optima" charset="0"/>
              </a:rPr>
              <a:t>Renal clearance is inversely proportional to: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Plasma drug concentration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Renal drug concentration.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Volume of urine.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Renal blood flow. 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dirty="0">
              <a:ea typeface="Optima" charset="0"/>
              <a:cs typeface="Optima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>
                <a:ea typeface="Optima" charset="0"/>
                <a:cs typeface="Optima" charset="0"/>
              </a:rPr>
              <a:t>Which of the following drugs is excreted in feces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Ceftriaxone.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Digoxin.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Cephalosporin.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Cyclosporine. 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dirty="0">
              <a:ea typeface="Optima" charset="0"/>
              <a:cs typeface="Optima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>
                <a:ea typeface="Optima" charset="0"/>
                <a:cs typeface="Optima" charset="0"/>
              </a:rPr>
              <a:t>In which of the following cases we need a major dose adjustment?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If the renal clearance is less than 60 ml/min.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If the used drug has a narrow therapeutic index.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If renal clearance is less than 60 ml/min but more tan 30 ml/min.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If renal clearance is less than 15 ml/min.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dirty="0">
              <a:ea typeface="Optima" charset="0"/>
              <a:cs typeface="Optima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>
                <a:ea typeface="Optima" charset="0"/>
                <a:cs typeface="Optima" charset="0"/>
              </a:rPr>
              <a:t>What is the mechanism of action of NSAIDs that may lead to significant reduction of the GFR?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Inhibition of </a:t>
            </a:r>
            <a:r>
              <a:rPr lang="en-US" sz="2400" dirty="0" err="1">
                <a:ea typeface="Optima" charset="0"/>
                <a:cs typeface="Optima" charset="0"/>
              </a:rPr>
              <a:t>PGs.</a:t>
            </a:r>
            <a:r>
              <a:rPr lang="en-US" sz="2400" dirty="0">
                <a:ea typeface="Optima" charset="0"/>
                <a:cs typeface="Optima" charset="0"/>
              </a:rPr>
              <a:t>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Blockage of COX pathway.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Anti-inflammatory effect.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Only aspirin can cause that.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dirty="0">
              <a:ea typeface="Optima" charset="0"/>
              <a:cs typeface="Optima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>
                <a:ea typeface="Optima" charset="0"/>
                <a:cs typeface="Optima" charset="0"/>
              </a:rPr>
              <a:t>Most of anti-cancer drugs are mainly excreted by: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Biliary excretion.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Renal excretion.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Mammary excretion in females.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ea typeface="Optima" charset="0"/>
                <a:cs typeface="Optima" charset="0"/>
              </a:rPr>
              <a:t>Pulmonary excretion. </a:t>
            </a:r>
          </a:p>
        </p:txBody>
      </p:sp>
      <p:sp>
        <p:nvSpPr>
          <p:cNvPr id="4" name="TextBox 3"/>
          <p:cNvSpPr txBox="1"/>
          <p:nvPr/>
        </p:nvSpPr>
        <p:spPr>
          <a:xfrm rot="10800000">
            <a:off x="22809200" y="9644499"/>
            <a:ext cx="863600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Answers: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1000" y="-42944"/>
            <a:ext cx="167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ea typeface="Optima ExtraBlack" charset="0"/>
                <a:cs typeface="Optima ExtraBlack" charset="0"/>
              </a:rPr>
              <a:t>MCQ</a:t>
            </a:r>
          </a:p>
        </p:txBody>
      </p:sp>
    </p:spTree>
    <p:extLst>
      <p:ext uri="{BB962C8B-B14F-4D97-AF65-F5344CB8AC3E}">
        <p14:creationId xmlns:p14="http://schemas.microsoft.com/office/powerpoint/2010/main" val="97555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1905000"/>
            <a:ext cx="215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inpatient 56-year-old male who takes DIGOXIN for his heart failure, 4 days after administration he developed pneumonia, the doctor decided to start using PENICILLIN to treat his infection.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9800" y="4851400"/>
            <a:ext cx="21539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When should we adjust the dose for both drugs and why?  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Digoxin has a narrow therapeutic index so we should monitor blood levels even if the renal system is fine for this patient. 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Penicillin needs to be adjusted if the there renal impairment or if the renal clearance is less than 60 ml/min.</a:t>
            </a:r>
          </a:p>
          <a:p>
            <a:pPr marL="971550" lvl="1" indent="-514350">
              <a:buFont typeface="Arial" charset="0"/>
              <a:buChar char="•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What is the order of elimination of penicillin?</a:t>
            </a:r>
          </a:p>
          <a:p>
            <a:pPr lvl="1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First order kinetics. </a:t>
            </a:r>
          </a:p>
          <a:p>
            <a:pPr lvl="1"/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Describe first and zero order elimination kinetics. 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First order: same PRECENTAGE is lost after each half-life cycle and it is dose dependent. 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Zero order: same AMOUNT is lost each half life cycle and it is dose independent. </a:t>
            </a:r>
          </a:p>
          <a:p>
            <a:pPr marL="971550" lvl="1" indent="-514350">
              <a:buFont typeface="Arial" charset="0"/>
              <a:buChar char="•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541000" y="-42945"/>
            <a:ext cx="538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ea typeface="Optima ExtraBlack" charset="0"/>
                <a:cs typeface="Optima ExtraBlack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979647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280154"/>
            <a:ext cx="11589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40000"/>
                    <a:lumOff val="60000"/>
                  </a:schemeClr>
                </a:solidFill>
                <a:ea typeface="Optima ExtraBlack" charset="0"/>
                <a:cs typeface="Optima ExtraBlack" charset="0"/>
                <a:hlinkClick r:id="rId2"/>
              </a:rPr>
              <a:t>Editing file</a:t>
            </a:r>
            <a:endParaRPr lang="en-US" sz="8800" b="1" dirty="0">
              <a:solidFill>
                <a:schemeClr val="accent5">
                  <a:lumMod val="40000"/>
                  <a:lumOff val="60000"/>
                </a:schemeClr>
              </a:solidFill>
              <a:ea typeface="Optima ExtraBlack" charset="0"/>
              <a:cs typeface="Optima Extra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7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2526359"/>
              </p:ext>
            </p:extLst>
          </p:nvPr>
        </p:nvGraphicFramePr>
        <p:xfrm>
          <a:off x="50801" y="-2960914"/>
          <a:ext cx="23766462" cy="179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5032" y="355600"/>
            <a:ext cx="1099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>
                    <a:lumMod val="65000"/>
                  </a:schemeClr>
                </a:solidFill>
                <a:ea typeface="Optima ExtraBlack" charset="0"/>
                <a:cs typeface="Optima ExtraBlack" charset="0"/>
              </a:rPr>
              <a:t>Extra slide: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ea typeface="Optima ExtraBlack" charset="0"/>
                <a:cs typeface="Optima ExtraBlack" charset="0"/>
              </a:rPr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104582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97889796"/>
              </p:ext>
            </p:extLst>
          </p:nvPr>
        </p:nvGraphicFramePr>
        <p:xfrm>
          <a:off x="12399684" y="1089578"/>
          <a:ext cx="10904454" cy="10562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775473" y="827968"/>
            <a:ext cx="744582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a typeface="Optima" charset="0"/>
                <a:cs typeface="Optima" charset="0"/>
              </a:rPr>
              <a:t>Routes of excretion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891" y="827968"/>
            <a:ext cx="898724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a typeface="Optima" charset="0"/>
                <a:cs typeface="Optima" charset="0"/>
              </a:rPr>
              <a:t>Structure of the kidney: </a:t>
            </a:r>
            <a:endParaRPr lang="en-US" sz="2800" b="1" dirty="0">
              <a:ea typeface="Optima" charset="0"/>
              <a:cs typeface="Optima" charset="0"/>
            </a:endParaRPr>
          </a:p>
          <a:p>
            <a:r>
              <a:rPr lang="en-US" sz="2800" dirty="0">
                <a:latin typeface="+mj-lt"/>
                <a:ea typeface="Optima" charset="0"/>
                <a:cs typeface="Optima" charset="0"/>
              </a:rPr>
              <a:t>The structural unit of the kidney is the </a:t>
            </a:r>
            <a:r>
              <a:rPr lang="en-US" sz="2800" b="1" dirty="0">
                <a:latin typeface="+mj-lt"/>
                <a:ea typeface="Optima" charset="0"/>
                <a:cs typeface="Optima" charset="0"/>
              </a:rPr>
              <a:t>NEPHRON</a:t>
            </a:r>
            <a:r>
              <a:rPr lang="en-US" sz="2800" dirty="0">
                <a:latin typeface="+mj-lt"/>
                <a:ea typeface="Optima" charset="0"/>
                <a:cs typeface="Optima" charset="0"/>
              </a:rPr>
              <a:t> which consists of: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+mj-lt"/>
                <a:ea typeface="Optima" charset="0"/>
                <a:cs typeface="Optima" charset="0"/>
              </a:rPr>
              <a:t>Glomerulus.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+mj-lt"/>
                <a:ea typeface="Optima" charset="0"/>
                <a:cs typeface="Optima" charset="0"/>
              </a:rPr>
              <a:t>Proximal convoluted tubule.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+mj-lt"/>
                <a:ea typeface="Optima" charset="0"/>
                <a:cs typeface="Optima" charset="0"/>
              </a:rPr>
              <a:t>Loop of Henle that is divided to: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sz="2800" dirty="0">
                <a:latin typeface="+mj-lt"/>
                <a:ea typeface="Optima" charset="0"/>
                <a:cs typeface="Optima" charset="0"/>
              </a:rPr>
              <a:t>Descending loop of Henle. 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sz="2800" dirty="0">
                <a:latin typeface="+mj-lt"/>
                <a:ea typeface="Optima" charset="0"/>
                <a:cs typeface="Optima" charset="0"/>
              </a:rPr>
              <a:t>Ascending loop of Henle.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+mj-lt"/>
                <a:ea typeface="Optima" charset="0"/>
                <a:cs typeface="Optima" charset="0"/>
              </a:rPr>
              <a:t>Distal convoluted tubule.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+mj-lt"/>
                <a:ea typeface="Optima" charset="0"/>
                <a:cs typeface="Optima" charset="0"/>
              </a:rPr>
              <a:t>Collecting duct.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79" y="5290728"/>
            <a:ext cx="9772831" cy="6361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79885" y="8870333"/>
            <a:ext cx="4232367" cy="1569660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a typeface="Optima" charset="0"/>
                <a:cs typeface="Optima" charset="0"/>
              </a:rPr>
              <a:t>Kidneys are the most important organ for drug excretion.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810" y="458636"/>
            <a:ext cx="4963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ea typeface="Optima" charset="0"/>
                <a:cs typeface="Optima" charset="0"/>
              </a:rPr>
              <a:t>just for you understanding</a:t>
            </a:r>
            <a:r>
              <a:rPr lang="en-US" sz="2000" dirty="0">
                <a:solidFill>
                  <a:srgbClr val="222222"/>
                </a:solidFill>
                <a:ea typeface="Optima" charset="0"/>
                <a:cs typeface="Optima" charset="0"/>
              </a:rPr>
              <a:t> </a:t>
            </a:r>
            <a:endParaRPr lang="en-US" sz="2000" dirty="0">
              <a:ea typeface="Optima" charset="0"/>
              <a:cs typeface="Optim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84975" y="358608"/>
            <a:ext cx="4963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ea typeface="Optima" charset="0"/>
                <a:cs typeface="Optima" charset="0"/>
              </a:rPr>
              <a:t>just for you understanding</a:t>
            </a:r>
            <a:r>
              <a:rPr lang="en-US" sz="2000" dirty="0">
                <a:solidFill>
                  <a:srgbClr val="222222"/>
                </a:solidFill>
                <a:ea typeface="Optima" charset="0"/>
                <a:cs typeface="Optima" charset="0"/>
              </a:rPr>
              <a:t> </a:t>
            </a:r>
            <a:endParaRPr lang="en-US" sz="2000" dirty="0">
              <a:ea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9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43" y="465182"/>
            <a:ext cx="1029353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a typeface="Optima" charset="0"/>
                <a:cs typeface="Optima" charset="0"/>
              </a:rPr>
              <a:t>Normal function of the kidney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ea typeface="Optima" charset="0"/>
                <a:cs typeface="Optima" charset="0"/>
              </a:rPr>
              <a:t>Regulation of electrolytes (aldosterone).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ea typeface="Optima" charset="0"/>
                <a:cs typeface="Optima" charset="0"/>
              </a:rPr>
              <a:t>Regulation of water balance (anti-diuretic hormone).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ea typeface="Optima" charset="0"/>
                <a:cs typeface="Optima" charset="0"/>
              </a:rPr>
              <a:t>Excretion of wastes and drugs metabolites such as: 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Urea.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Uric acid.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Creatinine.</a:t>
            </a:r>
          </a:p>
          <a:p>
            <a:pPr marL="971550" lvl="1" indent="-514350">
              <a:buFont typeface="Arial" charset="0"/>
              <a:buChar char="•"/>
            </a:pPr>
            <a:endParaRPr lang="en-US" sz="2800" dirty="0">
              <a:ea typeface="Optima" charset="0"/>
              <a:cs typeface="Optima" charset="0"/>
            </a:endParaRPr>
          </a:p>
          <a:p>
            <a:pPr algn="ctr"/>
            <a:r>
              <a:rPr lang="en-US" sz="3600" b="1" dirty="0">
                <a:solidFill>
                  <a:srgbClr val="0070C0"/>
                </a:solidFill>
                <a:ea typeface="Optima ExtraBlack" charset="0"/>
                <a:cs typeface="Optima ExtraBlack" charset="0"/>
              </a:rPr>
              <a:t>Renal excretion of drugs </a:t>
            </a:r>
            <a:r>
              <a:rPr lang="en-US" sz="2000" dirty="0">
                <a:solidFill>
                  <a:srgbClr val="FF0000"/>
                </a:solidFill>
                <a:ea typeface="Optima" charset="0"/>
                <a:cs typeface="Optima" charset="0"/>
              </a:rPr>
              <a:t>Very important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dirty="0">
                <a:ea typeface="Optima" charset="0"/>
                <a:cs typeface="Optima" charset="0"/>
              </a:rPr>
              <a:t>Urinary excretion of drugs occurs through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three processes</a:t>
            </a:r>
            <a:r>
              <a:rPr lang="en-US" sz="2800" dirty="0">
                <a:ea typeface="Optima" charset="0"/>
                <a:cs typeface="Optima" charset="0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70474" y="377854"/>
            <a:ext cx="12319726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70C0"/>
                </a:solidFill>
                <a:ea typeface="Optima" charset="0"/>
                <a:cs typeface="Optima" charset="0"/>
              </a:rPr>
              <a:t>Glomerular filtration: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Blood is filtered across a semi-permeable membrane into the </a:t>
            </a:r>
            <a:r>
              <a:rPr lang="en-US" sz="2800" b="1" dirty="0">
                <a:ea typeface="Optima" charset="0"/>
                <a:cs typeface="Optima" charset="0"/>
              </a:rPr>
              <a:t>Bowman’s capsule.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Driving forces for Glomerular Filtration is </a:t>
            </a:r>
            <a:r>
              <a:rPr lang="en-US" sz="2800" b="1" i="1" dirty="0">
                <a:ea typeface="Optima" charset="0"/>
                <a:cs typeface="Optima" charset="0"/>
              </a:rPr>
              <a:t>hydrostatic pressure of blood flowing in the capillaries</a:t>
            </a:r>
            <a:r>
              <a:rPr lang="en-US" sz="2800" dirty="0">
                <a:ea typeface="Optima" charset="0"/>
                <a:cs typeface="Optima" charset="0"/>
              </a:rPr>
              <a:t>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Filtrate contains </a:t>
            </a:r>
            <a:r>
              <a:rPr lang="en-US" sz="2800" i="1" dirty="0">
                <a:ea typeface="Optima" charset="0"/>
                <a:cs typeface="Optima" charset="0"/>
              </a:rPr>
              <a:t>Water, Glucose, Amino Acids, Sodium Bicarbonates, organic solutes </a:t>
            </a:r>
            <a:r>
              <a:rPr lang="en-US" sz="2800" dirty="0">
                <a:ea typeface="Optima" charset="0"/>
                <a:cs typeface="Optima" charset="0"/>
              </a:rPr>
              <a:t>and electrolytes such as </a:t>
            </a:r>
            <a:r>
              <a:rPr lang="en-US" sz="2800" i="1" dirty="0">
                <a:ea typeface="Optima" charset="0"/>
                <a:cs typeface="Optima" charset="0"/>
              </a:rPr>
              <a:t>Sodium, Potassium </a:t>
            </a:r>
            <a:r>
              <a:rPr lang="en-US" sz="2800" dirty="0">
                <a:ea typeface="Optima" charset="0"/>
                <a:cs typeface="Optima" charset="0"/>
              </a:rPr>
              <a:t>and </a:t>
            </a:r>
            <a:r>
              <a:rPr lang="en-US" sz="2800" i="1" dirty="0">
                <a:ea typeface="Optima" charset="0"/>
                <a:cs typeface="Optima" charset="0"/>
              </a:rPr>
              <a:t>Chloride</a:t>
            </a:r>
            <a:r>
              <a:rPr lang="en-US" sz="2800" dirty="0">
                <a:ea typeface="Optima" charset="0"/>
                <a:cs typeface="Optima" charset="0"/>
              </a:rPr>
              <a:t>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i="1" dirty="0">
                <a:ea typeface="Optima" charset="0"/>
                <a:cs typeface="Optima" charset="0"/>
              </a:rPr>
              <a:t>Blood cells, platelets</a:t>
            </a:r>
            <a:r>
              <a:rPr lang="en-US" sz="2800" dirty="0">
                <a:ea typeface="Optima" charset="0"/>
                <a:cs typeface="Optima" charset="0"/>
              </a:rPr>
              <a:t> and </a:t>
            </a:r>
            <a:r>
              <a:rPr lang="en-US" sz="2800" i="1" dirty="0">
                <a:ea typeface="Optima" charset="0"/>
                <a:cs typeface="Optima" charset="0"/>
              </a:rPr>
              <a:t>plasma proteins </a:t>
            </a:r>
            <a:r>
              <a:rPr lang="en-US" sz="2800" dirty="0">
                <a:ea typeface="Optima" charset="0"/>
                <a:cs typeface="Optima" charset="0"/>
              </a:rPr>
              <a:t>are retained in the blood and </a:t>
            </a:r>
            <a:r>
              <a:rPr lang="en-US" sz="2800" u="sng" dirty="0">
                <a:solidFill>
                  <a:srgbClr val="FF0000"/>
                </a:solidFill>
                <a:ea typeface="Optima" charset="0"/>
                <a:cs typeface="Optima" charset="0"/>
              </a:rPr>
              <a:t>NOT filtered. </a:t>
            </a:r>
          </a:p>
          <a:p>
            <a:endParaRPr lang="en-US" sz="3200" dirty="0">
              <a:solidFill>
                <a:srgbClr val="00B0F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Optima" charset="0"/>
                <a:cs typeface="Optima" charset="0"/>
              </a:rPr>
              <a:t> Glomerular filtration of drugs: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Glomerular filtration of drugs occurs to: </a:t>
            </a:r>
          </a:p>
          <a:p>
            <a:pPr marL="1371600" lvl="2" indent="-457200">
              <a:buFont typeface="Courier New" charset="0"/>
              <a:buChar char="o"/>
            </a:pPr>
            <a:r>
              <a:rPr lang="en-US" sz="2800" dirty="0">
                <a:ea typeface="Optima" charset="0"/>
                <a:cs typeface="Optima" charset="0"/>
              </a:rPr>
              <a:t>Drugs with low molecular weight. </a:t>
            </a:r>
          </a:p>
          <a:p>
            <a:pPr marL="1371600" lvl="2" indent="-457200">
              <a:buFont typeface="Courier New" charset="0"/>
              <a:buChar char="o"/>
            </a:pPr>
            <a:r>
              <a:rPr lang="en-US" sz="2800" dirty="0">
                <a:ea typeface="Optima" charset="0"/>
                <a:cs typeface="Optima" charset="0"/>
              </a:rPr>
              <a:t>Water soluble </a:t>
            </a:r>
            <a:r>
              <a:rPr lang="en-US" sz="2800" dirty="0">
                <a:solidFill>
                  <a:srgbClr val="00B050"/>
                </a:solidFill>
                <a:ea typeface="Optima" charset="0"/>
                <a:cs typeface="Optima" charset="0"/>
              </a:rPr>
              <a:t>(polar = ionized) </a:t>
            </a:r>
            <a:r>
              <a:rPr lang="en-US" sz="2800" dirty="0">
                <a:ea typeface="Optima" charset="0"/>
                <a:cs typeface="Optima" charset="0"/>
              </a:rPr>
              <a:t>drugs such as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Aminoglycosides</a:t>
            </a:r>
            <a:r>
              <a:rPr lang="en-US" sz="2800" dirty="0">
                <a:ea typeface="Optima" charset="0"/>
                <a:cs typeface="Optima" charset="0"/>
              </a:rPr>
              <a:t> and </a:t>
            </a:r>
            <a:r>
              <a:rPr lang="en-US" sz="2800" dirty="0" err="1">
                <a:solidFill>
                  <a:srgbClr val="FF0000"/>
                </a:solidFill>
                <a:ea typeface="Optima" charset="0"/>
                <a:cs typeface="Optima" charset="0"/>
              </a:rPr>
              <a:t>Tubocurarine</a:t>
            </a:r>
            <a:r>
              <a:rPr lang="en-US" sz="2800" dirty="0">
                <a:ea typeface="Optima" charset="0"/>
                <a:cs typeface="Optima" charset="0"/>
              </a:rPr>
              <a:t>.</a:t>
            </a:r>
          </a:p>
          <a:p>
            <a:pPr marL="1371600" lvl="2" indent="-457200">
              <a:buFont typeface="Courier New" charset="0"/>
              <a:buChar char="o"/>
            </a:pPr>
            <a:r>
              <a:rPr lang="en-US" sz="2800" dirty="0">
                <a:ea typeface="Optima" charset="0"/>
                <a:cs typeface="Optima" charset="0"/>
              </a:rPr>
              <a:t>Plasma free drugs.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Optima" charset="0"/>
                <a:cs typeface="Optima" charset="0"/>
              </a:rPr>
              <a:t>(not bound to plasma proteins). </a:t>
            </a:r>
          </a:p>
          <a:p>
            <a:pPr marL="1371600" lvl="2" indent="-457200">
              <a:buFont typeface="Courier New" charset="0"/>
              <a:buChar char="o"/>
            </a:pPr>
            <a:r>
              <a:rPr lang="en-US" sz="2800" dirty="0">
                <a:ea typeface="Optima" charset="0"/>
                <a:cs typeface="Optima" charset="0"/>
              </a:rPr>
              <a:t>Drugs with low volume of distribution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Optima" charset="0"/>
                <a:cs typeface="Optima" charset="0"/>
              </a:rPr>
              <a:t>.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Optima" charset="0"/>
                <a:cs typeface="Optima" charset="0"/>
              </a:rPr>
              <a:t>(Higher the volume less the excretion. Because the amount available for excretion will be less.) </a:t>
            </a:r>
            <a:r>
              <a:rPr lang="en-US" sz="2000" dirty="0">
                <a:solidFill>
                  <a:srgbClr val="00B050"/>
                </a:solidFill>
                <a:ea typeface="Optima" charset="0"/>
                <a:cs typeface="Optima" charset="0"/>
              </a:rPr>
              <a:t>In other words, If a drug is highly distributed, it won’t be present in the blood to be filtered. Suppose a drug has low volume of distribution? It will be present in the blood then after filtration about 90% of the drug is filtered, thus the excretion will be high.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Optima" charset="0"/>
                <a:cs typeface="Optima" charset="0"/>
              </a:rPr>
              <a:t>Glomerular Filtration Rate (GFR): </a:t>
            </a:r>
          </a:p>
          <a:p>
            <a:pPr marL="914400" lvl="1" indent="-457200">
              <a:buFont typeface="Wingdings" charset="2"/>
              <a:buChar char="v"/>
            </a:pPr>
            <a:r>
              <a:rPr lang="en-US" sz="2800" dirty="0">
                <a:ea typeface="Optima" charset="0"/>
                <a:cs typeface="Optima" charset="0"/>
              </a:rPr>
              <a:t>It’s the amount of blood filtered by the glomeruli in a given time.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Normal glomerular filtration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rate</a:t>
            </a:r>
            <a:r>
              <a:rPr lang="en-US" sz="2800" dirty="0">
                <a:ea typeface="Optima" charset="0"/>
                <a:cs typeface="Optima" charset="0"/>
              </a:rPr>
              <a:t> (GFR) = 125 ml/min.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GFR is used as an indicator for kidney function.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GFR is determined by </a:t>
            </a:r>
            <a:r>
              <a:rPr lang="en-US" sz="2800" i="1" dirty="0">
                <a:solidFill>
                  <a:srgbClr val="FF0000"/>
                </a:solidFill>
                <a:ea typeface="Optima" charset="0"/>
                <a:cs typeface="Optima" charset="0"/>
              </a:rPr>
              <a:t>Creatinine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 </a:t>
            </a:r>
            <a:r>
              <a:rPr lang="en-US" sz="2800" dirty="0">
                <a:ea typeface="Optima" charset="0"/>
                <a:cs typeface="Optima" charset="0"/>
              </a:rPr>
              <a:t>and </a:t>
            </a:r>
            <a:r>
              <a:rPr lang="en-US" sz="2800" i="1" dirty="0">
                <a:solidFill>
                  <a:srgbClr val="FF0000"/>
                </a:solidFill>
                <a:ea typeface="Optima" charset="0"/>
                <a:cs typeface="Optima" charset="0"/>
              </a:rPr>
              <a:t>Inulin</a:t>
            </a:r>
            <a:r>
              <a:rPr lang="en-US" sz="2800" dirty="0">
                <a:ea typeface="Optima" charset="0"/>
                <a:cs typeface="Optima" charset="0"/>
              </a:rPr>
              <a:t> which is easily filtered by the kidney and NOT reabsorbed.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800" dirty="0">
                <a:ea typeface="Optima" charset="0"/>
                <a:cs typeface="Optima" charset="0"/>
              </a:rPr>
              <a:t>Creatinine clearance (</a:t>
            </a:r>
            <a:r>
              <a:rPr lang="en-US" sz="2800" dirty="0" err="1">
                <a:ea typeface="Optima" charset="0"/>
                <a:cs typeface="Optima" charset="0"/>
              </a:rPr>
              <a:t>CrCl</a:t>
            </a:r>
            <a:r>
              <a:rPr lang="en-US" sz="2800" dirty="0">
                <a:ea typeface="Optima" charset="0"/>
                <a:cs typeface="Optima" charset="0"/>
              </a:rPr>
              <a:t>) is used as a marker instead of GFR.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5021474"/>
              </p:ext>
            </p:extLst>
          </p:nvPr>
        </p:nvGraphicFramePr>
        <p:xfrm>
          <a:off x="297544" y="4989497"/>
          <a:ext cx="6051005" cy="6674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t="17085" r="34228" b="27638"/>
          <a:stretch/>
        </p:blipFill>
        <p:spPr>
          <a:xfrm>
            <a:off x="576943" y="5843176"/>
            <a:ext cx="1277257" cy="989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7" t="24060" r="34882"/>
          <a:stretch/>
        </p:blipFill>
        <p:spPr>
          <a:xfrm rot="20142824">
            <a:off x="1469532" y="7649801"/>
            <a:ext cx="552728" cy="1353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4" t="10633" r="66815" b="12965"/>
          <a:stretch/>
        </p:blipFill>
        <p:spPr>
          <a:xfrm rot="19806011">
            <a:off x="1013212" y="9755375"/>
            <a:ext cx="461667" cy="12106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55273" y="177799"/>
            <a:ext cx="4963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ea typeface="Optima" charset="0"/>
                <a:cs typeface="Optima" charset="0"/>
              </a:rPr>
              <a:t>just for you understanding</a:t>
            </a:r>
            <a:r>
              <a:rPr lang="en-US" sz="2000" dirty="0">
                <a:solidFill>
                  <a:srgbClr val="222222"/>
                </a:solidFill>
                <a:ea typeface="Optima" charset="0"/>
                <a:cs typeface="Optima" charset="0"/>
              </a:rPr>
              <a:t> </a:t>
            </a:r>
            <a:endParaRPr lang="en-US" sz="2000" dirty="0">
              <a:ea typeface="Optima" charset="0"/>
              <a:cs typeface="Optim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1073" y="5617029"/>
            <a:ext cx="3817080" cy="53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10820400" cy="1148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b="1" dirty="0">
                <a:solidFill>
                  <a:srgbClr val="0070C0"/>
                </a:solidFill>
                <a:ea typeface="Optima" charset="0"/>
                <a:cs typeface="Optima" charset="0"/>
              </a:rPr>
              <a:t>Active tubular secretion: </a:t>
            </a:r>
            <a:r>
              <a:rPr lang="en-US" sz="2800" dirty="0">
                <a:solidFill>
                  <a:srgbClr val="00B050"/>
                </a:solidFill>
                <a:ea typeface="Optima" charset="0"/>
                <a:cs typeface="Optima" charset="0"/>
              </a:rPr>
              <a:t>active =need of energy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Occurs mainly in the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Proximal Convoluted Tubules</a:t>
            </a:r>
            <a:r>
              <a:rPr lang="en-US" sz="2800" dirty="0">
                <a:ea typeface="Optima" charset="0"/>
                <a:cs typeface="Optima" charset="0"/>
              </a:rPr>
              <a:t>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It increases drug concentration in the filtrate.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Drugs undergo active secretion have excretion rate greater than normal GFR.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Mainly secretion of ionized drugs into the lumen such as PENICILLIN G.</a:t>
            </a:r>
          </a:p>
          <a:p>
            <a:pPr marL="914400" lvl="1" indent="-457200">
              <a:buFont typeface="Arial" charset="0"/>
              <a:buChar char="•"/>
            </a:pPr>
            <a:endParaRPr lang="en-US" sz="2800" dirty="0">
              <a:ea typeface="Optima" charset="0"/>
              <a:cs typeface="Optima" charset="0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Optima" charset="0"/>
                <a:cs typeface="Optima" charset="0"/>
              </a:rPr>
              <a:t>Characters of active tubular secretion: 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Needs energy</a:t>
            </a:r>
            <a:r>
              <a:rPr lang="en-US" sz="2800" dirty="0">
                <a:ea typeface="Optima" charset="0"/>
                <a:cs typeface="Optima" charset="0"/>
              </a:rPr>
              <a:t>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ea typeface="Optima" charset="0"/>
                <a:cs typeface="Optima" charset="0"/>
              </a:rPr>
              <a:t>Transports drugs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against concentration gradients</a:t>
            </a:r>
            <a:r>
              <a:rPr lang="en-US" sz="2800" dirty="0">
                <a:ea typeface="Optima" charset="0"/>
                <a:cs typeface="Optima" charset="0"/>
              </a:rPr>
              <a:t> between blood filtrate. 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Requires carries </a:t>
            </a:r>
            <a:r>
              <a:rPr lang="en-US" sz="2800" dirty="0">
                <a:ea typeface="Optima" charset="0"/>
                <a:cs typeface="Optima" charset="0"/>
              </a:rPr>
              <a:t>(transporters).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ea typeface="Optima" charset="0"/>
                <a:cs typeface="Optima" charset="0"/>
              </a:rPr>
              <a:t>Can be fully saturated.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ea typeface="Optima" charset="0"/>
                <a:cs typeface="Optima" charset="0"/>
              </a:rPr>
              <a:t>Not specific (competition may happen).</a:t>
            </a:r>
          </a:p>
          <a:p>
            <a:pPr lvl="1"/>
            <a:endParaRPr lang="en-US" sz="2800" dirty="0">
              <a:ea typeface="Optima" charset="0"/>
              <a:cs typeface="Optima" charset="0"/>
            </a:endParaRPr>
          </a:p>
          <a:p>
            <a:pPr marL="514350" indent="-514350">
              <a:buFont typeface="Wingdings" charset="2"/>
              <a:buChar char="v"/>
            </a:pP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Optima" charset="0"/>
                <a:cs typeface="Optima" charset="0"/>
              </a:rPr>
              <a:t>Types of transporters: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ea typeface="Optima" charset="0"/>
                <a:cs typeface="Optima" charset="0"/>
              </a:rPr>
              <a:t>Transporters for organic acids such as </a:t>
            </a:r>
            <a:r>
              <a:rPr lang="en-US" sz="2800" i="1" dirty="0">
                <a:ea typeface="Optima" charset="0"/>
                <a:cs typeface="Optima" charset="0"/>
              </a:rPr>
              <a:t>Penicillin, Aspirin, Sulfonamides</a:t>
            </a:r>
            <a:r>
              <a:rPr lang="en-US" sz="2800" dirty="0">
                <a:ea typeface="Optima" charset="0"/>
                <a:cs typeface="Optima" charset="0"/>
              </a:rPr>
              <a:t>, uric acid and </a:t>
            </a:r>
            <a:r>
              <a:rPr lang="en-US" sz="2800" i="1" dirty="0">
                <a:ea typeface="Optima" charset="0"/>
                <a:cs typeface="Optima" charset="0"/>
              </a:rPr>
              <a:t>Probenecid</a:t>
            </a:r>
            <a:r>
              <a:rPr lang="en-US" sz="2800" dirty="0">
                <a:ea typeface="Optima" charset="0"/>
                <a:cs typeface="Optima" charset="0"/>
              </a:rPr>
              <a:t>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ea typeface="Optima" charset="0"/>
                <a:cs typeface="Optima" charset="0"/>
              </a:rPr>
              <a:t>Transporters for organic bases such as </a:t>
            </a:r>
            <a:r>
              <a:rPr lang="en-US" sz="2800" i="1" dirty="0">
                <a:ea typeface="Optima" charset="0"/>
                <a:cs typeface="Optima" charset="0"/>
              </a:rPr>
              <a:t>Morphine, </a:t>
            </a:r>
            <a:r>
              <a:rPr lang="en-US" sz="2800" i="1" dirty="0" err="1">
                <a:ea typeface="Optima" charset="0"/>
                <a:cs typeface="Optima" charset="0"/>
              </a:rPr>
              <a:t>Catecholamines</a:t>
            </a:r>
            <a:r>
              <a:rPr lang="en-US" sz="2800" i="1" dirty="0">
                <a:ea typeface="Optima" charset="0"/>
                <a:cs typeface="Optima" charset="0"/>
              </a:rPr>
              <a:t>, Atropine,</a:t>
            </a:r>
            <a:r>
              <a:rPr lang="en-US" sz="2800" dirty="0">
                <a:ea typeface="Optima" charset="0"/>
                <a:cs typeface="Optima" charset="0"/>
              </a:rPr>
              <a:t> and </a:t>
            </a:r>
            <a:r>
              <a:rPr lang="en-US" sz="2800" i="1" dirty="0">
                <a:ea typeface="Optima" charset="0"/>
                <a:cs typeface="Optima" charset="0"/>
              </a:rPr>
              <a:t>Quinine</a:t>
            </a:r>
            <a:r>
              <a:rPr lang="en-US" sz="2800" dirty="0">
                <a:ea typeface="Optima" charset="0"/>
                <a:cs typeface="Optima" charset="0"/>
              </a:rPr>
              <a:t>. </a:t>
            </a:r>
          </a:p>
          <a:p>
            <a:pPr marL="514350" indent="-514350">
              <a:buFont typeface="Wingdings" charset="2"/>
              <a:buChar char="v"/>
            </a:pPr>
            <a:r>
              <a:rPr lang="en-US" sz="2800" i="1" dirty="0">
                <a:ea typeface="Optima" charset="0"/>
                <a:cs typeface="Optima" charset="0"/>
              </a:rPr>
              <a:t>Probenecid </a:t>
            </a:r>
            <a:r>
              <a:rPr lang="en-US" sz="2800" dirty="0">
                <a:ea typeface="Optima" charset="0"/>
                <a:cs typeface="Optima" charset="0"/>
              </a:rPr>
              <a:t>can inhibit active tubular secretion of acidic drugs. </a:t>
            </a:r>
          </a:p>
          <a:p>
            <a:pPr marL="514350" indent="-514350">
              <a:buFont typeface="Wingdings" charset="2"/>
              <a:buChar char="v"/>
            </a:pP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Two drugs can compete for the same carries for example: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Probenecid with Penicillin.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Probenecid with Nitrofurantoin.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18579" r="8363" b="19126"/>
          <a:stretch/>
        </p:blipFill>
        <p:spPr>
          <a:xfrm>
            <a:off x="4267200" y="4470401"/>
            <a:ext cx="16764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53800" y="457200"/>
            <a:ext cx="10896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Optima" charset="0"/>
                <a:cs typeface="Optima" charset="0"/>
              </a:rPr>
              <a:t>Competitive active tubular secretion of drugs: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Two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structurally similar </a:t>
            </a:r>
            <a:r>
              <a:rPr lang="en-US" sz="2800" dirty="0">
                <a:ea typeface="Optima" charset="0"/>
                <a:cs typeface="Optima" charset="0"/>
              </a:rPr>
              <a:t>drugs having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similar ionic charge </a:t>
            </a:r>
            <a:r>
              <a:rPr lang="en-US" sz="2800" dirty="0">
                <a:ea typeface="Optima" charset="0"/>
                <a:cs typeface="Optima" charset="0"/>
              </a:rPr>
              <a:t>and employing the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same carrier-mediated process </a:t>
            </a:r>
            <a:r>
              <a:rPr lang="en-US" sz="2800" dirty="0">
                <a:ea typeface="Optima" charset="0"/>
                <a:cs typeface="Optima" charset="0"/>
              </a:rPr>
              <a:t>for excretion enter into competition.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The drug with greater rate of excretion will retard the excretion of other drug with which it competes.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The half life of both drugs is increased since the total sites for active secretion are limited.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6854915"/>
              </p:ext>
            </p:extLst>
          </p:nvPr>
        </p:nvGraphicFramePr>
        <p:xfrm>
          <a:off x="9600538" y="4058187"/>
          <a:ext cx="14403123" cy="3104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26795" y="7303264"/>
            <a:ext cx="5613400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i="1" dirty="0">
                <a:ea typeface="Optima" charset="0"/>
                <a:cs typeface="Optima" charset="0"/>
              </a:rPr>
              <a:t>Probenecid</a:t>
            </a:r>
            <a:r>
              <a:rPr lang="en-US" sz="2800" dirty="0">
                <a:ea typeface="Optima" charset="0"/>
                <a:cs typeface="Optima" charset="0"/>
              </a:rPr>
              <a:t> and </a:t>
            </a:r>
            <a:r>
              <a:rPr lang="en-US" sz="2800" i="1" dirty="0">
                <a:ea typeface="Optima" charset="0"/>
                <a:cs typeface="Optima" charset="0"/>
              </a:rPr>
              <a:t>Penicillin G</a:t>
            </a:r>
            <a:r>
              <a:rPr lang="en-US" sz="2800" dirty="0">
                <a:ea typeface="Optima" charset="0"/>
                <a:cs typeface="Optima" charset="0"/>
              </a:rPr>
              <a:t>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Both require the same carrier for renal excretion. 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i="1" dirty="0">
                <a:ea typeface="Optima" charset="0"/>
                <a:cs typeface="Optima" charset="0"/>
              </a:rPr>
              <a:t>Probenecid</a:t>
            </a:r>
            <a:r>
              <a:rPr lang="en-US" sz="2800" dirty="0">
                <a:ea typeface="Optima" charset="0"/>
                <a:cs typeface="Optima" charset="0"/>
              </a:rPr>
              <a:t> competes with or retards renal tubular secretion of </a:t>
            </a:r>
            <a:r>
              <a:rPr lang="en-US" sz="2800" i="1" dirty="0">
                <a:ea typeface="Optima" charset="0"/>
                <a:cs typeface="Optima" charset="0"/>
              </a:rPr>
              <a:t>Penicillin G</a:t>
            </a:r>
            <a:r>
              <a:rPr lang="en-US" sz="2800" dirty="0">
                <a:ea typeface="Optima" charset="0"/>
                <a:cs typeface="Optima" charset="0"/>
              </a:rPr>
              <a:t>, thus, less amount of </a:t>
            </a:r>
            <a:r>
              <a:rPr lang="en-US" sz="2800" i="1" dirty="0">
                <a:ea typeface="Optima" charset="0"/>
                <a:cs typeface="Optima" charset="0"/>
              </a:rPr>
              <a:t>Penicillin G </a:t>
            </a:r>
            <a:r>
              <a:rPr lang="en-US" sz="2800" dirty="0">
                <a:ea typeface="Optima" charset="0"/>
                <a:cs typeface="Optima" charset="0"/>
              </a:rPr>
              <a:t>will be excreted which leads to prolongation of duration of action of </a:t>
            </a:r>
            <a:r>
              <a:rPr lang="en-US" sz="2800" i="1" dirty="0">
                <a:ea typeface="Optima" charset="0"/>
                <a:cs typeface="Optima" charset="0"/>
              </a:rPr>
              <a:t>Penicillin G</a:t>
            </a:r>
            <a:r>
              <a:rPr lang="en-US" sz="2800" dirty="0">
                <a:ea typeface="Optima" charset="0"/>
                <a:cs typeface="Optima" charset="0"/>
              </a:rPr>
              <a:t>, thus,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increases its antibacterial effect</a:t>
            </a:r>
            <a:r>
              <a:rPr lang="en-US" sz="2800" dirty="0">
                <a:ea typeface="Optima" charset="0"/>
                <a:cs typeface="Optima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13190" y="7303264"/>
            <a:ext cx="6057317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i="1" dirty="0">
                <a:solidFill>
                  <a:schemeClr val="tx1"/>
                </a:solidFill>
                <a:ea typeface="Optima" charset="0"/>
                <a:cs typeface="Optima" charset="0"/>
              </a:rPr>
              <a:t>Probenecid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 </a:t>
            </a:r>
            <a:r>
              <a:rPr lang="en-US" sz="2800" dirty="0">
                <a:ea typeface="Optima" charset="0"/>
                <a:cs typeface="Optima" charset="0"/>
              </a:rPr>
              <a:t>and </a:t>
            </a:r>
            <a:r>
              <a:rPr lang="en-US" sz="2800" i="1" dirty="0" err="1">
                <a:ea typeface="Optima" charset="0"/>
                <a:cs typeface="Optima" charset="0"/>
              </a:rPr>
              <a:t>Nitofurantoin</a:t>
            </a:r>
            <a:r>
              <a:rPr lang="en-US" sz="2800" dirty="0">
                <a:ea typeface="Optima" charset="0"/>
                <a:cs typeface="Optima" charset="0"/>
              </a:rPr>
              <a:t>. 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i="1" dirty="0">
                <a:ea typeface="Optima" charset="0"/>
                <a:cs typeface="Optima" charset="0"/>
              </a:rPr>
              <a:t>Probenecid</a:t>
            </a:r>
            <a:r>
              <a:rPr lang="en-US" sz="2800" dirty="0">
                <a:ea typeface="Optima" charset="0"/>
                <a:cs typeface="Optima" charset="0"/>
              </a:rPr>
              <a:t> inhibits renal tubular secretion of </a:t>
            </a:r>
            <a:r>
              <a:rPr lang="en-US" sz="2800" i="1" dirty="0">
                <a:ea typeface="Optima" charset="0"/>
                <a:cs typeface="Optima" charset="0"/>
              </a:rPr>
              <a:t>Nitrofurantoin</a:t>
            </a:r>
            <a:r>
              <a:rPr lang="en-US" sz="2800" dirty="0">
                <a:ea typeface="Optima" charset="0"/>
                <a:cs typeface="Optima" charset="0"/>
              </a:rPr>
              <a:t> thus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decreases its efficacy in Urinary Tract Infections</a:t>
            </a:r>
            <a:r>
              <a:rPr lang="en-US" sz="2800" dirty="0">
                <a:ea typeface="Optima" charset="0"/>
                <a:cs typeface="Optima" charset="0"/>
              </a:rPr>
              <a:t> (UTIs). </a:t>
            </a:r>
          </a:p>
          <a:p>
            <a:pPr marL="457200" indent="-457200">
              <a:buFont typeface="Wingdings" charset="2"/>
              <a:buChar char="v"/>
            </a:pPr>
            <a:endParaRPr lang="ar-SA" sz="2800" dirty="0">
              <a:ea typeface="Optima" charset="0"/>
              <a:cs typeface="Optima" charset="0"/>
            </a:endParaRPr>
          </a:p>
          <a:p>
            <a:r>
              <a:rPr lang="ar-SA" sz="2800" dirty="0">
                <a:solidFill>
                  <a:srgbClr val="A6A6A6"/>
                </a:solidFill>
                <a:ea typeface="Optima" charset="0"/>
                <a:cs typeface="Optima" charset="0"/>
              </a:rPr>
              <a:t>(الدواء يحتاج انه يكون في المثانة عشان يشتغل)</a:t>
            </a:r>
            <a:endParaRPr lang="en-US" sz="2800" dirty="0">
              <a:solidFill>
                <a:srgbClr val="A6A6A6"/>
              </a:solidFill>
              <a:ea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1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533400"/>
            <a:ext cx="1054100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b="1" dirty="0">
                <a:solidFill>
                  <a:srgbClr val="0070C0"/>
                </a:solidFill>
                <a:ea typeface="Optima" charset="0"/>
                <a:cs typeface="Optima" charset="0"/>
              </a:rPr>
              <a:t>Tubular reabsorptions: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After glomerular filtration, drugs may be reabsorbed back from tubular lumen into systemic blood circulation.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It takes place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along all the renal tubules</a:t>
            </a:r>
            <a:r>
              <a:rPr lang="en-US" sz="2800" dirty="0">
                <a:ea typeface="Optima" charset="0"/>
                <a:cs typeface="Optima" charset="0"/>
              </a:rPr>
              <a:t>. </a:t>
            </a:r>
          </a:p>
          <a:p>
            <a:pPr marL="914400" lvl="1" indent="-457200">
              <a:buClr>
                <a:schemeClr val="tx1"/>
              </a:buClr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Reabsorption increases half life of a drug</a:t>
            </a:r>
            <a:r>
              <a:rPr lang="en-US" sz="2800" dirty="0">
                <a:ea typeface="Optima" charset="0"/>
                <a:cs typeface="Optima" charset="0"/>
              </a:rPr>
              <a:t>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Reabsorption may be </a:t>
            </a:r>
            <a:r>
              <a:rPr lang="en-US" sz="2800" b="1" i="1" dirty="0">
                <a:ea typeface="Optima" charset="0"/>
                <a:cs typeface="Optima" charset="0"/>
              </a:rPr>
              <a:t>Passive</a:t>
            </a:r>
            <a:r>
              <a:rPr lang="en-US" sz="2800" dirty="0">
                <a:ea typeface="Optima" charset="0"/>
                <a:cs typeface="Optima" charset="0"/>
              </a:rPr>
              <a:t> or </a:t>
            </a:r>
            <a:r>
              <a:rPr lang="en-US" sz="2800" b="1" i="1" dirty="0">
                <a:ea typeface="Optima" charset="0"/>
                <a:cs typeface="Optima" charset="0"/>
              </a:rPr>
              <a:t>Active</a:t>
            </a:r>
            <a:r>
              <a:rPr lang="en-US" sz="2800" dirty="0">
                <a:ea typeface="Optima" charset="0"/>
                <a:cs typeface="Optima" charset="0"/>
              </a:rPr>
              <a:t>. </a:t>
            </a:r>
          </a:p>
          <a:p>
            <a:pPr marL="914400" lvl="1" indent="-457200">
              <a:buFont typeface="Arial" charset="0"/>
              <a:buChar char="•"/>
            </a:pPr>
            <a:endParaRPr lang="en-US" sz="2800" dirty="0">
              <a:ea typeface="Optima" charset="0"/>
              <a:cs typeface="Optima" charset="0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Optima" charset="0"/>
                <a:cs typeface="Optima" charset="0"/>
              </a:rPr>
              <a:t>Passive tubular reabsorption of drugs: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In distal convoluted tubules and collecting ducts.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Only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lipid soluble drugs </a:t>
            </a:r>
            <a:r>
              <a:rPr lang="en-US" sz="2800" dirty="0">
                <a:ea typeface="Optima" charset="0"/>
                <a:cs typeface="Optima" charset="0"/>
              </a:rPr>
              <a:t>(Non-ionized) undergo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passive</a:t>
            </a:r>
            <a:r>
              <a:rPr lang="en-US" sz="2800" dirty="0">
                <a:ea typeface="Optima" charset="0"/>
                <a:cs typeface="Optima" charset="0"/>
              </a:rPr>
              <a:t> tubular reabsorption from tubular lumen back into blood (not excreted in the urine, urinary excretion will be low).</a:t>
            </a:r>
          </a:p>
          <a:p>
            <a:pPr marL="914400" lvl="1" indent="-457200">
              <a:buClr>
                <a:schemeClr val="tx1"/>
              </a:buClr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Ionized drugs </a:t>
            </a:r>
            <a:r>
              <a:rPr lang="en-US" sz="2800" dirty="0">
                <a:ea typeface="Optima" charset="0"/>
                <a:cs typeface="Optima" charset="0"/>
              </a:rPr>
              <a:t>(water soluble) are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poorly reabsorbed</a:t>
            </a:r>
            <a:r>
              <a:rPr lang="en-US" sz="2800" dirty="0">
                <a:ea typeface="Optima" charset="0"/>
                <a:cs typeface="Optima" charset="0"/>
              </a:rPr>
              <a:t>, excreted easily in the urine, and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urinary excretion will be high</a:t>
            </a:r>
            <a:r>
              <a:rPr lang="en-US" sz="2800" dirty="0">
                <a:ea typeface="Optima" charset="0"/>
                <a:cs typeface="Optima" charset="0"/>
              </a:rPr>
              <a:t>. </a:t>
            </a:r>
          </a:p>
          <a:p>
            <a:pPr marL="914400" lvl="1" indent="-457200">
              <a:buFont typeface="Arial" charset="0"/>
              <a:buChar char="•"/>
            </a:pPr>
            <a:endParaRPr lang="en-US" sz="2800" dirty="0">
              <a:ea typeface="Optima" charset="0"/>
              <a:cs typeface="Optima" charset="0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Optima" charset="0"/>
                <a:cs typeface="Optima" charset="0"/>
              </a:rPr>
              <a:t>Active tubular reabsorption of drugs: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It occurs with </a:t>
            </a:r>
            <a:r>
              <a:rPr lang="en-US" sz="2800" i="1" dirty="0">
                <a:ea typeface="Optima" charset="0"/>
                <a:cs typeface="Optima" charset="0"/>
              </a:rPr>
              <a:t>endogenous substances </a:t>
            </a:r>
            <a:r>
              <a:rPr lang="en-US" sz="2800" dirty="0">
                <a:ea typeface="Optima" charset="0"/>
                <a:cs typeface="Optima" charset="0"/>
              </a:rPr>
              <a:t>or </a:t>
            </a:r>
            <a:r>
              <a:rPr lang="en-US" sz="2800" i="1" dirty="0">
                <a:ea typeface="Optima" charset="0"/>
                <a:cs typeface="Optima" charset="0"/>
              </a:rPr>
              <a:t>nutrients</a:t>
            </a:r>
            <a:r>
              <a:rPr lang="en-US" sz="2800" dirty="0">
                <a:ea typeface="Optima" charset="0"/>
                <a:cs typeface="Optima" charset="0"/>
              </a:rPr>
              <a:t> that the body needs to conserve. Ex : Amino acids , Glucose , uric acid and electrolytes 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Probenecid acts as a </a:t>
            </a:r>
            <a:r>
              <a:rPr lang="en-US" sz="2800" b="1" dirty="0" err="1">
                <a:ea typeface="Optima" charset="0"/>
                <a:cs typeface="Optima" charset="0"/>
              </a:rPr>
              <a:t>uricosuric</a:t>
            </a:r>
            <a:r>
              <a:rPr lang="en-US" sz="2800" dirty="0">
                <a:ea typeface="Optima" charset="0"/>
                <a:cs typeface="Optima" charset="0"/>
              </a:rPr>
              <a:t> agent in the treatment of gout.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Probenecid inhibits active tubular reabsorption of uric acid, So, It increases excretion of uric acid in urine.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66600" y="8534400"/>
            <a:ext cx="11125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70C0"/>
                </a:solidFill>
                <a:ea typeface="Optima" charset="0"/>
                <a:cs typeface="Optima" charset="0"/>
              </a:rPr>
              <a:t>Renal blood flow: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Adequate renal function depends upon renal blood flow. 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Decline in renal blood flow can decrease excretion of drugs. 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Non-Steroidal Anti-Inflammatory Drugs (NSAIDs) e.g. </a:t>
            </a:r>
            <a:r>
              <a:rPr lang="en-US" sz="2800" i="1" dirty="0">
                <a:ea typeface="Optima" charset="0"/>
                <a:cs typeface="Optima" charset="0"/>
              </a:rPr>
              <a:t>Aspirin</a:t>
            </a:r>
            <a:r>
              <a:rPr lang="en-US" sz="2800" dirty="0">
                <a:ea typeface="Optima" charset="0"/>
                <a:cs typeface="Optima" charset="0"/>
              </a:rPr>
              <a:t> and </a:t>
            </a:r>
            <a:r>
              <a:rPr lang="en-US" sz="2800" i="1" dirty="0">
                <a:ea typeface="Optima" charset="0"/>
                <a:cs typeface="Optima" charset="0"/>
              </a:rPr>
              <a:t>Ibuprofen</a:t>
            </a:r>
            <a:r>
              <a:rPr lang="en-US" sz="2800" dirty="0">
                <a:ea typeface="Optima" charset="0"/>
                <a:cs typeface="Optima" charset="0"/>
              </a:rPr>
              <a:t> inhibit the production of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prostaglandins</a:t>
            </a:r>
            <a:r>
              <a:rPr lang="en-US" sz="2800" dirty="0">
                <a:ea typeface="Optima" charset="0"/>
                <a:cs typeface="Optima" charset="0"/>
              </a:rPr>
              <a:t> and therefore reduces renal perfusion and GFR.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745815"/>
              </p:ext>
            </p:extLst>
          </p:nvPr>
        </p:nvGraphicFramePr>
        <p:xfrm>
          <a:off x="13198470" y="533400"/>
          <a:ext cx="7970310" cy="688854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58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7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latin typeface="+mn-lt"/>
                          <a:ea typeface="Optima ExtraBlack" charset="0"/>
                          <a:cs typeface="Optima ExtraBlack" charset="0"/>
                        </a:rPr>
                        <a:t>Factors affecting renal excretion of drugs</a:t>
                      </a:r>
                      <a:endParaRPr lang="en-US" sz="3600" b="1" i="0" dirty="0">
                        <a:solidFill>
                          <a:schemeClr val="bg1"/>
                        </a:solidFill>
                        <a:latin typeface="+mn-lt"/>
                        <a:ea typeface="Optima ExtraBlack" charset="0"/>
                        <a:cs typeface="Optima ExtraBlack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Optima" charset="0"/>
                          <a:cs typeface="Optima" charset="0"/>
                        </a:rPr>
                        <a:t>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Optima" charset="0"/>
                          <a:cs typeface="Optima" charset="0"/>
                        </a:rPr>
                        <a:t>relation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+mn-lt"/>
                          <a:ea typeface="Optima" charset="0"/>
                          <a:cs typeface="Optima" charset="0"/>
                        </a:rPr>
                        <a:t>Blood flow to the kidney.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Optima" charset="0"/>
                          <a:cs typeface="Optima" charset="0"/>
                        </a:rPr>
                        <a:t>Directly</a:t>
                      </a:r>
                      <a:r>
                        <a:rPr lang="en-US" sz="2800" b="1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Optima" charset="0"/>
                          <a:cs typeface="Optima" charset="0"/>
                        </a:rPr>
                        <a:t> </a:t>
                      </a:r>
                      <a:r>
                        <a:rPr lang="en-US" sz="28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Optima" charset="0"/>
                          <a:cs typeface="Optima" charset="0"/>
                        </a:rPr>
                        <a:t>proportional </a:t>
                      </a:r>
                      <a:endParaRPr lang="en-US" sz="2800" b="1" i="0" dirty="0">
                        <a:latin typeface="+mn-lt"/>
                        <a:ea typeface="Optima" charset="0"/>
                        <a:cs typeface="Optim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+mn-lt"/>
                          <a:ea typeface="Optima" charset="0"/>
                          <a:cs typeface="Optima" charset="0"/>
                        </a:rPr>
                        <a:t>Molecular weight.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Optima" charset="0"/>
                          <a:cs typeface="Optima" charset="0"/>
                        </a:rPr>
                        <a:t>inversely proportional </a:t>
                      </a:r>
                      <a:endParaRPr lang="en-US" sz="2800" b="1" i="0" dirty="0">
                        <a:latin typeface="+mn-lt"/>
                        <a:ea typeface="Optima" charset="0"/>
                        <a:cs typeface="Optim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latin typeface="+mn-lt"/>
                          <a:ea typeface="Optima" charset="0"/>
                          <a:cs typeface="Optima" charset="0"/>
                        </a:rPr>
                        <a:t>Lipid solubility.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Optima" charset="0"/>
                          <a:cs typeface="Optima" charset="0"/>
                        </a:rPr>
                        <a:t>inversely proportional </a:t>
                      </a:r>
                      <a:endParaRPr lang="en-US" sz="2800" b="1" i="0" dirty="0">
                        <a:latin typeface="+mn-lt"/>
                        <a:ea typeface="Optima" charset="0"/>
                        <a:cs typeface="Optim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latin typeface="+mn-lt"/>
                          <a:ea typeface="Optima" charset="0"/>
                          <a:cs typeface="Optima" charset="0"/>
                        </a:rPr>
                        <a:t>Degree of ionization.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Optima" charset="0"/>
                          <a:cs typeface="Optima" charset="0"/>
                        </a:rPr>
                        <a:t> directly proportional </a:t>
                      </a:r>
                      <a:endParaRPr lang="en-US" sz="2800" b="1" i="0" dirty="0">
                        <a:latin typeface="+mn-lt"/>
                        <a:ea typeface="Optima" charset="0"/>
                        <a:cs typeface="Optim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latin typeface="+mn-lt"/>
                          <a:ea typeface="Optima" charset="0"/>
                          <a:cs typeface="Optima" charset="0"/>
                        </a:rPr>
                        <a:t>Volume of distribution.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Optima" charset="0"/>
                          <a:cs typeface="Optima" charset="0"/>
                        </a:rPr>
                        <a:t> inversely proportional </a:t>
                      </a:r>
                      <a:endParaRPr lang="en-US" sz="2800" b="1" i="0" dirty="0">
                        <a:latin typeface="+mn-lt"/>
                        <a:ea typeface="Optima" charset="0"/>
                        <a:cs typeface="Optim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latin typeface="+mn-lt"/>
                          <a:ea typeface="Optima" charset="0"/>
                          <a:cs typeface="Optima" charset="0"/>
                        </a:rPr>
                        <a:t>Binding character.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Optima" charset="0"/>
                          <a:cs typeface="Optima" charset="0"/>
                        </a:rPr>
                        <a:t>inversely proportional </a:t>
                      </a:r>
                      <a:endParaRPr lang="en-US" sz="2800" b="1" i="0" dirty="0">
                        <a:latin typeface="+mn-lt"/>
                        <a:ea typeface="Optima" charset="0"/>
                        <a:cs typeface="Optim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latin typeface="+mn-lt"/>
                          <a:ea typeface="Optima" charset="0"/>
                          <a:cs typeface="Optima" charset="0"/>
                        </a:rPr>
                        <a:t>Biological factors such as age.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Optima" charset="0"/>
                          <a:cs typeface="Optima" charset="0"/>
                        </a:rPr>
                        <a:t>      in neonates</a:t>
                      </a:r>
                      <a:r>
                        <a:rPr lang="en-US" sz="2800" b="1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Optima" charset="0"/>
                          <a:cs typeface="Optima" charset="0"/>
                        </a:rPr>
                        <a:t> &amp; elderly</a:t>
                      </a:r>
                      <a:endParaRPr lang="en-US" sz="28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Optima" charset="0"/>
                        <a:cs typeface="Optim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0989">
                <a:tc gridSpan="2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latin typeface="+mn-lt"/>
                          <a:ea typeface="Optima" charset="0"/>
                          <a:cs typeface="Optima" charset="0"/>
                        </a:rPr>
                        <a:t>Disease state of the patient.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latin typeface="+mn-lt"/>
                          <a:ea typeface="Optima" charset="0"/>
                          <a:cs typeface="Optima" charset="0"/>
                        </a:rPr>
                        <a:t>Urine </a:t>
                      </a:r>
                      <a:r>
                        <a:rPr lang="en-US" sz="2800" b="1" i="0" dirty="0" err="1">
                          <a:latin typeface="+mn-lt"/>
                          <a:ea typeface="Optima" charset="0"/>
                          <a:cs typeface="Optima" charset="0"/>
                        </a:rPr>
                        <a:t>pH.</a:t>
                      </a:r>
                      <a:endParaRPr lang="en-US" sz="2800" b="1" i="0" dirty="0">
                        <a:latin typeface="+mn-lt"/>
                        <a:ea typeface="Optima" charset="0"/>
                        <a:cs typeface="Optima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Down Arrow 10"/>
          <p:cNvSpPr/>
          <p:nvPr/>
        </p:nvSpPr>
        <p:spPr>
          <a:xfrm>
            <a:off x="17526000" y="5132729"/>
            <a:ext cx="203200" cy="434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6429475"/>
            <a:ext cx="81065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0" lvl="2" indent="-514350">
              <a:buFont typeface="Wingdings" charset="2"/>
              <a:buChar char="v"/>
            </a:pPr>
            <a:endParaRPr lang="en-US" sz="3600" dirty="0">
              <a:ea typeface="Optima" charset="0"/>
              <a:cs typeface="Optima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3600" b="1" dirty="0">
                <a:solidFill>
                  <a:srgbClr val="0070C0"/>
                </a:solidFill>
                <a:ea typeface="Optima" charset="0"/>
                <a:cs typeface="Optima" charset="0"/>
              </a:rPr>
              <a:t>Biological factors: 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3600" dirty="0">
                <a:ea typeface="Optima" charset="0"/>
                <a:cs typeface="Optima" charset="0"/>
              </a:rPr>
              <a:t>Age can affect renal clearance. 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3600" dirty="0">
                <a:ea typeface="Optima" charset="0"/>
                <a:cs typeface="Optima" charset="0"/>
              </a:rPr>
              <a:t>Renal clearance is reduced in </a:t>
            </a:r>
            <a:r>
              <a:rPr lang="en-US" sz="3600" dirty="0">
                <a:solidFill>
                  <a:srgbClr val="FF0000"/>
                </a:solidFill>
                <a:ea typeface="Optima" charset="0"/>
                <a:cs typeface="Optima" charset="0"/>
              </a:rPr>
              <a:t>neonates</a:t>
            </a:r>
            <a:r>
              <a:rPr lang="en-US" sz="3600" dirty="0">
                <a:ea typeface="Optima" charset="0"/>
                <a:cs typeface="Optima" charset="0"/>
              </a:rPr>
              <a:t> and </a:t>
            </a:r>
            <a:r>
              <a:rPr lang="en-US" sz="3600" dirty="0">
                <a:solidFill>
                  <a:srgbClr val="FF0000"/>
                </a:solidFill>
                <a:ea typeface="Optima" charset="0"/>
                <a:cs typeface="Optima" charset="0"/>
              </a:rPr>
              <a:t>elderly</a:t>
            </a:r>
            <a:r>
              <a:rPr lang="en-US" sz="3600" dirty="0">
                <a:ea typeface="Optima" charset="0"/>
                <a:cs typeface="Optima" charset="0"/>
              </a:rPr>
              <a:t> due to </a:t>
            </a:r>
            <a:r>
              <a:rPr lang="en-US" sz="3600" dirty="0">
                <a:solidFill>
                  <a:srgbClr val="FF0000"/>
                </a:solidFill>
                <a:ea typeface="Optima" charset="0"/>
                <a:cs typeface="Optima" charset="0"/>
              </a:rPr>
              <a:t>pharmacokinetics changes</a:t>
            </a:r>
            <a:r>
              <a:rPr lang="en-US" sz="3600" dirty="0">
                <a:ea typeface="Optima" charset="0"/>
                <a:cs typeface="Optima" charset="0"/>
              </a:rPr>
              <a:t>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600" dirty="0">
                <a:ea typeface="Optima" charset="0"/>
                <a:cs typeface="Optima" charset="0"/>
              </a:rPr>
              <a:t>Dose reduction is advisable in neonates and elderly otherwise, toxicity may occur.</a:t>
            </a:r>
          </a:p>
          <a:p>
            <a:pPr marL="914400" lvl="1" indent="-457200">
              <a:buFont typeface="Arial" charset="0"/>
              <a:buChar char="•"/>
            </a:pPr>
            <a:endParaRPr lang="en-US" sz="3600" dirty="0">
              <a:latin typeface="Optima" charset="0"/>
              <a:ea typeface="Optima" charset="0"/>
              <a:cs typeface="Optima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2805959"/>
              </p:ext>
            </p:extLst>
          </p:nvPr>
        </p:nvGraphicFramePr>
        <p:xfrm>
          <a:off x="-29368" y="-4513507"/>
          <a:ext cx="23795831" cy="162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325770" y="6921917"/>
            <a:ext cx="1386046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600" b="1" dirty="0">
                <a:solidFill>
                  <a:srgbClr val="0070C0"/>
                </a:solidFill>
                <a:ea typeface="Optima" charset="0"/>
                <a:cs typeface="Optima" charset="0"/>
              </a:rPr>
              <a:t>Disease state: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3200" dirty="0">
                <a:ea typeface="Optima" charset="0"/>
                <a:cs typeface="Optima" charset="0"/>
              </a:rPr>
              <a:t>Impaired renal clearance and increases of half lives of drugs may occur due to: </a:t>
            </a:r>
          </a:p>
          <a:p>
            <a:pPr marL="1371600" lvl="2" indent="-457200">
              <a:buClr>
                <a:schemeClr val="tx1"/>
              </a:buClr>
              <a:buFont typeface="Courier New" charset="0"/>
              <a:buChar char="o"/>
            </a:pPr>
            <a:r>
              <a:rPr lang="en-US" sz="3200" dirty="0">
                <a:solidFill>
                  <a:srgbClr val="FF0000"/>
                </a:solidFill>
                <a:ea typeface="Optima" charset="0"/>
                <a:cs typeface="Optima" charset="0"/>
              </a:rPr>
              <a:t>Reduced renal blood flow</a:t>
            </a:r>
            <a:r>
              <a:rPr lang="en-US" sz="3200" dirty="0">
                <a:ea typeface="Optima" charset="0"/>
                <a:cs typeface="Optima" charset="0"/>
              </a:rPr>
              <a:t> that may be caused by: 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US" sz="3200" dirty="0">
                <a:ea typeface="Optima" charset="0"/>
                <a:cs typeface="Optima" charset="0"/>
              </a:rPr>
              <a:t>Congestive heart failure. 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US" sz="3200" dirty="0">
                <a:ea typeface="Optima" charset="0"/>
                <a:cs typeface="Optima" charset="0"/>
              </a:rPr>
              <a:t>Hemorrhage. 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US" sz="3200" dirty="0">
                <a:ea typeface="Optima" charset="0"/>
                <a:cs typeface="Optima" charset="0"/>
              </a:rPr>
              <a:t>Cardiogenic shock. </a:t>
            </a:r>
          </a:p>
          <a:p>
            <a:pPr marL="1428750" lvl="2" indent="-514350">
              <a:buClr>
                <a:schemeClr val="tx1"/>
              </a:buClr>
              <a:buFont typeface="Courier New" charset="0"/>
              <a:buChar char="o"/>
            </a:pPr>
            <a:r>
              <a:rPr lang="en-US" sz="3200" dirty="0">
                <a:solidFill>
                  <a:srgbClr val="FF0000"/>
                </a:solidFill>
                <a:ea typeface="Optima" charset="0"/>
                <a:cs typeface="Optima" charset="0"/>
              </a:rPr>
              <a:t>Decrease renal excretion </a:t>
            </a:r>
            <a:r>
              <a:rPr lang="en-US" sz="3200" dirty="0">
                <a:ea typeface="Optima" charset="0"/>
                <a:cs typeface="Optima" charset="0"/>
              </a:rPr>
              <a:t>that may be cause by: 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US" sz="3200" dirty="0">
                <a:ea typeface="Optima" charset="0"/>
                <a:cs typeface="Optima" charset="0"/>
              </a:rPr>
              <a:t>Renal diseases such as glomerulonephritis</a:t>
            </a:r>
            <a:r>
              <a:rPr lang="en-US" sz="3200" dirty="0">
                <a:latin typeface="Optima" charset="0"/>
                <a:ea typeface="Optima" charset="0"/>
                <a:cs typeface="Optima" charset="0"/>
              </a:rPr>
              <a:t>. </a:t>
            </a: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93914" y="250098"/>
            <a:ext cx="1280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a typeface="Optima" charset="0"/>
                <a:cs typeface="Optima" charset="0"/>
              </a:rPr>
              <a:t>2.  Physiochemical properties: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2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814996"/>
            <a:ext cx="10795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3200" b="1" dirty="0">
                <a:solidFill>
                  <a:srgbClr val="0070C0"/>
                </a:solidFill>
                <a:ea typeface="Optima" charset="0"/>
                <a:cs typeface="Optima" charset="0"/>
              </a:rPr>
              <a:t>Renal excretion of drugs and pH of urine: </a:t>
            </a:r>
          </a:p>
          <a:p>
            <a:pPr marL="971550" lvl="1" indent="-514350">
              <a:buFont typeface="Wingdings" charset="2"/>
              <a:buChar char="v"/>
            </a:pPr>
            <a:r>
              <a:rPr lang="en-US" sz="2800" dirty="0">
                <a:ea typeface="Optima" charset="0"/>
                <a:cs typeface="Optima" charset="0"/>
              </a:rPr>
              <a:t>Normal urine pH is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5.3 (slightly acidic).</a:t>
            </a:r>
            <a:r>
              <a:rPr lang="en-US" sz="2800" dirty="0">
                <a:ea typeface="Optima" charset="0"/>
                <a:cs typeface="Optima" charset="0"/>
              </a:rPr>
              <a:t> </a:t>
            </a:r>
          </a:p>
          <a:p>
            <a:pPr marL="971550" lvl="1" indent="-514350">
              <a:buFont typeface="Wingdings" charset="2"/>
              <a:buChar char="v"/>
            </a:pPr>
            <a:r>
              <a:rPr lang="en-US" sz="2800" dirty="0">
                <a:ea typeface="Optima" charset="0"/>
                <a:cs typeface="Optima" charset="0"/>
              </a:rPr>
              <a:t>Urine pH varies from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4.5</a:t>
            </a:r>
            <a:r>
              <a:rPr lang="en-US" sz="2800" dirty="0">
                <a:ea typeface="Optima" charset="0"/>
                <a:cs typeface="Optima" charset="0"/>
              </a:rPr>
              <a:t> to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8 </a:t>
            </a:r>
            <a:r>
              <a:rPr lang="en-US" sz="2800" dirty="0">
                <a:ea typeface="Optima" charset="0"/>
                <a:cs typeface="Optima" charset="0"/>
              </a:rPr>
              <a:t>depending upon the diet for example: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Meat causes more acidic urine.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Carbohydrates rich foods may increase urinary </a:t>
            </a:r>
            <a:r>
              <a:rPr lang="en-US" sz="2800" dirty="0" err="1">
                <a:ea typeface="Optima" charset="0"/>
                <a:cs typeface="Optima" charset="0"/>
              </a:rPr>
              <a:t>pH.</a:t>
            </a:r>
            <a:r>
              <a:rPr lang="en-US" sz="2800" dirty="0">
                <a:ea typeface="Optima" charset="0"/>
                <a:cs typeface="Optima" charset="0"/>
              </a:rPr>
              <a:t> </a:t>
            </a:r>
          </a:p>
          <a:p>
            <a:pPr marL="914400" lvl="1" indent="-457200">
              <a:buFont typeface="Wingdings" charset="2"/>
              <a:buChar char="v"/>
            </a:pPr>
            <a:r>
              <a:rPr lang="en-US" sz="2800" dirty="0">
                <a:ea typeface="Optima" charset="0"/>
                <a:cs typeface="Optima" charset="0"/>
              </a:rPr>
              <a:t>Most drugs are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weak acids or weak bases</a:t>
            </a:r>
            <a:r>
              <a:rPr lang="en-US" sz="2800" dirty="0">
                <a:ea typeface="Optima" charset="0"/>
                <a:cs typeface="Optima" charset="0"/>
              </a:rPr>
              <a:t>. </a:t>
            </a:r>
          </a:p>
          <a:p>
            <a:pPr marL="914400" lvl="1" indent="-457200">
              <a:buClr>
                <a:schemeClr val="tx1"/>
              </a:buClr>
              <a:buFont typeface="Wingdings" charset="2"/>
              <a:buChar char="v"/>
            </a:pP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Normal urine acidity </a:t>
            </a:r>
            <a:r>
              <a:rPr lang="en-US" sz="2800" dirty="0">
                <a:ea typeface="Optima" charset="0"/>
                <a:cs typeface="Optima" charset="0"/>
              </a:rPr>
              <a:t>favors excretion of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basic drugs</a:t>
            </a:r>
            <a:r>
              <a:rPr lang="en-US" sz="2800" dirty="0">
                <a:ea typeface="Optima" charset="0"/>
                <a:cs typeface="Optima" charset="0"/>
              </a:rPr>
              <a:t>. </a:t>
            </a:r>
          </a:p>
          <a:p>
            <a:pPr marL="914400" lvl="1" indent="-457200">
              <a:buFont typeface="Wingdings" charset="2"/>
              <a:buChar char="v"/>
            </a:pPr>
            <a:r>
              <a:rPr lang="en-US" sz="2800" dirty="0">
                <a:ea typeface="Optima" charset="0"/>
                <a:cs typeface="Optima" charset="0"/>
              </a:rPr>
              <a:t>Most acidic drugs will be reabsorbed back into body. </a:t>
            </a:r>
          </a:p>
          <a:p>
            <a:pPr marL="914400" lvl="1" indent="-457200">
              <a:buFont typeface="Wingdings" charset="2"/>
              <a:buChar char="v"/>
            </a:pPr>
            <a:r>
              <a:rPr lang="en-US" sz="2800" dirty="0">
                <a:ea typeface="Optima" charset="0"/>
                <a:cs typeface="Optima" charset="0"/>
              </a:rPr>
              <a:t>Changing the pH of urine can inhibit or enhance the passive tubular reabsorption of drugs.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400" y="6680200"/>
            <a:ext cx="10795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a typeface="Optima ExtraBlack" charset="0"/>
                <a:cs typeface="Optima ExtraBlack" charset="0"/>
              </a:rPr>
              <a:t>Urinary pH trapping (ion trapping)</a:t>
            </a:r>
          </a:p>
          <a:p>
            <a:pPr algn="ctr"/>
            <a:endParaRPr lang="en-US" sz="4000" dirty="0">
              <a:solidFill>
                <a:srgbClr val="0070C0"/>
              </a:solidFill>
              <a:ea typeface="Optima" charset="0"/>
              <a:cs typeface="Optima" charset="0"/>
            </a:endParaRPr>
          </a:p>
          <a:p>
            <a:r>
              <a:rPr lang="en-US" sz="2800" dirty="0">
                <a:ea typeface="Optima" charset="0"/>
                <a:cs typeface="Optima" charset="0"/>
              </a:rPr>
              <a:t>It is used to enhance renal clearance of drugs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during toxicity</a:t>
            </a:r>
            <a:r>
              <a:rPr lang="en-US" sz="2800" dirty="0">
                <a:ea typeface="Optima" charset="0"/>
                <a:cs typeface="Optima" charset="0"/>
              </a:rPr>
              <a:t>. 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dirty="0">
                <a:ea typeface="Optima" charset="0"/>
                <a:cs typeface="Optima" charset="0"/>
              </a:rPr>
              <a:t>Urine acidification by ammonium chloride (NH4Cl) increases excretion of basic drugs such as Amphetamine and Gentamycin.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dirty="0">
                <a:ea typeface="Optima" charset="0"/>
                <a:cs typeface="Optima" charset="0"/>
              </a:rPr>
              <a:t>Urine alkalization by sodium bicarbonate (NaHCO3) increases excretion of acidic drugs such as aspirin.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14200" y="508000"/>
            <a:ext cx="10718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a typeface="Optima" charset="0"/>
                <a:cs typeface="Optima" charset="0"/>
              </a:rPr>
              <a:t>Examples of ion trapping :</a:t>
            </a:r>
          </a:p>
          <a:p>
            <a:pPr marL="514350" indent="-514350">
              <a:buFont typeface="Wingdings" charset="2"/>
              <a:buChar char="v"/>
            </a:pPr>
            <a:endParaRPr lang="en-US" sz="2800" dirty="0">
              <a:ea typeface="Optima" charset="0"/>
              <a:cs typeface="Optima" charset="0"/>
            </a:endParaRPr>
          </a:p>
          <a:p>
            <a:pPr marL="514350" indent="-514350">
              <a:buFont typeface="Wingdings" charset="2"/>
              <a:buChar char="v"/>
            </a:pPr>
            <a:r>
              <a:rPr lang="en-US" sz="2800" dirty="0">
                <a:ea typeface="Optima" charset="0"/>
                <a:cs typeface="Optima" charset="0"/>
              </a:rPr>
              <a:t>Consider a Barbiturate which is a weak acidic drug over dose. </a:t>
            </a:r>
          </a:p>
          <a:p>
            <a:pPr lvl="1"/>
            <a:r>
              <a:rPr lang="en-US" sz="2800" dirty="0">
                <a:solidFill>
                  <a:srgbClr val="00B050"/>
                </a:solidFill>
                <a:ea typeface="Optima" charset="0"/>
                <a:cs typeface="Optima" charset="0"/>
              </a:rPr>
              <a:t>Well, normally most acidic drugs will be reabsorbed back into the blood stream.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14200" y="6530706"/>
            <a:ext cx="1071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>
                <a:solidFill>
                  <a:srgbClr val="00B050"/>
                </a:solidFill>
                <a:ea typeface="Optima" charset="0"/>
                <a:cs typeface="Optima" charset="0"/>
              </a:rPr>
              <a:t>So, We need to alkalize the urine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by sodium bicarbonate </a:t>
            </a:r>
            <a:r>
              <a:rPr lang="en-US" sz="2800" dirty="0">
                <a:solidFill>
                  <a:srgbClr val="00B050"/>
                </a:solidFill>
                <a:ea typeface="Optima" charset="0"/>
                <a:cs typeface="Optima" charset="0"/>
              </a:rPr>
              <a:t>so that the drug can be ionized into more water soluble form and then easily excreted and weakly reabsorbed.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33900" y="3151571"/>
            <a:ext cx="279400" cy="2988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Optima" charset="0"/>
              <a:cs typeface="Optim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87400" y="3151571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Optima" charset="0"/>
                <a:cs typeface="Optima" charset="0"/>
              </a:rPr>
              <a:t>Urine </a:t>
            </a:r>
          </a:p>
          <a:p>
            <a:pPr algn="ctr"/>
            <a:r>
              <a:rPr lang="en-US" sz="2800" dirty="0">
                <a:ea typeface="Optima" charset="0"/>
                <a:cs typeface="Optima" charset="0"/>
              </a:rPr>
              <a:t>pH=5.3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08750" y="3151571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Optima" charset="0"/>
                <a:cs typeface="Optima" charset="0"/>
              </a:rPr>
              <a:t>Blood </a:t>
            </a:r>
          </a:p>
          <a:p>
            <a:pPr algn="ctr"/>
            <a:r>
              <a:rPr lang="en-US" sz="2800" dirty="0">
                <a:ea typeface="Optima" charset="0"/>
                <a:cs typeface="Optima" charset="0"/>
              </a:rPr>
              <a:t>pH=7.4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14200" y="4324466"/>
            <a:ext cx="48768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a typeface="Optima" charset="0"/>
                <a:cs typeface="Optima" charset="0"/>
              </a:rPr>
              <a:t>Weak acidic urine will cause less ionized portion of the drug and most of it will be reabsorbed back into the blood stream.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46700" y="4324466"/>
            <a:ext cx="46863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a typeface="Optima" charset="0"/>
                <a:cs typeface="Optima" charset="0"/>
              </a:rPr>
              <a:t>weak acidic drugs will be reabsorbed back into the blood stream because the blood is slightly basic.</a:t>
            </a:r>
          </a:p>
        </p:txBody>
      </p:sp>
      <p:sp>
        <p:nvSpPr>
          <p:cNvPr id="12" name="Curved Right Arrow 11"/>
          <p:cNvSpPr/>
          <p:nvPr/>
        </p:nvSpPr>
        <p:spPr>
          <a:xfrm>
            <a:off x="16891000" y="4677734"/>
            <a:ext cx="1155700" cy="914400"/>
          </a:xfrm>
          <a:prstGeom prst="curvedRightArrow">
            <a:avLst>
              <a:gd name="adj1" fmla="val 13778"/>
              <a:gd name="adj2" fmla="val 50000"/>
              <a:gd name="adj3" fmla="val 25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Optima" charset="0"/>
              <a:cs typeface="Optim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233900" y="8142306"/>
            <a:ext cx="279400" cy="2988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Optima" charset="0"/>
              <a:cs typeface="Optim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87400" y="8142306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Optima" charset="0"/>
                <a:cs typeface="Optima" charset="0"/>
              </a:rPr>
              <a:t>Urine </a:t>
            </a:r>
          </a:p>
          <a:p>
            <a:pPr algn="ctr"/>
            <a:r>
              <a:rPr lang="en-US" sz="2800" dirty="0">
                <a:ea typeface="Optima" charset="0"/>
                <a:cs typeface="Optima" charset="0"/>
              </a:rPr>
              <a:t>pH=8.0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208750" y="8142306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Optima" charset="0"/>
                <a:cs typeface="Optima" charset="0"/>
              </a:rPr>
              <a:t>Blood </a:t>
            </a:r>
          </a:p>
          <a:p>
            <a:pPr algn="ctr"/>
            <a:r>
              <a:rPr lang="en-US" sz="2800" dirty="0">
                <a:ea typeface="Optima" charset="0"/>
                <a:cs typeface="Optima" charset="0"/>
              </a:rPr>
              <a:t>pH=7.4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014200" y="9315201"/>
            <a:ext cx="48768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a typeface="Optima" charset="0"/>
                <a:cs typeface="Optima" charset="0"/>
              </a:rPr>
              <a:t>Slightly higher basic urine will cause higher portion of the drug to be ionized to more water soluble form so it can be easily excreted.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046700" y="9315201"/>
            <a:ext cx="46863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a typeface="Optima" charset="0"/>
                <a:cs typeface="Optima" charset="0"/>
              </a:rPr>
              <a:t>weak acidic drugs will be reabsorbed back into the blood stream because the blood is slightly basic.</a:t>
            </a:r>
          </a:p>
        </p:txBody>
      </p:sp>
      <p:sp>
        <p:nvSpPr>
          <p:cNvPr id="18" name="Curved Right Arrow 17"/>
          <p:cNvSpPr/>
          <p:nvPr/>
        </p:nvSpPr>
        <p:spPr>
          <a:xfrm>
            <a:off x="16891000" y="9668469"/>
            <a:ext cx="1155700" cy="914400"/>
          </a:xfrm>
          <a:prstGeom prst="curvedRightArrow">
            <a:avLst>
              <a:gd name="adj1" fmla="val 13778"/>
              <a:gd name="adj2" fmla="val 50000"/>
              <a:gd name="adj3" fmla="val 25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Optima" charset="0"/>
              <a:cs typeface="Optim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80000" y="3381623"/>
            <a:ext cx="1676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Optima" charset="0"/>
                <a:cs typeface="Optima" charset="0"/>
              </a:rPr>
              <a:t>High amount is reabsorbed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16200" y="3405402"/>
            <a:ext cx="16129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Optima" charset="0"/>
                <a:cs typeface="Optima" charset="0"/>
              </a:rPr>
              <a:t>Less amount is excreted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316200" y="8296193"/>
            <a:ext cx="1676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Optima" charset="0"/>
                <a:cs typeface="Optima" charset="0"/>
              </a:rPr>
              <a:t>High amount is excreted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811750" y="8282678"/>
            <a:ext cx="16129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Optima" charset="0"/>
                <a:cs typeface="Optima" charset="0"/>
              </a:rPr>
              <a:t>Less amount is reabsorbed</a:t>
            </a:r>
          </a:p>
        </p:txBody>
      </p:sp>
    </p:spTree>
    <p:extLst>
      <p:ext uri="{BB962C8B-B14F-4D97-AF65-F5344CB8AC3E}">
        <p14:creationId xmlns:p14="http://schemas.microsoft.com/office/powerpoint/2010/main" val="35441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814996"/>
            <a:ext cx="10795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a typeface="Optima ExtraBlack" charset="0"/>
                <a:cs typeface="Optima ExtraBlack" charset="0"/>
              </a:rPr>
              <a:t>Creatinine clearance and drugs excretion: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Optima" charset="0"/>
                <a:cs typeface="Optima" charset="0"/>
              </a:rPr>
              <a:t>Creatinine clearance rate (</a:t>
            </a:r>
            <a:r>
              <a:rPr lang="en-US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ea typeface="Optima" charset="0"/>
                <a:cs typeface="Optima" charset="0"/>
              </a:rPr>
              <a:t>CrCl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Optima" charset="0"/>
                <a:cs typeface="Optima" charset="0"/>
              </a:rPr>
              <a:t>):</a:t>
            </a:r>
          </a:p>
          <a:p>
            <a:pPr lvl="1"/>
            <a:r>
              <a:rPr lang="en-US" sz="2800" dirty="0">
                <a:ea typeface="Optima" charset="0"/>
                <a:cs typeface="Optima" charset="0"/>
              </a:rPr>
              <a:t>Is the unit volume (ml) of plasma cleared by the kidney per unit time.</a:t>
            </a:r>
          </a:p>
          <a:p>
            <a:pPr lvl="2"/>
            <a:endParaRPr lang="en-US" sz="2800" dirty="0">
              <a:ea typeface="Optima" charset="0"/>
              <a:cs typeface="Optima" charset="0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>
                <a:ea typeface="Optima" charset="0"/>
                <a:cs typeface="Optima" charset="0"/>
              </a:rPr>
              <a:t>Creatinine clearance is used to estimate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glomerular filtration rate</a:t>
            </a:r>
            <a:r>
              <a:rPr lang="en-US" sz="2800" dirty="0">
                <a:ea typeface="Optima" charset="0"/>
                <a:cs typeface="Optima" charset="0"/>
              </a:rPr>
              <a:t> (GFR) because creatinine is produced from muscles and freely filtered because it is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water soluble</a:t>
            </a:r>
            <a:r>
              <a:rPr lang="en-US" sz="2800" dirty="0">
                <a:ea typeface="Optima" charset="0"/>
                <a:cs typeface="Optima" charset="0"/>
              </a:rPr>
              <a:t> with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least protein bound portion </a:t>
            </a:r>
            <a:r>
              <a:rPr lang="en-US" sz="2800" dirty="0">
                <a:ea typeface="Optima" charset="0"/>
                <a:cs typeface="Optima" charset="0"/>
              </a:rPr>
              <a:t>and it’s </a:t>
            </a:r>
            <a:r>
              <a:rPr lang="en-US" sz="2800" dirty="0">
                <a:solidFill>
                  <a:srgbClr val="FF0000"/>
                </a:solidFill>
                <a:ea typeface="Optima" charset="0"/>
                <a:cs typeface="Optima" charset="0"/>
              </a:rPr>
              <a:t>water soluble </a:t>
            </a:r>
            <a:r>
              <a:rPr lang="en-US" sz="2800" dirty="0">
                <a:ea typeface="Optima" charset="0"/>
                <a:cs typeface="Optima" charset="0"/>
              </a:rPr>
              <a:t>as well.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401" y="5536992"/>
            <a:ext cx="10795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4000" b="1" dirty="0">
                <a:solidFill>
                  <a:srgbClr val="0070C0"/>
                </a:solidFill>
                <a:ea typeface="Optima" charset="0"/>
                <a:cs typeface="Optima" charset="0"/>
              </a:rPr>
              <a:t>Renal clearance </a:t>
            </a:r>
          </a:p>
          <a:p>
            <a:pPr algn="ctr">
              <a:buFont typeface="Wingdings" charset="2"/>
              <a:buNone/>
            </a:pPr>
            <a:endParaRPr lang="en-US" altLang="x-none" sz="2800" dirty="0">
              <a:solidFill>
                <a:srgbClr val="0070C0"/>
              </a:solidFill>
              <a:ea typeface="Optima" charset="0"/>
              <a:cs typeface="Optima" charset="0"/>
            </a:endParaRPr>
          </a:p>
          <a:p>
            <a:pPr algn="ctr">
              <a:lnSpc>
                <a:spcPct val="150000"/>
              </a:lnSpc>
              <a:buFont typeface="Wingdings" charset="2"/>
              <a:buNone/>
            </a:pPr>
            <a:r>
              <a:rPr lang="en-US" altLang="x-none" sz="2800" dirty="0" err="1">
                <a:ea typeface="Optima" charset="0"/>
                <a:cs typeface="Optima" charset="0"/>
              </a:rPr>
              <a:t>CL</a:t>
            </a:r>
            <a:r>
              <a:rPr lang="en-US" altLang="x-none" sz="2800" baseline="-25000" dirty="0" err="1">
                <a:ea typeface="Optima" charset="0"/>
                <a:cs typeface="Optima" charset="0"/>
              </a:rPr>
              <a:t>r</a:t>
            </a:r>
            <a:r>
              <a:rPr lang="en-US" altLang="x-none" sz="2800" baseline="-25000" dirty="0">
                <a:ea typeface="Optima" charset="0"/>
                <a:cs typeface="Optima" charset="0"/>
              </a:rPr>
              <a:t> </a:t>
            </a:r>
            <a:r>
              <a:rPr lang="en-US" altLang="x-none" sz="2800" dirty="0">
                <a:ea typeface="Optima" charset="0"/>
                <a:cs typeface="Optima" charset="0"/>
              </a:rPr>
              <a:t>(ml/min) =   excretion rate (</a:t>
            </a:r>
            <a:r>
              <a:rPr lang="en-US" altLang="x-none" sz="2800" dirty="0" err="1">
                <a:ea typeface="Optima" charset="0"/>
                <a:cs typeface="Optima" charset="0"/>
              </a:rPr>
              <a:t>C</a:t>
            </a:r>
            <a:r>
              <a:rPr lang="en-US" altLang="x-none" sz="2800" baseline="-25000" dirty="0" err="1">
                <a:ea typeface="Optima" charset="0"/>
                <a:cs typeface="Optima" charset="0"/>
              </a:rPr>
              <a:t>u</a:t>
            </a:r>
            <a:r>
              <a:rPr lang="en-US" altLang="x-none" sz="2800" dirty="0" err="1">
                <a:ea typeface="Optima" charset="0"/>
                <a:cs typeface="Optima" charset="0"/>
              </a:rPr>
              <a:t>V</a:t>
            </a:r>
            <a:r>
              <a:rPr lang="en-US" altLang="x-none" sz="2800" baseline="-25000" dirty="0" err="1">
                <a:ea typeface="Optima" charset="0"/>
                <a:cs typeface="Optima" charset="0"/>
              </a:rPr>
              <a:t>u</a:t>
            </a:r>
            <a:r>
              <a:rPr lang="en-US" altLang="x-none" sz="2800" dirty="0">
                <a:ea typeface="Optima" charset="0"/>
                <a:cs typeface="Optima" charset="0"/>
              </a:rPr>
              <a:t>)</a:t>
            </a:r>
          </a:p>
          <a:p>
            <a:pPr lvl="6" algn="ctr">
              <a:buFont typeface="Wingdings" charset="2"/>
              <a:buNone/>
            </a:pPr>
            <a:r>
              <a:rPr lang="en-US" altLang="x-none" sz="2800" dirty="0">
                <a:ea typeface="Optima" charset="0"/>
                <a:cs typeface="Optima" charset="0"/>
              </a:rPr>
              <a:t>Plasma concentration (</a:t>
            </a:r>
            <a:r>
              <a:rPr lang="en-US" altLang="x-none" sz="2800" dirty="0" err="1">
                <a:ea typeface="Optima" charset="0"/>
                <a:cs typeface="Optima" charset="0"/>
              </a:rPr>
              <a:t>Cp</a:t>
            </a:r>
            <a:r>
              <a:rPr lang="en-US" altLang="x-none" sz="2800" dirty="0">
                <a:ea typeface="Optima" charset="0"/>
                <a:cs typeface="Optima" charset="0"/>
              </a:rPr>
              <a:t>)</a:t>
            </a:r>
          </a:p>
          <a:p>
            <a:pPr lvl="6" algn="ctr">
              <a:buFont typeface="Wingdings" charset="2"/>
              <a:buNone/>
            </a:pPr>
            <a:endParaRPr lang="en-US" altLang="x-none" sz="2800" dirty="0">
              <a:ea typeface="Optima" charset="0"/>
              <a:cs typeface="Optima" charset="0"/>
            </a:endParaRPr>
          </a:p>
          <a:p>
            <a:pPr>
              <a:buFont typeface="Wingdings" charset="2"/>
              <a:buNone/>
            </a:pPr>
            <a:endParaRPr lang="en-US" altLang="x-none" sz="2800" dirty="0">
              <a:ea typeface="Optima" charset="0"/>
              <a:cs typeface="Optima" charset="0"/>
            </a:endParaRPr>
          </a:p>
          <a:p>
            <a:pPr>
              <a:buFont typeface="Wingdings" charset="2"/>
              <a:buNone/>
            </a:pPr>
            <a:r>
              <a:rPr lang="en-US" altLang="x-none" sz="2800" dirty="0" err="1">
                <a:ea typeface="Optima" charset="0"/>
                <a:cs typeface="Optima" charset="0"/>
              </a:rPr>
              <a:t>CL</a:t>
            </a:r>
            <a:r>
              <a:rPr lang="en-US" altLang="x-none" sz="2800" baseline="-25000" dirty="0" err="1">
                <a:ea typeface="Optima" charset="0"/>
                <a:cs typeface="Optima" charset="0"/>
              </a:rPr>
              <a:t>r</a:t>
            </a:r>
            <a:r>
              <a:rPr lang="en-US" altLang="x-none" sz="2800" baseline="-25000" dirty="0">
                <a:ea typeface="Optima" charset="0"/>
                <a:cs typeface="Optima" charset="0"/>
              </a:rPr>
              <a:t> </a:t>
            </a:r>
            <a:r>
              <a:rPr lang="en-US" altLang="x-none" sz="2800" dirty="0">
                <a:ea typeface="Optima" charset="0"/>
                <a:cs typeface="Optima" charset="0"/>
              </a:rPr>
              <a:t>: Renal clearance.</a:t>
            </a:r>
          </a:p>
          <a:p>
            <a:pPr>
              <a:buFont typeface="Wingdings" charset="2"/>
              <a:buNone/>
            </a:pPr>
            <a:r>
              <a:rPr lang="en-US" altLang="x-none" sz="2800" dirty="0">
                <a:ea typeface="Optima" charset="0"/>
                <a:cs typeface="Optima" charset="0"/>
              </a:rPr>
              <a:t>Cu: Drug concentration in the urine. </a:t>
            </a:r>
          </a:p>
          <a:p>
            <a:pPr>
              <a:buFont typeface="Wingdings" charset="2"/>
              <a:buNone/>
            </a:pPr>
            <a:r>
              <a:rPr lang="en-US" altLang="x-none" sz="2800" dirty="0">
                <a:ea typeface="Optima" charset="0"/>
                <a:cs typeface="Optima" charset="0"/>
              </a:rPr>
              <a:t>Vu: Volume of urine in 24 hours. </a:t>
            </a:r>
          </a:p>
          <a:p>
            <a:pPr>
              <a:buFont typeface="Wingdings" charset="2"/>
              <a:buNone/>
            </a:pPr>
            <a:r>
              <a:rPr lang="en-US" altLang="x-none" sz="2800" dirty="0" err="1">
                <a:ea typeface="Optima" charset="0"/>
                <a:cs typeface="Optima" charset="0"/>
              </a:rPr>
              <a:t>Cp</a:t>
            </a:r>
            <a:r>
              <a:rPr lang="en-US" altLang="x-none" sz="2800" dirty="0">
                <a:ea typeface="Optima" charset="0"/>
                <a:cs typeface="Optima" charset="0"/>
              </a:rPr>
              <a:t>: Drug concentration in the blood.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257800" y="7289800"/>
            <a:ext cx="360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344400" y="1092200"/>
            <a:ext cx="10896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a typeface="Optima" charset="0"/>
                <a:cs typeface="Optima" charset="0"/>
              </a:rPr>
              <a:t>Estimation of creatinine clearance</a:t>
            </a:r>
          </a:p>
          <a:p>
            <a:pPr algn="ctr"/>
            <a:endParaRPr lang="en-US" sz="4000" dirty="0">
              <a:solidFill>
                <a:srgbClr val="0070C0"/>
              </a:solidFill>
              <a:ea typeface="Optima" charset="0"/>
              <a:cs typeface="Optim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ea typeface="Optima" charset="0"/>
                <a:cs typeface="Optima" charset="0"/>
              </a:rPr>
              <a:t>The Cockcroft-Gault equation for estimation of creatinine clearance:</a:t>
            </a:r>
          </a:p>
          <a:p>
            <a:r>
              <a:rPr lang="en-US" sz="2800" dirty="0">
                <a:solidFill>
                  <a:srgbClr val="00B050"/>
                </a:solidFill>
                <a:ea typeface="Optima" charset="0"/>
                <a:cs typeface="Optima" charset="0"/>
              </a:rPr>
              <a:t>(Not important) </a:t>
            </a:r>
          </a:p>
          <a:p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dirty="0"/>
              <a:t>Female </a:t>
            </a:r>
            <a:r>
              <a:rPr lang="en-US" sz="2800" dirty="0" err="1"/>
              <a:t>CrCl</a:t>
            </a:r>
            <a:r>
              <a:rPr lang="en-US" sz="2800" dirty="0"/>
              <a:t> =   0.85 (140 </a:t>
            </a:r>
            <a:r>
              <a:rPr lang="mr-IN" sz="2800" dirty="0"/>
              <a:t>–</a:t>
            </a:r>
            <a:r>
              <a:rPr lang="en-US" sz="2800" dirty="0"/>
              <a:t> age) x body weight. </a:t>
            </a:r>
          </a:p>
          <a:p>
            <a:pPr lvl="7">
              <a:lnSpc>
                <a:spcPct val="150000"/>
              </a:lnSpc>
            </a:pPr>
            <a:r>
              <a:rPr lang="en-US" sz="2800" dirty="0"/>
              <a:t>Serum creatinine x 72</a:t>
            </a:r>
          </a:p>
          <a:p>
            <a:pPr lvl="7">
              <a:lnSpc>
                <a:spcPct val="150000"/>
              </a:lnSpc>
            </a:pPr>
            <a:endParaRPr lang="en-US" sz="2800" dirty="0"/>
          </a:p>
          <a:p>
            <a:pPr marL="457200" indent="-457200">
              <a:buFont typeface="Wingdings" charset="2"/>
              <a:buChar char="Ø"/>
            </a:pPr>
            <a:r>
              <a:rPr lang="en-US" sz="2800" dirty="0"/>
              <a:t>Male </a:t>
            </a:r>
            <a:r>
              <a:rPr lang="en-US" sz="2800" dirty="0" err="1"/>
              <a:t>CrCl</a:t>
            </a:r>
            <a:r>
              <a:rPr lang="en-US" sz="2800" dirty="0"/>
              <a:t> =    (140 - age) x body weight </a:t>
            </a:r>
          </a:p>
          <a:p>
            <a:pPr lvl="6">
              <a:lnSpc>
                <a:spcPct val="150000"/>
              </a:lnSpc>
            </a:pPr>
            <a:r>
              <a:rPr lang="en-US" sz="2800" dirty="0"/>
              <a:t>Serum creatinine x 72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808200" y="4295895"/>
            <a:ext cx="4546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808200" y="6008012"/>
            <a:ext cx="386080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446000" y="7005870"/>
            <a:ext cx="9829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Optima" charset="0"/>
                <a:ea typeface="Optima" charset="0"/>
                <a:cs typeface="Optima" charset="0"/>
              </a:rPr>
              <a:t>Renal clearance of drugs: </a:t>
            </a:r>
          </a:p>
          <a:p>
            <a:endParaRPr lang="en-US" sz="4000" dirty="0">
              <a:solidFill>
                <a:srgbClr val="0070C0"/>
              </a:solidFill>
              <a:latin typeface="Optima" charset="0"/>
              <a:ea typeface="Optima" charset="0"/>
              <a:cs typeface="Optima" charset="0"/>
            </a:endParaRPr>
          </a:p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Optima" charset="0"/>
                <a:ea typeface="Optima" charset="0"/>
                <a:cs typeface="Optima" charset="0"/>
              </a:rPr>
              <a:t>If renal clearance is impaired, this may increase t ½ of drugs and may lead to drug toxicity.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Optima" charset="0"/>
                <a:ea typeface="Optima" charset="0"/>
                <a:cs typeface="Optima" charset="0"/>
              </a:rPr>
              <a:t>Drug renal clearance is especially important for some drugs which are: 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sz="2800" dirty="0">
                <a:latin typeface="Optima" charset="0"/>
                <a:ea typeface="Optima" charset="0"/>
                <a:cs typeface="Optima" charset="0"/>
              </a:rPr>
              <a:t>Mainly excreted by the kidney. 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sz="2800" dirty="0">
                <a:latin typeface="Optima" charset="0"/>
                <a:ea typeface="Optima" charset="0"/>
                <a:cs typeface="Optima" charset="0"/>
              </a:rPr>
              <a:t>Have narrow therapeutic index such as </a:t>
            </a:r>
            <a:r>
              <a:rPr lang="en-US" sz="2800" i="1" dirty="0">
                <a:latin typeface="Optima" charset="0"/>
                <a:ea typeface="Optima" charset="0"/>
                <a:cs typeface="Optima" charset="0"/>
              </a:rPr>
              <a:t>Lithium</a:t>
            </a:r>
            <a:r>
              <a:rPr lang="en-US" sz="2800" dirty="0">
                <a:latin typeface="Optima" charset="0"/>
                <a:ea typeface="Optima" charset="0"/>
                <a:cs typeface="Optima" charset="0"/>
              </a:rPr>
              <a:t>, </a:t>
            </a:r>
            <a:r>
              <a:rPr lang="en-US" sz="2800" i="1" dirty="0">
                <a:latin typeface="Optima" charset="0"/>
                <a:ea typeface="Optima" charset="0"/>
                <a:cs typeface="Optima" charset="0"/>
              </a:rPr>
              <a:t>Digoxin</a:t>
            </a:r>
            <a:r>
              <a:rPr lang="en-US" sz="2800" dirty="0">
                <a:latin typeface="Optima" charset="0"/>
                <a:ea typeface="Optima" charset="0"/>
                <a:cs typeface="Optima" charset="0"/>
              </a:rPr>
              <a:t> and </a:t>
            </a:r>
            <a:r>
              <a:rPr lang="en-US" sz="2800" i="1" dirty="0">
                <a:latin typeface="Optima" charset="0"/>
                <a:ea typeface="Optima" charset="0"/>
                <a:cs typeface="Optima" charset="0"/>
              </a:rPr>
              <a:t>Warfarin</a:t>
            </a:r>
            <a:r>
              <a:rPr lang="en-US" sz="2800" dirty="0">
                <a:latin typeface="Optima" charset="0"/>
                <a:ea typeface="Optima" charset="0"/>
                <a:cs typeface="Optima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2299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3138</Words>
  <Application>Microsoft Office PowerPoint</Application>
  <PresentationFormat>Custom</PresentationFormat>
  <Paragraphs>419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Al Tarikh</vt:lpstr>
      <vt:lpstr>Arial</vt:lpstr>
      <vt:lpstr>Calibri</vt:lpstr>
      <vt:lpstr>Calibri Light</vt:lpstr>
      <vt:lpstr>Courier New</vt:lpstr>
      <vt:lpstr>Garamond</vt:lpstr>
      <vt:lpstr>Mangal</vt:lpstr>
      <vt:lpstr>Optima</vt:lpstr>
      <vt:lpstr>Optima ExtraBlack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cherry</dc:creator>
  <cp:lastModifiedBy>trad</cp:lastModifiedBy>
  <cp:revision>289</cp:revision>
  <dcterms:created xsi:type="dcterms:W3CDTF">2016-12-17T14:42:51Z</dcterms:created>
  <dcterms:modified xsi:type="dcterms:W3CDTF">2017-05-08T17:52:06Z</dcterms:modified>
</cp:coreProperties>
</file>