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3"/>
  </p:notesMasterIdLst>
  <p:sldIdLst>
    <p:sldId id="444" r:id="rId2"/>
    <p:sldId id="388" r:id="rId3"/>
    <p:sldId id="416" r:id="rId4"/>
    <p:sldId id="417" r:id="rId5"/>
    <p:sldId id="421" r:id="rId6"/>
    <p:sldId id="422" r:id="rId7"/>
    <p:sldId id="423" r:id="rId8"/>
    <p:sldId id="424" r:id="rId9"/>
    <p:sldId id="427" r:id="rId10"/>
    <p:sldId id="428" r:id="rId11"/>
    <p:sldId id="429" r:id="rId12"/>
    <p:sldId id="430" r:id="rId13"/>
    <p:sldId id="431" r:id="rId14"/>
    <p:sldId id="441" r:id="rId15"/>
    <p:sldId id="437" r:id="rId16"/>
    <p:sldId id="438" r:id="rId17"/>
    <p:sldId id="439" r:id="rId18"/>
    <p:sldId id="443" r:id="rId19"/>
    <p:sldId id="433" r:id="rId20"/>
    <p:sldId id="440" r:id="rId21"/>
    <p:sldId id="445" r:id="rId22"/>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54AB"/>
    <a:srgbClr val="D8B3DC"/>
    <a:srgbClr val="CCFFFF"/>
    <a:srgbClr val="933B95"/>
    <a:srgbClr val="993300"/>
    <a:srgbClr val="990000"/>
    <a:srgbClr val="D6EAF6"/>
    <a:srgbClr val="CC0000"/>
    <a:srgbClr val="6600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7" autoAdjust="0"/>
    <p:restoredTop sz="91950" autoAdjust="0"/>
  </p:normalViewPr>
  <p:slideViewPr>
    <p:cSldViewPr>
      <p:cViewPr>
        <p:scale>
          <a:sx n="83" d="100"/>
          <a:sy n="83" d="100"/>
        </p:scale>
        <p:origin x="880" y="112"/>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EFAA07-90CC-0844-9D87-116DDFA1480C}" type="doc">
      <dgm:prSet loTypeId="urn:microsoft.com/office/officeart/2005/8/layout/hierarchy1" loCatId="" qsTypeId="urn:microsoft.com/office/officeart/2005/8/quickstyle/simple1" qsCatId="simple" csTypeId="urn:microsoft.com/office/officeart/2005/8/colors/accent3_2" csCatId="accent3" phldr="1"/>
      <dgm:spPr/>
      <dgm:t>
        <a:bodyPr/>
        <a:lstStyle/>
        <a:p>
          <a:endParaRPr lang="en-US"/>
        </a:p>
      </dgm:t>
    </dgm:pt>
    <dgm:pt modelId="{9E4C0D7D-742C-E54A-B082-45DA8DD816AD}">
      <dgm:prSet phldrT="[Text]"/>
      <dgm:spPr/>
      <dgm:t>
        <a:bodyPr/>
        <a:lstStyle/>
        <a:p>
          <a:r>
            <a:rPr lang="en-US" dirty="0"/>
            <a:t>Fluid</a:t>
          </a:r>
          <a:r>
            <a:rPr lang="en-US" baseline="0" dirty="0"/>
            <a:t> Compartments</a:t>
          </a:r>
          <a:endParaRPr lang="en-US" dirty="0"/>
        </a:p>
      </dgm:t>
    </dgm:pt>
    <dgm:pt modelId="{2F5F5597-AD62-F641-9F54-9107C30AE978}" type="parTrans" cxnId="{AE428A6C-5F4F-5F42-B1EC-B0690A4DD35E}">
      <dgm:prSet/>
      <dgm:spPr/>
      <dgm:t>
        <a:bodyPr/>
        <a:lstStyle/>
        <a:p>
          <a:endParaRPr lang="en-US"/>
        </a:p>
      </dgm:t>
    </dgm:pt>
    <dgm:pt modelId="{AECB04A8-920E-0E48-B003-1CFD963C497D}" type="sibTrans" cxnId="{AE428A6C-5F4F-5F42-B1EC-B0690A4DD35E}">
      <dgm:prSet/>
      <dgm:spPr/>
      <dgm:t>
        <a:bodyPr/>
        <a:lstStyle/>
        <a:p>
          <a:endParaRPr lang="en-US"/>
        </a:p>
      </dgm:t>
    </dgm:pt>
    <dgm:pt modelId="{FDE28961-CBD8-8F4E-B1A0-A36F9737547D}">
      <dgm:prSet phldrT="[Text]"/>
      <dgm:spPr/>
      <dgm:t>
        <a:bodyPr/>
        <a:lstStyle/>
        <a:p>
          <a:r>
            <a:rPr lang="en-US" dirty="0"/>
            <a:t>Extracellular fluid</a:t>
          </a:r>
        </a:p>
      </dgm:t>
    </dgm:pt>
    <dgm:pt modelId="{E040D1FE-CEBF-994C-9550-831764101CB8}" type="parTrans" cxnId="{AA211AE6-FF8C-5F48-9C62-252C8DC56A2B}">
      <dgm:prSet/>
      <dgm:spPr/>
      <dgm:t>
        <a:bodyPr/>
        <a:lstStyle/>
        <a:p>
          <a:endParaRPr lang="en-US"/>
        </a:p>
      </dgm:t>
    </dgm:pt>
    <dgm:pt modelId="{1A8F9062-99DC-A442-A893-7B68D6100E92}" type="sibTrans" cxnId="{AA211AE6-FF8C-5F48-9C62-252C8DC56A2B}">
      <dgm:prSet/>
      <dgm:spPr/>
      <dgm:t>
        <a:bodyPr/>
        <a:lstStyle/>
        <a:p>
          <a:endParaRPr lang="en-US"/>
        </a:p>
      </dgm:t>
    </dgm:pt>
    <dgm:pt modelId="{A90C16C6-C2EA-0144-862B-E912A611EAD7}">
      <dgm:prSet phldrT="[Text]"/>
      <dgm:spPr/>
      <dgm:t>
        <a:bodyPr/>
        <a:lstStyle/>
        <a:p>
          <a:r>
            <a:rPr lang="en-US" dirty="0"/>
            <a:t>Plasma</a:t>
          </a:r>
        </a:p>
      </dgm:t>
    </dgm:pt>
    <dgm:pt modelId="{E594D180-1BC9-5C4E-9E19-F5CB8149BBE7}" type="parTrans" cxnId="{BA1A4856-6067-A54A-9349-1525F6DD646F}">
      <dgm:prSet/>
      <dgm:spPr/>
      <dgm:t>
        <a:bodyPr/>
        <a:lstStyle/>
        <a:p>
          <a:endParaRPr lang="en-US"/>
        </a:p>
      </dgm:t>
    </dgm:pt>
    <dgm:pt modelId="{AE6AF989-319C-434B-AAA0-DF49A77EB5C0}" type="sibTrans" cxnId="{BA1A4856-6067-A54A-9349-1525F6DD646F}">
      <dgm:prSet/>
      <dgm:spPr/>
      <dgm:t>
        <a:bodyPr/>
        <a:lstStyle/>
        <a:p>
          <a:endParaRPr lang="en-US"/>
        </a:p>
      </dgm:t>
    </dgm:pt>
    <dgm:pt modelId="{8FB91722-86E2-BA47-A708-A83A4046E47E}">
      <dgm:prSet phldrT="[Text]"/>
      <dgm:spPr/>
      <dgm:t>
        <a:bodyPr/>
        <a:lstStyle/>
        <a:p>
          <a:r>
            <a:rPr lang="en-US" dirty="0"/>
            <a:t>Interstitial fluid</a:t>
          </a:r>
        </a:p>
      </dgm:t>
    </dgm:pt>
    <dgm:pt modelId="{1E71A28D-3618-5A4F-AC2E-FDE74BC73225}" type="parTrans" cxnId="{A35EBDD3-6A94-BE42-BDA3-2955BB2229B5}">
      <dgm:prSet/>
      <dgm:spPr/>
      <dgm:t>
        <a:bodyPr/>
        <a:lstStyle/>
        <a:p>
          <a:endParaRPr lang="en-US"/>
        </a:p>
      </dgm:t>
    </dgm:pt>
    <dgm:pt modelId="{3E046B15-B2A9-AC46-B0BB-21816B960DDF}" type="sibTrans" cxnId="{A35EBDD3-6A94-BE42-BDA3-2955BB2229B5}">
      <dgm:prSet/>
      <dgm:spPr/>
      <dgm:t>
        <a:bodyPr/>
        <a:lstStyle/>
        <a:p>
          <a:endParaRPr lang="en-US"/>
        </a:p>
      </dgm:t>
    </dgm:pt>
    <dgm:pt modelId="{49D64FC5-4832-F548-92AA-3508876C9850}">
      <dgm:prSet phldrT="[Text]"/>
      <dgm:spPr/>
      <dgm:t>
        <a:bodyPr/>
        <a:lstStyle/>
        <a:p>
          <a:r>
            <a:rPr lang="en-US" dirty="0"/>
            <a:t>Intracellular</a:t>
          </a:r>
          <a:r>
            <a:rPr lang="en-US" baseline="0" dirty="0"/>
            <a:t> Fluid</a:t>
          </a:r>
          <a:endParaRPr lang="en-US" dirty="0"/>
        </a:p>
      </dgm:t>
    </dgm:pt>
    <dgm:pt modelId="{E1C46D07-3485-7F43-A029-3D513E6B1D4E}" type="parTrans" cxnId="{0FC627B8-79E8-0C47-A6CF-C6183E0CF2D3}">
      <dgm:prSet/>
      <dgm:spPr/>
      <dgm:t>
        <a:bodyPr/>
        <a:lstStyle/>
        <a:p>
          <a:endParaRPr lang="en-US"/>
        </a:p>
      </dgm:t>
    </dgm:pt>
    <dgm:pt modelId="{994F2B0E-97C3-1F4C-8851-A5CD3755C73C}" type="sibTrans" cxnId="{0FC627B8-79E8-0C47-A6CF-C6183E0CF2D3}">
      <dgm:prSet/>
      <dgm:spPr/>
      <dgm:t>
        <a:bodyPr/>
        <a:lstStyle/>
        <a:p>
          <a:endParaRPr lang="en-US"/>
        </a:p>
      </dgm:t>
    </dgm:pt>
    <dgm:pt modelId="{AECE98C3-B446-4742-A6A5-E6408199C98D}">
      <dgm:prSet phldrT="[Text]"/>
      <dgm:spPr/>
      <dgm:t>
        <a:bodyPr/>
        <a:lstStyle/>
        <a:p>
          <a:r>
            <a:rPr lang="en-US" dirty="0" err="1"/>
            <a:t>Transcellular</a:t>
          </a:r>
          <a:r>
            <a:rPr lang="en-US" dirty="0"/>
            <a:t> fluid</a:t>
          </a:r>
        </a:p>
      </dgm:t>
    </dgm:pt>
    <dgm:pt modelId="{495FD0A4-FC45-AD41-A85F-5AFB57A97A47}" type="parTrans" cxnId="{5F8F98B7-E4C7-EB40-B3BD-6EEC7EBFEF0F}">
      <dgm:prSet/>
      <dgm:spPr/>
      <dgm:t>
        <a:bodyPr/>
        <a:lstStyle/>
        <a:p>
          <a:endParaRPr lang="en-US"/>
        </a:p>
      </dgm:t>
    </dgm:pt>
    <dgm:pt modelId="{4F20780E-DF86-3843-9026-443CE964F8C7}" type="sibTrans" cxnId="{5F8F98B7-E4C7-EB40-B3BD-6EEC7EBFEF0F}">
      <dgm:prSet/>
      <dgm:spPr/>
      <dgm:t>
        <a:bodyPr/>
        <a:lstStyle/>
        <a:p>
          <a:endParaRPr lang="en-US"/>
        </a:p>
      </dgm:t>
    </dgm:pt>
    <dgm:pt modelId="{D2F24F4F-2AC8-DD43-BC9C-4927667E4DDA}">
      <dgm:prSet/>
      <dgm:spPr/>
      <dgm:t>
        <a:bodyPr/>
        <a:lstStyle/>
        <a:p>
          <a:r>
            <a:rPr lang="en-US" dirty="0"/>
            <a:t>Pericardial "around heart"</a:t>
          </a:r>
        </a:p>
      </dgm:t>
    </dgm:pt>
    <dgm:pt modelId="{E3C67BDE-F286-8146-A85D-E0BB6A73437D}" type="parTrans" cxnId="{A818FE39-0C5D-0A4C-9217-972474C3641A}">
      <dgm:prSet/>
      <dgm:spPr/>
      <dgm:t>
        <a:bodyPr/>
        <a:lstStyle/>
        <a:p>
          <a:endParaRPr lang="en-US"/>
        </a:p>
      </dgm:t>
    </dgm:pt>
    <dgm:pt modelId="{DA6EA55E-64E1-AF4B-B0F2-EB25015F362F}" type="sibTrans" cxnId="{A818FE39-0C5D-0A4C-9217-972474C3641A}">
      <dgm:prSet/>
      <dgm:spPr/>
      <dgm:t>
        <a:bodyPr/>
        <a:lstStyle/>
        <a:p>
          <a:endParaRPr lang="en-US"/>
        </a:p>
      </dgm:t>
    </dgm:pt>
    <dgm:pt modelId="{123296F0-3181-124B-ABE7-E43697667CF3}">
      <dgm:prSet/>
      <dgm:spPr/>
      <dgm:t>
        <a:bodyPr/>
        <a:lstStyle/>
        <a:p>
          <a:r>
            <a:rPr lang="en-US" dirty="0"/>
            <a:t>Peritoneal "in abdominal cavity"</a:t>
          </a:r>
        </a:p>
      </dgm:t>
    </dgm:pt>
    <dgm:pt modelId="{F0113EBB-1BD1-B140-8D28-C62E2637F1DB}" type="parTrans" cxnId="{99A27381-5981-0248-8581-53C52C0F9FA1}">
      <dgm:prSet/>
      <dgm:spPr/>
      <dgm:t>
        <a:bodyPr/>
        <a:lstStyle/>
        <a:p>
          <a:endParaRPr lang="en-US"/>
        </a:p>
      </dgm:t>
    </dgm:pt>
    <dgm:pt modelId="{DD2D6C78-C1B8-BD4A-B198-6317FE997437}" type="sibTrans" cxnId="{99A27381-5981-0248-8581-53C52C0F9FA1}">
      <dgm:prSet/>
      <dgm:spPr/>
      <dgm:t>
        <a:bodyPr/>
        <a:lstStyle/>
        <a:p>
          <a:endParaRPr lang="en-US"/>
        </a:p>
      </dgm:t>
    </dgm:pt>
    <dgm:pt modelId="{9E1F9FE5-1B95-EF49-929F-BFE61A8A60A2}">
      <dgm:prSet/>
      <dgm:spPr/>
      <dgm:t>
        <a:bodyPr/>
        <a:lstStyle/>
        <a:p>
          <a:r>
            <a:rPr lang="en-US" dirty="0"/>
            <a:t>CSF "in brain"</a:t>
          </a:r>
        </a:p>
      </dgm:t>
    </dgm:pt>
    <dgm:pt modelId="{66FDD742-CA7C-FC48-9AC6-686F8C9B0648}" type="parTrans" cxnId="{B2BFAA08-C770-ED4E-BBF0-7441734372EB}">
      <dgm:prSet/>
      <dgm:spPr/>
      <dgm:t>
        <a:bodyPr/>
        <a:lstStyle/>
        <a:p>
          <a:endParaRPr lang="en-US"/>
        </a:p>
      </dgm:t>
    </dgm:pt>
    <dgm:pt modelId="{9A0FECCF-1CBF-BC45-95F8-27D43AA3DCB7}" type="sibTrans" cxnId="{B2BFAA08-C770-ED4E-BBF0-7441734372EB}">
      <dgm:prSet/>
      <dgm:spPr/>
      <dgm:t>
        <a:bodyPr/>
        <a:lstStyle/>
        <a:p>
          <a:endParaRPr lang="en-US"/>
        </a:p>
      </dgm:t>
    </dgm:pt>
    <dgm:pt modelId="{7986D665-D411-3D44-BE85-00ED8F1F42B1}">
      <dgm:prSet/>
      <dgm:spPr/>
      <dgm:t>
        <a:bodyPr/>
        <a:lstStyle/>
        <a:p>
          <a:r>
            <a:rPr lang="en-US" dirty="0"/>
            <a:t>Synovial "in joints"</a:t>
          </a:r>
        </a:p>
      </dgm:t>
    </dgm:pt>
    <dgm:pt modelId="{8A20A37F-B9D3-6A46-B7AC-605410116E0A}" type="parTrans" cxnId="{55F005E0-4853-0F46-A1F5-AC447C64D3CD}">
      <dgm:prSet/>
      <dgm:spPr/>
      <dgm:t>
        <a:bodyPr/>
        <a:lstStyle/>
        <a:p>
          <a:endParaRPr lang="en-US"/>
        </a:p>
      </dgm:t>
    </dgm:pt>
    <dgm:pt modelId="{AD0262ED-649D-434C-BACF-68CC74C2E4C7}" type="sibTrans" cxnId="{55F005E0-4853-0F46-A1F5-AC447C64D3CD}">
      <dgm:prSet/>
      <dgm:spPr/>
      <dgm:t>
        <a:bodyPr/>
        <a:lstStyle/>
        <a:p>
          <a:endParaRPr lang="en-US"/>
        </a:p>
      </dgm:t>
    </dgm:pt>
    <dgm:pt modelId="{AC46D50D-0590-A740-9A20-674DEDE56009}">
      <dgm:prSet/>
      <dgm:spPr/>
      <dgm:t>
        <a:bodyPr/>
        <a:lstStyle/>
        <a:p>
          <a:r>
            <a:rPr lang="en-US" dirty="0"/>
            <a:t>Digestive Secretions</a:t>
          </a:r>
        </a:p>
      </dgm:t>
    </dgm:pt>
    <dgm:pt modelId="{0F5E12F6-8220-2545-8011-5551559DAD4F}" type="parTrans" cxnId="{BBF3A284-2EA2-D745-9BB8-C37401273088}">
      <dgm:prSet/>
      <dgm:spPr/>
      <dgm:t>
        <a:bodyPr/>
        <a:lstStyle/>
        <a:p>
          <a:endParaRPr lang="en-US"/>
        </a:p>
      </dgm:t>
    </dgm:pt>
    <dgm:pt modelId="{CB19BF56-97B0-984D-AA65-F107A3A4B0E5}" type="sibTrans" cxnId="{BBF3A284-2EA2-D745-9BB8-C37401273088}">
      <dgm:prSet/>
      <dgm:spPr/>
      <dgm:t>
        <a:bodyPr/>
        <a:lstStyle/>
        <a:p>
          <a:endParaRPr lang="en-US"/>
        </a:p>
      </dgm:t>
    </dgm:pt>
    <dgm:pt modelId="{807AEE6A-9751-8B44-A051-EF3FA1E544FD}">
      <dgm:prSet/>
      <dgm:spPr/>
      <dgm:t>
        <a:bodyPr/>
        <a:lstStyle/>
        <a:p>
          <a:r>
            <a:rPr lang="en-US" dirty="0"/>
            <a:t>Pleural</a:t>
          </a:r>
        </a:p>
      </dgm:t>
    </dgm:pt>
    <dgm:pt modelId="{E5A3F94F-3911-DD43-9CFA-CE5284874294}" type="parTrans" cxnId="{4B916790-6967-D949-A1C7-5E5F9F87DA7D}">
      <dgm:prSet/>
      <dgm:spPr/>
      <dgm:t>
        <a:bodyPr/>
        <a:lstStyle/>
        <a:p>
          <a:endParaRPr lang="en-US"/>
        </a:p>
      </dgm:t>
    </dgm:pt>
    <dgm:pt modelId="{8CE46879-A74C-FC4D-AA47-6411CAF82211}" type="sibTrans" cxnId="{4B916790-6967-D949-A1C7-5E5F9F87DA7D}">
      <dgm:prSet/>
      <dgm:spPr/>
      <dgm:t>
        <a:bodyPr/>
        <a:lstStyle/>
        <a:p>
          <a:endParaRPr lang="en-US"/>
        </a:p>
      </dgm:t>
    </dgm:pt>
    <dgm:pt modelId="{555119D8-7D37-654B-966A-E2387ADC9655}" type="pres">
      <dgm:prSet presAssocID="{74EFAA07-90CC-0844-9D87-116DDFA1480C}" presName="hierChild1" presStyleCnt="0">
        <dgm:presLayoutVars>
          <dgm:chPref val="1"/>
          <dgm:dir/>
          <dgm:animOne val="branch"/>
          <dgm:animLvl val="lvl"/>
          <dgm:resizeHandles/>
        </dgm:presLayoutVars>
      </dgm:prSet>
      <dgm:spPr/>
      <dgm:t>
        <a:bodyPr/>
        <a:lstStyle/>
        <a:p>
          <a:endParaRPr lang="en-US"/>
        </a:p>
      </dgm:t>
    </dgm:pt>
    <dgm:pt modelId="{369F6FC4-BD84-3848-98BA-4183A734BE52}" type="pres">
      <dgm:prSet presAssocID="{9E4C0D7D-742C-E54A-B082-45DA8DD816AD}" presName="hierRoot1" presStyleCnt="0"/>
      <dgm:spPr/>
    </dgm:pt>
    <dgm:pt modelId="{A993C4B5-8460-1441-AC06-F46ED466F0DA}" type="pres">
      <dgm:prSet presAssocID="{9E4C0D7D-742C-E54A-B082-45DA8DD816AD}" presName="composite" presStyleCnt="0"/>
      <dgm:spPr/>
    </dgm:pt>
    <dgm:pt modelId="{45821742-BBB7-894C-B08B-44392AD2C690}" type="pres">
      <dgm:prSet presAssocID="{9E4C0D7D-742C-E54A-B082-45DA8DD816AD}" presName="background" presStyleLbl="node0" presStyleIdx="0" presStyleCnt="1"/>
      <dgm:spPr/>
    </dgm:pt>
    <dgm:pt modelId="{CC35F4DC-72EA-4846-AA9E-0B6C14BD2783}" type="pres">
      <dgm:prSet presAssocID="{9E4C0D7D-742C-E54A-B082-45DA8DD816AD}" presName="text" presStyleLbl="fgAcc0" presStyleIdx="0" presStyleCnt="1">
        <dgm:presLayoutVars>
          <dgm:chPref val="3"/>
        </dgm:presLayoutVars>
      </dgm:prSet>
      <dgm:spPr/>
      <dgm:t>
        <a:bodyPr/>
        <a:lstStyle/>
        <a:p>
          <a:endParaRPr lang="en-US"/>
        </a:p>
      </dgm:t>
    </dgm:pt>
    <dgm:pt modelId="{7E722E59-EC4A-A145-B7A3-CB606358F7A9}" type="pres">
      <dgm:prSet presAssocID="{9E4C0D7D-742C-E54A-B082-45DA8DD816AD}" presName="hierChild2" presStyleCnt="0"/>
      <dgm:spPr/>
    </dgm:pt>
    <dgm:pt modelId="{D8494D55-6422-564D-AF89-DB11C4E670EF}" type="pres">
      <dgm:prSet presAssocID="{E040D1FE-CEBF-994C-9550-831764101CB8}" presName="Name10" presStyleLbl="parChTrans1D2" presStyleIdx="0" presStyleCnt="2"/>
      <dgm:spPr/>
      <dgm:t>
        <a:bodyPr/>
        <a:lstStyle/>
        <a:p>
          <a:endParaRPr lang="en-US"/>
        </a:p>
      </dgm:t>
    </dgm:pt>
    <dgm:pt modelId="{294E7447-503B-6747-875C-04D34B4375F7}" type="pres">
      <dgm:prSet presAssocID="{FDE28961-CBD8-8F4E-B1A0-A36F9737547D}" presName="hierRoot2" presStyleCnt="0"/>
      <dgm:spPr/>
    </dgm:pt>
    <dgm:pt modelId="{78E24CD4-43EA-144F-9158-BCB870724625}" type="pres">
      <dgm:prSet presAssocID="{FDE28961-CBD8-8F4E-B1A0-A36F9737547D}" presName="composite2" presStyleCnt="0"/>
      <dgm:spPr/>
    </dgm:pt>
    <dgm:pt modelId="{CAFE81E7-AC89-AD4B-B6F5-D22E27EA3010}" type="pres">
      <dgm:prSet presAssocID="{FDE28961-CBD8-8F4E-B1A0-A36F9737547D}" presName="background2" presStyleLbl="node2" presStyleIdx="0" presStyleCnt="2"/>
      <dgm:spPr/>
    </dgm:pt>
    <dgm:pt modelId="{ADCF502D-0D68-144E-9653-791AF34C0526}" type="pres">
      <dgm:prSet presAssocID="{FDE28961-CBD8-8F4E-B1A0-A36F9737547D}" presName="text2" presStyleLbl="fgAcc2" presStyleIdx="0" presStyleCnt="2">
        <dgm:presLayoutVars>
          <dgm:chPref val="3"/>
        </dgm:presLayoutVars>
      </dgm:prSet>
      <dgm:spPr/>
      <dgm:t>
        <a:bodyPr/>
        <a:lstStyle/>
        <a:p>
          <a:endParaRPr lang="en-US"/>
        </a:p>
      </dgm:t>
    </dgm:pt>
    <dgm:pt modelId="{B852E50F-69DE-4149-8F7A-56817B72C5EA}" type="pres">
      <dgm:prSet presAssocID="{FDE28961-CBD8-8F4E-B1A0-A36F9737547D}" presName="hierChild3" presStyleCnt="0"/>
      <dgm:spPr/>
    </dgm:pt>
    <dgm:pt modelId="{E680BF67-B599-FB42-8781-E26B89A8BA0B}" type="pres">
      <dgm:prSet presAssocID="{E594D180-1BC9-5C4E-9E19-F5CB8149BBE7}" presName="Name17" presStyleLbl="parChTrans1D3" presStyleIdx="0" presStyleCnt="3"/>
      <dgm:spPr/>
      <dgm:t>
        <a:bodyPr/>
        <a:lstStyle/>
        <a:p>
          <a:endParaRPr lang="en-US"/>
        </a:p>
      </dgm:t>
    </dgm:pt>
    <dgm:pt modelId="{A78917D1-DCEF-2549-A8F8-9C801F881717}" type="pres">
      <dgm:prSet presAssocID="{A90C16C6-C2EA-0144-862B-E912A611EAD7}" presName="hierRoot3" presStyleCnt="0"/>
      <dgm:spPr/>
    </dgm:pt>
    <dgm:pt modelId="{DC3A5064-10B9-FA40-B958-B7CE859BA745}" type="pres">
      <dgm:prSet presAssocID="{A90C16C6-C2EA-0144-862B-E912A611EAD7}" presName="composite3" presStyleCnt="0"/>
      <dgm:spPr/>
    </dgm:pt>
    <dgm:pt modelId="{535BE7C5-7A87-2E4F-A1FA-39620166B180}" type="pres">
      <dgm:prSet presAssocID="{A90C16C6-C2EA-0144-862B-E912A611EAD7}" presName="background3" presStyleLbl="node3" presStyleIdx="0" presStyleCnt="3"/>
      <dgm:spPr/>
    </dgm:pt>
    <dgm:pt modelId="{A3E73C50-A2D3-3744-B9BD-0E9ECB0DB5F7}" type="pres">
      <dgm:prSet presAssocID="{A90C16C6-C2EA-0144-862B-E912A611EAD7}" presName="text3" presStyleLbl="fgAcc3" presStyleIdx="0" presStyleCnt="3">
        <dgm:presLayoutVars>
          <dgm:chPref val="3"/>
        </dgm:presLayoutVars>
      </dgm:prSet>
      <dgm:spPr/>
      <dgm:t>
        <a:bodyPr/>
        <a:lstStyle/>
        <a:p>
          <a:endParaRPr lang="en-US"/>
        </a:p>
      </dgm:t>
    </dgm:pt>
    <dgm:pt modelId="{0E5CEDA4-A568-2049-9466-19A5D3053A19}" type="pres">
      <dgm:prSet presAssocID="{A90C16C6-C2EA-0144-862B-E912A611EAD7}" presName="hierChild4" presStyleCnt="0"/>
      <dgm:spPr/>
    </dgm:pt>
    <dgm:pt modelId="{6F6AB419-0862-6C48-85FB-891F14EE3F2E}" type="pres">
      <dgm:prSet presAssocID="{1E71A28D-3618-5A4F-AC2E-FDE74BC73225}" presName="Name17" presStyleLbl="parChTrans1D3" presStyleIdx="1" presStyleCnt="3"/>
      <dgm:spPr/>
      <dgm:t>
        <a:bodyPr/>
        <a:lstStyle/>
        <a:p>
          <a:endParaRPr lang="en-US"/>
        </a:p>
      </dgm:t>
    </dgm:pt>
    <dgm:pt modelId="{EC0A1375-D4CE-6640-88C2-1BF2D2A6FF4C}" type="pres">
      <dgm:prSet presAssocID="{8FB91722-86E2-BA47-A708-A83A4046E47E}" presName="hierRoot3" presStyleCnt="0"/>
      <dgm:spPr/>
    </dgm:pt>
    <dgm:pt modelId="{0B702C58-633B-CA49-BA19-E24BB7C113D4}" type="pres">
      <dgm:prSet presAssocID="{8FB91722-86E2-BA47-A708-A83A4046E47E}" presName="composite3" presStyleCnt="0"/>
      <dgm:spPr/>
    </dgm:pt>
    <dgm:pt modelId="{DCAB85D0-1D1E-D649-A7AC-4EA3B0FA8062}" type="pres">
      <dgm:prSet presAssocID="{8FB91722-86E2-BA47-A708-A83A4046E47E}" presName="background3" presStyleLbl="node3" presStyleIdx="1" presStyleCnt="3"/>
      <dgm:spPr/>
    </dgm:pt>
    <dgm:pt modelId="{4503DFC6-7ADE-7B46-B209-65C1A56BD311}" type="pres">
      <dgm:prSet presAssocID="{8FB91722-86E2-BA47-A708-A83A4046E47E}" presName="text3" presStyleLbl="fgAcc3" presStyleIdx="1" presStyleCnt="3">
        <dgm:presLayoutVars>
          <dgm:chPref val="3"/>
        </dgm:presLayoutVars>
      </dgm:prSet>
      <dgm:spPr/>
      <dgm:t>
        <a:bodyPr/>
        <a:lstStyle/>
        <a:p>
          <a:endParaRPr lang="en-US"/>
        </a:p>
      </dgm:t>
    </dgm:pt>
    <dgm:pt modelId="{7E355298-10B5-EC44-B8DE-22886BF84CDE}" type="pres">
      <dgm:prSet presAssocID="{8FB91722-86E2-BA47-A708-A83A4046E47E}" presName="hierChild4" presStyleCnt="0"/>
      <dgm:spPr/>
    </dgm:pt>
    <dgm:pt modelId="{5F6237D3-E434-6E42-B8FE-48A88293B3F5}" type="pres">
      <dgm:prSet presAssocID="{495FD0A4-FC45-AD41-A85F-5AFB57A97A47}" presName="Name17" presStyleLbl="parChTrans1D3" presStyleIdx="2" presStyleCnt="3"/>
      <dgm:spPr/>
      <dgm:t>
        <a:bodyPr/>
        <a:lstStyle/>
        <a:p>
          <a:endParaRPr lang="en-US"/>
        </a:p>
      </dgm:t>
    </dgm:pt>
    <dgm:pt modelId="{E0E268A7-9BBC-E448-9A81-BFC43A6D2AA0}" type="pres">
      <dgm:prSet presAssocID="{AECE98C3-B446-4742-A6A5-E6408199C98D}" presName="hierRoot3" presStyleCnt="0"/>
      <dgm:spPr/>
    </dgm:pt>
    <dgm:pt modelId="{2FA995A6-B8FD-EA49-AC19-BA32F9CD9E61}" type="pres">
      <dgm:prSet presAssocID="{AECE98C3-B446-4742-A6A5-E6408199C98D}" presName="composite3" presStyleCnt="0"/>
      <dgm:spPr/>
    </dgm:pt>
    <dgm:pt modelId="{ECE451D4-8EB8-604F-A089-3786B577E295}" type="pres">
      <dgm:prSet presAssocID="{AECE98C3-B446-4742-A6A5-E6408199C98D}" presName="background3" presStyleLbl="node3" presStyleIdx="2" presStyleCnt="3"/>
      <dgm:spPr/>
    </dgm:pt>
    <dgm:pt modelId="{22C46445-0C01-8E4B-AF64-81B3E057C84B}" type="pres">
      <dgm:prSet presAssocID="{AECE98C3-B446-4742-A6A5-E6408199C98D}" presName="text3" presStyleLbl="fgAcc3" presStyleIdx="2" presStyleCnt="3">
        <dgm:presLayoutVars>
          <dgm:chPref val="3"/>
        </dgm:presLayoutVars>
      </dgm:prSet>
      <dgm:spPr/>
      <dgm:t>
        <a:bodyPr/>
        <a:lstStyle/>
        <a:p>
          <a:endParaRPr lang="en-US"/>
        </a:p>
      </dgm:t>
    </dgm:pt>
    <dgm:pt modelId="{81BD57EF-C41E-B54B-820D-77C906F48CF6}" type="pres">
      <dgm:prSet presAssocID="{AECE98C3-B446-4742-A6A5-E6408199C98D}" presName="hierChild4" presStyleCnt="0"/>
      <dgm:spPr/>
    </dgm:pt>
    <dgm:pt modelId="{AFC1FAC0-5184-F64F-8A52-62BC73540447}" type="pres">
      <dgm:prSet presAssocID="{E3C67BDE-F286-8146-A85D-E0BB6A73437D}" presName="Name23" presStyleLbl="parChTrans1D4" presStyleIdx="0" presStyleCnt="6"/>
      <dgm:spPr/>
      <dgm:t>
        <a:bodyPr/>
        <a:lstStyle/>
        <a:p>
          <a:endParaRPr lang="en-US"/>
        </a:p>
      </dgm:t>
    </dgm:pt>
    <dgm:pt modelId="{B917A507-4D3F-6A42-96E0-5C0C4EEEDF1D}" type="pres">
      <dgm:prSet presAssocID="{D2F24F4F-2AC8-DD43-BC9C-4927667E4DDA}" presName="hierRoot4" presStyleCnt="0"/>
      <dgm:spPr/>
    </dgm:pt>
    <dgm:pt modelId="{829E53FE-B82D-524A-B77C-21D4E69A5852}" type="pres">
      <dgm:prSet presAssocID="{D2F24F4F-2AC8-DD43-BC9C-4927667E4DDA}" presName="composite4" presStyleCnt="0"/>
      <dgm:spPr/>
    </dgm:pt>
    <dgm:pt modelId="{6935AC40-ED5A-A646-98AC-F474A63C7BAC}" type="pres">
      <dgm:prSet presAssocID="{D2F24F4F-2AC8-DD43-BC9C-4927667E4DDA}" presName="background4" presStyleLbl="node4" presStyleIdx="0" presStyleCnt="6"/>
      <dgm:spPr/>
    </dgm:pt>
    <dgm:pt modelId="{5421DC47-6B04-3F45-ABAC-47EF33FCF03B}" type="pres">
      <dgm:prSet presAssocID="{D2F24F4F-2AC8-DD43-BC9C-4927667E4DDA}" presName="text4" presStyleLbl="fgAcc4" presStyleIdx="0" presStyleCnt="6">
        <dgm:presLayoutVars>
          <dgm:chPref val="3"/>
        </dgm:presLayoutVars>
      </dgm:prSet>
      <dgm:spPr/>
      <dgm:t>
        <a:bodyPr/>
        <a:lstStyle/>
        <a:p>
          <a:endParaRPr lang="en-US"/>
        </a:p>
      </dgm:t>
    </dgm:pt>
    <dgm:pt modelId="{22C3FDAB-FA20-AB4D-9207-933F630FB391}" type="pres">
      <dgm:prSet presAssocID="{D2F24F4F-2AC8-DD43-BC9C-4927667E4DDA}" presName="hierChild5" presStyleCnt="0"/>
      <dgm:spPr/>
    </dgm:pt>
    <dgm:pt modelId="{C79E6646-280F-ED41-8F88-63DA7BBC5009}" type="pres">
      <dgm:prSet presAssocID="{F0113EBB-1BD1-B140-8D28-C62E2637F1DB}" presName="Name23" presStyleLbl="parChTrans1D4" presStyleIdx="1" presStyleCnt="6"/>
      <dgm:spPr/>
      <dgm:t>
        <a:bodyPr/>
        <a:lstStyle/>
        <a:p>
          <a:endParaRPr lang="en-US"/>
        </a:p>
      </dgm:t>
    </dgm:pt>
    <dgm:pt modelId="{13979C69-9061-BF47-A8A8-2A0DF39EF38A}" type="pres">
      <dgm:prSet presAssocID="{123296F0-3181-124B-ABE7-E43697667CF3}" presName="hierRoot4" presStyleCnt="0"/>
      <dgm:spPr/>
    </dgm:pt>
    <dgm:pt modelId="{06308E58-9C5C-E944-AACD-1ED07D65ECDA}" type="pres">
      <dgm:prSet presAssocID="{123296F0-3181-124B-ABE7-E43697667CF3}" presName="composite4" presStyleCnt="0"/>
      <dgm:spPr/>
    </dgm:pt>
    <dgm:pt modelId="{80927C6B-B2C1-7248-96AD-D36B03993CE8}" type="pres">
      <dgm:prSet presAssocID="{123296F0-3181-124B-ABE7-E43697667CF3}" presName="background4" presStyleLbl="node4" presStyleIdx="1" presStyleCnt="6"/>
      <dgm:spPr/>
    </dgm:pt>
    <dgm:pt modelId="{9F472CE7-6A09-D04F-810F-1677C72CAFBC}" type="pres">
      <dgm:prSet presAssocID="{123296F0-3181-124B-ABE7-E43697667CF3}" presName="text4" presStyleLbl="fgAcc4" presStyleIdx="1" presStyleCnt="6">
        <dgm:presLayoutVars>
          <dgm:chPref val="3"/>
        </dgm:presLayoutVars>
      </dgm:prSet>
      <dgm:spPr/>
      <dgm:t>
        <a:bodyPr/>
        <a:lstStyle/>
        <a:p>
          <a:endParaRPr lang="en-US"/>
        </a:p>
      </dgm:t>
    </dgm:pt>
    <dgm:pt modelId="{AE7F0305-7CC9-0748-BB98-DDD0F657E068}" type="pres">
      <dgm:prSet presAssocID="{123296F0-3181-124B-ABE7-E43697667CF3}" presName="hierChild5" presStyleCnt="0"/>
      <dgm:spPr/>
    </dgm:pt>
    <dgm:pt modelId="{A420147A-C877-EF48-A77C-21353D5D3F60}" type="pres">
      <dgm:prSet presAssocID="{66FDD742-CA7C-FC48-9AC6-686F8C9B0648}" presName="Name23" presStyleLbl="parChTrans1D4" presStyleIdx="2" presStyleCnt="6"/>
      <dgm:spPr/>
      <dgm:t>
        <a:bodyPr/>
        <a:lstStyle/>
        <a:p>
          <a:endParaRPr lang="en-US"/>
        </a:p>
      </dgm:t>
    </dgm:pt>
    <dgm:pt modelId="{E522499C-19B4-8C44-B177-28C69A75650B}" type="pres">
      <dgm:prSet presAssocID="{9E1F9FE5-1B95-EF49-929F-BFE61A8A60A2}" presName="hierRoot4" presStyleCnt="0"/>
      <dgm:spPr/>
    </dgm:pt>
    <dgm:pt modelId="{2D0A2BC8-74DC-B749-AE0D-55A95AD6C385}" type="pres">
      <dgm:prSet presAssocID="{9E1F9FE5-1B95-EF49-929F-BFE61A8A60A2}" presName="composite4" presStyleCnt="0"/>
      <dgm:spPr/>
    </dgm:pt>
    <dgm:pt modelId="{AA6F58A3-1535-7846-B9C4-0EB69FC7BC94}" type="pres">
      <dgm:prSet presAssocID="{9E1F9FE5-1B95-EF49-929F-BFE61A8A60A2}" presName="background4" presStyleLbl="node4" presStyleIdx="2" presStyleCnt="6"/>
      <dgm:spPr/>
    </dgm:pt>
    <dgm:pt modelId="{A63551E1-C44F-5C46-82F3-75E6134645DD}" type="pres">
      <dgm:prSet presAssocID="{9E1F9FE5-1B95-EF49-929F-BFE61A8A60A2}" presName="text4" presStyleLbl="fgAcc4" presStyleIdx="2" presStyleCnt="6">
        <dgm:presLayoutVars>
          <dgm:chPref val="3"/>
        </dgm:presLayoutVars>
      </dgm:prSet>
      <dgm:spPr/>
      <dgm:t>
        <a:bodyPr/>
        <a:lstStyle/>
        <a:p>
          <a:endParaRPr lang="en-US"/>
        </a:p>
      </dgm:t>
    </dgm:pt>
    <dgm:pt modelId="{F4581180-27FF-F149-9E7D-FBE5D3F3CD4D}" type="pres">
      <dgm:prSet presAssocID="{9E1F9FE5-1B95-EF49-929F-BFE61A8A60A2}" presName="hierChild5" presStyleCnt="0"/>
      <dgm:spPr/>
    </dgm:pt>
    <dgm:pt modelId="{EDFC23C3-9B37-B241-84D2-0C5C460D4ACF}" type="pres">
      <dgm:prSet presAssocID="{8A20A37F-B9D3-6A46-B7AC-605410116E0A}" presName="Name23" presStyleLbl="parChTrans1D4" presStyleIdx="3" presStyleCnt="6"/>
      <dgm:spPr/>
      <dgm:t>
        <a:bodyPr/>
        <a:lstStyle/>
        <a:p>
          <a:endParaRPr lang="en-US"/>
        </a:p>
      </dgm:t>
    </dgm:pt>
    <dgm:pt modelId="{45F92AFB-A0FE-B642-9E10-F73F2ED45AAF}" type="pres">
      <dgm:prSet presAssocID="{7986D665-D411-3D44-BE85-00ED8F1F42B1}" presName="hierRoot4" presStyleCnt="0"/>
      <dgm:spPr/>
    </dgm:pt>
    <dgm:pt modelId="{CC5B28BA-9E54-1940-AFC0-3AEF8DEDD2A0}" type="pres">
      <dgm:prSet presAssocID="{7986D665-D411-3D44-BE85-00ED8F1F42B1}" presName="composite4" presStyleCnt="0"/>
      <dgm:spPr/>
    </dgm:pt>
    <dgm:pt modelId="{6EC82007-1208-1443-82DE-D26C647A421C}" type="pres">
      <dgm:prSet presAssocID="{7986D665-D411-3D44-BE85-00ED8F1F42B1}" presName="background4" presStyleLbl="node4" presStyleIdx="3" presStyleCnt="6"/>
      <dgm:spPr/>
    </dgm:pt>
    <dgm:pt modelId="{A42EAC2F-337A-4F48-8BF8-3BD5F537E283}" type="pres">
      <dgm:prSet presAssocID="{7986D665-D411-3D44-BE85-00ED8F1F42B1}" presName="text4" presStyleLbl="fgAcc4" presStyleIdx="3" presStyleCnt="6">
        <dgm:presLayoutVars>
          <dgm:chPref val="3"/>
        </dgm:presLayoutVars>
      </dgm:prSet>
      <dgm:spPr/>
      <dgm:t>
        <a:bodyPr/>
        <a:lstStyle/>
        <a:p>
          <a:endParaRPr lang="en-US"/>
        </a:p>
      </dgm:t>
    </dgm:pt>
    <dgm:pt modelId="{0B92103A-2888-3F46-9E6F-3494DBEB26D9}" type="pres">
      <dgm:prSet presAssocID="{7986D665-D411-3D44-BE85-00ED8F1F42B1}" presName="hierChild5" presStyleCnt="0"/>
      <dgm:spPr/>
    </dgm:pt>
    <dgm:pt modelId="{3F6B7DBD-5D29-C146-A31E-CE1B5880E17A}" type="pres">
      <dgm:prSet presAssocID="{0F5E12F6-8220-2545-8011-5551559DAD4F}" presName="Name23" presStyleLbl="parChTrans1D4" presStyleIdx="4" presStyleCnt="6"/>
      <dgm:spPr/>
      <dgm:t>
        <a:bodyPr/>
        <a:lstStyle/>
        <a:p>
          <a:endParaRPr lang="en-US"/>
        </a:p>
      </dgm:t>
    </dgm:pt>
    <dgm:pt modelId="{A80BE144-6896-EC4E-AAFF-44D766221AAB}" type="pres">
      <dgm:prSet presAssocID="{AC46D50D-0590-A740-9A20-674DEDE56009}" presName="hierRoot4" presStyleCnt="0"/>
      <dgm:spPr/>
    </dgm:pt>
    <dgm:pt modelId="{47A9C068-F3CD-884B-94A4-D095E0AF2D0D}" type="pres">
      <dgm:prSet presAssocID="{AC46D50D-0590-A740-9A20-674DEDE56009}" presName="composite4" presStyleCnt="0"/>
      <dgm:spPr/>
    </dgm:pt>
    <dgm:pt modelId="{AA475CDE-BE87-CB4D-8BEB-42BA2EF557B7}" type="pres">
      <dgm:prSet presAssocID="{AC46D50D-0590-A740-9A20-674DEDE56009}" presName="background4" presStyleLbl="node4" presStyleIdx="4" presStyleCnt="6"/>
      <dgm:spPr/>
    </dgm:pt>
    <dgm:pt modelId="{3E7B23C0-1C32-7143-BB35-62F69C06D6C3}" type="pres">
      <dgm:prSet presAssocID="{AC46D50D-0590-A740-9A20-674DEDE56009}" presName="text4" presStyleLbl="fgAcc4" presStyleIdx="4" presStyleCnt="6">
        <dgm:presLayoutVars>
          <dgm:chPref val="3"/>
        </dgm:presLayoutVars>
      </dgm:prSet>
      <dgm:spPr/>
      <dgm:t>
        <a:bodyPr/>
        <a:lstStyle/>
        <a:p>
          <a:endParaRPr lang="en-US"/>
        </a:p>
      </dgm:t>
    </dgm:pt>
    <dgm:pt modelId="{19EE14B7-9FF2-FB43-8945-E847DDDD15E0}" type="pres">
      <dgm:prSet presAssocID="{AC46D50D-0590-A740-9A20-674DEDE56009}" presName="hierChild5" presStyleCnt="0"/>
      <dgm:spPr/>
    </dgm:pt>
    <dgm:pt modelId="{E8F77E3F-5D22-AB47-B4A7-D27ED110441E}" type="pres">
      <dgm:prSet presAssocID="{E5A3F94F-3911-DD43-9CFA-CE5284874294}" presName="Name23" presStyleLbl="parChTrans1D4" presStyleIdx="5" presStyleCnt="6"/>
      <dgm:spPr/>
      <dgm:t>
        <a:bodyPr/>
        <a:lstStyle/>
        <a:p>
          <a:endParaRPr lang="en-US"/>
        </a:p>
      </dgm:t>
    </dgm:pt>
    <dgm:pt modelId="{178B7510-6556-BB4C-95CF-00F874A1E7A1}" type="pres">
      <dgm:prSet presAssocID="{807AEE6A-9751-8B44-A051-EF3FA1E544FD}" presName="hierRoot4" presStyleCnt="0"/>
      <dgm:spPr/>
    </dgm:pt>
    <dgm:pt modelId="{0BBD9C6C-DE93-874C-9A59-F00ECE5E36BB}" type="pres">
      <dgm:prSet presAssocID="{807AEE6A-9751-8B44-A051-EF3FA1E544FD}" presName="composite4" presStyleCnt="0"/>
      <dgm:spPr/>
    </dgm:pt>
    <dgm:pt modelId="{F3695E38-CB2E-E949-8248-2D61A76FAB97}" type="pres">
      <dgm:prSet presAssocID="{807AEE6A-9751-8B44-A051-EF3FA1E544FD}" presName="background4" presStyleLbl="node4" presStyleIdx="5" presStyleCnt="6"/>
      <dgm:spPr/>
    </dgm:pt>
    <dgm:pt modelId="{98B07B38-1133-704B-B3F2-74DA962144AB}" type="pres">
      <dgm:prSet presAssocID="{807AEE6A-9751-8B44-A051-EF3FA1E544FD}" presName="text4" presStyleLbl="fgAcc4" presStyleIdx="5" presStyleCnt="6">
        <dgm:presLayoutVars>
          <dgm:chPref val="3"/>
        </dgm:presLayoutVars>
      </dgm:prSet>
      <dgm:spPr/>
      <dgm:t>
        <a:bodyPr/>
        <a:lstStyle/>
        <a:p>
          <a:endParaRPr lang="en-US"/>
        </a:p>
      </dgm:t>
    </dgm:pt>
    <dgm:pt modelId="{B73FFEAB-A870-BA46-9C9D-55C7D509B4A9}" type="pres">
      <dgm:prSet presAssocID="{807AEE6A-9751-8B44-A051-EF3FA1E544FD}" presName="hierChild5" presStyleCnt="0"/>
      <dgm:spPr/>
    </dgm:pt>
    <dgm:pt modelId="{7C3FF092-72DA-9145-B8CD-38D807B43896}" type="pres">
      <dgm:prSet presAssocID="{E1C46D07-3485-7F43-A029-3D513E6B1D4E}" presName="Name10" presStyleLbl="parChTrans1D2" presStyleIdx="1" presStyleCnt="2"/>
      <dgm:spPr/>
      <dgm:t>
        <a:bodyPr/>
        <a:lstStyle/>
        <a:p>
          <a:endParaRPr lang="en-US"/>
        </a:p>
      </dgm:t>
    </dgm:pt>
    <dgm:pt modelId="{331D51E7-4014-DA4F-B702-92F25190776D}" type="pres">
      <dgm:prSet presAssocID="{49D64FC5-4832-F548-92AA-3508876C9850}" presName="hierRoot2" presStyleCnt="0"/>
      <dgm:spPr/>
    </dgm:pt>
    <dgm:pt modelId="{C2A57D11-E1C6-914E-B03C-99D48B895C38}" type="pres">
      <dgm:prSet presAssocID="{49D64FC5-4832-F548-92AA-3508876C9850}" presName="composite2" presStyleCnt="0"/>
      <dgm:spPr/>
    </dgm:pt>
    <dgm:pt modelId="{DBEA8386-3D1D-6D4A-8F03-6FB7227D13B3}" type="pres">
      <dgm:prSet presAssocID="{49D64FC5-4832-F548-92AA-3508876C9850}" presName="background2" presStyleLbl="node2" presStyleIdx="1" presStyleCnt="2"/>
      <dgm:spPr/>
    </dgm:pt>
    <dgm:pt modelId="{08D096E1-BA72-F24C-9D34-44B9A9091528}" type="pres">
      <dgm:prSet presAssocID="{49D64FC5-4832-F548-92AA-3508876C9850}" presName="text2" presStyleLbl="fgAcc2" presStyleIdx="1" presStyleCnt="2">
        <dgm:presLayoutVars>
          <dgm:chPref val="3"/>
        </dgm:presLayoutVars>
      </dgm:prSet>
      <dgm:spPr/>
      <dgm:t>
        <a:bodyPr/>
        <a:lstStyle/>
        <a:p>
          <a:endParaRPr lang="en-US"/>
        </a:p>
      </dgm:t>
    </dgm:pt>
    <dgm:pt modelId="{45C0032D-A0EA-304E-A9FF-0C7DD0DE1B3E}" type="pres">
      <dgm:prSet presAssocID="{49D64FC5-4832-F548-92AA-3508876C9850}" presName="hierChild3" presStyleCnt="0"/>
      <dgm:spPr/>
    </dgm:pt>
  </dgm:ptLst>
  <dgm:cxnLst>
    <dgm:cxn modelId="{2DFE40F0-483F-154C-8DD5-35BF26099B91}" type="presOf" srcId="{E594D180-1BC9-5C4E-9E19-F5CB8149BBE7}" destId="{E680BF67-B599-FB42-8781-E26B89A8BA0B}" srcOrd="0" destOrd="0" presId="urn:microsoft.com/office/officeart/2005/8/layout/hierarchy1"/>
    <dgm:cxn modelId="{8C62BFC1-3DDA-9F4A-8D31-9FC5B8B6A483}" type="presOf" srcId="{FDE28961-CBD8-8F4E-B1A0-A36F9737547D}" destId="{ADCF502D-0D68-144E-9653-791AF34C0526}" srcOrd="0" destOrd="0" presId="urn:microsoft.com/office/officeart/2005/8/layout/hierarchy1"/>
    <dgm:cxn modelId="{94EDDA53-60BF-CC4E-B0B8-78DBE7323F65}" type="presOf" srcId="{123296F0-3181-124B-ABE7-E43697667CF3}" destId="{9F472CE7-6A09-D04F-810F-1677C72CAFBC}" srcOrd="0" destOrd="0" presId="urn:microsoft.com/office/officeart/2005/8/layout/hierarchy1"/>
    <dgm:cxn modelId="{9751D3D0-4EDF-D04A-B9D7-CF93FD401588}" type="presOf" srcId="{E1C46D07-3485-7F43-A029-3D513E6B1D4E}" destId="{7C3FF092-72DA-9145-B8CD-38D807B43896}" srcOrd="0" destOrd="0" presId="urn:microsoft.com/office/officeart/2005/8/layout/hierarchy1"/>
    <dgm:cxn modelId="{0AFDA361-6DBF-2948-84F2-6FD2A576ED42}" type="presOf" srcId="{AC46D50D-0590-A740-9A20-674DEDE56009}" destId="{3E7B23C0-1C32-7143-BB35-62F69C06D6C3}" srcOrd="0" destOrd="0" presId="urn:microsoft.com/office/officeart/2005/8/layout/hierarchy1"/>
    <dgm:cxn modelId="{1236EFC9-46B5-A047-B3A0-053770707B76}" type="presOf" srcId="{9E4C0D7D-742C-E54A-B082-45DA8DD816AD}" destId="{CC35F4DC-72EA-4846-AA9E-0B6C14BD2783}" srcOrd="0" destOrd="0" presId="urn:microsoft.com/office/officeart/2005/8/layout/hierarchy1"/>
    <dgm:cxn modelId="{9674ED31-369D-8242-8979-6B06FCF7873C}" type="presOf" srcId="{E5A3F94F-3911-DD43-9CFA-CE5284874294}" destId="{E8F77E3F-5D22-AB47-B4A7-D27ED110441E}" srcOrd="0" destOrd="0" presId="urn:microsoft.com/office/officeart/2005/8/layout/hierarchy1"/>
    <dgm:cxn modelId="{9063DB42-58C1-1C48-B2A6-E9EDDAE97111}" type="presOf" srcId="{66FDD742-CA7C-FC48-9AC6-686F8C9B0648}" destId="{A420147A-C877-EF48-A77C-21353D5D3F60}" srcOrd="0" destOrd="0" presId="urn:microsoft.com/office/officeart/2005/8/layout/hierarchy1"/>
    <dgm:cxn modelId="{A643F100-16F3-5149-AA84-694161DE8671}" type="presOf" srcId="{495FD0A4-FC45-AD41-A85F-5AFB57A97A47}" destId="{5F6237D3-E434-6E42-B8FE-48A88293B3F5}" srcOrd="0" destOrd="0" presId="urn:microsoft.com/office/officeart/2005/8/layout/hierarchy1"/>
    <dgm:cxn modelId="{B2BFAA08-C770-ED4E-BBF0-7441734372EB}" srcId="{AECE98C3-B446-4742-A6A5-E6408199C98D}" destId="{9E1F9FE5-1B95-EF49-929F-BFE61A8A60A2}" srcOrd="2" destOrd="0" parTransId="{66FDD742-CA7C-FC48-9AC6-686F8C9B0648}" sibTransId="{9A0FECCF-1CBF-BC45-95F8-27D43AA3DCB7}"/>
    <dgm:cxn modelId="{55F005E0-4853-0F46-A1F5-AC447C64D3CD}" srcId="{AECE98C3-B446-4742-A6A5-E6408199C98D}" destId="{7986D665-D411-3D44-BE85-00ED8F1F42B1}" srcOrd="3" destOrd="0" parTransId="{8A20A37F-B9D3-6A46-B7AC-605410116E0A}" sibTransId="{AD0262ED-649D-434C-BACF-68CC74C2E4C7}"/>
    <dgm:cxn modelId="{95EC1FDC-5611-6B42-83F3-9A5D1F460FF8}" type="presOf" srcId="{7986D665-D411-3D44-BE85-00ED8F1F42B1}" destId="{A42EAC2F-337A-4F48-8BF8-3BD5F537E283}" srcOrd="0" destOrd="0" presId="urn:microsoft.com/office/officeart/2005/8/layout/hierarchy1"/>
    <dgm:cxn modelId="{F0FA45C5-CD90-BC4A-8E8A-5D54AC5AADB2}" type="presOf" srcId="{1E71A28D-3618-5A4F-AC2E-FDE74BC73225}" destId="{6F6AB419-0862-6C48-85FB-891F14EE3F2E}" srcOrd="0" destOrd="0" presId="urn:microsoft.com/office/officeart/2005/8/layout/hierarchy1"/>
    <dgm:cxn modelId="{148622B2-F7BE-8C49-BE50-04DD7BDD21A8}" type="presOf" srcId="{F0113EBB-1BD1-B140-8D28-C62E2637F1DB}" destId="{C79E6646-280F-ED41-8F88-63DA7BBC5009}" srcOrd="0" destOrd="0" presId="urn:microsoft.com/office/officeart/2005/8/layout/hierarchy1"/>
    <dgm:cxn modelId="{AA211AE6-FF8C-5F48-9C62-252C8DC56A2B}" srcId="{9E4C0D7D-742C-E54A-B082-45DA8DD816AD}" destId="{FDE28961-CBD8-8F4E-B1A0-A36F9737547D}" srcOrd="0" destOrd="0" parTransId="{E040D1FE-CEBF-994C-9550-831764101CB8}" sibTransId="{1A8F9062-99DC-A442-A893-7B68D6100E92}"/>
    <dgm:cxn modelId="{225A2F35-E116-B048-83A3-0A9270F36A30}" type="presOf" srcId="{8FB91722-86E2-BA47-A708-A83A4046E47E}" destId="{4503DFC6-7ADE-7B46-B209-65C1A56BD311}" srcOrd="0" destOrd="0" presId="urn:microsoft.com/office/officeart/2005/8/layout/hierarchy1"/>
    <dgm:cxn modelId="{AE428A6C-5F4F-5F42-B1EC-B0690A4DD35E}" srcId="{74EFAA07-90CC-0844-9D87-116DDFA1480C}" destId="{9E4C0D7D-742C-E54A-B082-45DA8DD816AD}" srcOrd="0" destOrd="0" parTransId="{2F5F5597-AD62-F641-9F54-9107C30AE978}" sibTransId="{AECB04A8-920E-0E48-B003-1CFD963C497D}"/>
    <dgm:cxn modelId="{015360CF-1B10-514A-A8CF-E5DE36A76DFE}" type="presOf" srcId="{0F5E12F6-8220-2545-8011-5551559DAD4F}" destId="{3F6B7DBD-5D29-C146-A31E-CE1B5880E17A}" srcOrd="0" destOrd="0" presId="urn:microsoft.com/office/officeart/2005/8/layout/hierarchy1"/>
    <dgm:cxn modelId="{7D94ADE6-43FE-CA44-8555-7C8C3F662592}" type="presOf" srcId="{8A20A37F-B9D3-6A46-B7AC-605410116E0A}" destId="{EDFC23C3-9B37-B241-84D2-0C5C460D4ACF}" srcOrd="0" destOrd="0" presId="urn:microsoft.com/office/officeart/2005/8/layout/hierarchy1"/>
    <dgm:cxn modelId="{2D331BF3-9086-5C4A-9AD1-196397C9B896}" type="presOf" srcId="{9E1F9FE5-1B95-EF49-929F-BFE61A8A60A2}" destId="{A63551E1-C44F-5C46-82F3-75E6134645DD}" srcOrd="0" destOrd="0" presId="urn:microsoft.com/office/officeart/2005/8/layout/hierarchy1"/>
    <dgm:cxn modelId="{D4280F81-AE6E-1B4C-A402-F25C6FE7F2AC}" type="presOf" srcId="{E3C67BDE-F286-8146-A85D-E0BB6A73437D}" destId="{AFC1FAC0-5184-F64F-8A52-62BC73540447}" srcOrd="0" destOrd="0" presId="urn:microsoft.com/office/officeart/2005/8/layout/hierarchy1"/>
    <dgm:cxn modelId="{BA1A4856-6067-A54A-9349-1525F6DD646F}" srcId="{FDE28961-CBD8-8F4E-B1A0-A36F9737547D}" destId="{A90C16C6-C2EA-0144-862B-E912A611EAD7}" srcOrd="0" destOrd="0" parTransId="{E594D180-1BC9-5C4E-9E19-F5CB8149BBE7}" sibTransId="{AE6AF989-319C-434B-AAA0-DF49A77EB5C0}"/>
    <dgm:cxn modelId="{0F94ACC4-73F5-F74E-ACFD-D7DDC11124D9}" type="presOf" srcId="{A90C16C6-C2EA-0144-862B-E912A611EAD7}" destId="{A3E73C50-A2D3-3744-B9BD-0E9ECB0DB5F7}" srcOrd="0" destOrd="0" presId="urn:microsoft.com/office/officeart/2005/8/layout/hierarchy1"/>
    <dgm:cxn modelId="{5294BB6A-91E9-334C-ACC7-EF3754E4A9F6}" type="presOf" srcId="{D2F24F4F-2AC8-DD43-BC9C-4927667E4DDA}" destId="{5421DC47-6B04-3F45-ABAC-47EF33FCF03B}" srcOrd="0" destOrd="0" presId="urn:microsoft.com/office/officeart/2005/8/layout/hierarchy1"/>
    <dgm:cxn modelId="{99A27381-5981-0248-8581-53C52C0F9FA1}" srcId="{AECE98C3-B446-4742-A6A5-E6408199C98D}" destId="{123296F0-3181-124B-ABE7-E43697667CF3}" srcOrd="1" destOrd="0" parTransId="{F0113EBB-1BD1-B140-8D28-C62E2637F1DB}" sibTransId="{DD2D6C78-C1B8-BD4A-B198-6317FE997437}"/>
    <dgm:cxn modelId="{A35EBDD3-6A94-BE42-BDA3-2955BB2229B5}" srcId="{FDE28961-CBD8-8F4E-B1A0-A36F9737547D}" destId="{8FB91722-86E2-BA47-A708-A83A4046E47E}" srcOrd="1" destOrd="0" parTransId="{1E71A28D-3618-5A4F-AC2E-FDE74BC73225}" sibTransId="{3E046B15-B2A9-AC46-B0BB-21816B960DDF}"/>
    <dgm:cxn modelId="{D6C902A6-0178-7A4B-A172-F4C0D7705982}" type="presOf" srcId="{E040D1FE-CEBF-994C-9550-831764101CB8}" destId="{D8494D55-6422-564D-AF89-DB11C4E670EF}" srcOrd="0" destOrd="0" presId="urn:microsoft.com/office/officeart/2005/8/layout/hierarchy1"/>
    <dgm:cxn modelId="{4B916790-6967-D949-A1C7-5E5F9F87DA7D}" srcId="{AECE98C3-B446-4742-A6A5-E6408199C98D}" destId="{807AEE6A-9751-8B44-A051-EF3FA1E544FD}" srcOrd="5" destOrd="0" parTransId="{E5A3F94F-3911-DD43-9CFA-CE5284874294}" sibTransId="{8CE46879-A74C-FC4D-AA47-6411CAF82211}"/>
    <dgm:cxn modelId="{BBF3A284-2EA2-D745-9BB8-C37401273088}" srcId="{AECE98C3-B446-4742-A6A5-E6408199C98D}" destId="{AC46D50D-0590-A740-9A20-674DEDE56009}" srcOrd="4" destOrd="0" parTransId="{0F5E12F6-8220-2545-8011-5551559DAD4F}" sibTransId="{CB19BF56-97B0-984D-AA65-F107A3A4B0E5}"/>
    <dgm:cxn modelId="{0FC627B8-79E8-0C47-A6CF-C6183E0CF2D3}" srcId="{9E4C0D7D-742C-E54A-B082-45DA8DD816AD}" destId="{49D64FC5-4832-F548-92AA-3508876C9850}" srcOrd="1" destOrd="0" parTransId="{E1C46D07-3485-7F43-A029-3D513E6B1D4E}" sibTransId="{994F2B0E-97C3-1F4C-8851-A5CD3755C73C}"/>
    <dgm:cxn modelId="{0D5240AF-6F04-CC45-BDD9-E5AB65F1F400}" type="presOf" srcId="{49D64FC5-4832-F548-92AA-3508876C9850}" destId="{08D096E1-BA72-F24C-9D34-44B9A9091528}" srcOrd="0" destOrd="0" presId="urn:microsoft.com/office/officeart/2005/8/layout/hierarchy1"/>
    <dgm:cxn modelId="{42404198-7B3B-5F43-97B0-8E669D718FEC}" type="presOf" srcId="{807AEE6A-9751-8B44-A051-EF3FA1E544FD}" destId="{98B07B38-1133-704B-B3F2-74DA962144AB}" srcOrd="0" destOrd="0" presId="urn:microsoft.com/office/officeart/2005/8/layout/hierarchy1"/>
    <dgm:cxn modelId="{2A68447C-EA54-4B4E-BCF0-D481CDE5BC3D}" type="presOf" srcId="{74EFAA07-90CC-0844-9D87-116DDFA1480C}" destId="{555119D8-7D37-654B-966A-E2387ADC9655}" srcOrd="0" destOrd="0" presId="urn:microsoft.com/office/officeart/2005/8/layout/hierarchy1"/>
    <dgm:cxn modelId="{2D3AAE54-3FB7-AA4C-B58F-AE94BEC441ED}" type="presOf" srcId="{AECE98C3-B446-4742-A6A5-E6408199C98D}" destId="{22C46445-0C01-8E4B-AF64-81B3E057C84B}" srcOrd="0" destOrd="0" presId="urn:microsoft.com/office/officeart/2005/8/layout/hierarchy1"/>
    <dgm:cxn modelId="{5F8F98B7-E4C7-EB40-B3BD-6EEC7EBFEF0F}" srcId="{FDE28961-CBD8-8F4E-B1A0-A36F9737547D}" destId="{AECE98C3-B446-4742-A6A5-E6408199C98D}" srcOrd="2" destOrd="0" parTransId="{495FD0A4-FC45-AD41-A85F-5AFB57A97A47}" sibTransId="{4F20780E-DF86-3843-9026-443CE964F8C7}"/>
    <dgm:cxn modelId="{A818FE39-0C5D-0A4C-9217-972474C3641A}" srcId="{AECE98C3-B446-4742-A6A5-E6408199C98D}" destId="{D2F24F4F-2AC8-DD43-BC9C-4927667E4DDA}" srcOrd="0" destOrd="0" parTransId="{E3C67BDE-F286-8146-A85D-E0BB6A73437D}" sibTransId="{DA6EA55E-64E1-AF4B-B0F2-EB25015F362F}"/>
    <dgm:cxn modelId="{ECB103F0-A2BF-8644-B5B6-D74560AFBE21}" type="presParOf" srcId="{555119D8-7D37-654B-966A-E2387ADC9655}" destId="{369F6FC4-BD84-3848-98BA-4183A734BE52}" srcOrd="0" destOrd="0" presId="urn:microsoft.com/office/officeart/2005/8/layout/hierarchy1"/>
    <dgm:cxn modelId="{ECE826DE-30F8-8B4A-8EFC-3228B316D27E}" type="presParOf" srcId="{369F6FC4-BD84-3848-98BA-4183A734BE52}" destId="{A993C4B5-8460-1441-AC06-F46ED466F0DA}" srcOrd="0" destOrd="0" presId="urn:microsoft.com/office/officeart/2005/8/layout/hierarchy1"/>
    <dgm:cxn modelId="{DA5AA3D8-953E-1945-A455-8CE0A4358C15}" type="presParOf" srcId="{A993C4B5-8460-1441-AC06-F46ED466F0DA}" destId="{45821742-BBB7-894C-B08B-44392AD2C690}" srcOrd="0" destOrd="0" presId="urn:microsoft.com/office/officeart/2005/8/layout/hierarchy1"/>
    <dgm:cxn modelId="{6958BEAD-693C-B149-8E6F-C197DDEAD170}" type="presParOf" srcId="{A993C4B5-8460-1441-AC06-F46ED466F0DA}" destId="{CC35F4DC-72EA-4846-AA9E-0B6C14BD2783}" srcOrd="1" destOrd="0" presId="urn:microsoft.com/office/officeart/2005/8/layout/hierarchy1"/>
    <dgm:cxn modelId="{8DF3FE80-F780-5F46-842B-EE141949BDAF}" type="presParOf" srcId="{369F6FC4-BD84-3848-98BA-4183A734BE52}" destId="{7E722E59-EC4A-A145-B7A3-CB606358F7A9}" srcOrd="1" destOrd="0" presId="urn:microsoft.com/office/officeart/2005/8/layout/hierarchy1"/>
    <dgm:cxn modelId="{7BC9E8B2-E74A-9540-808F-D9BE08C28F25}" type="presParOf" srcId="{7E722E59-EC4A-A145-B7A3-CB606358F7A9}" destId="{D8494D55-6422-564D-AF89-DB11C4E670EF}" srcOrd="0" destOrd="0" presId="urn:microsoft.com/office/officeart/2005/8/layout/hierarchy1"/>
    <dgm:cxn modelId="{8E8FB63A-91DF-2C44-8A4B-9655935061FB}" type="presParOf" srcId="{7E722E59-EC4A-A145-B7A3-CB606358F7A9}" destId="{294E7447-503B-6747-875C-04D34B4375F7}" srcOrd="1" destOrd="0" presId="urn:microsoft.com/office/officeart/2005/8/layout/hierarchy1"/>
    <dgm:cxn modelId="{E84A44E8-B74C-7449-8DC4-144607CC59C3}" type="presParOf" srcId="{294E7447-503B-6747-875C-04D34B4375F7}" destId="{78E24CD4-43EA-144F-9158-BCB870724625}" srcOrd="0" destOrd="0" presId="urn:microsoft.com/office/officeart/2005/8/layout/hierarchy1"/>
    <dgm:cxn modelId="{BA1EBCC4-6E91-5A4A-880D-784E3CCCD687}" type="presParOf" srcId="{78E24CD4-43EA-144F-9158-BCB870724625}" destId="{CAFE81E7-AC89-AD4B-B6F5-D22E27EA3010}" srcOrd="0" destOrd="0" presId="urn:microsoft.com/office/officeart/2005/8/layout/hierarchy1"/>
    <dgm:cxn modelId="{D44282CB-9E2C-434C-80A3-B81D2D8FE6CC}" type="presParOf" srcId="{78E24CD4-43EA-144F-9158-BCB870724625}" destId="{ADCF502D-0D68-144E-9653-791AF34C0526}" srcOrd="1" destOrd="0" presId="urn:microsoft.com/office/officeart/2005/8/layout/hierarchy1"/>
    <dgm:cxn modelId="{8EAC795A-95AC-A04C-B0E0-3D70AAB7EEFB}" type="presParOf" srcId="{294E7447-503B-6747-875C-04D34B4375F7}" destId="{B852E50F-69DE-4149-8F7A-56817B72C5EA}" srcOrd="1" destOrd="0" presId="urn:microsoft.com/office/officeart/2005/8/layout/hierarchy1"/>
    <dgm:cxn modelId="{66A08870-A1D6-BC42-AA05-53FD8F378F4E}" type="presParOf" srcId="{B852E50F-69DE-4149-8F7A-56817B72C5EA}" destId="{E680BF67-B599-FB42-8781-E26B89A8BA0B}" srcOrd="0" destOrd="0" presId="urn:microsoft.com/office/officeart/2005/8/layout/hierarchy1"/>
    <dgm:cxn modelId="{0E7F8E81-7C74-8E49-998B-3D3B7E341B7E}" type="presParOf" srcId="{B852E50F-69DE-4149-8F7A-56817B72C5EA}" destId="{A78917D1-DCEF-2549-A8F8-9C801F881717}" srcOrd="1" destOrd="0" presId="urn:microsoft.com/office/officeart/2005/8/layout/hierarchy1"/>
    <dgm:cxn modelId="{B438BDBB-5B93-0840-BBDB-C4A370DB7E2E}" type="presParOf" srcId="{A78917D1-DCEF-2549-A8F8-9C801F881717}" destId="{DC3A5064-10B9-FA40-B958-B7CE859BA745}" srcOrd="0" destOrd="0" presId="urn:microsoft.com/office/officeart/2005/8/layout/hierarchy1"/>
    <dgm:cxn modelId="{41C9E794-CECD-B341-978E-49AD46C43990}" type="presParOf" srcId="{DC3A5064-10B9-FA40-B958-B7CE859BA745}" destId="{535BE7C5-7A87-2E4F-A1FA-39620166B180}" srcOrd="0" destOrd="0" presId="urn:microsoft.com/office/officeart/2005/8/layout/hierarchy1"/>
    <dgm:cxn modelId="{3D00B966-4CB4-DB4D-94F6-FE51DA10E95D}" type="presParOf" srcId="{DC3A5064-10B9-FA40-B958-B7CE859BA745}" destId="{A3E73C50-A2D3-3744-B9BD-0E9ECB0DB5F7}" srcOrd="1" destOrd="0" presId="urn:microsoft.com/office/officeart/2005/8/layout/hierarchy1"/>
    <dgm:cxn modelId="{B0BBFCD6-8255-9A4E-927A-0D09439FD82D}" type="presParOf" srcId="{A78917D1-DCEF-2549-A8F8-9C801F881717}" destId="{0E5CEDA4-A568-2049-9466-19A5D3053A19}" srcOrd="1" destOrd="0" presId="urn:microsoft.com/office/officeart/2005/8/layout/hierarchy1"/>
    <dgm:cxn modelId="{0031AF55-AF76-F343-B689-F5094EC140CF}" type="presParOf" srcId="{B852E50F-69DE-4149-8F7A-56817B72C5EA}" destId="{6F6AB419-0862-6C48-85FB-891F14EE3F2E}" srcOrd="2" destOrd="0" presId="urn:microsoft.com/office/officeart/2005/8/layout/hierarchy1"/>
    <dgm:cxn modelId="{24B28334-15AC-CB45-B477-340F985FD839}" type="presParOf" srcId="{B852E50F-69DE-4149-8F7A-56817B72C5EA}" destId="{EC0A1375-D4CE-6640-88C2-1BF2D2A6FF4C}" srcOrd="3" destOrd="0" presId="urn:microsoft.com/office/officeart/2005/8/layout/hierarchy1"/>
    <dgm:cxn modelId="{52170A9D-56AC-8944-B2E3-45D3E85BC822}" type="presParOf" srcId="{EC0A1375-D4CE-6640-88C2-1BF2D2A6FF4C}" destId="{0B702C58-633B-CA49-BA19-E24BB7C113D4}" srcOrd="0" destOrd="0" presId="urn:microsoft.com/office/officeart/2005/8/layout/hierarchy1"/>
    <dgm:cxn modelId="{AEA7E875-F63D-C04C-B9AE-4ECAEC3B387B}" type="presParOf" srcId="{0B702C58-633B-CA49-BA19-E24BB7C113D4}" destId="{DCAB85D0-1D1E-D649-A7AC-4EA3B0FA8062}" srcOrd="0" destOrd="0" presId="urn:microsoft.com/office/officeart/2005/8/layout/hierarchy1"/>
    <dgm:cxn modelId="{EE147D9F-D0DA-AA4A-9F39-892D9BD74F17}" type="presParOf" srcId="{0B702C58-633B-CA49-BA19-E24BB7C113D4}" destId="{4503DFC6-7ADE-7B46-B209-65C1A56BD311}" srcOrd="1" destOrd="0" presId="urn:microsoft.com/office/officeart/2005/8/layout/hierarchy1"/>
    <dgm:cxn modelId="{4CB6946B-8F5C-6747-AA9A-07CD763613C3}" type="presParOf" srcId="{EC0A1375-D4CE-6640-88C2-1BF2D2A6FF4C}" destId="{7E355298-10B5-EC44-B8DE-22886BF84CDE}" srcOrd="1" destOrd="0" presId="urn:microsoft.com/office/officeart/2005/8/layout/hierarchy1"/>
    <dgm:cxn modelId="{5761FB82-2E56-864B-9B1F-D2252AACFAC2}" type="presParOf" srcId="{B852E50F-69DE-4149-8F7A-56817B72C5EA}" destId="{5F6237D3-E434-6E42-B8FE-48A88293B3F5}" srcOrd="4" destOrd="0" presId="urn:microsoft.com/office/officeart/2005/8/layout/hierarchy1"/>
    <dgm:cxn modelId="{502ED973-ECD5-BC48-8B2F-05B26A0B6597}" type="presParOf" srcId="{B852E50F-69DE-4149-8F7A-56817B72C5EA}" destId="{E0E268A7-9BBC-E448-9A81-BFC43A6D2AA0}" srcOrd="5" destOrd="0" presId="urn:microsoft.com/office/officeart/2005/8/layout/hierarchy1"/>
    <dgm:cxn modelId="{76572C24-B2D6-C446-91DB-18FBE33B9E6A}" type="presParOf" srcId="{E0E268A7-9BBC-E448-9A81-BFC43A6D2AA0}" destId="{2FA995A6-B8FD-EA49-AC19-BA32F9CD9E61}" srcOrd="0" destOrd="0" presId="urn:microsoft.com/office/officeart/2005/8/layout/hierarchy1"/>
    <dgm:cxn modelId="{8D113E8B-713B-354C-962F-0119FAC6243B}" type="presParOf" srcId="{2FA995A6-B8FD-EA49-AC19-BA32F9CD9E61}" destId="{ECE451D4-8EB8-604F-A089-3786B577E295}" srcOrd="0" destOrd="0" presId="urn:microsoft.com/office/officeart/2005/8/layout/hierarchy1"/>
    <dgm:cxn modelId="{9635C987-C9D3-104D-9379-E6E3F1CC3A67}" type="presParOf" srcId="{2FA995A6-B8FD-EA49-AC19-BA32F9CD9E61}" destId="{22C46445-0C01-8E4B-AF64-81B3E057C84B}" srcOrd="1" destOrd="0" presId="urn:microsoft.com/office/officeart/2005/8/layout/hierarchy1"/>
    <dgm:cxn modelId="{095B09C5-3B6E-9149-89B4-06A333F6FD79}" type="presParOf" srcId="{E0E268A7-9BBC-E448-9A81-BFC43A6D2AA0}" destId="{81BD57EF-C41E-B54B-820D-77C906F48CF6}" srcOrd="1" destOrd="0" presId="urn:microsoft.com/office/officeart/2005/8/layout/hierarchy1"/>
    <dgm:cxn modelId="{45D9F61D-49D2-194B-AF8D-4CC741A49B7F}" type="presParOf" srcId="{81BD57EF-C41E-B54B-820D-77C906F48CF6}" destId="{AFC1FAC0-5184-F64F-8A52-62BC73540447}" srcOrd="0" destOrd="0" presId="urn:microsoft.com/office/officeart/2005/8/layout/hierarchy1"/>
    <dgm:cxn modelId="{651ADF67-FCB7-EF48-B6E0-56054C320EC9}" type="presParOf" srcId="{81BD57EF-C41E-B54B-820D-77C906F48CF6}" destId="{B917A507-4D3F-6A42-96E0-5C0C4EEEDF1D}" srcOrd="1" destOrd="0" presId="urn:microsoft.com/office/officeart/2005/8/layout/hierarchy1"/>
    <dgm:cxn modelId="{8E44F0A8-68DE-8047-B4AB-2C2BEAF4EE48}" type="presParOf" srcId="{B917A507-4D3F-6A42-96E0-5C0C4EEEDF1D}" destId="{829E53FE-B82D-524A-B77C-21D4E69A5852}" srcOrd="0" destOrd="0" presId="urn:microsoft.com/office/officeart/2005/8/layout/hierarchy1"/>
    <dgm:cxn modelId="{E06ECB73-9682-844B-AFD2-519C50767BA9}" type="presParOf" srcId="{829E53FE-B82D-524A-B77C-21D4E69A5852}" destId="{6935AC40-ED5A-A646-98AC-F474A63C7BAC}" srcOrd="0" destOrd="0" presId="urn:microsoft.com/office/officeart/2005/8/layout/hierarchy1"/>
    <dgm:cxn modelId="{73E62308-2C67-8D43-A7D9-68E62FC6F5A6}" type="presParOf" srcId="{829E53FE-B82D-524A-B77C-21D4E69A5852}" destId="{5421DC47-6B04-3F45-ABAC-47EF33FCF03B}" srcOrd="1" destOrd="0" presId="urn:microsoft.com/office/officeart/2005/8/layout/hierarchy1"/>
    <dgm:cxn modelId="{502B42FF-6EAB-6940-86EE-2BACDCE1A3D8}" type="presParOf" srcId="{B917A507-4D3F-6A42-96E0-5C0C4EEEDF1D}" destId="{22C3FDAB-FA20-AB4D-9207-933F630FB391}" srcOrd="1" destOrd="0" presId="urn:microsoft.com/office/officeart/2005/8/layout/hierarchy1"/>
    <dgm:cxn modelId="{CAA2652C-F3B4-7C4B-8B4B-97FACB4B860C}" type="presParOf" srcId="{81BD57EF-C41E-B54B-820D-77C906F48CF6}" destId="{C79E6646-280F-ED41-8F88-63DA7BBC5009}" srcOrd="2" destOrd="0" presId="urn:microsoft.com/office/officeart/2005/8/layout/hierarchy1"/>
    <dgm:cxn modelId="{DB163F8F-2979-A646-B634-6F040D3DDD28}" type="presParOf" srcId="{81BD57EF-C41E-B54B-820D-77C906F48CF6}" destId="{13979C69-9061-BF47-A8A8-2A0DF39EF38A}" srcOrd="3" destOrd="0" presId="urn:microsoft.com/office/officeart/2005/8/layout/hierarchy1"/>
    <dgm:cxn modelId="{BF9F8193-2496-104D-90F3-8BB9A3C865EB}" type="presParOf" srcId="{13979C69-9061-BF47-A8A8-2A0DF39EF38A}" destId="{06308E58-9C5C-E944-AACD-1ED07D65ECDA}" srcOrd="0" destOrd="0" presId="urn:microsoft.com/office/officeart/2005/8/layout/hierarchy1"/>
    <dgm:cxn modelId="{0414FBD2-43A4-5545-8A4C-D56786D8B71D}" type="presParOf" srcId="{06308E58-9C5C-E944-AACD-1ED07D65ECDA}" destId="{80927C6B-B2C1-7248-96AD-D36B03993CE8}" srcOrd="0" destOrd="0" presId="urn:microsoft.com/office/officeart/2005/8/layout/hierarchy1"/>
    <dgm:cxn modelId="{FF327E9A-C690-C94A-855C-7E436C6CF760}" type="presParOf" srcId="{06308E58-9C5C-E944-AACD-1ED07D65ECDA}" destId="{9F472CE7-6A09-D04F-810F-1677C72CAFBC}" srcOrd="1" destOrd="0" presId="urn:microsoft.com/office/officeart/2005/8/layout/hierarchy1"/>
    <dgm:cxn modelId="{33982A0E-7FC6-7B40-93C3-84A5A0C24D28}" type="presParOf" srcId="{13979C69-9061-BF47-A8A8-2A0DF39EF38A}" destId="{AE7F0305-7CC9-0748-BB98-DDD0F657E068}" srcOrd="1" destOrd="0" presId="urn:microsoft.com/office/officeart/2005/8/layout/hierarchy1"/>
    <dgm:cxn modelId="{32287037-07C4-4C4F-8896-751E6CDC233D}" type="presParOf" srcId="{81BD57EF-C41E-B54B-820D-77C906F48CF6}" destId="{A420147A-C877-EF48-A77C-21353D5D3F60}" srcOrd="4" destOrd="0" presId="urn:microsoft.com/office/officeart/2005/8/layout/hierarchy1"/>
    <dgm:cxn modelId="{92278018-D89B-7F4E-9920-0EFB5F14C230}" type="presParOf" srcId="{81BD57EF-C41E-B54B-820D-77C906F48CF6}" destId="{E522499C-19B4-8C44-B177-28C69A75650B}" srcOrd="5" destOrd="0" presId="urn:microsoft.com/office/officeart/2005/8/layout/hierarchy1"/>
    <dgm:cxn modelId="{B7F19922-BAFD-B847-9BA1-BEEB5197B6DA}" type="presParOf" srcId="{E522499C-19B4-8C44-B177-28C69A75650B}" destId="{2D0A2BC8-74DC-B749-AE0D-55A95AD6C385}" srcOrd="0" destOrd="0" presId="urn:microsoft.com/office/officeart/2005/8/layout/hierarchy1"/>
    <dgm:cxn modelId="{F6F7FD45-AEBC-4D48-91C8-02A1CCF3FE16}" type="presParOf" srcId="{2D0A2BC8-74DC-B749-AE0D-55A95AD6C385}" destId="{AA6F58A3-1535-7846-B9C4-0EB69FC7BC94}" srcOrd="0" destOrd="0" presId="urn:microsoft.com/office/officeart/2005/8/layout/hierarchy1"/>
    <dgm:cxn modelId="{25127BCE-75C0-A141-9E5E-793179E5E12B}" type="presParOf" srcId="{2D0A2BC8-74DC-B749-AE0D-55A95AD6C385}" destId="{A63551E1-C44F-5C46-82F3-75E6134645DD}" srcOrd="1" destOrd="0" presId="urn:microsoft.com/office/officeart/2005/8/layout/hierarchy1"/>
    <dgm:cxn modelId="{B015178B-2A4F-A348-BA87-F6490A8167C7}" type="presParOf" srcId="{E522499C-19B4-8C44-B177-28C69A75650B}" destId="{F4581180-27FF-F149-9E7D-FBE5D3F3CD4D}" srcOrd="1" destOrd="0" presId="urn:microsoft.com/office/officeart/2005/8/layout/hierarchy1"/>
    <dgm:cxn modelId="{0A07AF13-E172-9E49-A21C-6A9D569E23BB}" type="presParOf" srcId="{81BD57EF-C41E-B54B-820D-77C906F48CF6}" destId="{EDFC23C3-9B37-B241-84D2-0C5C460D4ACF}" srcOrd="6" destOrd="0" presId="urn:microsoft.com/office/officeart/2005/8/layout/hierarchy1"/>
    <dgm:cxn modelId="{D10C099F-9733-C143-8A2B-7145083D29F1}" type="presParOf" srcId="{81BD57EF-C41E-B54B-820D-77C906F48CF6}" destId="{45F92AFB-A0FE-B642-9E10-F73F2ED45AAF}" srcOrd="7" destOrd="0" presId="urn:microsoft.com/office/officeart/2005/8/layout/hierarchy1"/>
    <dgm:cxn modelId="{DDFFE92D-699D-BF44-BF14-E5B2051A16D2}" type="presParOf" srcId="{45F92AFB-A0FE-B642-9E10-F73F2ED45AAF}" destId="{CC5B28BA-9E54-1940-AFC0-3AEF8DEDD2A0}" srcOrd="0" destOrd="0" presId="urn:microsoft.com/office/officeart/2005/8/layout/hierarchy1"/>
    <dgm:cxn modelId="{407E61D8-86F1-AB4D-B7F6-E3F152BEE6BF}" type="presParOf" srcId="{CC5B28BA-9E54-1940-AFC0-3AEF8DEDD2A0}" destId="{6EC82007-1208-1443-82DE-D26C647A421C}" srcOrd="0" destOrd="0" presId="urn:microsoft.com/office/officeart/2005/8/layout/hierarchy1"/>
    <dgm:cxn modelId="{20042BB7-DF99-4240-B0B4-79C0DD196E9F}" type="presParOf" srcId="{CC5B28BA-9E54-1940-AFC0-3AEF8DEDD2A0}" destId="{A42EAC2F-337A-4F48-8BF8-3BD5F537E283}" srcOrd="1" destOrd="0" presId="urn:microsoft.com/office/officeart/2005/8/layout/hierarchy1"/>
    <dgm:cxn modelId="{B6A8EAB3-255E-F442-8734-F378DA23EFC8}" type="presParOf" srcId="{45F92AFB-A0FE-B642-9E10-F73F2ED45AAF}" destId="{0B92103A-2888-3F46-9E6F-3494DBEB26D9}" srcOrd="1" destOrd="0" presId="urn:microsoft.com/office/officeart/2005/8/layout/hierarchy1"/>
    <dgm:cxn modelId="{4B69AAFA-2090-F04C-A375-99CFDC0C54C4}" type="presParOf" srcId="{81BD57EF-C41E-B54B-820D-77C906F48CF6}" destId="{3F6B7DBD-5D29-C146-A31E-CE1B5880E17A}" srcOrd="8" destOrd="0" presId="urn:microsoft.com/office/officeart/2005/8/layout/hierarchy1"/>
    <dgm:cxn modelId="{A8F3779F-AA45-D042-BFE6-80209E63888E}" type="presParOf" srcId="{81BD57EF-C41E-B54B-820D-77C906F48CF6}" destId="{A80BE144-6896-EC4E-AAFF-44D766221AAB}" srcOrd="9" destOrd="0" presId="urn:microsoft.com/office/officeart/2005/8/layout/hierarchy1"/>
    <dgm:cxn modelId="{266ECF7E-D74C-2A45-9A55-6E478A8F7DF1}" type="presParOf" srcId="{A80BE144-6896-EC4E-AAFF-44D766221AAB}" destId="{47A9C068-F3CD-884B-94A4-D095E0AF2D0D}" srcOrd="0" destOrd="0" presId="urn:microsoft.com/office/officeart/2005/8/layout/hierarchy1"/>
    <dgm:cxn modelId="{26C52510-9DF7-6C46-95D3-14D974F6D634}" type="presParOf" srcId="{47A9C068-F3CD-884B-94A4-D095E0AF2D0D}" destId="{AA475CDE-BE87-CB4D-8BEB-42BA2EF557B7}" srcOrd="0" destOrd="0" presId="urn:microsoft.com/office/officeart/2005/8/layout/hierarchy1"/>
    <dgm:cxn modelId="{3A451B61-5006-F847-A22E-15768A7DDF0F}" type="presParOf" srcId="{47A9C068-F3CD-884B-94A4-D095E0AF2D0D}" destId="{3E7B23C0-1C32-7143-BB35-62F69C06D6C3}" srcOrd="1" destOrd="0" presId="urn:microsoft.com/office/officeart/2005/8/layout/hierarchy1"/>
    <dgm:cxn modelId="{20E25229-AD4B-EC40-9EDD-6084B426FFB8}" type="presParOf" srcId="{A80BE144-6896-EC4E-AAFF-44D766221AAB}" destId="{19EE14B7-9FF2-FB43-8945-E847DDDD15E0}" srcOrd="1" destOrd="0" presId="urn:microsoft.com/office/officeart/2005/8/layout/hierarchy1"/>
    <dgm:cxn modelId="{50451F56-ECE8-D74D-8B40-CE1A1229D6CA}" type="presParOf" srcId="{81BD57EF-C41E-B54B-820D-77C906F48CF6}" destId="{E8F77E3F-5D22-AB47-B4A7-D27ED110441E}" srcOrd="10" destOrd="0" presId="urn:microsoft.com/office/officeart/2005/8/layout/hierarchy1"/>
    <dgm:cxn modelId="{CDF052D3-B268-A94F-BE43-82C9CF766323}" type="presParOf" srcId="{81BD57EF-C41E-B54B-820D-77C906F48CF6}" destId="{178B7510-6556-BB4C-95CF-00F874A1E7A1}" srcOrd="11" destOrd="0" presId="urn:microsoft.com/office/officeart/2005/8/layout/hierarchy1"/>
    <dgm:cxn modelId="{78EAFA75-4688-1B4F-A2A5-2EDCFD4FE73C}" type="presParOf" srcId="{178B7510-6556-BB4C-95CF-00F874A1E7A1}" destId="{0BBD9C6C-DE93-874C-9A59-F00ECE5E36BB}" srcOrd="0" destOrd="0" presId="urn:microsoft.com/office/officeart/2005/8/layout/hierarchy1"/>
    <dgm:cxn modelId="{C7E032CD-0C6A-B247-B428-E157E9485285}" type="presParOf" srcId="{0BBD9C6C-DE93-874C-9A59-F00ECE5E36BB}" destId="{F3695E38-CB2E-E949-8248-2D61A76FAB97}" srcOrd="0" destOrd="0" presId="urn:microsoft.com/office/officeart/2005/8/layout/hierarchy1"/>
    <dgm:cxn modelId="{7E49020C-7F23-9A43-AAC7-86CB6491CB1A}" type="presParOf" srcId="{0BBD9C6C-DE93-874C-9A59-F00ECE5E36BB}" destId="{98B07B38-1133-704B-B3F2-74DA962144AB}" srcOrd="1" destOrd="0" presId="urn:microsoft.com/office/officeart/2005/8/layout/hierarchy1"/>
    <dgm:cxn modelId="{F8537DE2-1799-7242-9F5F-0B2412E45B18}" type="presParOf" srcId="{178B7510-6556-BB4C-95CF-00F874A1E7A1}" destId="{B73FFEAB-A870-BA46-9C9D-55C7D509B4A9}" srcOrd="1" destOrd="0" presId="urn:microsoft.com/office/officeart/2005/8/layout/hierarchy1"/>
    <dgm:cxn modelId="{097CCBDE-49F4-9741-ACCA-589EC68FF70E}" type="presParOf" srcId="{7E722E59-EC4A-A145-B7A3-CB606358F7A9}" destId="{7C3FF092-72DA-9145-B8CD-38D807B43896}" srcOrd="2" destOrd="0" presId="urn:microsoft.com/office/officeart/2005/8/layout/hierarchy1"/>
    <dgm:cxn modelId="{DDF48D05-A3B5-C24C-A6F9-221C81D3BAAF}" type="presParOf" srcId="{7E722E59-EC4A-A145-B7A3-CB606358F7A9}" destId="{331D51E7-4014-DA4F-B702-92F25190776D}" srcOrd="3" destOrd="0" presId="urn:microsoft.com/office/officeart/2005/8/layout/hierarchy1"/>
    <dgm:cxn modelId="{11A7D716-FE0F-4A4B-9125-E3A5A5FE346A}" type="presParOf" srcId="{331D51E7-4014-DA4F-B702-92F25190776D}" destId="{C2A57D11-E1C6-914E-B03C-99D48B895C38}" srcOrd="0" destOrd="0" presId="urn:microsoft.com/office/officeart/2005/8/layout/hierarchy1"/>
    <dgm:cxn modelId="{8C63298E-DA8B-124E-A112-96CA9F38D3B3}" type="presParOf" srcId="{C2A57D11-E1C6-914E-B03C-99D48B895C38}" destId="{DBEA8386-3D1D-6D4A-8F03-6FB7227D13B3}" srcOrd="0" destOrd="0" presId="urn:microsoft.com/office/officeart/2005/8/layout/hierarchy1"/>
    <dgm:cxn modelId="{416D8C2C-E63A-D743-AE75-079201FBEE91}" type="presParOf" srcId="{C2A57D11-E1C6-914E-B03C-99D48B895C38}" destId="{08D096E1-BA72-F24C-9D34-44B9A9091528}" srcOrd="1" destOrd="0" presId="urn:microsoft.com/office/officeart/2005/8/layout/hierarchy1"/>
    <dgm:cxn modelId="{C32F03A5-F9F2-A747-9872-39A1FF0453A9}" type="presParOf" srcId="{331D51E7-4014-DA4F-B702-92F25190776D}" destId="{45C0032D-A0EA-304E-A9FF-0C7DD0DE1B3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7E9D42-0D8D-904A-9960-A9E3C3788CFB}" type="doc">
      <dgm:prSet loTypeId="urn:microsoft.com/office/officeart/2005/8/layout/vList6" loCatId="" qsTypeId="urn:microsoft.com/office/officeart/2005/8/quickstyle/simple4" qsCatId="simple" csTypeId="urn:microsoft.com/office/officeart/2005/8/colors/colorful2" csCatId="colorful" phldr="1"/>
      <dgm:spPr/>
      <dgm:t>
        <a:bodyPr/>
        <a:lstStyle/>
        <a:p>
          <a:endParaRPr lang="en-US"/>
        </a:p>
      </dgm:t>
    </dgm:pt>
    <dgm:pt modelId="{6D2B77C7-B2CD-0C40-9FED-7FACD5E90130}">
      <dgm:prSet phldrT="[Text]" custT="1"/>
      <dgm:spPr/>
      <dgm:t>
        <a:bodyPr/>
        <a:lstStyle/>
        <a:p>
          <a:r>
            <a:rPr lang="en-US" sz="2000" dirty="0"/>
            <a:t>Intracellular Fluid</a:t>
          </a:r>
        </a:p>
      </dgm:t>
    </dgm:pt>
    <dgm:pt modelId="{F3E5D85D-3CD3-2C4C-AAE6-60CC98CC2131}" type="parTrans" cxnId="{ED79C8A7-3024-8948-A62F-AF211FE6A37B}">
      <dgm:prSet/>
      <dgm:spPr/>
      <dgm:t>
        <a:bodyPr/>
        <a:lstStyle/>
        <a:p>
          <a:endParaRPr lang="en-US" sz="1400"/>
        </a:p>
      </dgm:t>
    </dgm:pt>
    <dgm:pt modelId="{8BE64706-D807-0043-B540-0A274B60EEE6}" type="sibTrans" cxnId="{ED79C8A7-3024-8948-A62F-AF211FE6A37B}">
      <dgm:prSet/>
      <dgm:spPr/>
      <dgm:t>
        <a:bodyPr/>
        <a:lstStyle/>
        <a:p>
          <a:endParaRPr lang="en-US" sz="1400"/>
        </a:p>
      </dgm:t>
    </dgm:pt>
    <dgm:pt modelId="{A3143719-9742-D34B-BF99-ECF478E1259C}">
      <dgm:prSet phldrT="[Text]" custT="1"/>
      <dgm:spPr/>
      <dgm:t>
        <a:bodyPr/>
        <a:lstStyle/>
        <a:p>
          <a:r>
            <a:rPr lang="en-US" sz="2000" dirty="0"/>
            <a:t>Potassium (K) is the chief </a:t>
          </a:r>
          <a:r>
            <a:rPr lang="en-US" sz="2000" dirty="0" err="1"/>
            <a:t>cation</a:t>
          </a:r>
          <a:r>
            <a:rPr lang="en-US" sz="2000" baseline="0" dirty="0"/>
            <a:t> (+)</a:t>
          </a:r>
          <a:endParaRPr lang="en-US" sz="2000" dirty="0"/>
        </a:p>
      </dgm:t>
    </dgm:pt>
    <dgm:pt modelId="{1FF769D2-60A4-9A47-902F-9563DD21C185}" type="parTrans" cxnId="{FF0D585F-4682-4D48-841D-9B2B5759E023}">
      <dgm:prSet/>
      <dgm:spPr/>
      <dgm:t>
        <a:bodyPr/>
        <a:lstStyle/>
        <a:p>
          <a:endParaRPr lang="en-US" sz="1400"/>
        </a:p>
      </dgm:t>
    </dgm:pt>
    <dgm:pt modelId="{2569CA12-2FDA-BE47-89CA-31E805CDF5D2}" type="sibTrans" cxnId="{FF0D585F-4682-4D48-841D-9B2B5759E023}">
      <dgm:prSet/>
      <dgm:spPr/>
      <dgm:t>
        <a:bodyPr/>
        <a:lstStyle/>
        <a:p>
          <a:endParaRPr lang="en-US" sz="1400"/>
        </a:p>
      </dgm:t>
    </dgm:pt>
    <dgm:pt modelId="{699837EF-DB5F-2440-B68A-589338AEF61B}">
      <dgm:prSet phldrT="[Text]" custT="1"/>
      <dgm:spPr/>
      <dgm:t>
        <a:bodyPr/>
        <a:lstStyle/>
        <a:p>
          <a:r>
            <a:rPr lang="en-US" sz="2000" dirty="0"/>
            <a:t>Phosphate</a:t>
          </a:r>
          <a:r>
            <a:rPr lang="en-US" sz="2000" baseline="0" dirty="0"/>
            <a:t> is the chief anion (-)</a:t>
          </a:r>
          <a:endParaRPr lang="en-US" sz="2000" dirty="0"/>
        </a:p>
      </dgm:t>
    </dgm:pt>
    <dgm:pt modelId="{649D8CC6-B3E2-224A-A7D7-0BFB328B482F}" type="parTrans" cxnId="{889603F2-84DE-FA41-9AEE-8562D397BE50}">
      <dgm:prSet/>
      <dgm:spPr/>
      <dgm:t>
        <a:bodyPr/>
        <a:lstStyle/>
        <a:p>
          <a:endParaRPr lang="en-US" sz="1400"/>
        </a:p>
      </dgm:t>
    </dgm:pt>
    <dgm:pt modelId="{44D7BFE4-10CD-6B47-9B3F-4548590416D1}" type="sibTrans" cxnId="{889603F2-84DE-FA41-9AEE-8562D397BE50}">
      <dgm:prSet/>
      <dgm:spPr/>
      <dgm:t>
        <a:bodyPr/>
        <a:lstStyle/>
        <a:p>
          <a:endParaRPr lang="en-US" sz="1400"/>
        </a:p>
      </dgm:t>
    </dgm:pt>
    <dgm:pt modelId="{7A8A5963-7B50-DA46-9787-2895B9DCF0EF}">
      <dgm:prSet phldrT="[Text]" custT="1"/>
      <dgm:spPr/>
      <dgm:t>
        <a:bodyPr/>
        <a:lstStyle/>
        <a:p>
          <a:r>
            <a:rPr lang="en-US" sz="2000" dirty="0"/>
            <a:t>Extracellular Fluid</a:t>
          </a:r>
        </a:p>
      </dgm:t>
    </dgm:pt>
    <dgm:pt modelId="{C2AA11E8-4885-BE48-AD76-49C4871DF582}" type="parTrans" cxnId="{AD3B14ED-734C-5C41-8A47-125D043679B4}">
      <dgm:prSet/>
      <dgm:spPr/>
      <dgm:t>
        <a:bodyPr/>
        <a:lstStyle/>
        <a:p>
          <a:endParaRPr lang="en-US" sz="1400"/>
        </a:p>
      </dgm:t>
    </dgm:pt>
    <dgm:pt modelId="{48BF6BB8-3D1A-9342-8EEE-1F321119D394}" type="sibTrans" cxnId="{AD3B14ED-734C-5C41-8A47-125D043679B4}">
      <dgm:prSet/>
      <dgm:spPr/>
      <dgm:t>
        <a:bodyPr/>
        <a:lstStyle/>
        <a:p>
          <a:endParaRPr lang="en-US" sz="1400"/>
        </a:p>
      </dgm:t>
    </dgm:pt>
    <dgm:pt modelId="{BB5A8AA2-7FEC-DE45-9045-D51D19251412}">
      <dgm:prSet phldrT="[Text]" custT="1"/>
      <dgm:spPr/>
      <dgm:t>
        <a:bodyPr/>
        <a:lstStyle/>
        <a:p>
          <a:r>
            <a:rPr lang="en-US" sz="2000" dirty="0"/>
            <a:t>Sodium (Na) is the chief </a:t>
          </a:r>
          <a:r>
            <a:rPr lang="en-US" sz="2000" dirty="0" err="1"/>
            <a:t>cation</a:t>
          </a:r>
          <a:r>
            <a:rPr lang="en-US" sz="2000" dirty="0"/>
            <a:t> (+)</a:t>
          </a:r>
          <a:r>
            <a:rPr lang="en-US" sz="2000" baseline="0" dirty="0"/>
            <a:t> </a:t>
          </a:r>
          <a:endParaRPr lang="en-US" sz="2000" dirty="0"/>
        </a:p>
      </dgm:t>
    </dgm:pt>
    <dgm:pt modelId="{D260D782-A801-4146-9AB9-41FD4826B5CE}" type="parTrans" cxnId="{7D2747D6-F05E-424B-9F84-C204348F0CC6}">
      <dgm:prSet/>
      <dgm:spPr/>
      <dgm:t>
        <a:bodyPr/>
        <a:lstStyle/>
        <a:p>
          <a:endParaRPr lang="en-US" sz="1400"/>
        </a:p>
      </dgm:t>
    </dgm:pt>
    <dgm:pt modelId="{D038B45E-C5EB-FC4E-A400-83636017E4A3}" type="sibTrans" cxnId="{7D2747D6-F05E-424B-9F84-C204348F0CC6}">
      <dgm:prSet/>
      <dgm:spPr/>
      <dgm:t>
        <a:bodyPr/>
        <a:lstStyle/>
        <a:p>
          <a:endParaRPr lang="en-US" sz="1400"/>
        </a:p>
      </dgm:t>
    </dgm:pt>
    <dgm:pt modelId="{3289D3BB-E3E4-5C4C-8B66-23F08B355152}">
      <dgm:prSet phldrT="[Text]" custT="1"/>
      <dgm:spPr/>
      <dgm:t>
        <a:bodyPr/>
        <a:lstStyle/>
        <a:p>
          <a:r>
            <a:rPr lang="en-US" sz="2000" dirty="0"/>
            <a:t>Chloride (Cl) is the chief anion (-)</a:t>
          </a:r>
        </a:p>
      </dgm:t>
    </dgm:pt>
    <dgm:pt modelId="{04537F63-CA78-8047-A4A6-DF2D646A819F}" type="parTrans" cxnId="{0677EC62-2BBB-6D44-84F0-E8C35E7D6535}">
      <dgm:prSet/>
      <dgm:spPr/>
      <dgm:t>
        <a:bodyPr/>
        <a:lstStyle/>
        <a:p>
          <a:endParaRPr lang="en-US" sz="1400"/>
        </a:p>
      </dgm:t>
    </dgm:pt>
    <dgm:pt modelId="{B76CAA49-399F-424E-A3FA-2D1DEA520309}" type="sibTrans" cxnId="{0677EC62-2BBB-6D44-84F0-E8C35E7D6535}">
      <dgm:prSet/>
      <dgm:spPr/>
      <dgm:t>
        <a:bodyPr/>
        <a:lstStyle/>
        <a:p>
          <a:endParaRPr lang="en-US" sz="1400"/>
        </a:p>
      </dgm:t>
    </dgm:pt>
    <dgm:pt modelId="{2A825DD3-677F-194A-A1FC-32AD8611BCD2}" type="pres">
      <dgm:prSet presAssocID="{DF7E9D42-0D8D-904A-9960-A9E3C3788CFB}" presName="Name0" presStyleCnt="0">
        <dgm:presLayoutVars>
          <dgm:dir/>
          <dgm:animLvl val="lvl"/>
          <dgm:resizeHandles/>
        </dgm:presLayoutVars>
      </dgm:prSet>
      <dgm:spPr/>
      <dgm:t>
        <a:bodyPr/>
        <a:lstStyle/>
        <a:p>
          <a:endParaRPr lang="en-US"/>
        </a:p>
      </dgm:t>
    </dgm:pt>
    <dgm:pt modelId="{2F2A84B7-4283-074D-A248-7E008E9C62BB}" type="pres">
      <dgm:prSet presAssocID="{6D2B77C7-B2CD-0C40-9FED-7FACD5E90130}" presName="linNode" presStyleCnt="0"/>
      <dgm:spPr/>
    </dgm:pt>
    <dgm:pt modelId="{5AD61707-1AC8-D546-A4C9-DD296A56D4B7}" type="pres">
      <dgm:prSet presAssocID="{6D2B77C7-B2CD-0C40-9FED-7FACD5E90130}" presName="parentShp" presStyleLbl="node1" presStyleIdx="0" presStyleCnt="2" custScaleX="68839" custScaleY="62716">
        <dgm:presLayoutVars>
          <dgm:bulletEnabled val="1"/>
        </dgm:presLayoutVars>
      </dgm:prSet>
      <dgm:spPr/>
      <dgm:t>
        <a:bodyPr/>
        <a:lstStyle/>
        <a:p>
          <a:endParaRPr lang="en-US"/>
        </a:p>
      </dgm:t>
    </dgm:pt>
    <dgm:pt modelId="{C33627DE-6AEE-874D-BFC8-444C5A954372}" type="pres">
      <dgm:prSet presAssocID="{6D2B77C7-B2CD-0C40-9FED-7FACD5E90130}" presName="childShp" presStyleLbl="bgAccFollowNode1" presStyleIdx="0" presStyleCnt="2" custScaleX="88378" custScaleY="87656">
        <dgm:presLayoutVars>
          <dgm:bulletEnabled val="1"/>
        </dgm:presLayoutVars>
      </dgm:prSet>
      <dgm:spPr/>
      <dgm:t>
        <a:bodyPr/>
        <a:lstStyle/>
        <a:p>
          <a:endParaRPr lang="en-US"/>
        </a:p>
      </dgm:t>
    </dgm:pt>
    <dgm:pt modelId="{806839A7-A0B1-254D-B876-EEB18A8F5C17}" type="pres">
      <dgm:prSet presAssocID="{8BE64706-D807-0043-B540-0A274B60EEE6}" presName="spacing" presStyleCnt="0"/>
      <dgm:spPr/>
    </dgm:pt>
    <dgm:pt modelId="{DE01D8C2-5CAC-2A4F-BEDF-FC7460BBD627}" type="pres">
      <dgm:prSet presAssocID="{7A8A5963-7B50-DA46-9787-2895B9DCF0EF}" presName="linNode" presStyleCnt="0"/>
      <dgm:spPr/>
    </dgm:pt>
    <dgm:pt modelId="{62444139-A0D2-884D-885C-C11049332036}" type="pres">
      <dgm:prSet presAssocID="{7A8A5963-7B50-DA46-9787-2895B9DCF0EF}" presName="parentShp" presStyleLbl="node1" presStyleIdx="1" presStyleCnt="2" custScaleX="71752" custScaleY="63261">
        <dgm:presLayoutVars>
          <dgm:bulletEnabled val="1"/>
        </dgm:presLayoutVars>
      </dgm:prSet>
      <dgm:spPr/>
      <dgm:t>
        <a:bodyPr/>
        <a:lstStyle/>
        <a:p>
          <a:endParaRPr lang="en-US"/>
        </a:p>
      </dgm:t>
    </dgm:pt>
    <dgm:pt modelId="{70E1AD11-F5F1-EC4A-B8C9-676F94C05BB2}" type="pres">
      <dgm:prSet presAssocID="{7A8A5963-7B50-DA46-9787-2895B9DCF0EF}" presName="childShp" presStyleLbl="bgAccFollowNode1" presStyleIdx="1" presStyleCnt="2" custScaleX="84302" custScaleY="87270">
        <dgm:presLayoutVars>
          <dgm:bulletEnabled val="1"/>
        </dgm:presLayoutVars>
      </dgm:prSet>
      <dgm:spPr/>
      <dgm:t>
        <a:bodyPr/>
        <a:lstStyle/>
        <a:p>
          <a:endParaRPr lang="en-US"/>
        </a:p>
      </dgm:t>
    </dgm:pt>
  </dgm:ptLst>
  <dgm:cxnLst>
    <dgm:cxn modelId="{06E642A4-2D75-D741-B942-F5F6B7391673}" type="presOf" srcId="{BB5A8AA2-7FEC-DE45-9045-D51D19251412}" destId="{70E1AD11-F5F1-EC4A-B8C9-676F94C05BB2}" srcOrd="0" destOrd="0" presId="urn:microsoft.com/office/officeart/2005/8/layout/vList6"/>
    <dgm:cxn modelId="{7D2747D6-F05E-424B-9F84-C204348F0CC6}" srcId="{7A8A5963-7B50-DA46-9787-2895B9DCF0EF}" destId="{BB5A8AA2-7FEC-DE45-9045-D51D19251412}" srcOrd="0" destOrd="0" parTransId="{D260D782-A801-4146-9AB9-41FD4826B5CE}" sibTransId="{D038B45E-C5EB-FC4E-A400-83636017E4A3}"/>
    <dgm:cxn modelId="{889603F2-84DE-FA41-9AEE-8562D397BE50}" srcId="{6D2B77C7-B2CD-0C40-9FED-7FACD5E90130}" destId="{699837EF-DB5F-2440-B68A-589338AEF61B}" srcOrd="1" destOrd="0" parTransId="{649D8CC6-B3E2-224A-A7D7-0BFB328B482F}" sibTransId="{44D7BFE4-10CD-6B47-9B3F-4548590416D1}"/>
    <dgm:cxn modelId="{A4A33AE0-9C99-D14F-9333-00CFF37D1184}" type="presOf" srcId="{7A8A5963-7B50-DA46-9787-2895B9DCF0EF}" destId="{62444139-A0D2-884D-885C-C11049332036}" srcOrd="0" destOrd="0" presId="urn:microsoft.com/office/officeart/2005/8/layout/vList6"/>
    <dgm:cxn modelId="{A1090DFE-37A2-D74E-B511-7A59578472E5}" type="presOf" srcId="{699837EF-DB5F-2440-B68A-589338AEF61B}" destId="{C33627DE-6AEE-874D-BFC8-444C5A954372}" srcOrd="0" destOrd="1" presId="urn:microsoft.com/office/officeart/2005/8/layout/vList6"/>
    <dgm:cxn modelId="{0677EC62-2BBB-6D44-84F0-E8C35E7D6535}" srcId="{7A8A5963-7B50-DA46-9787-2895B9DCF0EF}" destId="{3289D3BB-E3E4-5C4C-8B66-23F08B355152}" srcOrd="1" destOrd="0" parTransId="{04537F63-CA78-8047-A4A6-DF2D646A819F}" sibTransId="{B76CAA49-399F-424E-A3FA-2D1DEA520309}"/>
    <dgm:cxn modelId="{2356FE50-6B34-F64F-9117-FAAA737D2B1C}" type="presOf" srcId="{6D2B77C7-B2CD-0C40-9FED-7FACD5E90130}" destId="{5AD61707-1AC8-D546-A4C9-DD296A56D4B7}" srcOrd="0" destOrd="0" presId="urn:microsoft.com/office/officeart/2005/8/layout/vList6"/>
    <dgm:cxn modelId="{558D7B30-E2DC-414D-990F-978936438C26}" type="presOf" srcId="{DF7E9D42-0D8D-904A-9960-A9E3C3788CFB}" destId="{2A825DD3-677F-194A-A1FC-32AD8611BCD2}" srcOrd="0" destOrd="0" presId="urn:microsoft.com/office/officeart/2005/8/layout/vList6"/>
    <dgm:cxn modelId="{BF93A4E0-6FDA-5149-9262-A5789D00DB4B}" type="presOf" srcId="{A3143719-9742-D34B-BF99-ECF478E1259C}" destId="{C33627DE-6AEE-874D-BFC8-444C5A954372}" srcOrd="0" destOrd="0" presId="urn:microsoft.com/office/officeart/2005/8/layout/vList6"/>
    <dgm:cxn modelId="{ED79C8A7-3024-8948-A62F-AF211FE6A37B}" srcId="{DF7E9D42-0D8D-904A-9960-A9E3C3788CFB}" destId="{6D2B77C7-B2CD-0C40-9FED-7FACD5E90130}" srcOrd="0" destOrd="0" parTransId="{F3E5D85D-3CD3-2C4C-AAE6-60CC98CC2131}" sibTransId="{8BE64706-D807-0043-B540-0A274B60EEE6}"/>
    <dgm:cxn modelId="{FF0D585F-4682-4D48-841D-9B2B5759E023}" srcId="{6D2B77C7-B2CD-0C40-9FED-7FACD5E90130}" destId="{A3143719-9742-D34B-BF99-ECF478E1259C}" srcOrd="0" destOrd="0" parTransId="{1FF769D2-60A4-9A47-902F-9563DD21C185}" sibTransId="{2569CA12-2FDA-BE47-89CA-31E805CDF5D2}"/>
    <dgm:cxn modelId="{AD3B14ED-734C-5C41-8A47-125D043679B4}" srcId="{DF7E9D42-0D8D-904A-9960-A9E3C3788CFB}" destId="{7A8A5963-7B50-DA46-9787-2895B9DCF0EF}" srcOrd="1" destOrd="0" parTransId="{C2AA11E8-4885-BE48-AD76-49C4871DF582}" sibTransId="{48BF6BB8-3D1A-9342-8EEE-1F321119D394}"/>
    <dgm:cxn modelId="{C45022EF-6558-084A-9827-8C562C00D506}" type="presOf" srcId="{3289D3BB-E3E4-5C4C-8B66-23F08B355152}" destId="{70E1AD11-F5F1-EC4A-B8C9-676F94C05BB2}" srcOrd="0" destOrd="1" presId="urn:microsoft.com/office/officeart/2005/8/layout/vList6"/>
    <dgm:cxn modelId="{9504B51E-17F9-4645-BE6F-AB204A308E02}" type="presParOf" srcId="{2A825DD3-677F-194A-A1FC-32AD8611BCD2}" destId="{2F2A84B7-4283-074D-A248-7E008E9C62BB}" srcOrd="0" destOrd="0" presId="urn:microsoft.com/office/officeart/2005/8/layout/vList6"/>
    <dgm:cxn modelId="{4E186A5E-9CDB-FD46-9EF7-343E779FAB6F}" type="presParOf" srcId="{2F2A84B7-4283-074D-A248-7E008E9C62BB}" destId="{5AD61707-1AC8-D546-A4C9-DD296A56D4B7}" srcOrd="0" destOrd="0" presId="urn:microsoft.com/office/officeart/2005/8/layout/vList6"/>
    <dgm:cxn modelId="{14F5953A-7B06-3048-9D81-A24AD98A3E70}" type="presParOf" srcId="{2F2A84B7-4283-074D-A248-7E008E9C62BB}" destId="{C33627DE-6AEE-874D-BFC8-444C5A954372}" srcOrd="1" destOrd="0" presId="urn:microsoft.com/office/officeart/2005/8/layout/vList6"/>
    <dgm:cxn modelId="{FC6E7649-9D3C-1B43-90D4-ED25E1D0923D}" type="presParOf" srcId="{2A825DD3-677F-194A-A1FC-32AD8611BCD2}" destId="{806839A7-A0B1-254D-B876-EEB18A8F5C17}" srcOrd="1" destOrd="0" presId="urn:microsoft.com/office/officeart/2005/8/layout/vList6"/>
    <dgm:cxn modelId="{6C539A81-738B-714B-8438-BBA933946FF3}" type="presParOf" srcId="{2A825DD3-677F-194A-A1FC-32AD8611BCD2}" destId="{DE01D8C2-5CAC-2A4F-BEDF-FC7460BBD627}" srcOrd="2" destOrd="0" presId="urn:microsoft.com/office/officeart/2005/8/layout/vList6"/>
    <dgm:cxn modelId="{B70C494B-9CE1-8348-B10D-05BF88F568E9}" type="presParOf" srcId="{DE01D8C2-5CAC-2A4F-BEDF-FC7460BBD627}" destId="{62444139-A0D2-884D-885C-C11049332036}" srcOrd="0" destOrd="0" presId="urn:microsoft.com/office/officeart/2005/8/layout/vList6"/>
    <dgm:cxn modelId="{062A5A82-1C34-564B-953B-2BE72602099E}" type="presParOf" srcId="{DE01D8C2-5CAC-2A4F-BEDF-FC7460BBD627}" destId="{70E1AD11-F5F1-EC4A-B8C9-676F94C05BB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C6B905-3179-A44B-842A-B5F732F139B5}"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n-US"/>
        </a:p>
      </dgm:t>
    </dgm:pt>
    <dgm:pt modelId="{63C07420-95F7-0549-9ECB-965D8DBB2562}">
      <dgm:prSet phldrT="[Text]"/>
      <dgm:spPr/>
      <dgm:t>
        <a:bodyPr/>
        <a:lstStyle/>
        <a:p>
          <a:r>
            <a:rPr lang="en-US" dirty="0"/>
            <a:t>Vascular bleeding</a:t>
          </a:r>
        </a:p>
      </dgm:t>
    </dgm:pt>
    <dgm:pt modelId="{CE518224-2F46-7C46-B15E-F43049BD06D0}" type="parTrans" cxnId="{1C3BE9BE-D333-A947-B54B-6ABCC4932A12}">
      <dgm:prSet/>
      <dgm:spPr/>
      <dgm:t>
        <a:bodyPr/>
        <a:lstStyle/>
        <a:p>
          <a:endParaRPr lang="en-US"/>
        </a:p>
      </dgm:t>
    </dgm:pt>
    <dgm:pt modelId="{25743138-73AB-A94B-BA81-DA2C2DDF83C4}" type="sibTrans" cxnId="{1C3BE9BE-D333-A947-B54B-6ABCC4932A12}">
      <dgm:prSet/>
      <dgm:spPr/>
      <dgm:t>
        <a:bodyPr/>
        <a:lstStyle/>
        <a:p>
          <a:endParaRPr lang="en-US"/>
        </a:p>
      </dgm:t>
    </dgm:pt>
    <dgm:pt modelId="{3F98DBE5-C031-DF41-84CC-C31F93CE52CA}">
      <dgm:prSet phldrT="[Text]"/>
      <dgm:spPr/>
      <dgm:t>
        <a:bodyPr/>
        <a:lstStyle/>
        <a:p>
          <a:r>
            <a:rPr lang="en-US" dirty="0"/>
            <a:t>vomiting</a:t>
          </a:r>
        </a:p>
      </dgm:t>
    </dgm:pt>
    <dgm:pt modelId="{FE7E644A-AB12-8F4A-962E-8D233B9B7634}" type="parTrans" cxnId="{55AFEB0A-2C6E-3748-9EE2-F415C3E3BD07}">
      <dgm:prSet/>
      <dgm:spPr/>
      <dgm:t>
        <a:bodyPr/>
        <a:lstStyle/>
        <a:p>
          <a:endParaRPr lang="en-US"/>
        </a:p>
      </dgm:t>
    </dgm:pt>
    <dgm:pt modelId="{5CBA5A4D-171A-A843-8540-8A115604EB06}" type="sibTrans" cxnId="{55AFEB0A-2C6E-3748-9EE2-F415C3E3BD07}">
      <dgm:prSet/>
      <dgm:spPr/>
      <dgm:t>
        <a:bodyPr/>
        <a:lstStyle/>
        <a:p>
          <a:endParaRPr lang="en-US"/>
        </a:p>
      </dgm:t>
    </dgm:pt>
    <dgm:pt modelId="{1740B982-A804-4943-AC0C-1BA3AD011AE9}">
      <dgm:prSet phldrT="[Text]"/>
      <dgm:spPr/>
      <dgm:t>
        <a:bodyPr/>
        <a:lstStyle/>
        <a:p>
          <a:r>
            <a:rPr lang="en-US" dirty="0"/>
            <a:t>diarrhea</a:t>
          </a:r>
        </a:p>
      </dgm:t>
    </dgm:pt>
    <dgm:pt modelId="{1ECEA271-338D-704D-B49E-9C0D54BC004B}" type="parTrans" cxnId="{C56920B0-785A-614D-B274-F3B131182F49}">
      <dgm:prSet/>
      <dgm:spPr/>
      <dgm:t>
        <a:bodyPr/>
        <a:lstStyle/>
        <a:p>
          <a:endParaRPr lang="en-US"/>
        </a:p>
      </dgm:t>
    </dgm:pt>
    <dgm:pt modelId="{D1C9EDF4-A28C-D140-B28B-A9E653322C95}" type="sibTrans" cxnId="{C56920B0-785A-614D-B274-F3B131182F49}">
      <dgm:prSet/>
      <dgm:spPr/>
      <dgm:t>
        <a:bodyPr/>
        <a:lstStyle/>
        <a:p>
          <a:endParaRPr lang="en-US"/>
        </a:p>
      </dgm:t>
    </dgm:pt>
    <dgm:pt modelId="{AAD89794-067B-9D4A-BAB2-104A47A2989D}" type="pres">
      <dgm:prSet presAssocID="{0EC6B905-3179-A44B-842A-B5F732F139B5}" presName="diagram" presStyleCnt="0">
        <dgm:presLayoutVars>
          <dgm:dir/>
          <dgm:resizeHandles val="exact"/>
        </dgm:presLayoutVars>
      </dgm:prSet>
      <dgm:spPr/>
      <dgm:t>
        <a:bodyPr/>
        <a:lstStyle/>
        <a:p>
          <a:endParaRPr lang="en-US"/>
        </a:p>
      </dgm:t>
    </dgm:pt>
    <dgm:pt modelId="{2EB352FC-1E58-7E42-9A93-409004EBB295}" type="pres">
      <dgm:prSet presAssocID="{63C07420-95F7-0549-9ECB-965D8DBB2562}" presName="node" presStyleLbl="node1" presStyleIdx="0" presStyleCnt="3">
        <dgm:presLayoutVars>
          <dgm:bulletEnabled val="1"/>
        </dgm:presLayoutVars>
      </dgm:prSet>
      <dgm:spPr/>
      <dgm:t>
        <a:bodyPr/>
        <a:lstStyle/>
        <a:p>
          <a:endParaRPr lang="en-US"/>
        </a:p>
      </dgm:t>
    </dgm:pt>
    <dgm:pt modelId="{4D8CA0AD-8A40-1943-847C-47970BBD5461}" type="pres">
      <dgm:prSet presAssocID="{25743138-73AB-A94B-BA81-DA2C2DDF83C4}" presName="sibTrans" presStyleCnt="0"/>
      <dgm:spPr/>
    </dgm:pt>
    <dgm:pt modelId="{776E2B04-EB73-724D-95D1-454FA36DF383}" type="pres">
      <dgm:prSet presAssocID="{3F98DBE5-C031-DF41-84CC-C31F93CE52CA}" presName="node" presStyleLbl="node1" presStyleIdx="1" presStyleCnt="3">
        <dgm:presLayoutVars>
          <dgm:bulletEnabled val="1"/>
        </dgm:presLayoutVars>
      </dgm:prSet>
      <dgm:spPr/>
      <dgm:t>
        <a:bodyPr/>
        <a:lstStyle/>
        <a:p>
          <a:endParaRPr lang="en-US"/>
        </a:p>
      </dgm:t>
    </dgm:pt>
    <dgm:pt modelId="{3EA9ECDA-FDDF-0E4F-BD53-9B2B22C38966}" type="pres">
      <dgm:prSet presAssocID="{5CBA5A4D-171A-A843-8540-8A115604EB06}" presName="sibTrans" presStyleCnt="0"/>
      <dgm:spPr/>
    </dgm:pt>
    <dgm:pt modelId="{A147D74E-E7FB-9A43-B30E-26DFE7CC989E}" type="pres">
      <dgm:prSet presAssocID="{1740B982-A804-4943-AC0C-1BA3AD011AE9}" presName="node" presStyleLbl="node1" presStyleIdx="2" presStyleCnt="3">
        <dgm:presLayoutVars>
          <dgm:bulletEnabled val="1"/>
        </dgm:presLayoutVars>
      </dgm:prSet>
      <dgm:spPr/>
      <dgm:t>
        <a:bodyPr/>
        <a:lstStyle/>
        <a:p>
          <a:endParaRPr lang="en-US"/>
        </a:p>
      </dgm:t>
    </dgm:pt>
  </dgm:ptLst>
  <dgm:cxnLst>
    <dgm:cxn modelId="{74EBD712-4808-BE45-8136-B5030D05914B}" type="presOf" srcId="{63C07420-95F7-0549-9ECB-965D8DBB2562}" destId="{2EB352FC-1E58-7E42-9A93-409004EBB295}" srcOrd="0" destOrd="0" presId="urn:microsoft.com/office/officeart/2005/8/layout/default"/>
    <dgm:cxn modelId="{35CFD9C1-FD7C-BE4D-ADFF-303999F5C35C}" type="presOf" srcId="{3F98DBE5-C031-DF41-84CC-C31F93CE52CA}" destId="{776E2B04-EB73-724D-95D1-454FA36DF383}" srcOrd="0" destOrd="0" presId="urn:microsoft.com/office/officeart/2005/8/layout/default"/>
    <dgm:cxn modelId="{55AFEB0A-2C6E-3748-9EE2-F415C3E3BD07}" srcId="{0EC6B905-3179-A44B-842A-B5F732F139B5}" destId="{3F98DBE5-C031-DF41-84CC-C31F93CE52CA}" srcOrd="1" destOrd="0" parTransId="{FE7E644A-AB12-8F4A-962E-8D233B9B7634}" sibTransId="{5CBA5A4D-171A-A843-8540-8A115604EB06}"/>
    <dgm:cxn modelId="{1C3BE9BE-D333-A947-B54B-6ABCC4932A12}" srcId="{0EC6B905-3179-A44B-842A-B5F732F139B5}" destId="{63C07420-95F7-0549-9ECB-965D8DBB2562}" srcOrd="0" destOrd="0" parTransId="{CE518224-2F46-7C46-B15E-F43049BD06D0}" sibTransId="{25743138-73AB-A94B-BA81-DA2C2DDF83C4}"/>
    <dgm:cxn modelId="{D91CA662-ED9D-0046-A66B-3256C703A60F}" type="presOf" srcId="{0EC6B905-3179-A44B-842A-B5F732F139B5}" destId="{AAD89794-067B-9D4A-BAB2-104A47A2989D}" srcOrd="0" destOrd="0" presId="urn:microsoft.com/office/officeart/2005/8/layout/default"/>
    <dgm:cxn modelId="{D3EFAD19-8286-7546-9FBD-CDCE3A934E79}" type="presOf" srcId="{1740B982-A804-4943-AC0C-1BA3AD011AE9}" destId="{A147D74E-E7FB-9A43-B30E-26DFE7CC989E}" srcOrd="0" destOrd="0" presId="urn:microsoft.com/office/officeart/2005/8/layout/default"/>
    <dgm:cxn modelId="{C56920B0-785A-614D-B274-F3B131182F49}" srcId="{0EC6B905-3179-A44B-842A-B5F732F139B5}" destId="{1740B982-A804-4943-AC0C-1BA3AD011AE9}" srcOrd="2" destOrd="0" parTransId="{1ECEA271-338D-704D-B49E-9C0D54BC004B}" sibTransId="{D1C9EDF4-A28C-D140-B28B-A9E653322C95}"/>
    <dgm:cxn modelId="{6AE862C2-0531-4948-973E-C6C154BB3F7A}" type="presParOf" srcId="{AAD89794-067B-9D4A-BAB2-104A47A2989D}" destId="{2EB352FC-1E58-7E42-9A93-409004EBB295}" srcOrd="0" destOrd="0" presId="urn:microsoft.com/office/officeart/2005/8/layout/default"/>
    <dgm:cxn modelId="{36579BCC-D43D-0548-ADB2-274481ABA113}" type="presParOf" srcId="{AAD89794-067B-9D4A-BAB2-104A47A2989D}" destId="{4D8CA0AD-8A40-1943-847C-47970BBD5461}" srcOrd="1" destOrd="0" presId="urn:microsoft.com/office/officeart/2005/8/layout/default"/>
    <dgm:cxn modelId="{C2ED3EB4-D9D4-924D-843B-C7AD2438FF87}" type="presParOf" srcId="{AAD89794-067B-9D4A-BAB2-104A47A2989D}" destId="{776E2B04-EB73-724D-95D1-454FA36DF383}" srcOrd="2" destOrd="0" presId="urn:microsoft.com/office/officeart/2005/8/layout/default"/>
    <dgm:cxn modelId="{16A68468-E18A-6041-9961-E34F0751FAC2}" type="presParOf" srcId="{AAD89794-067B-9D4A-BAB2-104A47A2989D}" destId="{3EA9ECDA-FDDF-0E4F-BD53-9B2B22C38966}" srcOrd="3" destOrd="0" presId="urn:microsoft.com/office/officeart/2005/8/layout/default"/>
    <dgm:cxn modelId="{AEA239F3-09C8-A947-9010-38067ECB8A0C}" type="presParOf" srcId="{AAD89794-067B-9D4A-BAB2-104A47A2989D}" destId="{A147D74E-E7FB-9A43-B30E-26DFE7CC989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1FD991-C987-D940-89E0-FC65B300BFED}" type="doc">
      <dgm:prSet loTypeId="urn:microsoft.com/office/officeart/2005/8/layout/hierarchy1" loCatId="" qsTypeId="urn:microsoft.com/office/officeart/2005/8/quickstyle/simple1" qsCatId="simple" csTypeId="urn:microsoft.com/office/officeart/2005/8/colors/colorful1" csCatId="colorful" phldr="1"/>
      <dgm:spPr/>
      <dgm:t>
        <a:bodyPr/>
        <a:lstStyle/>
        <a:p>
          <a:endParaRPr lang="en-US"/>
        </a:p>
      </dgm:t>
    </dgm:pt>
    <dgm:pt modelId="{5B8AEE86-5F92-634D-A4C7-56FACC82B035}">
      <dgm:prSet phldrT="[Text]" custT="1"/>
      <dgm:spPr/>
      <dgm:t>
        <a:bodyPr/>
        <a:lstStyle/>
        <a:p>
          <a:r>
            <a:rPr lang="en-US" sz="1600" dirty="0" smtClean="0"/>
            <a:t>Volume sensors</a:t>
          </a:r>
          <a:endParaRPr lang="en-US" sz="1600" dirty="0"/>
        </a:p>
      </dgm:t>
    </dgm:pt>
    <dgm:pt modelId="{B5D81FC6-669E-4C45-BB9F-ADD6DF30060A}" type="parTrans" cxnId="{39279C4F-06CE-E143-809C-59435D2FD865}">
      <dgm:prSet/>
      <dgm:spPr/>
      <dgm:t>
        <a:bodyPr/>
        <a:lstStyle/>
        <a:p>
          <a:endParaRPr lang="en-US" sz="1600"/>
        </a:p>
      </dgm:t>
    </dgm:pt>
    <dgm:pt modelId="{EF367770-6B9D-8F49-BD13-CFA449ED8510}" type="sibTrans" cxnId="{39279C4F-06CE-E143-809C-59435D2FD865}">
      <dgm:prSet/>
      <dgm:spPr/>
      <dgm:t>
        <a:bodyPr/>
        <a:lstStyle/>
        <a:p>
          <a:endParaRPr lang="en-US" sz="1600"/>
        </a:p>
      </dgm:t>
    </dgm:pt>
    <dgm:pt modelId="{1ECB2B2A-5FE2-5C49-A187-BB9309A36705}">
      <dgm:prSet phldrT="[Text]" custT="1"/>
      <dgm:spPr/>
      <dgm:t>
        <a:bodyPr/>
        <a:lstStyle/>
        <a:p>
          <a:r>
            <a:rPr lang="en-US" sz="1600" dirty="0" smtClean="0"/>
            <a:t>Vascular</a:t>
          </a:r>
          <a:endParaRPr lang="en-US" sz="1600" dirty="0"/>
        </a:p>
      </dgm:t>
    </dgm:pt>
    <dgm:pt modelId="{2E325FAC-BAF1-FE4B-A947-476605705D42}" type="parTrans" cxnId="{B79E4BBE-2383-1B47-8FD9-E2B48501A483}">
      <dgm:prSet/>
      <dgm:spPr/>
      <dgm:t>
        <a:bodyPr/>
        <a:lstStyle/>
        <a:p>
          <a:endParaRPr lang="en-US" sz="1600"/>
        </a:p>
      </dgm:t>
    </dgm:pt>
    <dgm:pt modelId="{5EDE567F-0C7B-A34D-93CF-0C5FEC403751}" type="sibTrans" cxnId="{B79E4BBE-2383-1B47-8FD9-E2B48501A483}">
      <dgm:prSet/>
      <dgm:spPr/>
      <dgm:t>
        <a:bodyPr/>
        <a:lstStyle/>
        <a:p>
          <a:endParaRPr lang="en-US" sz="1600"/>
        </a:p>
      </dgm:t>
    </dgm:pt>
    <dgm:pt modelId="{55F1BDAE-85F2-7647-B231-8639A48BBC9A}">
      <dgm:prSet phldrT="[Text]" custT="1"/>
      <dgm:spPr/>
      <dgm:t>
        <a:bodyPr/>
        <a:lstStyle/>
        <a:p>
          <a:r>
            <a:rPr lang="en-US" sz="1600" dirty="0" smtClean="0"/>
            <a:t>High pressure </a:t>
          </a:r>
          <a:endParaRPr lang="en-US" sz="1600" dirty="0"/>
        </a:p>
      </dgm:t>
    </dgm:pt>
    <dgm:pt modelId="{3107EDC9-99F4-CB41-99C1-FDC5F25BE626}" type="parTrans" cxnId="{890CD277-40BA-4D43-B8E7-9F955AF6FCC1}">
      <dgm:prSet/>
      <dgm:spPr/>
      <dgm:t>
        <a:bodyPr/>
        <a:lstStyle/>
        <a:p>
          <a:endParaRPr lang="en-US" sz="1600"/>
        </a:p>
      </dgm:t>
    </dgm:pt>
    <dgm:pt modelId="{FC50A2ED-FD9F-0E4D-8C66-12ED5549ECB7}" type="sibTrans" cxnId="{890CD277-40BA-4D43-B8E7-9F955AF6FCC1}">
      <dgm:prSet/>
      <dgm:spPr/>
      <dgm:t>
        <a:bodyPr/>
        <a:lstStyle/>
        <a:p>
          <a:endParaRPr lang="en-US" sz="1600"/>
        </a:p>
      </dgm:t>
    </dgm:pt>
    <dgm:pt modelId="{9C5AF601-700F-CB45-8E1C-4B83EFF85226}">
      <dgm:prSet phldrT="[Text]" custT="1"/>
      <dgm:spPr/>
      <dgm:t>
        <a:bodyPr/>
        <a:lstStyle/>
        <a:p>
          <a:r>
            <a:rPr lang="en-US" sz="1600" dirty="0" smtClean="0"/>
            <a:t>Low pressure</a:t>
          </a:r>
          <a:endParaRPr lang="en-US" sz="1600" dirty="0"/>
        </a:p>
      </dgm:t>
    </dgm:pt>
    <dgm:pt modelId="{C52C5D51-C2EB-9646-9F2B-F3CEF07586C8}" type="parTrans" cxnId="{15556EAD-94DD-E44B-B841-F979D986361C}">
      <dgm:prSet/>
      <dgm:spPr/>
      <dgm:t>
        <a:bodyPr/>
        <a:lstStyle/>
        <a:p>
          <a:endParaRPr lang="en-US" sz="1600"/>
        </a:p>
      </dgm:t>
    </dgm:pt>
    <dgm:pt modelId="{CFFAAA9D-B1AC-E54A-BFB4-E55B17DDAE58}" type="sibTrans" cxnId="{15556EAD-94DD-E44B-B841-F979D986361C}">
      <dgm:prSet/>
      <dgm:spPr/>
      <dgm:t>
        <a:bodyPr/>
        <a:lstStyle/>
        <a:p>
          <a:endParaRPr lang="en-US" sz="1600"/>
        </a:p>
      </dgm:t>
    </dgm:pt>
    <dgm:pt modelId="{9CED27C8-2A81-C143-8626-F6F1BE28D75E}">
      <dgm:prSet phldrT="[Text]" custT="1"/>
      <dgm:spPr/>
      <dgm:t>
        <a:bodyPr/>
        <a:lstStyle/>
        <a:p>
          <a:r>
            <a:rPr lang="en-US" sz="1600" dirty="0" smtClean="0"/>
            <a:t>Central nervous system</a:t>
          </a:r>
          <a:endParaRPr lang="en-US" sz="1600" dirty="0"/>
        </a:p>
      </dgm:t>
    </dgm:pt>
    <dgm:pt modelId="{6FA6B681-45EA-C04A-BF25-26D531C55B5A}" type="parTrans" cxnId="{38AD213F-184D-5748-AF64-5B3D233AF748}">
      <dgm:prSet/>
      <dgm:spPr/>
      <dgm:t>
        <a:bodyPr/>
        <a:lstStyle/>
        <a:p>
          <a:endParaRPr lang="en-US" sz="1600"/>
        </a:p>
      </dgm:t>
    </dgm:pt>
    <dgm:pt modelId="{DCF7E323-353C-E54B-BDE7-B3E04FDD8756}" type="sibTrans" cxnId="{38AD213F-184D-5748-AF64-5B3D233AF748}">
      <dgm:prSet/>
      <dgm:spPr/>
      <dgm:t>
        <a:bodyPr/>
        <a:lstStyle/>
        <a:p>
          <a:endParaRPr lang="en-US" sz="1600"/>
        </a:p>
      </dgm:t>
    </dgm:pt>
    <dgm:pt modelId="{C801E448-5900-F547-9774-F78D3A104763}">
      <dgm:prSet custT="1"/>
      <dgm:spPr/>
      <dgm:t>
        <a:bodyPr/>
        <a:lstStyle/>
        <a:p>
          <a:r>
            <a:rPr lang="en-US" sz="1600" dirty="0" smtClean="0"/>
            <a:t>Hepatic</a:t>
          </a:r>
          <a:endParaRPr lang="en-US" sz="1600" dirty="0"/>
        </a:p>
      </dgm:t>
    </dgm:pt>
    <dgm:pt modelId="{F4D22C7E-50E4-C64B-A9F1-1E38F7B372DA}" type="parTrans" cxnId="{66490FAE-E6EE-D440-A92C-C64417CD5866}">
      <dgm:prSet/>
      <dgm:spPr/>
      <dgm:t>
        <a:bodyPr/>
        <a:lstStyle/>
        <a:p>
          <a:endParaRPr lang="en-US" sz="1600"/>
        </a:p>
      </dgm:t>
    </dgm:pt>
    <dgm:pt modelId="{F0C4BA3B-04DF-C843-9464-40C2BCE146DC}" type="sibTrans" cxnId="{66490FAE-E6EE-D440-A92C-C64417CD5866}">
      <dgm:prSet/>
      <dgm:spPr/>
      <dgm:t>
        <a:bodyPr/>
        <a:lstStyle/>
        <a:p>
          <a:endParaRPr lang="en-US" sz="1600"/>
        </a:p>
      </dgm:t>
    </dgm:pt>
    <dgm:pt modelId="{D5604FCA-F385-A945-B548-DC5D3E9AB18A}" type="pres">
      <dgm:prSet presAssocID="{1E1FD991-C987-D940-89E0-FC65B300BFED}" presName="hierChild1" presStyleCnt="0">
        <dgm:presLayoutVars>
          <dgm:chPref val="1"/>
          <dgm:dir/>
          <dgm:animOne val="branch"/>
          <dgm:animLvl val="lvl"/>
          <dgm:resizeHandles/>
        </dgm:presLayoutVars>
      </dgm:prSet>
      <dgm:spPr/>
      <dgm:t>
        <a:bodyPr/>
        <a:lstStyle/>
        <a:p>
          <a:endParaRPr lang="en-US"/>
        </a:p>
      </dgm:t>
    </dgm:pt>
    <dgm:pt modelId="{7B50E0BF-4410-0A4F-8689-59251F7BB5FC}" type="pres">
      <dgm:prSet presAssocID="{5B8AEE86-5F92-634D-A4C7-56FACC82B035}" presName="hierRoot1" presStyleCnt="0"/>
      <dgm:spPr/>
    </dgm:pt>
    <dgm:pt modelId="{0971F886-7198-584D-8FBD-C02E5B2CAA4B}" type="pres">
      <dgm:prSet presAssocID="{5B8AEE86-5F92-634D-A4C7-56FACC82B035}" presName="composite" presStyleCnt="0"/>
      <dgm:spPr/>
    </dgm:pt>
    <dgm:pt modelId="{C0A63032-8AE8-6D49-8A1F-C4397CF86995}" type="pres">
      <dgm:prSet presAssocID="{5B8AEE86-5F92-634D-A4C7-56FACC82B035}" presName="background" presStyleLbl="node0" presStyleIdx="0" presStyleCnt="1"/>
      <dgm:spPr/>
    </dgm:pt>
    <dgm:pt modelId="{3DBFF2C3-C0B5-D344-BD8C-931124B29FB2}" type="pres">
      <dgm:prSet presAssocID="{5B8AEE86-5F92-634D-A4C7-56FACC82B035}" presName="text" presStyleLbl="fgAcc0" presStyleIdx="0" presStyleCnt="1">
        <dgm:presLayoutVars>
          <dgm:chPref val="3"/>
        </dgm:presLayoutVars>
      </dgm:prSet>
      <dgm:spPr/>
      <dgm:t>
        <a:bodyPr/>
        <a:lstStyle/>
        <a:p>
          <a:endParaRPr lang="en-US"/>
        </a:p>
      </dgm:t>
    </dgm:pt>
    <dgm:pt modelId="{393A30E9-ED09-B54E-8DB9-CA8336CFA573}" type="pres">
      <dgm:prSet presAssocID="{5B8AEE86-5F92-634D-A4C7-56FACC82B035}" presName="hierChild2" presStyleCnt="0"/>
      <dgm:spPr/>
    </dgm:pt>
    <dgm:pt modelId="{E3069CDF-48D1-F14E-B990-BA4AA256664C}" type="pres">
      <dgm:prSet presAssocID="{2E325FAC-BAF1-FE4B-A947-476605705D42}" presName="Name10" presStyleLbl="parChTrans1D2" presStyleIdx="0" presStyleCnt="3"/>
      <dgm:spPr/>
      <dgm:t>
        <a:bodyPr/>
        <a:lstStyle/>
        <a:p>
          <a:endParaRPr lang="en-US"/>
        </a:p>
      </dgm:t>
    </dgm:pt>
    <dgm:pt modelId="{74CF8953-5256-FF4C-91A6-B7B96E6C89AA}" type="pres">
      <dgm:prSet presAssocID="{1ECB2B2A-5FE2-5C49-A187-BB9309A36705}" presName="hierRoot2" presStyleCnt="0"/>
      <dgm:spPr/>
    </dgm:pt>
    <dgm:pt modelId="{8CC9D233-9D47-014E-8944-9F90D1073B7C}" type="pres">
      <dgm:prSet presAssocID="{1ECB2B2A-5FE2-5C49-A187-BB9309A36705}" presName="composite2" presStyleCnt="0"/>
      <dgm:spPr/>
    </dgm:pt>
    <dgm:pt modelId="{B5F14AF2-6155-0240-ABB2-2A2B8EA8BA8C}" type="pres">
      <dgm:prSet presAssocID="{1ECB2B2A-5FE2-5C49-A187-BB9309A36705}" presName="background2" presStyleLbl="node2" presStyleIdx="0" presStyleCnt="3"/>
      <dgm:spPr/>
    </dgm:pt>
    <dgm:pt modelId="{BB6EC175-BED1-B848-AD45-3DA4E49A5E06}" type="pres">
      <dgm:prSet presAssocID="{1ECB2B2A-5FE2-5C49-A187-BB9309A36705}" presName="text2" presStyleLbl="fgAcc2" presStyleIdx="0" presStyleCnt="3">
        <dgm:presLayoutVars>
          <dgm:chPref val="3"/>
        </dgm:presLayoutVars>
      </dgm:prSet>
      <dgm:spPr/>
      <dgm:t>
        <a:bodyPr/>
        <a:lstStyle/>
        <a:p>
          <a:endParaRPr lang="en-US"/>
        </a:p>
      </dgm:t>
    </dgm:pt>
    <dgm:pt modelId="{996C3FF6-8DAB-A744-8B83-DB79A620F405}" type="pres">
      <dgm:prSet presAssocID="{1ECB2B2A-5FE2-5C49-A187-BB9309A36705}" presName="hierChild3" presStyleCnt="0"/>
      <dgm:spPr/>
    </dgm:pt>
    <dgm:pt modelId="{FDFD2F6F-5AAC-CA43-B31B-E470BB2ECE5C}" type="pres">
      <dgm:prSet presAssocID="{3107EDC9-99F4-CB41-99C1-FDC5F25BE626}" presName="Name17" presStyleLbl="parChTrans1D3" presStyleIdx="0" presStyleCnt="2"/>
      <dgm:spPr/>
      <dgm:t>
        <a:bodyPr/>
        <a:lstStyle/>
        <a:p>
          <a:endParaRPr lang="en-US"/>
        </a:p>
      </dgm:t>
    </dgm:pt>
    <dgm:pt modelId="{7F666DBB-6B45-3E46-B882-6E6F05315B49}" type="pres">
      <dgm:prSet presAssocID="{55F1BDAE-85F2-7647-B231-8639A48BBC9A}" presName="hierRoot3" presStyleCnt="0"/>
      <dgm:spPr/>
    </dgm:pt>
    <dgm:pt modelId="{1B73256D-46B5-8341-BF34-953FD01D4079}" type="pres">
      <dgm:prSet presAssocID="{55F1BDAE-85F2-7647-B231-8639A48BBC9A}" presName="composite3" presStyleCnt="0"/>
      <dgm:spPr/>
    </dgm:pt>
    <dgm:pt modelId="{93C1771E-272D-AC46-B357-DB646771A1ED}" type="pres">
      <dgm:prSet presAssocID="{55F1BDAE-85F2-7647-B231-8639A48BBC9A}" presName="background3" presStyleLbl="node3" presStyleIdx="0" presStyleCnt="2"/>
      <dgm:spPr/>
    </dgm:pt>
    <dgm:pt modelId="{437C4565-160B-9243-BA4C-4B6B1D010355}" type="pres">
      <dgm:prSet presAssocID="{55F1BDAE-85F2-7647-B231-8639A48BBC9A}" presName="text3" presStyleLbl="fgAcc3" presStyleIdx="0" presStyleCnt="2">
        <dgm:presLayoutVars>
          <dgm:chPref val="3"/>
        </dgm:presLayoutVars>
      </dgm:prSet>
      <dgm:spPr/>
      <dgm:t>
        <a:bodyPr/>
        <a:lstStyle/>
        <a:p>
          <a:endParaRPr lang="en-US"/>
        </a:p>
      </dgm:t>
    </dgm:pt>
    <dgm:pt modelId="{67463C5D-9402-CB4C-BB04-B88607FADC9F}" type="pres">
      <dgm:prSet presAssocID="{55F1BDAE-85F2-7647-B231-8639A48BBC9A}" presName="hierChild4" presStyleCnt="0"/>
      <dgm:spPr/>
    </dgm:pt>
    <dgm:pt modelId="{225699AD-F47E-CD49-A06F-D23971C4242D}" type="pres">
      <dgm:prSet presAssocID="{C52C5D51-C2EB-9646-9F2B-F3CEF07586C8}" presName="Name17" presStyleLbl="parChTrans1D3" presStyleIdx="1" presStyleCnt="2"/>
      <dgm:spPr/>
      <dgm:t>
        <a:bodyPr/>
        <a:lstStyle/>
        <a:p>
          <a:endParaRPr lang="en-US"/>
        </a:p>
      </dgm:t>
    </dgm:pt>
    <dgm:pt modelId="{CBBA826A-779A-6942-A366-3933D8250A3B}" type="pres">
      <dgm:prSet presAssocID="{9C5AF601-700F-CB45-8E1C-4B83EFF85226}" presName="hierRoot3" presStyleCnt="0"/>
      <dgm:spPr/>
    </dgm:pt>
    <dgm:pt modelId="{73330556-6CE7-7E44-BCF4-626B9DC03AE5}" type="pres">
      <dgm:prSet presAssocID="{9C5AF601-700F-CB45-8E1C-4B83EFF85226}" presName="composite3" presStyleCnt="0"/>
      <dgm:spPr/>
    </dgm:pt>
    <dgm:pt modelId="{3C010C97-7A18-2044-9CB6-42797AE57FE7}" type="pres">
      <dgm:prSet presAssocID="{9C5AF601-700F-CB45-8E1C-4B83EFF85226}" presName="background3" presStyleLbl="node3" presStyleIdx="1" presStyleCnt="2"/>
      <dgm:spPr/>
    </dgm:pt>
    <dgm:pt modelId="{8E06B248-F1DC-9446-8C59-C5C1EC5027DD}" type="pres">
      <dgm:prSet presAssocID="{9C5AF601-700F-CB45-8E1C-4B83EFF85226}" presName="text3" presStyleLbl="fgAcc3" presStyleIdx="1" presStyleCnt="2">
        <dgm:presLayoutVars>
          <dgm:chPref val="3"/>
        </dgm:presLayoutVars>
      </dgm:prSet>
      <dgm:spPr/>
      <dgm:t>
        <a:bodyPr/>
        <a:lstStyle/>
        <a:p>
          <a:endParaRPr lang="en-US"/>
        </a:p>
      </dgm:t>
    </dgm:pt>
    <dgm:pt modelId="{B7C91BC5-D651-424B-AE29-58A4E1C3A7C6}" type="pres">
      <dgm:prSet presAssocID="{9C5AF601-700F-CB45-8E1C-4B83EFF85226}" presName="hierChild4" presStyleCnt="0"/>
      <dgm:spPr/>
    </dgm:pt>
    <dgm:pt modelId="{75B8E281-A9A6-964B-97FF-2DEC91F54C81}" type="pres">
      <dgm:prSet presAssocID="{6FA6B681-45EA-C04A-BF25-26D531C55B5A}" presName="Name10" presStyleLbl="parChTrans1D2" presStyleIdx="1" presStyleCnt="3"/>
      <dgm:spPr/>
      <dgm:t>
        <a:bodyPr/>
        <a:lstStyle/>
        <a:p>
          <a:endParaRPr lang="en-US"/>
        </a:p>
      </dgm:t>
    </dgm:pt>
    <dgm:pt modelId="{7E5E44B0-AE8A-5B46-8D24-13FB28BB45A3}" type="pres">
      <dgm:prSet presAssocID="{9CED27C8-2A81-C143-8626-F6F1BE28D75E}" presName="hierRoot2" presStyleCnt="0"/>
      <dgm:spPr/>
    </dgm:pt>
    <dgm:pt modelId="{D17735BD-6235-4745-A5F4-35D9780BB112}" type="pres">
      <dgm:prSet presAssocID="{9CED27C8-2A81-C143-8626-F6F1BE28D75E}" presName="composite2" presStyleCnt="0"/>
      <dgm:spPr/>
    </dgm:pt>
    <dgm:pt modelId="{E3B666D8-4BBD-064C-8CDD-4348AD654B9B}" type="pres">
      <dgm:prSet presAssocID="{9CED27C8-2A81-C143-8626-F6F1BE28D75E}" presName="background2" presStyleLbl="node2" presStyleIdx="1" presStyleCnt="3"/>
      <dgm:spPr/>
    </dgm:pt>
    <dgm:pt modelId="{C09B7CCF-2ED4-F548-AFCE-CBA9F49F20FF}" type="pres">
      <dgm:prSet presAssocID="{9CED27C8-2A81-C143-8626-F6F1BE28D75E}" presName="text2" presStyleLbl="fgAcc2" presStyleIdx="1" presStyleCnt="3">
        <dgm:presLayoutVars>
          <dgm:chPref val="3"/>
        </dgm:presLayoutVars>
      </dgm:prSet>
      <dgm:spPr/>
      <dgm:t>
        <a:bodyPr/>
        <a:lstStyle/>
        <a:p>
          <a:endParaRPr lang="en-US"/>
        </a:p>
      </dgm:t>
    </dgm:pt>
    <dgm:pt modelId="{E8B24C9A-A820-6241-9A6F-185198D3EEB8}" type="pres">
      <dgm:prSet presAssocID="{9CED27C8-2A81-C143-8626-F6F1BE28D75E}" presName="hierChild3" presStyleCnt="0"/>
      <dgm:spPr/>
    </dgm:pt>
    <dgm:pt modelId="{F252C29E-C61C-1745-9D64-12ED6A469351}" type="pres">
      <dgm:prSet presAssocID="{F4D22C7E-50E4-C64B-A9F1-1E38F7B372DA}" presName="Name10" presStyleLbl="parChTrans1D2" presStyleIdx="2" presStyleCnt="3"/>
      <dgm:spPr/>
      <dgm:t>
        <a:bodyPr/>
        <a:lstStyle/>
        <a:p>
          <a:endParaRPr lang="en-US"/>
        </a:p>
      </dgm:t>
    </dgm:pt>
    <dgm:pt modelId="{E341BA35-92AD-954D-8E36-3B3843E150F5}" type="pres">
      <dgm:prSet presAssocID="{C801E448-5900-F547-9774-F78D3A104763}" presName="hierRoot2" presStyleCnt="0"/>
      <dgm:spPr/>
    </dgm:pt>
    <dgm:pt modelId="{65D4BD3E-7816-4345-9C56-84AADC75120F}" type="pres">
      <dgm:prSet presAssocID="{C801E448-5900-F547-9774-F78D3A104763}" presName="composite2" presStyleCnt="0"/>
      <dgm:spPr/>
    </dgm:pt>
    <dgm:pt modelId="{8D534ABE-5E51-4D40-90FD-D1F02A446C51}" type="pres">
      <dgm:prSet presAssocID="{C801E448-5900-F547-9774-F78D3A104763}" presName="background2" presStyleLbl="node2" presStyleIdx="2" presStyleCnt="3"/>
      <dgm:spPr/>
    </dgm:pt>
    <dgm:pt modelId="{0B1305A1-A86B-794D-8AA1-A70896741575}" type="pres">
      <dgm:prSet presAssocID="{C801E448-5900-F547-9774-F78D3A104763}" presName="text2" presStyleLbl="fgAcc2" presStyleIdx="2" presStyleCnt="3">
        <dgm:presLayoutVars>
          <dgm:chPref val="3"/>
        </dgm:presLayoutVars>
      </dgm:prSet>
      <dgm:spPr/>
      <dgm:t>
        <a:bodyPr/>
        <a:lstStyle/>
        <a:p>
          <a:endParaRPr lang="en-US"/>
        </a:p>
      </dgm:t>
    </dgm:pt>
    <dgm:pt modelId="{EDE483C6-1470-A64A-BD9A-56E0C4A6EE6A}" type="pres">
      <dgm:prSet presAssocID="{C801E448-5900-F547-9774-F78D3A104763}" presName="hierChild3" presStyleCnt="0"/>
      <dgm:spPr/>
    </dgm:pt>
  </dgm:ptLst>
  <dgm:cxnLst>
    <dgm:cxn modelId="{F0633031-6188-F642-98A8-A199A0DF61A9}" type="presOf" srcId="{55F1BDAE-85F2-7647-B231-8639A48BBC9A}" destId="{437C4565-160B-9243-BA4C-4B6B1D010355}" srcOrd="0" destOrd="0" presId="urn:microsoft.com/office/officeart/2005/8/layout/hierarchy1"/>
    <dgm:cxn modelId="{F045D3A8-73CF-7E48-BC90-0E75468FB9BE}" type="presOf" srcId="{C52C5D51-C2EB-9646-9F2B-F3CEF07586C8}" destId="{225699AD-F47E-CD49-A06F-D23971C4242D}" srcOrd="0" destOrd="0" presId="urn:microsoft.com/office/officeart/2005/8/layout/hierarchy1"/>
    <dgm:cxn modelId="{284B4F6D-E069-424B-B279-9A5744912B9B}" type="presOf" srcId="{1E1FD991-C987-D940-89E0-FC65B300BFED}" destId="{D5604FCA-F385-A945-B548-DC5D3E9AB18A}" srcOrd="0" destOrd="0" presId="urn:microsoft.com/office/officeart/2005/8/layout/hierarchy1"/>
    <dgm:cxn modelId="{430B9CB5-C624-8D47-9AA4-58FACC46DF3E}" type="presOf" srcId="{6FA6B681-45EA-C04A-BF25-26D531C55B5A}" destId="{75B8E281-A9A6-964B-97FF-2DEC91F54C81}" srcOrd="0" destOrd="0" presId="urn:microsoft.com/office/officeart/2005/8/layout/hierarchy1"/>
    <dgm:cxn modelId="{B79E4BBE-2383-1B47-8FD9-E2B48501A483}" srcId="{5B8AEE86-5F92-634D-A4C7-56FACC82B035}" destId="{1ECB2B2A-5FE2-5C49-A187-BB9309A36705}" srcOrd="0" destOrd="0" parTransId="{2E325FAC-BAF1-FE4B-A947-476605705D42}" sibTransId="{5EDE567F-0C7B-A34D-93CF-0C5FEC403751}"/>
    <dgm:cxn modelId="{890CD277-40BA-4D43-B8E7-9F955AF6FCC1}" srcId="{1ECB2B2A-5FE2-5C49-A187-BB9309A36705}" destId="{55F1BDAE-85F2-7647-B231-8639A48BBC9A}" srcOrd="0" destOrd="0" parTransId="{3107EDC9-99F4-CB41-99C1-FDC5F25BE626}" sibTransId="{FC50A2ED-FD9F-0E4D-8C66-12ED5549ECB7}"/>
    <dgm:cxn modelId="{0F3C1C33-535F-D248-A6A2-A2D752BC4328}" type="presOf" srcId="{F4D22C7E-50E4-C64B-A9F1-1E38F7B372DA}" destId="{F252C29E-C61C-1745-9D64-12ED6A469351}" srcOrd="0" destOrd="0" presId="urn:microsoft.com/office/officeart/2005/8/layout/hierarchy1"/>
    <dgm:cxn modelId="{7453FB5F-2837-1F4A-B32C-EDB8000C35E9}" type="presOf" srcId="{1ECB2B2A-5FE2-5C49-A187-BB9309A36705}" destId="{BB6EC175-BED1-B848-AD45-3DA4E49A5E06}" srcOrd="0" destOrd="0" presId="urn:microsoft.com/office/officeart/2005/8/layout/hierarchy1"/>
    <dgm:cxn modelId="{09289751-3925-FF4B-93F7-7BE55AC7DD2F}" type="presOf" srcId="{9CED27C8-2A81-C143-8626-F6F1BE28D75E}" destId="{C09B7CCF-2ED4-F548-AFCE-CBA9F49F20FF}" srcOrd="0" destOrd="0" presId="urn:microsoft.com/office/officeart/2005/8/layout/hierarchy1"/>
    <dgm:cxn modelId="{9A847ED4-388A-8F4C-93E0-F32031E8712F}" type="presOf" srcId="{2E325FAC-BAF1-FE4B-A947-476605705D42}" destId="{E3069CDF-48D1-F14E-B990-BA4AA256664C}" srcOrd="0" destOrd="0" presId="urn:microsoft.com/office/officeart/2005/8/layout/hierarchy1"/>
    <dgm:cxn modelId="{39279C4F-06CE-E143-809C-59435D2FD865}" srcId="{1E1FD991-C987-D940-89E0-FC65B300BFED}" destId="{5B8AEE86-5F92-634D-A4C7-56FACC82B035}" srcOrd="0" destOrd="0" parTransId="{B5D81FC6-669E-4C45-BB9F-ADD6DF30060A}" sibTransId="{EF367770-6B9D-8F49-BD13-CFA449ED8510}"/>
    <dgm:cxn modelId="{15556EAD-94DD-E44B-B841-F979D986361C}" srcId="{1ECB2B2A-5FE2-5C49-A187-BB9309A36705}" destId="{9C5AF601-700F-CB45-8E1C-4B83EFF85226}" srcOrd="1" destOrd="0" parTransId="{C52C5D51-C2EB-9646-9F2B-F3CEF07586C8}" sibTransId="{CFFAAA9D-B1AC-E54A-BFB4-E55B17DDAE58}"/>
    <dgm:cxn modelId="{AAD6544A-27B1-C94F-878E-4ED630D2E7C8}" type="presOf" srcId="{3107EDC9-99F4-CB41-99C1-FDC5F25BE626}" destId="{FDFD2F6F-5AAC-CA43-B31B-E470BB2ECE5C}" srcOrd="0" destOrd="0" presId="urn:microsoft.com/office/officeart/2005/8/layout/hierarchy1"/>
    <dgm:cxn modelId="{E11F1FD1-AC13-A244-8820-DA4A16A5E9DA}" type="presOf" srcId="{9C5AF601-700F-CB45-8E1C-4B83EFF85226}" destId="{8E06B248-F1DC-9446-8C59-C5C1EC5027DD}" srcOrd="0" destOrd="0" presId="urn:microsoft.com/office/officeart/2005/8/layout/hierarchy1"/>
    <dgm:cxn modelId="{FA4B12B5-556F-CD4D-908E-C2560D1E88E3}" type="presOf" srcId="{5B8AEE86-5F92-634D-A4C7-56FACC82B035}" destId="{3DBFF2C3-C0B5-D344-BD8C-931124B29FB2}" srcOrd="0" destOrd="0" presId="urn:microsoft.com/office/officeart/2005/8/layout/hierarchy1"/>
    <dgm:cxn modelId="{959643E5-5B03-0545-897F-10052859DB6F}" type="presOf" srcId="{C801E448-5900-F547-9774-F78D3A104763}" destId="{0B1305A1-A86B-794D-8AA1-A70896741575}" srcOrd="0" destOrd="0" presId="urn:microsoft.com/office/officeart/2005/8/layout/hierarchy1"/>
    <dgm:cxn modelId="{38AD213F-184D-5748-AF64-5B3D233AF748}" srcId="{5B8AEE86-5F92-634D-A4C7-56FACC82B035}" destId="{9CED27C8-2A81-C143-8626-F6F1BE28D75E}" srcOrd="1" destOrd="0" parTransId="{6FA6B681-45EA-C04A-BF25-26D531C55B5A}" sibTransId="{DCF7E323-353C-E54B-BDE7-B3E04FDD8756}"/>
    <dgm:cxn modelId="{66490FAE-E6EE-D440-A92C-C64417CD5866}" srcId="{5B8AEE86-5F92-634D-A4C7-56FACC82B035}" destId="{C801E448-5900-F547-9774-F78D3A104763}" srcOrd="2" destOrd="0" parTransId="{F4D22C7E-50E4-C64B-A9F1-1E38F7B372DA}" sibTransId="{F0C4BA3B-04DF-C843-9464-40C2BCE146DC}"/>
    <dgm:cxn modelId="{9BDA19AC-9EF0-7E4F-9507-4BD7DC8C35D1}" type="presParOf" srcId="{D5604FCA-F385-A945-B548-DC5D3E9AB18A}" destId="{7B50E0BF-4410-0A4F-8689-59251F7BB5FC}" srcOrd="0" destOrd="0" presId="urn:microsoft.com/office/officeart/2005/8/layout/hierarchy1"/>
    <dgm:cxn modelId="{43EF633E-61B7-2843-A91A-FDEAEC92A70C}" type="presParOf" srcId="{7B50E0BF-4410-0A4F-8689-59251F7BB5FC}" destId="{0971F886-7198-584D-8FBD-C02E5B2CAA4B}" srcOrd="0" destOrd="0" presId="urn:microsoft.com/office/officeart/2005/8/layout/hierarchy1"/>
    <dgm:cxn modelId="{DD2811C7-BFB2-1546-89BA-D85A1BF88A96}" type="presParOf" srcId="{0971F886-7198-584D-8FBD-C02E5B2CAA4B}" destId="{C0A63032-8AE8-6D49-8A1F-C4397CF86995}" srcOrd="0" destOrd="0" presId="urn:microsoft.com/office/officeart/2005/8/layout/hierarchy1"/>
    <dgm:cxn modelId="{32A3CB6D-B59E-C943-B25F-26460A4AE565}" type="presParOf" srcId="{0971F886-7198-584D-8FBD-C02E5B2CAA4B}" destId="{3DBFF2C3-C0B5-D344-BD8C-931124B29FB2}" srcOrd="1" destOrd="0" presId="urn:microsoft.com/office/officeart/2005/8/layout/hierarchy1"/>
    <dgm:cxn modelId="{119DA9B2-0D16-4148-A530-8B7658D15BE9}" type="presParOf" srcId="{7B50E0BF-4410-0A4F-8689-59251F7BB5FC}" destId="{393A30E9-ED09-B54E-8DB9-CA8336CFA573}" srcOrd="1" destOrd="0" presId="urn:microsoft.com/office/officeart/2005/8/layout/hierarchy1"/>
    <dgm:cxn modelId="{81E9185C-6181-9A46-B295-00D0F282B6F9}" type="presParOf" srcId="{393A30E9-ED09-B54E-8DB9-CA8336CFA573}" destId="{E3069CDF-48D1-F14E-B990-BA4AA256664C}" srcOrd="0" destOrd="0" presId="urn:microsoft.com/office/officeart/2005/8/layout/hierarchy1"/>
    <dgm:cxn modelId="{72F153B4-B08C-B542-B5EB-5C810FDF0FDE}" type="presParOf" srcId="{393A30E9-ED09-B54E-8DB9-CA8336CFA573}" destId="{74CF8953-5256-FF4C-91A6-B7B96E6C89AA}" srcOrd="1" destOrd="0" presId="urn:microsoft.com/office/officeart/2005/8/layout/hierarchy1"/>
    <dgm:cxn modelId="{BDB81F28-E0A6-3242-8F22-EDED5CB870EE}" type="presParOf" srcId="{74CF8953-5256-FF4C-91A6-B7B96E6C89AA}" destId="{8CC9D233-9D47-014E-8944-9F90D1073B7C}" srcOrd="0" destOrd="0" presId="urn:microsoft.com/office/officeart/2005/8/layout/hierarchy1"/>
    <dgm:cxn modelId="{FAA2A4BC-2129-4444-8ED8-CC3A63D72B7E}" type="presParOf" srcId="{8CC9D233-9D47-014E-8944-9F90D1073B7C}" destId="{B5F14AF2-6155-0240-ABB2-2A2B8EA8BA8C}" srcOrd="0" destOrd="0" presId="urn:microsoft.com/office/officeart/2005/8/layout/hierarchy1"/>
    <dgm:cxn modelId="{6485CA42-C33D-1045-9609-C4D820AEC9FF}" type="presParOf" srcId="{8CC9D233-9D47-014E-8944-9F90D1073B7C}" destId="{BB6EC175-BED1-B848-AD45-3DA4E49A5E06}" srcOrd="1" destOrd="0" presId="urn:microsoft.com/office/officeart/2005/8/layout/hierarchy1"/>
    <dgm:cxn modelId="{6A002BE6-9594-D747-8776-CC92BBF26930}" type="presParOf" srcId="{74CF8953-5256-FF4C-91A6-B7B96E6C89AA}" destId="{996C3FF6-8DAB-A744-8B83-DB79A620F405}" srcOrd="1" destOrd="0" presId="urn:microsoft.com/office/officeart/2005/8/layout/hierarchy1"/>
    <dgm:cxn modelId="{1DC1DF8E-0166-8046-9548-32262C232DDA}" type="presParOf" srcId="{996C3FF6-8DAB-A744-8B83-DB79A620F405}" destId="{FDFD2F6F-5AAC-CA43-B31B-E470BB2ECE5C}" srcOrd="0" destOrd="0" presId="urn:microsoft.com/office/officeart/2005/8/layout/hierarchy1"/>
    <dgm:cxn modelId="{52D131D3-3C5E-F943-B5BF-5214AE92A6F2}" type="presParOf" srcId="{996C3FF6-8DAB-A744-8B83-DB79A620F405}" destId="{7F666DBB-6B45-3E46-B882-6E6F05315B49}" srcOrd="1" destOrd="0" presId="urn:microsoft.com/office/officeart/2005/8/layout/hierarchy1"/>
    <dgm:cxn modelId="{2D9C634D-CA2E-2644-83A7-18141413D3BC}" type="presParOf" srcId="{7F666DBB-6B45-3E46-B882-6E6F05315B49}" destId="{1B73256D-46B5-8341-BF34-953FD01D4079}" srcOrd="0" destOrd="0" presId="urn:microsoft.com/office/officeart/2005/8/layout/hierarchy1"/>
    <dgm:cxn modelId="{8D77C7E3-0B12-C24A-9FE3-7917E42C3144}" type="presParOf" srcId="{1B73256D-46B5-8341-BF34-953FD01D4079}" destId="{93C1771E-272D-AC46-B357-DB646771A1ED}" srcOrd="0" destOrd="0" presId="urn:microsoft.com/office/officeart/2005/8/layout/hierarchy1"/>
    <dgm:cxn modelId="{74B175A0-735A-6449-98CC-BE8AC33FF6F2}" type="presParOf" srcId="{1B73256D-46B5-8341-BF34-953FD01D4079}" destId="{437C4565-160B-9243-BA4C-4B6B1D010355}" srcOrd="1" destOrd="0" presId="urn:microsoft.com/office/officeart/2005/8/layout/hierarchy1"/>
    <dgm:cxn modelId="{FE428FB6-2E92-4C42-993B-134B22793B24}" type="presParOf" srcId="{7F666DBB-6B45-3E46-B882-6E6F05315B49}" destId="{67463C5D-9402-CB4C-BB04-B88607FADC9F}" srcOrd="1" destOrd="0" presId="urn:microsoft.com/office/officeart/2005/8/layout/hierarchy1"/>
    <dgm:cxn modelId="{B883137D-615A-E041-AC6F-7F39AD82D15E}" type="presParOf" srcId="{996C3FF6-8DAB-A744-8B83-DB79A620F405}" destId="{225699AD-F47E-CD49-A06F-D23971C4242D}" srcOrd="2" destOrd="0" presId="urn:microsoft.com/office/officeart/2005/8/layout/hierarchy1"/>
    <dgm:cxn modelId="{893A9556-C5EB-FF44-9D27-ADE167FB41CD}" type="presParOf" srcId="{996C3FF6-8DAB-A744-8B83-DB79A620F405}" destId="{CBBA826A-779A-6942-A366-3933D8250A3B}" srcOrd="3" destOrd="0" presId="urn:microsoft.com/office/officeart/2005/8/layout/hierarchy1"/>
    <dgm:cxn modelId="{DF87B59D-06E8-D444-BF11-7BB03796CF64}" type="presParOf" srcId="{CBBA826A-779A-6942-A366-3933D8250A3B}" destId="{73330556-6CE7-7E44-BCF4-626B9DC03AE5}" srcOrd="0" destOrd="0" presId="urn:microsoft.com/office/officeart/2005/8/layout/hierarchy1"/>
    <dgm:cxn modelId="{5F48C1A3-F28B-9543-9A23-978985221DBF}" type="presParOf" srcId="{73330556-6CE7-7E44-BCF4-626B9DC03AE5}" destId="{3C010C97-7A18-2044-9CB6-42797AE57FE7}" srcOrd="0" destOrd="0" presId="urn:microsoft.com/office/officeart/2005/8/layout/hierarchy1"/>
    <dgm:cxn modelId="{3E495840-B1CB-A649-8ED1-74B7FD5BD4F4}" type="presParOf" srcId="{73330556-6CE7-7E44-BCF4-626B9DC03AE5}" destId="{8E06B248-F1DC-9446-8C59-C5C1EC5027DD}" srcOrd="1" destOrd="0" presId="urn:microsoft.com/office/officeart/2005/8/layout/hierarchy1"/>
    <dgm:cxn modelId="{4117BF88-80D9-6B44-B0B4-F81CAFE925EB}" type="presParOf" srcId="{CBBA826A-779A-6942-A366-3933D8250A3B}" destId="{B7C91BC5-D651-424B-AE29-58A4E1C3A7C6}" srcOrd="1" destOrd="0" presId="urn:microsoft.com/office/officeart/2005/8/layout/hierarchy1"/>
    <dgm:cxn modelId="{B0A54527-3276-C448-B5B7-F48093FF4182}" type="presParOf" srcId="{393A30E9-ED09-B54E-8DB9-CA8336CFA573}" destId="{75B8E281-A9A6-964B-97FF-2DEC91F54C81}" srcOrd="2" destOrd="0" presId="urn:microsoft.com/office/officeart/2005/8/layout/hierarchy1"/>
    <dgm:cxn modelId="{E672BE27-25C4-E342-95BA-F8C3CD6DCC70}" type="presParOf" srcId="{393A30E9-ED09-B54E-8DB9-CA8336CFA573}" destId="{7E5E44B0-AE8A-5B46-8D24-13FB28BB45A3}" srcOrd="3" destOrd="0" presId="urn:microsoft.com/office/officeart/2005/8/layout/hierarchy1"/>
    <dgm:cxn modelId="{1796D5A7-0B3D-5243-89B5-A65EE66E86BA}" type="presParOf" srcId="{7E5E44B0-AE8A-5B46-8D24-13FB28BB45A3}" destId="{D17735BD-6235-4745-A5F4-35D9780BB112}" srcOrd="0" destOrd="0" presId="urn:microsoft.com/office/officeart/2005/8/layout/hierarchy1"/>
    <dgm:cxn modelId="{0BDFCF4E-5EE8-3C45-AA0F-D0C53B3C8638}" type="presParOf" srcId="{D17735BD-6235-4745-A5F4-35D9780BB112}" destId="{E3B666D8-4BBD-064C-8CDD-4348AD654B9B}" srcOrd="0" destOrd="0" presId="urn:microsoft.com/office/officeart/2005/8/layout/hierarchy1"/>
    <dgm:cxn modelId="{887811B4-CB86-5446-AC64-25875FF5DCE0}" type="presParOf" srcId="{D17735BD-6235-4745-A5F4-35D9780BB112}" destId="{C09B7CCF-2ED4-F548-AFCE-CBA9F49F20FF}" srcOrd="1" destOrd="0" presId="urn:microsoft.com/office/officeart/2005/8/layout/hierarchy1"/>
    <dgm:cxn modelId="{59BEA1B7-B5E3-B54A-8542-AF5854283202}" type="presParOf" srcId="{7E5E44B0-AE8A-5B46-8D24-13FB28BB45A3}" destId="{E8B24C9A-A820-6241-9A6F-185198D3EEB8}" srcOrd="1" destOrd="0" presId="urn:microsoft.com/office/officeart/2005/8/layout/hierarchy1"/>
    <dgm:cxn modelId="{FCBDD367-C5BB-6343-8A62-43E43B664E9C}" type="presParOf" srcId="{393A30E9-ED09-B54E-8DB9-CA8336CFA573}" destId="{F252C29E-C61C-1745-9D64-12ED6A469351}" srcOrd="4" destOrd="0" presId="urn:microsoft.com/office/officeart/2005/8/layout/hierarchy1"/>
    <dgm:cxn modelId="{8C708014-F0CE-AA49-A5CE-059F4D61D0B6}" type="presParOf" srcId="{393A30E9-ED09-B54E-8DB9-CA8336CFA573}" destId="{E341BA35-92AD-954D-8E36-3B3843E150F5}" srcOrd="5" destOrd="0" presId="urn:microsoft.com/office/officeart/2005/8/layout/hierarchy1"/>
    <dgm:cxn modelId="{FAEC284E-D09B-1F46-A224-00C42D26DF8F}" type="presParOf" srcId="{E341BA35-92AD-954D-8E36-3B3843E150F5}" destId="{65D4BD3E-7816-4345-9C56-84AADC75120F}" srcOrd="0" destOrd="0" presId="urn:microsoft.com/office/officeart/2005/8/layout/hierarchy1"/>
    <dgm:cxn modelId="{F2A7C669-1F35-5649-BC94-ACF7629112AF}" type="presParOf" srcId="{65D4BD3E-7816-4345-9C56-84AADC75120F}" destId="{8D534ABE-5E51-4D40-90FD-D1F02A446C51}" srcOrd="0" destOrd="0" presId="urn:microsoft.com/office/officeart/2005/8/layout/hierarchy1"/>
    <dgm:cxn modelId="{1CC59DF9-D735-1E46-AAF1-008F7087226A}" type="presParOf" srcId="{65D4BD3E-7816-4345-9C56-84AADC75120F}" destId="{0B1305A1-A86B-794D-8AA1-A70896741575}" srcOrd="1" destOrd="0" presId="urn:microsoft.com/office/officeart/2005/8/layout/hierarchy1"/>
    <dgm:cxn modelId="{691961D5-608C-114A-B4C7-D5B97F69AF50}" type="presParOf" srcId="{E341BA35-92AD-954D-8E36-3B3843E150F5}" destId="{EDE483C6-1470-A64A-BD9A-56E0C4A6EE6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04624E-017A-CB46-8B32-655B92454604}"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16C6316C-1985-C642-8D51-597430842FF0}">
      <dgm:prSet phldrT="[Text]" custT="1"/>
      <dgm:spPr/>
      <dgm:t>
        <a:bodyPr/>
        <a:lstStyle/>
        <a:p>
          <a:pPr>
            <a:lnSpc>
              <a:spcPct val="100000"/>
            </a:lnSpc>
          </a:pPr>
          <a:r>
            <a:rPr lang="en-US" sz="1600" b="1" dirty="0" smtClean="0">
              <a:latin typeface="Gill Sans MT" charset="0"/>
              <a:ea typeface="Gill Sans MT" charset="0"/>
              <a:cs typeface="Gill Sans MT" charset="0"/>
            </a:rPr>
            <a:t>Large</a:t>
          </a:r>
          <a:r>
            <a:rPr lang="en-US" sz="1600" dirty="0" smtClean="0">
              <a:latin typeface="Gill Sans MT" charset="0"/>
              <a:ea typeface="Gill Sans MT" charset="0"/>
              <a:cs typeface="Gill Sans MT" charset="0"/>
            </a:rPr>
            <a:t> water intake</a:t>
          </a:r>
          <a:endParaRPr lang="en-US" sz="1600" dirty="0">
            <a:latin typeface="Gill Sans MT" charset="0"/>
            <a:ea typeface="Gill Sans MT" charset="0"/>
            <a:cs typeface="Gill Sans MT" charset="0"/>
          </a:endParaRPr>
        </a:p>
      </dgm:t>
    </dgm:pt>
    <dgm:pt modelId="{5C44E03F-2B95-B245-84B8-F933440C2A45}" type="parTrans" cxnId="{2369D7EA-364A-FB41-8070-F76779ECD0FC}">
      <dgm:prSet/>
      <dgm:spPr/>
      <dgm:t>
        <a:bodyPr/>
        <a:lstStyle/>
        <a:p>
          <a:endParaRPr lang="en-US" sz="1600">
            <a:latin typeface="Gill Sans MT" charset="0"/>
            <a:ea typeface="Gill Sans MT" charset="0"/>
            <a:cs typeface="Gill Sans MT" charset="0"/>
          </a:endParaRPr>
        </a:p>
      </dgm:t>
    </dgm:pt>
    <dgm:pt modelId="{337F8602-861C-7846-A0CB-6DD9863123B2}" type="sibTrans" cxnId="{2369D7EA-364A-FB41-8070-F76779ECD0FC}">
      <dgm:prSet custT="1"/>
      <dgm:spPr/>
      <dgm:t>
        <a:bodyPr/>
        <a:lstStyle/>
        <a:p>
          <a:endParaRPr lang="en-US" sz="1600">
            <a:latin typeface="Gill Sans MT" charset="0"/>
            <a:ea typeface="Gill Sans MT" charset="0"/>
            <a:cs typeface="Gill Sans MT" charset="0"/>
          </a:endParaRPr>
        </a:p>
      </dgm:t>
    </dgm:pt>
    <dgm:pt modelId="{552B1049-A178-394C-B1EF-7F57F002BAFE}">
      <dgm:prSet phldrT="[Text]" custT="1"/>
      <dgm:spPr/>
      <dgm:t>
        <a:bodyPr/>
        <a:lstStyle/>
        <a:p>
          <a:pPr>
            <a:lnSpc>
              <a:spcPct val="100000"/>
            </a:lnSpc>
          </a:pPr>
          <a:r>
            <a:rPr lang="en-US" sz="1600" smtClean="0">
              <a:latin typeface="Gill Sans MT" charset="0"/>
              <a:ea typeface="Gill Sans MT" charset="0"/>
              <a:cs typeface="Gill Sans MT" charset="0"/>
            </a:rPr>
            <a:t>Hypoosmotic urine</a:t>
          </a:r>
          <a:endParaRPr lang="en-US" sz="1600" dirty="0">
            <a:latin typeface="Gill Sans MT" charset="0"/>
            <a:ea typeface="Gill Sans MT" charset="0"/>
            <a:cs typeface="Gill Sans MT" charset="0"/>
          </a:endParaRPr>
        </a:p>
      </dgm:t>
    </dgm:pt>
    <dgm:pt modelId="{67C639B3-B952-9C4A-BF9B-4FF7B566F6E9}" type="parTrans" cxnId="{117F2368-2FE4-3940-96FF-2198A7EE5E4A}">
      <dgm:prSet/>
      <dgm:spPr/>
      <dgm:t>
        <a:bodyPr/>
        <a:lstStyle/>
        <a:p>
          <a:endParaRPr lang="en-US" sz="1600">
            <a:latin typeface="Gill Sans MT" charset="0"/>
            <a:ea typeface="Gill Sans MT" charset="0"/>
            <a:cs typeface="Gill Sans MT" charset="0"/>
          </a:endParaRPr>
        </a:p>
      </dgm:t>
    </dgm:pt>
    <dgm:pt modelId="{166BC44C-AC26-294F-99FF-0074EFA5C79C}" type="sibTrans" cxnId="{117F2368-2FE4-3940-96FF-2198A7EE5E4A}">
      <dgm:prSet custT="1"/>
      <dgm:spPr/>
      <dgm:t>
        <a:bodyPr/>
        <a:lstStyle/>
        <a:p>
          <a:endParaRPr lang="en-US" sz="1600">
            <a:latin typeface="Gill Sans MT" charset="0"/>
            <a:ea typeface="Gill Sans MT" charset="0"/>
            <a:cs typeface="Gill Sans MT" charset="0"/>
          </a:endParaRPr>
        </a:p>
      </dgm:t>
    </dgm:pt>
    <dgm:pt modelId="{21C35A45-CFCD-D344-8E1D-B6B0A26FC8C5}">
      <dgm:prSet phldrT="[Text]" custT="1"/>
      <dgm:spPr/>
      <dgm:t>
        <a:bodyPr/>
        <a:lstStyle/>
        <a:p>
          <a:pPr>
            <a:lnSpc>
              <a:spcPct val="100000"/>
            </a:lnSpc>
          </a:pPr>
          <a:r>
            <a:rPr lang="en-US" sz="1600" b="1" dirty="0" smtClean="0">
              <a:latin typeface="Gill Sans MT" charset="0"/>
              <a:ea typeface="Gill Sans MT" charset="0"/>
              <a:cs typeface="Gill Sans MT" charset="0"/>
            </a:rPr>
            <a:t>Diluted</a:t>
          </a:r>
          <a:r>
            <a:rPr lang="en-US" sz="1600" dirty="0" smtClean="0">
              <a:latin typeface="Gill Sans MT" charset="0"/>
              <a:ea typeface="Gill Sans MT" charset="0"/>
              <a:cs typeface="Gill Sans MT" charset="0"/>
            </a:rPr>
            <a:t> urine </a:t>
          </a:r>
          <a:r>
            <a:rPr lang="en-IE" altLang="en-US" sz="1600" dirty="0" smtClean="0"/>
            <a:t>(~ </a:t>
          </a:r>
          <a:r>
            <a:rPr lang="en-IE" altLang="en-US" sz="1600" dirty="0" smtClean="0">
              <a:solidFill>
                <a:schemeClr val="accent4">
                  <a:lumMod val="75000"/>
                </a:schemeClr>
              </a:solidFill>
            </a:rPr>
            <a:t>50 </a:t>
          </a:r>
          <a:r>
            <a:rPr lang="en-IE" altLang="en-US" sz="1600" dirty="0" err="1" smtClean="0"/>
            <a:t>mOsm</a:t>
          </a:r>
          <a:r>
            <a:rPr lang="en-IE" altLang="en-US" sz="1600" dirty="0" smtClean="0"/>
            <a:t>/kg)</a:t>
          </a:r>
          <a:endParaRPr lang="en-US" sz="1600" dirty="0">
            <a:latin typeface="Gill Sans MT" charset="0"/>
            <a:ea typeface="Gill Sans MT" charset="0"/>
            <a:cs typeface="Gill Sans MT" charset="0"/>
          </a:endParaRPr>
        </a:p>
      </dgm:t>
    </dgm:pt>
    <dgm:pt modelId="{8987C602-77AC-BF41-8903-C3825B6D2266}" type="parTrans" cxnId="{27447BAE-21DA-7145-95EF-664C3BB70D36}">
      <dgm:prSet/>
      <dgm:spPr/>
      <dgm:t>
        <a:bodyPr/>
        <a:lstStyle/>
        <a:p>
          <a:endParaRPr lang="en-US" sz="1600">
            <a:latin typeface="Gill Sans MT" charset="0"/>
            <a:ea typeface="Gill Sans MT" charset="0"/>
            <a:cs typeface="Gill Sans MT" charset="0"/>
          </a:endParaRPr>
        </a:p>
      </dgm:t>
    </dgm:pt>
    <dgm:pt modelId="{E5EF71AC-0D7D-4A4A-92A1-718D82CEB327}" type="sibTrans" cxnId="{27447BAE-21DA-7145-95EF-664C3BB70D36}">
      <dgm:prSet custT="1"/>
      <dgm:spPr/>
      <dgm:t>
        <a:bodyPr/>
        <a:lstStyle/>
        <a:p>
          <a:endParaRPr lang="en-US" sz="1600">
            <a:latin typeface="Gill Sans MT" charset="0"/>
            <a:ea typeface="Gill Sans MT" charset="0"/>
            <a:cs typeface="Gill Sans MT" charset="0"/>
          </a:endParaRPr>
        </a:p>
      </dgm:t>
    </dgm:pt>
    <dgm:pt modelId="{EE72449D-3CC5-7F40-8E7F-0C5F2C642460}">
      <dgm:prSet custT="1"/>
      <dgm:spPr/>
      <dgm:t>
        <a:bodyPr/>
        <a:lstStyle/>
        <a:p>
          <a:r>
            <a:rPr lang="en-US" sz="1600" dirty="0" smtClean="0">
              <a:latin typeface="Gill Sans MT" charset="0"/>
              <a:ea typeface="Gill Sans MT" charset="0"/>
              <a:cs typeface="Gill Sans MT" charset="0"/>
            </a:rPr>
            <a:t>Large volume (up to </a:t>
          </a:r>
          <a:r>
            <a:rPr lang="en-US" sz="1600" dirty="0" smtClean="0">
              <a:solidFill>
                <a:schemeClr val="accent4">
                  <a:lumMod val="75000"/>
                </a:schemeClr>
              </a:solidFill>
              <a:latin typeface="Gill Sans MT" charset="0"/>
              <a:ea typeface="Gill Sans MT" charset="0"/>
              <a:cs typeface="Gill Sans MT" charset="0"/>
            </a:rPr>
            <a:t>18</a:t>
          </a:r>
          <a:r>
            <a:rPr lang="en-US" sz="1600" dirty="0" smtClean="0">
              <a:latin typeface="Gill Sans MT" charset="0"/>
              <a:ea typeface="Gill Sans MT" charset="0"/>
              <a:cs typeface="Gill Sans MT" charset="0"/>
            </a:rPr>
            <a:t> L/day)</a:t>
          </a:r>
          <a:endParaRPr lang="en-US" sz="1600" dirty="0">
            <a:latin typeface="Gill Sans MT" charset="0"/>
            <a:ea typeface="Gill Sans MT" charset="0"/>
            <a:cs typeface="Gill Sans MT" charset="0"/>
          </a:endParaRPr>
        </a:p>
      </dgm:t>
    </dgm:pt>
    <dgm:pt modelId="{54DEB65B-AAF3-074F-9251-0D299CDC0B88}" type="parTrans" cxnId="{BF9F81CC-6DE9-BA46-9908-EACC388D916A}">
      <dgm:prSet/>
      <dgm:spPr/>
      <dgm:t>
        <a:bodyPr/>
        <a:lstStyle/>
        <a:p>
          <a:endParaRPr lang="en-US" sz="1600"/>
        </a:p>
      </dgm:t>
    </dgm:pt>
    <dgm:pt modelId="{686C4FA9-65EA-6F4F-8052-D7DFBEEBC298}" type="sibTrans" cxnId="{BF9F81CC-6DE9-BA46-9908-EACC388D916A}">
      <dgm:prSet/>
      <dgm:spPr/>
      <dgm:t>
        <a:bodyPr/>
        <a:lstStyle/>
        <a:p>
          <a:endParaRPr lang="en-US" sz="1600"/>
        </a:p>
      </dgm:t>
    </dgm:pt>
    <dgm:pt modelId="{2F32E0D5-B575-674B-AC3F-689AD32AF3FC}" type="pres">
      <dgm:prSet presAssocID="{3D04624E-017A-CB46-8B32-655B92454604}" presName="linearFlow" presStyleCnt="0">
        <dgm:presLayoutVars>
          <dgm:resizeHandles val="exact"/>
        </dgm:presLayoutVars>
      </dgm:prSet>
      <dgm:spPr/>
      <dgm:t>
        <a:bodyPr/>
        <a:lstStyle/>
        <a:p>
          <a:endParaRPr lang="en-US"/>
        </a:p>
      </dgm:t>
    </dgm:pt>
    <dgm:pt modelId="{6F68C507-143D-2C4D-8191-14AF73047196}" type="pres">
      <dgm:prSet presAssocID="{16C6316C-1985-C642-8D51-597430842FF0}" presName="node" presStyleLbl="node1" presStyleIdx="0" presStyleCnt="4" custScaleX="212226">
        <dgm:presLayoutVars>
          <dgm:bulletEnabled val="1"/>
        </dgm:presLayoutVars>
      </dgm:prSet>
      <dgm:spPr/>
      <dgm:t>
        <a:bodyPr/>
        <a:lstStyle/>
        <a:p>
          <a:endParaRPr lang="en-US"/>
        </a:p>
      </dgm:t>
    </dgm:pt>
    <dgm:pt modelId="{1F65E87C-A516-324C-A9DC-E1A6232158DE}" type="pres">
      <dgm:prSet presAssocID="{337F8602-861C-7846-A0CB-6DD9863123B2}" presName="sibTrans" presStyleLbl="sibTrans2D1" presStyleIdx="0" presStyleCnt="3"/>
      <dgm:spPr/>
      <dgm:t>
        <a:bodyPr/>
        <a:lstStyle/>
        <a:p>
          <a:endParaRPr lang="en-US"/>
        </a:p>
      </dgm:t>
    </dgm:pt>
    <dgm:pt modelId="{BD2C05CD-4EBC-AD46-A439-BB0FAD08E077}" type="pres">
      <dgm:prSet presAssocID="{337F8602-861C-7846-A0CB-6DD9863123B2}" presName="connectorText" presStyleLbl="sibTrans2D1" presStyleIdx="0" presStyleCnt="3"/>
      <dgm:spPr/>
      <dgm:t>
        <a:bodyPr/>
        <a:lstStyle/>
        <a:p>
          <a:endParaRPr lang="en-US"/>
        </a:p>
      </dgm:t>
    </dgm:pt>
    <dgm:pt modelId="{18DB8FFB-8F99-5548-966B-5A3ECDF4A8B1}" type="pres">
      <dgm:prSet presAssocID="{552B1049-A178-394C-B1EF-7F57F002BAFE}" presName="node" presStyleLbl="node1" presStyleIdx="1" presStyleCnt="4" custScaleX="212226">
        <dgm:presLayoutVars>
          <dgm:bulletEnabled val="1"/>
        </dgm:presLayoutVars>
      </dgm:prSet>
      <dgm:spPr/>
      <dgm:t>
        <a:bodyPr/>
        <a:lstStyle/>
        <a:p>
          <a:endParaRPr lang="en-US"/>
        </a:p>
      </dgm:t>
    </dgm:pt>
    <dgm:pt modelId="{5D288478-5174-A849-B35A-8207B5BCA9A5}" type="pres">
      <dgm:prSet presAssocID="{166BC44C-AC26-294F-99FF-0074EFA5C79C}" presName="sibTrans" presStyleLbl="sibTrans2D1" presStyleIdx="1" presStyleCnt="3"/>
      <dgm:spPr/>
      <dgm:t>
        <a:bodyPr/>
        <a:lstStyle/>
        <a:p>
          <a:endParaRPr lang="en-US"/>
        </a:p>
      </dgm:t>
    </dgm:pt>
    <dgm:pt modelId="{F1678837-D4CD-844A-98B2-0C33CC22A504}" type="pres">
      <dgm:prSet presAssocID="{166BC44C-AC26-294F-99FF-0074EFA5C79C}" presName="connectorText" presStyleLbl="sibTrans2D1" presStyleIdx="1" presStyleCnt="3"/>
      <dgm:spPr/>
      <dgm:t>
        <a:bodyPr/>
        <a:lstStyle/>
        <a:p>
          <a:endParaRPr lang="en-US"/>
        </a:p>
      </dgm:t>
    </dgm:pt>
    <dgm:pt modelId="{A1BDD1D3-160E-6A46-B35E-624557187451}" type="pres">
      <dgm:prSet presAssocID="{21C35A45-CFCD-D344-8E1D-B6B0A26FC8C5}" presName="node" presStyleLbl="node1" presStyleIdx="2" presStyleCnt="4" custScaleX="212226">
        <dgm:presLayoutVars>
          <dgm:bulletEnabled val="1"/>
        </dgm:presLayoutVars>
      </dgm:prSet>
      <dgm:spPr/>
      <dgm:t>
        <a:bodyPr/>
        <a:lstStyle/>
        <a:p>
          <a:endParaRPr lang="en-US"/>
        </a:p>
      </dgm:t>
    </dgm:pt>
    <dgm:pt modelId="{D78B6D09-7872-1942-A83A-3A9105BB8622}" type="pres">
      <dgm:prSet presAssocID="{E5EF71AC-0D7D-4A4A-92A1-718D82CEB327}" presName="sibTrans" presStyleLbl="sibTrans2D1" presStyleIdx="2" presStyleCnt="3"/>
      <dgm:spPr/>
      <dgm:t>
        <a:bodyPr/>
        <a:lstStyle/>
        <a:p>
          <a:endParaRPr lang="en-US"/>
        </a:p>
      </dgm:t>
    </dgm:pt>
    <dgm:pt modelId="{ADEFAAA8-60CD-2940-8BC4-EB5311CDBC07}" type="pres">
      <dgm:prSet presAssocID="{E5EF71AC-0D7D-4A4A-92A1-718D82CEB327}" presName="connectorText" presStyleLbl="sibTrans2D1" presStyleIdx="2" presStyleCnt="3"/>
      <dgm:spPr/>
      <dgm:t>
        <a:bodyPr/>
        <a:lstStyle/>
        <a:p>
          <a:endParaRPr lang="en-US"/>
        </a:p>
      </dgm:t>
    </dgm:pt>
    <dgm:pt modelId="{C265DED5-DA51-814F-9EEE-3126848B30A8}" type="pres">
      <dgm:prSet presAssocID="{EE72449D-3CC5-7F40-8E7F-0C5F2C642460}" presName="node" presStyleLbl="node1" presStyleIdx="3" presStyleCnt="4" custScaleX="212226">
        <dgm:presLayoutVars>
          <dgm:bulletEnabled val="1"/>
        </dgm:presLayoutVars>
      </dgm:prSet>
      <dgm:spPr/>
      <dgm:t>
        <a:bodyPr/>
        <a:lstStyle/>
        <a:p>
          <a:endParaRPr lang="en-US"/>
        </a:p>
      </dgm:t>
    </dgm:pt>
  </dgm:ptLst>
  <dgm:cxnLst>
    <dgm:cxn modelId="{49E93C9F-82E3-4B4F-A4D5-516F756B1A7B}" type="presOf" srcId="{21C35A45-CFCD-D344-8E1D-B6B0A26FC8C5}" destId="{A1BDD1D3-160E-6A46-B35E-624557187451}" srcOrd="0" destOrd="0" presId="urn:microsoft.com/office/officeart/2005/8/layout/process2"/>
    <dgm:cxn modelId="{BF9F81CC-6DE9-BA46-9908-EACC388D916A}" srcId="{3D04624E-017A-CB46-8B32-655B92454604}" destId="{EE72449D-3CC5-7F40-8E7F-0C5F2C642460}" srcOrd="3" destOrd="0" parTransId="{54DEB65B-AAF3-074F-9251-0D299CDC0B88}" sibTransId="{686C4FA9-65EA-6F4F-8052-D7DFBEEBC298}"/>
    <dgm:cxn modelId="{6683852B-2D5B-4057-B9B5-E1D5BB7196A5}" type="presOf" srcId="{E5EF71AC-0D7D-4A4A-92A1-718D82CEB327}" destId="{D78B6D09-7872-1942-A83A-3A9105BB8622}" srcOrd="0" destOrd="0" presId="urn:microsoft.com/office/officeart/2005/8/layout/process2"/>
    <dgm:cxn modelId="{ACDD80EC-1092-4B75-962E-BA692C98D115}" type="presOf" srcId="{16C6316C-1985-C642-8D51-597430842FF0}" destId="{6F68C507-143D-2C4D-8191-14AF73047196}" srcOrd="0" destOrd="0" presId="urn:microsoft.com/office/officeart/2005/8/layout/process2"/>
    <dgm:cxn modelId="{EF932F86-180E-429E-8AF6-FC4F41B76F80}" type="presOf" srcId="{337F8602-861C-7846-A0CB-6DD9863123B2}" destId="{BD2C05CD-4EBC-AD46-A439-BB0FAD08E077}" srcOrd="1" destOrd="0" presId="urn:microsoft.com/office/officeart/2005/8/layout/process2"/>
    <dgm:cxn modelId="{75592D4C-DC49-492F-8EC6-581188CB9221}" type="presOf" srcId="{3D04624E-017A-CB46-8B32-655B92454604}" destId="{2F32E0D5-B575-674B-AC3F-689AD32AF3FC}" srcOrd="0" destOrd="0" presId="urn:microsoft.com/office/officeart/2005/8/layout/process2"/>
    <dgm:cxn modelId="{964FB967-70F8-422D-8AD6-3A192036CC38}" type="presOf" srcId="{E5EF71AC-0D7D-4A4A-92A1-718D82CEB327}" destId="{ADEFAAA8-60CD-2940-8BC4-EB5311CDBC07}" srcOrd="1" destOrd="0" presId="urn:microsoft.com/office/officeart/2005/8/layout/process2"/>
    <dgm:cxn modelId="{F6FC2999-162B-4709-AECD-78F8B7ACF4F0}" type="presOf" srcId="{166BC44C-AC26-294F-99FF-0074EFA5C79C}" destId="{F1678837-D4CD-844A-98B2-0C33CC22A504}" srcOrd="1" destOrd="0" presId="urn:microsoft.com/office/officeart/2005/8/layout/process2"/>
    <dgm:cxn modelId="{27447BAE-21DA-7145-95EF-664C3BB70D36}" srcId="{3D04624E-017A-CB46-8B32-655B92454604}" destId="{21C35A45-CFCD-D344-8E1D-B6B0A26FC8C5}" srcOrd="2" destOrd="0" parTransId="{8987C602-77AC-BF41-8903-C3825B6D2266}" sibTransId="{E5EF71AC-0D7D-4A4A-92A1-718D82CEB327}"/>
    <dgm:cxn modelId="{AB865676-14A7-4D05-B592-DD4BE07CC29C}" type="presOf" srcId="{EE72449D-3CC5-7F40-8E7F-0C5F2C642460}" destId="{C265DED5-DA51-814F-9EEE-3126848B30A8}" srcOrd="0" destOrd="0" presId="urn:microsoft.com/office/officeart/2005/8/layout/process2"/>
    <dgm:cxn modelId="{117F2368-2FE4-3940-96FF-2198A7EE5E4A}" srcId="{3D04624E-017A-CB46-8B32-655B92454604}" destId="{552B1049-A178-394C-B1EF-7F57F002BAFE}" srcOrd="1" destOrd="0" parTransId="{67C639B3-B952-9C4A-BF9B-4FF7B566F6E9}" sibTransId="{166BC44C-AC26-294F-99FF-0074EFA5C79C}"/>
    <dgm:cxn modelId="{A16123DB-7DC8-44E1-8729-B75710A0C8F3}" type="presOf" srcId="{552B1049-A178-394C-B1EF-7F57F002BAFE}" destId="{18DB8FFB-8F99-5548-966B-5A3ECDF4A8B1}" srcOrd="0" destOrd="0" presId="urn:microsoft.com/office/officeart/2005/8/layout/process2"/>
    <dgm:cxn modelId="{2369D7EA-364A-FB41-8070-F76779ECD0FC}" srcId="{3D04624E-017A-CB46-8B32-655B92454604}" destId="{16C6316C-1985-C642-8D51-597430842FF0}" srcOrd="0" destOrd="0" parTransId="{5C44E03F-2B95-B245-84B8-F933440C2A45}" sibTransId="{337F8602-861C-7846-A0CB-6DD9863123B2}"/>
    <dgm:cxn modelId="{84F6747A-E3D3-45B9-98F8-79D8305E038C}" type="presOf" srcId="{166BC44C-AC26-294F-99FF-0074EFA5C79C}" destId="{5D288478-5174-A849-B35A-8207B5BCA9A5}" srcOrd="0" destOrd="0" presId="urn:microsoft.com/office/officeart/2005/8/layout/process2"/>
    <dgm:cxn modelId="{4F51AD00-3BAB-43E7-B343-04108674B9C5}" type="presOf" srcId="{337F8602-861C-7846-A0CB-6DD9863123B2}" destId="{1F65E87C-A516-324C-A9DC-E1A6232158DE}" srcOrd="0" destOrd="0" presId="urn:microsoft.com/office/officeart/2005/8/layout/process2"/>
    <dgm:cxn modelId="{9D1C6F35-E5FD-4AF6-BD34-EBEBB017F53F}" type="presParOf" srcId="{2F32E0D5-B575-674B-AC3F-689AD32AF3FC}" destId="{6F68C507-143D-2C4D-8191-14AF73047196}" srcOrd="0" destOrd="0" presId="urn:microsoft.com/office/officeart/2005/8/layout/process2"/>
    <dgm:cxn modelId="{D131DFA5-BE73-4864-BFA9-69FCF32BCE7B}" type="presParOf" srcId="{2F32E0D5-B575-674B-AC3F-689AD32AF3FC}" destId="{1F65E87C-A516-324C-A9DC-E1A6232158DE}" srcOrd="1" destOrd="0" presId="urn:microsoft.com/office/officeart/2005/8/layout/process2"/>
    <dgm:cxn modelId="{92F729AF-7EF5-4873-BD80-C62CB192954D}" type="presParOf" srcId="{1F65E87C-A516-324C-A9DC-E1A6232158DE}" destId="{BD2C05CD-4EBC-AD46-A439-BB0FAD08E077}" srcOrd="0" destOrd="0" presId="urn:microsoft.com/office/officeart/2005/8/layout/process2"/>
    <dgm:cxn modelId="{B709DAD6-E18F-40F2-8280-C21247E1C8B5}" type="presParOf" srcId="{2F32E0D5-B575-674B-AC3F-689AD32AF3FC}" destId="{18DB8FFB-8F99-5548-966B-5A3ECDF4A8B1}" srcOrd="2" destOrd="0" presId="urn:microsoft.com/office/officeart/2005/8/layout/process2"/>
    <dgm:cxn modelId="{384AB925-EC37-4596-9E54-0AE590C1F9ED}" type="presParOf" srcId="{2F32E0D5-B575-674B-AC3F-689AD32AF3FC}" destId="{5D288478-5174-A849-B35A-8207B5BCA9A5}" srcOrd="3" destOrd="0" presId="urn:microsoft.com/office/officeart/2005/8/layout/process2"/>
    <dgm:cxn modelId="{29FDECDF-4A9F-42CD-B9A4-513C913AB958}" type="presParOf" srcId="{5D288478-5174-A849-B35A-8207B5BCA9A5}" destId="{F1678837-D4CD-844A-98B2-0C33CC22A504}" srcOrd="0" destOrd="0" presId="urn:microsoft.com/office/officeart/2005/8/layout/process2"/>
    <dgm:cxn modelId="{8705FA88-D122-4A8C-8B85-43CA33A7FD8C}" type="presParOf" srcId="{2F32E0D5-B575-674B-AC3F-689AD32AF3FC}" destId="{A1BDD1D3-160E-6A46-B35E-624557187451}" srcOrd="4" destOrd="0" presId="urn:microsoft.com/office/officeart/2005/8/layout/process2"/>
    <dgm:cxn modelId="{7D5895B9-136A-48A4-8107-95FF91B33232}" type="presParOf" srcId="{2F32E0D5-B575-674B-AC3F-689AD32AF3FC}" destId="{D78B6D09-7872-1942-A83A-3A9105BB8622}" srcOrd="5" destOrd="0" presId="urn:microsoft.com/office/officeart/2005/8/layout/process2"/>
    <dgm:cxn modelId="{5B8FEB04-C8D7-4537-B9EF-4582ED5D2185}" type="presParOf" srcId="{D78B6D09-7872-1942-A83A-3A9105BB8622}" destId="{ADEFAAA8-60CD-2940-8BC4-EB5311CDBC07}" srcOrd="0" destOrd="0" presId="urn:microsoft.com/office/officeart/2005/8/layout/process2"/>
    <dgm:cxn modelId="{6B0D1419-3864-491C-8F58-8BC947579C75}" type="presParOf" srcId="{2F32E0D5-B575-674B-AC3F-689AD32AF3FC}" destId="{C265DED5-DA51-814F-9EEE-3126848B30A8}"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04624E-017A-CB46-8B32-655B92454604}" type="doc">
      <dgm:prSet loTypeId="urn:microsoft.com/office/officeart/2005/8/layout/process2" loCatId="" qsTypeId="urn:microsoft.com/office/officeart/2005/8/quickstyle/simple1" qsCatId="simple" csTypeId="urn:microsoft.com/office/officeart/2005/8/colors/accent2_5" csCatId="accent2" phldr="1"/>
      <dgm:spPr/>
      <dgm:t>
        <a:bodyPr/>
        <a:lstStyle/>
        <a:p>
          <a:endParaRPr lang="en-US"/>
        </a:p>
      </dgm:t>
    </dgm:pt>
    <dgm:pt modelId="{16C6316C-1985-C642-8D51-597430842FF0}">
      <dgm:prSet phldrT="[Text]" custT="1"/>
      <dgm:spPr/>
      <dgm:t>
        <a:bodyPr/>
        <a:lstStyle/>
        <a:p>
          <a:pPr>
            <a:lnSpc>
              <a:spcPct val="100000"/>
            </a:lnSpc>
          </a:pPr>
          <a:r>
            <a:rPr lang="en-US" sz="1600" b="1" dirty="0" smtClean="0">
              <a:latin typeface="Gill Sans MT" charset="0"/>
              <a:ea typeface="Gill Sans MT" charset="0"/>
              <a:cs typeface="Gill Sans MT" charset="0"/>
            </a:rPr>
            <a:t>Low</a:t>
          </a:r>
          <a:r>
            <a:rPr lang="en-US" sz="1600" dirty="0" smtClean="0">
              <a:latin typeface="Gill Sans MT" charset="0"/>
              <a:ea typeface="Gill Sans MT" charset="0"/>
              <a:cs typeface="Gill Sans MT" charset="0"/>
            </a:rPr>
            <a:t> water intake</a:t>
          </a:r>
          <a:endParaRPr lang="en-US" sz="1600" dirty="0">
            <a:latin typeface="Gill Sans MT" charset="0"/>
            <a:ea typeface="Gill Sans MT" charset="0"/>
            <a:cs typeface="Gill Sans MT" charset="0"/>
          </a:endParaRPr>
        </a:p>
      </dgm:t>
    </dgm:pt>
    <dgm:pt modelId="{5C44E03F-2B95-B245-84B8-F933440C2A45}" type="parTrans" cxnId="{2369D7EA-364A-FB41-8070-F76779ECD0FC}">
      <dgm:prSet/>
      <dgm:spPr/>
      <dgm:t>
        <a:bodyPr/>
        <a:lstStyle/>
        <a:p>
          <a:endParaRPr lang="en-US" sz="1600">
            <a:latin typeface="Gill Sans MT" charset="0"/>
            <a:ea typeface="Gill Sans MT" charset="0"/>
            <a:cs typeface="Gill Sans MT" charset="0"/>
          </a:endParaRPr>
        </a:p>
      </dgm:t>
    </dgm:pt>
    <dgm:pt modelId="{337F8602-861C-7846-A0CB-6DD9863123B2}" type="sibTrans" cxnId="{2369D7EA-364A-FB41-8070-F76779ECD0FC}">
      <dgm:prSet custT="1"/>
      <dgm:spPr/>
      <dgm:t>
        <a:bodyPr/>
        <a:lstStyle/>
        <a:p>
          <a:endParaRPr lang="en-US" sz="1600">
            <a:latin typeface="Gill Sans MT" charset="0"/>
            <a:ea typeface="Gill Sans MT" charset="0"/>
            <a:cs typeface="Gill Sans MT" charset="0"/>
          </a:endParaRPr>
        </a:p>
      </dgm:t>
    </dgm:pt>
    <dgm:pt modelId="{552B1049-A178-394C-B1EF-7F57F002BAFE}">
      <dgm:prSet phldrT="[Text]" custT="1"/>
      <dgm:spPr/>
      <dgm:t>
        <a:bodyPr/>
        <a:lstStyle/>
        <a:p>
          <a:pPr>
            <a:lnSpc>
              <a:spcPct val="100000"/>
            </a:lnSpc>
          </a:pPr>
          <a:r>
            <a:rPr lang="en-US" sz="1600" smtClean="0">
              <a:latin typeface="Gill Sans MT" charset="0"/>
              <a:ea typeface="Gill Sans MT" charset="0"/>
              <a:cs typeface="Gill Sans MT" charset="0"/>
            </a:rPr>
            <a:t>Hyperosmotic urine</a:t>
          </a:r>
          <a:endParaRPr lang="en-US" sz="1600" dirty="0">
            <a:latin typeface="Gill Sans MT" charset="0"/>
            <a:ea typeface="Gill Sans MT" charset="0"/>
            <a:cs typeface="Gill Sans MT" charset="0"/>
          </a:endParaRPr>
        </a:p>
      </dgm:t>
    </dgm:pt>
    <dgm:pt modelId="{67C639B3-B952-9C4A-BF9B-4FF7B566F6E9}" type="parTrans" cxnId="{117F2368-2FE4-3940-96FF-2198A7EE5E4A}">
      <dgm:prSet/>
      <dgm:spPr/>
      <dgm:t>
        <a:bodyPr/>
        <a:lstStyle/>
        <a:p>
          <a:endParaRPr lang="en-US" sz="1600">
            <a:latin typeface="Gill Sans MT" charset="0"/>
            <a:ea typeface="Gill Sans MT" charset="0"/>
            <a:cs typeface="Gill Sans MT" charset="0"/>
          </a:endParaRPr>
        </a:p>
      </dgm:t>
    </dgm:pt>
    <dgm:pt modelId="{166BC44C-AC26-294F-99FF-0074EFA5C79C}" type="sibTrans" cxnId="{117F2368-2FE4-3940-96FF-2198A7EE5E4A}">
      <dgm:prSet custT="1"/>
      <dgm:spPr/>
      <dgm:t>
        <a:bodyPr/>
        <a:lstStyle/>
        <a:p>
          <a:endParaRPr lang="en-US" sz="1600">
            <a:latin typeface="Gill Sans MT" charset="0"/>
            <a:ea typeface="Gill Sans MT" charset="0"/>
            <a:cs typeface="Gill Sans MT" charset="0"/>
          </a:endParaRPr>
        </a:p>
      </dgm:t>
    </dgm:pt>
    <dgm:pt modelId="{21C35A45-CFCD-D344-8E1D-B6B0A26FC8C5}">
      <dgm:prSet phldrT="[Text]" custT="1"/>
      <dgm:spPr/>
      <dgm:t>
        <a:bodyPr/>
        <a:lstStyle/>
        <a:p>
          <a:pPr>
            <a:lnSpc>
              <a:spcPct val="100000"/>
            </a:lnSpc>
          </a:pPr>
          <a:r>
            <a:rPr lang="en-US" sz="1600" b="1" dirty="0" smtClean="0">
              <a:latin typeface="Gill Sans MT" charset="0"/>
              <a:ea typeface="Gill Sans MT" charset="0"/>
              <a:cs typeface="Gill Sans MT" charset="0"/>
            </a:rPr>
            <a:t>concentrated</a:t>
          </a:r>
          <a:r>
            <a:rPr lang="en-US" sz="1600" dirty="0" smtClean="0">
              <a:latin typeface="Gill Sans MT" charset="0"/>
              <a:ea typeface="Gill Sans MT" charset="0"/>
              <a:cs typeface="Gill Sans MT" charset="0"/>
            </a:rPr>
            <a:t> urine</a:t>
          </a:r>
        </a:p>
        <a:p>
          <a:pPr>
            <a:lnSpc>
              <a:spcPct val="100000"/>
            </a:lnSpc>
          </a:pPr>
          <a:r>
            <a:rPr lang="en-IE" altLang="en-US" sz="1600" dirty="0" smtClean="0"/>
            <a:t>(up to </a:t>
          </a:r>
          <a:r>
            <a:rPr lang="en-IE" altLang="en-US" sz="1600" dirty="0" smtClean="0">
              <a:solidFill>
                <a:schemeClr val="accent4">
                  <a:lumMod val="75000"/>
                </a:schemeClr>
              </a:solidFill>
            </a:rPr>
            <a:t>1200 </a:t>
          </a:r>
          <a:r>
            <a:rPr lang="en-IE" altLang="en-US" sz="1600" dirty="0" err="1" smtClean="0"/>
            <a:t>mOsm</a:t>
          </a:r>
          <a:r>
            <a:rPr lang="en-IE" altLang="en-US" sz="1600" dirty="0" smtClean="0"/>
            <a:t>/kg)</a:t>
          </a:r>
          <a:endParaRPr lang="en-US" sz="1600" dirty="0">
            <a:latin typeface="Gill Sans MT" charset="0"/>
            <a:ea typeface="Gill Sans MT" charset="0"/>
            <a:cs typeface="Gill Sans MT" charset="0"/>
          </a:endParaRPr>
        </a:p>
      </dgm:t>
    </dgm:pt>
    <dgm:pt modelId="{8987C602-77AC-BF41-8903-C3825B6D2266}" type="parTrans" cxnId="{27447BAE-21DA-7145-95EF-664C3BB70D36}">
      <dgm:prSet/>
      <dgm:spPr/>
      <dgm:t>
        <a:bodyPr/>
        <a:lstStyle/>
        <a:p>
          <a:endParaRPr lang="en-US" sz="1600">
            <a:latin typeface="Gill Sans MT" charset="0"/>
            <a:ea typeface="Gill Sans MT" charset="0"/>
            <a:cs typeface="Gill Sans MT" charset="0"/>
          </a:endParaRPr>
        </a:p>
      </dgm:t>
    </dgm:pt>
    <dgm:pt modelId="{E5EF71AC-0D7D-4A4A-92A1-718D82CEB327}" type="sibTrans" cxnId="{27447BAE-21DA-7145-95EF-664C3BB70D36}">
      <dgm:prSet custT="1"/>
      <dgm:spPr/>
      <dgm:t>
        <a:bodyPr/>
        <a:lstStyle/>
        <a:p>
          <a:endParaRPr lang="en-US" sz="1600">
            <a:latin typeface="Gill Sans MT" charset="0"/>
            <a:ea typeface="Gill Sans MT" charset="0"/>
            <a:cs typeface="Gill Sans MT" charset="0"/>
          </a:endParaRPr>
        </a:p>
      </dgm:t>
    </dgm:pt>
    <dgm:pt modelId="{EE72449D-3CC5-7F40-8E7F-0C5F2C642460}">
      <dgm:prSet custT="1"/>
      <dgm:spPr/>
      <dgm:t>
        <a:bodyPr/>
        <a:lstStyle/>
        <a:p>
          <a:r>
            <a:rPr lang="en-US" sz="1600" dirty="0" smtClean="0">
              <a:latin typeface="Gill Sans MT" charset="0"/>
              <a:ea typeface="Gill Sans MT" charset="0"/>
              <a:cs typeface="Gill Sans MT" charset="0"/>
            </a:rPr>
            <a:t>small volume </a:t>
          </a:r>
          <a:r>
            <a:rPr lang="en-IE" altLang="en-US" sz="1600" dirty="0" smtClean="0"/>
            <a:t>(</a:t>
          </a:r>
          <a:r>
            <a:rPr lang="en-IE" altLang="en-US" sz="1600" dirty="0" smtClean="0">
              <a:solidFill>
                <a:schemeClr val="accent4">
                  <a:lumMod val="75000"/>
                </a:schemeClr>
              </a:solidFill>
            </a:rPr>
            <a:t>0.5</a:t>
          </a:r>
          <a:r>
            <a:rPr lang="en-IE" altLang="en-US" sz="1600" dirty="0" smtClean="0"/>
            <a:t> L/d)</a:t>
          </a:r>
          <a:endParaRPr lang="en-US" sz="1600" dirty="0">
            <a:latin typeface="Gill Sans MT" charset="0"/>
            <a:ea typeface="Gill Sans MT" charset="0"/>
            <a:cs typeface="Gill Sans MT" charset="0"/>
          </a:endParaRPr>
        </a:p>
      </dgm:t>
    </dgm:pt>
    <dgm:pt modelId="{54DEB65B-AAF3-074F-9251-0D299CDC0B88}" type="parTrans" cxnId="{BF9F81CC-6DE9-BA46-9908-EACC388D916A}">
      <dgm:prSet/>
      <dgm:spPr/>
      <dgm:t>
        <a:bodyPr/>
        <a:lstStyle/>
        <a:p>
          <a:endParaRPr lang="en-US" sz="1600"/>
        </a:p>
      </dgm:t>
    </dgm:pt>
    <dgm:pt modelId="{686C4FA9-65EA-6F4F-8052-D7DFBEEBC298}" type="sibTrans" cxnId="{BF9F81CC-6DE9-BA46-9908-EACC388D916A}">
      <dgm:prSet/>
      <dgm:spPr/>
      <dgm:t>
        <a:bodyPr/>
        <a:lstStyle/>
        <a:p>
          <a:endParaRPr lang="en-US" sz="1600"/>
        </a:p>
      </dgm:t>
    </dgm:pt>
    <dgm:pt modelId="{2F32E0D5-B575-674B-AC3F-689AD32AF3FC}" type="pres">
      <dgm:prSet presAssocID="{3D04624E-017A-CB46-8B32-655B92454604}" presName="linearFlow" presStyleCnt="0">
        <dgm:presLayoutVars>
          <dgm:resizeHandles val="exact"/>
        </dgm:presLayoutVars>
      </dgm:prSet>
      <dgm:spPr/>
      <dgm:t>
        <a:bodyPr/>
        <a:lstStyle/>
        <a:p>
          <a:endParaRPr lang="en-US"/>
        </a:p>
      </dgm:t>
    </dgm:pt>
    <dgm:pt modelId="{6F68C507-143D-2C4D-8191-14AF73047196}" type="pres">
      <dgm:prSet presAssocID="{16C6316C-1985-C642-8D51-597430842FF0}" presName="node" presStyleLbl="node1" presStyleIdx="0" presStyleCnt="4" custScaleX="212226">
        <dgm:presLayoutVars>
          <dgm:bulletEnabled val="1"/>
        </dgm:presLayoutVars>
      </dgm:prSet>
      <dgm:spPr/>
      <dgm:t>
        <a:bodyPr/>
        <a:lstStyle/>
        <a:p>
          <a:endParaRPr lang="en-US"/>
        </a:p>
      </dgm:t>
    </dgm:pt>
    <dgm:pt modelId="{1F65E87C-A516-324C-A9DC-E1A6232158DE}" type="pres">
      <dgm:prSet presAssocID="{337F8602-861C-7846-A0CB-6DD9863123B2}" presName="sibTrans" presStyleLbl="sibTrans2D1" presStyleIdx="0" presStyleCnt="3"/>
      <dgm:spPr/>
      <dgm:t>
        <a:bodyPr/>
        <a:lstStyle/>
        <a:p>
          <a:endParaRPr lang="en-US"/>
        </a:p>
      </dgm:t>
    </dgm:pt>
    <dgm:pt modelId="{BD2C05CD-4EBC-AD46-A439-BB0FAD08E077}" type="pres">
      <dgm:prSet presAssocID="{337F8602-861C-7846-A0CB-6DD9863123B2}" presName="connectorText" presStyleLbl="sibTrans2D1" presStyleIdx="0" presStyleCnt="3"/>
      <dgm:spPr/>
      <dgm:t>
        <a:bodyPr/>
        <a:lstStyle/>
        <a:p>
          <a:endParaRPr lang="en-US"/>
        </a:p>
      </dgm:t>
    </dgm:pt>
    <dgm:pt modelId="{18DB8FFB-8F99-5548-966B-5A3ECDF4A8B1}" type="pres">
      <dgm:prSet presAssocID="{552B1049-A178-394C-B1EF-7F57F002BAFE}" presName="node" presStyleLbl="node1" presStyleIdx="1" presStyleCnt="4" custScaleX="212226">
        <dgm:presLayoutVars>
          <dgm:bulletEnabled val="1"/>
        </dgm:presLayoutVars>
      </dgm:prSet>
      <dgm:spPr/>
      <dgm:t>
        <a:bodyPr/>
        <a:lstStyle/>
        <a:p>
          <a:endParaRPr lang="en-US"/>
        </a:p>
      </dgm:t>
    </dgm:pt>
    <dgm:pt modelId="{5D288478-5174-A849-B35A-8207B5BCA9A5}" type="pres">
      <dgm:prSet presAssocID="{166BC44C-AC26-294F-99FF-0074EFA5C79C}" presName="sibTrans" presStyleLbl="sibTrans2D1" presStyleIdx="1" presStyleCnt="3"/>
      <dgm:spPr/>
      <dgm:t>
        <a:bodyPr/>
        <a:lstStyle/>
        <a:p>
          <a:endParaRPr lang="en-US"/>
        </a:p>
      </dgm:t>
    </dgm:pt>
    <dgm:pt modelId="{F1678837-D4CD-844A-98B2-0C33CC22A504}" type="pres">
      <dgm:prSet presAssocID="{166BC44C-AC26-294F-99FF-0074EFA5C79C}" presName="connectorText" presStyleLbl="sibTrans2D1" presStyleIdx="1" presStyleCnt="3"/>
      <dgm:spPr/>
      <dgm:t>
        <a:bodyPr/>
        <a:lstStyle/>
        <a:p>
          <a:endParaRPr lang="en-US"/>
        </a:p>
      </dgm:t>
    </dgm:pt>
    <dgm:pt modelId="{A1BDD1D3-160E-6A46-B35E-624557187451}" type="pres">
      <dgm:prSet presAssocID="{21C35A45-CFCD-D344-8E1D-B6B0A26FC8C5}" presName="node" presStyleLbl="node1" presStyleIdx="2" presStyleCnt="4" custScaleX="212226">
        <dgm:presLayoutVars>
          <dgm:bulletEnabled val="1"/>
        </dgm:presLayoutVars>
      </dgm:prSet>
      <dgm:spPr/>
      <dgm:t>
        <a:bodyPr/>
        <a:lstStyle/>
        <a:p>
          <a:endParaRPr lang="en-US"/>
        </a:p>
      </dgm:t>
    </dgm:pt>
    <dgm:pt modelId="{D78B6D09-7872-1942-A83A-3A9105BB8622}" type="pres">
      <dgm:prSet presAssocID="{E5EF71AC-0D7D-4A4A-92A1-718D82CEB327}" presName="sibTrans" presStyleLbl="sibTrans2D1" presStyleIdx="2" presStyleCnt="3"/>
      <dgm:spPr/>
      <dgm:t>
        <a:bodyPr/>
        <a:lstStyle/>
        <a:p>
          <a:endParaRPr lang="en-US"/>
        </a:p>
      </dgm:t>
    </dgm:pt>
    <dgm:pt modelId="{ADEFAAA8-60CD-2940-8BC4-EB5311CDBC07}" type="pres">
      <dgm:prSet presAssocID="{E5EF71AC-0D7D-4A4A-92A1-718D82CEB327}" presName="connectorText" presStyleLbl="sibTrans2D1" presStyleIdx="2" presStyleCnt="3"/>
      <dgm:spPr/>
      <dgm:t>
        <a:bodyPr/>
        <a:lstStyle/>
        <a:p>
          <a:endParaRPr lang="en-US"/>
        </a:p>
      </dgm:t>
    </dgm:pt>
    <dgm:pt modelId="{C265DED5-DA51-814F-9EEE-3126848B30A8}" type="pres">
      <dgm:prSet presAssocID="{EE72449D-3CC5-7F40-8E7F-0C5F2C642460}" presName="node" presStyleLbl="node1" presStyleIdx="3" presStyleCnt="4" custScaleX="212226">
        <dgm:presLayoutVars>
          <dgm:bulletEnabled val="1"/>
        </dgm:presLayoutVars>
      </dgm:prSet>
      <dgm:spPr/>
      <dgm:t>
        <a:bodyPr/>
        <a:lstStyle/>
        <a:p>
          <a:endParaRPr lang="en-US"/>
        </a:p>
      </dgm:t>
    </dgm:pt>
  </dgm:ptLst>
  <dgm:cxnLst>
    <dgm:cxn modelId="{95AC9A4A-2DA0-477B-9A0F-B9A64625900E}" type="presOf" srcId="{166BC44C-AC26-294F-99FF-0074EFA5C79C}" destId="{F1678837-D4CD-844A-98B2-0C33CC22A504}" srcOrd="1" destOrd="0" presId="urn:microsoft.com/office/officeart/2005/8/layout/process2"/>
    <dgm:cxn modelId="{6EAC4A6B-6314-42D3-9DFA-572DF7CE6F8E}" type="presOf" srcId="{E5EF71AC-0D7D-4A4A-92A1-718D82CEB327}" destId="{D78B6D09-7872-1942-A83A-3A9105BB8622}" srcOrd="0" destOrd="0" presId="urn:microsoft.com/office/officeart/2005/8/layout/process2"/>
    <dgm:cxn modelId="{BEEE63C9-9B8D-405D-AB4F-32A8A2D29BB3}" type="presOf" srcId="{3D04624E-017A-CB46-8B32-655B92454604}" destId="{2F32E0D5-B575-674B-AC3F-689AD32AF3FC}" srcOrd="0" destOrd="0" presId="urn:microsoft.com/office/officeart/2005/8/layout/process2"/>
    <dgm:cxn modelId="{BD1BCFB6-2AE5-4E61-B6F0-85C761B3FFF7}" type="presOf" srcId="{EE72449D-3CC5-7F40-8E7F-0C5F2C642460}" destId="{C265DED5-DA51-814F-9EEE-3126848B30A8}" srcOrd="0" destOrd="0" presId="urn:microsoft.com/office/officeart/2005/8/layout/process2"/>
    <dgm:cxn modelId="{27447BAE-21DA-7145-95EF-664C3BB70D36}" srcId="{3D04624E-017A-CB46-8B32-655B92454604}" destId="{21C35A45-CFCD-D344-8E1D-B6B0A26FC8C5}" srcOrd="2" destOrd="0" parTransId="{8987C602-77AC-BF41-8903-C3825B6D2266}" sibTransId="{E5EF71AC-0D7D-4A4A-92A1-718D82CEB327}"/>
    <dgm:cxn modelId="{0E2A38B6-A0C6-407F-A50D-8CBCB31B1E06}" type="presOf" srcId="{21C35A45-CFCD-D344-8E1D-B6B0A26FC8C5}" destId="{A1BDD1D3-160E-6A46-B35E-624557187451}" srcOrd="0" destOrd="0" presId="urn:microsoft.com/office/officeart/2005/8/layout/process2"/>
    <dgm:cxn modelId="{E13E5892-5A23-4B90-BC4C-D212CF5E0E73}" type="presOf" srcId="{166BC44C-AC26-294F-99FF-0074EFA5C79C}" destId="{5D288478-5174-A849-B35A-8207B5BCA9A5}" srcOrd="0" destOrd="0" presId="urn:microsoft.com/office/officeart/2005/8/layout/process2"/>
    <dgm:cxn modelId="{9C3E6E0D-2CD6-4102-A1B1-B9E5F2347C90}" type="presOf" srcId="{16C6316C-1985-C642-8D51-597430842FF0}" destId="{6F68C507-143D-2C4D-8191-14AF73047196}" srcOrd="0" destOrd="0" presId="urn:microsoft.com/office/officeart/2005/8/layout/process2"/>
    <dgm:cxn modelId="{53CDA03F-A664-4975-8403-231CE4E3466F}" type="presOf" srcId="{337F8602-861C-7846-A0CB-6DD9863123B2}" destId="{1F65E87C-A516-324C-A9DC-E1A6232158DE}" srcOrd="0" destOrd="0" presId="urn:microsoft.com/office/officeart/2005/8/layout/process2"/>
    <dgm:cxn modelId="{BF9F81CC-6DE9-BA46-9908-EACC388D916A}" srcId="{3D04624E-017A-CB46-8B32-655B92454604}" destId="{EE72449D-3CC5-7F40-8E7F-0C5F2C642460}" srcOrd="3" destOrd="0" parTransId="{54DEB65B-AAF3-074F-9251-0D299CDC0B88}" sibTransId="{686C4FA9-65EA-6F4F-8052-D7DFBEEBC298}"/>
    <dgm:cxn modelId="{11E3C2C0-B527-4477-B753-E3BE19B4D8AD}" type="presOf" srcId="{E5EF71AC-0D7D-4A4A-92A1-718D82CEB327}" destId="{ADEFAAA8-60CD-2940-8BC4-EB5311CDBC07}" srcOrd="1" destOrd="0" presId="urn:microsoft.com/office/officeart/2005/8/layout/process2"/>
    <dgm:cxn modelId="{2369D7EA-364A-FB41-8070-F76779ECD0FC}" srcId="{3D04624E-017A-CB46-8B32-655B92454604}" destId="{16C6316C-1985-C642-8D51-597430842FF0}" srcOrd="0" destOrd="0" parTransId="{5C44E03F-2B95-B245-84B8-F933440C2A45}" sibTransId="{337F8602-861C-7846-A0CB-6DD9863123B2}"/>
    <dgm:cxn modelId="{2FB86127-B854-42AC-A055-68204BA30CA3}" type="presOf" srcId="{337F8602-861C-7846-A0CB-6DD9863123B2}" destId="{BD2C05CD-4EBC-AD46-A439-BB0FAD08E077}" srcOrd="1" destOrd="0" presId="urn:microsoft.com/office/officeart/2005/8/layout/process2"/>
    <dgm:cxn modelId="{656D0DB9-B3C2-4400-8EED-837DCD2C046B}" type="presOf" srcId="{552B1049-A178-394C-B1EF-7F57F002BAFE}" destId="{18DB8FFB-8F99-5548-966B-5A3ECDF4A8B1}" srcOrd="0" destOrd="0" presId="urn:microsoft.com/office/officeart/2005/8/layout/process2"/>
    <dgm:cxn modelId="{117F2368-2FE4-3940-96FF-2198A7EE5E4A}" srcId="{3D04624E-017A-CB46-8B32-655B92454604}" destId="{552B1049-A178-394C-B1EF-7F57F002BAFE}" srcOrd="1" destOrd="0" parTransId="{67C639B3-B952-9C4A-BF9B-4FF7B566F6E9}" sibTransId="{166BC44C-AC26-294F-99FF-0074EFA5C79C}"/>
    <dgm:cxn modelId="{8E6929BB-3CB3-4E71-A804-41DE65D20C8C}" type="presParOf" srcId="{2F32E0D5-B575-674B-AC3F-689AD32AF3FC}" destId="{6F68C507-143D-2C4D-8191-14AF73047196}" srcOrd="0" destOrd="0" presId="urn:microsoft.com/office/officeart/2005/8/layout/process2"/>
    <dgm:cxn modelId="{F42602A3-CA49-4297-834C-4BB2F3D5655D}" type="presParOf" srcId="{2F32E0D5-B575-674B-AC3F-689AD32AF3FC}" destId="{1F65E87C-A516-324C-A9DC-E1A6232158DE}" srcOrd="1" destOrd="0" presId="urn:microsoft.com/office/officeart/2005/8/layout/process2"/>
    <dgm:cxn modelId="{D9CB522F-BEDD-46E1-A5DB-88C70C72CB9B}" type="presParOf" srcId="{1F65E87C-A516-324C-A9DC-E1A6232158DE}" destId="{BD2C05CD-4EBC-AD46-A439-BB0FAD08E077}" srcOrd="0" destOrd="0" presId="urn:microsoft.com/office/officeart/2005/8/layout/process2"/>
    <dgm:cxn modelId="{47C07FA7-9396-47EF-B18B-78CC6982B09B}" type="presParOf" srcId="{2F32E0D5-B575-674B-AC3F-689AD32AF3FC}" destId="{18DB8FFB-8F99-5548-966B-5A3ECDF4A8B1}" srcOrd="2" destOrd="0" presId="urn:microsoft.com/office/officeart/2005/8/layout/process2"/>
    <dgm:cxn modelId="{F648E2B1-CEAA-4429-845B-C97129057FC5}" type="presParOf" srcId="{2F32E0D5-B575-674B-AC3F-689AD32AF3FC}" destId="{5D288478-5174-A849-B35A-8207B5BCA9A5}" srcOrd="3" destOrd="0" presId="urn:microsoft.com/office/officeart/2005/8/layout/process2"/>
    <dgm:cxn modelId="{072A1329-0EA9-4D20-8F16-B171D53F39F5}" type="presParOf" srcId="{5D288478-5174-A849-B35A-8207B5BCA9A5}" destId="{F1678837-D4CD-844A-98B2-0C33CC22A504}" srcOrd="0" destOrd="0" presId="urn:microsoft.com/office/officeart/2005/8/layout/process2"/>
    <dgm:cxn modelId="{16BF5EB1-3743-4571-A213-FD2EC3630848}" type="presParOf" srcId="{2F32E0D5-B575-674B-AC3F-689AD32AF3FC}" destId="{A1BDD1D3-160E-6A46-B35E-624557187451}" srcOrd="4" destOrd="0" presId="urn:microsoft.com/office/officeart/2005/8/layout/process2"/>
    <dgm:cxn modelId="{E3083CC7-C56D-4C7E-BF7F-7B328127F437}" type="presParOf" srcId="{2F32E0D5-B575-674B-AC3F-689AD32AF3FC}" destId="{D78B6D09-7872-1942-A83A-3A9105BB8622}" srcOrd="5" destOrd="0" presId="urn:microsoft.com/office/officeart/2005/8/layout/process2"/>
    <dgm:cxn modelId="{EC7E7F8F-3E23-4B21-8D28-5FE30AA495A8}" type="presParOf" srcId="{D78B6D09-7872-1942-A83A-3A9105BB8622}" destId="{ADEFAAA8-60CD-2940-8BC4-EB5311CDBC07}" srcOrd="0" destOrd="0" presId="urn:microsoft.com/office/officeart/2005/8/layout/process2"/>
    <dgm:cxn modelId="{F6C0C463-1B3A-4DCE-B957-D58B0DCB42A3}" type="presParOf" srcId="{2F32E0D5-B575-674B-AC3F-689AD32AF3FC}" destId="{C265DED5-DA51-814F-9EEE-3126848B30A8}" srcOrd="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FF092-72DA-9145-B8CD-38D807B43896}">
      <dsp:nvSpPr>
        <dsp:cNvPr id="0" name=""/>
        <dsp:cNvSpPr/>
      </dsp:nvSpPr>
      <dsp:spPr>
        <a:xfrm>
          <a:off x="4549609" y="891770"/>
          <a:ext cx="857269" cy="407982"/>
        </a:xfrm>
        <a:custGeom>
          <a:avLst/>
          <a:gdLst/>
          <a:ahLst/>
          <a:cxnLst/>
          <a:rect l="0" t="0" r="0" b="0"/>
          <a:pathLst>
            <a:path>
              <a:moveTo>
                <a:pt x="0" y="0"/>
              </a:moveTo>
              <a:lnTo>
                <a:pt x="0" y="278028"/>
              </a:lnTo>
              <a:lnTo>
                <a:pt x="857269" y="278028"/>
              </a:lnTo>
              <a:lnTo>
                <a:pt x="857269" y="407982"/>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F77E3F-5D22-AB47-B4A7-D27ED110441E}">
      <dsp:nvSpPr>
        <dsp:cNvPr id="0" name=""/>
        <dsp:cNvSpPr/>
      </dsp:nvSpPr>
      <dsp:spPr>
        <a:xfrm>
          <a:off x="5406878" y="3489298"/>
          <a:ext cx="4286348" cy="407982"/>
        </a:xfrm>
        <a:custGeom>
          <a:avLst/>
          <a:gdLst/>
          <a:ahLst/>
          <a:cxnLst/>
          <a:rect l="0" t="0" r="0" b="0"/>
          <a:pathLst>
            <a:path>
              <a:moveTo>
                <a:pt x="0" y="0"/>
              </a:moveTo>
              <a:lnTo>
                <a:pt x="0" y="278028"/>
              </a:lnTo>
              <a:lnTo>
                <a:pt x="4286348" y="278028"/>
              </a:lnTo>
              <a:lnTo>
                <a:pt x="4286348" y="407982"/>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B7DBD-5D29-C146-A31E-CE1B5880E17A}">
      <dsp:nvSpPr>
        <dsp:cNvPr id="0" name=""/>
        <dsp:cNvSpPr/>
      </dsp:nvSpPr>
      <dsp:spPr>
        <a:xfrm>
          <a:off x="5406878" y="3489298"/>
          <a:ext cx="2571809" cy="407982"/>
        </a:xfrm>
        <a:custGeom>
          <a:avLst/>
          <a:gdLst/>
          <a:ahLst/>
          <a:cxnLst/>
          <a:rect l="0" t="0" r="0" b="0"/>
          <a:pathLst>
            <a:path>
              <a:moveTo>
                <a:pt x="0" y="0"/>
              </a:moveTo>
              <a:lnTo>
                <a:pt x="0" y="278028"/>
              </a:lnTo>
              <a:lnTo>
                <a:pt x="2571809" y="278028"/>
              </a:lnTo>
              <a:lnTo>
                <a:pt x="2571809" y="407982"/>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FC23C3-9B37-B241-84D2-0C5C460D4ACF}">
      <dsp:nvSpPr>
        <dsp:cNvPr id="0" name=""/>
        <dsp:cNvSpPr/>
      </dsp:nvSpPr>
      <dsp:spPr>
        <a:xfrm>
          <a:off x="5406878" y="3489298"/>
          <a:ext cx="857269" cy="407982"/>
        </a:xfrm>
        <a:custGeom>
          <a:avLst/>
          <a:gdLst/>
          <a:ahLst/>
          <a:cxnLst/>
          <a:rect l="0" t="0" r="0" b="0"/>
          <a:pathLst>
            <a:path>
              <a:moveTo>
                <a:pt x="0" y="0"/>
              </a:moveTo>
              <a:lnTo>
                <a:pt x="0" y="278028"/>
              </a:lnTo>
              <a:lnTo>
                <a:pt x="857269" y="278028"/>
              </a:lnTo>
              <a:lnTo>
                <a:pt x="857269" y="407982"/>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0147A-C877-EF48-A77C-21353D5D3F60}">
      <dsp:nvSpPr>
        <dsp:cNvPr id="0" name=""/>
        <dsp:cNvSpPr/>
      </dsp:nvSpPr>
      <dsp:spPr>
        <a:xfrm>
          <a:off x="4549609" y="3489298"/>
          <a:ext cx="857269" cy="407982"/>
        </a:xfrm>
        <a:custGeom>
          <a:avLst/>
          <a:gdLst/>
          <a:ahLst/>
          <a:cxnLst/>
          <a:rect l="0" t="0" r="0" b="0"/>
          <a:pathLst>
            <a:path>
              <a:moveTo>
                <a:pt x="857269" y="0"/>
              </a:moveTo>
              <a:lnTo>
                <a:pt x="857269" y="278028"/>
              </a:lnTo>
              <a:lnTo>
                <a:pt x="0" y="278028"/>
              </a:lnTo>
              <a:lnTo>
                <a:pt x="0" y="407982"/>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9E6646-280F-ED41-8F88-63DA7BBC5009}">
      <dsp:nvSpPr>
        <dsp:cNvPr id="0" name=""/>
        <dsp:cNvSpPr/>
      </dsp:nvSpPr>
      <dsp:spPr>
        <a:xfrm>
          <a:off x="2835069" y="3489298"/>
          <a:ext cx="2571809" cy="407982"/>
        </a:xfrm>
        <a:custGeom>
          <a:avLst/>
          <a:gdLst/>
          <a:ahLst/>
          <a:cxnLst/>
          <a:rect l="0" t="0" r="0" b="0"/>
          <a:pathLst>
            <a:path>
              <a:moveTo>
                <a:pt x="2571809" y="0"/>
              </a:moveTo>
              <a:lnTo>
                <a:pt x="2571809" y="278028"/>
              </a:lnTo>
              <a:lnTo>
                <a:pt x="0" y="278028"/>
              </a:lnTo>
              <a:lnTo>
                <a:pt x="0" y="407982"/>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1FAC0-5184-F64F-8A52-62BC73540447}">
      <dsp:nvSpPr>
        <dsp:cNvPr id="0" name=""/>
        <dsp:cNvSpPr/>
      </dsp:nvSpPr>
      <dsp:spPr>
        <a:xfrm>
          <a:off x="1120530" y="3489298"/>
          <a:ext cx="4286348" cy="407982"/>
        </a:xfrm>
        <a:custGeom>
          <a:avLst/>
          <a:gdLst/>
          <a:ahLst/>
          <a:cxnLst/>
          <a:rect l="0" t="0" r="0" b="0"/>
          <a:pathLst>
            <a:path>
              <a:moveTo>
                <a:pt x="4286348" y="0"/>
              </a:moveTo>
              <a:lnTo>
                <a:pt x="4286348" y="278028"/>
              </a:lnTo>
              <a:lnTo>
                <a:pt x="0" y="278028"/>
              </a:lnTo>
              <a:lnTo>
                <a:pt x="0" y="407982"/>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237D3-E434-6E42-B8FE-48A88293B3F5}">
      <dsp:nvSpPr>
        <dsp:cNvPr id="0" name=""/>
        <dsp:cNvSpPr/>
      </dsp:nvSpPr>
      <dsp:spPr>
        <a:xfrm>
          <a:off x="3692339" y="2190534"/>
          <a:ext cx="1714539" cy="407982"/>
        </a:xfrm>
        <a:custGeom>
          <a:avLst/>
          <a:gdLst/>
          <a:ahLst/>
          <a:cxnLst/>
          <a:rect l="0" t="0" r="0" b="0"/>
          <a:pathLst>
            <a:path>
              <a:moveTo>
                <a:pt x="0" y="0"/>
              </a:moveTo>
              <a:lnTo>
                <a:pt x="0" y="278028"/>
              </a:lnTo>
              <a:lnTo>
                <a:pt x="1714539" y="278028"/>
              </a:lnTo>
              <a:lnTo>
                <a:pt x="1714539" y="407982"/>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6AB419-0862-6C48-85FB-891F14EE3F2E}">
      <dsp:nvSpPr>
        <dsp:cNvPr id="0" name=""/>
        <dsp:cNvSpPr/>
      </dsp:nvSpPr>
      <dsp:spPr>
        <a:xfrm>
          <a:off x="3646619" y="2190534"/>
          <a:ext cx="91440" cy="407982"/>
        </a:xfrm>
        <a:custGeom>
          <a:avLst/>
          <a:gdLst/>
          <a:ahLst/>
          <a:cxnLst/>
          <a:rect l="0" t="0" r="0" b="0"/>
          <a:pathLst>
            <a:path>
              <a:moveTo>
                <a:pt x="45720" y="0"/>
              </a:moveTo>
              <a:lnTo>
                <a:pt x="45720" y="407982"/>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80BF67-B599-FB42-8781-E26B89A8BA0B}">
      <dsp:nvSpPr>
        <dsp:cNvPr id="0" name=""/>
        <dsp:cNvSpPr/>
      </dsp:nvSpPr>
      <dsp:spPr>
        <a:xfrm>
          <a:off x="1977799" y="2190534"/>
          <a:ext cx="1714539" cy="407982"/>
        </a:xfrm>
        <a:custGeom>
          <a:avLst/>
          <a:gdLst/>
          <a:ahLst/>
          <a:cxnLst/>
          <a:rect l="0" t="0" r="0" b="0"/>
          <a:pathLst>
            <a:path>
              <a:moveTo>
                <a:pt x="1714539" y="0"/>
              </a:moveTo>
              <a:lnTo>
                <a:pt x="1714539" y="278028"/>
              </a:lnTo>
              <a:lnTo>
                <a:pt x="0" y="278028"/>
              </a:lnTo>
              <a:lnTo>
                <a:pt x="0" y="407982"/>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494D55-6422-564D-AF89-DB11C4E670EF}">
      <dsp:nvSpPr>
        <dsp:cNvPr id="0" name=""/>
        <dsp:cNvSpPr/>
      </dsp:nvSpPr>
      <dsp:spPr>
        <a:xfrm>
          <a:off x="3692339" y="891770"/>
          <a:ext cx="857269" cy="407982"/>
        </a:xfrm>
        <a:custGeom>
          <a:avLst/>
          <a:gdLst/>
          <a:ahLst/>
          <a:cxnLst/>
          <a:rect l="0" t="0" r="0" b="0"/>
          <a:pathLst>
            <a:path>
              <a:moveTo>
                <a:pt x="857269" y="0"/>
              </a:moveTo>
              <a:lnTo>
                <a:pt x="857269" y="278028"/>
              </a:lnTo>
              <a:lnTo>
                <a:pt x="0" y="278028"/>
              </a:lnTo>
              <a:lnTo>
                <a:pt x="0" y="407982"/>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821742-BBB7-894C-B08B-44392AD2C690}">
      <dsp:nvSpPr>
        <dsp:cNvPr id="0" name=""/>
        <dsp:cNvSpPr/>
      </dsp:nvSpPr>
      <dsp:spPr>
        <a:xfrm>
          <a:off x="3848206" y="989"/>
          <a:ext cx="1402805" cy="89078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35F4DC-72EA-4846-AA9E-0B6C14BD2783}">
      <dsp:nvSpPr>
        <dsp:cNvPr id="0" name=""/>
        <dsp:cNvSpPr/>
      </dsp:nvSpPr>
      <dsp:spPr>
        <a:xfrm>
          <a:off x="4004073" y="149063"/>
          <a:ext cx="1402805" cy="8907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Fluid</a:t>
          </a:r>
          <a:r>
            <a:rPr lang="en-US" sz="1500" kern="1200" baseline="0" dirty="0"/>
            <a:t> Compartments</a:t>
          </a:r>
          <a:endParaRPr lang="en-US" sz="1500" kern="1200" dirty="0"/>
        </a:p>
      </dsp:txBody>
      <dsp:txXfrm>
        <a:off x="4030163" y="175153"/>
        <a:ext cx="1350625" cy="838601"/>
      </dsp:txXfrm>
    </dsp:sp>
    <dsp:sp modelId="{CAFE81E7-AC89-AD4B-B6F5-D22E27EA3010}">
      <dsp:nvSpPr>
        <dsp:cNvPr id="0" name=""/>
        <dsp:cNvSpPr/>
      </dsp:nvSpPr>
      <dsp:spPr>
        <a:xfrm>
          <a:off x="2990936" y="1299753"/>
          <a:ext cx="1402805" cy="89078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CF502D-0D68-144E-9653-791AF34C0526}">
      <dsp:nvSpPr>
        <dsp:cNvPr id="0" name=""/>
        <dsp:cNvSpPr/>
      </dsp:nvSpPr>
      <dsp:spPr>
        <a:xfrm>
          <a:off x="3146804" y="1447826"/>
          <a:ext cx="1402805" cy="8907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Extracellular fluid</a:t>
          </a:r>
        </a:p>
      </dsp:txBody>
      <dsp:txXfrm>
        <a:off x="3172894" y="1473916"/>
        <a:ext cx="1350625" cy="838601"/>
      </dsp:txXfrm>
    </dsp:sp>
    <dsp:sp modelId="{535BE7C5-7A87-2E4F-A1FA-39620166B180}">
      <dsp:nvSpPr>
        <dsp:cNvPr id="0" name=""/>
        <dsp:cNvSpPr/>
      </dsp:nvSpPr>
      <dsp:spPr>
        <a:xfrm>
          <a:off x="1276397" y="2598516"/>
          <a:ext cx="1402805" cy="89078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73C50-A2D3-3744-B9BD-0E9ECB0DB5F7}">
      <dsp:nvSpPr>
        <dsp:cNvPr id="0" name=""/>
        <dsp:cNvSpPr/>
      </dsp:nvSpPr>
      <dsp:spPr>
        <a:xfrm>
          <a:off x="1432264" y="2746590"/>
          <a:ext cx="1402805" cy="8907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Plasma</a:t>
          </a:r>
        </a:p>
      </dsp:txBody>
      <dsp:txXfrm>
        <a:off x="1458354" y="2772680"/>
        <a:ext cx="1350625" cy="838601"/>
      </dsp:txXfrm>
    </dsp:sp>
    <dsp:sp modelId="{DCAB85D0-1D1E-D649-A7AC-4EA3B0FA8062}">
      <dsp:nvSpPr>
        <dsp:cNvPr id="0" name=""/>
        <dsp:cNvSpPr/>
      </dsp:nvSpPr>
      <dsp:spPr>
        <a:xfrm>
          <a:off x="2990936" y="2598516"/>
          <a:ext cx="1402805" cy="89078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3DFC6-7ADE-7B46-B209-65C1A56BD311}">
      <dsp:nvSpPr>
        <dsp:cNvPr id="0" name=""/>
        <dsp:cNvSpPr/>
      </dsp:nvSpPr>
      <dsp:spPr>
        <a:xfrm>
          <a:off x="3146804" y="2746590"/>
          <a:ext cx="1402805" cy="8907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Interstitial fluid</a:t>
          </a:r>
        </a:p>
      </dsp:txBody>
      <dsp:txXfrm>
        <a:off x="3172894" y="2772680"/>
        <a:ext cx="1350625" cy="838601"/>
      </dsp:txXfrm>
    </dsp:sp>
    <dsp:sp modelId="{ECE451D4-8EB8-604F-A089-3786B577E295}">
      <dsp:nvSpPr>
        <dsp:cNvPr id="0" name=""/>
        <dsp:cNvSpPr/>
      </dsp:nvSpPr>
      <dsp:spPr>
        <a:xfrm>
          <a:off x="4705476" y="2598516"/>
          <a:ext cx="1402805" cy="89078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46445-0C01-8E4B-AF64-81B3E057C84B}">
      <dsp:nvSpPr>
        <dsp:cNvPr id="0" name=""/>
        <dsp:cNvSpPr/>
      </dsp:nvSpPr>
      <dsp:spPr>
        <a:xfrm>
          <a:off x="4861343" y="2746590"/>
          <a:ext cx="1402805" cy="8907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a:t>Transcellular</a:t>
          </a:r>
          <a:r>
            <a:rPr lang="en-US" sz="1500" kern="1200" dirty="0"/>
            <a:t> fluid</a:t>
          </a:r>
        </a:p>
      </dsp:txBody>
      <dsp:txXfrm>
        <a:off x="4887433" y="2772680"/>
        <a:ext cx="1350625" cy="838601"/>
      </dsp:txXfrm>
    </dsp:sp>
    <dsp:sp modelId="{6935AC40-ED5A-A646-98AC-F474A63C7BAC}">
      <dsp:nvSpPr>
        <dsp:cNvPr id="0" name=""/>
        <dsp:cNvSpPr/>
      </dsp:nvSpPr>
      <dsp:spPr>
        <a:xfrm>
          <a:off x="419127" y="3897280"/>
          <a:ext cx="1402805" cy="89078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1DC47-6B04-3F45-ABAC-47EF33FCF03B}">
      <dsp:nvSpPr>
        <dsp:cNvPr id="0" name=""/>
        <dsp:cNvSpPr/>
      </dsp:nvSpPr>
      <dsp:spPr>
        <a:xfrm>
          <a:off x="574994" y="4045354"/>
          <a:ext cx="1402805" cy="8907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Pericardial "around heart"</a:t>
          </a:r>
        </a:p>
      </dsp:txBody>
      <dsp:txXfrm>
        <a:off x="601084" y="4071444"/>
        <a:ext cx="1350625" cy="838601"/>
      </dsp:txXfrm>
    </dsp:sp>
    <dsp:sp modelId="{80927C6B-B2C1-7248-96AD-D36B03993CE8}">
      <dsp:nvSpPr>
        <dsp:cNvPr id="0" name=""/>
        <dsp:cNvSpPr/>
      </dsp:nvSpPr>
      <dsp:spPr>
        <a:xfrm>
          <a:off x="2133667" y="3897280"/>
          <a:ext cx="1402805" cy="89078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72CE7-6A09-D04F-810F-1677C72CAFBC}">
      <dsp:nvSpPr>
        <dsp:cNvPr id="0" name=""/>
        <dsp:cNvSpPr/>
      </dsp:nvSpPr>
      <dsp:spPr>
        <a:xfrm>
          <a:off x="2289534" y="4045354"/>
          <a:ext cx="1402805" cy="8907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Peritoneal "in abdominal cavity"</a:t>
          </a:r>
        </a:p>
      </dsp:txBody>
      <dsp:txXfrm>
        <a:off x="2315624" y="4071444"/>
        <a:ext cx="1350625" cy="838601"/>
      </dsp:txXfrm>
    </dsp:sp>
    <dsp:sp modelId="{AA6F58A3-1535-7846-B9C4-0EB69FC7BC94}">
      <dsp:nvSpPr>
        <dsp:cNvPr id="0" name=""/>
        <dsp:cNvSpPr/>
      </dsp:nvSpPr>
      <dsp:spPr>
        <a:xfrm>
          <a:off x="3848206" y="3897280"/>
          <a:ext cx="1402805" cy="89078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3551E1-C44F-5C46-82F3-75E6134645DD}">
      <dsp:nvSpPr>
        <dsp:cNvPr id="0" name=""/>
        <dsp:cNvSpPr/>
      </dsp:nvSpPr>
      <dsp:spPr>
        <a:xfrm>
          <a:off x="4004073" y="4045354"/>
          <a:ext cx="1402805" cy="8907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CSF "in brain"</a:t>
          </a:r>
        </a:p>
      </dsp:txBody>
      <dsp:txXfrm>
        <a:off x="4030163" y="4071444"/>
        <a:ext cx="1350625" cy="838601"/>
      </dsp:txXfrm>
    </dsp:sp>
    <dsp:sp modelId="{6EC82007-1208-1443-82DE-D26C647A421C}">
      <dsp:nvSpPr>
        <dsp:cNvPr id="0" name=""/>
        <dsp:cNvSpPr/>
      </dsp:nvSpPr>
      <dsp:spPr>
        <a:xfrm>
          <a:off x="5562746" y="3897280"/>
          <a:ext cx="1402805" cy="89078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EAC2F-337A-4F48-8BF8-3BD5F537E283}">
      <dsp:nvSpPr>
        <dsp:cNvPr id="0" name=""/>
        <dsp:cNvSpPr/>
      </dsp:nvSpPr>
      <dsp:spPr>
        <a:xfrm>
          <a:off x="5718613" y="4045354"/>
          <a:ext cx="1402805" cy="8907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Synovial "in joints"</a:t>
          </a:r>
        </a:p>
      </dsp:txBody>
      <dsp:txXfrm>
        <a:off x="5744703" y="4071444"/>
        <a:ext cx="1350625" cy="838601"/>
      </dsp:txXfrm>
    </dsp:sp>
    <dsp:sp modelId="{AA475CDE-BE87-CB4D-8BEB-42BA2EF557B7}">
      <dsp:nvSpPr>
        <dsp:cNvPr id="0" name=""/>
        <dsp:cNvSpPr/>
      </dsp:nvSpPr>
      <dsp:spPr>
        <a:xfrm>
          <a:off x="7277285" y="3897280"/>
          <a:ext cx="1402805" cy="89078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7B23C0-1C32-7143-BB35-62F69C06D6C3}">
      <dsp:nvSpPr>
        <dsp:cNvPr id="0" name=""/>
        <dsp:cNvSpPr/>
      </dsp:nvSpPr>
      <dsp:spPr>
        <a:xfrm>
          <a:off x="7433152" y="4045354"/>
          <a:ext cx="1402805" cy="8907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Digestive Secretions</a:t>
          </a:r>
        </a:p>
      </dsp:txBody>
      <dsp:txXfrm>
        <a:off x="7459242" y="4071444"/>
        <a:ext cx="1350625" cy="838601"/>
      </dsp:txXfrm>
    </dsp:sp>
    <dsp:sp modelId="{F3695E38-CB2E-E949-8248-2D61A76FAB97}">
      <dsp:nvSpPr>
        <dsp:cNvPr id="0" name=""/>
        <dsp:cNvSpPr/>
      </dsp:nvSpPr>
      <dsp:spPr>
        <a:xfrm>
          <a:off x="8991825" y="3897280"/>
          <a:ext cx="1402805" cy="89078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B07B38-1133-704B-B3F2-74DA962144AB}">
      <dsp:nvSpPr>
        <dsp:cNvPr id="0" name=""/>
        <dsp:cNvSpPr/>
      </dsp:nvSpPr>
      <dsp:spPr>
        <a:xfrm>
          <a:off x="9147692" y="4045354"/>
          <a:ext cx="1402805" cy="8907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Pleural</a:t>
          </a:r>
        </a:p>
      </dsp:txBody>
      <dsp:txXfrm>
        <a:off x="9173782" y="4071444"/>
        <a:ext cx="1350625" cy="838601"/>
      </dsp:txXfrm>
    </dsp:sp>
    <dsp:sp modelId="{DBEA8386-3D1D-6D4A-8F03-6FB7227D13B3}">
      <dsp:nvSpPr>
        <dsp:cNvPr id="0" name=""/>
        <dsp:cNvSpPr/>
      </dsp:nvSpPr>
      <dsp:spPr>
        <a:xfrm>
          <a:off x="4705476" y="1299753"/>
          <a:ext cx="1402805" cy="89078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096E1-BA72-F24C-9D34-44B9A9091528}">
      <dsp:nvSpPr>
        <dsp:cNvPr id="0" name=""/>
        <dsp:cNvSpPr/>
      </dsp:nvSpPr>
      <dsp:spPr>
        <a:xfrm>
          <a:off x="4861343" y="1447826"/>
          <a:ext cx="1402805" cy="8907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Intracellular</a:t>
          </a:r>
          <a:r>
            <a:rPr lang="en-US" sz="1500" kern="1200" baseline="0" dirty="0"/>
            <a:t> Fluid</a:t>
          </a:r>
          <a:endParaRPr lang="en-US" sz="1500" kern="1200" dirty="0"/>
        </a:p>
      </dsp:txBody>
      <dsp:txXfrm>
        <a:off x="4887433" y="1473916"/>
        <a:ext cx="1350625" cy="838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627DE-6AEE-874D-BFC8-444C5A954372}">
      <dsp:nvSpPr>
        <dsp:cNvPr id="0" name=""/>
        <dsp:cNvSpPr/>
      </dsp:nvSpPr>
      <dsp:spPr>
        <a:xfrm>
          <a:off x="2848118" y="2215"/>
          <a:ext cx="4053926" cy="1580416"/>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Potassium (K) is the chief </a:t>
          </a:r>
          <a:r>
            <a:rPr lang="en-US" sz="2000" kern="1200" dirty="0" err="1"/>
            <a:t>cation</a:t>
          </a:r>
          <a:r>
            <a:rPr lang="en-US" sz="2000" kern="1200" baseline="0" dirty="0"/>
            <a:t> (+)</a:t>
          </a:r>
          <a:endParaRPr lang="en-US" sz="2000" kern="1200" dirty="0"/>
        </a:p>
        <a:p>
          <a:pPr marL="228600" lvl="1" indent="-228600" algn="l" defTabSz="889000">
            <a:lnSpc>
              <a:spcPct val="90000"/>
            </a:lnSpc>
            <a:spcBef>
              <a:spcPct val="0"/>
            </a:spcBef>
            <a:spcAft>
              <a:spcPct val="15000"/>
            </a:spcAft>
            <a:buChar char="••"/>
          </a:pPr>
          <a:r>
            <a:rPr lang="en-US" sz="2000" kern="1200" dirty="0"/>
            <a:t>Phosphate</a:t>
          </a:r>
          <a:r>
            <a:rPr lang="en-US" sz="2000" kern="1200" baseline="0" dirty="0"/>
            <a:t> is the chief anion (-)</a:t>
          </a:r>
          <a:endParaRPr lang="en-US" sz="2000" kern="1200" dirty="0"/>
        </a:p>
      </dsp:txBody>
      <dsp:txXfrm>
        <a:off x="2848118" y="199767"/>
        <a:ext cx="3461270" cy="1185312"/>
      </dsp:txXfrm>
    </dsp:sp>
    <dsp:sp modelId="{5AD61707-1AC8-D546-A4C9-DD296A56D4B7}">
      <dsp:nvSpPr>
        <dsp:cNvPr id="0" name=""/>
        <dsp:cNvSpPr/>
      </dsp:nvSpPr>
      <dsp:spPr>
        <a:xfrm>
          <a:off x="743007" y="227046"/>
          <a:ext cx="2105110" cy="1130754"/>
        </a:xfrm>
        <a:prstGeom prst="round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Intracellular Fluid</a:t>
          </a:r>
        </a:p>
      </dsp:txBody>
      <dsp:txXfrm>
        <a:off x="798206" y="282245"/>
        <a:ext cx="1994712" cy="1020356"/>
      </dsp:txXfrm>
    </dsp:sp>
    <dsp:sp modelId="{70E1AD11-F5F1-EC4A-B8C9-676F94C05BB2}">
      <dsp:nvSpPr>
        <dsp:cNvPr id="0" name=""/>
        <dsp:cNvSpPr/>
      </dsp:nvSpPr>
      <dsp:spPr>
        <a:xfrm>
          <a:off x="2986142" y="1762930"/>
          <a:ext cx="3866959" cy="1573457"/>
        </a:xfrm>
        <a:prstGeom prst="rightArrow">
          <a:avLst>
            <a:gd name="adj1" fmla="val 75000"/>
            <a:gd name="adj2" fmla="val 50000"/>
          </a:avLst>
        </a:prstGeom>
        <a:solidFill>
          <a:schemeClr val="accent2">
            <a:tint val="40000"/>
            <a:alpha val="90000"/>
            <a:hueOff val="-8578432"/>
            <a:satOff val="21636"/>
            <a:lumOff val="-767"/>
            <a:alphaOff val="0"/>
          </a:schemeClr>
        </a:solidFill>
        <a:ln w="9525" cap="flat" cmpd="sng" algn="ctr">
          <a:solidFill>
            <a:schemeClr val="accent2">
              <a:tint val="40000"/>
              <a:alpha val="90000"/>
              <a:hueOff val="-8578432"/>
              <a:satOff val="21636"/>
              <a:lumOff val="-7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Sodium (Na) is the chief </a:t>
          </a:r>
          <a:r>
            <a:rPr lang="en-US" sz="2000" kern="1200" dirty="0" err="1"/>
            <a:t>cation</a:t>
          </a:r>
          <a:r>
            <a:rPr lang="en-US" sz="2000" kern="1200" dirty="0"/>
            <a:t> (+)</a:t>
          </a:r>
          <a:r>
            <a:rPr lang="en-US" sz="2000" kern="1200" baseline="0" dirty="0"/>
            <a:t> </a:t>
          </a:r>
          <a:endParaRPr lang="en-US" sz="2000" kern="1200" dirty="0"/>
        </a:p>
        <a:p>
          <a:pPr marL="228600" lvl="1" indent="-228600" algn="l" defTabSz="889000">
            <a:lnSpc>
              <a:spcPct val="90000"/>
            </a:lnSpc>
            <a:spcBef>
              <a:spcPct val="0"/>
            </a:spcBef>
            <a:spcAft>
              <a:spcPct val="15000"/>
            </a:spcAft>
            <a:buChar char="••"/>
          </a:pPr>
          <a:r>
            <a:rPr lang="en-US" sz="2000" kern="1200" dirty="0"/>
            <a:t>Chloride (Cl) is the chief anion (-)</a:t>
          </a:r>
        </a:p>
      </dsp:txBody>
      <dsp:txXfrm>
        <a:off x="2986142" y="1959612"/>
        <a:ext cx="3276913" cy="1180093"/>
      </dsp:txXfrm>
    </dsp:sp>
    <dsp:sp modelId="{62444139-A0D2-884D-885C-C11049332036}">
      <dsp:nvSpPr>
        <dsp:cNvPr id="0" name=""/>
        <dsp:cNvSpPr/>
      </dsp:nvSpPr>
      <dsp:spPr>
        <a:xfrm>
          <a:off x="791950" y="1979368"/>
          <a:ext cx="2194191" cy="1140580"/>
        </a:xfrm>
        <a:prstGeom prst="roundRect">
          <a:avLst/>
        </a:prstGeom>
        <a:gradFill rotWithShape="0">
          <a:gsLst>
            <a:gs pos="0">
              <a:schemeClr val="accent2">
                <a:hueOff val="-8543489"/>
                <a:satOff val="24962"/>
                <a:lumOff val="-4706"/>
                <a:alphaOff val="0"/>
                <a:shade val="63000"/>
              </a:schemeClr>
            </a:gs>
            <a:gs pos="30000">
              <a:schemeClr val="accent2">
                <a:hueOff val="-8543489"/>
                <a:satOff val="24962"/>
                <a:lumOff val="-4706"/>
                <a:alphaOff val="0"/>
                <a:shade val="90000"/>
                <a:satMod val="110000"/>
              </a:schemeClr>
            </a:gs>
            <a:gs pos="45000">
              <a:schemeClr val="accent2">
                <a:hueOff val="-8543489"/>
                <a:satOff val="24962"/>
                <a:lumOff val="-4706"/>
                <a:alphaOff val="0"/>
                <a:shade val="100000"/>
                <a:satMod val="118000"/>
              </a:schemeClr>
            </a:gs>
            <a:gs pos="55000">
              <a:schemeClr val="accent2">
                <a:hueOff val="-8543489"/>
                <a:satOff val="24962"/>
                <a:lumOff val="-4706"/>
                <a:alphaOff val="0"/>
                <a:shade val="100000"/>
                <a:satMod val="118000"/>
              </a:schemeClr>
            </a:gs>
            <a:gs pos="73000">
              <a:schemeClr val="accent2">
                <a:hueOff val="-8543489"/>
                <a:satOff val="24962"/>
                <a:lumOff val="-4706"/>
                <a:alphaOff val="0"/>
                <a:shade val="90000"/>
                <a:satMod val="110000"/>
              </a:schemeClr>
            </a:gs>
            <a:gs pos="100000">
              <a:schemeClr val="accent2">
                <a:hueOff val="-8543489"/>
                <a:satOff val="24962"/>
                <a:lumOff val="-4706"/>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8543489"/>
              <a:satOff val="24962"/>
              <a:lumOff val="-4706"/>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Extracellular Fluid</a:t>
          </a:r>
        </a:p>
      </dsp:txBody>
      <dsp:txXfrm>
        <a:off x="847629" y="2035047"/>
        <a:ext cx="2082833" cy="1029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352FC-1E58-7E42-9A93-409004EBB295}">
      <dsp:nvSpPr>
        <dsp:cNvPr id="0" name=""/>
        <dsp:cNvSpPr/>
      </dsp:nvSpPr>
      <dsp:spPr>
        <a:xfrm>
          <a:off x="0" y="486053"/>
          <a:ext cx="1620179" cy="97210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Vascular bleeding</a:t>
          </a:r>
        </a:p>
      </dsp:txBody>
      <dsp:txXfrm>
        <a:off x="0" y="486053"/>
        <a:ext cx="1620179" cy="972108"/>
      </dsp:txXfrm>
    </dsp:sp>
    <dsp:sp modelId="{776E2B04-EB73-724D-95D1-454FA36DF383}">
      <dsp:nvSpPr>
        <dsp:cNvPr id="0" name=""/>
        <dsp:cNvSpPr/>
      </dsp:nvSpPr>
      <dsp:spPr>
        <a:xfrm>
          <a:off x="1782198" y="486053"/>
          <a:ext cx="1620179" cy="972108"/>
        </a:xfrm>
        <a:prstGeom prst="rect">
          <a:avLst/>
        </a:prstGeom>
        <a:solidFill>
          <a:schemeClr val="accent2">
            <a:hueOff val="-4271744"/>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vomiting</a:t>
          </a:r>
        </a:p>
      </dsp:txBody>
      <dsp:txXfrm>
        <a:off x="1782198" y="486053"/>
        <a:ext cx="1620179" cy="972108"/>
      </dsp:txXfrm>
    </dsp:sp>
    <dsp:sp modelId="{A147D74E-E7FB-9A43-B30E-26DFE7CC989E}">
      <dsp:nvSpPr>
        <dsp:cNvPr id="0" name=""/>
        <dsp:cNvSpPr/>
      </dsp:nvSpPr>
      <dsp:spPr>
        <a:xfrm>
          <a:off x="3564396" y="486053"/>
          <a:ext cx="1620179" cy="972108"/>
        </a:xfrm>
        <a:prstGeom prst="rect">
          <a:avLst/>
        </a:prstGeom>
        <a:solidFill>
          <a:schemeClr val="accent2">
            <a:hueOff val="-8543489"/>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diarrhea</a:t>
          </a:r>
        </a:p>
      </dsp:txBody>
      <dsp:txXfrm>
        <a:off x="3564396" y="486053"/>
        <a:ext cx="1620179" cy="9721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2C29E-C61C-1745-9D64-12ED6A469351}">
      <dsp:nvSpPr>
        <dsp:cNvPr id="0" name=""/>
        <dsp:cNvSpPr/>
      </dsp:nvSpPr>
      <dsp:spPr>
        <a:xfrm>
          <a:off x="3340672" y="1402270"/>
          <a:ext cx="1749494" cy="416300"/>
        </a:xfrm>
        <a:custGeom>
          <a:avLst/>
          <a:gdLst/>
          <a:ahLst/>
          <a:cxnLst/>
          <a:rect l="0" t="0" r="0" b="0"/>
          <a:pathLst>
            <a:path>
              <a:moveTo>
                <a:pt x="0" y="0"/>
              </a:moveTo>
              <a:lnTo>
                <a:pt x="0" y="283696"/>
              </a:lnTo>
              <a:lnTo>
                <a:pt x="1749494" y="283696"/>
              </a:lnTo>
              <a:lnTo>
                <a:pt x="1749494" y="41630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B8E281-A9A6-964B-97FF-2DEC91F54C81}">
      <dsp:nvSpPr>
        <dsp:cNvPr id="0" name=""/>
        <dsp:cNvSpPr/>
      </dsp:nvSpPr>
      <dsp:spPr>
        <a:xfrm>
          <a:off x="3294952" y="1402270"/>
          <a:ext cx="91440" cy="416300"/>
        </a:xfrm>
        <a:custGeom>
          <a:avLst/>
          <a:gdLst/>
          <a:ahLst/>
          <a:cxnLst/>
          <a:rect l="0" t="0" r="0" b="0"/>
          <a:pathLst>
            <a:path>
              <a:moveTo>
                <a:pt x="45720" y="0"/>
              </a:moveTo>
              <a:lnTo>
                <a:pt x="45720" y="41630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5699AD-F47E-CD49-A06F-D23971C4242D}">
      <dsp:nvSpPr>
        <dsp:cNvPr id="0" name=""/>
        <dsp:cNvSpPr/>
      </dsp:nvSpPr>
      <dsp:spPr>
        <a:xfrm>
          <a:off x="1591177" y="2727512"/>
          <a:ext cx="874747" cy="416300"/>
        </a:xfrm>
        <a:custGeom>
          <a:avLst/>
          <a:gdLst/>
          <a:ahLst/>
          <a:cxnLst/>
          <a:rect l="0" t="0" r="0" b="0"/>
          <a:pathLst>
            <a:path>
              <a:moveTo>
                <a:pt x="0" y="0"/>
              </a:moveTo>
              <a:lnTo>
                <a:pt x="0" y="283696"/>
              </a:lnTo>
              <a:lnTo>
                <a:pt x="874747" y="283696"/>
              </a:lnTo>
              <a:lnTo>
                <a:pt x="874747" y="41630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FD2F6F-5AAC-CA43-B31B-E470BB2ECE5C}">
      <dsp:nvSpPr>
        <dsp:cNvPr id="0" name=""/>
        <dsp:cNvSpPr/>
      </dsp:nvSpPr>
      <dsp:spPr>
        <a:xfrm>
          <a:off x="716430" y="2727512"/>
          <a:ext cx="874747" cy="416300"/>
        </a:xfrm>
        <a:custGeom>
          <a:avLst/>
          <a:gdLst/>
          <a:ahLst/>
          <a:cxnLst/>
          <a:rect l="0" t="0" r="0" b="0"/>
          <a:pathLst>
            <a:path>
              <a:moveTo>
                <a:pt x="874747" y="0"/>
              </a:moveTo>
              <a:lnTo>
                <a:pt x="874747" y="283696"/>
              </a:lnTo>
              <a:lnTo>
                <a:pt x="0" y="283696"/>
              </a:lnTo>
              <a:lnTo>
                <a:pt x="0" y="41630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69CDF-48D1-F14E-B990-BA4AA256664C}">
      <dsp:nvSpPr>
        <dsp:cNvPr id="0" name=""/>
        <dsp:cNvSpPr/>
      </dsp:nvSpPr>
      <dsp:spPr>
        <a:xfrm>
          <a:off x="1591177" y="1402270"/>
          <a:ext cx="1749494" cy="416300"/>
        </a:xfrm>
        <a:custGeom>
          <a:avLst/>
          <a:gdLst/>
          <a:ahLst/>
          <a:cxnLst/>
          <a:rect l="0" t="0" r="0" b="0"/>
          <a:pathLst>
            <a:path>
              <a:moveTo>
                <a:pt x="1749494" y="0"/>
              </a:moveTo>
              <a:lnTo>
                <a:pt x="1749494" y="283696"/>
              </a:lnTo>
              <a:lnTo>
                <a:pt x="0" y="283696"/>
              </a:lnTo>
              <a:lnTo>
                <a:pt x="0" y="41630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A63032-8AE8-6D49-8A1F-C4397CF86995}">
      <dsp:nvSpPr>
        <dsp:cNvPr id="0" name=""/>
        <dsp:cNvSpPr/>
      </dsp:nvSpPr>
      <dsp:spPr>
        <a:xfrm>
          <a:off x="2624970" y="493328"/>
          <a:ext cx="1431404" cy="9089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BFF2C3-C0B5-D344-BD8C-931124B29FB2}">
      <dsp:nvSpPr>
        <dsp:cNvPr id="0" name=""/>
        <dsp:cNvSpPr/>
      </dsp:nvSpPr>
      <dsp:spPr>
        <a:xfrm>
          <a:off x="2784015" y="644421"/>
          <a:ext cx="1431404" cy="90894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Volume sensors</a:t>
          </a:r>
          <a:endParaRPr lang="en-US" sz="1600" kern="1200" dirty="0"/>
        </a:p>
      </dsp:txBody>
      <dsp:txXfrm>
        <a:off x="2810637" y="671043"/>
        <a:ext cx="1378160" cy="855698"/>
      </dsp:txXfrm>
    </dsp:sp>
    <dsp:sp modelId="{B5F14AF2-6155-0240-ABB2-2A2B8EA8BA8C}">
      <dsp:nvSpPr>
        <dsp:cNvPr id="0" name=""/>
        <dsp:cNvSpPr/>
      </dsp:nvSpPr>
      <dsp:spPr>
        <a:xfrm>
          <a:off x="875475" y="1818570"/>
          <a:ext cx="1431404" cy="90894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EC175-BED1-B848-AD45-3DA4E49A5E06}">
      <dsp:nvSpPr>
        <dsp:cNvPr id="0" name=""/>
        <dsp:cNvSpPr/>
      </dsp:nvSpPr>
      <dsp:spPr>
        <a:xfrm>
          <a:off x="1034520" y="1969663"/>
          <a:ext cx="1431404" cy="90894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Vascular</a:t>
          </a:r>
          <a:endParaRPr lang="en-US" sz="1600" kern="1200" dirty="0"/>
        </a:p>
      </dsp:txBody>
      <dsp:txXfrm>
        <a:off x="1061142" y="1996285"/>
        <a:ext cx="1378160" cy="855698"/>
      </dsp:txXfrm>
    </dsp:sp>
    <dsp:sp modelId="{93C1771E-272D-AC46-B357-DB646771A1ED}">
      <dsp:nvSpPr>
        <dsp:cNvPr id="0" name=""/>
        <dsp:cNvSpPr/>
      </dsp:nvSpPr>
      <dsp:spPr>
        <a:xfrm>
          <a:off x="728" y="3143812"/>
          <a:ext cx="1431404" cy="9089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C4565-160B-9243-BA4C-4B6B1D010355}">
      <dsp:nvSpPr>
        <dsp:cNvPr id="0" name=""/>
        <dsp:cNvSpPr/>
      </dsp:nvSpPr>
      <dsp:spPr>
        <a:xfrm>
          <a:off x="159773" y="3294905"/>
          <a:ext cx="1431404" cy="90894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High pressure </a:t>
          </a:r>
          <a:endParaRPr lang="en-US" sz="1600" kern="1200" dirty="0"/>
        </a:p>
      </dsp:txBody>
      <dsp:txXfrm>
        <a:off x="186395" y="3321527"/>
        <a:ext cx="1378160" cy="855698"/>
      </dsp:txXfrm>
    </dsp:sp>
    <dsp:sp modelId="{3C010C97-7A18-2044-9CB6-42797AE57FE7}">
      <dsp:nvSpPr>
        <dsp:cNvPr id="0" name=""/>
        <dsp:cNvSpPr/>
      </dsp:nvSpPr>
      <dsp:spPr>
        <a:xfrm>
          <a:off x="1750222" y="3143812"/>
          <a:ext cx="1431404" cy="9089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06B248-F1DC-9446-8C59-C5C1EC5027DD}">
      <dsp:nvSpPr>
        <dsp:cNvPr id="0" name=""/>
        <dsp:cNvSpPr/>
      </dsp:nvSpPr>
      <dsp:spPr>
        <a:xfrm>
          <a:off x="1909267" y="3294905"/>
          <a:ext cx="1431404" cy="90894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Low pressure</a:t>
          </a:r>
          <a:endParaRPr lang="en-US" sz="1600" kern="1200" dirty="0"/>
        </a:p>
      </dsp:txBody>
      <dsp:txXfrm>
        <a:off x="1935889" y="3321527"/>
        <a:ext cx="1378160" cy="855698"/>
      </dsp:txXfrm>
    </dsp:sp>
    <dsp:sp modelId="{E3B666D8-4BBD-064C-8CDD-4348AD654B9B}">
      <dsp:nvSpPr>
        <dsp:cNvPr id="0" name=""/>
        <dsp:cNvSpPr/>
      </dsp:nvSpPr>
      <dsp:spPr>
        <a:xfrm>
          <a:off x="2624970" y="1818570"/>
          <a:ext cx="1431404" cy="90894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9B7CCF-2ED4-F548-AFCE-CBA9F49F20FF}">
      <dsp:nvSpPr>
        <dsp:cNvPr id="0" name=""/>
        <dsp:cNvSpPr/>
      </dsp:nvSpPr>
      <dsp:spPr>
        <a:xfrm>
          <a:off x="2784015" y="1969663"/>
          <a:ext cx="1431404" cy="90894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Central nervous system</a:t>
          </a:r>
          <a:endParaRPr lang="en-US" sz="1600" kern="1200" dirty="0"/>
        </a:p>
      </dsp:txBody>
      <dsp:txXfrm>
        <a:off x="2810637" y="1996285"/>
        <a:ext cx="1378160" cy="855698"/>
      </dsp:txXfrm>
    </dsp:sp>
    <dsp:sp modelId="{8D534ABE-5E51-4D40-90FD-D1F02A446C51}">
      <dsp:nvSpPr>
        <dsp:cNvPr id="0" name=""/>
        <dsp:cNvSpPr/>
      </dsp:nvSpPr>
      <dsp:spPr>
        <a:xfrm>
          <a:off x="4374465" y="1818570"/>
          <a:ext cx="1431404" cy="90894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305A1-A86B-794D-8AA1-A70896741575}">
      <dsp:nvSpPr>
        <dsp:cNvPr id="0" name=""/>
        <dsp:cNvSpPr/>
      </dsp:nvSpPr>
      <dsp:spPr>
        <a:xfrm>
          <a:off x="4533510" y="1969663"/>
          <a:ext cx="1431404" cy="90894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Hepatic</a:t>
          </a:r>
          <a:endParaRPr lang="en-US" sz="1600" kern="1200" dirty="0"/>
        </a:p>
      </dsp:txBody>
      <dsp:txXfrm>
        <a:off x="4560132" y="1996285"/>
        <a:ext cx="1378160" cy="8556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8C507-143D-2C4D-8191-14AF73047196}">
      <dsp:nvSpPr>
        <dsp:cNvPr id="0" name=""/>
        <dsp:cNvSpPr/>
      </dsp:nvSpPr>
      <dsp:spPr>
        <a:xfrm>
          <a:off x="0" y="3261"/>
          <a:ext cx="2952328" cy="6063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latin typeface="Gill Sans MT" charset="0"/>
              <a:ea typeface="Gill Sans MT" charset="0"/>
              <a:cs typeface="Gill Sans MT" charset="0"/>
            </a:rPr>
            <a:t>Large</a:t>
          </a:r>
          <a:r>
            <a:rPr lang="en-US" sz="1600" kern="1200" dirty="0" smtClean="0">
              <a:latin typeface="Gill Sans MT" charset="0"/>
              <a:ea typeface="Gill Sans MT" charset="0"/>
              <a:cs typeface="Gill Sans MT" charset="0"/>
            </a:rPr>
            <a:t> water intake</a:t>
          </a:r>
          <a:endParaRPr lang="en-US" sz="1600" kern="1200" dirty="0">
            <a:latin typeface="Gill Sans MT" charset="0"/>
            <a:ea typeface="Gill Sans MT" charset="0"/>
            <a:cs typeface="Gill Sans MT" charset="0"/>
          </a:endParaRPr>
        </a:p>
      </dsp:txBody>
      <dsp:txXfrm>
        <a:off x="17759" y="21020"/>
        <a:ext cx="2916810" cy="570811"/>
      </dsp:txXfrm>
    </dsp:sp>
    <dsp:sp modelId="{1F65E87C-A516-324C-A9DC-E1A6232158DE}">
      <dsp:nvSpPr>
        <dsp:cNvPr id="0" name=""/>
        <dsp:cNvSpPr/>
      </dsp:nvSpPr>
      <dsp:spPr>
        <a:xfrm rot="5400000">
          <a:off x="1362477" y="624749"/>
          <a:ext cx="227373" cy="272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Gill Sans MT" charset="0"/>
            <a:ea typeface="Gill Sans MT" charset="0"/>
            <a:cs typeface="Gill Sans MT" charset="0"/>
          </a:endParaRPr>
        </a:p>
      </dsp:txBody>
      <dsp:txXfrm rot="-5400000">
        <a:off x="1394310" y="647486"/>
        <a:ext cx="163708" cy="159161"/>
      </dsp:txXfrm>
    </dsp:sp>
    <dsp:sp modelId="{18DB8FFB-8F99-5548-966B-5A3ECDF4A8B1}">
      <dsp:nvSpPr>
        <dsp:cNvPr id="0" name=""/>
        <dsp:cNvSpPr/>
      </dsp:nvSpPr>
      <dsp:spPr>
        <a:xfrm>
          <a:off x="0" y="912755"/>
          <a:ext cx="2952328" cy="6063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kern="1200" smtClean="0">
              <a:latin typeface="Gill Sans MT" charset="0"/>
              <a:ea typeface="Gill Sans MT" charset="0"/>
              <a:cs typeface="Gill Sans MT" charset="0"/>
            </a:rPr>
            <a:t>Hypoosmotic urine</a:t>
          </a:r>
          <a:endParaRPr lang="en-US" sz="1600" kern="1200" dirty="0">
            <a:latin typeface="Gill Sans MT" charset="0"/>
            <a:ea typeface="Gill Sans MT" charset="0"/>
            <a:cs typeface="Gill Sans MT" charset="0"/>
          </a:endParaRPr>
        </a:p>
      </dsp:txBody>
      <dsp:txXfrm>
        <a:off x="17759" y="930514"/>
        <a:ext cx="2916810" cy="570811"/>
      </dsp:txXfrm>
    </dsp:sp>
    <dsp:sp modelId="{5D288478-5174-A849-B35A-8207B5BCA9A5}">
      <dsp:nvSpPr>
        <dsp:cNvPr id="0" name=""/>
        <dsp:cNvSpPr/>
      </dsp:nvSpPr>
      <dsp:spPr>
        <a:xfrm rot="5400000">
          <a:off x="1362477" y="1534243"/>
          <a:ext cx="227373" cy="272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Gill Sans MT" charset="0"/>
            <a:ea typeface="Gill Sans MT" charset="0"/>
            <a:cs typeface="Gill Sans MT" charset="0"/>
          </a:endParaRPr>
        </a:p>
      </dsp:txBody>
      <dsp:txXfrm rot="-5400000">
        <a:off x="1394310" y="1556980"/>
        <a:ext cx="163708" cy="159161"/>
      </dsp:txXfrm>
    </dsp:sp>
    <dsp:sp modelId="{A1BDD1D3-160E-6A46-B35E-624557187451}">
      <dsp:nvSpPr>
        <dsp:cNvPr id="0" name=""/>
        <dsp:cNvSpPr/>
      </dsp:nvSpPr>
      <dsp:spPr>
        <a:xfrm>
          <a:off x="0" y="1822249"/>
          <a:ext cx="2952328" cy="6063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latin typeface="Gill Sans MT" charset="0"/>
              <a:ea typeface="Gill Sans MT" charset="0"/>
              <a:cs typeface="Gill Sans MT" charset="0"/>
            </a:rPr>
            <a:t>Diluted</a:t>
          </a:r>
          <a:r>
            <a:rPr lang="en-US" sz="1600" kern="1200" dirty="0" smtClean="0">
              <a:latin typeface="Gill Sans MT" charset="0"/>
              <a:ea typeface="Gill Sans MT" charset="0"/>
              <a:cs typeface="Gill Sans MT" charset="0"/>
            </a:rPr>
            <a:t> urine </a:t>
          </a:r>
          <a:r>
            <a:rPr lang="en-IE" altLang="en-US" sz="1600" kern="1200" dirty="0" smtClean="0"/>
            <a:t>(~ </a:t>
          </a:r>
          <a:r>
            <a:rPr lang="en-IE" altLang="en-US" sz="1600" kern="1200" dirty="0" smtClean="0">
              <a:solidFill>
                <a:schemeClr val="accent4">
                  <a:lumMod val="75000"/>
                </a:schemeClr>
              </a:solidFill>
            </a:rPr>
            <a:t>50 </a:t>
          </a:r>
          <a:r>
            <a:rPr lang="en-IE" altLang="en-US" sz="1600" kern="1200" dirty="0" err="1" smtClean="0"/>
            <a:t>mOsm</a:t>
          </a:r>
          <a:r>
            <a:rPr lang="en-IE" altLang="en-US" sz="1600" kern="1200" dirty="0" smtClean="0"/>
            <a:t>/kg)</a:t>
          </a:r>
          <a:endParaRPr lang="en-US" sz="1600" kern="1200" dirty="0">
            <a:latin typeface="Gill Sans MT" charset="0"/>
            <a:ea typeface="Gill Sans MT" charset="0"/>
            <a:cs typeface="Gill Sans MT" charset="0"/>
          </a:endParaRPr>
        </a:p>
      </dsp:txBody>
      <dsp:txXfrm>
        <a:off x="17759" y="1840008"/>
        <a:ext cx="2916810" cy="570811"/>
      </dsp:txXfrm>
    </dsp:sp>
    <dsp:sp modelId="{D78B6D09-7872-1942-A83A-3A9105BB8622}">
      <dsp:nvSpPr>
        <dsp:cNvPr id="0" name=""/>
        <dsp:cNvSpPr/>
      </dsp:nvSpPr>
      <dsp:spPr>
        <a:xfrm rot="5400000">
          <a:off x="1362477" y="2443737"/>
          <a:ext cx="227373" cy="272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Gill Sans MT" charset="0"/>
            <a:ea typeface="Gill Sans MT" charset="0"/>
            <a:cs typeface="Gill Sans MT" charset="0"/>
          </a:endParaRPr>
        </a:p>
      </dsp:txBody>
      <dsp:txXfrm rot="-5400000">
        <a:off x="1394310" y="2466474"/>
        <a:ext cx="163708" cy="159161"/>
      </dsp:txXfrm>
    </dsp:sp>
    <dsp:sp modelId="{C265DED5-DA51-814F-9EEE-3126848B30A8}">
      <dsp:nvSpPr>
        <dsp:cNvPr id="0" name=""/>
        <dsp:cNvSpPr/>
      </dsp:nvSpPr>
      <dsp:spPr>
        <a:xfrm>
          <a:off x="0" y="2731744"/>
          <a:ext cx="2952328" cy="6063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Gill Sans MT" charset="0"/>
              <a:ea typeface="Gill Sans MT" charset="0"/>
              <a:cs typeface="Gill Sans MT" charset="0"/>
            </a:rPr>
            <a:t>Large volume (up to </a:t>
          </a:r>
          <a:r>
            <a:rPr lang="en-US" sz="1600" kern="1200" dirty="0" smtClean="0">
              <a:solidFill>
                <a:schemeClr val="accent4">
                  <a:lumMod val="75000"/>
                </a:schemeClr>
              </a:solidFill>
              <a:latin typeface="Gill Sans MT" charset="0"/>
              <a:ea typeface="Gill Sans MT" charset="0"/>
              <a:cs typeface="Gill Sans MT" charset="0"/>
            </a:rPr>
            <a:t>18</a:t>
          </a:r>
          <a:r>
            <a:rPr lang="en-US" sz="1600" kern="1200" dirty="0" smtClean="0">
              <a:latin typeface="Gill Sans MT" charset="0"/>
              <a:ea typeface="Gill Sans MT" charset="0"/>
              <a:cs typeface="Gill Sans MT" charset="0"/>
            </a:rPr>
            <a:t> L/day)</a:t>
          </a:r>
          <a:endParaRPr lang="en-US" sz="1600" kern="1200" dirty="0">
            <a:latin typeface="Gill Sans MT" charset="0"/>
            <a:ea typeface="Gill Sans MT" charset="0"/>
            <a:cs typeface="Gill Sans MT" charset="0"/>
          </a:endParaRPr>
        </a:p>
      </dsp:txBody>
      <dsp:txXfrm>
        <a:off x="17759" y="2749503"/>
        <a:ext cx="2916810" cy="5708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8C507-143D-2C4D-8191-14AF73047196}">
      <dsp:nvSpPr>
        <dsp:cNvPr id="0" name=""/>
        <dsp:cNvSpPr/>
      </dsp:nvSpPr>
      <dsp:spPr>
        <a:xfrm>
          <a:off x="0" y="3261"/>
          <a:ext cx="2952328" cy="606329"/>
        </a:xfrm>
        <a:prstGeom prst="roundRect">
          <a:avLst>
            <a:gd name="adj" fmla="val 10000"/>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latin typeface="Gill Sans MT" charset="0"/>
              <a:ea typeface="Gill Sans MT" charset="0"/>
              <a:cs typeface="Gill Sans MT" charset="0"/>
            </a:rPr>
            <a:t>Low</a:t>
          </a:r>
          <a:r>
            <a:rPr lang="en-US" sz="1600" kern="1200" dirty="0" smtClean="0">
              <a:latin typeface="Gill Sans MT" charset="0"/>
              <a:ea typeface="Gill Sans MT" charset="0"/>
              <a:cs typeface="Gill Sans MT" charset="0"/>
            </a:rPr>
            <a:t> water intake</a:t>
          </a:r>
          <a:endParaRPr lang="en-US" sz="1600" kern="1200" dirty="0">
            <a:latin typeface="Gill Sans MT" charset="0"/>
            <a:ea typeface="Gill Sans MT" charset="0"/>
            <a:cs typeface="Gill Sans MT" charset="0"/>
          </a:endParaRPr>
        </a:p>
      </dsp:txBody>
      <dsp:txXfrm>
        <a:off x="17759" y="21020"/>
        <a:ext cx="2916810" cy="570811"/>
      </dsp:txXfrm>
    </dsp:sp>
    <dsp:sp modelId="{1F65E87C-A516-324C-A9DC-E1A6232158DE}">
      <dsp:nvSpPr>
        <dsp:cNvPr id="0" name=""/>
        <dsp:cNvSpPr/>
      </dsp:nvSpPr>
      <dsp:spPr>
        <a:xfrm rot="5400000">
          <a:off x="1362477" y="624749"/>
          <a:ext cx="227373" cy="272848"/>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Gill Sans MT" charset="0"/>
            <a:ea typeface="Gill Sans MT" charset="0"/>
            <a:cs typeface="Gill Sans MT" charset="0"/>
          </a:endParaRPr>
        </a:p>
      </dsp:txBody>
      <dsp:txXfrm rot="-5400000">
        <a:off x="1394310" y="647486"/>
        <a:ext cx="163708" cy="159161"/>
      </dsp:txXfrm>
    </dsp:sp>
    <dsp:sp modelId="{18DB8FFB-8F99-5548-966B-5A3ECDF4A8B1}">
      <dsp:nvSpPr>
        <dsp:cNvPr id="0" name=""/>
        <dsp:cNvSpPr/>
      </dsp:nvSpPr>
      <dsp:spPr>
        <a:xfrm>
          <a:off x="0" y="912755"/>
          <a:ext cx="2952328" cy="606329"/>
        </a:xfrm>
        <a:prstGeom prst="roundRect">
          <a:avLst>
            <a:gd name="adj" fmla="val 10000"/>
          </a:avLst>
        </a:prstGeom>
        <a:solidFill>
          <a:schemeClr val="accent2">
            <a:alpha val="90000"/>
            <a:hueOff val="0"/>
            <a:satOff val="0"/>
            <a:lumOff val="0"/>
            <a:alphaOff val="-1333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kern="1200" smtClean="0">
              <a:latin typeface="Gill Sans MT" charset="0"/>
              <a:ea typeface="Gill Sans MT" charset="0"/>
              <a:cs typeface="Gill Sans MT" charset="0"/>
            </a:rPr>
            <a:t>Hyperosmotic urine</a:t>
          </a:r>
          <a:endParaRPr lang="en-US" sz="1600" kern="1200" dirty="0">
            <a:latin typeface="Gill Sans MT" charset="0"/>
            <a:ea typeface="Gill Sans MT" charset="0"/>
            <a:cs typeface="Gill Sans MT" charset="0"/>
          </a:endParaRPr>
        </a:p>
      </dsp:txBody>
      <dsp:txXfrm>
        <a:off x="17759" y="930514"/>
        <a:ext cx="2916810" cy="570811"/>
      </dsp:txXfrm>
    </dsp:sp>
    <dsp:sp modelId="{5D288478-5174-A849-B35A-8207B5BCA9A5}">
      <dsp:nvSpPr>
        <dsp:cNvPr id="0" name=""/>
        <dsp:cNvSpPr/>
      </dsp:nvSpPr>
      <dsp:spPr>
        <a:xfrm rot="5400000">
          <a:off x="1362477" y="1534243"/>
          <a:ext cx="227373" cy="272848"/>
        </a:xfrm>
        <a:prstGeom prst="rightArrow">
          <a:avLst>
            <a:gd name="adj1" fmla="val 60000"/>
            <a:gd name="adj2" fmla="val 50000"/>
          </a:avLst>
        </a:prstGeom>
        <a:solidFill>
          <a:schemeClr val="accent2">
            <a:shade val="90000"/>
            <a:hueOff val="49917"/>
            <a:satOff val="256"/>
            <a:lumOff val="96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Gill Sans MT" charset="0"/>
            <a:ea typeface="Gill Sans MT" charset="0"/>
            <a:cs typeface="Gill Sans MT" charset="0"/>
          </a:endParaRPr>
        </a:p>
      </dsp:txBody>
      <dsp:txXfrm rot="-5400000">
        <a:off x="1394310" y="1556980"/>
        <a:ext cx="163708" cy="159161"/>
      </dsp:txXfrm>
    </dsp:sp>
    <dsp:sp modelId="{A1BDD1D3-160E-6A46-B35E-624557187451}">
      <dsp:nvSpPr>
        <dsp:cNvPr id="0" name=""/>
        <dsp:cNvSpPr/>
      </dsp:nvSpPr>
      <dsp:spPr>
        <a:xfrm>
          <a:off x="0" y="1822249"/>
          <a:ext cx="2952328" cy="606329"/>
        </a:xfrm>
        <a:prstGeom prst="roundRect">
          <a:avLst>
            <a:gd name="adj" fmla="val 10000"/>
          </a:avLst>
        </a:prstGeom>
        <a:solidFill>
          <a:schemeClr val="accent2">
            <a:alpha val="90000"/>
            <a:hueOff val="0"/>
            <a:satOff val="0"/>
            <a:lumOff val="0"/>
            <a:alphaOff val="-26667"/>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latin typeface="Gill Sans MT" charset="0"/>
              <a:ea typeface="Gill Sans MT" charset="0"/>
              <a:cs typeface="Gill Sans MT" charset="0"/>
            </a:rPr>
            <a:t>concentrated</a:t>
          </a:r>
          <a:r>
            <a:rPr lang="en-US" sz="1600" kern="1200" dirty="0" smtClean="0">
              <a:latin typeface="Gill Sans MT" charset="0"/>
              <a:ea typeface="Gill Sans MT" charset="0"/>
              <a:cs typeface="Gill Sans MT" charset="0"/>
            </a:rPr>
            <a:t> urine</a:t>
          </a:r>
        </a:p>
        <a:p>
          <a:pPr lvl="0" algn="ctr" defTabSz="711200">
            <a:lnSpc>
              <a:spcPct val="100000"/>
            </a:lnSpc>
            <a:spcBef>
              <a:spcPct val="0"/>
            </a:spcBef>
            <a:spcAft>
              <a:spcPct val="35000"/>
            </a:spcAft>
          </a:pPr>
          <a:r>
            <a:rPr lang="en-IE" altLang="en-US" sz="1600" kern="1200" dirty="0" smtClean="0"/>
            <a:t>(up to </a:t>
          </a:r>
          <a:r>
            <a:rPr lang="en-IE" altLang="en-US" sz="1600" kern="1200" dirty="0" smtClean="0">
              <a:solidFill>
                <a:schemeClr val="accent4">
                  <a:lumMod val="75000"/>
                </a:schemeClr>
              </a:solidFill>
            </a:rPr>
            <a:t>1200 </a:t>
          </a:r>
          <a:r>
            <a:rPr lang="en-IE" altLang="en-US" sz="1600" kern="1200" dirty="0" err="1" smtClean="0"/>
            <a:t>mOsm</a:t>
          </a:r>
          <a:r>
            <a:rPr lang="en-IE" altLang="en-US" sz="1600" kern="1200" dirty="0" smtClean="0"/>
            <a:t>/kg)</a:t>
          </a:r>
          <a:endParaRPr lang="en-US" sz="1600" kern="1200" dirty="0">
            <a:latin typeface="Gill Sans MT" charset="0"/>
            <a:ea typeface="Gill Sans MT" charset="0"/>
            <a:cs typeface="Gill Sans MT" charset="0"/>
          </a:endParaRPr>
        </a:p>
      </dsp:txBody>
      <dsp:txXfrm>
        <a:off x="17759" y="1840008"/>
        <a:ext cx="2916810" cy="570811"/>
      </dsp:txXfrm>
    </dsp:sp>
    <dsp:sp modelId="{D78B6D09-7872-1942-A83A-3A9105BB8622}">
      <dsp:nvSpPr>
        <dsp:cNvPr id="0" name=""/>
        <dsp:cNvSpPr/>
      </dsp:nvSpPr>
      <dsp:spPr>
        <a:xfrm rot="5400000">
          <a:off x="1362477" y="2443737"/>
          <a:ext cx="227373" cy="272848"/>
        </a:xfrm>
        <a:prstGeom prst="rightArrow">
          <a:avLst>
            <a:gd name="adj1" fmla="val 60000"/>
            <a:gd name="adj2" fmla="val 50000"/>
          </a:avLst>
        </a:prstGeom>
        <a:solidFill>
          <a:schemeClr val="accent2">
            <a:shade val="90000"/>
            <a:hueOff val="99835"/>
            <a:satOff val="513"/>
            <a:lumOff val="193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Gill Sans MT" charset="0"/>
            <a:ea typeface="Gill Sans MT" charset="0"/>
            <a:cs typeface="Gill Sans MT" charset="0"/>
          </a:endParaRPr>
        </a:p>
      </dsp:txBody>
      <dsp:txXfrm rot="-5400000">
        <a:off x="1394310" y="2466474"/>
        <a:ext cx="163708" cy="159161"/>
      </dsp:txXfrm>
    </dsp:sp>
    <dsp:sp modelId="{C265DED5-DA51-814F-9EEE-3126848B30A8}">
      <dsp:nvSpPr>
        <dsp:cNvPr id="0" name=""/>
        <dsp:cNvSpPr/>
      </dsp:nvSpPr>
      <dsp:spPr>
        <a:xfrm>
          <a:off x="0" y="2731744"/>
          <a:ext cx="2952328" cy="606329"/>
        </a:xfrm>
        <a:prstGeom prst="roundRect">
          <a:avLst>
            <a:gd name="adj" fmla="val 10000"/>
          </a:avLst>
        </a:prstGeom>
        <a:solidFill>
          <a:schemeClr val="accent2">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Gill Sans MT" charset="0"/>
              <a:ea typeface="Gill Sans MT" charset="0"/>
              <a:cs typeface="Gill Sans MT" charset="0"/>
            </a:rPr>
            <a:t>small volume </a:t>
          </a:r>
          <a:r>
            <a:rPr lang="en-IE" altLang="en-US" sz="1600" kern="1200" dirty="0" smtClean="0"/>
            <a:t>(</a:t>
          </a:r>
          <a:r>
            <a:rPr lang="en-IE" altLang="en-US" sz="1600" kern="1200" dirty="0" smtClean="0">
              <a:solidFill>
                <a:schemeClr val="accent4">
                  <a:lumMod val="75000"/>
                </a:schemeClr>
              </a:solidFill>
            </a:rPr>
            <a:t>0.5</a:t>
          </a:r>
          <a:r>
            <a:rPr lang="en-IE" altLang="en-US" sz="1600" kern="1200" dirty="0" smtClean="0"/>
            <a:t> L/d)</a:t>
          </a:r>
          <a:endParaRPr lang="en-US" sz="1600" kern="1200" dirty="0">
            <a:latin typeface="Gill Sans MT" charset="0"/>
            <a:ea typeface="Gill Sans MT" charset="0"/>
            <a:cs typeface="Gill Sans MT" charset="0"/>
          </a:endParaRPr>
        </a:p>
      </dsp:txBody>
      <dsp:txXfrm>
        <a:off x="17759" y="2749503"/>
        <a:ext cx="2916810" cy="5708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5/15/17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1744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5</a:t>
            </a:fld>
            <a:endParaRPr lang="en-US" dirty="0"/>
          </a:p>
        </p:txBody>
      </p:sp>
    </p:spTree>
    <p:extLst>
      <p:ext uri="{BB962C8B-B14F-4D97-AF65-F5344CB8AC3E}">
        <p14:creationId xmlns:p14="http://schemas.microsoft.com/office/powerpoint/2010/main" val="160276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205093-C804-447C-A940-865EF0339665}" type="slidenum">
              <a:rPr lang="en-US" smtClean="0"/>
              <a:t>12</a:t>
            </a:fld>
            <a:endParaRPr lang="en-US" dirty="0"/>
          </a:p>
        </p:txBody>
      </p:sp>
    </p:spTree>
    <p:extLst>
      <p:ext uri="{BB962C8B-B14F-4D97-AF65-F5344CB8AC3E}">
        <p14:creationId xmlns:p14="http://schemas.microsoft.com/office/powerpoint/2010/main" val="88634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CBD00-CF7F-423D-9AFF-626136825DAE}" type="slidenum">
              <a:rPr lang="en-US" smtClean="0"/>
              <a:t>13</a:t>
            </a:fld>
            <a:endParaRPr lang="en-US"/>
          </a:p>
        </p:txBody>
      </p:sp>
    </p:spTree>
    <p:extLst>
      <p:ext uri="{BB962C8B-B14F-4D97-AF65-F5344CB8AC3E}">
        <p14:creationId xmlns:p14="http://schemas.microsoft.com/office/powerpoint/2010/main" val="421750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x-none" dirty="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45A5E155-F179-CC42-BCC6-DEF5B98BAEFD}" type="slidenum">
              <a:rPr lang="en-US" altLang="x-none"/>
              <a:pPr/>
              <a:t>14</a:t>
            </a:fld>
            <a:endParaRPr lang="en-US" altLang="x-none"/>
          </a:p>
        </p:txBody>
      </p:sp>
    </p:spTree>
    <p:extLst>
      <p:ext uri="{BB962C8B-B14F-4D97-AF65-F5344CB8AC3E}">
        <p14:creationId xmlns:p14="http://schemas.microsoft.com/office/powerpoint/2010/main" val="1291294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CBD00-CF7F-423D-9AFF-626136825DAE}" type="slidenum">
              <a:rPr lang="en-US" smtClean="0"/>
              <a:t>15</a:t>
            </a:fld>
            <a:endParaRPr lang="en-US"/>
          </a:p>
        </p:txBody>
      </p:sp>
    </p:spTree>
    <p:extLst>
      <p:ext uri="{BB962C8B-B14F-4D97-AF65-F5344CB8AC3E}">
        <p14:creationId xmlns:p14="http://schemas.microsoft.com/office/powerpoint/2010/main" val="128739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CBD00-CF7F-423D-9AFF-626136825DAE}" type="slidenum">
              <a:rPr lang="en-US" smtClean="0"/>
              <a:t>16</a:t>
            </a:fld>
            <a:endParaRPr lang="en-US"/>
          </a:p>
        </p:txBody>
      </p:sp>
    </p:spTree>
    <p:extLst>
      <p:ext uri="{BB962C8B-B14F-4D97-AF65-F5344CB8AC3E}">
        <p14:creationId xmlns:p14="http://schemas.microsoft.com/office/powerpoint/2010/main" val="2128146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90694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t>5/15/17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t>5/15/17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t>5/15/17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t>5/15/17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t>5/15/17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t>5/15/17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t>5/15/17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t>5/15/17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t>5/15/17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t>5/15/17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t>5/15/17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t>5/15/17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diagramData" Target="../diagrams/data6.xml"/><Relationship Id="rId8" Type="http://schemas.openxmlformats.org/officeDocument/2006/relationships/diagramLayout" Target="../diagrams/layout6.xml"/><Relationship Id="rId9" Type="http://schemas.openxmlformats.org/officeDocument/2006/relationships/diagramQuickStyle" Target="../diagrams/quickStyle6.xml"/><Relationship Id="rId10" Type="http://schemas.openxmlformats.org/officeDocument/2006/relationships/diagramColors" Target="../diagrams/colors6.xml"/><Relationship Id="rId11"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hyperlink" Target="mailto:Physiology436@gmail.com" TargetMode="External"/><Relationship Id="rId4" Type="http://schemas.openxmlformats.org/officeDocument/2006/relationships/hyperlink" Target="https://docs.google.com/document/d/1LoawAdvXBg92MWvPPuFp3LEG0jDWJYd6_cMBV_9aNww/edit"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6.png"/><Relationship Id="rId8"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a:t>
            </a:r>
            <a:r>
              <a:rPr lang="en-GB" sz="1800" b="1" dirty="0" smtClean="0">
                <a:solidFill>
                  <a:schemeClr val="accent1">
                    <a:lumMod val="75000"/>
                  </a:schemeClr>
                </a:solidFill>
              </a:rPr>
              <a:t>Renal </a:t>
            </a:r>
            <a:r>
              <a:rPr lang="en-GB" sz="1800" b="1" dirty="0">
                <a:solidFill>
                  <a:schemeClr val="accent1">
                    <a:lumMod val="75000"/>
                  </a:schemeClr>
                </a:solidFill>
              </a:rPr>
              <a:t>Block </a:t>
            </a:r>
            <a:r>
              <a:rPr lang="en-GB" sz="1800" b="1" dirty="0" smtClean="0">
                <a:solidFill>
                  <a:schemeClr val="accent1">
                    <a:lumMod val="75000"/>
                  </a:schemeClr>
                </a:solidFill>
              </a:rPr>
              <a:t>Lecture 7</a:t>
            </a:r>
            <a:endParaRPr lang="en-GB" sz="1800" b="1" dirty="0">
              <a:solidFill>
                <a:schemeClr val="accent1">
                  <a:lumMod val="75000"/>
                </a:schemeClr>
              </a:solidFill>
            </a:endParaRP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a:t>
            </a:r>
            <a:r>
              <a:rPr lang="en-US" sz="1600" dirty="0" smtClean="0">
                <a:solidFill>
                  <a:srgbClr val="FF0000"/>
                </a:solidFill>
              </a:rPr>
              <a:t>important</a:t>
            </a:r>
            <a:r>
              <a:rPr lang="en-US" sz="1600" dirty="0">
                <a:solidFill>
                  <a:srgbClr val="FF0000"/>
                </a:solidFill>
              </a:rPr>
              <a:t>.</a:t>
            </a:r>
          </a:p>
          <a:p>
            <a:pPr defTabSz="914363"/>
            <a:r>
              <a:rPr lang="en-US" sz="1600" dirty="0">
                <a:solidFill>
                  <a:srgbClr val="DDE9EC">
                    <a:lumMod val="50000"/>
                  </a:srgbClr>
                </a:solidFill>
              </a:rPr>
              <a:t>Green:  </a:t>
            </a:r>
            <a:r>
              <a:rPr lang="en-US" sz="1600" dirty="0" smtClean="0">
                <a:solidFill>
                  <a:srgbClr val="DDE9EC">
                    <a:lumMod val="50000"/>
                  </a:srgbClr>
                </a:solidFill>
              </a:rPr>
              <a:t>Doctor’s notes.</a:t>
            </a:r>
          </a:p>
          <a:p>
            <a:pPr defTabSz="914363"/>
            <a:r>
              <a:rPr lang="en-US" sz="1600" dirty="0">
                <a:solidFill>
                  <a:srgbClr val="C76B9B"/>
                </a:solidFill>
              </a:rPr>
              <a:t>Pink:  </a:t>
            </a:r>
            <a:r>
              <a:rPr lang="en-US" sz="1600" dirty="0" smtClean="0">
                <a:solidFill>
                  <a:srgbClr val="C76B9B"/>
                </a:solidFill>
              </a:rPr>
              <a:t>formulas. </a:t>
            </a:r>
            <a:endParaRPr lang="en-US" sz="1600" dirty="0" smtClean="0">
              <a:solidFill>
                <a:srgbClr val="DDE9EC">
                  <a:lumMod val="50000"/>
                </a:srgbClr>
              </a:solidFill>
            </a:endParaRPr>
          </a:p>
          <a:p>
            <a:pPr defTabSz="914363"/>
            <a:r>
              <a:rPr lang="en-US" sz="1600" dirty="0" smtClean="0">
                <a:solidFill>
                  <a:srgbClr val="FADA7A">
                    <a:lumMod val="75000"/>
                  </a:srgbClr>
                </a:solidFill>
              </a:rPr>
              <a:t>Yellow:  numbers.</a:t>
            </a:r>
          </a:p>
          <a:p>
            <a:pPr defTabSz="914363"/>
            <a:r>
              <a:rPr lang="en-US" sz="1600" dirty="0" smtClean="0">
                <a:solidFill>
                  <a:prstClr val="white">
                    <a:lumMod val="65000"/>
                  </a:prstClr>
                </a:solidFill>
              </a:rPr>
              <a:t>Gray</a:t>
            </a:r>
            <a:r>
              <a:rPr lang="en-US" sz="1600" dirty="0">
                <a:solidFill>
                  <a:prstClr val="white">
                    <a:lumMod val="65000"/>
                  </a:prstClr>
                </a:solidFill>
              </a:rPr>
              <a:t>: </a:t>
            </a:r>
            <a:r>
              <a:rPr lang="en-US" sz="1600" dirty="0" smtClean="0">
                <a:solidFill>
                  <a:prstClr val="white">
                    <a:lumMod val="65000"/>
                  </a:prstClr>
                </a:solidFill>
              </a:rPr>
              <a:t>notes</a:t>
            </a:r>
            <a:r>
              <a:rPr lang="en-US" sz="1600" dirty="0">
                <a:solidFill>
                  <a:prstClr val="white">
                    <a:lumMod val="65000"/>
                  </a:prstClr>
                </a:solidFill>
              </a:rPr>
              <a:t> </a:t>
            </a:r>
            <a:r>
              <a:rPr lang="en-US" sz="1600" dirty="0" smtClean="0">
                <a:solidFill>
                  <a:prstClr val="white">
                    <a:lumMod val="65000"/>
                  </a:prstClr>
                </a:solidFill>
              </a:rPr>
              <a:t>and explanation.</a:t>
            </a:r>
            <a:endParaRPr lang="en-US" sz="1600" dirty="0">
              <a:solidFill>
                <a:prstClr val="white">
                  <a:lumMod val="65000"/>
                </a:prstClr>
              </a:solidFill>
            </a:endParaRP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252" y="1936081"/>
            <a:ext cx="1583709" cy="1297607"/>
          </a:xfrm>
          <a:prstGeom prst="rect">
            <a:avLst/>
          </a:prstGeom>
        </p:spPr>
      </p:pic>
      <p:pic>
        <p:nvPicPr>
          <p:cNvPr id="7" name="Picture 6"/>
          <p:cNvPicPr>
            <a:picLocks noChangeAspect="1"/>
          </p:cNvPicPr>
          <p:nvPr/>
        </p:nvPicPr>
        <p:blipFill rotWithShape="1">
          <a:blip r:embed="rId6"/>
          <a:srcRect l="11157" r="11157"/>
          <a:stretch/>
        </p:blipFill>
        <p:spPr>
          <a:xfrm>
            <a:off x="9915954" y="1675808"/>
            <a:ext cx="1795083" cy="1609176"/>
          </a:xfrm>
          <a:prstGeom prst="rect">
            <a:avLst/>
          </a:prstGeom>
        </p:spPr>
      </p:pic>
      <p:sp>
        <p:nvSpPr>
          <p:cNvPr id="12" name="TextBox 11"/>
          <p:cNvSpPr txBox="1"/>
          <p:nvPr/>
        </p:nvSpPr>
        <p:spPr>
          <a:xfrm>
            <a:off x="2502727" y="6400800"/>
            <a:ext cx="7912165" cy="276999"/>
          </a:xfrm>
          <a:prstGeom prst="rect">
            <a:avLst/>
          </a:prstGeom>
          <a:noFill/>
        </p:spPr>
        <p:txBody>
          <a:bodyPr wrap="square" rtlCol="0">
            <a:spAutoFit/>
          </a:bodyPr>
          <a:lstStyle/>
          <a:p>
            <a:r>
              <a:rPr lang="en-US" sz="1200" dirty="0" smtClean="0">
                <a:solidFill>
                  <a:schemeClr val="bg1">
                    <a:lumMod val="50000"/>
                  </a:schemeClr>
                </a:solidFill>
              </a:rPr>
              <a:t>For further understanding please check our “Extra Notes” file which contains extra explanation from reference books.</a:t>
            </a:r>
            <a:endParaRPr lang="en-US" sz="1200" dirty="0">
              <a:solidFill>
                <a:schemeClr val="bg1">
                  <a:lumMod val="50000"/>
                </a:schemeClr>
              </a:solidFill>
            </a:endParaRPr>
          </a:p>
        </p:txBody>
      </p:sp>
      <p:sp>
        <p:nvSpPr>
          <p:cNvPr id="13" name="Title 1"/>
          <p:cNvSpPr txBox="1">
            <a:spLocks/>
          </p:cNvSpPr>
          <p:nvPr/>
        </p:nvSpPr>
        <p:spPr>
          <a:xfrm>
            <a:off x="2318353" y="1601774"/>
            <a:ext cx="7770376" cy="1470025"/>
          </a:xfrm>
          <a:prstGeom prst="rect">
            <a:avLst/>
          </a:prstGeom>
        </p:spPr>
        <p:txBody>
          <a:bodyPr vert="horz" lIns="101590" tIns="50795" rIns="101590" bIns="50795" anchor="t" anchorCtr="0">
            <a:noAutofit/>
          </a:bodyPr>
          <a:lstStyle>
            <a:lvl1pPr algn="r" rtl="0" eaLnBrk="1" latinLnBrk="0" hangingPunct="1">
              <a:spcBef>
                <a:spcPct val="0"/>
              </a:spcBef>
              <a:buNone/>
              <a:defRPr kumimoji="0" sz="3600" kern="1200">
                <a:solidFill>
                  <a:schemeClr val="tx1"/>
                </a:solidFill>
                <a:latin typeface="+mj-lt"/>
                <a:ea typeface="+mj-ea"/>
                <a:cs typeface="+mj-cs"/>
              </a:defRPr>
            </a:lvl1pPr>
          </a:lstStyle>
          <a:p>
            <a:pPr algn="ctr" defTabSz="914400"/>
            <a:r>
              <a:rPr lang="en-US" sz="4000" b="1" smtClean="0">
                <a:solidFill>
                  <a:schemeClr val="accent2">
                    <a:lumMod val="75000"/>
                  </a:schemeClr>
                </a:solidFill>
                <a:latin typeface="Arial Black" panose="020B0A04020102020204" pitchFamily="34" charset="0"/>
              </a:rPr>
              <a:t>Renal Regulation of Body Fluids</a:t>
            </a:r>
            <a:endParaRPr lang="en-US" sz="2400" b="1" dirty="0">
              <a:solidFill>
                <a:schemeClr val="accent2">
                  <a:lumMod val="75000"/>
                </a:schemeClr>
              </a:solidFill>
              <a:latin typeface="Arial Black" panose="020B0A04020102020204" pitchFamily="34" charset="0"/>
            </a:endParaRPr>
          </a:p>
        </p:txBody>
      </p:sp>
    </p:spTree>
    <p:extLst>
      <p:ext uri="{BB962C8B-B14F-4D97-AF65-F5344CB8AC3E}">
        <p14:creationId xmlns:p14="http://schemas.microsoft.com/office/powerpoint/2010/main" val="135087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01062" y="1330960"/>
            <a:ext cx="5904657" cy="3535537"/>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6632" y="1330960"/>
            <a:ext cx="5057847" cy="3674452"/>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رقم الشريحة 4"/>
          <p:cNvSpPr>
            <a:spLocks noGrp="1"/>
          </p:cNvSpPr>
          <p:nvPr>
            <p:ph type="sldNum" sz="quarter" idx="12"/>
          </p:nvPr>
        </p:nvSpPr>
        <p:spPr>
          <a:xfrm>
            <a:off x="689160" y="6390407"/>
            <a:ext cx="2133600" cy="365125"/>
          </a:xfrm>
        </p:spPr>
        <p:txBody>
          <a:bodyPr/>
          <a:lstStyle/>
          <a:p>
            <a:fld id="{89DC308A-020A-4885-8825-D970AEE39821}" type="slidenum">
              <a:rPr lang="en-US" smtClean="0">
                <a:solidFill>
                  <a:prstClr val="black">
                    <a:tint val="75000"/>
                  </a:prstClr>
                </a:solidFill>
              </a:rPr>
              <a:pPr/>
              <a:t>10</a:t>
            </a:fld>
            <a:endParaRPr lang="en-US" dirty="0">
              <a:solidFill>
                <a:prstClr val="black">
                  <a:tint val="75000"/>
                </a:prstClr>
              </a:solidFill>
            </a:endParaRPr>
          </a:p>
        </p:txBody>
      </p:sp>
      <p:sp>
        <p:nvSpPr>
          <p:cNvPr id="5" name="مربع نص 4"/>
          <p:cNvSpPr txBox="1"/>
          <p:nvPr/>
        </p:nvSpPr>
        <p:spPr>
          <a:xfrm>
            <a:off x="534150" y="492478"/>
            <a:ext cx="5832648" cy="646331"/>
          </a:xfrm>
          <a:prstGeom prst="rect">
            <a:avLst/>
          </a:prstGeom>
          <a:noFill/>
        </p:spPr>
        <p:txBody>
          <a:bodyPr wrap="square" rtlCol="0">
            <a:spAutoFit/>
          </a:bodyPr>
          <a:lstStyle/>
          <a:p>
            <a:pPr algn="ctr"/>
            <a:r>
              <a:rPr lang="en-US" sz="3600" dirty="0">
                <a:solidFill>
                  <a:schemeClr val="tx2"/>
                </a:solidFill>
                <a:latin typeface="+mj-lt"/>
                <a:ea typeface="+mj-ea"/>
                <a:cs typeface="+mj-cs"/>
              </a:rPr>
              <a:t>Actions of Angiotensin II </a:t>
            </a:r>
          </a:p>
        </p:txBody>
      </p:sp>
      <p:sp>
        <p:nvSpPr>
          <p:cNvPr id="7" name="TextBox 6"/>
          <p:cNvSpPr txBox="1"/>
          <p:nvPr/>
        </p:nvSpPr>
        <p:spPr>
          <a:xfrm>
            <a:off x="2638029" y="1340768"/>
            <a:ext cx="184731" cy="400110"/>
          </a:xfrm>
          <a:prstGeom prst="rect">
            <a:avLst/>
          </a:prstGeom>
          <a:noFill/>
        </p:spPr>
        <p:txBody>
          <a:bodyPr wrap="none" rtlCol="0">
            <a:spAutoFit/>
          </a:bodyPr>
          <a:lstStyle/>
          <a:p>
            <a:endParaRPr lang="en-US" dirty="0">
              <a:solidFill>
                <a:prstClr val="black"/>
              </a:solidFill>
            </a:endParaRPr>
          </a:p>
        </p:txBody>
      </p:sp>
      <p:sp>
        <p:nvSpPr>
          <p:cNvPr id="9" name="TextBox 8"/>
          <p:cNvSpPr txBox="1"/>
          <p:nvPr/>
        </p:nvSpPr>
        <p:spPr>
          <a:xfrm>
            <a:off x="534150" y="1540823"/>
            <a:ext cx="5040560" cy="3939540"/>
          </a:xfrm>
          <a:prstGeom prst="rect">
            <a:avLst/>
          </a:prstGeom>
          <a:noFill/>
        </p:spPr>
        <p:txBody>
          <a:bodyPr wrap="square" rtlCol="0">
            <a:spAutoFit/>
          </a:bodyPr>
          <a:lstStyle/>
          <a:p>
            <a:pPr marL="342900" indent="-342900">
              <a:buFont typeface="Wingdings" panose="05000000000000000000" pitchFamily="2" charset="2"/>
              <a:buChar char="Ø"/>
              <a:defRPr/>
            </a:pPr>
            <a:r>
              <a:rPr lang="en-GB" altLang="en-US" b="1" dirty="0">
                <a:solidFill>
                  <a:srgbClr val="002060"/>
                </a:solidFill>
                <a:latin typeface="Gill Sans MT" charset="0"/>
                <a:ea typeface="Gill Sans MT" charset="0"/>
                <a:cs typeface="Gill Sans MT" charset="0"/>
              </a:rPr>
              <a:t>First action: </a:t>
            </a:r>
          </a:p>
          <a:p>
            <a:pPr>
              <a:defRPr/>
            </a:pPr>
            <a:endParaRPr lang="en-GB" altLang="en-US" b="1" dirty="0">
              <a:solidFill>
                <a:srgbClr val="002060"/>
              </a:solidFill>
              <a:latin typeface="Gill Sans MT" charset="0"/>
              <a:ea typeface="Gill Sans MT" charset="0"/>
              <a:cs typeface="Gill Sans MT" charset="0"/>
            </a:endParaRPr>
          </a:p>
          <a:p>
            <a:pPr marL="285750" indent="-285750">
              <a:buFont typeface="Arial" pitchFamily="34" charset="0"/>
              <a:buChar char="•"/>
              <a:defRPr/>
            </a:pPr>
            <a:r>
              <a:rPr lang="en-GB" altLang="en-US" sz="1600" b="1" dirty="0">
                <a:solidFill>
                  <a:srgbClr val="4F81BD">
                    <a:lumMod val="50000"/>
                  </a:srgbClr>
                </a:solidFill>
                <a:latin typeface="Gill Sans MT" charset="0"/>
                <a:ea typeface="Gill Sans MT" charset="0"/>
                <a:cs typeface="Gill Sans MT" charset="0"/>
              </a:rPr>
              <a:t>Angiotensin II </a:t>
            </a:r>
            <a:r>
              <a:rPr lang="en-GB" altLang="en-US" sz="1600" dirty="0">
                <a:solidFill>
                  <a:prstClr val="black"/>
                </a:solidFill>
                <a:latin typeface="Gill Sans MT" charset="0"/>
                <a:ea typeface="Gill Sans MT" charset="0"/>
                <a:cs typeface="Gill Sans MT" charset="0"/>
              </a:rPr>
              <a:t>receptors are found on the </a:t>
            </a:r>
            <a:r>
              <a:rPr lang="en-GB" altLang="en-US" sz="1600" i="1" dirty="0">
                <a:solidFill>
                  <a:srgbClr val="FF0000"/>
                </a:solidFill>
                <a:latin typeface="Gill Sans MT" charset="0"/>
                <a:ea typeface="Gill Sans MT" charset="0"/>
                <a:cs typeface="Gill Sans MT" charset="0"/>
              </a:rPr>
              <a:t>zona glomerulosa cells of the adrenal cortex</a:t>
            </a:r>
            <a:r>
              <a:rPr lang="en-GB" altLang="en-US" sz="1600" dirty="0">
                <a:solidFill>
                  <a:prstClr val="black"/>
                </a:solidFill>
                <a:latin typeface="Gill Sans MT" charset="0"/>
                <a:ea typeface="Gill Sans MT" charset="0"/>
                <a:cs typeface="Gill Sans MT" charset="0"/>
              </a:rPr>
              <a:t>.</a:t>
            </a:r>
          </a:p>
          <a:p>
            <a:pPr>
              <a:defRPr/>
            </a:pPr>
            <a:endParaRPr lang="en-GB" altLang="en-US" sz="1400" dirty="0">
              <a:solidFill>
                <a:prstClr val="black"/>
              </a:solidFill>
              <a:latin typeface="Gill Sans MT" charset="0"/>
              <a:ea typeface="Gill Sans MT" charset="0"/>
              <a:cs typeface="Gill Sans MT" charset="0"/>
            </a:endParaRPr>
          </a:p>
          <a:p>
            <a:pPr marL="285750" indent="-285750">
              <a:buFont typeface="Arial" pitchFamily="34" charset="0"/>
              <a:buChar char="•"/>
              <a:defRPr/>
            </a:pPr>
            <a:r>
              <a:rPr lang="en-GB" altLang="en-US" sz="1600" dirty="0">
                <a:solidFill>
                  <a:prstClr val="black"/>
                </a:solidFill>
                <a:latin typeface="Gill Sans MT" charset="0"/>
                <a:ea typeface="Gill Sans MT" charset="0"/>
                <a:cs typeface="Gill Sans MT" charset="0"/>
              </a:rPr>
              <a:t>Activation of these receptors leads to an immediate and rapid increase in </a:t>
            </a:r>
            <a:r>
              <a:rPr lang="en-GB" altLang="en-US" sz="1600" i="1" dirty="0">
                <a:solidFill>
                  <a:srgbClr val="FF0000"/>
                </a:solidFill>
                <a:latin typeface="Gill Sans MT" charset="0"/>
                <a:ea typeface="Gill Sans MT" charset="0"/>
                <a:cs typeface="Gill Sans MT" charset="0"/>
              </a:rPr>
              <a:t>Aldosterone secretion.</a:t>
            </a:r>
          </a:p>
          <a:p>
            <a:pPr marL="285750" indent="-285750">
              <a:buFont typeface="Arial" pitchFamily="34" charset="0"/>
              <a:buChar char="•"/>
              <a:defRPr/>
            </a:pPr>
            <a:endParaRPr lang="en-GB" altLang="en-US" sz="1400" i="1" dirty="0">
              <a:solidFill>
                <a:srgbClr val="FF0000"/>
              </a:solidFill>
              <a:latin typeface="Gill Sans MT" charset="0"/>
              <a:ea typeface="Gill Sans MT" charset="0"/>
              <a:cs typeface="Gill Sans MT" charset="0"/>
            </a:endParaRPr>
          </a:p>
          <a:p>
            <a:pPr marL="285750" indent="-285750">
              <a:buFont typeface="Arial" pitchFamily="34" charset="0"/>
              <a:buChar char="•"/>
              <a:defRPr/>
            </a:pPr>
            <a:r>
              <a:rPr lang="en-GB" altLang="en-US" sz="1600" b="1" dirty="0">
                <a:solidFill>
                  <a:srgbClr val="002060"/>
                </a:solidFill>
                <a:latin typeface="Gill Sans MT" charset="0"/>
                <a:ea typeface="Gill Sans MT" charset="0"/>
                <a:cs typeface="Gill Sans MT" charset="0"/>
              </a:rPr>
              <a:t>Aldosterone</a:t>
            </a:r>
            <a:r>
              <a:rPr lang="en-GB" altLang="en-US" sz="1600" dirty="0">
                <a:solidFill>
                  <a:prstClr val="black"/>
                </a:solidFill>
                <a:latin typeface="Gill Sans MT" charset="0"/>
                <a:ea typeface="Gill Sans MT" charset="0"/>
                <a:cs typeface="Gill Sans MT" charset="0"/>
              </a:rPr>
              <a:t> acts on the </a:t>
            </a:r>
            <a:r>
              <a:rPr lang="en-GB" altLang="en-US" sz="1600" i="1" dirty="0">
                <a:solidFill>
                  <a:srgbClr val="FF0000"/>
                </a:solidFill>
                <a:latin typeface="Gill Sans MT" charset="0"/>
                <a:ea typeface="Gill Sans MT" charset="0"/>
                <a:cs typeface="Gill Sans MT" charset="0"/>
              </a:rPr>
              <a:t>distal tubule </a:t>
            </a:r>
            <a:r>
              <a:rPr lang="en-GB" altLang="en-US" sz="1600" dirty="0">
                <a:solidFill>
                  <a:prstClr val="black"/>
                </a:solidFill>
                <a:latin typeface="Gill Sans MT" charset="0"/>
                <a:ea typeface="Gill Sans MT" charset="0"/>
                <a:cs typeface="Gill Sans MT" charset="0"/>
              </a:rPr>
              <a:t>and </a:t>
            </a:r>
            <a:r>
              <a:rPr lang="en-GB" altLang="en-US" sz="1600" i="1" dirty="0">
                <a:solidFill>
                  <a:srgbClr val="FF0000"/>
                </a:solidFill>
                <a:latin typeface="Gill Sans MT" charset="0"/>
                <a:ea typeface="Gill Sans MT" charset="0"/>
                <a:cs typeface="Gill Sans MT" charset="0"/>
              </a:rPr>
              <a:t>collecting duct </a:t>
            </a:r>
            <a:r>
              <a:rPr lang="en-GB" altLang="en-US" sz="1600" dirty="0">
                <a:solidFill>
                  <a:prstClr val="black"/>
                </a:solidFill>
                <a:latin typeface="Gill Sans MT" charset="0"/>
                <a:ea typeface="Gill Sans MT" charset="0"/>
                <a:cs typeface="Gill Sans MT" charset="0"/>
              </a:rPr>
              <a:t>to cause </a:t>
            </a:r>
            <a:r>
              <a:rPr lang="en-GB" altLang="en-US" sz="1600" b="1" i="1" dirty="0">
                <a:solidFill>
                  <a:prstClr val="black"/>
                </a:solidFill>
                <a:latin typeface="Gill Sans MT" charset="0"/>
                <a:ea typeface="Gill Sans MT" charset="0"/>
                <a:cs typeface="Gill Sans MT" charset="0"/>
              </a:rPr>
              <a:t>sodium</a:t>
            </a:r>
            <a:r>
              <a:rPr lang="en-GB" altLang="en-US" sz="1600" b="1" dirty="0">
                <a:solidFill>
                  <a:prstClr val="black"/>
                </a:solidFill>
                <a:latin typeface="Gill Sans MT" charset="0"/>
                <a:ea typeface="Gill Sans MT" charset="0"/>
                <a:cs typeface="Gill Sans MT" charset="0"/>
              </a:rPr>
              <a:t> retention</a:t>
            </a:r>
            <a:r>
              <a:rPr lang="en-GB" altLang="en-US" sz="1600" dirty="0">
                <a:solidFill>
                  <a:prstClr val="black"/>
                </a:solidFill>
                <a:latin typeface="Gill Sans MT" charset="0"/>
                <a:ea typeface="Gill Sans MT" charset="0"/>
                <a:cs typeface="Gill Sans MT" charset="0"/>
              </a:rPr>
              <a:t>.</a:t>
            </a:r>
          </a:p>
          <a:p>
            <a:pPr marL="285750" indent="-285750">
              <a:buFont typeface="Arial" pitchFamily="34" charset="0"/>
              <a:buChar char="•"/>
              <a:defRPr/>
            </a:pPr>
            <a:endParaRPr lang="en-GB" altLang="en-US" sz="1400" dirty="0">
              <a:solidFill>
                <a:prstClr val="black"/>
              </a:solidFill>
              <a:latin typeface="Gill Sans MT" charset="0"/>
              <a:ea typeface="Gill Sans MT" charset="0"/>
              <a:cs typeface="Gill Sans MT" charset="0"/>
            </a:endParaRPr>
          </a:p>
          <a:p>
            <a:pPr marL="285750" indent="-285750">
              <a:buFont typeface="Arial" pitchFamily="34" charset="0"/>
              <a:buChar char="•"/>
              <a:defRPr/>
            </a:pPr>
            <a:r>
              <a:rPr lang="en-GB" altLang="en-US" sz="1600" dirty="0">
                <a:solidFill>
                  <a:prstClr val="black"/>
                </a:solidFill>
                <a:latin typeface="Gill Sans MT" charset="0"/>
                <a:ea typeface="Gill Sans MT" charset="0"/>
                <a:cs typeface="Gill Sans MT" charset="0"/>
              </a:rPr>
              <a:t>This is likely to be an important mechanism for determining </a:t>
            </a:r>
            <a:r>
              <a:rPr lang="en-GB" altLang="en-US" sz="1600" dirty="0">
                <a:solidFill>
                  <a:srgbClr val="FF0000"/>
                </a:solidFill>
                <a:latin typeface="Gill Sans MT" charset="0"/>
                <a:ea typeface="Gill Sans MT" charset="0"/>
                <a:cs typeface="Gill Sans MT" charset="0"/>
              </a:rPr>
              <a:t>long-term</a:t>
            </a:r>
            <a:r>
              <a:rPr lang="en-GB" altLang="en-US" sz="1600" dirty="0">
                <a:solidFill>
                  <a:prstClr val="black"/>
                </a:solidFill>
                <a:latin typeface="Gill Sans MT" charset="0"/>
                <a:ea typeface="Gill Sans MT" charset="0"/>
                <a:cs typeface="Gill Sans MT" charset="0"/>
              </a:rPr>
              <a:t> sodium balance.</a:t>
            </a:r>
            <a:endParaRPr lang="en-US" altLang="en-US" sz="1600" dirty="0">
              <a:solidFill>
                <a:prstClr val="black"/>
              </a:solidFill>
              <a:latin typeface="Gill Sans MT" charset="0"/>
              <a:ea typeface="Gill Sans MT" charset="0"/>
              <a:cs typeface="Gill Sans MT" charset="0"/>
            </a:endParaRPr>
          </a:p>
          <a:p>
            <a:endParaRPr lang="en-US" b="1" dirty="0">
              <a:solidFill>
                <a:srgbClr val="002060"/>
              </a:solidFill>
              <a:latin typeface="Gill Sans MT" charset="0"/>
              <a:ea typeface="Gill Sans MT" charset="0"/>
              <a:cs typeface="Gill Sans MT" charset="0"/>
            </a:endParaRPr>
          </a:p>
          <a:p>
            <a:endParaRPr lang="en-US" dirty="0">
              <a:solidFill>
                <a:prstClr val="black"/>
              </a:solidFill>
            </a:endParaRPr>
          </a:p>
        </p:txBody>
      </p:sp>
      <p:sp>
        <p:nvSpPr>
          <p:cNvPr id="11" name="مستطيل 10"/>
          <p:cNvSpPr/>
          <p:nvPr/>
        </p:nvSpPr>
        <p:spPr>
          <a:xfrm>
            <a:off x="2631861" y="5223235"/>
            <a:ext cx="7880164" cy="954107"/>
          </a:xfrm>
          <a:prstGeom prst="rect">
            <a:avLst/>
          </a:prstGeom>
          <a:ln>
            <a:solidFill>
              <a:schemeClr val="bg1">
                <a:lumMod val="50000"/>
              </a:schemeClr>
            </a:solidFill>
            <a:prstDash val="dash"/>
          </a:ln>
        </p:spPr>
        <p:txBody>
          <a:bodyPr wrap="square">
            <a:spAutoFit/>
          </a:bodyPr>
          <a:lstStyle/>
          <a:p>
            <a:pPr marL="171450" indent="-171450">
              <a:buFont typeface="Arial" pitchFamily="34" charset="0"/>
              <a:buChar char="•"/>
            </a:pPr>
            <a:r>
              <a:rPr lang="en-US" sz="1400" dirty="0">
                <a:solidFill>
                  <a:prstClr val="white">
                    <a:lumMod val="50000"/>
                  </a:prstClr>
                </a:solidFill>
              </a:rPr>
              <a:t>Adrenal gland is the suprarenal gland and its composed of cortex and medulla so the receptors of AngII are located in the zona glomerulosa cells  in the cortex of adrenal gland</a:t>
            </a:r>
          </a:p>
          <a:p>
            <a:pPr marL="171450" indent="-171450">
              <a:buFont typeface="Arial" pitchFamily="34" charset="0"/>
              <a:buChar char="•"/>
            </a:pPr>
            <a:r>
              <a:rPr lang="en-US" sz="1400" dirty="0">
                <a:solidFill>
                  <a:prstClr val="white">
                    <a:lumMod val="50000"/>
                  </a:prstClr>
                </a:solidFill>
              </a:rPr>
              <a:t>long term because it will stimulate aldosterone and after that aldosterone will regulate sodium balance .</a:t>
            </a:r>
          </a:p>
          <a:p>
            <a:pPr marL="171450" indent="-171450">
              <a:buFont typeface="Arial" pitchFamily="34" charset="0"/>
              <a:buChar char="•"/>
            </a:pPr>
            <a:r>
              <a:rPr lang="en-US" sz="1400" dirty="0">
                <a:solidFill>
                  <a:prstClr val="white">
                    <a:lumMod val="50000"/>
                  </a:prstClr>
                </a:solidFill>
              </a:rPr>
              <a:t>Aldosterone Action :  DT &amp; CD &gt; sodium retention = sodium reabsorption.</a:t>
            </a:r>
          </a:p>
        </p:txBody>
      </p:sp>
      <p:sp>
        <p:nvSpPr>
          <p:cNvPr id="2" name="Rectangle 1"/>
          <p:cNvSpPr/>
          <p:nvPr/>
        </p:nvSpPr>
        <p:spPr>
          <a:xfrm>
            <a:off x="5801062" y="1142052"/>
            <a:ext cx="5814888" cy="3662541"/>
          </a:xfrm>
          <a:prstGeom prst="rect">
            <a:avLst/>
          </a:prstGeom>
        </p:spPr>
        <p:txBody>
          <a:bodyPr wrap="square">
            <a:spAutoFit/>
          </a:bodyPr>
          <a:lstStyle/>
          <a:p>
            <a:pPr marL="342900" indent="-342900">
              <a:buFont typeface="Wingdings" panose="05000000000000000000" pitchFamily="2" charset="2"/>
              <a:buChar char="Ø"/>
            </a:pPr>
            <a:endParaRPr lang="en-US" b="1" dirty="0">
              <a:solidFill>
                <a:srgbClr val="002060"/>
              </a:solidFill>
              <a:latin typeface="Gill Sans MT" charset="0"/>
              <a:ea typeface="Gill Sans MT" charset="0"/>
              <a:cs typeface="Gill Sans MT" charset="0"/>
            </a:endParaRPr>
          </a:p>
          <a:p>
            <a:pPr marL="342900" indent="-342900">
              <a:buFont typeface="Wingdings" panose="05000000000000000000" pitchFamily="2" charset="2"/>
              <a:buChar char="Ø"/>
            </a:pPr>
            <a:r>
              <a:rPr lang="en-US" b="1" dirty="0">
                <a:solidFill>
                  <a:srgbClr val="002060"/>
                </a:solidFill>
                <a:latin typeface="Gill Sans MT" charset="0"/>
                <a:ea typeface="Gill Sans MT" charset="0"/>
                <a:cs typeface="Gill Sans MT" charset="0"/>
              </a:rPr>
              <a:t>Second action:  </a:t>
            </a:r>
            <a:r>
              <a:rPr lang="en-US" b="1" i="1" dirty="0">
                <a:solidFill>
                  <a:srgbClr val="002060"/>
                </a:solidFill>
                <a:latin typeface="Gill Sans MT" charset="0"/>
                <a:ea typeface="Gill Sans MT" charset="0"/>
                <a:cs typeface="Gill Sans MT" charset="0"/>
              </a:rPr>
              <a:t>(</a:t>
            </a:r>
            <a:r>
              <a:rPr lang="en-GB" altLang="en-US" b="1" i="1" dirty="0">
                <a:solidFill>
                  <a:srgbClr val="002060"/>
                </a:solidFill>
                <a:latin typeface="Gill Sans MT" charset="0"/>
                <a:ea typeface="Gill Sans MT" charset="0"/>
                <a:cs typeface="Gill Sans MT" charset="0"/>
              </a:rPr>
              <a:t>Vascular actions)</a:t>
            </a:r>
          </a:p>
          <a:p>
            <a:endParaRPr lang="en-US" b="1" dirty="0">
              <a:solidFill>
                <a:srgbClr val="002060"/>
              </a:solidFill>
              <a:latin typeface="Gill Sans MT" charset="0"/>
              <a:ea typeface="Gill Sans MT" charset="0"/>
              <a:cs typeface="Gill Sans MT" charset="0"/>
            </a:endParaRPr>
          </a:p>
          <a:p>
            <a:pPr marL="285750" indent="-285750">
              <a:buFont typeface="Arial" pitchFamily="34" charset="0"/>
              <a:buChar char="•"/>
              <a:defRPr/>
            </a:pPr>
            <a:r>
              <a:rPr lang="en-GB" altLang="en-US" dirty="0">
                <a:solidFill>
                  <a:prstClr val="black"/>
                </a:solidFill>
                <a:latin typeface="Gill Sans MT" charset="0"/>
                <a:ea typeface="Gill Sans MT" charset="0"/>
                <a:cs typeface="Gill Sans MT" charset="0"/>
              </a:rPr>
              <a:t>Angiotensin II is one of the most potent vasoconstrictors known.</a:t>
            </a:r>
          </a:p>
          <a:p>
            <a:pPr marL="285750" indent="-285750">
              <a:buFont typeface="Arial" pitchFamily="34" charset="0"/>
              <a:buChar char="•"/>
              <a:defRPr/>
            </a:pPr>
            <a:endParaRPr lang="en-GB" altLang="en-US" sz="1600" dirty="0">
              <a:solidFill>
                <a:prstClr val="black"/>
              </a:solidFill>
              <a:latin typeface="Gill Sans MT" charset="0"/>
              <a:ea typeface="Gill Sans MT" charset="0"/>
              <a:cs typeface="Gill Sans MT" charset="0"/>
            </a:endParaRPr>
          </a:p>
          <a:p>
            <a:pPr marL="285750" indent="-285750">
              <a:buFont typeface="Arial" pitchFamily="34" charset="0"/>
              <a:buChar char="•"/>
              <a:defRPr/>
            </a:pPr>
            <a:r>
              <a:rPr lang="en-GB" altLang="en-US" dirty="0">
                <a:solidFill>
                  <a:srgbClr val="FF0000"/>
                </a:solidFill>
                <a:latin typeface="Gill Sans MT" charset="0"/>
                <a:ea typeface="Gill Sans MT" charset="0"/>
                <a:cs typeface="Gill Sans MT" charset="0"/>
              </a:rPr>
              <a:t>Constriction of vascular smooth muscle leads to a prompt rise in blood pressure.</a:t>
            </a:r>
          </a:p>
          <a:p>
            <a:pPr marL="285750" indent="-285750">
              <a:buFont typeface="Arial" pitchFamily="34" charset="0"/>
              <a:buChar char="•"/>
              <a:defRPr/>
            </a:pPr>
            <a:endParaRPr lang="en-GB" altLang="en-US" sz="1600" dirty="0">
              <a:solidFill>
                <a:prstClr val="black"/>
              </a:solidFill>
              <a:latin typeface="Gill Sans MT" charset="0"/>
              <a:ea typeface="Gill Sans MT" charset="0"/>
              <a:cs typeface="Gill Sans MT" charset="0"/>
            </a:endParaRPr>
          </a:p>
          <a:p>
            <a:pPr marL="285750" indent="-285750">
              <a:buFont typeface="Arial" pitchFamily="34" charset="0"/>
              <a:buChar char="•"/>
              <a:defRPr/>
            </a:pPr>
            <a:r>
              <a:rPr lang="en-GB" altLang="en-US" dirty="0">
                <a:solidFill>
                  <a:prstClr val="black"/>
                </a:solidFill>
                <a:latin typeface="Gill Sans MT" charset="0"/>
                <a:ea typeface="Gill Sans MT" charset="0"/>
                <a:cs typeface="Gill Sans MT" charset="0"/>
              </a:rPr>
              <a:t>It plays an important role in maintaining vascular tone and blood pressure in volume depleted states, for example haemorrhage and fluid depletion.</a:t>
            </a:r>
            <a:endParaRPr lang="en-US" altLang="en-US" dirty="0">
              <a:solidFill>
                <a:prstClr val="black"/>
              </a:solidFill>
              <a:latin typeface="Gill Sans MT" charset="0"/>
              <a:ea typeface="Gill Sans MT" charset="0"/>
              <a:cs typeface="Gill Sans MT" charset="0"/>
            </a:endParaRPr>
          </a:p>
        </p:txBody>
      </p:sp>
    </p:spTree>
    <p:extLst>
      <p:ext uri="{BB962C8B-B14F-4D97-AF65-F5344CB8AC3E}">
        <p14:creationId xmlns:p14="http://schemas.microsoft.com/office/powerpoint/2010/main" val="1120058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4"/>
          <p:cNvSpPr>
            <a:spLocks noGrp="1"/>
          </p:cNvSpPr>
          <p:nvPr>
            <p:ph type="sldNum" sz="quarter" idx="12"/>
          </p:nvPr>
        </p:nvSpPr>
        <p:spPr>
          <a:xfrm>
            <a:off x="765820" y="6381328"/>
            <a:ext cx="2133600" cy="365125"/>
          </a:xfrm>
        </p:spPr>
        <p:txBody>
          <a:bodyPr/>
          <a:lstStyle/>
          <a:p>
            <a:fld id="{89DC308A-020A-4885-8825-D970AEE39821}" type="slidenum">
              <a:rPr lang="en-US" smtClean="0">
                <a:solidFill>
                  <a:prstClr val="black">
                    <a:tint val="75000"/>
                  </a:prstClr>
                </a:solidFill>
              </a:rPr>
              <a:pPr/>
              <a:t>11</a:t>
            </a:fld>
            <a:endParaRPr lang="en-US" dirty="0">
              <a:solidFill>
                <a:prstClr val="black">
                  <a:tint val="75000"/>
                </a:prstClr>
              </a:solidFill>
            </a:endParaRPr>
          </a:p>
        </p:txBody>
      </p:sp>
      <p:sp>
        <p:nvSpPr>
          <p:cNvPr id="9" name="مربع نص 1"/>
          <p:cNvSpPr txBox="1"/>
          <p:nvPr/>
        </p:nvSpPr>
        <p:spPr>
          <a:xfrm>
            <a:off x="-364356" y="465568"/>
            <a:ext cx="9937104" cy="646331"/>
          </a:xfrm>
          <a:prstGeom prst="rect">
            <a:avLst/>
          </a:prstGeom>
          <a:noFill/>
        </p:spPr>
        <p:txBody>
          <a:bodyPr wrap="square" rtlCol="0">
            <a:spAutoFit/>
          </a:bodyPr>
          <a:lstStyle/>
          <a:p>
            <a:pPr algn="ctr"/>
            <a:r>
              <a:rPr lang="en-US" sz="3600" dirty="0">
                <a:solidFill>
                  <a:schemeClr val="tx2"/>
                </a:solidFill>
                <a:latin typeface="+mj-lt"/>
                <a:ea typeface="+mj-ea"/>
                <a:cs typeface="+mj-cs"/>
              </a:rPr>
              <a:t>Regulation</a:t>
            </a:r>
            <a:r>
              <a:rPr lang="en-US" sz="2400" b="1" dirty="0">
                <a:latin typeface="Gill Sans MT" pitchFamily="34" charset="0"/>
              </a:rPr>
              <a:t> </a:t>
            </a:r>
            <a:r>
              <a:rPr lang="en-US" sz="3600" dirty="0">
                <a:solidFill>
                  <a:schemeClr val="tx2"/>
                </a:solidFill>
                <a:latin typeface="+mj-lt"/>
                <a:ea typeface="+mj-ea"/>
                <a:cs typeface="+mj-cs"/>
              </a:rPr>
              <a:t>of volume &amp; osmolality</a:t>
            </a:r>
          </a:p>
        </p:txBody>
      </p:sp>
      <p:graphicFrame>
        <p:nvGraphicFramePr>
          <p:cNvPr id="11" name="Diagram 21"/>
          <p:cNvGraphicFramePr/>
          <p:nvPr>
            <p:extLst>
              <p:ext uri="{D42A27DB-BD31-4B8C-83A1-F6EECF244321}">
                <p14:modId xmlns:p14="http://schemas.microsoft.com/office/powerpoint/2010/main" val="713169098"/>
              </p:ext>
            </p:extLst>
          </p:nvPr>
        </p:nvGraphicFramePr>
        <p:xfrm>
          <a:off x="986780" y="1302679"/>
          <a:ext cx="2952328" cy="3341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21"/>
          <p:cNvGraphicFramePr/>
          <p:nvPr>
            <p:extLst>
              <p:ext uri="{D42A27DB-BD31-4B8C-83A1-F6EECF244321}">
                <p14:modId xmlns:p14="http://schemas.microsoft.com/office/powerpoint/2010/main" val="1126796179"/>
              </p:ext>
            </p:extLst>
          </p:nvPr>
        </p:nvGraphicFramePr>
        <p:xfrm>
          <a:off x="4604196" y="1326087"/>
          <a:ext cx="2952328" cy="33413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p:cNvSpPr/>
          <p:nvPr/>
        </p:nvSpPr>
        <p:spPr>
          <a:xfrm>
            <a:off x="1197868" y="5140578"/>
            <a:ext cx="7632848" cy="400110"/>
          </a:xfrm>
          <a:prstGeom prst="rect">
            <a:avLst/>
          </a:prstGeom>
        </p:spPr>
        <p:txBody>
          <a:bodyPr wrap="square">
            <a:spAutoFit/>
          </a:bodyPr>
          <a:lstStyle/>
          <a:p>
            <a:pPr marL="342900" indent="-342900">
              <a:buFont typeface="Arial" panose="020B0604020202020204" pitchFamily="34" charset="0"/>
              <a:buChar char="•"/>
            </a:pPr>
            <a:r>
              <a:rPr lang="en-IE" altLang="en-US" dirty="0">
                <a:latin typeface="Gill Sans MT" pitchFamily="34" charset="0"/>
                <a:ea typeface="ＭＳ Ｐゴシック" pitchFamily="34" charset="-128"/>
              </a:rPr>
              <a:t>Renal water excretion mechanisms </a:t>
            </a:r>
            <a:r>
              <a:rPr lang="en-IE" altLang="en-US" i="1" dirty="0">
                <a:latin typeface="Gill Sans MT" pitchFamily="34" charset="0"/>
                <a:ea typeface="ＭＳ Ｐゴシック" pitchFamily="34" charset="-128"/>
              </a:rPr>
              <a:t>independent</a:t>
            </a:r>
            <a:r>
              <a:rPr lang="en-IE" altLang="en-US" dirty="0">
                <a:latin typeface="Gill Sans MT" pitchFamily="34" charset="0"/>
                <a:ea typeface="ＭＳ Ｐゴシック" pitchFamily="34" charset="-128"/>
              </a:rPr>
              <a:t> of solute excretion</a:t>
            </a:r>
            <a:endParaRPr lang="en-IE" altLang="en-US" dirty="0">
              <a:latin typeface="Gill Sans MT" pitchFamily="34" charset="0"/>
              <a:ea typeface="ＭＳ Ｐゴシック" pitchFamily="34" charset="-128"/>
              <a:sym typeface="Symbol" pitchFamily="18" charset="2"/>
            </a:endParaRPr>
          </a:p>
        </p:txBody>
      </p:sp>
      <p:sp>
        <p:nvSpPr>
          <p:cNvPr id="8" name="Rectangle 7"/>
          <p:cNvSpPr/>
          <p:nvPr/>
        </p:nvSpPr>
        <p:spPr>
          <a:xfrm>
            <a:off x="787771" y="5599658"/>
            <a:ext cx="10891241" cy="400110"/>
          </a:xfrm>
          <a:prstGeom prst="rect">
            <a:avLst/>
          </a:prstGeom>
        </p:spPr>
        <p:txBody>
          <a:bodyPr wrap="square">
            <a:spAutoFit/>
          </a:bodyPr>
          <a:lstStyle/>
          <a:p>
            <a:pPr marL="342900" indent="-342900">
              <a:buFont typeface="Arial" panose="020B0604020202020204" pitchFamily="34" charset="0"/>
              <a:buChar char="•"/>
            </a:pPr>
            <a:r>
              <a:rPr lang="en-IE" altLang="en-US" dirty="0">
                <a:latin typeface="Gill Sans MT" pitchFamily="34" charset="0"/>
                <a:ea typeface="ＭＳ Ｐゴシック" pitchFamily="34" charset="-128"/>
              </a:rPr>
              <a:t>which allows water balance maintenance without damaging solute homeostasis  </a:t>
            </a:r>
            <a:r>
              <a:rPr lang="en-IE" altLang="en-US" i="1" dirty="0">
                <a:latin typeface="Gill Sans MT" pitchFamily="34" charset="0"/>
                <a:ea typeface="ＭＳ Ｐゴシック" pitchFamily="34" charset="-128"/>
              </a:rPr>
              <a:t>(e.g. Na+, K+).</a:t>
            </a:r>
            <a:endParaRPr lang="en-US" altLang="en-US" i="1" dirty="0">
              <a:latin typeface="Gill Sans MT" pitchFamily="34" charset="0"/>
              <a:ea typeface="ＭＳ Ｐゴシック" pitchFamily="34" charset="-128"/>
            </a:endParaRPr>
          </a:p>
        </p:txBody>
      </p:sp>
      <p:sp>
        <p:nvSpPr>
          <p:cNvPr id="13" name="مستطيل 12"/>
          <p:cNvSpPr/>
          <p:nvPr/>
        </p:nvSpPr>
        <p:spPr>
          <a:xfrm>
            <a:off x="8294637" y="2344900"/>
            <a:ext cx="3384376" cy="2031325"/>
          </a:xfrm>
          <a:prstGeom prst="rect">
            <a:avLst/>
          </a:prstGeom>
          <a:ln>
            <a:solidFill>
              <a:schemeClr val="bg1">
                <a:lumMod val="50000"/>
              </a:schemeClr>
            </a:solidFill>
            <a:prstDash val="dash"/>
          </a:ln>
        </p:spPr>
        <p:txBody>
          <a:bodyPr wrap="square">
            <a:spAutoFit/>
          </a:bodyPr>
          <a:lstStyle/>
          <a:p>
            <a:pPr marL="171450" indent="-171450">
              <a:buFont typeface="Arial" pitchFamily="34" charset="0"/>
              <a:buChar char="•"/>
            </a:pPr>
            <a:r>
              <a:rPr lang="en-US" sz="1400" dirty="0">
                <a:solidFill>
                  <a:schemeClr val="bg1">
                    <a:lumMod val="50000"/>
                  </a:schemeClr>
                </a:solidFill>
              </a:rPr>
              <a:t>Increase water intake =  Decreased osmolality = Diluted urine = Hypoosmotic.</a:t>
            </a:r>
          </a:p>
          <a:p>
            <a:pPr marL="171450" indent="-171450">
              <a:buFont typeface="Arial" pitchFamily="34" charset="0"/>
              <a:buChar char="•"/>
            </a:pPr>
            <a:r>
              <a:rPr lang="en-US" sz="1400" dirty="0">
                <a:solidFill>
                  <a:schemeClr val="bg1">
                    <a:lumMod val="50000"/>
                  </a:schemeClr>
                </a:solidFill>
              </a:rPr>
              <a:t>Dehydration contributes to concentrated urine = Hyperosmotic.</a:t>
            </a:r>
          </a:p>
          <a:p>
            <a:pPr marL="171450" indent="-171450">
              <a:buFont typeface="Arial" pitchFamily="34" charset="0"/>
              <a:buChar char="•"/>
            </a:pPr>
            <a:r>
              <a:rPr lang="en-US" sz="1400" dirty="0">
                <a:solidFill>
                  <a:schemeClr val="bg1">
                    <a:lumMod val="50000"/>
                  </a:schemeClr>
                </a:solidFill>
              </a:rPr>
              <a:t>we need to keep the balance of the main solute of the body with normal range as well as water balance </a:t>
            </a:r>
          </a:p>
          <a:p>
            <a:r>
              <a:rPr lang="en-US" sz="1400" dirty="0">
                <a:solidFill>
                  <a:schemeClr val="bg1">
                    <a:lumMod val="50000"/>
                  </a:schemeClr>
                </a:solidFill>
              </a:rPr>
              <a:t>    ( constant osmolality of blood ) .</a:t>
            </a:r>
          </a:p>
        </p:txBody>
      </p:sp>
    </p:spTree>
    <p:extLst>
      <p:ext uri="{BB962C8B-B14F-4D97-AF65-F5344CB8AC3E}">
        <p14:creationId xmlns:p14="http://schemas.microsoft.com/office/powerpoint/2010/main" val="3374800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340798" y="1313696"/>
            <a:ext cx="5586262" cy="1912665"/>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رقم الشريحة 4"/>
          <p:cNvSpPr>
            <a:spLocks noGrp="1"/>
          </p:cNvSpPr>
          <p:nvPr>
            <p:ph type="sldNum" sz="quarter" idx="12"/>
          </p:nvPr>
        </p:nvSpPr>
        <p:spPr>
          <a:xfrm>
            <a:off x="707132" y="6310544"/>
            <a:ext cx="2133600" cy="365125"/>
          </a:xfrm>
        </p:spPr>
        <p:txBody>
          <a:bodyPr/>
          <a:lstStyle/>
          <a:p>
            <a:fld id="{89DC308A-020A-4885-8825-D970AEE39821}" type="slidenum">
              <a:rPr lang="en-US" smtClean="0">
                <a:solidFill>
                  <a:prstClr val="black">
                    <a:tint val="75000"/>
                  </a:prstClr>
                </a:solidFill>
              </a:rPr>
              <a:pPr/>
              <a:t>12</a:t>
            </a:fld>
            <a:endParaRPr lang="en-US" dirty="0">
              <a:solidFill>
                <a:prstClr val="black">
                  <a:tint val="75000"/>
                </a:prstClr>
              </a:solidFill>
            </a:endParaRPr>
          </a:p>
        </p:txBody>
      </p:sp>
      <p:sp>
        <p:nvSpPr>
          <p:cNvPr id="2" name="مربع نص 1"/>
          <p:cNvSpPr txBox="1"/>
          <p:nvPr/>
        </p:nvSpPr>
        <p:spPr>
          <a:xfrm>
            <a:off x="333772" y="469656"/>
            <a:ext cx="9982845" cy="646331"/>
          </a:xfrm>
          <a:prstGeom prst="rect">
            <a:avLst/>
          </a:prstGeom>
          <a:noFill/>
        </p:spPr>
        <p:txBody>
          <a:bodyPr wrap="square" rtlCol="0">
            <a:spAutoFit/>
          </a:bodyPr>
          <a:lstStyle/>
          <a:p>
            <a:pPr algn="ctr"/>
            <a:r>
              <a:rPr lang="en-US" sz="3600" dirty="0">
                <a:solidFill>
                  <a:schemeClr val="tx2"/>
                </a:solidFill>
                <a:latin typeface="+mj-lt"/>
                <a:ea typeface="+mj-ea"/>
                <a:cs typeface="+mj-cs"/>
              </a:rPr>
              <a:t>Antidiuretic hormone (ADH)/ Vasopressin</a:t>
            </a:r>
          </a:p>
        </p:txBody>
      </p:sp>
      <p:sp>
        <p:nvSpPr>
          <p:cNvPr id="7" name="TextBox 6"/>
          <p:cNvSpPr txBox="1"/>
          <p:nvPr/>
        </p:nvSpPr>
        <p:spPr>
          <a:xfrm>
            <a:off x="6340798" y="1109462"/>
            <a:ext cx="5586262" cy="2554545"/>
          </a:xfrm>
          <a:prstGeom prst="rect">
            <a:avLst/>
          </a:prstGeom>
          <a:noFill/>
        </p:spPr>
        <p:txBody>
          <a:bodyPr wrap="square" rtlCol="0">
            <a:spAutoFit/>
          </a:bodyPr>
          <a:lstStyle/>
          <a:p>
            <a:endParaRPr lang="en-US" b="1" dirty="0">
              <a:solidFill>
                <a:srgbClr val="002060"/>
              </a:solidFill>
              <a:latin typeface="Gill Sans MT" charset="0"/>
              <a:ea typeface="Gill Sans MT" charset="0"/>
              <a:cs typeface="Gill Sans MT" charset="0"/>
            </a:endParaRPr>
          </a:p>
          <a:p>
            <a:pPr marL="342900" indent="-342900">
              <a:buFont typeface="Wingdings" panose="05000000000000000000" pitchFamily="2" charset="2"/>
              <a:buChar char="Ø"/>
            </a:pPr>
            <a:r>
              <a:rPr lang="en-US" b="1" dirty="0">
                <a:solidFill>
                  <a:srgbClr val="002060"/>
                </a:solidFill>
                <a:latin typeface="Gill Sans MT" charset="0"/>
                <a:ea typeface="Gill Sans MT" charset="0"/>
                <a:cs typeface="Gill Sans MT" charset="0"/>
              </a:rPr>
              <a:t>Characters of ADH:</a:t>
            </a:r>
          </a:p>
          <a:p>
            <a:pPr marL="285750" indent="-285750">
              <a:buFont typeface="Arial" pitchFamily="34" charset="0"/>
              <a:buChar char="•"/>
            </a:pPr>
            <a:r>
              <a:rPr lang="en-US" sz="1600" dirty="0">
                <a:latin typeface="Gill Sans MT" charset="0"/>
                <a:ea typeface="Gill Sans MT" charset="0"/>
                <a:cs typeface="Gill Sans MT" charset="0"/>
              </a:rPr>
              <a:t>Prevents water loss.</a:t>
            </a:r>
          </a:p>
          <a:p>
            <a:pPr marL="285750" indent="-285750">
              <a:buFont typeface="Arial" pitchFamily="34" charset="0"/>
              <a:buChar char="•"/>
            </a:pPr>
            <a:r>
              <a:rPr lang="en-US" sz="1600" dirty="0">
                <a:latin typeface="Gill Sans MT" charset="0"/>
                <a:ea typeface="Gill Sans MT" charset="0"/>
                <a:cs typeface="Gill Sans MT" charset="0"/>
              </a:rPr>
              <a:t>Small protein hormone (formed only by 9 amino acids).</a:t>
            </a:r>
          </a:p>
          <a:p>
            <a:pPr marL="285750" indent="-285750">
              <a:buFont typeface="Arial" pitchFamily="34" charset="0"/>
              <a:buChar char="•"/>
            </a:pPr>
            <a:r>
              <a:rPr lang="en-US" sz="1600" dirty="0">
                <a:latin typeface="Gill Sans MT" charset="0"/>
                <a:ea typeface="Gill Sans MT" charset="0"/>
                <a:cs typeface="Gill Sans MT" charset="0"/>
              </a:rPr>
              <a:t>Fast acting, short half life in the circulation.</a:t>
            </a:r>
          </a:p>
          <a:p>
            <a:pPr marL="285750" indent="-285750">
              <a:buFont typeface="Arial" pitchFamily="34" charset="0"/>
              <a:buChar char="•"/>
            </a:pPr>
            <a:r>
              <a:rPr lang="en-US" sz="1600" dirty="0">
                <a:latin typeface="Gill Sans MT" charset="0"/>
                <a:ea typeface="Gill Sans MT" charset="0"/>
                <a:cs typeface="Gill Sans MT" charset="0"/>
              </a:rPr>
              <a:t>Stimulates thirst center, also </a:t>
            </a:r>
            <a:r>
              <a:rPr lang="en-US" sz="1600" i="1" dirty="0">
                <a:solidFill>
                  <a:srgbClr val="FF0000"/>
                </a:solidFill>
                <a:latin typeface="Gill Sans MT" charset="0"/>
                <a:ea typeface="Gill Sans MT" charset="0"/>
                <a:cs typeface="Gill Sans MT" charset="0"/>
              </a:rPr>
              <a:t>thirst will stimulate secretion of ADH</a:t>
            </a:r>
            <a:r>
              <a:rPr lang="en-US" sz="1600" dirty="0">
                <a:latin typeface="Gill Sans MT" charset="0"/>
                <a:ea typeface="Gill Sans MT" charset="0"/>
                <a:cs typeface="Gill Sans MT" charset="0"/>
              </a:rPr>
              <a:t>. </a:t>
            </a:r>
          </a:p>
          <a:p>
            <a:endParaRPr lang="en-US" dirty="0"/>
          </a:p>
          <a:p>
            <a:endParaRPr lang="en-US" dirty="0"/>
          </a:p>
        </p:txBody>
      </p:sp>
      <p:sp>
        <p:nvSpPr>
          <p:cNvPr id="13" name="مربع نص 5"/>
          <p:cNvSpPr txBox="1"/>
          <p:nvPr/>
        </p:nvSpPr>
        <p:spPr>
          <a:xfrm>
            <a:off x="678903" y="5085184"/>
            <a:ext cx="5639939" cy="1055608"/>
          </a:xfrm>
          <a:prstGeom prst="roundRect">
            <a:avLst/>
          </a:prstGeom>
          <a:noFill/>
          <a:ln>
            <a:solidFill>
              <a:schemeClr val="bg1">
                <a:lumMod val="75000"/>
              </a:schemeClr>
            </a:solidFill>
            <a:prstDash val="dash"/>
          </a:ln>
        </p:spPr>
        <p:txBody>
          <a:bodyPr wrap="square" rtlCol="0">
            <a:spAutoFit/>
          </a:bodyPr>
          <a:lstStyle/>
          <a:p>
            <a:pPr algn="ctr" defTabSz="914400" rtl="1"/>
            <a:r>
              <a:rPr lang="en-US" sz="1400" dirty="0" err="1">
                <a:solidFill>
                  <a:schemeClr val="bg2">
                    <a:lumMod val="50000"/>
                  </a:schemeClr>
                </a:solidFill>
                <a:latin typeface="Gill Sans MT" charset="0"/>
                <a:ea typeface="Gill Sans MT" charset="0"/>
                <a:cs typeface="Gill Sans MT" charset="0"/>
              </a:rPr>
              <a:t>Dr</a:t>
            </a:r>
            <a:r>
              <a:rPr lang="en-US" sz="1400" dirty="0">
                <a:solidFill>
                  <a:schemeClr val="bg2">
                    <a:lumMod val="50000"/>
                  </a:schemeClr>
                </a:solidFill>
                <a:latin typeface="Gill Sans MT" charset="0"/>
                <a:ea typeface="Gill Sans MT" charset="0"/>
                <a:cs typeface="Gill Sans MT" charset="0"/>
              </a:rPr>
              <a:t> </a:t>
            </a:r>
            <a:r>
              <a:rPr lang="en-US" sz="1400" dirty="0" err="1">
                <a:solidFill>
                  <a:schemeClr val="bg2">
                    <a:lumMod val="50000"/>
                  </a:schemeClr>
                </a:solidFill>
                <a:latin typeface="Gill Sans MT" charset="0"/>
                <a:ea typeface="Gill Sans MT" charset="0"/>
                <a:cs typeface="Gill Sans MT" charset="0"/>
              </a:rPr>
              <a:t>ahmed</a:t>
            </a:r>
            <a:r>
              <a:rPr lang="en-US" sz="1400" dirty="0">
                <a:solidFill>
                  <a:schemeClr val="bg2">
                    <a:lumMod val="50000"/>
                  </a:schemeClr>
                </a:solidFill>
                <a:latin typeface="Gill Sans MT" charset="0"/>
                <a:ea typeface="Gill Sans MT" charset="0"/>
                <a:cs typeface="Gill Sans MT" charset="0"/>
              </a:rPr>
              <a:t> mentioned that: ADH is synthesized by the hypothalamus and secreted by the </a:t>
            </a:r>
          </a:p>
          <a:p>
            <a:pPr algn="ctr" defTabSz="914400" rtl="1"/>
            <a:r>
              <a:rPr lang="en-US" sz="1400" dirty="0">
                <a:solidFill>
                  <a:schemeClr val="bg2">
                    <a:lumMod val="50000"/>
                  </a:schemeClr>
                </a:solidFill>
                <a:latin typeface="Gill Sans MT" charset="0"/>
                <a:ea typeface="Gill Sans MT" charset="0"/>
                <a:cs typeface="Gill Sans MT" charset="0"/>
              </a:rPr>
              <a:t>posterior lobe of pituitary gland, that’s why we mentioned it</a:t>
            </a:r>
            <a:r>
              <a:rPr lang="uk-UA" sz="1400" dirty="0">
                <a:solidFill>
                  <a:schemeClr val="bg2">
                    <a:lumMod val="50000"/>
                  </a:schemeClr>
                </a:solidFill>
                <a:latin typeface="Gill Sans MT" charset="0"/>
                <a:ea typeface="Gill Sans MT" charset="0"/>
                <a:cs typeface="Gill Sans MT" charset="0"/>
              </a:rPr>
              <a:t>’</a:t>
            </a:r>
            <a:r>
              <a:rPr lang="en-US" sz="1400" dirty="0">
                <a:solidFill>
                  <a:schemeClr val="bg2">
                    <a:lumMod val="50000"/>
                  </a:schemeClr>
                </a:solidFill>
                <a:latin typeface="Gill Sans MT" charset="0"/>
                <a:ea typeface="Gill Sans MT" charset="0"/>
                <a:cs typeface="Gill Sans MT" charset="0"/>
              </a:rPr>
              <a:t>s synthesized in neuroendocrine cells.</a:t>
            </a:r>
            <a:endParaRPr lang="ar-SA" sz="1400" dirty="0">
              <a:solidFill>
                <a:schemeClr val="bg2">
                  <a:lumMod val="50000"/>
                </a:schemeClr>
              </a:solidFill>
              <a:latin typeface="Gill Sans MT" charset="0"/>
              <a:ea typeface="Gill Sans MT" charset="0"/>
              <a:cs typeface="Gill Sans MT" charset="0"/>
            </a:endParaRPr>
          </a:p>
        </p:txBody>
      </p:sp>
      <p:sp>
        <p:nvSpPr>
          <p:cNvPr id="10" name="مستطيل 9"/>
          <p:cNvSpPr/>
          <p:nvPr/>
        </p:nvSpPr>
        <p:spPr>
          <a:xfrm>
            <a:off x="6508129" y="3247692"/>
            <a:ext cx="5038681" cy="2893100"/>
          </a:xfrm>
          <a:prstGeom prst="rect">
            <a:avLst/>
          </a:prstGeom>
          <a:ln>
            <a:solidFill>
              <a:schemeClr val="bg1">
                <a:lumMod val="50000"/>
              </a:schemeClr>
            </a:solidFill>
            <a:prstDash val="dash"/>
          </a:ln>
        </p:spPr>
        <p:txBody>
          <a:bodyPr wrap="square">
            <a:spAutoFit/>
          </a:bodyPr>
          <a:lstStyle/>
          <a:p>
            <a:pPr marL="171450" indent="-171450">
              <a:buFont typeface="Arial" pitchFamily="34" charset="0"/>
              <a:buChar char="•"/>
            </a:pPr>
            <a:r>
              <a:rPr lang="en-US" sz="1400" dirty="0">
                <a:solidFill>
                  <a:schemeClr val="bg1">
                    <a:lumMod val="50000"/>
                  </a:schemeClr>
                </a:solidFill>
              </a:rPr>
              <a:t>ADH is synthesized in hypothalamus and secreted by posterior pituitary gland .Its main action is to  stimulate water reabsorption.</a:t>
            </a:r>
          </a:p>
          <a:p>
            <a:pPr marL="171450" indent="-171450">
              <a:buFont typeface="Arial" pitchFamily="34" charset="0"/>
              <a:buChar char="•"/>
            </a:pPr>
            <a:r>
              <a:rPr lang="en-US" sz="1400" dirty="0">
                <a:solidFill>
                  <a:schemeClr val="bg1">
                    <a:lumMod val="50000"/>
                  </a:schemeClr>
                </a:solidFill>
              </a:rPr>
              <a:t>Its structure is protein hormone (small amino acid number )</a:t>
            </a:r>
          </a:p>
          <a:p>
            <a:pPr marL="171450" indent="-171450">
              <a:buFont typeface="Arial" pitchFamily="34" charset="0"/>
              <a:buChar char="•"/>
            </a:pPr>
            <a:r>
              <a:rPr lang="en-US" sz="1400" dirty="0">
                <a:solidFill>
                  <a:schemeClr val="bg1">
                    <a:lumMod val="50000"/>
                  </a:schemeClr>
                </a:solidFill>
              </a:rPr>
              <a:t> short half life means once it release it will produce action and metabolized</a:t>
            </a:r>
          </a:p>
          <a:p>
            <a:pPr marL="171450" indent="-171450">
              <a:buFont typeface="Arial" pitchFamily="34" charset="0"/>
              <a:buChar char="•"/>
            </a:pPr>
            <a:r>
              <a:rPr lang="en-US" sz="1400" dirty="0">
                <a:solidFill>
                  <a:schemeClr val="bg1">
                    <a:lumMod val="50000"/>
                  </a:schemeClr>
                </a:solidFill>
              </a:rPr>
              <a:t> one of  triggers of ADH </a:t>
            </a:r>
            <a:r>
              <a:rPr lang="en-US" sz="1400" dirty="0">
                <a:solidFill>
                  <a:schemeClr val="bg1">
                    <a:lumMod val="50000"/>
                  </a:schemeClr>
                </a:solidFill>
                <a:sym typeface="Wingdings"/>
              </a:rPr>
              <a:t></a:t>
            </a:r>
            <a:r>
              <a:rPr lang="en-US" sz="1400" dirty="0">
                <a:solidFill>
                  <a:schemeClr val="bg1">
                    <a:lumMod val="50000"/>
                  </a:schemeClr>
                </a:solidFill>
              </a:rPr>
              <a:t> thirst </a:t>
            </a:r>
          </a:p>
          <a:p>
            <a:pPr marL="171450" indent="-171450">
              <a:buFont typeface="Arial" pitchFamily="34" charset="0"/>
              <a:buChar char="•"/>
            </a:pPr>
            <a:r>
              <a:rPr lang="en-US" sz="1400" dirty="0">
                <a:solidFill>
                  <a:schemeClr val="bg1">
                    <a:lumMod val="50000"/>
                  </a:schemeClr>
                </a:solidFill>
              </a:rPr>
              <a:t> If we have hyperosmotic plasma </a:t>
            </a:r>
            <a:r>
              <a:rPr lang="en-US" sz="1400" dirty="0">
                <a:solidFill>
                  <a:schemeClr val="bg1">
                    <a:lumMod val="50000"/>
                  </a:schemeClr>
                </a:solidFill>
                <a:sym typeface="Wingdings"/>
              </a:rPr>
              <a:t></a:t>
            </a:r>
            <a:r>
              <a:rPr lang="en-US" sz="1400" dirty="0">
                <a:solidFill>
                  <a:schemeClr val="bg1">
                    <a:lumMod val="50000"/>
                  </a:schemeClr>
                </a:solidFill>
              </a:rPr>
              <a:t> increase release of ADH.</a:t>
            </a:r>
          </a:p>
          <a:p>
            <a:pPr marL="171450" indent="-171450">
              <a:buFont typeface="Arial" pitchFamily="34" charset="0"/>
              <a:buChar char="•"/>
            </a:pPr>
            <a:r>
              <a:rPr lang="en-US" sz="1400" dirty="0">
                <a:solidFill>
                  <a:schemeClr val="bg1">
                    <a:lumMod val="50000"/>
                  </a:schemeClr>
                </a:solidFill>
              </a:rPr>
              <a:t> If we have hypoosmotic plasma </a:t>
            </a:r>
            <a:r>
              <a:rPr lang="en-US" sz="1400" dirty="0">
                <a:solidFill>
                  <a:schemeClr val="bg1">
                    <a:lumMod val="50000"/>
                  </a:schemeClr>
                </a:solidFill>
                <a:sym typeface="Wingdings"/>
              </a:rPr>
              <a:t></a:t>
            </a:r>
            <a:r>
              <a:rPr lang="en-US" sz="1400" dirty="0">
                <a:solidFill>
                  <a:schemeClr val="bg1">
                    <a:lumMod val="50000"/>
                  </a:schemeClr>
                </a:solidFill>
              </a:rPr>
              <a:t> decrease ADH release.</a:t>
            </a:r>
          </a:p>
          <a:p>
            <a:pPr marL="171450" indent="-171450">
              <a:buFont typeface="Arial" pitchFamily="34" charset="0"/>
              <a:buChar char="•"/>
            </a:pPr>
            <a:r>
              <a:rPr lang="en-US" sz="1400" dirty="0">
                <a:solidFill>
                  <a:schemeClr val="bg1">
                    <a:lumMod val="50000"/>
                  </a:schemeClr>
                </a:solidFill>
              </a:rPr>
              <a:t>hemodynamic indicates changes in BP and BV </a:t>
            </a:r>
          </a:p>
          <a:p>
            <a:pPr marL="171450" indent="-171450">
              <a:buFont typeface="Arial" pitchFamily="34" charset="0"/>
              <a:buChar char="•"/>
            </a:pPr>
            <a:r>
              <a:rPr lang="en-US" sz="1400" dirty="0">
                <a:solidFill>
                  <a:schemeClr val="bg1">
                    <a:lumMod val="50000"/>
                  </a:schemeClr>
                </a:solidFill>
              </a:rPr>
              <a:t>ANP  is stimulated by increased BV</a:t>
            </a:r>
            <a:r>
              <a:rPr lang="en-US" sz="1400" dirty="0">
                <a:solidFill>
                  <a:schemeClr val="bg1">
                    <a:lumMod val="50000"/>
                  </a:schemeClr>
                </a:solidFill>
                <a:sym typeface="Wingdings"/>
              </a:rPr>
              <a:t></a:t>
            </a:r>
            <a:r>
              <a:rPr lang="en-US" sz="1400" dirty="0">
                <a:solidFill>
                  <a:schemeClr val="bg1">
                    <a:lumMod val="50000"/>
                  </a:schemeClr>
                </a:solidFill>
              </a:rPr>
              <a:t> stretch the wall of atrium </a:t>
            </a:r>
            <a:r>
              <a:rPr lang="en-US" sz="1400" dirty="0">
                <a:solidFill>
                  <a:schemeClr val="bg1">
                    <a:lumMod val="50000"/>
                  </a:schemeClr>
                </a:solidFill>
                <a:sym typeface="Wingdings"/>
              </a:rPr>
              <a:t></a:t>
            </a:r>
            <a:r>
              <a:rPr lang="en-US" sz="1400" dirty="0">
                <a:solidFill>
                  <a:schemeClr val="bg1">
                    <a:lumMod val="50000"/>
                  </a:schemeClr>
                </a:solidFill>
              </a:rPr>
              <a:t> release of ANP that decrease BV </a:t>
            </a:r>
            <a:r>
              <a:rPr lang="en-US" sz="1400" dirty="0">
                <a:solidFill>
                  <a:schemeClr val="bg1">
                    <a:lumMod val="50000"/>
                  </a:schemeClr>
                </a:solidFill>
                <a:sym typeface="Wingdings"/>
              </a:rPr>
              <a:t></a:t>
            </a:r>
            <a:r>
              <a:rPr lang="en-US" sz="1400" dirty="0">
                <a:solidFill>
                  <a:schemeClr val="bg1">
                    <a:lumMod val="50000"/>
                  </a:schemeClr>
                </a:solidFill>
              </a:rPr>
              <a:t> so it will inhibit ADH release .</a:t>
            </a:r>
          </a:p>
        </p:txBody>
      </p:sp>
      <p:sp>
        <p:nvSpPr>
          <p:cNvPr id="5" name="Rectangle 4"/>
          <p:cNvSpPr/>
          <p:nvPr/>
        </p:nvSpPr>
        <p:spPr>
          <a:xfrm>
            <a:off x="678904" y="1501608"/>
            <a:ext cx="5472608" cy="3170099"/>
          </a:xfrm>
          <a:prstGeom prst="rect">
            <a:avLst/>
          </a:prstGeom>
        </p:spPr>
        <p:txBody>
          <a:bodyPr wrap="square">
            <a:spAutoFit/>
          </a:bodyPr>
          <a:lstStyle/>
          <a:p>
            <a:pPr marL="342900" indent="-342900">
              <a:buFont typeface="Wingdings" panose="05000000000000000000" pitchFamily="2" charset="2"/>
              <a:buChar char="Ø"/>
            </a:pPr>
            <a:r>
              <a:rPr lang="en-US" b="1" dirty="0">
                <a:solidFill>
                  <a:srgbClr val="002060"/>
                </a:solidFill>
                <a:latin typeface="Gill Sans MT" charset="0"/>
                <a:ea typeface="Gill Sans MT" charset="0"/>
                <a:cs typeface="Gill Sans MT" charset="0"/>
              </a:rPr>
              <a:t>Antidiuretic hormone (ADH):</a:t>
            </a:r>
          </a:p>
          <a:p>
            <a:pPr marL="285750" indent="-285750">
              <a:buFont typeface="Arial" pitchFamily="34" charset="0"/>
              <a:buChar char="•"/>
            </a:pPr>
            <a:r>
              <a:rPr lang="en-US" dirty="0">
                <a:latin typeface="Gill Sans MT" charset="0"/>
                <a:ea typeface="Gill Sans MT" charset="0"/>
                <a:cs typeface="Gill Sans MT" charset="0"/>
              </a:rPr>
              <a:t>It is synthesized in neuroendocrine cells located within the </a:t>
            </a:r>
            <a:r>
              <a:rPr lang="en-US" dirty="0" err="1">
                <a:latin typeface="Gill Sans MT" charset="0"/>
                <a:ea typeface="Gill Sans MT" charset="0"/>
                <a:cs typeface="Gill Sans MT" charset="0"/>
              </a:rPr>
              <a:t>supraoptic</a:t>
            </a:r>
            <a:endParaRPr lang="en-US" dirty="0">
              <a:latin typeface="Gill Sans MT" charset="0"/>
              <a:ea typeface="Gill Sans MT" charset="0"/>
              <a:cs typeface="Gill Sans MT" charset="0"/>
            </a:endParaRPr>
          </a:p>
          <a:p>
            <a:r>
              <a:rPr lang="en-US" dirty="0">
                <a:latin typeface="Gill Sans MT" charset="0"/>
                <a:ea typeface="Gill Sans MT" charset="0"/>
                <a:cs typeface="Gill Sans MT" charset="0"/>
              </a:rPr>
              <a:t>     and paraventricular nuclei of the </a:t>
            </a:r>
            <a:r>
              <a:rPr lang="en-US" i="1" dirty="0">
                <a:latin typeface="Gill Sans MT" charset="0"/>
                <a:ea typeface="Gill Sans MT" charset="0"/>
                <a:cs typeface="Gill Sans MT" charset="0"/>
              </a:rPr>
              <a:t>hypothalamus</a:t>
            </a:r>
            <a:r>
              <a:rPr lang="en-US" dirty="0">
                <a:latin typeface="Gill Sans MT" charset="0"/>
                <a:ea typeface="Gill Sans MT" charset="0"/>
                <a:cs typeface="Gill Sans MT" charset="0"/>
              </a:rPr>
              <a:t>.</a:t>
            </a:r>
          </a:p>
          <a:p>
            <a:pPr marL="285750" indent="-285750">
              <a:buFont typeface="Arial" pitchFamily="34" charset="0"/>
              <a:buChar char="•"/>
            </a:pPr>
            <a:endParaRPr lang="en-US" dirty="0">
              <a:latin typeface="Gill Sans MT" charset="0"/>
              <a:ea typeface="Gill Sans MT" charset="0"/>
              <a:cs typeface="Gill Sans MT" charset="0"/>
            </a:endParaRPr>
          </a:p>
          <a:p>
            <a:pPr marL="285750" indent="-285750">
              <a:buFont typeface="Arial" pitchFamily="34" charset="0"/>
              <a:buChar char="•"/>
            </a:pPr>
            <a:r>
              <a:rPr lang="en-US" dirty="0">
                <a:latin typeface="Gill Sans MT" charset="0"/>
                <a:ea typeface="Gill Sans MT" charset="0"/>
                <a:cs typeface="Gill Sans MT" charset="0"/>
              </a:rPr>
              <a:t>The synthesized hormone is packaged in granules that are transported down the axon of the cell and stored in nerve terminals located in the neurohypophysis in the </a:t>
            </a:r>
            <a:r>
              <a:rPr lang="en-US" i="1" dirty="0">
                <a:latin typeface="Gill Sans MT" charset="0"/>
                <a:ea typeface="Gill Sans MT" charset="0"/>
                <a:cs typeface="Gill Sans MT" charset="0"/>
              </a:rPr>
              <a:t>posterior lobe of pituitary gland</a:t>
            </a:r>
            <a:r>
              <a:rPr lang="en-US" dirty="0">
                <a:latin typeface="Gill Sans MT" charset="0"/>
                <a:ea typeface="Gill Sans MT" charset="0"/>
                <a:cs typeface="Gill Sans MT" charset="0"/>
              </a:rPr>
              <a:t>.</a:t>
            </a:r>
          </a:p>
        </p:txBody>
      </p:sp>
      <p:sp>
        <p:nvSpPr>
          <p:cNvPr id="9" name="Rectangle 8"/>
          <p:cNvSpPr/>
          <p:nvPr/>
        </p:nvSpPr>
        <p:spPr>
          <a:xfrm>
            <a:off x="606632" y="1330960"/>
            <a:ext cx="5544880" cy="375422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393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4"/>
          <p:cNvSpPr>
            <a:spLocks noGrp="1"/>
          </p:cNvSpPr>
          <p:nvPr>
            <p:ph type="sldNum" sz="quarter" idx="12"/>
          </p:nvPr>
        </p:nvSpPr>
        <p:spPr>
          <a:xfrm>
            <a:off x="668588" y="6351280"/>
            <a:ext cx="2133600" cy="365125"/>
          </a:xfrm>
        </p:spPr>
        <p:txBody>
          <a:bodyPr/>
          <a:lstStyle/>
          <a:p>
            <a:fld id="{89DC308A-020A-4885-8825-D970AEE39821}" type="slidenum">
              <a:rPr lang="en-US" smtClean="0">
                <a:solidFill>
                  <a:prstClr val="black">
                    <a:tint val="75000"/>
                  </a:prstClr>
                </a:solidFill>
              </a:rPr>
              <a:pPr/>
              <a:t>13</a:t>
            </a:fld>
            <a:endParaRPr lang="en-US" dirty="0">
              <a:solidFill>
                <a:prstClr val="black">
                  <a:tint val="75000"/>
                </a:prstClr>
              </a:solidFill>
            </a:endParaRPr>
          </a:p>
        </p:txBody>
      </p:sp>
      <p:sp>
        <p:nvSpPr>
          <p:cNvPr id="2" name="مربع نص 1"/>
          <p:cNvSpPr txBox="1"/>
          <p:nvPr/>
        </p:nvSpPr>
        <p:spPr>
          <a:xfrm>
            <a:off x="498976" y="476914"/>
            <a:ext cx="10153128" cy="584775"/>
          </a:xfrm>
          <a:prstGeom prst="rect">
            <a:avLst/>
          </a:prstGeom>
          <a:noFill/>
        </p:spPr>
        <p:txBody>
          <a:bodyPr wrap="square" rtlCol="0">
            <a:spAutoFit/>
          </a:bodyPr>
          <a:lstStyle/>
          <a:p>
            <a:r>
              <a:rPr lang="en-US" sz="3200" dirty="0">
                <a:solidFill>
                  <a:schemeClr val="tx2"/>
                </a:solidFill>
                <a:latin typeface="+mj-lt"/>
                <a:ea typeface="+mj-ea"/>
                <a:cs typeface="+mj-cs"/>
              </a:rPr>
              <a:t>Antidiuretic hormone (ADH) / Vasopressin</a:t>
            </a:r>
          </a:p>
        </p:txBody>
      </p:sp>
      <p:sp>
        <p:nvSpPr>
          <p:cNvPr id="7" name="TextBox 6"/>
          <p:cNvSpPr txBox="1"/>
          <p:nvPr/>
        </p:nvSpPr>
        <p:spPr>
          <a:xfrm>
            <a:off x="498976" y="1554173"/>
            <a:ext cx="6952587" cy="4755148"/>
          </a:xfrm>
          <a:prstGeom prst="rect">
            <a:avLst/>
          </a:prstGeom>
          <a:noFill/>
          <a:ln>
            <a:noFill/>
          </a:ln>
        </p:spPr>
        <p:txBody>
          <a:bodyPr wrap="square" rtlCol="0">
            <a:spAutoFit/>
          </a:bodyPr>
          <a:lstStyle/>
          <a:p>
            <a:pPr marL="342900" indent="-342900">
              <a:buFont typeface="Wingdings" panose="05000000000000000000" pitchFamily="2" charset="2"/>
              <a:buChar char="Ø"/>
            </a:pPr>
            <a:r>
              <a:rPr lang="en-US" b="1" dirty="0">
                <a:solidFill>
                  <a:srgbClr val="002060"/>
                </a:solidFill>
                <a:latin typeface="Gill Sans MT" charset="0"/>
                <a:ea typeface="Gill Sans MT" charset="0"/>
                <a:cs typeface="Gill Sans MT" charset="0"/>
              </a:rPr>
              <a:t>Factors influencing ADH release:</a:t>
            </a:r>
          </a:p>
          <a:p>
            <a:pPr marL="285750" indent="-285750">
              <a:buFont typeface="Arial" charset="0"/>
              <a:buChar char="•"/>
            </a:pPr>
            <a:endParaRPr lang="en-US" sz="1800" dirty="0">
              <a:solidFill>
                <a:srgbClr val="FF0000"/>
              </a:solidFill>
              <a:latin typeface="Gill Sans MT" charset="0"/>
              <a:ea typeface="Gill Sans MT" charset="0"/>
              <a:cs typeface="Gill Sans MT" charset="0"/>
            </a:endParaRPr>
          </a:p>
          <a:p>
            <a:pPr marL="285750" indent="-285750">
              <a:lnSpc>
                <a:spcPct val="150000"/>
              </a:lnSpc>
              <a:buFont typeface="Arial" charset="0"/>
              <a:buChar char="•"/>
            </a:pPr>
            <a:r>
              <a:rPr lang="en-US" sz="1800" dirty="0">
                <a:solidFill>
                  <a:srgbClr val="FF0000"/>
                </a:solidFill>
                <a:latin typeface="Gill Sans MT" charset="0"/>
                <a:ea typeface="Gill Sans MT" charset="0"/>
                <a:cs typeface="Gill Sans MT" charset="0"/>
              </a:rPr>
              <a:t>Osmolality.</a:t>
            </a:r>
          </a:p>
          <a:p>
            <a:pPr>
              <a:lnSpc>
                <a:spcPct val="150000"/>
              </a:lnSpc>
            </a:pPr>
            <a:r>
              <a:rPr lang="en-US" sz="1400" dirty="0">
                <a:solidFill>
                  <a:schemeClr val="tx1">
                    <a:lumMod val="65000"/>
                    <a:lumOff val="35000"/>
                  </a:schemeClr>
                </a:solidFill>
                <a:latin typeface="Gill Sans MT" charset="0"/>
                <a:ea typeface="Gill Sans MT" charset="0"/>
                <a:cs typeface="Gill Sans MT" charset="0"/>
              </a:rPr>
              <a:t> Increased osmolality will stimulate secretion of ADH, also low osmolality will suppress secretions of ADH.</a:t>
            </a:r>
          </a:p>
          <a:p>
            <a:pPr marL="285750" indent="-285750">
              <a:lnSpc>
                <a:spcPct val="150000"/>
              </a:lnSpc>
              <a:buFont typeface="Arial" charset="0"/>
              <a:buChar char="•"/>
            </a:pPr>
            <a:r>
              <a:rPr lang="en-US" sz="1800" dirty="0" err="1" smtClean="0">
                <a:solidFill>
                  <a:srgbClr val="FF0000"/>
                </a:solidFill>
                <a:latin typeface="Gill Sans MT" charset="0"/>
                <a:ea typeface="Gill Sans MT" charset="0"/>
                <a:cs typeface="Gill Sans MT" charset="0"/>
              </a:rPr>
              <a:t>Haemodynamic</a:t>
            </a:r>
            <a:r>
              <a:rPr lang="en-US" sz="1800" dirty="0" smtClean="0">
                <a:solidFill>
                  <a:srgbClr val="FF0000"/>
                </a:solidFill>
                <a:latin typeface="Gill Sans MT" charset="0"/>
                <a:ea typeface="Gill Sans MT" charset="0"/>
                <a:cs typeface="Gill Sans MT" charset="0"/>
              </a:rPr>
              <a:t> factors</a:t>
            </a:r>
            <a:r>
              <a:rPr lang="en-US" sz="1800" dirty="0" smtClean="0">
                <a:solidFill>
                  <a:schemeClr val="tx1">
                    <a:lumMod val="65000"/>
                    <a:lumOff val="35000"/>
                  </a:schemeClr>
                </a:solidFill>
                <a:latin typeface="Gill Sans MT" charset="0"/>
                <a:ea typeface="Gill Sans MT" charset="0"/>
                <a:cs typeface="Gill Sans MT" charset="0"/>
              </a:rPr>
              <a:t>.( BP – V )</a:t>
            </a:r>
            <a:r>
              <a:rPr lang="ar-SA" sz="1800" dirty="0" smtClean="0">
                <a:solidFill>
                  <a:schemeClr val="tx1">
                    <a:lumMod val="65000"/>
                    <a:lumOff val="35000"/>
                  </a:schemeClr>
                </a:solidFill>
                <a:latin typeface="Gill Sans MT" charset="0"/>
                <a:ea typeface="Gill Sans MT" charset="0"/>
                <a:cs typeface="Gill Sans MT" charset="0"/>
              </a:rPr>
              <a:t> </a:t>
            </a:r>
            <a:endParaRPr lang="en-US" sz="1800" dirty="0">
              <a:solidFill>
                <a:schemeClr val="tx1">
                  <a:lumMod val="65000"/>
                  <a:lumOff val="35000"/>
                </a:schemeClr>
              </a:solidFill>
              <a:latin typeface="Gill Sans MT" charset="0"/>
              <a:ea typeface="Gill Sans MT" charset="0"/>
              <a:cs typeface="Gill Sans MT" charset="0"/>
            </a:endParaRPr>
          </a:p>
          <a:p>
            <a:pPr>
              <a:lnSpc>
                <a:spcPct val="150000"/>
              </a:lnSpc>
            </a:pPr>
            <a:r>
              <a:rPr lang="en-US" sz="1600" dirty="0">
                <a:solidFill>
                  <a:schemeClr val="tx1">
                    <a:lumMod val="65000"/>
                    <a:lumOff val="35000"/>
                  </a:schemeClr>
                </a:solidFill>
                <a:latin typeface="Gill Sans MT" charset="0"/>
                <a:ea typeface="Gill Sans MT" charset="0"/>
                <a:cs typeface="Gill Sans MT" charset="0"/>
              </a:rPr>
              <a:t>What meant by factors either hypovolemia or </a:t>
            </a:r>
            <a:r>
              <a:rPr lang="en-US" sz="1600" dirty="0" smtClean="0">
                <a:solidFill>
                  <a:schemeClr val="tx1">
                    <a:lumMod val="65000"/>
                    <a:lumOff val="35000"/>
                  </a:schemeClr>
                </a:solidFill>
                <a:latin typeface="Gill Sans MT" charset="0"/>
                <a:ea typeface="Gill Sans MT" charset="0"/>
                <a:cs typeface="Gill Sans MT" charset="0"/>
              </a:rPr>
              <a:t>hypervolemia</a:t>
            </a:r>
            <a:endParaRPr lang="ar-SA" sz="1600" dirty="0" smtClean="0">
              <a:solidFill>
                <a:schemeClr val="tx1">
                  <a:lumMod val="65000"/>
                  <a:lumOff val="35000"/>
                </a:schemeClr>
              </a:solidFill>
              <a:latin typeface="Gill Sans MT" charset="0"/>
              <a:ea typeface="Gill Sans MT" charset="0"/>
              <a:cs typeface="Gill Sans MT" charset="0"/>
            </a:endParaRPr>
          </a:p>
          <a:p>
            <a:pPr>
              <a:lnSpc>
                <a:spcPct val="150000"/>
              </a:lnSpc>
            </a:pPr>
            <a:r>
              <a:rPr lang="ar-SA" sz="1600" dirty="0" smtClean="0">
                <a:solidFill>
                  <a:schemeClr val="tx1">
                    <a:lumMod val="65000"/>
                    <a:lumOff val="35000"/>
                  </a:schemeClr>
                </a:solidFill>
                <a:latin typeface="Gill Sans MT" charset="0"/>
                <a:ea typeface="Gill Sans MT" charset="0"/>
                <a:cs typeface="Gill Sans MT" charset="0"/>
              </a:rPr>
              <a:t>يعني لو زاد الحجم او الضغط قل إفرازه والعكس </a:t>
            </a:r>
            <a:endParaRPr lang="en-US" sz="1600" dirty="0" smtClean="0">
              <a:solidFill>
                <a:schemeClr val="tx1">
                  <a:lumMod val="65000"/>
                  <a:lumOff val="35000"/>
                </a:schemeClr>
              </a:solidFill>
              <a:latin typeface="Gill Sans MT" charset="0"/>
              <a:ea typeface="Gill Sans MT" charset="0"/>
              <a:cs typeface="Gill Sans MT" charset="0"/>
            </a:endParaRPr>
          </a:p>
          <a:p>
            <a:pPr marL="285750" indent="-285750">
              <a:lnSpc>
                <a:spcPct val="150000"/>
              </a:lnSpc>
              <a:buFont typeface="Arial" charset="0"/>
              <a:buChar char="•"/>
            </a:pPr>
            <a:r>
              <a:rPr lang="en-US" sz="1800" dirty="0" smtClean="0">
                <a:latin typeface="Gill Sans MT" charset="0"/>
                <a:ea typeface="Gill Sans MT" charset="0"/>
                <a:cs typeface="Gill Sans MT" charset="0"/>
              </a:rPr>
              <a:t>Nausea </a:t>
            </a:r>
            <a:r>
              <a:rPr lang="en-US" sz="1800" dirty="0">
                <a:latin typeface="Gill Sans MT" charset="0"/>
                <a:ea typeface="Gill Sans MT" charset="0"/>
                <a:cs typeface="Gill Sans MT" charset="0"/>
                <a:sym typeface="Wingdings"/>
              </a:rPr>
              <a:t> will </a:t>
            </a:r>
            <a:r>
              <a:rPr lang="en-US" sz="1800" i="1" u="sng" dirty="0">
                <a:latin typeface="Gill Sans MT" charset="0"/>
                <a:ea typeface="Gill Sans MT" charset="0"/>
                <a:cs typeface="Gill Sans MT" charset="0"/>
                <a:sym typeface="Wingdings"/>
              </a:rPr>
              <a:t>stimulate</a:t>
            </a:r>
            <a:r>
              <a:rPr lang="en-US" sz="1800" dirty="0">
                <a:latin typeface="Gill Sans MT" charset="0"/>
                <a:ea typeface="Gill Sans MT" charset="0"/>
                <a:cs typeface="Gill Sans MT" charset="0"/>
                <a:sym typeface="Wingdings"/>
              </a:rPr>
              <a:t> ADH release.</a:t>
            </a:r>
          </a:p>
          <a:p>
            <a:pPr marL="285750" indent="-285750">
              <a:lnSpc>
                <a:spcPct val="150000"/>
              </a:lnSpc>
              <a:buFont typeface="Arial" charset="0"/>
              <a:buChar char="•"/>
            </a:pPr>
            <a:r>
              <a:rPr lang="en-US" sz="1800" dirty="0" smtClean="0">
                <a:latin typeface="Gill Sans MT" charset="0"/>
                <a:ea typeface="Gill Sans MT" charset="0"/>
                <a:cs typeface="Gill Sans MT" charset="0"/>
                <a:sym typeface="Wingdings"/>
              </a:rPr>
              <a:t>Atrial </a:t>
            </a:r>
            <a:r>
              <a:rPr lang="en-US" sz="1800" dirty="0">
                <a:latin typeface="Gill Sans MT" charset="0"/>
                <a:ea typeface="Gill Sans MT" charset="0"/>
                <a:cs typeface="Gill Sans MT" charset="0"/>
                <a:sym typeface="Wingdings"/>
              </a:rPr>
              <a:t>nitric peptide (ANP)  will </a:t>
            </a:r>
            <a:r>
              <a:rPr lang="en-US" sz="1800" i="1" u="sng" dirty="0">
                <a:latin typeface="Gill Sans MT" charset="0"/>
                <a:ea typeface="Gill Sans MT" charset="0"/>
                <a:cs typeface="Gill Sans MT" charset="0"/>
                <a:sym typeface="Wingdings"/>
              </a:rPr>
              <a:t>inhibit </a:t>
            </a:r>
            <a:r>
              <a:rPr lang="en-US" sz="1800" dirty="0">
                <a:latin typeface="Gill Sans MT" charset="0"/>
                <a:ea typeface="Gill Sans MT" charset="0"/>
                <a:cs typeface="Gill Sans MT" charset="0"/>
                <a:sym typeface="Wingdings"/>
              </a:rPr>
              <a:t>ADH release.</a:t>
            </a:r>
          </a:p>
          <a:p>
            <a:pPr marL="285750" indent="-285750">
              <a:lnSpc>
                <a:spcPct val="150000"/>
              </a:lnSpc>
              <a:buFont typeface="Arial" charset="0"/>
              <a:buChar char="•"/>
            </a:pPr>
            <a:r>
              <a:rPr lang="en-US" sz="1800" dirty="0" smtClean="0">
                <a:latin typeface="Gill Sans MT" charset="0"/>
                <a:ea typeface="Gill Sans MT" charset="0"/>
                <a:cs typeface="Gill Sans MT" charset="0"/>
                <a:sym typeface="Wingdings"/>
              </a:rPr>
              <a:t>Angiotensin </a:t>
            </a:r>
            <a:r>
              <a:rPr lang="en-US" sz="1800" dirty="0">
                <a:latin typeface="Gill Sans MT" charset="0"/>
                <a:ea typeface="Gill Sans MT" charset="0"/>
                <a:cs typeface="Gill Sans MT" charset="0"/>
                <a:sym typeface="Wingdings"/>
              </a:rPr>
              <a:t>II  will </a:t>
            </a:r>
            <a:r>
              <a:rPr lang="en-US" sz="1800" i="1" u="sng" dirty="0">
                <a:latin typeface="Gill Sans MT" charset="0"/>
                <a:ea typeface="Gill Sans MT" charset="0"/>
                <a:cs typeface="Gill Sans MT" charset="0"/>
                <a:sym typeface="Wingdings"/>
              </a:rPr>
              <a:t>stimulate</a:t>
            </a:r>
            <a:r>
              <a:rPr lang="en-US" sz="1800" i="1" dirty="0">
                <a:latin typeface="Gill Sans MT" charset="0"/>
                <a:ea typeface="Gill Sans MT" charset="0"/>
                <a:cs typeface="Gill Sans MT" charset="0"/>
                <a:sym typeface="Wingdings"/>
              </a:rPr>
              <a:t> ADH release</a:t>
            </a:r>
            <a:r>
              <a:rPr lang="en-US" sz="1800" dirty="0">
                <a:latin typeface="Gill Sans MT" charset="0"/>
                <a:ea typeface="Gill Sans MT" charset="0"/>
                <a:cs typeface="Gill Sans MT" charset="0"/>
                <a:sym typeface="Wingdings"/>
              </a:rPr>
              <a:t>.</a:t>
            </a:r>
          </a:p>
          <a:p>
            <a:endParaRPr lang="en-US" dirty="0"/>
          </a:p>
          <a:p>
            <a:endParaRPr lang="en-US" dirty="0"/>
          </a:p>
        </p:txBody>
      </p:sp>
      <p:sp>
        <p:nvSpPr>
          <p:cNvPr id="6" name="TextBox 5"/>
          <p:cNvSpPr txBox="1"/>
          <p:nvPr/>
        </p:nvSpPr>
        <p:spPr>
          <a:xfrm>
            <a:off x="1197868" y="6028115"/>
            <a:ext cx="4630248" cy="646331"/>
          </a:xfrm>
          <a:prstGeom prst="rect">
            <a:avLst/>
          </a:prstGeom>
          <a:noFill/>
        </p:spPr>
        <p:txBody>
          <a:bodyPr wrap="square" rtlCol="0">
            <a:spAutoFit/>
          </a:bodyPr>
          <a:lstStyle/>
          <a:p>
            <a:endParaRPr lang="en-US" dirty="0">
              <a:latin typeface="Gill Sans MT" charset="0"/>
              <a:ea typeface="Gill Sans MT" charset="0"/>
              <a:cs typeface="Gill Sans MT" charset="0"/>
            </a:endParaRPr>
          </a:p>
          <a:p>
            <a:r>
              <a:rPr lang="en-US" sz="1600" dirty="0">
                <a:solidFill>
                  <a:srgbClr val="FF0000"/>
                </a:solidFill>
                <a:latin typeface="Gill Sans MT" charset="0"/>
                <a:ea typeface="Gill Sans MT" charset="0"/>
                <a:cs typeface="Gill Sans MT" charset="0"/>
              </a:rPr>
              <a:t>*Colored with red are the </a:t>
            </a:r>
            <a:r>
              <a:rPr lang="en-US" sz="1600" u="sng" dirty="0">
                <a:solidFill>
                  <a:srgbClr val="FF0000"/>
                </a:solidFill>
                <a:latin typeface="Gill Sans MT" charset="0"/>
                <a:ea typeface="Gill Sans MT" charset="0"/>
                <a:cs typeface="Gill Sans MT" charset="0"/>
              </a:rPr>
              <a:t>Main</a:t>
            </a:r>
            <a:r>
              <a:rPr lang="en-US" sz="1600" dirty="0">
                <a:solidFill>
                  <a:srgbClr val="FF0000"/>
                </a:solidFill>
                <a:latin typeface="Gill Sans MT" charset="0"/>
                <a:ea typeface="Gill Sans MT" charset="0"/>
                <a:cs typeface="Gill Sans MT" charset="0"/>
              </a:rPr>
              <a:t> physiological factors</a:t>
            </a:r>
          </a:p>
        </p:txBody>
      </p:sp>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881"/>
          <a:stretch/>
        </p:blipFill>
        <p:spPr bwMode="auto">
          <a:xfrm>
            <a:off x="7102524" y="1189048"/>
            <a:ext cx="4392488" cy="333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631933" y="4816367"/>
            <a:ext cx="4863079" cy="1200329"/>
          </a:xfrm>
          <a:prstGeom prst="rect">
            <a:avLst/>
          </a:prstGeom>
          <a:noFill/>
          <a:ln>
            <a:solidFill>
              <a:schemeClr val="bg1">
                <a:lumMod val="50000"/>
              </a:schemeClr>
            </a:solidFill>
            <a:prstDash val="dash"/>
          </a:ln>
        </p:spPr>
        <p:txBody>
          <a:bodyPr wrap="square" rtlCol="0">
            <a:spAutoFit/>
          </a:bodyPr>
          <a:lstStyle/>
          <a:p>
            <a:pPr algn="ctr"/>
            <a:r>
              <a:rPr lang="en-US" sz="1600" b="1" u="sng" dirty="0">
                <a:solidFill>
                  <a:schemeClr val="bg1">
                    <a:lumMod val="50000"/>
                  </a:schemeClr>
                </a:solidFill>
                <a:latin typeface="Gill Sans MT" charset="0"/>
                <a:ea typeface="Gill Sans MT" charset="0"/>
                <a:cs typeface="Gill Sans MT" charset="0"/>
              </a:rPr>
              <a:t>Explanation of the diagram:</a:t>
            </a:r>
          </a:p>
          <a:p>
            <a:pPr algn="ctr"/>
            <a:r>
              <a:rPr lang="en-US" sz="1400" dirty="0">
                <a:solidFill>
                  <a:schemeClr val="bg1">
                    <a:lumMod val="50000"/>
                  </a:schemeClr>
                </a:solidFill>
                <a:latin typeface="Gill Sans MT" charset="0"/>
                <a:ea typeface="Gill Sans MT" charset="0"/>
                <a:cs typeface="Gill Sans MT" charset="0"/>
              </a:rPr>
              <a:t>Baroreceptors detect pressure changes </a:t>
            </a:r>
            <a:r>
              <a:rPr lang="en-US" sz="1400" dirty="0">
                <a:solidFill>
                  <a:schemeClr val="bg1">
                    <a:lumMod val="50000"/>
                  </a:schemeClr>
                </a:solidFill>
                <a:latin typeface="Gill Sans MT" charset="0"/>
                <a:ea typeface="Gill Sans MT" charset="0"/>
                <a:cs typeface="Gill Sans MT" charset="0"/>
                <a:sym typeface="Wingdings"/>
              </a:rPr>
              <a:t> send signals to the vasometer center in medulla oblongata  which will send signals to the supraoptic and paraventricular nuclei of the hypothalamus to synthesize the hormone.</a:t>
            </a:r>
            <a:endParaRPr lang="en-US" sz="1600" dirty="0">
              <a:solidFill>
                <a:schemeClr val="bg1">
                  <a:lumMod val="50000"/>
                </a:schemeClr>
              </a:solidFill>
              <a:latin typeface="Gill Sans MT" charset="0"/>
              <a:ea typeface="Gill Sans MT" charset="0"/>
              <a:cs typeface="Gill Sans MT" charset="0"/>
            </a:endParaRPr>
          </a:p>
        </p:txBody>
      </p:sp>
    </p:spTree>
    <p:extLst>
      <p:ext uri="{BB962C8B-B14F-4D97-AF65-F5344CB8AC3E}">
        <p14:creationId xmlns:p14="http://schemas.microsoft.com/office/powerpoint/2010/main" val="910740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fld id="{C139D7F7-DCB3-B942-9A02-0C0818552437}" type="slidenum">
              <a:rPr lang="en-US" altLang="x-none" sz="1400"/>
              <a:pPr>
                <a:spcBef>
                  <a:spcPct val="0"/>
                </a:spcBef>
                <a:buFontTx/>
                <a:buNone/>
              </a:pPr>
              <a:t>14</a:t>
            </a:fld>
            <a:endParaRPr lang="en-US" altLang="x-none" sz="140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b="5356"/>
          <a:stretch>
            <a:fillRect/>
          </a:stretch>
        </p:blipFill>
        <p:spPr bwMode="auto">
          <a:xfrm>
            <a:off x="1125860" y="548680"/>
            <a:ext cx="38004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62364" y="1844824"/>
            <a:ext cx="5328592" cy="2246769"/>
          </a:xfrm>
          <a:prstGeom prst="rect">
            <a:avLst/>
          </a:prstGeom>
        </p:spPr>
        <p:txBody>
          <a:bodyPr wrap="square">
            <a:spAutoFit/>
          </a:bodyPr>
          <a:lstStyle/>
          <a:p>
            <a:r>
              <a:rPr lang="en-US" altLang="x-none" dirty="0" smtClean="0">
                <a:solidFill>
                  <a:schemeClr val="bg2">
                    <a:lumMod val="50000"/>
                  </a:schemeClr>
                </a:solidFill>
              </a:rPr>
              <a:t>In normal situations: </a:t>
            </a:r>
            <a:r>
              <a:rPr lang="en-US" altLang="x-none" dirty="0" err="1">
                <a:solidFill>
                  <a:schemeClr val="bg2">
                    <a:lumMod val="50000"/>
                  </a:schemeClr>
                </a:solidFill>
              </a:rPr>
              <a:t>osmolarity</a:t>
            </a:r>
            <a:r>
              <a:rPr lang="en-US" altLang="x-none" dirty="0">
                <a:solidFill>
                  <a:schemeClr val="bg2">
                    <a:lumMod val="50000"/>
                  </a:schemeClr>
                </a:solidFill>
              </a:rPr>
              <a:t> = 300 </a:t>
            </a:r>
          </a:p>
          <a:p>
            <a:r>
              <a:rPr lang="en-US" altLang="x-none" dirty="0">
                <a:solidFill>
                  <a:schemeClr val="bg2">
                    <a:lumMod val="50000"/>
                  </a:schemeClr>
                </a:solidFill>
              </a:rPr>
              <a:t>A 1-2 % increase in </a:t>
            </a:r>
            <a:r>
              <a:rPr lang="en-US" altLang="x-none" dirty="0" err="1">
                <a:solidFill>
                  <a:schemeClr val="bg2">
                    <a:lumMod val="50000"/>
                  </a:schemeClr>
                </a:solidFill>
              </a:rPr>
              <a:t>osmolarity</a:t>
            </a:r>
            <a:r>
              <a:rPr lang="en-US" altLang="x-none" dirty="0">
                <a:solidFill>
                  <a:schemeClr val="bg2">
                    <a:lumMod val="50000"/>
                  </a:schemeClr>
                </a:solidFill>
              </a:rPr>
              <a:t> ( even if </a:t>
            </a:r>
            <a:r>
              <a:rPr lang="en-US" altLang="x-none" dirty="0" smtClean="0">
                <a:solidFill>
                  <a:schemeClr val="bg2">
                    <a:lumMod val="50000"/>
                  </a:schemeClr>
                </a:solidFill>
              </a:rPr>
              <a:t>it’s </a:t>
            </a:r>
            <a:r>
              <a:rPr lang="en-US" altLang="x-none" dirty="0">
                <a:solidFill>
                  <a:schemeClr val="bg2">
                    <a:lumMod val="50000"/>
                  </a:schemeClr>
                </a:solidFill>
              </a:rPr>
              <a:t>the </a:t>
            </a:r>
            <a:r>
              <a:rPr lang="en-US" altLang="x-none" dirty="0" err="1">
                <a:solidFill>
                  <a:schemeClr val="bg2">
                    <a:lumMod val="50000"/>
                  </a:schemeClr>
                </a:solidFill>
              </a:rPr>
              <a:t>osmolarity</a:t>
            </a:r>
            <a:r>
              <a:rPr lang="en-US" altLang="x-none" dirty="0">
                <a:solidFill>
                  <a:schemeClr val="bg2">
                    <a:lumMod val="50000"/>
                  </a:schemeClr>
                </a:solidFill>
              </a:rPr>
              <a:t> in the hypothalamus </a:t>
            </a:r>
            <a:r>
              <a:rPr lang="en-US" altLang="x-none" dirty="0" err="1">
                <a:solidFill>
                  <a:schemeClr val="bg2">
                    <a:lumMod val="50000"/>
                  </a:schemeClr>
                </a:solidFill>
              </a:rPr>
              <a:t>interstitium</a:t>
            </a:r>
            <a:r>
              <a:rPr lang="en-US" altLang="x-none" dirty="0">
                <a:solidFill>
                  <a:schemeClr val="bg2">
                    <a:lumMod val="50000"/>
                  </a:schemeClr>
                </a:solidFill>
              </a:rPr>
              <a:t> ) will </a:t>
            </a:r>
            <a:r>
              <a:rPr lang="en-US" altLang="x-none" dirty="0" smtClean="0">
                <a:solidFill>
                  <a:schemeClr val="bg2">
                    <a:lumMod val="50000"/>
                  </a:schemeClr>
                </a:solidFill>
              </a:rPr>
              <a:t>trigger the  </a:t>
            </a:r>
            <a:r>
              <a:rPr lang="en-US" altLang="x-none" dirty="0">
                <a:solidFill>
                  <a:schemeClr val="bg2">
                    <a:lumMod val="50000"/>
                  </a:schemeClr>
                </a:solidFill>
              </a:rPr>
              <a:t>release of ADH --&gt; will increase permeability of </a:t>
            </a:r>
            <a:r>
              <a:rPr lang="en-US" altLang="x-none" dirty="0" smtClean="0">
                <a:solidFill>
                  <a:schemeClr val="bg2">
                    <a:lumMod val="50000"/>
                  </a:schemeClr>
                </a:solidFill>
              </a:rPr>
              <a:t>distal </a:t>
            </a:r>
            <a:r>
              <a:rPr lang="en-US" altLang="x-none" dirty="0">
                <a:solidFill>
                  <a:schemeClr val="bg2">
                    <a:lumMod val="50000"/>
                  </a:schemeClr>
                </a:solidFill>
              </a:rPr>
              <a:t>portion of the nephron</a:t>
            </a:r>
          </a:p>
          <a:p>
            <a:r>
              <a:rPr lang="en-US" altLang="x-none" dirty="0">
                <a:solidFill>
                  <a:schemeClr val="bg2">
                    <a:lumMod val="50000"/>
                  </a:schemeClr>
                </a:solidFill>
                <a:sym typeface="Wingdings" charset="2"/>
              </a:rPr>
              <a:t> Increase reabsorption of water + stimulation of thirst center </a:t>
            </a:r>
            <a:r>
              <a:rPr lang="en-US" altLang="x-none" dirty="0" err="1" smtClean="0">
                <a:solidFill>
                  <a:schemeClr val="bg2">
                    <a:lumMod val="50000"/>
                  </a:schemeClr>
                </a:solidFill>
                <a:sym typeface="Wingdings" charset="2"/>
              </a:rPr>
              <a:t>osmolarity</a:t>
            </a:r>
            <a:r>
              <a:rPr lang="en-US" altLang="x-none" dirty="0" smtClean="0">
                <a:solidFill>
                  <a:schemeClr val="bg2">
                    <a:lumMod val="50000"/>
                  </a:schemeClr>
                </a:solidFill>
                <a:sym typeface="Wingdings" charset="2"/>
              </a:rPr>
              <a:t> </a:t>
            </a:r>
            <a:r>
              <a:rPr lang="en-US" altLang="x-none" dirty="0" err="1" smtClean="0">
                <a:solidFill>
                  <a:schemeClr val="bg2">
                    <a:lumMod val="50000"/>
                  </a:schemeClr>
                </a:solidFill>
                <a:sym typeface="Wingdings" charset="2"/>
              </a:rPr>
              <a:t>isback</a:t>
            </a:r>
            <a:r>
              <a:rPr lang="en-US" altLang="x-none" dirty="0" smtClean="0">
                <a:solidFill>
                  <a:schemeClr val="bg2">
                    <a:lumMod val="50000"/>
                  </a:schemeClr>
                </a:solidFill>
                <a:sym typeface="Wingdings" charset="2"/>
              </a:rPr>
              <a:t> </a:t>
            </a:r>
            <a:r>
              <a:rPr lang="en-US" altLang="x-none" dirty="0">
                <a:solidFill>
                  <a:schemeClr val="bg2">
                    <a:lumMod val="50000"/>
                  </a:schemeClr>
                </a:solidFill>
                <a:sym typeface="Wingdings" charset="2"/>
              </a:rPr>
              <a:t>to normal </a:t>
            </a:r>
            <a:endParaRPr lang="en-US" altLang="x-none" dirty="0">
              <a:solidFill>
                <a:schemeClr val="bg2">
                  <a:lumMod val="50000"/>
                </a:schemeClr>
              </a:solidFill>
            </a:endParaRPr>
          </a:p>
        </p:txBody>
      </p:sp>
    </p:spTree>
    <p:extLst>
      <p:ext uri="{BB962C8B-B14F-4D97-AF65-F5344CB8AC3E}">
        <p14:creationId xmlns:p14="http://schemas.microsoft.com/office/powerpoint/2010/main" val="1156551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4"/>
          <p:cNvSpPr>
            <a:spLocks noGrp="1"/>
          </p:cNvSpPr>
          <p:nvPr>
            <p:ph type="sldNum" sz="quarter" idx="12"/>
          </p:nvPr>
        </p:nvSpPr>
        <p:spPr>
          <a:xfrm>
            <a:off x="705928" y="6265466"/>
            <a:ext cx="3444268" cy="717307"/>
          </a:xfrm>
        </p:spPr>
        <p:txBody>
          <a:bodyPr/>
          <a:lstStyle/>
          <a:p>
            <a:fld id="{89DC308A-020A-4885-8825-D970AEE39821}" type="slidenum">
              <a:rPr lang="en-US" sz="2000">
                <a:solidFill>
                  <a:prstClr val="black">
                    <a:tint val="75000"/>
                  </a:prstClr>
                </a:solidFill>
              </a:rPr>
              <a:pPr/>
              <a:t>15</a:t>
            </a:fld>
            <a:endParaRPr lang="en-US" dirty="0">
              <a:solidFill>
                <a:prstClr val="black">
                  <a:tint val="75000"/>
                </a:prstClr>
              </a:solidFill>
            </a:endParaRPr>
          </a:p>
          <a:p>
            <a:endParaRPr lang="en-US" dirty="0">
              <a:solidFill>
                <a:prstClr val="black">
                  <a:tint val="75000"/>
                </a:prstClr>
              </a:solidFill>
            </a:endParaRPr>
          </a:p>
        </p:txBody>
      </p:sp>
      <p:sp>
        <p:nvSpPr>
          <p:cNvPr id="5" name="مربع نص 4"/>
          <p:cNvSpPr txBox="1"/>
          <p:nvPr/>
        </p:nvSpPr>
        <p:spPr>
          <a:xfrm>
            <a:off x="0" y="570478"/>
            <a:ext cx="4216058" cy="646331"/>
          </a:xfrm>
          <a:prstGeom prst="rect">
            <a:avLst/>
          </a:prstGeom>
          <a:noFill/>
        </p:spPr>
        <p:txBody>
          <a:bodyPr wrap="square" rtlCol="0">
            <a:spAutoFit/>
          </a:bodyPr>
          <a:lstStyle/>
          <a:p>
            <a:pPr algn="ctr"/>
            <a:r>
              <a:rPr lang="en-US" sz="3600" dirty="0">
                <a:solidFill>
                  <a:schemeClr val="tx2"/>
                </a:solidFill>
                <a:latin typeface="+mj-lt"/>
                <a:ea typeface="+mj-ea"/>
                <a:cs typeface="+mj-cs"/>
              </a:rPr>
              <a:t>Osmolality</a:t>
            </a:r>
          </a:p>
        </p:txBody>
      </p:sp>
      <p:sp>
        <p:nvSpPr>
          <p:cNvPr id="7" name="TextBox 6"/>
          <p:cNvSpPr txBox="1"/>
          <p:nvPr/>
        </p:nvSpPr>
        <p:spPr>
          <a:xfrm>
            <a:off x="2638029" y="1340768"/>
            <a:ext cx="184731" cy="400110"/>
          </a:xfrm>
          <a:prstGeom prst="rect">
            <a:avLst/>
          </a:prstGeom>
          <a:noFill/>
        </p:spPr>
        <p:txBody>
          <a:bodyPr wrap="none" rtlCol="0">
            <a:spAutoFit/>
          </a:bodyPr>
          <a:lstStyle/>
          <a:p>
            <a:endParaRPr lang="en-US" dirty="0"/>
          </a:p>
        </p:txBody>
      </p:sp>
      <p:sp>
        <p:nvSpPr>
          <p:cNvPr id="9" name="TextBox 8"/>
          <p:cNvSpPr txBox="1"/>
          <p:nvPr/>
        </p:nvSpPr>
        <p:spPr>
          <a:xfrm>
            <a:off x="909836" y="1236777"/>
            <a:ext cx="9865096" cy="5324535"/>
          </a:xfrm>
          <a:prstGeom prst="rect">
            <a:avLst/>
          </a:prstGeom>
          <a:noFill/>
        </p:spPr>
        <p:txBody>
          <a:bodyPr wrap="square" rtlCol="0">
            <a:spAutoFit/>
          </a:bodyPr>
          <a:lstStyle/>
          <a:p>
            <a:pPr marL="342900" indent="-342900">
              <a:buFont typeface="Wingdings" panose="05000000000000000000" pitchFamily="2" charset="2"/>
              <a:buChar char="Ø"/>
            </a:pPr>
            <a:r>
              <a:rPr lang="en-US" altLang="en-US" sz="1800" b="1" dirty="0">
                <a:solidFill>
                  <a:srgbClr val="002060"/>
                </a:solidFill>
                <a:latin typeface="Gill Sans MT" charset="0"/>
                <a:ea typeface="Gill Sans MT" charset="0"/>
                <a:cs typeface="Gill Sans MT" charset="0"/>
              </a:rPr>
              <a:t>Osmolality estimation: </a:t>
            </a:r>
          </a:p>
          <a:p>
            <a:r>
              <a:rPr lang="en-US" altLang="en-US" sz="1400" dirty="0">
                <a:latin typeface="Gill Sans MT" charset="0"/>
                <a:ea typeface="Gill Sans MT" charset="0"/>
                <a:cs typeface="Gill Sans MT" charset="0"/>
              </a:rPr>
              <a:t>A rough estimate of ECF osmolality can be obtained by </a:t>
            </a:r>
            <a:r>
              <a:rPr lang="en-US" altLang="en-US" sz="1400" i="1" dirty="0">
                <a:solidFill>
                  <a:srgbClr val="FF0000"/>
                </a:solidFill>
                <a:latin typeface="Gill Sans MT" charset="0"/>
                <a:ea typeface="Gill Sans MT" charset="0"/>
                <a:cs typeface="Gill Sans MT" charset="0"/>
              </a:rPr>
              <a:t>doubling</a:t>
            </a:r>
            <a:r>
              <a:rPr lang="en-US" altLang="en-US" sz="1400" dirty="0">
                <a:latin typeface="Gill Sans MT" charset="0"/>
                <a:ea typeface="Gill Sans MT" charset="0"/>
                <a:cs typeface="Gill Sans MT" charset="0"/>
              </a:rPr>
              <a:t> Plasma sodium concentration.</a:t>
            </a:r>
          </a:p>
          <a:p>
            <a:endParaRPr lang="en-US" altLang="en-US" sz="1400" dirty="0">
              <a:latin typeface="Gill Sans MT" charset="0"/>
              <a:ea typeface="Gill Sans MT" charset="0"/>
              <a:cs typeface="Gill Sans MT" charset="0"/>
            </a:endParaRPr>
          </a:p>
          <a:p>
            <a:pPr marL="342900" indent="-342900">
              <a:buFont typeface="Wingdings" panose="05000000000000000000" pitchFamily="2" charset="2"/>
              <a:buChar char="Ø"/>
            </a:pPr>
            <a:r>
              <a:rPr lang="en-US" altLang="en-US" sz="1800" b="1" dirty="0">
                <a:solidFill>
                  <a:srgbClr val="002060"/>
                </a:solidFill>
                <a:latin typeface="Gill Sans MT" charset="0"/>
                <a:ea typeface="Gill Sans MT" charset="0"/>
                <a:cs typeface="Gill Sans MT" charset="0"/>
              </a:rPr>
              <a:t>Example: </a:t>
            </a:r>
          </a:p>
          <a:p>
            <a:r>
              <a:rPr lang="en-US" altLang="en-US" sz="1400" b="1" dirty="0">
                <a:solidFill>
                  <a:srgbClr val="002060"/>
                </a:solidFill>
                <a:latin typeface="Gill Sans MT" charset="0"/>
                <a:ea typeface="Gill Sans MT" charset="0"/>
                <a:cs typeface="Gill Sans MT" charset="0"/>
              </a:rPr>
              <a:t>                       { </a:t>
            </a:r>
            <a:r>
              <a:rPr lang="en-US" altLang="en-US" sz="1400" dirty="0">
                <a:latin typeface="Gill Sans MT" charset="0"/>
                <a:ea typeface="Gill Sans MT" charset="0"/>
                <a:cs typeface="Gill Sans MT" charset="0"/>
              </a:rPr>
              <a:t>145 </a:t>
            </a:r>
            <a:r>
              <a:rPr lang="en-US" altLang="en-US" sz="1400" dirty="0" err="1">
                <a:latin typeface="Gill Sans MT" charset="0"/>
                <a:ea typeface="Gill Sans MT" charset="0"/>
                <a:cs typeface="Gill Sans MT" charset="0"/>
              </a:rPr>
              <a:t>mEq</a:t>
            </a:r>
            <a:r>
              <a:rPr lang="en-US" altLang="en-US" sz="1400" dirty="0">
                <a:latin typeface="Gill Sans MT" charset="0"/>
                <a:ea typeface="Gill Sans MT" charset="0"/>
                <a:cs typeface="Gill Sans MT" charset="0"/>
              </a:rPr>
              <a:t>/l X 2 = 290 </a:t>
            </a:r>
            <a:r>
              <a:rPr lang="en-US" altLang="en-US" sz="1400" i="1" dirty="0">
                <a:solidFill>
                  <a:schemeClr val="accent4">
                    <a:lumMod val="75000"/>
                  </a:schemeClr>
                </a:solidFill>
                <a:latin typeface="Gill Sans MT" charset="0"/>
                <a:ea typeface="Gill Sans MT" charset="0"/>
                <a:cs typeface="Gill Sans MT" charset="0"/>
              </a:rPr>
              <a:t>(Normal 285-295 </a:t>
            </a:r>
            <a:r>
              <a:rPr lang="en-US" altLang="en-US" sz="1400" i="1" dirty="0" err="1">
                <a:solidFill>
                  <a:schemeClr val="accent4">
                    <a:lumMod val="75000"/>
                  </a:schemeClr>
                </a:solidFill>
                <a:latin typeface="Gill Sans MT" charset="0"/>
                <a:ea typeface="Gill Sans MT" charset="0"/>
                <a:cs typeface="Gill Sans MT" charset="0"/>
              </a:rPr>
              <a:t>mOsm</a:t>
            </a:r>
            <a:r>
              <a:rPr lang="en-US" altLang="en-US" sz="1400" i="1" dirty="0">
                <a:solidFill>
                  <a:schemeClr val="accent4">
                    <a:lumMod val="75000"/>
                  </a:schemeClr>
                </a:solidFill>
                <a:latin typeface="Gill Sans MT" charset="0"/>
                <a:ea typeface="Gill Sans MT" charset="0"/>
                <a:cs typeface="Gill Sans MT" charset="0"/>
              </a:rPr>
              <a:t>/kg H2O)</a:t>
            </a:r>
            <a:r>
              <a:rPr lang="en-US" altLang="en-US" sz="1400" b="1" i="1" dirty="0">
                <a:solidFill>
                  <a:schemeClr val="accent4">
                    <a:lumMod val="75000"/>
                  </a:schemeClr>
                </a:solidFill>
                <a:latin typeface="Gill Sans MT" charset="0"/>
                <a:ea typeface="Gill Sans MT" charset="0"/>
                <a:cs typeface="Gill Sans MT" charset="0"/>
              </a:rPr>
              <a:t> </a:t>
            </a:r>
            <a:r>
              <a:rPr lang="en-US" altLang="en-US" sz="1400" b="1" dirty="0">
                <a:solidFill>
                  <a:srgbClr val="002060"/>
                </a:solidFill>
                <a:latin typeface="Gill Sans MT" charset="0"/>
                <a:ea typeface="Gill Sans MT" charset="0"/>
                <a:cs typeface="Gill Sans MT" charset="0"/>
              </a:rPr>
              <a:t>}</a:t>
            </a:r>
          </a:p>
          <a:p>
            <a:endParaRPr lang="en-US" altLang="en-US" sz="1400" b="1" dirty="0">
              <a:solidFill>
                <a:srgbClr val="002060"/>
              </a:solidFill>
              <a:latin typeface="Gill Sans MT" charset="0"/>
              <a:ea typeface="Gill Sans MT" charset="0"/>
              <a:cs typeface="Gill Sans MT" charset="0"/>
            </a:endParaRPr>
          </a:p>
          <a:p>
            <a:pPr marL="285750" indent="-285750">
              <a:buFont typeface="Arial" charset="0"/>
              <a:buChar char="•"/>
            </a:pPr>
            <a:r>
              <a:rPr lang="en-US" altLang="en-US" sz="1600" dirty="0">
                <a:latin typeface="Gill Sans MT" charset="0"/>
                <a:ea typeface="Gill Sans MT" charset="0"/>
                <a:cs typeface="Gill Sans MT" charset="0"/>
              </a:rPr>
              <a:t>Sodium concentration gives best estimate of </a:t>
            </a:r>
            <a:r>
              <a:rPr lang="en-US" altLang="en-US" sz="1600" i="1" dirty="0">
                <a:solidFill>
                  <a:srgbClr val="FF0000"/>
                </a:solidFill>
                <a:latin typeface="Gill Sans MT" charset="0"/>
                <a:ea typeface="Gill Sans MT" charset="0"/>
                <a:cs typeface="Gill Sans MT" charset="0"/>
              </a:rPr>
              <a:t>effective osmolality of ECF</a:t>
            </a:r>
            <a:r>
              <a:rPr lang="en-US" altLang="en-US" sz="1600" dirty="0" smtClean="0">
                <a:latin typeface="Gill Sans MT" charset="0"/>
                <a:ea typeface="Gill Sans MT" charset="0"/>
                <a:cs typeface="Gill Sans MT" charset="0"/>
              </a:rPr>
              <a:t>.</a:t>
            </a:r>
          </a:p>
          <a:p>
            <a:pPr marL="285750" indent="-285750">
              <a:buFont typeface="Arial" charset="0"/>
              <a:buChar char="•"/>
            </a:pPr>
            <a:endParaRPr lang="en-US" altLang="en-US" sz="1600" dirty="0">
              <a:latin typeface="Gill Sans MT" charset="0"/>
              <a:ea typeface="Gill Sans MT" charset="0"/>
              <a:cs typeface="Gill Sans MT" charset="0"/>
            </a:endParaRPr>
          </a:p>
          <a:p>
            <a:pPr marL="285750" indent="-285750">
              <a:buFont typeface="Arial" charset="0"/>
              <a:buChar char="•"/>
            </a:pPr>
            <a:r>
              <a:rPr lang="en-US" altLang="en-US" sz="1600" b="1" dirty="0">
                <a:solidFill>
                  <a:srgbClr val="FF0000"/>
                </a:solidFill>
                <a:latin typeface="Gill Sans MT" charset="0"/>
                <a:ea typeface="Gill Sans MT" charset="0"/>
                <a:cs typeface="Gill Sans MT" charset="0"/>
              </a:rPr>
              <a:t>Above</a:t>
            </a:r>
            <a:r>
              <a:rPr lang="en-US" altLang="en-US" sz="1600" dirty="0">
                <a:solidFill>
                  <a:srgbClr val="FF0000"/>
                </a:solidFill>
                <a:latin typeface="Gill Sans MT" charset="0"/>
                <a:ea typeface="Gill Sans MT" charset="0"/>
                <a:cs typeface="Gill Sans MT" charset="0"/>
              </a:rPr>
              <a:t> 295 </a:t>
            </a:r>
            <a:r>
              <a:rPr lang="en-US" altLang="en-US" sz="1600" dirty="0">
                <a:solidFill>
                  <a:srgbClr val="FF0000"/>
                </a:solidFill>
                <a:latin typeface="Gill Sans MT" charset="0"/>
                <a:ea typeface="Gill Sans MT" charset="0"/>
                <a:cs typeface="Gill Sans MT" charset="0"/>
                <a:sym typeface="Wingdings"/>
              </a:rPr>
              <a:t> increased osmolality  increased ADH secretion.</a:t>
            </a:r>
          </a:p>
          <a:p>
            <a:pPr marL="285750" indent="-285750">
              <a:buFont typeface="Arial" charset="0"/>
              <a:buChar char="•"/>
            </a:pPr>
            <a:r>
              <a:rPr lang="en-US" altLang="en-US" sz="1600" b="1" dirty="0">
                <a:solidFill>
                  <a:srgbClr val="FF0000"/>
                </a:solidFill>
                <a:latin typeface="Gill Sans MT" charset="0"/>
                <a:ea typeface="Gill Sans MT" charset="0"/>
                <a:cs typeface="Gill Sans MT" charset="0"/>
                <a:sym typeface="Wingdings"/>
              </a:rPr>
              <a:t>Under</a:t>
            </a:r>
            <a:r>
              <a:rPr lang="en-US" altLang="en-US" sz="1600" dirty="0">
                <a:solidFill>
                  <a:srgbClr val="FF0000"/>
                </a:solidFill>
                <a:latin typeface="Gill Sans MT" charset="0"/>
                <a:ea typeface="Gill Sans MT" charset="0"/>
                <a:cs typeface="Gill Sans MT" charset="0"/>
                <a:sym typeface="Wingdings"/>
              </a:rPr>
              <a:t> 285  decreased osmolality  decreased ADH secretion</a:t>
            </a:r>
            <a:r>
              <a:rPr lang="en-US" altLang="en-US" sz="1600" dirty="0" smtClean="0">
                <a:solidFill>
                  <a:srgbClr val="FF0000"/>
                </a:solidFill>
                <a:latin typeface="Gill Sans MT" charset="0"/>
                <a:ea typeface="Gill Sans MT" charset="0"/>
                <a:cs typeface="Gill Sans MT" charset="0"/>
                <a:sym typeface="Wingdings"/>
              </a:rPr>
              <a:t>.</a:t>
            </a:r>
            <a:endParaRPr lang="en-US" altLang="en-US" sz="1600" dirty="0">
              <a:solidFill>
                <a:srgbClr val="FF0000"/>
              </a:solidFill>
              <a:latin typeface="Gill Sans MT" charset="0"/>
              <a:ea typeface="Gill Sans MT" charset="0"/>
              <a:cs typeface="Gill Sans MT" charset="0"/>
              <a:sym typeface="Wingdings"/>
            </a:endParaRPr>
          </a:p>
          <a:p>
            <a:endParaRPr lang="en-US" altLang="en-US" sz="1600" dirty="0">
              <a:latin typeface="Gill Sans MT" charset="0"/>
              <a:ea typeface="Gill Sans MT" charset="0"/>
              <a:cs typeface="Gill Sans MT" charset="0"/>
            </a:endParaRPr>
          </a:p>
          <a:p>
            <a:pPr marL="342900" indent="-342900">
              <a:buFont typeface="Wingdings" panose="05000000000000000000" pitchFamily="2" charset="2"/>
              <a:buChar char="Ø"/>
            </a:pPr>
            <a:r>
              <a:rPr lang="en-US" altLang="en-US" b="1" dirty="0">
                <a:solidFill>
                  <a:srgbClr val="002060"/>
                </a:solidFill>
                <a:latin typeface="Gill Sans MT" charset="0"/>
                <a:ea typeface="Gill Sans MT" charset="0"/>
                <a:cs typeface="Gill Sans MT" charset="0"/>
              </a:rPr>
              <a:t>Clinically: </a:t>
            </a:r>
          </a:p>
          <a:p>
            <a:pPr marL="285750" indent="-285750">
              <a:buFont typeface="Arial" charset="0"/>
              <a:buChar char="•"/>
            </a:pPr>
            <a:r>
              <a:rPr lang="en-US" altLang="en-US" sz="1600" dirty="0">
                <a:latin typeface="Gill Sans MT" charset="0"/>
                <a:ea typeface="Gill Sans MT" charset="0"/>
                <a:cs typeface="Gill Sans MT" charset="0"/>
              </a:rPr>
              <a:t>In clinical situations glucose &amp; urea concentrations (</a:t>
            </a:r>
            <a:r>
              <a:rPr lang="en-US" altLang="en-US" sz="1600" dirty="0" err="1">
                <a:latin typeface="Gill Sans MT" charset="0"/>
                <a:ea typeface="Gill Sans MT" charset="0"/>
                <a:cs typeface="Gill Sans MT" charset="0"/>
              </a:rPr>
              <a:t>mmols</a:t>
            </a:r>
            <a:r>
              <a:rPr lang="en-US" altLang="en-US" sz="1600" dirty="0">
                <a:latin typeface="Gill Sans MT" charset="0"/>
                <a:ea typeface="Gill Sans MT" charset="0"/>
                <a:cs typeface="Gill Sans MT" charset="0"/>
              </a:rPr>
              <a:t>) are also taken into account, </a:t>
            </a:r>
          </a:p>
          <a:p>
            <a:r>
              <a:rPr lang="en-US" altLang="en-US" sz="1600" dirty="0">
                <a:latin typeface="Gill Sans MT" charset="0"/>
                <a:ea typeface="Gill Sans MT" charset="0"/>
                <a:cs typeface="Gill Sans MT" charset="0"/>
              </a:rPr>
              <a:t>     useful in cases of patients with diabetes mellitus or chronic renal failure. </a:t>
            </a:r>
          </a:p>
          <a:p>
            <a:pPr marL="285750" indent="-285750">
              <a:buFont typeface="Arial" pitchFamily="34" charset="0"/>
              <a:buChar char="•"/>
            </a:pPr>
            <a:r>
              <a:rPr lang="en-US" altLang="en-US" sz="1600" dirty="0"/>
              <a:t>Neither glucose or urea are effective </a:t>
            </a:r>
            <a:r>
              <a:rPr lang="en-US" altLang="en-US" sz="1600" dirty="0" err="1"/>
              <a:t>osmoles</a:t>
            </a:r>
            <a:r>
              <a:rPr lang="en-US" altLang="en-US" sz="1600" dirty="0"/>
              <a:t> ,they </a:t>
            </a:r>
            <a:r>
              <a:rPr lang="en-US" altLang="en-US" sz="1600" i="1" dirty="0">
                <a:solidFill>
                  <a:srgbClr val="FF0000"/>
                </a:solidFill>
              </a:rPr>
              <a:t>do not </a:t>
            </a:r>
            <a:r>
              <a:rPr lang="en-US" altLang="en-US" sz="1600" dirty="0"/>
              <a:t>shift fluid between ECF &amp; ICF.</a:t>
            </a:r>
            <a:endParaRPr lang="en-US" altLang="en-US" sz="1600" dirty="0">
              <a:latin typeface="Gill Sans MT" charset="0"/>
              <a:ea typeface="Gill Sans MT" charset="0"/>
              <a:cs typeface="Gill Sans MT" charset="0"/>
            </a:endParaRPr>
          </a:p>
          <a:p>
            <a:pPr marL="285750" indent="-285750">
              <a:buFont typeface="Arial" pitchFamily="34" charset="0"/>
              <a:buChar char="•"/>
            </a:pPr>
            <a:r>
              <a:rPr lang="en-US" altLang="en-US" sz="1600" b="1" dirty="0">
                <a:latin typeface="Gill Sans MT" charset="0"/>
                <a:ea typeface="Gill Sans MT" charset="0"/>
                <a:cs typeface="Gill Sans MT" charset="0"/>
              </a:rPr>
              <a:t>Non-absorbed</a:t>
            </a:r>
            <a:r>
              <a:rPr lang="en-US" altLang="en-US" sz="1600" dirty="0">
                <a:latin typeface="Gill Sans MT" charset="0"/>
                <a:ea typeface="Gill Sans MT" charset="0"/>
                <a:cs typeface="Gill Sans MT" charset="0"/>
              </a:rPr>
              <a:t> </a:t>
            </a:r>
            <a:r>
              <a:rPr lang="en-US" altLang="en-US" sz="1600" b="1" dirty="0">
                <a:latin typeface="Gill Sans MT" charset="0"/>
                <a:ea typeface="Gill Sans MT" charset="0"/>
                <a:cs typeface="Gill Sans MT" charset="0"/>
              </a:rPr>
              <a:t>glucose</a:t>
            </a:r>
            <a:r>
              <a:rPr lang="en-US" altLang="en-US" sz="1600" dirty="0">
                <a:latin typeface="Gill Sans MT" charset="0"/>
                <a:ea typeface="Gill Sans MT" charset="0"/>
                <a:cs typeface="Gill Sans MT" charset="0"/>
              </a:rPr>
              <a:t> in kidney tubule can however prevent fluid absorption</a:t>
            </a:r>
          </a:p>
          <a:p>
            <a:r>
              <a:rPr lang="en-US" altLang="en-US" sz="1600" dirty="0">
                <a:latin typeface="Gill Sans MT" charset="0"/>
                <a:ea typeface="Gill Sans MT" charset="0"/>
                <a:cs typeface="Gill Sans MT" charset="0"/>
              </a:rPr>
              <a:t>     generating an </a:t>
            </a:r>
            <a:r>
              <a:rPr lang="en-US" altLang="en-US" sz="1600" i="1" dirty="0">
                <a:solidFill>
                  <a:srgbClr val="FF0000"/>
                </a:solidFill>
                <a:latin typeface="Gill Sans MT" charset="0"/>
                <a:ea typeface="Gill Sans MT" charset="0"/>
                <a:cs typeface="Gill Sans MT" charset="0"/>
              </a:rPr>
              <a:t>osmotic diuresis</a:t>
            </a:r>
            <a:r>
              <a:rPr lang="en-US" altLang="en-US" sz="1600" dirty="0">
                <a:latin typeface="Gill Sans MT" charset="0"/>
                <a:ea typeface="Gill Sans MT" charset="0"/>
                <a:cs typeface="Gill Sans MT" charset="0"/>
              </a:rPr>
              <a:t>.</a:t>
            </a:r>
            <a:r>
              <a:rPr lang="en-US" altLang="en-US" sz="1600" dirty="0">
                <a:solidFill>
                  <a:schemeClr val="bg1">
                    <a:lumMod val="50000"/>
                  </a:schemeClr>
                </a:solidFill>
                <a:latin typeface="Gill Sans MT" charset="0"/>
                <a:ea typeface="Gill Sans MT" charset="0"/>
                <a:cs typeface="Gill Sans MT" charset="0"/>
              </a:rPr>
              <a:t>*</a:t>
            </a:r>
            <a:r>
              <a:rPr lang="en-US" altLang="en-US" sz="1600" dirty="0">
                <a:latin typeface="Gill Sans MT" charset="0"/>
                <a:ea typeface="Gill Sans MT" charset="0"/>
                <a:cs typeface="Gill Sans MT" charset="0"/>
              </a:rPr>
              <a:t> </a:t>
            </a:r>
            <a:r>
              <a:rPr lang="ar-SA" altLang="en-US" sz="1200" dirty="0">
                <a:solidFill>
                  <a:schemeClr val="bg1">
                    <a:lumMod val="50000"/>
                  </a:schemeClr>
                </a:solidFill>
                <a:latin typeface="Gill Sans MT" charset="0"/>
                <a:ea typeface="Gill Sans MT" charset="0"/>
                <a:cs typeface="Gill Sans MT" charset="0"/>
              </a:rPr>
              <a:t>الجلوكوز يسحب الماء معاه </a:t>
            </a:r>
            <a:endParaRPr lang="en-US" altLang="en-US" sz="1200" dirty="0">
              <a:solidFill>
                <a:schemeClr val="bg1">
                  <a:lumMod val="50000"/>
                </a:schemeClr>
              </a:solidFill>
              <a:latin typeface="Gill Sans MT" charset="0"/>
              <a:ea typeface="Gill Sans MT" charset="0"/>
              <a:cs typeface="Gill Sans MT" charset="0"/>
            </a:endParaRPr>
          </a:p>
          <a:p>
            <a:pPr algn="ctr"/>
            <a:r>
              <a:rPr lang="en-US" sz="1400" dirty="0">
                <a:solidFill>
                  <a:schemeClr val="bg1">
                    <a:lumMod val="50000"/>
                  </a:schemeClr>
                </a:solidFill>
              </a:rPr>
              <a:t>*</a:t>
            </a:r>
            <a:r>
              <a:rPr lang="en-US" sz="1100" dirty="0">
                <a:solidFill>
                  <a:schemeClr val="bg1">
                    <a:lumMod val="50000"/>
                  </a:schemeClr>
                </a:solidFill>
              </a:rPr>
              <a:t>Osmotic diuresis is increased urination due to the presence of certain substances in the fluid filtered by the kidneys. </a:t>
            </a:r>
            <a:endParaRPr lang="ar-SA" sz="1100" dirty="0">
              <a:solidFill>
                <a:schemeClr val="bg1">
                  <a:lumMod val="50000"/>
                </a:schemeClr>
              </a:solidFill>
            </a:endParaRPr>
          </a:p>
          <a:p>
            <a:pPr algn="ctr"/>
            <a:r>
              <a:rPr lang="en-US" sz="1100" dirty="0">
                <a:solidFill>
                  <a:schemeClr val="bg1">
                    <a:lumMod val="50000"/>
                  </a:schemeClr>
                </a:solidFill>
              </a:rPr>
              <a:t>This fluid eventually becomes urine. These substances cause additional water to come into the urine, increasing its amount.</a:t>
            </a:r>
            <a:endParaRPr lang="ar-SA" sz="1100" dirty="0">
              <a:solidFill>
                <a:schemeClr val="bg1">
                  <a:lumMod val="50000"/>
                </a:schemeClr>
              </a:solidFill>
            </a:endParaRPr>
          </a:p>
          <a:p>
            <a:endParaRPr lang="en-US" altLang="en-US" sz="1100" dirty="0">
              <a:solidFill>
                <a:schemeClr val="bg1">
                  <a:lumMod val="50000"/>
                </a:schemeClr>
              </a:solidFill>
              <a:latin typeface="Gill Sans MT" charset="0"/>
              <a:ea typeface="Gill Sans MT" charset="0"/>
              <a:cs typeface="Gill Sans MT" charset="0"/>
            </a:endParaRPr>
          </a:p>
          <a:p>
            <a:pPr marL="285750" indent="-285750">
              <a:buFont typeface="Arial" charset="0"/>
              <a:buChar char="•"/>
            </a:pPr>
            <a:r>
              <a:rPr lang="en-US" altLang="en-US" sz="1400" dirty="0">
                <a:solidFill>
                  <a:prstClr val="white">
                    <a:lumMod val="65000"/>
                  </a:prstClr>
                </a:solidFill>
              </a:rPr>
              <a:t>Also potassium levels are important but we have to consider if the patient is dehydrated or not.</a:t>
            </a:r>
          </a:p>
          <a:p>
            <a:endParaRPr lang="en-US" sz="1800" dirty="0"/>
          </a:p>
        </p:txBody>
      </p:sp>
      <p:sp>
        <p:nvSpPr>
          <p:cNvPr id="17" name="مستطيل 16"/>
          <p:cNvSpPr/>
          <p:nvPr/>
        </p:nvSpPr>
        <p:spPr>
          <a:xfrm>
            <a:off x="9378182" y="2564904"/>
            <a:ext cx="1944216" cy="1569660"/>
          </a:xfrm>
          <a:prstGeom prst="rect">
            <a:avLst/>
          </a:prstGeom>
          <a:ln>
            <a:solidFill>
              <a:schemeClr val="bg1">
                <a:lumMod val="50000"/>
              </a:schemeClr>
            </a:solidFill>
            <a:prstDash val="dash"/>
          </a:ln>
        </p:spPr>
        <p:txBody>
          <a:bodyPr wrap="square">
            <a:spAutoFit/>
          </a:bodyPr>
          <a:lstStyle/>
          <a:p>
            <a:pPr marL="171450" indent="-171450">
              <a:buFont typeface="Arial" pitchFamily="34" charset="0"/>
              <a:buChar char="•"/>
            </a:pPr>
            <a:r>
              <a:rPr lang="en-US" sz="1200" dirty="0">
                <a:solidFill>
                  <a:schemeClr val="bg1">
                    <a:lumMod val="50000"/>
                  </a:schemeClr>
                </a:solidFill>
              </a:rPr>
              <a:t>If you double the amount of Na+ , this equals the plasma osmolality (290).</a:t>
            </a:r>
          </a:p>
          <a:p>
            <a:pPr marL="171450" indent="-171450">
              <a:buFont typeface="Arial" pitchFamily="34" charset="0"/>
              <a:buChar char="•"/>
            </a:pPr>
            <a:r>
              <a:rPr lang="en-US" sz="1200" dirty="0">
                <a:solidFill>
                  <a:schemeClr val="bg1">
                    <a:lumMod val="50000"/>
                  </a:schemeClr>
                </a:solidFill>
              </a:rPr>
              <a:t>glucose and urea account for plasma osmolality but they will not cause fluid shift </a:t>
            </a:r>
            <a:r>
              <a:rPr lang="en-US" sz="1200" i="1" dirty="0">
                <a:solidFill>
                  <a:schemeClr val="bg1">
                    <a:lumMod val="50000"/>
                  </a:schemeClr>
                </a:solidFill>
              </a:rPr>
              <a:t>(fluid shift = reabsorption of water ). </a:t>
            </a:r>
          </a:p>
        </p:txBody>
      </p:sp>
      <p:sp>
        <p:nvSpPr>
          <p:cNvPr id="2" name="Rectangle 1"/>
          <p:cNvSpPr/>
          <p:nvPr/>
        </p:nvSpPr>
        <p:spPr>
          <a:xfrm>
            <a:off x="8514086" y="1533763"/>
            <a:ext cx="3672408" cy="646331"/>
          </a:xfrm>
          <a:prstGeom prst="rect">
            <a:avLst/>
          </a:prstGeom>
        </p:spPr>
        <p:txBody>
          <a:bodyPr wrap="square">
            <a:spAutoFit/>
          </a:bodyPr>
          <a:lstStyle/>
          <a:p>
            <a:r>
              <a:rPr lang="en-IE" altLang="en-US" sz="1800" dirty="0">
                <a:sym typeface="Symbol" charset="2"/>
              </a:rPr>
              <a:t></a:t>
            </a:r>
            <a:r>
              <a:rPr lang="en-IE" altLang="en-US" sz="1800" dirty="0"/>
              <a:t> osmolality </a:t>
            </a:r>
            <a:r>
              <a:rPr lang="en-IE" altLang="en-US" sz="1800" dirty="0">
                <a:sym typeface="Symbol" charset="2"/>
              </a:rPr>
              <a:t></a:t>
            </a:r>
            <a:r>
              <a:rPr lang="en-IE" altLang="en-US" sz="1800" dirty="0"/>
              <a:t> ADH release</a:t>
            </a:r>
          </a:p>
          <a:p>
            <a:r>
              <a:rPr lang="en-IE" altLang="en-US" sz="1800" dirty="0">
                <a:sym typeface="Symbol" charset="2"/>
              </a:rPr>
              <a:t></a:t>
            </a:r>
            <a:r>
              <a:rPr lang="en-IE" altLang="en-US" sz="1800" dirty="0"/>
              <a:t> blood volume </a:t>
            </a:r>
            <a:r>
              <a:rPr lang="en-IE" altLang="en-US" sz="1800" dirty="0">
                <a:sym typeface="Symbol" charset="2"/>
              </a:rPr>
              <a:t></a:t>
            </a:r>
            <a:r>
              <a:rPr lang="en-IE" altLang="en-US" sz="1800" dirty="0"/>
              <a:t> ADH release</a:t>
            </a:r>
          </a:p>
        </p:txBody>
      </p:sp>
    </p:spTree>
    <p:extLst>
      <p:ext uri="{BB962C8B-B14F-4D97-AF65-F5344CB8AC3E}">
        <p14:creationId xmlns:p14="http://schemas.microsoft.com/office/powerpoint/2010/main" val="981957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4"/>
          <p:cNvSpPr>
            <a:spLocks noGrp="1"/>
          </p:cNvSpPr>
          <p:nvPr>
            <p:ph type="sldNum" sz="quarter" idx="12"/>
          </p:nvPr>
        </p:nvSpPr>
        <p:spPr>
          <a:xfrm>
            <a:off x="333772" y="6309321"/>
            <a:ext cx="2133600" cy="365125"/>
          </a:xfrm>
        </p:spPr>
        <p:txBody>
          <a:bodyPr/>
          <a:lstStyle/>
          <a:p>
            <a:r>
              <a:rPr lang="en-US" dirty="0">
                <a:solidFill>
                  <a:prstClr val="black">
                    <a:tint val="75000"/>
                  </a:prstClr>
                </a:solidFill>
              </a:rPr>
              <a:t>       </a:t>
            </a:r>
            <a:fld id="{89DC308A-020A-4885-8825-D970AEE39821}" type="slidenum">
              <a:rPr lang="en-US" smtClean="0">
                <a:solidFill>
                  <a:prstClr val="black">
                    <a:tint val="75000"/>
                  </a:prstClr>
                </a:solidFill>
              </a:rPr>
              <a:pPr/>
              <a:t>16</a:t>
            </a:fld>
            <a:endParaRPr lang="en-US" dirty="0">
              <a:solidFill>
                <a:prstClr val="black">
                  <a:tint val="75000"/>
                </a:prstClr>
              </a:solidFill>
            </a:endParaRPr>
          </a:p>
        </p:txBody>
      </p:sp>
      <p:sp>
        <p:nvSpPr>
          <p:cNvPr id="5" name="مربع نص 4"/>
          <p:cNvSpPr txBox="1"/>
          <p:nvPr/>
        </p:nvSpPr>
        <p:spPr>
          <a:xfrm>
            <a:off x="-530324" y="469151"/>
            <a:ext cx="4824536" cy="646331"/>
          </a:xfrm>
          <a:prstGeom prst="rect">
            <a:avLst/>
          </a:prstGeom>
          <a:noFill/>
        </p:spPr>
        <p:txBody>
          <a:bodyPr wrap="square" rtlCol="0">
            <a:spAutoFit/>
          </a:bodyPr>
          <a:lstStyle/>
          <a:p>
            <a:pPr algn="ctr"/>
            <a:r>
              <a:rPr lang="en-US" sz="3600" dirty="0">
                <a:solidFill>
                  <a:schemeClr val="tx2"/>
                </a:solidFill>
                <a:latin typeface="+mj-lt"/>
                <a:ea typeface="+mj-ea"/>
                <a:cs typeface="+mj-cs"/>
              </a:rPr>
              <a:t>Osmolality</a:t>
            </a:r>
          </a:p>
        </p:txBody>
      </p:sp>
      <p:sp>
        <p:nvSpPr>
          <p:cNvPr id="7" name="TextBox 6"/>
          <p:cNvSpPr txBox="1"/>
          <p:nvPr/>
        </p:nvSpPr>
        <p:spPr>
          <a:xfrm>
            <a:off x="2638029" y="1340768"/>
            <a:ext cx="184731" cy="400110"/>
          </a:xfrm>
          <a:prstGeom prst="rect">
            <a:avLst/>
          </a:prstGeom>
          <a:noFill/>
        </p:spPr>
        <p:txBody>
          <a:bodyPr wrap="none" rtlCol="0">
            <a:spAutoFit/>
          </a:bodyPr>
          <a:lstStyle/>
          <a:p>
            <a:endParaRPr lang="en-US" dirty="0"/>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l="19008" r="20944" b="70572"/>
          <a:stretch>
            <a:fillRect/>
          </a:stretch>
        </p:blipFill>
        <p:spPr bwMode="auto">
          <a:xfrm>
            <a:off x="7500782" y="1279612"/>
            <a:ext cx="4176464" cy="368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48673" y="1323472"/>
            <a:ext cx="6952109" cy="2277547"/>
          </a:xfrm>
          <a:prstGeom prst="rect">
            <a:avLst/>
          </a:prstGeom>
          <a:noFill/>
        </p:spPr>
        <p:txBody>
          <a:bodyPr wrap="square" rtlCol="0">
            <a:spAutoFit/>
          </a:bodyPr>
          <a:lstStyle/>
          <a:p>
            <a:pPr marL="342900" indent="-342900">
              <a:buFont typeface="Wingdings" panose="05000000000000000000" pitchFamily="2" charset="2"/>
              <a:buChar char="Ø"/>
            </a:pPr>
            <a:r>
              <a:rPr lang="en-IE" altLang="en-US" b="1" dirty="0" err="1">
                <a:solidFill>
                  <a:srgbClr val="002060"/>
                </a:solidFill>
                <a:latin typeface="Gill Sans MT" charset="0"/>
                <a:ea typeface="Gill Sans MT" charset="0"/>
                <a:cs typeface="Gill Sans MT" charset="0"/>
              </a:rPr>
              <a:t>Osmoreceptors</a:t>
            </a:r>
            <a:r>
              <a:rPr lang="en-IE" altLang="en-US" b="1" dirty="0">
                <a:solidFill>
                  <a:srgbClr val="002060"/>
                </a:solidFill>
                <a:latin typeface="Gill Sans MT" charset="0"/>
                <a:ea typeface="Gill Sans MT" charset="0"/>
                <a:cs typeface="Gill Sans MT" charset="0"/>
              </a:rPr>
              <a:t> </a:t>
            </a:r>
            <a:r>
              <a:rPr lang="en-IE" altLang="en-US" b="1" dirty="0" smtClean="0">
                <a:solidFill>
                  <a:srgbClr val="002060"/>
                </a:solidFill>
                <a:latin typeface="Gill Sans MT" charset="0"/>
                <a:ea typeface="Gill Sans MT" charset="0"/>
                <a:cs typeface="Gill Sans MT" charset="0"/>
              </a:rPr>
              <a:t>:</a:t>
            </a:r>
            <a:endParaRPr lang="en-IE" altLang="en-US" dirty="0">
              <a:latin typeface="Gill Sans MT" charset="0"/>
              <a:ea typeface="Gill Sans MT" charset="0"/>
              <a:cs typeface="Gill Sans MT" charset="0"/>
            </a:endParaRPr>
          </a:p>
          <a:p>
            <a:pPr marL="342900" indent="-342900">
              <a:buFont typeface="Arial" charset="0"/>
              <a:buChar char="•"/>
            </a:pPr>
            <a:r>
              <a:rPr lang="en-IE" altLang="en-US" dirty="0">
                <a:latin typeface="Gill Sans MT" charset="0"/>
                <a:ea typeface="Gill Sans MT" charset="0"/>
                <a:cs typeface="Gill Sans MT" charset="0"/>
              </a:rPr>
              <a:t>Are usually found in </a:t>
            </a:r>
            <a:r>
              <a:rPr lang="en-IE" altLang="en-US" i="1" dirty="0">
                <a:solidFill>
                  <a:srgbClr val="FF0000"/>
                </a:solidFill>
                <a:latin typeface="Gill Sans MT" charset="0"/>
                <a:ea typeface="Gill Sans MT" charset="0"/>
                <a:cs typeface="Gill Sans MT" charset="0"/>
              </a:rPr>
              <a:t>hypothalamus</a:t>
            </a:r>
            <a:r>
              <a:rPr lang="en-IE" altLang="en-US" dirty="0">
                <a:latin typeface="Gill Sans MT" charset="0"/>
                <a:ea typeface="Gill Sans MT" charset="0"/>
                <a:cs typeface="Gill Sans MT" charset="0"/>
              </a:rPr>
              <a:t> outside blood-brain barrier.</a:t>
            </a:r>
          </a:p>
          <a:p>
            <a:pPr marL="342900" indent="-342900">
              <a:buFont typeface="Arial" charset="0"/>
              <a:buChar char="•"/>
            </a:pPr>
            <a:r>
              <a:rPr lang="en-IE" altLang="en-US" dirty="0" smtClean="0">
                <a:latin typeface="Gill Sans MT" charset="0"/>
                <a:ea typeface="Gill Sans MT" charset="0"/>
                <a:cs typeface="Gill Sans MT" charset="0"/>
              </a:rPr>
              <a:t>It </a:t>
            </a:r>
            <a:r>
              <a:rPr lang="en-IE" altLang="en-US" dirty="0">
                <a:latin typeface="Gill Sans MT" charset="0"/>
                <a:ea typeface="Gill Sans MT" charset="0"/>
                <a:cs typeface="Gill Sans MT" charset="0"/>
              </a:rPr>
              <a:t>will detect changes in </a:t>
            </a:r>
            <a:r>
              <a:rPr lang="en-IE" altLang="en-US" dirty="0">
                <a:solidFill>
                  <a:schemeClr val="accent1">
                    <a:lumMod val="50000"/>
                  </a:schemeClr>
                </a:solidFill>
                <a:latin typeface="Gill Sans MT" charset="0"/>
                <a:ea typeface="Gill Sans MT" charset="0"/>
                <a:cs typeface="Gill Sans MT" charset="0"/>
              </a:rPr>
              <a:t>osmolality</a:t>
            </a:r>
            <a:r>
              <a:rPr lang="en-IE" altLang="en-US" dirty="0">
                <a:latin typeface="Gill Sans MT" charset="0"/>
                <a:ea typeface="Gill Sans MT" charset="0"/>
                <a:cs typeface="Gill Sans MT" charset="0"/>
              </a:rPr>
              <a:t> and stimulate the secretion of </a:t>
            </a:r>
            <a:r>
              <a:rPr lang="en-IE" altLang="en-US" dirty="0">
                <a:solidFill>
                  <a:schemeClr val="accent1">
                    <a:lumMod val="50000"/>
                  </a:schemeClr>
                </a:solidFill>
                <a:latin typeface="Gill Sans MT" charset="0"/>
                <a:ea typeface="Gill Sans MT" charset="0"/>
                <a:cs typeface="Gill Sans MT" charset="0"/>
              </a:rPr>
              <a:t>ADH.</a:t>
            </a:r>
          </a:p>
          <a:p>
            <a:pPr marL="342900" indent="-342900">
              <a:buFont typeface="Arial" charset="0"/>
              <a:buChar char="•"/>
            </a:pPr>
            <a:r>
              <a:rPr lang="en-IE" altLang="en-US" b="1" dirty="0" smtClean="0">
                <a:latin typeface="Gill Sans MT" charset="0"/>
                <a:ea typeface="Gill Sans MT" charset="0"/>
                <a:cs typeface="Gill Sans MT" charset="0"/>
              </a:rPr>
              <a:t>Set </a:t>
            </a:r>
            <a:r>
              <a:rPr lang="en-IE" altLang="en-US" b="1" dirty="0">
                <a:latin typeface="Gill Sans MT" charset="0"/>
                <a:ea typeface="Gill Sans MT" charset="0"/>
                <a:cs typeface="Gill Sans MT" charset="0"/>
              </a:rPr>
              <a:t>point </a:t>
            </a:r>
            <a:r>
              <a:rPr lang="en-IE" altLang="en-US" dirty="0">
                <a:latin typeface="Gill Sans MT" charset="0"/>
                <a:ea typeface="Gill Sans MT" charset="0"/>
                <a:cs typeface="Gill Sans MT" charset="0"/>
              </a:rPr>
              <a:t>: </a:t>
            </a:r>
            <a:r>
              <a:rPr lang="en-IE" altLang="en-US" dirty="0">
                <a:solidFill>
                  <a:schemeClr val="accent4">
                    <a:lumMod val="75000"/>
                  </a:schemeClr>
                </a:solidFill>
                <a:latin typeface="Gill Sans MT" charset="0"/>
                <a:ea typeface="Gill Sans MT" charset="0"/>
                <a:cs typeface="Gill Sans MT" charset="0"/>
              </a:rPr>
              <a:t>~ 280 – 285 </a:t>
            </a:r>
            <a:r>
              <a:rPr lang="en-IE" altLang="en-US" sz="1600" dirty="0" err="1">
                <a:latin typeface="Gill Sans MT" charset="0"/>
                <a:ea typeface="Gill Sans MT" charset="0"/>
                <a:cs typeface="Gill Sans MT" charset="0"/>
              </a:rPr>
              <a:t>mOsm</a:t>
            </a:r>
            <a:r>
              <a:rPr lang="en-IE" altLang="en-US" sz="1600" dirty="0">
                <a:latin typeface="Gill Sans MT" charset="0"/>
                <a:ea typeface="Gill Sans MT" charset="0"/>
                <a:cs typeface="Gill Sans MT" charset="0"/>
              </a:rPr>
              <a:t>/kg H2O</a:t>
            </a:r>
          </a:p>
          <a:p>
            <a:pPr algn="ctr"/>
            <a:r>
              <a:rPr lang="en-IE" altLang="en-US" sz="1400" b="1" dirty="0">
                <a:solidFill>
                  <a:schemeClr val="bg1">
                    <a:lumMod val="50000"/>
                  </a:schemeClr>
                </a:solidFill>
                <a:latin typeface="Gill Sans MT" charset="0"/>
                <a:ea typeface="Gill Sans MT" charset="0"/>
                <a:cs typeface="Gill Sans MT" charset="0"/>
              </a:rPr>
              <a:t>     “At this range the osmoreceptors </a:t>
            </a:r>
            <a:r>
              <a:rPr lang="en-IE" altLang="en-US" sz="1400" b="1" u="sng" dirty="0">
                <a:solidFill>
                  <a:schemeClr val="bg1">
                    <a:lumMod val="50000"/>
                  </a:schemeClr>
                </a:solidFill>
                <a:latin typeface="Gill Sans MT" charset="0"/>
                <a:ea typeface="Gill Sans MT" charset="0"/>
                <a:cs typeface="Gill Sans MT" charset="0"/>
              </a:rPr>
              <a:t>won’t</a:t>
            </a:r>
            <a:r>
              <a:rPr lang="en-IE" altLang="en-US" sz="1400" b="1" dirty="0">
                <a:solidFill>
                  <a:schemeClr val="bg1">
                    <a:lumMod val="50000"/>
                  </a:schemeClr>
                </a:solidFill>
                <a:latin typeface="Gill Sans MT" charset="0"/>
                <a:ea typeface="Gill Sans MT" charset="0"/>
                <a:cs typeface="Gill Sans MT" charset="0"/>
              </a:rPr>
              <a:t> stimulate the secretion of </a:t>
            </a:r>
            <a:r>
              <a:rPr lang="en-IE" altLang="en-US" sz="1400" b="1" dirty="0" smtClean="0">
                <a:solidFill>
                  <a:schemeClr val="bg1">
                    <a:lumMod val="50000"/>
                  </a:schemeClr>
                </a:solidFill>
                <a:latin typeface="Gill Sans MT" charset="0"/>
                <a:ea typeface="Gill Sans MT" charset="0"/>
                <a:cs typeface="Gill Sans MT" charset="0"/>
              </a:rPr>
              <a:t>ADH as the osmolality is still considered low and therefore your body will not see the need to secrete ADH to balance out the osmolality”</a:t>
            </a:r>
            <a:endParaRPr lang="en-US" altLang="en-US" b="1" dirty="0">
              <a:solidFill>
                <a:schemeClr val="bg1">
                  <a:lumMod val="50000"/>
                </a:schemeClr>
              </a:solidFill>
              <a:latin typeface="Gill Sans MT" charset="0"/>
              <a:ea typeface="Gill Sans MT" charset="0"/>
              <a:cs typeface="Gill Sans MT" charset="0"/>
            </a:endParaRPr>
          </a:p>
        </p:txBody>
      </p:sp>
      <p:sp>
        <p:nvSpPr>
          <p:cNvPr id="17" name="مستطيل مستدير الزوايا 16"/>
          <p:cNvSpPr/>
          <p:nvPr/>
        </p:nvSpPr>
        <p:spPr>
          <a:xfrm>
            <a:off x="981844" y="3685898"/>
            <a:ext cx="5607260" cy="2553891"/>
          </a:xfrm>
          <a:prstGeom prst="roundRect">
            <a:avLst/>
          </a:prstGeom>
          <a:ln>
            <a:solidFill>
              <a:schemeClr val="bg1">
                <a:lumMod val="50000"/>
              </a:schemeClr>
            </a:solidFill>
            <a:prstDash val="dash"/>
          </a:ln>
        </p:spPr>
        <p:txBody>
          <a:bodyPr wrap="square">
            <a:spAutoFit/>
          </a:bodyPr>
          <a:lstStyle/>
          <a:p>
            <a:pPr marL="171450" indent="-171450">
              <a:buFont typeface="Arial" pitchFamily="34" charset="0"/>
              <a:buChar char="•"/>
            </a:pPr>
            <a:endParaRPr lang="en-US" sz="1200" dirty="0">
              <a:solidFill>
                <a:schemeClr val="bg1">
                  <a:lumMod val="50000"/>
                </a:schemeClr>
              </a:solidFill>
            </a:endParaRPr>
          </a:p>
          <a:p>
            <a:pPr marL="171450" indent="-171450">
              <a:buFont typeface="Arial" pitchFamily="34" charset="0"/>
              <a:buChar char="•"/>
            </a:pPr>
            <a:r>
              <a:rPr lang="en-US" sz="1200" dirty="0" err="1">
                <a:solidFill>
                  <a:schemeClr val="bg1">
                    <a:lumMod val="50000"/>
                  </a:schemeClr>
                </a:solidFill>
              </a:rPr>
              <a:t>Osmoreceptors</a:t>
            </a:r>
            <a:r>
              <a:rPr lang="en-US" sz="1200" dirty="0">
                <a:solidFill>
                  <a:schemeClr val="bg1">
                    <a:lumMod val="50000"/>
                  </a:schemeClr>
                </a:solidFill>
              </a:rPr>
              <a:t> sense any changes in plasma osmolality and they are located in hypothalamus.</a:t>
            </a:r>
          </a:p>
          <a:p>
            <a:pPr marL="171450" indent="-171450">
              <a:buFont typeface="Arial" pitchFamily="34" charset="0"/>
              <a:buChar char="•"/>
            </a:pPr>
            <a:endParaRPr lang="en-IE" sz="1200" dirty="0">
              <a:solidFill>
                <a:schemeClr val="bg1">
                  <a:lumMod val="50000"/>
                </a:schemeClr>
              </a:solidFill>
            </a:endParaRPr>
          </a:p>
          <a:p>
            <a:pPr marL="171450" indent="-171450">
              <a:buFont typeface="Arial" pitchFamily="34" charset="0"/>
              <a:buChar char="•"/>
            </a:pPr>
            <a:r>
              <a:rPr lang="en-IE" sz="1200" dirty="0">
                <a:solidFill>
                  <a:schemeClr val="bg1">
                    <a:lumMod val="50000"/>
                  </a:schemeClr>
                </a:solidFill>
              </a:rPr>
              <a:t>Set point : The point at which increase in the plasma osmolality will stimulate ADH to be released.</a:t>
            </a:r>
          </a:p>
          <a:p>
            <a:r>
              <a:rPr lang="en-IE" sz="1200" b="1" i="1" dirty="0">
                <a:solidFill>
                  <a:schemeClr val="bg1">
                    <a:lumMod val="50000"/>
                  </a:schemeClr>
                </a:solidFill>
              </a:rPr>
              <a:t>   ( Exceeding normal plasma osmolality ).</a:t>
            </a:r>
          </a:p>
          <a:p>
            <a:endParaRPr lang="en-IE" sz="1200" i="1" dirty="0">
              <a:solidFill>
                <a:schemeClr val="bg1">
                  <a:lumMod val="50000"/>
                </a:schemeClr>
              </a:solidFill>
            </a:endParaRPr>
          </a:p>
          <a:p>
            <a:pPr marL="171450" indent="-171450">
              <a:buFont typeface="Arial" pitchFamily="34" charset="0"/>
              <a:buChar char="•"/>
            </a:pPr>
            <a:r>
              <a:rPr lang="en-US" sz="1200" b="1" dirty="0">
                <a:solidFill>
                  <a:schemeClr val="bg1">
                    <a:lumMod val="50000"/>
                  </a:schemeClr>
                </a:solidFill>
              </a:rPr>
              <a:t>Diagram explanation: </a:t>
            </a:r>
            <a:r>
              <a:rPr lang="en-US" sz="1200" dirty="0">
                <a:solidFill>
                  <a:schemeClr val="bg1">
                    <a:lumMod val="50000"/>
                  </a:schemeClr>
                </a:solidFill>
              </a:rPr>
              <a:t>When it increase  above the normal range this stimulate release of ADH. As the plasma osmolality increases the ADH release increases. </a:t>
            </a:r>
            <a:r>
              <a:rPr lang="en-US" sz="1200" i="1" dirty="0">
                <a:solidFill>
                  <a:schemeClr val="bg1">
                    <a:lumMod val="50000"/>
                  </a:schemeClr>
                </a:solidFill>
              </a:rPr>
              <a:t> (Directly proportional)</a:t>
            </a:r>
          </a:p>
          <a:p>
            <a:pPr marL="171450" indent="-171450">
              <a:buFont typeface="Arial" pitchFamily="34" charset="0"/>
              <a:buChar char="•"/>
            </a:pPr>
            <a:endParaRPr lang="en-US" sz="1200" i="1" dirty="0">
              <a:solidFill>
                <a:schemeClr val="bg1">
                  <a:lumMod val="50000"/>
                </a:schemeClr>
              </a:solidFill>
            </a:endParaRPr>
          </a:p>
        </p:txBody>
      </p:sp>
      <p:sp>
        <p:nvSpPr>
          <p:cNvPr id="2" name="Rectangle 1"/>
          <p:cNvSpPr/>
          <p:nvPr/>
        </p:nvSpPr>
        <p:spPr>
          <a:xfrm>
            <a:off x="7755025" y="5175892"/>
            <a:ext cx="3667979" cy="1015663"/>
          </a:xfrm>
          <a:prstGeom prst="rect">
            <a:avLst/>
          </a:prstGeom>
        </p:spPr>
        <p:txBody>
          <a:bodyPr wrap="square">
            <a:spAutoFit/>
          </a:bodyPr>
          <a:lstStyle/>
          <a:p>
            <a:r>
              <a:rPr lang="en-US" altLang="x-none" dirty="0">
                <a:ln w="0"/>
                <a:solidFill>
                  <a:schemeClr val="bg2">
                    <a:lumMod val="50000"/>
                  </a:schemeClr>
                </a:solidFill>
                <a:effectLst>
                  <a:outerShdw blurRad="38100" dist="25400" dir="5400000" algn="ctr" rotWithShape="0">
                    <a:srgbClr val="6E747A">
                      <a:alpha val="43000"/>
                    </a:srgbClr>
                  </a:outerShdw>
                </a:effectLst>
              </a:rPr>
              <a:t>If </a:t>
            </a:r>
            <a:r>
              <a:rPr lang="en-US" altLang="x-none" dirty="0" smtClean="0">
                <a:ln w="0"/>
                <a:solidFill>
                  <a:schemeClr val="bg2">
                    <a:lumMod val="50000"/>
                  </a:schemeClr>
                </a:solidFill>
                <a:effectLst>
                  <a:outerShdw blurRad="38100" dist="25400" dir="5400000" algn="ctr" rotWithShape="0">
                    <a:srgbClr val="6E747A">
                      <a:alpha val="43000"/>
                    </a:srgbClr>
                  </a:outerShdw>
                </a:effectLst>
              </a:rPr>
              <a:t>there's </a:t>
            </a:r>
            <a:r>
              <a:rPr lang="en-US" altLang="x-none" dirty="0">
                <a:ln w="0"/>
                <a:solidFill>
                  <a:schemeClr val="bg2">
                    <a:lumMod val="50000"/>
                  </a:schemeClr>
                </a:solidFill>
                <a:effectLst>
                  <a:outerShdw blurRad="38100" dist="25400" dir="5400000" algn="ctr" rotWithShape="0">
                    <a:srgbClr val="6E747A">
                      <a:alpha val="43000"/>
                    </a:srgbClr>
                  </a:outerShdw>
                </a:effectLst>
              </a:rPr>
              <a:t>a slight increase in </a:t>
            </a:r>
            <a:r>
              <a:rPr lang="en-US" altLang="x-none" dirty="0" smtClean="0">
                <a:ln w="0"/>
                <a:solidFill>
                  <a:schemeClr val="bg2">
                    <a:lumMod val="50000"/>
                  </a:schemeClr>
                </a:solidFill>
                <a:effectLst>
                  <a:outerShdw blurRad="38100" dist="25400" dir="5400000" algn="ctr" rotWithShape="0">
                    <a:srgbClr val="6E747A">
                      <a:alpha val="43000"/>
                    </a:srgbClr>
                  </a:outerShdw>
                </a:effectLst>
              </a:rPr>
              <a:t>osmolality </a:t>
            </a:r>
            <a:r>
              <a:rPr lang="en-US" altLang="x-none" dirty="0">
                <a:ln w="0"/>
                <a:solidFill>
                  <a:schemeClr val="bg2">
                    <a:lumMod val="50000"/>
                  </a:schemeClr>
                </a:solidFill>
                <a:effectLst>
                  <a:outerShdw blurRad="38100" dist="25400" dir="5400000" algn="ctr" rotWithShape="0">
                    <a:srgbClr val="6E747A">
                      <a:alpha val="43000"/>
                    </a:srgbClr>
                  </a:outerShdw>
                </a:effectLst>
              </a:rPr>
              <a:t>( shift in the set point ) </a:t>
            </a:r>
            <a:r>
              <a:rPr lang="en-US" altLang="x-none" dirty="0">
                <a:ln w="0"/>
                <a:solidFill>
                  <a:schemeClr val="bg2">
                    <a:lumMod val="50000"/>
                  </a:schemeClr>
                </a:solidFill>
                <a:effectLst>
                  <a:outerShdw blurRad="38100" dist="25400" dir="5400000" algn="ctr" rotWithShape="0">
                    <a:srgbClr val="6E747A">
                      <a:alpha val="43000"/>
                    </a:srgbClr>
                  </a:outerShdw>
                </a:effectLst>
                <a:sym typeface="Wingdings" charset="2"/>
              </a:rPr>
              <a:t> ADH release </a:t>
            </a:r>
          </a:p>
        </p:txBody>
      </p:sp>
    </p:spTree>
    <p:extLst>
      <p:ext uri="{BB962C8B-B14F-4D97-AF65-F5344CB8AC3E}">
        <p14:creationId xmlns:p14="http://schemas.microsoft.com/office/powerpoint/2010/main" val="39044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4"/>
          <p:cNvSpPr>
            <a:spLocks noGrp="1"/>
          </p:cNvSpPr>
          <p:nvPr>
            <p:ph type="sldNum" sz="quarter" idx="12"/>
          </p:nvPr>
        </p:nvSpPr>
        <p:spPr>
          <a:xfrm>
            <a:off x="333772" y="6309321"/>
            <a:ext cx="2133600" cy="365125"/>
          </a:xfrm>
        </p:spPr>
        <p:txBody>
          <a:bodyPr/>
          <a:lstStyle/>
          <a:p>
            <a:r>
              <a:rPr lang="en-US" dirty="0">
                <a:solidFill>
                  <a:prstClr val="black">
                    <a:tint val="75000"/>
                  </a:prstClr>
                </a:solidFill>
              </a:rPr>
              <a:t>      </a:t>
            </a:r>
            <a:fld id="{89DC308A-020A-4885-8825-D970AEE39821}" type="slidenum">
              <a:rPr lang="en-US" smtClean="0">
                <a:solidFill>
                  <a:prstClr val="black">
                    <a:tint val="75000"/>
                  </a:prstClr>
                </a:solidFill>
              </a:rPr>
              <a:pPr/>
              <a:t>17</a:t>
            </a:fld>
            <a:endParaRPr lang="en-US" dirty="0">
              <a:solidFill>
                <a:prstClr val="black">
                  <a:tint val="75000"/>
                </a:prstClr>
              </a:solidFill>
            </a:endParaRPr>
          </a:p>
        </p:txBody>
      </p:sp>
      <p:sp>
        <p:nvSpPr>
          <p:cNvPr id="5" name="مربع نص 4"/>
          <p:cNvSpPr txBox="1"/>
          <p:nvPr/>
        </p:nvSpPr>
        <p:spPr>
          <a:xfrm>
            <a:off x="-334887" y="362538"/>
            <a:ext cx="4824536" cy="584775"/>
          </a:xfrm>
          <a:prstGeom prst="rect">
            <a:avLst/>
          </a:prstGeom>
          <a:noFill/>
        </p:spPr>
        <p:txBody>
          <a:bodyPr wrap="square" rtlCol="0">
            <a:spAutoFit/>
          </a:bodyPr>
          <a:lstStyle/>
          <a:p>
            <a:pPr algn="ctr"/>
            <a:r>
              <a:rPr lang="en-US" sz="3200" dirty="0">
                <a:solidFill>
                  <a:schemeClr val="tx2"/>
                </a:solidFill>
                <a:latin typeface="+mj-lt"/>
                <a:ea typeface="+mj-ea"/>
                <a:cs typeface="+mj-cs"/>
              </a:rPr>
              <a:t>Blood</a:t>
            </a:r>
            <a:r>
              <a:rPr lang="en-US" sz="3200" b="1" dirty="0">
                <a:latin typeface="Gill Sans MT" pitchFamily="34" charset="0"/>
              </a:rPr>
              <a:t> </a:t>
            </a:r>
            <a:r>
              <a:rPr lang="en-US" sz="3200" dirty="0">
                <a:solidFill>
                  <a:schemeClr val="tx2"/>
                </a:solidFill>
                <a:latin typeface="+mj-lt"/>
                <a:ea typeface="+mj-ea"/>
                <a:cs typeface="+mj-cs"/>
              </a:rPr>
              <a:t>volume</a:t>
            </a:r>
          </a:p>
        </p:txBody>
      </p:sp>
      <p:sp>
        <p:nvSpPr>
          <p:cNvPr id="7" name="TextBox 6"/>
          <p:cNvSpPr txBox="1"/>
          <p:nvPr/>
        </p:nvSpPr>
        <p:spPr>
          <a:xfrm>
            <a:off x="2638029" y="1340768"/>
            <a:ext cx="184731" cy="400110"/>
          </a:xfrm>
          <a:prstGeom prst="rect">
            <a:avLst/>
          </a:prstGeom>
          <a:noFill/>
        </p:spPr>
        <p:txBody>
          <a:bodyPr wrap="none" rtlCol="0">
            <a:spAutoFit/>
          </a:bodyPr>
          <a:lstStyle/>
          <a:p>
            <a:endParaRPr lang="en-US" dirty="0"/>
          </a:p>
        </p:txBody>
      </p:sp>
      <p:sp>
        <p:nvSpPr>
          <p:cNvPr id="9" name="TextBox 8"/>
          <p:cNvSpPr txBox="1"/>
          <p:nvPr/>
        </p:nvSpPr>
        <p:spPr>
          <a:xfrm>
            <a:off x="555823" y="974032"/>
            <a:ext cx="5963370" cy="4616648"/>
          </a:xfrm>
          <a:prstGeom prst="rect">
            <a:avLst/>
          </a:prstGeom>
          <a:noFill/>
        </p:spPr>
        <p:txBody>
          <a:bodyPr wrap="square" rtlCol="0">
            <a:spAutoFit/>
          </a:bodyPr>
          <a:lstStyle/>
          <a:p>
            <a:pPr marL="342900" indent="-342900">
              <a:buFont typeface="Arial" charset="0"/>
              <a:buChar char="•"/>
            </a:pPr>
            <a:endParaRPr lang="en-US" altLang="en-US" sz="1800" dirty="0">
              <a:latin typeface="Gill Sans MT" charset="0"/>
              <a:ea typeface="Gill Sans MT" charset="0"/>
              <a:cs typeface="Gill Sans MT" charset="0"/>
            </a:endParaRPr>
          </a:p>
          <a:p>
            <a:pPr marL="285750" indent="-285750">
              <a:buFont typeface="Wingdings" panose="05000000000000000000" pitchFamily="2" charset="2"/>
              <a:buChar char="Ø"/>
            </a:pPr>
            <a:r>
              <a:rPr lang="en-US" altLang="en-US" sz="1800" b="1" dirty="0">
                <a:solidFill>
                  <a:srgbClr val="002060"/>
                </a:solidFill>
                <a:latin typeface="Gill Sans MT" charset="0"/>
                <a:ea typeface="Gill Sans MT" charset="0"/>
                <a:cs typeface="Gill Sans MT" charset="0"/>
              </a:rPr>
              <a:t>Decreased blood volume </a:t>
            </a:r>
          </a:p>
          <a:p>
            <a:r>
              <a:rPr lang="en-US" altLang="en-US" sz="1800" dirty="0">
                <a:latin typeface="Gill Sans MT" charset="0"/>
                <a:ea typeface="Gill Sans MT" charset="0"/>
                <a:cs typeface="Gill Sans MT" charset="0"/>
              </a:rPr>
              <a:t>will </a:t>
            </a:r>
            <a:r>
              <a:rPr lang="en-US" altLang="en-US" sz="1800" i="1" dirty="0">
                <a:solidFill>
                  <a:srgbClr val="FF0000"/>
                </a:solidFill>
                <a:latin typeface="Gill Sans MT" charset="0"/>
                <a:ea typeface="Gill Sans MT" charset="0"/>
                <a:cs typeface="Gill Sans MT" charset="0"/>
              </a:rPr>
              <a:t>stimulate ADH release</a:t>
            </a:r>
            <a:r>
              <a:rPr lang="en-US" altLang="en-US" sz="1800" i="1" dirty="0" smtClean="0">
                <a:solidFill>
                  <a:srgbClr val="FF0000"/>
                </a:solidFill>
                <a:latin typeface="Gill Sans MT" charset="0"/>
                <a:ea typeface="Gill Sans MT" charset="0"/>
                <a:cs typeface="Gill Sans MT" charset="0"/>
              </a:rPr>
              <a:t>.</a:t>
            </a:r>
            <a:endParaRPr lang="ar-SA" altLang="en-US" sz="1800" i="1" dirty="0" smtClean="0">
              <a:solidFill>
                <a:srgbClr val="FF0000"/>
              </a:solidFill>
              <a:latin typeface="Gill Sans MT" charset="0"/>
              <a:ea typeface="Gill Sans MT" charset="0"/>
              <a:cs typeface="Gill Sans MT" charset="0"/>
            </a:endParaRPr>
          </a:p>
          <a:p>
            <a:r>
              <a:rPr lang="ar-SA" altLang="en-US" sz="1800" dirty="0" err="1" smtClean="0">
                <a:solidFill>
                  <a:schemeClr val="tx1">
                    <a:lumMod val="65000"/>
                    <a:lumOff val="35000"/>
                  </a:schemeClr>
                </a:solidFill>
                <a:latin typeface="Gill Sans MT" charset="0"/>
                <a:ea typeface="Gill Sans MT" charset="0"/>
                <a:cs typeface="Gill Sans MT" charset="0"/>
              </a:rPr>
              <a:t>د.منى</a:t>
            </a:r>
            <a:r>
              <a:rPr lang="ar-SA" altLang="en-US" sz="1800" dirty="0" smtClean="0">
                <a:solidFill>
                  <a:schemeClr val="tx1">
                    <a:lumMod val="65000"/>
                    <a:lumOff val="35000"/>
                  </a:schemeClr>
                </a:solidFill>
                <a:latin typeface="Gill Sans MT" charset="0"/>
                <a:ea typeface="Gill Sans MT" charset="0"/>
                <a:cs typeface="Gill Sans MT" charset="0"/>
              </a:rPr>
              <a:t> قالت انه اول سطر بس المهم</a:t>
            </a:r>
            <a:r>
              <a:rPr lang="ar-SA" altLang="en-US" sz="1800" dirty="0" smtClean="0">
                <a:solidFill>
                  <a:srgbClr val="FF0000"/>
                </a:solidFill>
                <a:latin typeface="Gill Sans MT" charset="0"/>
                <a:ea typeface="Gill Sans MT" charset="0"/>
                <a:cs typeface="Gill Sans MT" charset="0"/>
              </a:rPr>
              <a:t> </a:t>
            </a:r>
            <a:endParaRPr lang="en-US" altLang="en-US" sz="1800" dirty="0">
              <a:latin typeface="Gill Sans MT" charset="0"/>
              <a:ea typeface="Gill Sans MT" charset="0"/>
              <a:cs typeface="Gill Sans MT" charset="0"/>
            </a:endParaRPr>
          </a:p>
          <a:p>
            <a:pPr marL="285750" indent="-285750">
              <a:buFont typeface="Arial" panose="020B0604020202020204" pitchFamily="34" charset="0"/>
              <a:buChar char="•"/>
            </a:pPr>
            <a:r>
              <a:rPr lang="en-US" altLang="en-US" sz="1800" dirty="0">
                <a:latin typeface="Gill Sans MT" charset="0"/>
                <a:ea typeface="Gill Sans MT" charset="0"/>
                <a:cs typeface="Gill Sans MT" charset="0"/>
              </a:rPr>
              <a:t>It’s </a:t>
            </a:r>
            <a:r>
              <a:rPr lang="en-US" altLang="en-US" sz="1800" b="1" dirty="0">
                <a:solidFill>
                  <a:srgbClr val="002060"/>
                </a:solidFill>
                <a:latin typeface="Gill Sans MT" charset="0"/>
                <a:ea typeface="Gill Sans MT" charset="0"/>
                <a:cs typeface="Gill Sans MT" charset="0"/>
              </a:rPr>
              <a:t>less sensitive </a:t>
            </a:r>
            <a:r>
              <a:rPr lang="en-US" altLang="en-US" sz="1800" dirty="0">
                <a:latin typeface="Gill Sans MT" charset="0"/>
                <a:ea typeface="Gill Sans MT" charset="0"/>
                <a:cs typeface="Gill Sans MT" charset="0"/>
              </a:rPr>
              <a:t>than osmolality.</a:t>
            </a:r>
          </a:p>
          <a:p>
            <a:pPr marL="285750" indent="-285750">
              <a:buFont typeface="Arial" panose="020B0604020202020204" pitchFamily="34" charset="0"/>
              <a:buChar char="•"/>
            </a:pPr>
            <a:r>
              <a:rPr lang="en-US" altLang="en-US" sz="1800" dirty="0" smtClean="0">
                <a:latin typeface="Gill Sans MT" charset="0"/>
                <a:ea typeface="Gill Sans MT" charset="0"/>
                <a:cs typeface="Gill Sans MT" charset="0"/>
              </a:rPr>
              <a:t>To </a:t>
            </a:r>
            <a:r>
              <a:rPr lang="en-US" altLang="en-US" sz="1800" dirty="0">
                <a:latin typeface="Gill Sans MT" charset="0"/>
                <a:ea typeface="Gill Sans MT" charset="0"/>
                <a:cs typeface="Gill Sans MT" charset="0"/>
              </a:rPr>
              <a:t>stimulate ADH secretion you’ll need</a:t>
            </a:r>
          </a:p>
          <a:p>
            <a:r>
              <a:rPr lang="en-US" altLang="en-US" sz="1800" dirty="0">
                <a:latin typeface="Gill Sans MT" charset="0"/>
                <a:ea typeface="Gill Sans MT" charset="0"/>
                <a:cs typeface="Gill Sans MT" charset="0"/>
              </a:rPr>
              <a:t> a significant amount of blood to be lost. </a:t>
            </a:r>
          </a:p>
          <a:p>
            <a:r>
              <a:rPr lang="en-US" altLang="en-US" sz="1800" i="1" dirty="0">
                <a:latin typeface="Gill Sans MT" charset="0"/>
                <a:ea typeface="Gill Sans MT" charset="0"/>
                <a:cs typeface="Gill Sans MT" charset="0"/>
              </a:rPr>
              <a:t>(5%-10% of the blood).</a:t>
            </a:r>
          </a:p>
          <a:p>
            <a:pPr marL="342900" indent="-342900">
              <a:buFont typeface="Arial" charset="0"/>
              <a:buChar char="•"/>
            </a:pPr>
            <a:endParaRPr lang="en-US" altLang="en-US" sz="1800" dirty="0">
              <a:latin typeface="Gill Sans MT" charset="0"/>
              <a:ea typeface="Gill Sans MT" charset="0"/>
              <a:cs typeface="Gill Sans MT" charset="0"/>
            </a:endParaRPr>
          </a:p>
          <a:p>
            <a:pPr marL="285750" indent="-285750">
              <a:buFont typeface="Wingdings" panose="05000000000000000000" pitchFamily="2" charset="2"/>
              <a:buChar char="Ø"/>
            </a:pPr>
            <a:r>
              <a:rPr lang="en-US" altLang="en-US" sz="1800" b="1" dirty="0">
                <a:solidFill>
                  <a:srgbClr val="002060"/>
                </a:solidFill>
                <a:latin typeface="Gill Sans MT" charset="0"/>
                <a:ea typeface="Gill Sans MT" charset="0"/>
                <a:cs typeface="Gill Sans MT" charset="0"/>
              </a:rPr>
              <a:t>Changes in blood volume/pressure </a:t>
            </a:r>
          </a:p>
          <a:p>
            <a:r>
              <a:rPr lang="en-US" altLang="en-US" sz="1800" dirty="0">
                <a:latin typeface="Gill Sans MT" charset="0"/>
                <a:ea typeface="Gill Sans MT" charset="0"/>
                <a:cs typeface="Gill Sans MT" charset="0"/>
              </a:rPr>
              <a:t>affect </a:t>
            </a:r>
            <a:r>
              <a:rPr lang="en-US" altLang="en-US" sz="1800" i="1" dirty="0">
                <a:solidFill>
                  <a:schemeClr val="accent1">
                    <a:lumMod val="50000"/>
                  </a:schemeClr>
                </a:solidFill>
                <a:latin typeface="Gill Sans MT" charset="0"/>
                <a:ea typeface="Gill Sans MT" charset="0"/>
                <a:cs typeface="Gill Sans MT" charset="0"/>
              </a:rPr>
              <a:t>osmolality</a:t>
            </a:r>
            <a:r>
              <a:rPr lang="en-US" altLang="en-US" sz="1800" dirty="0">
                <a:latin typeface="Gill Sans MT" charset="0"/>
                <a:ea typeface="Gill Sans MT" charset="0"/>
                <a:cs typeface="Gill Sans MT" charset="0"/>
              </a:rPr>
              <a:t> so any change in the osmolality </a:t>
            </a:r>
            <a:r>
              <a:rPr lang="en-US" altLang="en-US" sz="1800" i="1" dirty="0">
                <a:latin typeface="Gill Sans MT" charset="0"/>
                <a:ea typeface="Gill Sans MT" charset="0"/>
                <a:cs typeface="Gill Sans MT" charset="0"/>
              </a:rPr>
              <a:t>above</a:t>
            </a:r>
            <a:r>
              <a:rPr lang="en-US" altLang="en-US" sz="1800" dirty="0">
                <a:latin typeface="Gill Sans MT" charset="0"/>
                <a:ea typeface="Gill Sans MT" charset="0"/>
                <a:cs typeface="Gill Sans MT" charset="0"/>
              </a:rPr>
              <a:t> or </a:t>
            </a:r>
            <a:r>
              <a:rPr lang="en-US" altLang="en-US" sz="1800" i="1" dirty="0">
                <a:latin typeface="Gill Sans MT" charset="0"/>
                <a:ea typeface="Gill Sans MT" charset="0"/>
                <a:cs typeface="Gill Sans MT" charset="0"/>
              </a:rPr>
              <a:t>lower</a:t>
            </a:r>
            <a:r>
              <a:rPr lang="en-US" altLang="en-US" sz="1800" dirty="0">
                <a:latin typeface="Gill Sans MT" charset="0"/>
                <a:ea typeface="Gill Sans MT" charset="0"/>
                <a:cs typeface="Gill Sans MT" charset="0"/>
              </a:rPr>
              <a:t> than the </a:t>
            </a:r>
            <a:r>
              <a:rPr lang="en-US" altLang="en-US" sz="1800" i="1" dirty="0">
                <a:solidFill>
                  <a:srgbClr val="FF0000"/>
                </a:solidFill>
                <a:latin typeface="Gill Sans MT" charset="0"/>
                <a:ea typeface="Gill Sans MT" charset="0"/>
                <a:cs typeface="Gill Sans MT" charset="0"/>
              </a:rPr>
              <a:t>set point </a:t>
            </a:r>
            <a:r>
              <a:rPr lang="en-US" altLang="en-US" sz="1800" dirty="0">
                <a:latin typeface="Gill Sans MT" charset="0"/>
                <a:ea typeface="Gill Sans MT" charset="0"/>
                <a:cs typeface="Gill Sans MT" charset="0"/>
              </a:rPr>
              <a:t>would either stimulate or suppress the secretion of </a:t>
            </a:r>
            <a:r>
              <a:rPr lang="en-US" altLang="en-US" sz="1800" i="1" dirty="0">
                <a:solidFill>
                  <a:srgbClr val="FF0000"/>
                </a:solidFill>
                <a:latin typeface="Gill Sans MT" charset="0"/>
                <a:ea typeface="Gill Sans MT" charset="0"/>
                <a:cs typeface="Gill Sans MT" charset="0"/>
              </a:rPr>
              <a:t>ADH</a:t>
            </a:r>
            <a:r>
              <a:rPr lang="en-US" altLang="en-US" sz="1800" dirty="0">
                <a:latin typeface="Gill Sans MT" charset="0"/>
                <a:ea typeface="Gill Sans MT" charset="0"/>
                <a:cs typeface="Gill Sans MT" charset="0"/>
              </a:rPr>
              <a:t>.</a:t>
            </a:r>
          </a:p>
          <a:p>
            <a:endParaRPr lang="en-US" altLang="en-US" sz="1800" dirty="0">
              <a:latin typeface="Gill Sans MT" charset="0"/>
              <a:ea typeface="Gill Sans MT" charset="0"/>
              <a:cs typeface="Gill Sans MT" charset="0"/>
            </a:endParaRPr>
          </a:p>
          <a:p>
            <a:r>
              <a:rPr lang="en-IE" altLang="en-US" sz="1800" dirty="0">
                <a:sym typeface="Symbol" pitchFamily="18" charset="2"/>
              </a:rPr>
              <a:t></a:t>
            </a:r>
            <a:r>
              <a:rPr lang="en-IE" altLang="en-US" sz="1800" dirty="0"/>
              <a:t> volume/BP </a:t>
            </a:r>
            <a:r>
              <a:rPr lang="en-IE" altLang="en-US" sz="1800" dirty="0">
                <a:sym typeface="Symbol" pitchFamily="18" charset="2"/>
              </a:rPr>
              <a:t></a:t>
            </a:r>
            <a:r>
              <a:rPr lang="en-IE" altLang="en-US" sz="1800" dirty="0"/>
              <a:t> </a:t>
            </a:r>
            <a:r>
              <a:rPr lang="en-IE" altLang="en-US" sz="1800" dirty="0">
                <a:sym typeface="Symbol" pitchFamily="18" charset="2"/>
              </a:rPr>
              <a:t></a:t>
            </a:r>
            <a:r>
              <a:rPr lang="en-IE" altLang="en-US" sz="1800" dirty="0"/>
              <a:t> set point steeper </a:t>
            </a:r>
            <a:r>
              <a:rPr lang="en-IE" altLang="en-US" sz="1400" dirty="0">
                <a:solidFill>
                  <a:schemeClr val="bg1">
                    <a:lumMod val="50000"/>
                  </a:schemeClr>
                </a:solidFill>
              </a:rPr>
              <a:t>”sharp” </a:t>
            </a:r>
            <a:r>
              <a:rPr lang="en-IE" altLang="en-US" sz="1800" dirty="0"/>
              <a:t>curve</a:t>
            </a:r>
            <a:r>
              <a:rPr lang="en-US" altLang="en-US" sz="1400" dirty="0">
                <a:solidFill>
                  <a:schemeClr val="bg1">
                    <a:lumMod val="50000"/>
                  </a:schemeClr>
                </a:solidFill>
                <a:latin typeface="Gill Sans MT" charset="0"/>
                <a:ea typeface="Gill Sans MT" charset="0"/>
                <a:cs typeface="Gill Sans MT" charset="0"/>
              </a:rPr>
              <a:t>.</a:t>
            </a:r>
          </a:p>
          <a:p>
            <a:pPr marL="342900" indent="-342900">
              <a:buFont typeface="Arial" charset="0"/>
              <a:buChar char="•"/>
            </a:pPr>
            <a:endParaRPr lang="en-US" altLang="en-US" sz="2400" dirty="0">
              <a:latin typeface="Gill Sans MT" charset="0"/>
              <a:ea typeface="Gill Sans MT" charset="0"/>
              <a:cs typeface="Gill Sans MT" charset="0"/>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l="19008" t="31714" r="20944" b="4286"/>
          <a:stretch>
            <a:fillRect/>
          </a:stretch>
        </p:blipFill>
        <p:spPr bwMode="auto">
          <a:xfrm>
            <a:off x="6480644" y="1454597"/>
            <a:ext cx="5580000" cy="291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مستطيل 15"/>
          <p:cNvSpPr/>
          <p:nvPr/>
        </p:nvSpPr>
        <p:spPr>
          <a:xfrm>
            <a:off x="765820" y="5328410"/>
            <a:ext cx="9590384" cy="954107"/>
          </a:xfrm>
          <a:prstGeom prst="rect">
            <a:avLst/>
          </a:prstGeom>
          <a:ln>
            <a:solidFill>
              <a:schemeClr val="bg1">
                <a:lumMod val="50000"/>
              </a:schemeClr>
            </a:solidFill>
            <a:prstDash val="dash"/>
          </a:ln>
        </p:spPr>
        <p:txBody>
          <a:bodyPr wrap="square">
            <a:spAutoFit/>
          </a:bodyPr>
          <a:lstStyle/>
          <a:p>
            <a:pPr marL="171450" indent="-171450">
              <a:buFont typeface="Arial" pitchFamily="34" charset="0"/>
              <a:buChar char="•"/>
            </a:pPr>
            <a:r>
              <a:rPr lang="en-US" sz="1400" dirty="0">
                <a:solidFill>
                  <a:schemeClr val="bg1">
                    <a:lumMod val="50000"/>
                  </a:schemeClr>
                </a:solidFill>
              </a:rPr>
              <a:t>If the blood volume decreases (drop blood pressure) I need ADH to preserve the blood volume and correct the BP </a:t>
            </a:r>
          </a:p>
          <a:p>
            <a:pPr marL="171450" indent="-171450">
              <a:buFont typeface="Arial" pitchFamily="34" charset="0"/>
              <a:buChar char="•"/>
            </a:pPr>
            <a:r>
              <a:rPr lang="en-US" sz="1400" b="1" dirty="0">
                <a:solidFill>
                  <a:schemeClr val="bg1">
                    <a:lumMod val="50000"/>
                  </a:schemeClr>
                </a:solidFill>
              </a:rPr>
              <a:t>Osmolality is more potent stimulant of ADH than blood volume.</a:t>
            </a:r>
          </a:p>
          <a:p>
            <a:pPr marL="171450" indent="-171450">
              <a:buFont typeface="Arial" pitchFamily="34" charset="0"/>
              <a:buChar char="•"/>
            </a:pPr>
            <a:r>
              <a:rPr lang="en-IE" sz="1400" dirty="0">
                <a:solidFill>
                  <a:schemeClr val="bg1">
                    <a:lumMod val="50000"/>
                  </a:schemeClr>
                </a:solidFill>
              </a:rPr>
              <a:t>We need 5-10% drop in Blood volume  in order to start stimulating ADH.</a:t>
            </a:r>
          </a:p>
          <a:p>
            <a:pPr marL="171450" indent="-171450">
              <a:buFont typeface="Arial" pitchFamily="34" charset="0"/>
              <a:buChar char="•"/>
            </a:pPr>
            <a:r>
              <a:rPr lang="en-US" sz="1400" i="1" dirty="0">
                <a:solidFill>
                  <a:schemeClr val="bg1">
                    <a:lumMod val="50000"/>
                  </a:schemeClr>
                </a:solidFill>
              </a:rPr>
              <a:t>Decreased Blood volume = Increased osmolality.</a:t>
            </a:r>
          </a:p>
        </p:txBody>
      </p:sp>
      <p:sp>
        <p:nvSpPr>
          <p:cNvPr id="11" name="Rectangle 10"/>
          <p:cNvSpPr/>
          <p:nvPr/>
        </p:nvSpPr>
        <p:spPr>
          <a:xfrm>
            <a:off x="6519193" y="4298300"/>
            <a:ext cx="10140280" cy="892552"/>
          </a:xfrm>
          <a:prstGeom prst="rect">
            <a:avLst/>
          </a:prstGeom>
        </p:spPr>
        <p:txBody>
          <a:bodyPr wrap="square">
            <a:spAutoFit/>
          </a:bodyPr>
          <a:lstStyle/>
          <a:p>
            <a:endParaRPr lang="en-US" altLang="x-none" dirty="0">
              <a:sym typeface="Wingdings" charset="2"/>
            </a:endParaRPr>
          </a:p>
          <a:p>
            <a:r>
              <a:rPr lang="en-US" altLang="x-none" sz="1600" dirty="0">
                <a:solidFill>
                  <a:srgbClr val="DDE9EC">
                    <a:lumMod val="50000"/>
                  </a:srgbClr>
                </a:solidFill>
                <a:sym typeface="Wingdings" charset="2"/>
              </a:rPr>
              <a:t>1-2% increase in </a:t>
            </a:r>
            <a:r>
              <a:rPr lang="en-US" altLang="x-none" sz="1600" dirty="0" err="1">
                <a:solidFill>
                  <a:srgbClr val="DDE9EC">
                    <a:lumMod val="50000"/>
                  </a:srgbClr>
                </a:solidFill>
                <a:sym typeface="Wingdings" charset="2"/>
              </a:rPr>
              <a:t>osmolarity</a:t>
            </a:r>
            <a:r>
              <a:rPr lang="en-US" altLang="x-none" sz="1600" dirty="0">
                <a:solidFill>
                  <a:srgbClr val="DDE9EC">
                    <a:lumMod val="50000"/>
                  </a:srgbClr>
                </a:solidFill>
                <a:sym typeface="Wingdings" charset="2"/>
              </a:rPr>
              <a:t>  ADH</a:t>
            </a:r>
          </a:p>
          <a:p>
            <a:r>
              <a:rPr lang="en-US" altLang="x-none" sz="1600" dirty="0">
                <a:solidFill>
                  <a:srgbClr val="DDE9EC">
                    <a:lumMod val="50000"/>
                  </a:srgbClr>
                </a:solidFill>
                <a:sym typeface="Wingdings" charset="2"/>
              </a:rPr>
              <a:t>5-10% decrease in volume </a:t>
            </a:r>
            <a:r>
              <a:rPr lang="en-US" altLang="x-none" sz="1600" dirty="0">
                <a:solidFill>
                  <a:srgbClr val="DDE9EC">
                    <a:lumMod val="50000"/>
                  </a:srgbClr>
                </a:solidFill>
                <a:sym typeface="Wingdings"/>
              </a:rPr>
              <a:t></a:t>
            </a:r>
            <a:r>
              <a:rPr lang="en-US" altLang="x-none" sz="1600" dirty="0">
                <a:solidFill>
                  <a:srgbClr val="DDE9EC">
                    <a:lumMod val="50000"/>
                  </a:srgbClr>
                </a:solidFill>
                <a:sym typeface="Wingdings" charset="2"/>
              </a:rPr>
              <a:t> ADH</a:t>
            </a:r>
          </a:p>
        </p:txBody>
      </p:sp>
    </p:spTree>
    <p:extLst>
      <p:ext uri="{BB962C8B-B14F-4D97-AF65-F5344CB8AC3E}">
        <p14:creationId xmlns:p14="http://schemas.microsoft.com/office/powerpoint/2010/main" val="193344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11" y="476672"/>
            <a:ext cx="10969943" cy="990600"/>
          </a:xfrm>
        </p:spPr>
        <p:txBody>
          <a:bodyPr>
            <a:noAutofit/>
          </a:bodyPr>
          <a:lstStyle/>
          <a:p>
            <a:pPr defTabSz="1015898"/>
            <a:r>
              <a:rPr lang="en-IE" altLang="x-none" sz="3200" dirty="0"/>
              <a:t>Control of ADH secretion</a:t>
            </a:r>
            <a:r>
              <a:rPr lang="en-US" altLang="x-none" sz="3200" dirty="0"/>
              <a:t/>
            </a:r>
            <a:br>
              <a:rPr lang="en-US" altLang="x-none" sz="3200" dirty="0"/>
            </a:b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83753" y="2016770"/>
            <a:ext cx="4828772" cy="36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444" y="2016770"/>
            <a:ext cx="5256584" cy="36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flipH="1">
            <a:off x="7017371" y="540534"/>
            <a:ext cx="3986729" cy="400110"/>
          </a:xfrm>
          <a:prstGeom prst="rect">
            <a:avLst/>
          </a:prstGeom>
          <a:noFill/>
        </p:spPr>
        <p:txBody>
          <a:bodyPr wrap="square" rtlCol="0">
            <a:spAutoFit/>
          </a:bodyPr>
          <a:lstStyle/>
          <a:p>
            <a:r>
              <a:rPr lang="en-US" b="1" u="sng" dirty="0" smtClean="0">
                <a:solidFill>
                  <a:srgbClr val="FF0000"/>
                </a:solidFill>
              </a:rPr>
              <a:t>NOT</a:t>
            </a:r>
            <a:r>
              <a:rPr lang="en-US" dirty="0" smtClean="0"/>
              <a:t> IMPORTANT </a:t>
            </a:r>
            <a:endParaRPr lang="en-US" dirty="0"/>
          </a:p>
        </p:txBody>
      </p:sp>
      <p:sp>
        <p:nvSpPr>
          <p:cNvPr id="9" name="TextBox 8"/>
          <p:cNvSpPr txBox="1"/>
          <p:nvPr/>
        </p:nvSpPr>
        <p:spPr>
          <a:xfrm>
            <a:off x="9740553" y="-16836"/>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926915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4"/>
          <p:cNvSpPr>
            <a:spLocks noGrp="1"/>
          </p:cNvSpPr>
          <p:nvPr>
            <p:ph type="sldNum" sz="quarter" idx="12"/>
          </p:nvPr>
        </p:nvSpPr>
        <p:spPr>
          <a:xfrm>
            <a:off x="714436" y="6381328"/>
            <a:ext cx="2133600" cy="365125"/>
          </a:xfrm>
        </p:spPr>
        <p:txBody>
          <a:bodyPr/>
          <a:lstStyle/>
          <a:p>
            <a:fld id="{89DC308A-020A-4885-8825-D970AEE39821}" type="slidenum">
              <a:rPr lang="en-US" smtClean="0">
                <a:solidFill>
                  <a:prstClr val="black">
                    <a:tint val="75000"/>
                  </a:prstClr>
                </a:solidFill>
              </a:rPr>
              <a:pPr/>
              <a:t>19</a:t>
            </a:fld>
            <a:endParaRPr lang="en-US" dirty="0">
              <a:solidFill>
                <a:prstClr val="black">
                  <a:tint val="75000"/>
                </a:prstClr>
              </a:solidFill>
            </a:endParaRPr>
          </a:p>
        </p:txBody>
      </p:sp>
      <p:sp>
        <p:nvSpPr>
          <p:cNvPr id="5" name="مربع نص 4"/>
          <p:cNvSpPr txBox="1"/>
          <p:nvPr/>
        </p:nvSpPr>
        <p:spPr>
          <a:xfrm>
            <a:off x="225761" y="349206"/>
            <a:ext cx="4824536" cy="646331"/>
          </a:xfrm>
          <a:prstGeom prst="rect">
            <a:avLst/>
          </a:prstGeom>
          <a:noFill/>
        </p:spPr>
        <p:txBody>
          <a:bodyPr wrap="square" rtlCol="0">
            <a:spAutoFit/>
          </a:bodyPr>
          <a:lstStyle/>
          <a:p>
            <a:pPr algn="ctr"/>
            <a:r>
              <a:rPr lang="en-US" sz="3600" dirty="0">
                <a:solidFill>
                  <a:schemeClr val="tx2"/>
                </a:solidFill>
                <a:latin typeface="+mj-lt"/>
                <a:ea typeface="+mj-ea"/>
                <a:cs typeface="+mj-cs"/>
              </a:rPr>
              <a:t>ADH</a:t>
            </a:r>
            <a:r>
              <a:rPr lang="en-US" sz="2800" b="1" dirty="0">
                <a:solidFill>
                  <a:prstClr val="black"/>
                </a:solidFill>
                <a:latin typeface="Gill Sans MT" pitchFamily="34" charset="0"/>
              </a:rPr>
              <a:t> </a:t>
            </a:r>
            <a:r>
              <a:rPr lang="en-US" sz="3600" dirty="0">
                <a:solidFill>
                  <a:schemeClr val="tx2"/>
                </a:solidFill>
                <a:latin typeface="+mj-lt"/>
                <a:ea typeface="+mj-ea"/>
                <a:cs typeface="+mj-cs"/>
              </a:rPr>
              <a:t>renal</a:t>
            </a:r>
            <a:r>
              <a:rPr lang="en-US" sz="2800" b="1" dirty="0">
                <a:solidFill>
                  <a:prstClr val="black"/>
                </a:solidFill>
                <a:latin typeface="Gill Sans MT" pitchFamily="34" charset="0"/>
              </a:rPr>
              <a:t> </a:t>
            </a:r>
            <a:r>
              <a:rPr lang="en-US" sz="3600" dirty="0">
                <a:solidFill>
                  <a:schemeClr val="tx2"/>
                </a:solidFill>
                <a:latin typeface="+mj-lt"/>
                <a:ea typeface="+mj-ea"/>
                <a:cs typeface="+mj-cs"/>
              </a:rPr>
              <a:t>target</a:t>
            </a:r>
          </a:p>
        </p:txBody>
      </p:sp>
      <p:sp>
        <p:nvSpPr>
          <p:cNvPr id="7" name="TextBox 6"/>
          <p:cNvSpPr txBox="1"/>
          <p:nvPr/>
        </p:nvSpPr>
        <p:spPr>
          <a:xfrm>
            <a:off x="2638029" y="1340768"/>
            <a:ext cx="184731" cy="400110"/>
          </a:xfrm>
          <a:prstGeom prst="rect">
            <a:avLst/>
          </a:prstGeom>
          <a:noFill/>
        </p:spPr>
        <p:txBody>
          <a:bodyPr wrap="none" rtlCol="0">
            <a:spAutoFit/>
          </a:bodyPr>
          <a:lstStyle/>
          <a:p>
            <a:endParaRPr lang="en-US" dirty="0">
              <a:solidFill>
                <a:prstClr val="black"/>
              </a:solidFill>
            </a:endParaRPr>
          </a:p>
        </p:txBody>
      </p:sp>
      <p:sp>
        <p:nvSpPr>
          <p:cNvPr id="9" name="TextBox 8"/>
          <p:cNvSpPr txBox="1"/>
          <p:nvPr/>
        </p:nvSpPr>
        <p:spPr>
          <a:xfrm>
            <a:off x="477788" y="1635327"/>
            <a:ext cx="11089232" cy="4093428"/>
          </a:xfrm>
          <a:prstGeom prst="rect">
            <a:avLst/>
          </a:prstGeom>
          <a:noFill/>
        </p:spPr>
        <p:txBody>
          <a:bodyPr wrap="square" rtlCol="0">
            <a:spAutoFit/>
          </a:bodyPr>
          <a:lstStyle/>
          <a:p>
            <a:pPr marL="342900" indent="-342900">
              <a:buFont typeface="Wingdings" panose="05000000000000000000" pitchFamily="2" charset="2"/>
              <a:buChar char="Ø"/>
            </a:pPr>
            <a:r>
              <a:rPr lang="en-IE" altLang="en-US" b="1" dirty="0">
                <a:solidFill>
                  <a:srgbClr val="002060"/>
                </a:solidFill>
                <a:latin typeface="Gill Sans MT" charset="0"/>
                <a:ea typeface="Gill Sans MT" charset="0"/>
                <a:cs typeface="Gill Sans MT" charset="0"/>
              </a:rPr>
              <a:t>ADH doesn’t effect all </a:t>
            </a:r>
            <a:r>
              <a:rPr lang="en-US" altLang="en-US" b="1" dirty="0">
                <a:solidFill>
                  <a:srgbClr val="002060"/>
                </a:solidFill>
                <a:latin typeface="Gill Sans MT" charset="0"/>
                <a:ea typeface="Gill Sans MT" charset="0"/>
                <a:cs typeface="Gill Sans MT" charset="0"/>
              </a:rPr>
              <a:t>parts of the nephron, it effects: </a:t>
            </a:r>
            <a:endParaRPr lang="en-IE" altLang="en-US" b="1" dirty="0">
              <a:solidFill>
                <a:srgbClr val="002060"/>
              </a:solidFill>
              <a:latin typeface="Gill Sans MT" charset="0"/>
              <a:ea typeface="Gill Sans MT" charset="0"/>
              <a:cs typeface="Gill Sans MT" charset="0"/>
            </a:endParaRPr>
          </a:p>
          <a:p>
            <a:endParaRPr lang="en-IE" altLang="en-US" dirty="0">
              <a:solidFill>
                <a:prstClr val="black"/>
              </a:solidFill>
              <a:latin typeface="Gill Sans MT" charset="0"/>
              <a:ea typeface="Gill Sans MT" charset="0"/>
              <a:cs typeface="Gill Sans MT" charset="0"/>
            </a:endParaRPr>
          </a:p>
          <a:p>
            <a:pPr marL="342900" indent="-342900">
              <a:buFontTx/>
              <a:buChar char="-"/>
            </a:pPr>
            <a:r>
              <a:rPr lang="en-IE" altLang="en-US" i="1" dirty="0" smtClean="0">
                <a:solidFill>
                  <a:srgbClr val="FF0000"/>
                </a:solidFill>
                <a:latin typeface="Gill Sans MT" charset="0"/>
                <a:ea typeface="Gill Sans MT" charset="0"/>
                <a:cs typeface="Gill Sans MT" charset="0"/>
              </a:rPr>
              <a:t>Collecting </a:t>
            </a:r>
            <a:r>
              <a:rPr lang="en-IE" altLang="en-US" i="1" dirty="0">
                <a:solidFill>
                  <a:srgbClr val="FF0000"/>
                </a:solidFill>
                <a:latin typeface="Gill Sans MT" charset="0"/>
                <a:ea typeface="Gill Sans MT" charset="0"/>
                <a:cs typeface="Gill Sans MT" charset="0"/>
              </a:rPr>
              <a:t>duct cells only permeable to water in presence of ADH</a:t>
            </a:r>
            <a:r>
              <a:rPr lang="en-IE" altLang="en-US" i="1" dirty="0" smtClean="0">
                <a:solidFill>
                  <a:srgbClr val="FF0000"/>
                </a:solidFill>
                <a:latin typeface="Gill Sans MT" charset="0"/>
                <a:ea typeface="Gill Sans MT" charset="0"/>
                <a:cs typeface="Gill Sans MT" charset="0"/>
              </a:rPr>
              <a:t>.</a:t>
            </a:r>
            <a:r>
              <a:rPr lang="ar-SA" altLang="en-US" dirty="0" smtClean="0">
                <a:solidFill>
                  <a:srgbClr val="FF0000"/>
                </a:solidFill>
                <a:latin typeface="Gill Sans MT" charset="0"/>
                <a:ea typeface="Gill Sans MT" charset="0"/>
                <a:cs typeface="Gill Sans MT" charset="0"/>
              </a:rPr>
              <a:t>(مهم جدًا ) </a:t>
            </a:r>
          </a:p>
          <a:p>
            <a:r>
              <a:rPr lang="ar-SA" altLang="en-US" sz="1800" dirty="0" err="1" smtClean="0">
                <a:solidFill>
                  <a:schemeClr val="tx1">
                    <a:lumMod val="65000"/>
                    <a:lumOff val="35000"/>
                  </a:schemeClr>
                </a:solidFill>
                <a:latin typeface="Gill Sans MT" charset="0"/>
                <a:ea typeface="Gill Sans MT" charset="0"/>
                <a:cs typeface="Gill Sans MT" charset="0"/>
              </a:rPr>
              <a:t>مايشتغل</a:t>
            </a:r>
            <a:r>
              <a:rPr lang="ar-SA" altLang="en-US" sz="1800" dirty="0" smtClean="0">
                <a:solidFill>
                  <a:schemeClr val="tx1">
                    <a:lumMod val="65000"/>
                    <a:lumOff val="35000"/>
                  </a:schemeClr>
                </a:solidFill>
                <a:latin typeface="Gill Sans MT" charset="0"/>
                <a:ea typeface="Gill Sans MT" charset="0"/>
                <a:cs typeface="Gill Sans MT" charset="0"/>
              </a:rPr>
              <a:t> الا بجهاز الي اهو</a:t>
            </a:r>
            <a:r>
              <a:rPr lang="en-US" altLang="en-US" sz="1800" dirty="0" smtClean="0">
                <a:solidFill>
                  <a:schemeClr val="tx1">
                    <a:lumMod val="65000"/>
                    <a:lumOff val="35000"/>
                  </a:schemeClr>
                </a:solidFill>
                <a:latin typeface="Gill Sans MT" charset="0"/>
                <a:ea typeface="Gill Sans MT" charset="0"/>
                <a:cs typeface="Gill Sans MT" charset="0"/>
              </a:rPr>
              <a:t> CD</a:t>
            </a:r>
            <a:r>
              <a:rPr lang="ar-SA" altLang="en-US" sz="1800" dirty="0" smtClean="0">
                <a:solidFill>
                  <a:schemeClr val="tx1">
                    <a:lumMod val="65000"/>
                    <a:lumOff val="35000"/>
                  </a:schemeClr>
                </a:solidFill>
                <a:latin typeface="Gill Sans MT" charset="0"/>
                <a:ea typeface="Gill Sans MT" charset="0"/>
                <a:cs typeface="Gill Sans MT" charset="0"/>
              </a:rPr>
              <a:t> </a:t>
            </a:r>
          </a:p>
          <a:p>
            <a:r>
              <a:rPr lang="en-US" altLang="en-US" sz="1800" dirty="0" smtClean="0">
                <a:solidFill>
                  <a:schemeClr val="tx1">
                    <a:lumMod val="65000"/>
                    <a:lumOff val="35000"/>
                  </a:schemeClr>
                </a:solidFill>
                <a:latin typeface="Gill Sans MT" charset="0"/>
                <a:ea typeface="Gill Sans MT" charset="0"/>
                <a:cs typeface="Gill Sans MT" charset="0"/>
              </a:rPr>
              <a:t>ADH</a:t>
            </a:r>
            <a:endParaRPr lang="en-IE" altLang="en-US" sz="1800" dirty="0">
              <a:solidFill>
                <a:schemeClr val="tx1">
                  <a:lumMod val="65000"/>
                  <a:lumOff val="35000"/>
                </a:schemeClr>
              </a:solidFill>
              <a:latin typeface="Gill Sans MT" charset="0"/>
              <a:ea typeface="Gill Sans MT" charset="0"/>
              <a:cs typeface="Gill Sans MT" charset="0"/>
            </a:endParaRPr>
          </a:p>
          <a:p>
            <a:pPr marL="285750" indent="-285750">
              <a:buFont typeface="Arial" pitchFamily="34" charset="0"/>
              <a:buChar char="•"/>
            </a:pPr>
            <a:endParaRPr lang="en-IE" altLang="en-US" dirty="0">
              <a:solidFill>
                <a:prstClr val="black"/>
              </a:solidFill>
              <a:latin typeface="Gill Sans MT" charset="0"/>
              <a:ea typeface="Gill Sans MT" charset="0"/>
              <a:cs typeface="Gill Sans MT" charset="0"/>
            </a:endParaRPr>
          </a:p>
          <a:p>
            <a:pPr marL="285750" indent="-285750">
              <a:buFontTx/>
              <a:buChar char="-"/>
            </a:pPr>
            <a:r>
              <a:rPr lang="en-IE" altLang="en-US" dirty="0">
                <a:solidFill>
                  <a:prstClr val="black"/>
                </a:solidFill>
                <a:latin typeface="Gill Sans MT" charset="0"/>
                <a:ea typeface="Gill Sans MT" charset="0"/>
                <a:cs typeface="Gill Sans MT" charset="0"/>
              </a:rPr>
              <a:t>ADH causes in increased </a:t>
            </a:r>
            <a:r>
              <a:rPr lang="en-IE" altLang="en-US" b="1" dirty="0">
                <a:solidFill>
                  <a:prstClr val="black"/>
                </a:solidFill>
                <a:latin typeface="Gill Sans MT" charset="0"/>
                <a:ea typeface="Gill Sans MT" charset="0"/>
                <a:cs typeface="Gill Sans MT" charset="0"/>
              </a:rPr>
              <a:t>urea</a:t>
            </a:r>
            <a:r>
              <a:rPr lang="en-IE" altLang="en-US" dirty="0">
                <a:solidFill>
                  <a:prstClr val="black"/>
                </a:solidFill>
                <a:latin typeface="Gill Sans MT" charset="0"/>
                <a:ea typeface="Gill Sans MT" charset="0"/>
                <a:cs typeface="Gill Sans MT" charset="0"/>
              </a:rPr>
              <a:t> permeability </a:t>
            </a:r>
          </a:p>
          <a:p>
            <a:r>
              <a:rPr lang="en-IE" altLang="en-US" i="1" dirty="0">
                <a:solidFill>
                  <a:srgbClr val="FF0000"/>
                </a:solidFill>
                <a:latin typeface="Gill Sans MT" charset="0"/>
                <a:ea typeface="Gill Sans MT" charset="0"/>
                <a:cs typeface="Gill Sans MT" charset="0"/>
              </a:rPr>
              <a:t>    in inner medullary collecting ducts.</a:t>
            </a:r>
          </a:p>
          <a:p>
            <a:pPr marL="285750" indent="-285750">
              <a:buFont typeface="Arial" pitchFamily="34" charset="0"/>
              <a:buChar char="•"/>
            </a:pPr>
            <a:endParaRPr lang="en-IE" altLang="en-US" dirty="0">
              <a:solidFill>
                <a:prstClr val="black"/>
              </a:solidFill>
              <a:latin typeface="Gill Sans MT" charset="0"/>
              <a:ea typeface="Gill Sans MT" charset="0"/>
              <a:cs typeface="Gill Sans MT" charset="0"/>
            </a:endParaRPr>
          </a:p>
          <a:p>
            <a:pPr marL="285750" indent="-285750">
              <a:buFontTx/>
              <a:buChar char="-"/>
            </a:pPr>
            <a:r>
              <a:rPr lang="en-IE" altLang="en-US" dirty="0">
                <a:solidFill>
                  <a:prstClr val="black"/>
                </a:solidFill>
                <a:latin typeface="Gill Sans MT" charset="0"/>
                <a:ea typeface="Gill Sans MT" charset="0"/>
                <a:cs typeface="Gill Sans MT" charset="0"/>
              </a:rPr>
              <a:t>ADH stimulates reabsorption of </a:t>
            </a:r>
            <a:r>
              <a:rPr lang="en-IE" altLang="en-US" dirty="0" err="1">
                <a:solidFill>
                  <a:prstClr val="black"/>
                </a:solidFill>
                <a:latin typeface="Gill Sans MT" charset="0"/>
                <a:ea typeface="Gill Sans MT" charset="0"/>
                <a:cs typeface="Gill Sans MT" charset="0"/>
              </a:rPr>
              <a:t>NaCl</a:t>
            </a:r>
            <a:r>
              <a:rPr lang="en-IE" altLang="en-US" dirty="0">
                <a:solidFill>
                  <a:prstClr val="black"/>
                </a:solidFill>
                <a:latin typeface="Gill Sans MT" charset="0"/>
                <a:ea typeface="Gill Sans MT" charset="0"/>
                <a:cs typeface="Gill Sans MT" charset="0"/>
              </a:rPr>
              <a:t> by the </a:t>
            </a:r>
            <a:r>
              <a:rPr lang="en-IE" altLang="en-US" i="1" dirty="0">
                <a:solidFill>
                  <a:srgbClr val="FF0000"/>
                </a:solidFill>
                <a:latin typeface="Gill Sans MT" charset="0"/>
                <a:ea typeface="Gill Sans MT" charset="0"/>
                <a:cs typeface="Gill Sans MT" charset="0"/>
              </a:rPr>
              <a:t>thick ascending limb </a:t>
            </a:r>
            <a:r>
              <a:rPr lang="en-IE" altLang="en-US" dirty="0">
                <a:solidFill>
                  <a:prstClr val="black"/>
                </a:solidFill>
                <a:latin typeface="Gill Sans MT" charset="0"/>
                <a:ea typeface="Gill Sans MT" charset="0"/>
                <a:cs typeface="Gill Sans MT" charset="0"/>
              </a:rPr>
              <a:t>of Henle’s loop and by the </a:t>
            </a:r>
            <a:r>
              <a:rPr lang="en-IE" altLang="en-US" i="1" dirty="0">
                <a:solidFill>
                  <a:srgbClr val="FF0000"/>
                </a:solidFill>
                <a:latin typeface="Gill Sans MT" charset="0"/>
                <a:ea typeface="Gill Sans MT" charset="0"/>
                <a:cs typeface="Gill Sans MT" charset="0"/>
              </a:rPr>
              <a:t>distal convoluted tubules </a:t>
            </a:r>
            <a:r>
              <a:rPr lang="en-IE" altLang="en-US" dirty="0">
                <a:solidFill>
                  <a:prstClr val="black"/>
                </a:solidFill>
                <a:latin typeface="Gill Sans MT" charset="0"/>
                <a:ea typeface="Gill Sans MT" charset="0"/>
                <a:cs typeface="Gill Sans MT" charset="0"/>
              </a:rPr>
              <a:t>and cortical segment</a:t>
            </a:r>
          </a:p>
          <a:p>
            <a:r>
              <a:rPr lang="en-IE" altLang="en-US" dirty="0">
                <a:solidFill>
                  <a:prstClr val="black"/>
                </a:solidFill>
                <a:latin typeface="Gill Sans MT" charset="0"/>
                <a:ea typeface="Gill Sans MT" charset="0"/>
                <a:cs typeface="Gill Sans MT" charset="0"/>
              </a:rPr>
              <a:t>    of collecting ducts</a:t>
            </a:r>
            <a:r>
              <a:rPr lang="en-IE" altLang="en-US" dirty="0" smtClean="0">
                <a:solidFill>
                  <a:schemeClr val="tx1">
                    <a:lumMod val="65000"/>
                    <a:lumOff val="35000"/>
                  </a:schemeClr>
                </a:solidFill>
                <a:latin typeface="Gill Sans MT" charset="0"/>
                <a:ea typeface="Gill Sans MT" charset="0"/>
                <a:cs typeface="Gill Sans MT" charset="0"/>
              </a:rPr>
              <a:t>.</a:t>
            </a:r>
            <a:r>
              <a:rPr lang="ar-SA" altLang="en-US" dirty="0" smtClean="0">
                <a:solidFill>
                  <a:schemeClr val="tx1">
                    <a:lumMod val="65000"/>
                    <a:lumOff val="35000"/>
                  </a:schemeClr>
                </a:solidFill>
                <a:latin typeface="Gill Sans MT" charset="0"/>
                <a:ea typeface="Gill Sans MT" charset="0"/>
                <a:cs typeface="Gill Sans MT" charset="0"/>
              </a:rPr>
              <a:t>  </a:t>
            </a:r>
            <a:r>
              <a:rPr lang="ar-SA" altLang="en-US" sz="1600" dirty="0" smtClean="0">
                <a:solidFill>
                  <a:schemeClr val="tx1">
                    <a:lumMod val="65000"/>
                    <a:lumOff val="35000"/>
                  </a:schemeClr>
                </a:solidFill>
                <a:latin typeface="Gill Sans MT" charset="0"/>
                <a:ea typeface="Gill Sans MT" charset="0"/>
                <a:cs typeface="Gill Sans MT" charset="0"/>
              </a:rPr>
              <a:t>(هذي </a:t>
            </a:r>
            <a:r>
              <a:rPr lang="ar-SA" altLang="en-US" sz="1600" dirty="0" err="1" smtClean="0">
                <a:solidFill>
                  <a:schemeClr val="tx1">
                    <a:lumMod val="65000"/>
                    <a:lumOff val="35000"/>
                  </a:schemeClr>
                </a:solidFill>
                <a:latin typeface="Gill Sans MT" charset="0"/>
                <a:ea typeface="Gill Sans MT" charset="0"/>
                <a:cs typeface="Gill Sans MT" charset="0"/>
              </a:rPr>
              <a:t>الجمله</a:t>
            </a:r>
            <a:r>
              <a:rPr lang="ar-SA" altLang="en-US" sz="1600" dirty="0" smtClean="0">
                <a:solidFill>
                  <a:schemeClr val="tx1">
                    <a:lumMod val="65000"/>
                    <a:lumOff val="35000"/>
                  </a:schemeClr>
                </a:solidFill>
                <a:latin typeface="Gill Sans MT" charset="0"/>
                <a:ea typeface="Gill Sans MT" charset="0"/>
                <a:cs typeface="Gill Sans MT" charset="0"/>
              </a:rPr>
              <a:t>  د. منى حذفتها عشان </a:t>
            </a:r>
            <a:r>
              <a:rPr lang="ar-SA" altLang="en-US" sz="1600" dirty="0" err="1" smtClean="0">
                <a:solidFill>
                  <a:schemeClr val="tx1">
                    <a:lumMod val="65000"/>
                    <a:lumOff val="35000"/>
                  </a:schemeClr>
                </a:solidFill>
                <a:latin typeface="Gill Sans MT" charset="0"/>
                <a:ea typeface="Gill Sans MT" charset="0"/>
                <a:cs typeface="Gill Sans MT" charset="0"/>
              </a:rPr>
              <a:t>مانتلخبط</a:t>
            </a:r>
            <a:r>
              <a:rPr lang="ar-SA" altLang="en-US" sz="1600" dirty="0" smtClean="0">
                <a:solidFill>
                  <a:schemeClr val="tx1">
                    <a:lumMod val="65000"/>
                    <a:lumOff val="35000"/>
                  </a:schemeClr>
                </a:solidFill>
                <a:latin typeface="Gill Sans MT" charset="0"/>
                <a:ea typeface="Gill Sans MT" charset="0"/>
                <a:cs typeface="Gill Sans MT" charset="0"/>
              </a:rPr>
              <a:t>  ) </a:t>
            </a:r>
            <a:endParaRPr lang="en-US" altLang="en-US" sz="1600" dirty="0">
              <a:solidFill>
                <a:schemeClr val="tx1">
                  <a:lumMod val="65000"/>
                  <a:lumOff val="35000"/>
                </a:schemeClr>
              </a:solidFill>
              <a:latin typeface="Gill Sans MT" charset="0"/>
              <a:ea typeface="Gill Sans MT" charset="0"/>
              <a:cs typeface="Gill Sans MT" charset="0"/>
            </a:endParaRPr>
          </a:p>
          <a:p>
            <a:endParaRPr lang="en-US" dirty="0">
              <a:solidFill>
                <a:prstClr val="black"/>
              </a:solidFill>
            </a:endParaRPr>
          </a:p>
        </p:txBody>
      </p:sp>
      <p:sp>
        <p:nvSpPr>
          <p:cNvPr id="11" name="مستطيل 10"/>
          <p:cNvSpPr/>
          <p:nvPr/>
        </p:nvSpPr>
        <p:spPr>
          <a:xfrm>
            <a:off x="1788528" y="5444864"/>
            <a:ext cx="6849856" cy="461665"/>
          </a:xfrm>
          <a:prstGeom prst="rect">
            <a:avLst/>
          </a:prstGeom>
          <a:ln>
            <a:solidFill>
              <a:schemeClr val="bg1">
                <a:lumMod val="50000"/>
              </a:schemeClr>
            </a:solidFill>
            <a:prstDash val="dash"/>
          </a:ln>
        </p:spPr>
        <p:txBody>
          <a:bodyPr wrap="square">
            <a:spAutoFit/>
          </a:bodyPr>
          <a:lstStyle/>
          <a:p>
            <a:pPr marL="171450" indent="-171450">
              <a:buFont typeface="Arial" pitchFamily="34" charset="0"/>
              <a:buChar char="•"/>
            </a:pPr>
            <a:r>
              <a:rPr lang="en-US" sz="1200" dirty="0">
                <a:solidFill>
                  <a:prstClr val="white">
                    <a:lumMod val="50000"/>
                  </a:prstClr>
                </a:solidFill>
              </a:rPr>
              <a:t>In the previous lecture we said that the collecting duct &amp; DCT are permeable to water only in the presence of ADH which mean that they are hormone-dependent.</a:t>
            </a:r>
          </a:p>
        </p:txBody>
      </p:sp>
    </p:spTree>
    <p:extLst>
      <p:ext uri="{BB962C8B-B14F-4D97-AF65-F5344CB8AC3E}">
        <p14:creationId xmlns:p14="http://schemas.microsoft.com/office/powerpoint/2010/main" val="2322545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Objectives</a:t>
            </a:r>
          </a:p>
        </p:txBody>
      </p:sp>
      <p:sp>
        <p:nvSpPr>
          <p:cNvPr id="3" name="Content Placeholder 2"/>
          <p:cNvSpPr>
            <a:spLocks noGrp="1"/>
          </p:cNvSpPr>
          <p:nvPr>
            <p:ph sz="quarter" idx="1"/>
          </p:nvPr>
        </p:nvSpPr>
        <p:spPr>
          <a:xfrm>
            <a:off x="609461" y="1219200"/>
            <a:ext cx="9949448" cy="4937760"/>
          </a:xfrm>
        </p:spPr>
        <p:txBody>
          <a:bodyPr>
            <a:noAutofit/>
          </a:bodyPr>
          <a:lstStyle/>
          <a:p>
            <a:pPr>
              <a:buFont typeface="Courier New" panose="02070309020205020404" pitchFamily="49" charset="0"/>
              <a:buChar char="o"/>
            </a:pPr>
            <a:endParaRPr lang="en-US" sz="2400" dirty="0"/>
          </a:p>
          <a:p>
            <a:pPr>
              <a:defRPr/>
            </a:pPr>
            <a:r>
              <a:rPr lang="en-US" altLang="en-US" sz="2400" dirty="0"/>
              <a:t>Identify and describe the role of the Sensors and Effectors in the renal regulation of body fluid volume &amp; osmolality </a:t>
            </a:r>
            <a:endParaRPr lang="en-GB" altLang="en-US" sz="2400" dirty="0"/>
          </a:p>
          <a:p>
            <a:pPr>
              <a:defRPr/>
            </a:pPr>
            <a:endParaRPr lang="en-US" altLang="en-US" sz="2400" dirty="0" smtClean="0"/>
          </a:p>
          <a:p>
            <a:pPr>
              <a:defRPr/>
            </a:pPr>
            <a:r>
              <a:rPr lang="en-US" altLang="en-US" sz="2400" dirty="0" smtClean="0"/>
              <a:t>Describe </a:t>
            </a:r>
            <a:r>
              <a:rPr lang="en-US" altLang="en-US" sz="2400" dirty="0"/>
              <a:t>the role of the kidney in regulation of body fluid volume &amp; osmolality </a:t>
            </a:r>
            <a:endParaRPr lang="en-GB" altLang="en-US" sz="2400" dirty="0"/>
          </a:p>
          <a:p>
            <a:pPr>
              <a:defRPr/>
            </a:pPr>
            <a:endParaRPr lang="en-US" altLang="en-US" sz="2400" dirty="0" smtClean="0"/>
          </a:p>
          <a:p>
            <a:pPr>
              <a:defRPr/>
            </a:pPr>
            <a:r>
              <a:rPr lang="en-US" altLang="en-US" sz="2400" dirty="0" smtClean="0"/>
              <a:t>Understand </a:t>
            </a:r>
            <a:r>
              <a:rPr lang="en-US" altLang="en-US" sz="2400" dirty="0"/>
              <a:t>the role of ADH in the reabsorption of water and urea</a:t>
            </a:r>
            <a:endParaRPr lang="en-GB" altLang="en-US" sz="2400" dirty="0"/>
          </a:p>
          <a:p>
            <a:pPr>
              <a:defRPr/>
            </a:pPr>
            <a:endParaRPr lang="en-US" altLang="en-US" sz="2400" dirty="0" smtClean="0"/>
          </a:p>
          <a:p>
            <a:pPr>
              <a:defRPr/>
            </a:pPr>
            <a:r>
              <a:rPr lang="en-US" altLang="en-US" sz="2400" dirty="0" smtClean="0"/>
              <a:t>Identify </a:t>
            </a:r>
            <a:r>
              <a:rPr lang="en-US" altLang="en-US" sz="2400" dirty="0"/>
              <a:t>the site and describe the influence of aldosterone on reabsorption of Na+ in the late distal tubules.</a:t>
            </a:r>
            <a:endParaRPr lang="en-GB" altLang="en-US" sz="2400" dirty="0"/>
          </a:p>
          <a:p>
            <a:pPr>
              <a:buFont typeface="Courier New" panose="02070309020205020404" pitchFamily="49" charset="0"/>
              <a:buChar char="o"/>
            </a:pPr>
            <a:endParaRPr lang="en-US" sz="2400" dirty="0"/>
          </a:p>
        </p:txBody>
      </p:sp>
      <p:sp>
        <p:nvSpPr>
          <p:cNvPr id="4" name="Slide Number Placeholder 3"/>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4110971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4"/>
          <p:cNvSpPr>
            <a:spLocks noGrp="1"/>
          </p:cNvSpPr>
          <p:nvPr>
            <p:ph type="sldNum" sz="quarter" idx="12"/>
          </p:nvPr>
        </p:nvSpPr>
        <p:spPr>
          <a:xfrm>
            <a:off x="333772" y="6309321"/>
            <a:ext cx="2133600" cy="365125"/>
          </a:xfrm>
        </p:spPr>
        <p:txBody>
          <a:bodyPr/>
          <a:lstStyle/>
          <a:p>
            <a:r>
              <a:rPr lang="en-US" dirty="0">
                <a:solidFill>
                  <a:prstClr val="black">
                    <a:tint val="75000"/>
                  </a:prstClr>
                </a:solidFill>
              </a:rPr>
              <a:t>       </a:t>
            </a:r>
            <a:fld id="{89DC308A-020A-4885-8825-D970AEE39821}" type="slidenum">
              <a:rPr lang="en-US" smtClean="0">
                <a:solidFill>
                  <a:prstClr val="black">
                    <a:tint val="75000"/>
                  </a:prstClr>
                </a:solidFill>
              </a:rPr>
              <a:pPr/>
              <a:t>20</a:t>
            </a:fld>
            <a:endParaRPr lang="en-US" dirty="0">
              <a:solidFill>
                <a:prstClr val="black">
                  <a:tint val="75000"/>
                </a:prstClr>
              </a:solidFill>
            </a:endParaRPr>
          </a:p>
        </p:txBody>
      </p:sp>
      <p:sp>
        <p:nvSpPr>
          <p:cNvPr id="5" name="مربع نص 4"/>
          <p:cNvSpPr txBox="1"/>
          <p:nvPr/>
        </p:nvSpPr>
        <p:spPr>
          <a:xfrm>
            <a:off x="803922" y="389694"/>
            <a:ext cx="6071452" cy="646331"/>
          </a:xfrm>
          <a:prstGeom prst="rect">
            <a:avLst/>
          </a:prstGeom>
          <a:noFill/>
        </p:spPr>
        <p:txBody>
          <a:bodyPr wrap="square" rtlCol="0">
            <a:spAutoFit/>
          </a:bodyPr>
          <a:lstStyle/>
          <a:p>
            <a:pPr algn="ctr"/>
            <a:r>
              <a:rPr lang="en-US" sz="3600" dirty="0">
                <a:solidFill>
                  <a:schemeClr val="tx2"/>
                </a:solidFill>
                <a:latin typeface="+mj-lt"/>
                <a:ea typeface="+mj-ea"/>
                <a:cs typeface="+mj-cs"/>
              </a:rPr>
              <a:t>Regulation</a:t>
            </a:r>
            <a:r>
              <a:rPr lang="en-US" sz="2800" b="1" dirty="0">
                <a:latin typeface="Gill Sans MT" pitchFamily="34" charset="0"/>
              </a:rPr>
              <a:t> </a:t>
            </a:r>
            <a:r>
              <a:rPr lang="en-US" sz="3600" dirty="0">
                <a:solidFill>
                  <a:schemeClr val="tx2"/>
                </a:solidFill>
                <a:latin typeface="+mj-lt"/>
                <a:ea typeface="+mj-ea"/>
                <a:cs typeface="+mj-cs"/>
              </a:rPr>
              <a:t>of</a:t>
            </a:r>
            <a:r>
              <a:rPr lang="en-US" sz="2800" b="1" dirty="0">
                <a:latin typeface="Gill Sans MT" pitchFamily="34" charset="0"/>
              </a:rPr>
              <a:t> </a:t>
            </a:r>
            <a:r>
              <a:rPr lang="en-US" sz="3600" dirty="0">
                <a:solidFill>
                  <a:schemeClr val="tx2"/>
                </a:solidFill>
                <a:latin typeface="+mj-lt"/>
                <a:ea typeface="+mj-ea"/>
                <a:cs typeface="+mj-cs"/>
              </a:rPr>
              <a:t>water</a:t>
            </a:r>
            <a:r>
              <a:rPr lang="en-US" sz="2800" b="1" dirty="0">
                <a:latin typeface="Gill Sans MT" pitchFamily="34" charset="0"/>
              </a:rPr>
              <a:t> </a:t>
            </a:r>
            <a:r>
              <a:rPr lang="en-US" sz="3600" dirty="0">
                <a:solidFill>
                  <a:schemeClr val="tx2"/>
                </a:solidFill>
                <a:latin typeface="+mj-lt"/>
                <a:ea typeface="+mj-ea"/>
                <a:cs typeface="+mj-cs"/>
              </a:rPr>
              <a:t>intake</a:t>
            </a:r>
          </a:p>
        </p:txBody>
      </p:sp>
      <p:sp>
        <p:nvSpPr>
          <p:cNvPr id="7" name="TextBox 6"/>
          <p:cNvSpPr txBox="1"/>
          <p:nvPr/>
        </p:nvSpPr>
        <p:spPr>
          <a:xfrm>
            <a:off x="2998069" y="1340768"/>
            <a:ext cx="184731" cy="400110"/>
          </a:xfrm>
          <a:prstGeom prst="rect">
            <a:avLst/>
          </a:prstGeom>
          <a:noFill/>
        </p:spPr>
        <p:txBody>
          <a:bodyPr wrap="none" rtlCol="0">
            <a:spAutoFit/>
          </a:bodyPr>
          <a:lstStyle/>
          <a:p>
            <a:endParaRPr lang="en-US" dirty="0"/>
          </a:p>
        </p:txBody>
      </p:sp>
      <p:sp>
        <p:nvSpPr>
          <p:cNvPr id="9" name="TextBox 8"/>
          <p:cNvSpPr txBox="1"/>
          <p:nvPr/>
        </p:nvSpPr>
        <p:spPr>
          <a:xfrm>
            <a:off x="693812" y="1248640"/>
            <a:ext cx="5184576" cy="4835366"/>
          </a:xfrm>
          <a:prstGeom prst="roundRect">
            <a:avLst/>
          </a:prstGeom>
          <a:solidFill>
            <a:srgbClr val="F9FCFD"/>
          </a:solidFill>
        </p:spPr>
        <p:txBody>
          <a:bodyPr wrap="square" rtlCol="0">
            <a:spAutoFit/>
          </a:bodyPr>
          <a:lstStyle/>
          <a:p>
            <a:pPr algn="ctr"/>
            <a:r>
              <a:rPr lang="en-US" altLang="en-US" b="1" dirty="0">
                <a:solidFill>
                  <a:srgbClr val="002060"/>
                </a:solidFill>
                <a:latin typeface="Gill Sans MT" charset="0"/>
                <a:ea typeface="Gill Sans MT" charset="0"/>
                <a:cs typeface="Gill Sans MT" charset="0"/>
              </a:rPr>
              <a:t>The hypothalamic thirst center is stimulated by:</a:t>
            </a:r>
          </a:p>
          <a:p>
            <a:r>
              <a:rPr lang="en-US" altLang="en-US" sz="1600" dirty="0">
                <a:solidFill>
                  <a:srgbClr val="000000"/>
                </a:solidFill>
                <a:latin typeface="Gill Sans MT" charset="0"/>
                <a:ea typeface="Gill Sans MT" charset="0"/>
                <a:cs typeface="Gill Sans MT" charset="0"/>
              </a:rPr>
              <a:t>1- a </a:t>
            </a:r>
            <a:r>
              <a:rPr lang="en-US" altLang="en-US" sz="1600" i="1" dirty="0">
                <a:solidFill>
                  <a:srgbClr val="FF0000"/>
                </a:solidFill>
                <a:latin typeface="Gill Sans MT" charset="0"/>
                <a:ea typeface="Gill Sans MT" charset="0"/>
                <a:cs typeface="Gill Sans MT" charset="0"/>
              </a:rPr>
              <a:t>decline</a:t>
            </a:r>
            <a:r>
              <a:rPr lang="en-US" altLang="en-US" sz="1600" dirty="0">
                <a:solidFill>
                  <a:srgbClr val="000000"/>
                </a:solidFill>
                <a:latin typeface="Gill Sans MT" charset="0"/>
                <a:ea typeface="Gill Sans MT" charset="0"/>
                <a:cs typeface="Gill Sans MT" charset="0"/>
              </a:rPr>
              <a:t> in </a:t>
            </a:r>
            <a:r>
              <a:rPr lang="en-US" altLang="en-US" sz="1600" dirty="0">
                <a:latin typeface="Gill Sans MT" charset="0"/>
                <a:ea typeface="Gill Sans MT" charset="0"/>
                <a:cs typeface="Gill Sans MT" charset="0"/>
              </a:rPr>
              <a:t>plasma volume</a:t>
            </a:r>
            <a:r>
              <a:rPr lang="en-US" altLang="en-US" sz="1600" dirty="0">
                <a:solidFill>
                  <a:srgbClr val="8B8507"/>
                </a:solidFill>
                <a:latin typeface="Gill Sans MT" charset="0"/>
                <a:ea typeface="Gill Sans MT" charset="0"/>
                <a:cs typeface="Gill Sans MT" charset="0"/>
              </a:rPr>
              <a:t> </a:t>
            </a:r>
            <a:r>
              <a:rPr lang="en-US" altLang="en-US" sz="1600" dirty="0">
                <a:solidFill>
                  <a:schemeClr val="accent2">
                    <a:lumMod val="50000"/>
                  </a:schemeClr>
                </a:solidFill>
                <a:latin typeface="Gill Sans MT" charset="0"/>
                <a:ea typeface="Gill Sans MT" charset="0"/>
                <a:cs typeface="Gill Sans MT" charset="0"/>
              </a:rPr>
              <a:t>of </a:t>
            </a:r>
            <a:r>
              <a:rPr lang="en-US" altLang="en-US" sz="1600" dirty="0">
                <a:solidFill>
                  <a:schemeClr val="accent4">
                    <a:lumMod val="75000"/>
                  </a:schemeClr>
                </a:solidFill>
                <a:latin typeface="Gill Sans MT" charset="0"/>
                <a:ea typeface="Gill Sans MT" charset="0"/>
                <a:cs typeface="Gill Sans MT" charset="0"/>
              </a:rPr>
              <a:t>10%–15%</a:t>
            </a:r>
          </a:p>
          <a:p>
            <a:r>
              <a:rPr lang="en-US" altLang="en-US" sz="1600" dirty="0">
                <a:solidFill>
                  <a:srgbClr val="000000"/>
                </a:solidFill>
                <a:latin typeface="Gill Sans MT" charset="0"/>
                <a:ea typeface="Gill Sans MT" charset="0"/>
                <a:cs typeface="Gill Sans MT" charset="0"/>
              </a:rPr>
              <a:t>2- </a:t>
            </a:r>
            <a:r>
              <a:rPr lang="en-US" altLang="en-US" sz="1600" i="1" dirty="0">
                <a:solidFill>
                  <a:srgbClr val="FF0000"/>
                </a:solidFill>
                <a:latin typeface="Gill Sans MT" charset="0"/>
                <a:ea typeface="Gill Sans MT" charset="0"/>
                <a:cs typeface="Gill Sans MT" charset="0"/>
              </a:rPr>
              <a:t>increases</a:t>
            </a:r>
            <a:r>
              <a:rPr lang="en-US" altLang="en-US" sz="1600" dirty="0">
                <a:solidFill>
                  <a:srgbClr val="000000"/>
                </a:solidFill>
                <a:latin typeface="Gill Sans MT" charset="0"/>
                <a:ea typeface="Gill Sans MT" charset="0"/>
                <a:cs typeface="Gill Sans MT" charset="0"/>
              </a:rPr>
              <a:t> in </a:t>
            </a:r>
            <a:r>
              <a:rPr lang="en-US" altLang="en-US" sz="1600" dirty="0">
                <a:latin typeface="Gill Sans MT" charset="0"/>
                <a:ea typeface="Gill Sans MT" charset="0"/>
                <a:cs typeface="Gill Sans MT" charset="0"/>
              </a:rPr>
              <a:t>plasma osmolality </a:t>
            </a:r>
            <a:r>
              <a:rPr lang="en-US" altLang="en-US" sz="1600" dirty="0">
                <a:solidFill>
                  <a:schemeClr val="accent2">
                    <a:lumMod val="50000"/>
                  </a:schemeClr>
                </a:solidFill>
                <a:latin typeface="Gill Sans MT" charset="0"/>
                <a:ea typeface="Gill Sans MT" charset="0"/>
                <a:cs typeface="Gill Sans MT" charset="0"/>
              </a:rPr>
              <a:t>of </a:t>
            </a:r>
            <a:r>
              <a:rPr lang="en-US" altLang="en-US" sz="1600" dirty="0">
                <a:solidFill>
                  <a:schemeClr val="accent4">
                    <a:lumMod val="75000"/>
                  </a:schemeClr>
                </a:solidFill>
                <a:latin typeface="Gill Sans MT" charset="0"/>
                <a:ea typeface="Gill Sans MT" charset="0"/>
                <a:cs typeface="Gill Sans MT" charset="0"/>
              </a:rPr>
              <a:t>1–2%</a:t>
            </a:r>
          </a:p>
          <a:p>
            <a:pPr algn="ctr"/>
            <a:endParaRPr lang="en-US" altLang="en-US" sz="1600" dirty="0">
              <a:solidFill>
                <a:schemeClr val="accent1">
                  <a:lumMod val="50000"/>
                </a:schemeClr>
              </a:solidFill>
              <a:latin typeface="Gill Sans MT" charset="0"/>
              <a:ea typeface="Gill Sans MT" charset="0"/>
              <a:cs typeface="Gill Sans MT" charset="0"/>
            </a:endParaRPr>
          </a:p>
          <a:p>
            <a:pPr algn="ctr"/>
            <a:r>
              <a:rPr lang="en-US" altLang="en-US" b="1" dirty="0">
                <a:solidFill>
                  <a:srgbClr val="002060"/>
                </a:solidFill>
                <a:latin typeface="Gill Sans MT" charset="0"/>
                <a:ea typeface="Gill Sans MT" charset="0"/>
                <a:cs typeface="Gill Sans MT" charset="0"/>
              </a:rPr>
              <a:t>Baroreceptor </a:t>
            </a:r>
          </a:p>
          <a:p>
            <a:pPr algn="ctr"/>
            <a:r>
              <a:rPr lang="en-US" altLang="en-US" sz="1400" dirty="0">
                <a:latin typeface="Gill Sans MT" charset="0"/>
                <a:ea typeface="Gill Sans MT" charset="0"/>
                <a:cs typeface="Gill Sans MT" charset="0"/>
              </a:rPr>
              <a:t>input will be stimulated by sympathetic division, angiotensin II will be secreted, and other stimuli and </a:t>
            </a:r>
            <a:r>
              <a:rPr lang="en-US" altLang="en-US" sz="1400" i="1" dirty="0">
                <a:solidFill>
                  <a:srgbClr val="FF0000"/>
                </a:solidFill>
                <a:latin typeface="Gill Sans MT" charset="0"/>
                <a:ea typeface="Gill Sans MT" charset="0"/>
                <a:cs typeface="Gill Sans MT" charset="0"/>
              </a:rPr>
              <a:t>all of the previously mentioned will stimulate secretion of ADH</a:t>
            </a:r>
            <a:r>
              <a:rPr lang="en-US" altLang="en-US" sz="1400" dirty="0">
                <a:latin typeface="Gill Sans MT" charset="0"/>
                <a:ea typeface="Gill Sans MT" charset="0"/>
                <a:cs typeface="Gill Sans MT" charset="0"/>
              </a:rPr>
              <a:t>.</a:t>
            </a:r>
          </a:p>
          <a:p>
            <a:pPr marL="285750" indent="-285750">
              <a:buFont typeface="Wingdings" charset="2"/>
              <a:buChar char="Ø"/>
            </a:pPr>
            <a:endParaRPr lang="en-US" altLang="en-US" sz="1600" dirty="0">
              <a:latin typeface="Gill Sans MT" charset="0"/>
              <a:ea typeface="Gill Sans MT" charset="0"/>
              <a:cs typeface="Gill Sans MT" charset="0"/>
            </a:endParaRPr>
          </a:p>
          <a:p>
            <a:pPr algn="ctr"/>
            <a:r>
              <a:rPr lang="en-US" altLang="en-US" sz="1600" b="1" dirty="0">
                <a:solidFill>
                  <a:srgbClr val="002060"/>
                </a:solidFill>
                <a:latin typeface="Gill Sans MT" charset="0"/>
                <a:ea typeface="Gill Sans MT" charset="0"/>
                <a:cs typeface="Gill Sans MT" charset="0"/>
              </a:rPr>
              <a:t>Thirst is quenched as soon as we begin to drink water, feedback signals that inhibit the thirst center include:</a:t>
            </a:r>
          </a:p>
          <a:p>
            <a:pPr marL="285750" indent="-285750" algn="ctr">
              <a:buFont typeface="Arial" pitchFamily="34" charset="0"/>
              <a:buChar char="•"/>
            </a:pPr>
            <a:endParaRPr lang="en-US" altLang="en-US" sz="1600" b="1" dirty="0">
              <a:solidFill>
                <a:srgbClr val="002060"/>
              </a:solidFill>
              <a:latin typeface="Gill Sans MT" charset="0"/>
              <a:ea typeface="Gill Sans MT" charset="0"/>
              <a:cs typeface="Gill Sans MT" charset="0"/>
            </a:endParaRPr>
          </a:p>
          <a:p>
            <a:pPr marL="285750" indent="-285750">
              <a:buFont typeface="Arial" pitchFamily="34" charset="0"/>
              <a:buChar char="•"/>
            </a:pPr>
            <a:r>
              <a:rPr lang="en-US" altLang="en-US" sz="1400" dirty="0">
                <a:latin typeface="Gill Sans MT" charset="0"/>
                <a:ea typeface="Gill Sans MT" charset="0"/>
                <a:cs typeface="Gill Sans MT" charset="0"/>
              </a:rPr>
              <a:t>Moistening of the mucosa of the mouth and throat.</a:t>
            </a:r>
          </a:p>
          <a:p>
            <a:pPr marL="285750" indent="-285750">
              <a:buFont typeface="Arial" pitchFamily="34" charset="0"/>
              <a:buChar char="•"/>
            </a:pPr>
            <a:r>
              <a:rPr lang="en-US" altLang="en-US" sz="1400" dirty="0">
                <a:latin typeface="Gill Sans MT" charset="0"/>
                <a:ea typeface="Gill Sans MT" charset="0"/>
                <a:cs typeface="Gill Sans MT" charset="0"/>
              </a:rPr>
              <a:t>Activation of stomach and intestinal stretch receptors.</a:t>
            </a:r>
          </a:p>
          <a:p>
            <a:endParaRPr lang="en-US"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046" y="1265160"/>
            <a:ext cx="4867422" cy="3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1153505" y="6425396"/>
            <a:ext cx="1872208" cy="461665"/>
          </a:xfrm>
          <a:prstGeom prst="rect">
            <a:avLst/>
          </a:prstGeom>
        </p:spPr>
        <p:txBody>
          <a:bodyPr wrap="square">
            <a:spAutoFit/>
          </a:bodyPr>
          <a:lstStyle/>
          <a:p>
            <a:r>
              <a:rPr lang="en-US" altLang="en-US" sz="1200" dirty="0">
                <a:solidFill>
                  <a:schemeClr val="bg1">
                    <a:lumMod val="50000"/>
                  </a:schemeClr>
                </a:solidFill>
                <a:latin typeface="Gill Sans MT" charset="0"/>
                <a:ea typeface="Gill Sans MT" charset="0"/>
                <a:cs typeface="Gill Sans MT" charset="0"/>
              </a:rPr>
              <a:t>“Quenched : overcome”</a:t>
            </a:r>
            <a:br>
              <a:rPr lang="en-US" altLang="en-US" sz="1200" dirty="0">
                <a:solidFill>
                  <a:schemeClr val="bg1">
                    <a:lumMod val="50000"/>
                  </a:schemeClr>
                </a:solidFill>
                <a:latin typeface="Gill Sans MT" charset="0"/>
                <a:ea typeface="Gill Sans MT" charset="0"/>
                <a:cs typeface="Gill Sans MT" charset="0"/>
              </a:rPr>
            </a:br>
            <a:endParaRPr lang="en-US" sz="1200" dirty="0">
              <a:solidFill>
                <a:schemeClr val="bg1">
                  <a:lumMod val="50000"/>
                </a:schemeClr>
              </a:solidFill>
            </a:endParaRPr>
          </a:p>
        </p:txBody>
      </p:sp>
      <p:sp>
        <p:nvSpPr>
          <p:cNvPr id="11" name="مستطيل 10"/>
          <p:cNvSpPr/>
          <p:nvPr/>
        </p:nvSpPr>
        <p:spPr>
          <a:xfrm>
            <a:off x="6118168" y="5139770"/>
            <a:ext cx="5040560" cy="1169551"/>
          </a:xfrm>
          <a:prstGeom prst="rect">
            <a:avLst/>
          </a:prstGeom>
          <a:ln>
            <a:solidFill>
              <a:schemeClr val="bg1">
                <a:lumMod val="50000"/>
              </a:schemeClr>
            </a:solidFill>
            <a:prstDash val="dash"/>
          </a:ln>
        </p:spPr>
        <p:txBody>
          <a:bodyPr wrap="square">
            <a:spAutoFit/>
          </a:bodyPr>
          <a:lstStyle/>
          <a:p>
            <a:pPr marL="171450" indent="-171450">
              <a:buFont typeface="Arial" pitchFamily="34" charset="0"/>
              <a:buChar char="•"/>
            </a:pPr>
            <a:r>
              <a:rPr lang="en-US" sz="1400" dirty="0">
                <a:solidFill>
                  <a:schemeClr val="bg1">
                    <a:lumMod val="50000"/>
                  </a:schemeClr>
                </a:solidFill>
              </a:rPr>
              <a:t>Baroreceptors sense the drop in BP it will stimulate thirst center </a:t>
            </a:r>
            <a:r>
              <a:rPr lang="en-US" sz="1400" dirty="0">
                <a:solidFill>
                  <a:schemeClr val="bg1">
                    <a:lumMod val="50000"/>
                  </a:schemeClr>
                </a:solidFill>
                <a:sym typeface="Wingdings"/>
              </a:rPr>
              <a:t></a:t>
            </a:r>
            <a:r>
              <a:rPr lang="en-US" sz="1400" dirty="0">
                <a:solidFill>
                  <a:schemeClr val="bg1">
                    <a:lumMod val="50000"/>
                  </a:schemeClr>
                </a:solidFill>
              </a:rPr>
              <a:t> blood volume correction as well as blood pressure. </a:t>
            </a:r>
          </a:p>
          <a:p>
            <a:pPr marL="171450" indent="-171450">
              <a:buFont typeface="Arial" pitchFamily="34" charset="0"/>
              <a:buChar char="•"/>
            </a:pPr>
            <a:r>
              <a:rPr lang="en-US" sz="1400" dirty="0">
                <a:solidFill>
                  <a:schemeClr val="bg1">
                    <a:lumMod val="50000"/>
                  </a:schemeClr>
                </a:solidFill>
              </a:rPr>
              <a:t>Once you sense the thirst and drink water the feedback mechanism will be inhibited – when water reaches the stomach will inhibit the thirst center.</a:t>
            </a:r>
          </a:p>
        </p:txBody>
      </p:sp>
    </p:spTree>
    <p:extLst>
      <p:ext uri="{BB962C8B-B14F-4D97-AF65-F5344CB8AC3E}">
        <p14:creationId xmlns:p14="http://schemas.microsoft.com/office/powerpoint/2010/main" val="1700317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5690" y="94105"/>
            <a:ext cx="6172200" cy="990600"/>
          </a:xfrm>
        </p:spPr>
        <p:txBody>
          <a:bodyPr>
            <a:normAutofit/>
          </a:bodyPr>
          <a:lstStyle/>
          <a:p>
            <a:pPr algn="ctr"/>
            <a:r>
              <a:rPr lang="en-US" sz="4000" b="1" dirty="0">
                <a:solidFill>
                  <a:schemeClr val="bg2">
                    <a:lumMod val="50000"/>
                  </a:schemeClr>
                </a:solidFill>
              </a:rPr>
              <a:t>Thank you! </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21</a:t>
            </a:fld>
            <a:endParaRPr lang="en-US" dirty="0">
              <a:solidFill>
                <a:srgbClr val="464653"/>
              </a:solidFill>
            </a:endParaRPr>
          </a:p>
        </p:txBody>
      </p:sp>
      <p:sp>
        <p:nvSpPr>
          <p:cNvPr id="5" name="Content Placeholder 2"/>
          <p:cNvSpPr txBox="1">
            <a:spLocks/>
          </p:cNvSpPr>
          <p:nvPr/>
        </p:nvSpPr>
        <p:spPr>
          <a:xfrm>
            <a:off x="8398669" y="3881025"/>
            <a:ext cx="3358109"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sz="2000" b="1" dirty="0">
                <a:solidFill>
                  <a:srgbClr val="DDE9EC">
                    <a:lumMod val="50000"/>
                  </a:srgbClr>
                </a:solidFill>
              </a:rPr>
              <a:t>Contact us:</a:t>
            </a:r>
          </a:p>
          <a:p>
            <a:pPr marL="0" inden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None/>
            </a:pPr>
            <a:r>
              <a:rPr lang="en-US" sz="1800" dirty="0">
                <a:solidFill>
                  <a:srgbClr val="DDE9EC">
                    <a:lumMod val="75000"/>
                  </a:srgbClr>
                </a:solidFill>
              </a:rPr>
              <a:t>@Physiology436</a:t>
            </a:r>
          </a:p>
          <a:p>
            <a:pPr marL="0" indent="0">
              <a:buNone/>
            </a:pPr>
            <a:endParaRPr lang="en-US" sz="2600" b="1" dirty="0">
              <a:solidFill>
                <a:srgbClr val="DDE9EC">
                  <a:lumMod val="75000"/>
                </a:srgbClr>
              </a:solidFill>
            </a:endParaRPr>
          </a:p>
          <a:p>
            <a:pPr marL="0" indent="0">
              <a:buNone/>
            </a:pPr>
            <a:endParaRPr lang="en-US" sz="2600" b="1" dirty="0">
              <a:solidFill>
                <a:srgbClr val="DDE9EC">
                  <a:lumMod val="75000"/>
                </a:srgbClr>
              </a:solidFill>
            </a:endParaRPr>
          </a:p>
          <a:p>
            <a:pPr marL="0" indent="0">
              <a:buNone/>
            </a:pPr>
            <a:endParaRPr lang="en-US" sz="2600" b="1" dirty="0">
              <a:solidFill>
                <a:srgbClr val="DDE9EC">
                  <a:lumMod val="75000"/>
                </a:srgbClr>
              </a:solidFill>
            </a:endParaRPr>
          </a:p>
          <a:p>
            <a:pPr marL="0" indent="0">
              <a:buNone/>
            </a:pPr>
            <a:endParaRPr lang="en-US" sz="1800" dirty="0">
              <a:solidFill>
                <a:srgbClr val="DDE9EC">
                  <a:lumMod val="75000"/>
                </a:srgbClr>
              </a:solidFill>
            </a:endParaRPr>
          </a:p>
          <a:p>
            <a:pPr marL="0" indent="0">
              <a:buNone/>
            </a:pPr>
            <a:endParaRPr lang="en-US" dirty="0">
              <a:solidFill>
                <a:srgbClr val="DDE9EC">
                  <a:lumMod val="75000"/>
                </a:srgbClr>
              </a:solidFill>
            </a:endParaRPr>
          </a:p>
        </p:txBody>
      </p:sp>
      <p:sp>
        <p:nvSpPr>
          <p:cNvPr id="6" name="Rectangle 5"/>
          <p:cNvSpPr/>
          <p:nvPr/>
        </p:nvSpPr>
        <p:spPr>
          <a:xfrm>
            <a:off x="609449" y="2231720"/>
            <a:ext cx="4493025" cy="523220"/>
          </a:xfrm>
          <a:prstGeom prst="rect">
            <a:avLst/>
          </a:prstGeom>
        </p:spPr>
        <p:txBody>
          <a:bodyPr wrap="none">
            <a:spAutoFit/>
          </a:bodyPr>
          <a:lstStyle/>
          <a:p>
            <a:pPr>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98668" y="2912616"/>
            <a:ext cx="1854206" cy="114997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00" b="1" dirty="0">
                <a:solidFill>
                  <a:srgbClr val="DDE9EC">
                    <a:lumMod val="50000"/>
                  </a:srgbClr>
                </a:solidFill>
              </a:rPr>
              <a:t>Team Leaders: </a:t>
            </a:r>
          </a:p>
          <a:p>
            <a:pPr marL="0" indent="0">
              <a:buNone/>
            </a:pPr>
            <a:r>
              <a:rPr lang="en-US" sz="2600" dirty="0">
                <a:solidFill>
                  <a:srgbClr val="DDE9EC">
                    <a:lumMod val="75000"/>
                  </a:srgbClr>
                </a:solidFill>
              </a:rPr>
              <a:t>Qaiss  Almuhaideb </a:t>
            </a:r>
          </a:p>
          <a:p>
            <a:pPr marL="0" indent="0">
              <a:buNone/>
            </a:pPr>
            <a:r>
              <a:rPr lang="en-US" sz="2600" dirty="0">
                <a:solidFill>
                  <a:srgbClr val="DDE9EC">
                    <a:lumMod val="75000"/>
                  </a:srgbClr>
                </a:solidFill>
              </a:rPr>
              <a:t>Lulwah Alshiha  </a:t>
            </a:r>
          </a:p>
          <a:p>
            <a:pPr marL="0" indent="0">
              <a:buNone/>
            </a:pPr>
            <a:endParaRPr lang="en-US" sz="1800" dirty="0">
              <a:solidFill>
                <a:srgbClr val="DDE9EC">
                  <a:lumMod val="75000"/>
                </a:srgbClr>
              </a:solidFill>
            </a:endParaRPr>
          </a:p>
          <a:p>
            <a:pPr marL="0" indent="0">
              <a:buNone/>
            </a:pPr>
            <a:endParaRPr lang="en-US" dirty="0">
              <a:solidFill>
                <a:srgbClr val="DDE9EC">
                  <a:lumMod val="75000"/>
                </a:srgbClr>
              </a:solidFill>
            </a:endParaRPr>
          </a:p>
        </p:txBody>
      </p:sp>
      <p:sp>
        <p:nvSpPr>
          <p:cNvPr id="12" name="Rectangle 11"/>
          <p:cNvSpPr/>
          <p:nvPr/>
        </p:nvSpPr>
        <p:spPr>
          <a:xfrm>
            <a:off x="1956741" y="1686262"/>
            <a:ext cx="9334774" cy="400110"/>
          </a:xfrm>
          <a:prstGeom prst="rect">
            <a:avLst/>
          </a:prstGeom>
        </p:spPr>
        <p:txBody>
          <a:bodyPr wrap="square">
            <a:spAutoFit/>
          </a:bodyPr>
          <a:lstStyle/>
          <a:p>
            <a:pPr algn="ctr"/>
            <a:r>
              <a:rPr lang="ar-SA"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dirty="0">
              <a:solidFill>
                <a:srgbClr val="DDE9EC">
                  <a:lumMod val="75000"/>
                </a:srgbClr>
              </a:solidFill>
            </a:endParaRPr>
          </a:p>
        </p:txBody>
      </p:sp>
      <p:sp>
        <p:nvSpPr>
          <p:cNvPr id="11" name="Rectangle 10"/>
          <p:cNvSpPr/>
          <p:nvPr/>
        </p:nvSpPr>
        <p:spPr>
          <a:xfrm>
            <a:off x="8398668" y="5432711"/>
            <a:ext cx="3358110" cy="861774"/>
          </a:xfrm>
          <a:prstGeom prst="rect">
            <a:avLst/>
          </a:prstGeom>
        </p:spPr>
        <p:txBody>
          <a:bodyPr wrap="square">
            <a:spAutoFit/>
          </a:bodyPr>
          <a:lstStyle/>
          <a:p>
            <a:r>
              <a:rPr lang="en-US" sz="1600" b="1" dirty="0">
                <a:solidFill>
                  <a:srgbClr val="DDE9EC">
                    <a:lumMod val="50000"/>
                  </a:srgbClr>
                </a:solidFill>
              </a:rPr>
              <a:t>Special thanks to </a:t>
            </a:r>
            <a:r>
              <a:rPr lang="en-US" sz="1600" b="1" dirty="0" smtClean="0">
                <a:solidFill>
                  <a:srgbClr val="DDE9EC">
                    <a:lumMod val="50000"/>
                  </a:srgbClr>
                </a:solidFill>
              </a:rPr>
              <a:t>Team435’s Leaders: </a:t>
            </a:r>
            <a:r>
              <a:rPr lang="en-US" sz="1600" b="1" dirty="0" err="1" smtClean="0">
                <a:solidFill>
                  <a:srgbClr val="DDE9EC">
                    <a:lumMod val="50000"/>
                  </a:srgbClr>
                </a:solidFill>
              </a:rPr>
              <a:t>Meshal</a:t>
            </a:r>
            <a:r>
              <a:rPr lang="en-US" sz="1600" b="1" dirty="0" smtClean="0">
                <a:solidFill>
                  <a:srgbClr val="DDE9EC">
                    <a:lumMod val="50000"/>
                  </a:srgbClr>
                </a:solidFill>
              </a:rPr>
              <a:t> </a:t>
            </a:r>
            <a:r>
              <a:rPr lang="en-US" sz="1600" b="1" dirty="0" err="1" smtClean="0">
                <a:solidFill>
                  <a:srgbClr val="DDE9EC">
                    <a:lumMod val="50000"/>
                  </a:srgbClr>
                </a:solidFill>
              </a:rPr>
              <a:t>Alhazmy</a:t>
            </a:r>
            <a:r>
              <a:rPr lang="en-US" sz="1600" b="1" dirty="0" smtClean="0">
                <a:solidFill>
                  <a:srgbClr val="DDE9EC">
                    <a:lumMod val="50000"/>
                  </a:srgbClr>
                </a:solidFill>
              </a:rPr>
              <a:t> &amp; </a:t>
            </a:r>
            <a:r>
              <a:rPr lang="en-US" sz="1600" b="1" dirty="0" err="1" smtClean="0">
                <a:solidFill>
                  <a:srgbClr val="DDE9EC">
                    <a:lumMod val="50000"/>
                  </a:srgbClr>
                </a:solidFill>
              </a:rPr>
              <a:t>Khawla</a:t>
            </a:r>
            <a:r>
              <a:rPr lang="en-US" sz="1600" b="1" dirty="0" smtClean="0">
                <a:solidFill>
                  <a:srgbClr val="DDE9EC">
                    <a:lumMod val="50000"/>
                  </a:srgbClr>
                </a:solidFill>
              </a:rPr>
              <a:t> </a:t>
            </a:r>
            <a:r>
              <a:rPr lang="en-US" sz="1600" b="1" dirty="0" err="1" smtClean="0">
                <a:solidFill>
                  <a:srgbClr val="DDE9EC">
                    <a:lumMod val="50000"/>
                  </a:srgbClr>
                </a:solidFill>
              </a:rPr>
              <a:t>Alammari</a:t>
            </a:r>
            <a:r>
              <a:rPr lang="en-US" sz="1600" b="1" dirty="0" smtClean="0">
                <a:solidFill>
                  <a:srgbClr val="DDE9EC">
                    <a:lumMod val="50000"/>
                  </a:srgbClr>
                </a:solidFill>
              </a:rPr>
              <a:t> and members!</a:t>
            </a:r>
          </a:p>
        </p:txBody>
      </p:sp>
      <p:sp>
        <p:nvSpPr>
          <p:cNvPr id="3" name="Rectangle 2"/>
          <p:cNvSpPr/>
          <p:nvPr/>
        </p:nvSpPr>
        <p:spPr>
          <a:xfrm>
            <a:off x="2943977" y="3252117"/>
            <a:ext cx="3007445" cy="110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rgbClr val="DDE9EC">
                  <a:lumMod val="75000"/>
                </a:srgbClr>
              </a:solidFill>
            </a:endParaRPr>
          </a:p>
        </p:txBody>
      </p:sp>
      <p:sp>
        <p:nvSpPr>
          <p:cNvPr id="13" name="Title 1"/>
          <p:cNvSpPr txBox="1">
            <a:spLocks/>
          </p:cNvSpPr>
          <p:nvPr/>
        </p:nvSpPr>
        <p:spPr>
          <a:xfrm>
            <a:off x="8398668" y="4835302"/>
            <a:ext cx="2981278" cy="445355"/>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1800" dirty="0" smtClean="0">
                <a:solidFill>
                  <a:schemeClr val="bg2">
                    <a:lumMod val="50000"/>
                  </a:schemeClr>
                </a:solidFill>
                <a:latin typeface="+mn-lt"/>
                <a:hlinkClick r:id="rId4"/>
              </a:rPr>
              <a:t>Link to Editing File </a:t>
            </a:r>
            <a:endParaRPr lang="en-US" sz="1400" dirty="0">
              <a:latin typeface="+mn-lt"/>
            </a:endParaRPr>
          </a:p>
        </p:txBody>
      </p:sp>
      <p:sp>
        <p:nvSpPr>
          <p:cNvPr id="16" name="TextBox 15"/>
          <p:cNvSpPr txBox="1"/>
          <p:nvPr/>
        </p:nvSpPr>
        <p:spPr>
          <a:xfrm>
            <a:off x="609449" y="4971046"/>
            <a:ext cx="6974135" cy="1323439"/>
          </a:xfrm>
          <a:prstGeom prst="rect">
            <a:avLst/>
          </a:prstGeom>
          <a:noFill/>
        </p:spPr>
        <p:txBody>
          <a:bodyPr wrap="square" rtlCol="0">
            <a:spAutoFit/>
          </a:bodyPr>
          <a:lstStyle/>
          <a:p>
            <a:r>
              <a:rPr lang="en-US" sz="1600" u="sng" dirty="0">
                <a:solidFill>
                  <a:srgbClr val="464653"/>
                </a:solidFill>
              </a:rPr>
              <a:t>References: </a:t>
            </a:r>
          </a:p>
          <a:p>
            <a:pPr marL="285750" indent="-285750">
              <a:buFont typeface="Arial" panose="020B0604020202020204" pitchFamily="34" charset="0"/>
              <a:buChar char="•"/>
            </a:pPr>
            <a:r>
              <a:rPr lang="en-US" sz="1600" dirty="0">
                <a:solidFill>
                  <a:srgbClr val="464653"/>
                </a:solidFill>
              </a:rPr>
              <a:t>Girls’ and boys’ slides</a:t>
            </a:r>
            <a:r>
              <a:rPr lang="en-US" sz="1600" dirty="0" smtClean="0">
                <a:solidFill>
                  <a:srgbClr val="464653"/>
                </a:solidFill>
              </a:rPr>
              <a:t>.</a:t>
            </a:r>
          </a:p>
          <a:p>
            <a:pPr marL="285750" indent="-285750">
              <a:buFont typeface="Arial" panose="020B0604020202020204" pitchFamily="34" charset="0"/>
              <a:buChar char="•"/>
            </a:pPr>
            <a:r>
              <a:rPr lang="en-US" sz="1600" dirty="0" smtClean="0">
                <a:solidFill>
                  <a:srgbClr val="464653"/>
                </a:solidFill>
              </a:rPr>
              <a:t>435 Team.</a:t>
            </a:r>
            <a:endParaRPr lang="en-US" sz="1600" dirty="0">
              <a:solidFill>
                <a:srgbClr val="464653"/>
              </a:solidFill>
            </a:endParaRPr>
          </a:p>
          <a:p>
            <a:pPr marL="285750" indent="-285750">
              <a:buFont typeface="Arial" panose="020B0604020202020204" pitchFamily="34" charset="0"/>
              <a:buChar char="•"/>
            </a:pPr>
            <a:r>
              <a:rPr lang="en-US" sz="1600" dirty="0">
                <a:solidFill>
                  <a:srgbClr val="464653"/>
                </a:solidFill>
              </a:rPr>
              <a:t>Guyton and Hall Textbook of Medical Physiology </a:t>
            </a:r>
            <a:r>
              <a:rPr lang="en-US" sz="1600" dirty="0" smtClean="0">
                <a:solidFill>
                  <a:srgbClr val="464653"/>
                </a:solidFill>
              </a:rPr>
              <a:t>(13</a:t>
            </a:r>
            <a:r>
              <a:rPr lang="en-US" sz="1600" baseline="30000" dirty="0" smtClean="0">
                <a:solidFill>
                  <a:srgbClr val="464653"/>
                </a:solidFill>
              </a:rPr>
              <a:t>th</a:t>
            </a:r>
            <a:r>
              <a:rPr lang="en-US" sz="1600" dirty="0" smtClean="0">
                <a:solidFill>
                  <a:srgbClr val="464653"/>
                </a:solidFill>
              </a:rPr>
              <a:t> Edition).</a:t>
            </a:r>
          </a:p>
          <a:p>
            <a:pPr marL="285750" indent="-285750">
              <a:buFont typeface="Arial" panose="020B0604020202020204" pitchFamily="34" charset="0"/>
              <a:buChar char="•"/>
            </a:pPr>
            <a:r>
              <a:rPr lang="en-US" sz="1600" dirty="0" smtClean="0">
                <a:solidFill>
                  <a:srgbClr val="464653"/>
                </a:solidFill>
              </a:rPr>
              <a:t>Linda (5</a:t>
            </a:r>
            <a:r>
              <a:rPr lang="en-US" sz="1600" baseline="30000" dirty="0" smtClean="0">
                <a:solidFill>
                  <a:srgbClr val="464653"/>
                </a:solidFill>
              </a:rPr>
              <a:t>th</a:t>
            </a:r>
            <a:r>
              <a:rPr lang="en-US" sz="1600" dirty="0" smtClean="0">
                <a:solidFill>
                  <a:srgbClr val="464653"/>
                </a:solidFill>
              </a:rPr>
              <a:t> Edition).</a:t>
            </a:r>
            <a:endParaRPr lang="en-US" sz="1600" dirty="0">
              <a:solidFill>
                <a:srgbClr val="464653"/>
              </a:solidFill>
            </a:endParaRPr>
          </a:p>
        </p:txBody>
      </p:sp>
      <p:sp>
        <p:nvSpPr>
          <p:cNvPr id="17" name="Rectangle 16"/>
          <p:cNvSpPr/>
          <p:nvPr/>
        </p:nvSpPr>
        <p:spPr>
          <a:xfrm>
            <a:off x="2943976" y="2909052"/>
            <a:ext cx="2879569" cy="615030"/>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lnSpc>
                <a:spcPct val="80000"/>
              </a:lnSpc>
              <a:spcBef>
                <a:spcPct val="20000"/>
              </a:spcBef>
            </a:pPr>
            <a:r>
              <a:rPr lang="en-US" sz="1800" dirty="0">
                <a:solidFill>
                  <a:srgbClr val="DDE9EC">
                    <a:lumMod val="75000"/>
                  </a:srgbClr>
                </a:solidFill>
              </a:rPr>
              <a:t>Fouad </a:t>
            </a:r>
            <a:r>
              <a:rPr lang="en-US" sz="1800" dirty="0" err="1">
                <a:solidFill>
                  <a:srgbClr val="DDE9EC">
                    <a:lumMod val="75000"/>
                  </a:srgbClr>
                </a:solidFill>
              </a:rPr>
              <a:t>Bahgat</a:t>
            </a:r>
            <a:endParaRPr lang="en-US" sz="1800" dirty="0">
              <a:solidFill>
                <a:srgbClr val="DDE9EC">
                  <a:lumMod val="75000"/>
                </a:srgbClr>
              </a:solidFill>
            </a:endParaRPr>
          </a:p>
        </p:txBody>
      </p:sp>
      <p:sp>
        <p:nvSpPr>
          <p:cNvPr id="18" name="Rectangle 8"/>
          <p:cNvSpPr/>
          <p:nvPr/>
        </p:nvSpPr>
        <p:spPr>
          <a:xfrm>
            <a:off x="697322" y="2908061"/>
            <a:ext cx="2879569" cy="892029"/>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a:solidFill>
                  <a:srgbClr val="DDE9EC">
                    <a:lumMod val="75000"/>
                  </a:srgbClr>
                </a:solidFill>
              </a:rPr>
              <a:t>Najd </a:t>
            </a:r>
            <a:r>
              <a:rPr lang="en-US" sz="1800" dirty="0" err="1" smtClean="0">
                <a:solidFill>
                  <a:srgbClr val="DDE9EC">
                    <a:lumMod val="75000"/>
                  </a:srgbClr>
                </a:solidFill>
              </a:rPr>
              <a:t>AlTheeb</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Munirah</a:t>
            </a:r>
            <a:r>
              <a:rPr lang="en-US" sz="1800" dirty="0" smtClean="0">
                <a:solidFill>
                  <a:srgbClr val="DDE9EC">
                    <a:lumMod val="75000"/>
                  </a:srgbClr>
                </a:solidFill>
              </a:rPr>
              <a:t> </a:t>
            </a:r>
            <a:r>
              <a:rPr lang="en-US" sz="1800" dirty="0" err="1">
                <a:solidFill>
                  <a:srgbClr val="DDE9EC">
                    <a:lumMod val="75000"/>
                  </a:srgbClr>
                </a:solidFill>
              </a:rPr>
              <a:t>A</a:t>
            </a:r>
            <a:r>
              <a:rPr lang="en-US" sz="1800" dirty="0" err="1" smtClean="0">
                <a:solidFill>
                  <a:srgbClr val="DDE9EC">
                    <a:lumMod val="75000"/>
                  </a:srgbClr>
                </a:solidFill>
              </a:rPr>
              <a:t>ldofyan</a:t>
            </a:r>
            <a:r>
              <a:rPr lang="en-US" sz="1800" dirty="0" smtClean="0">
                <a:solidFill>
                  <a:srgbClr val="DDE9EC">
                    <a:lumMod val="75000"/>
                  </a:srgbClr>
                </a:solidFill>
              </a:rPr>
              <a:t> </a:t>
            </a:r>
            <a:endParaRPr lang="en-US" sz="1800" dirty="0">
              <a:solidFill>
                <a:srgbClr val="DDE9EC">
                  <a:lumMod val="75000"/>
                </a:srgbClr>
              </a:solidFill>
            </a:endParaRPr>
          </a:p>
        </p:txBody>
      </p:sp>
    </p:spTree>
    <p:extLst>
      <p:ext uri="{BB962C8B-B14F-4D97-AF65-F5344CB8AC3E}">
        <p14:creationId xmlns:p14="http://schemas.microsoft.com/office/powerpoint/2010/main" val="41511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from Foundation: Body Fluids</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029894719"/>
              </p:ext>
            </p:extLst>
          </p:nvPr>
        </p:nvGraphicFramePr>
        <p:xfrm>
          <a:off x="609600" y="1219200"/>
          <a:ext cx="109696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4424" y="1844825"/>
            <a:ext cx="4462635" cy="2909738"/>
          </a:xfrm>
          <a:prstGeom prst="rect">
            <a:avLst/>
          </a:prstGeom>
        </p:spPr>
      </p:pic>
      <p:pic>
        <p:nvPicPr>
          <p:cNvPr id="6" name="Picture 4" descr="S02401-025-f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460" y="1727001"/>
            <a:ext cx="2611233" cy="17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9707" y="1219200"/>
            <a:ext cx="5472608" cy="307777"/>
          </a:xfrm>
          <a:prstGeom prst="rect">
            <a:avLst/>
          </a:prstGeom>
          <a:noFill/>
        </p:spPr>
        <p:txBody>
          <a:bodyPr wrap="square" rtlCol="0">
            <a:spAutoFit/>
          </a:bodyPr>
          <a:lstStyle/>
          <a:p>
            <a:r>
              <a:rPr lang="en-US" sz="1400" dirty="0" smtClean="0"/>
              <a:t>Major </a:t>
            </a:r>
            <a:r>
              <a:rPr lang="en-US" sz="1400" smtClean="0"/>
              <a:t>Body Fluid Compartments</a:t>
            </a:r>
            <a:endParaRPr lang="en-US" sz="1400"/>
          </a:p>
        </p:txBody>
      </p:sp>
    </p:spTree>
    <p:extLst>
      <p:ext uri="{BB962C8B-B14F-4D97-AF65-F5344CB8AC3E}">
        <p14:creationId xmlns:p14="http://schemas.microsoft.com/office/powerpoint/2010/main" val="180741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86528" y="1387376"/>
            <a:ext cx="4396516" cy="477792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Recall From Foundation: Body </a:t>
            </a:r>
            <a:r>
              <a:rPr lang="en-US" dirty="0" smtClean="0"/>
              <a:t>Fluids IC vs EC</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909863747"/>
              </p:ext>
            </p:extLst>
          </p:nvPr>
        </p:nvGraphicFramePr>
        <p:xfrm>
          <a:off x="74140" y="1188222"/>
          <a:ext cx="7645052" cy="3338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3"/>
          <p:cNvSpPr txBox="1">
            <a:spLocks/>
          </p:cNvSpPr>
          <p:nvPr/>
        </p:nvSpPr>
        <p:spPr>
          <a:xfrm>
            <a:off x="7386528" y="1387376"/>
            <a:ext cx="4188807" cy="415401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sz="1800" dirty="0" smtClean="0"/>
              <a:t>Ionic composition is very different between extracellular and intracellular. </a:t>
            </a:r>
          </a:p>
          <a:p>
            <a:pPr marL="0" indent="0" defTabSz="914400">
              <a:buFont typeface="Wingdings 3"/>
              <a:buNone/>
            </a:pPr>
            <a:r>
              <a:rPr lang="en-US" sz="1800" dirty="0" smtClean="0"/>
              <a:t>	</a:t>
            </a:r>
            <a:r>
              <a:rPr lang="en-US" sz="1800" dirty="0" smtClean="0">
                <a:solidFill>
                  <a:schemeClr val="bg1">
                    <a:lumMod val="75000"/>
                  </a:schemeClr>
                </a:solidFill>
              </a:rPr>
              <a:t>(Means the balance or the amount of Na+ and K+ in extra-intra-cellular, but not the charge). </a:t>
            </a:r>
          </a:p>
          <a:p>
            <a:pPr defTabSz="914400"/>
            <a:r>
              <a:rPr lang="en-US" sz="1800" dirty="0" smtClean="0"/>
              <a:t>Total ionic concentration is very similar </a:t>
            </a:r>
          </a:p>
          <a:p>
            <a:pPr marL="0" indent="0" defTabSz="914400">
              <a:buFont typeface="Wingdings 3"/>
              <a:buNone/>
            </a:pPr>
            <a:r>
              <a:rPr lang="en-US" sz="1800" dirty="0" smtClean="0"/>
              <a:t>	</a:t>
            </a:r>
            <a:r>
              <a:rPr lang="en-US" sz="1800" dirty="0" smtClean="0">
                <a:solidFill>
                  <a:schemeClr val="bg1">
                    <a:lumMod val="75000"/>
                  </a:schemeClr>
                </a:solidFill>
              </a:rPr>
              <a:t>(means the amount of the positive charges of K should be equal or nearly equal to the amount of positive 	charge of Na+). </a:t>
            </a:r>
          </a:p>
          <a:p>
            <a:pPr defTabSz="914400"/>
            <a:r>
              <a:rPr lang="en-US" sz="1800" dirty="0" smtClean="0"/>
              <a:t>Total osmotic concentrations virtually identical. </a:t>
            </a:r>
          </a:p>
          <a:p>
            <a:pPr marL="0" indent="0" defTabSz="914400">
              <a:buFont typeface="Wingdings 3"/>
              <a:buNone/>
            </a:pPr>
            <a:r>
              <a:rPr lang="en-US" sz="1800" dirty="0" smtClean="0"/>
              <a:t>	</a:t>
            </a:r>
            <a:r>
              <a:rPr lang="en-US" sz="1800" dirty="0" smtClean="0">
                <a:solidFill>
                  <a:schemeClr val="bg1">
                    <a:lumMod val="75000"/>
                  </a:schemeClr>
                </a:solidFill>
              </a:rPr>
              <a:t>(means the balance between extra-intra-cellular are maintained by the permeability of the cell membrane). </a:t>
            </a:r>
            <a:endParaRPr lang="en-US" sz="1800" dirty="0">
              <a:solidFill>
                <a:schemeClr val="bg1">
                  <a:lumMod val="75000"/>
                </a:schemeClr>
              </a:solidFill>
            </a:endParaRPr>
          </a:p>
        </p:txBody>
      </p:sp>
      <p:pic>
        <p:nvPicPr>
          <p:cNvPr id="8" name="Picture 5" descr="S02401-025-f002"/>
          <p:cNvPicPr>
            <a:picLocks noChangeAspect="1" noChangeArrowheads="1"/>
          </p:cNvPicPr>
          <p:nvPr/>
        </p:nvPicPr>
        <p:blipFill>
          <a:blip r:embed="rId7">
            <a:extLst>
              <a:ext uri="{28A0092B-C50C-407E-A947-70E740481C1C}">
                <a14:useLocalDpi xmlns:a14="http://schemas.microsoft.com/office/drawing/2010/main" val="0"/>
              </a:ext>
            </a:extLst>
          </a:blip>
          <a:srcRect l="14627" r="14613" b="4938"/>
          <a:stretch>
            <a:fillRect/>
          </a:stretch>
        </p:blipFill>
        <p:spPr bwMode="auto">
          <a:xfrm>
            <a:off x="2103668" y="4581817"/>
            <a:ext cx="3253332" cy="154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8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Regulation of Volume &amp; Osmolality </a:t>
            </a:r>
            <a:endParaRPr lang="en-US" sz="3200" dirty="0">
              <a:effectLst/>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4" name="Content Placeholder 3"/>
          <p:cNvSpPr>
            <a:spLocks noGrp="1"/>
          </p:cNvSpPr>
          <p:nvPr>
            <p:ph sz="quarter" idx="1"/>
          </p:nvPr>
        </p:nvSpPr>
        <p:spPr>
          <a:xfrm>
            <a:off x="604176" y="1280795"/>
            <a:ext cx="10969943" cy="4937760"/>
          </a:xfrm>
        </p:spPr>
        <p:txBody>
          <a:bodyPr>
            <a:normAutofit/>
          </a:bodyPr>
          <a:lstStyle/>
          <a:p>
            <a:r>
              <a:rPr lang="en-US" sz="2000" dirty="0"/>
              <a:t>Body water balance must be maintained.</a:t>
            </a:r>
            <a:br>
              <a:rPr lang="en-US" sz="2000" dirty="0"/>
            </a:br>
            <a:r>
              <a:rPr lang="en-US" sz="2000" dirty="0"/>
              <a:t>Kidneys concentrate or dilute urine. (as a response for any change of the fluid volume). </a:t>
            </a:r>
          </a:p>
          <a:p>
            <a:endParaRPr lang="en-US" sz="2000" dirty="0" smtClean="0"/>
          </a:p>
          <a:p>
            <a:r>
              <a:rPr lang="en-US" sz="2000" dirty="0" smtClean="0"/>
              <a:t>To </a:t>
            </a:r>
            <a:r>
              <a:rPr lang="en-US" sz="2000" dirty="0"/>
              <a:t>remain properly hydrated, water intake must equal water output.</a:t>
            </a:r>
            <a:br>
              <a:rPr lang="en-US" sz="2000" dirty="0"/>
            </a:br>
            <a:r>
              <a:rPr lang="en-US" sz="2000" dirty="0"/>
              <a:t>Increases in plasma osmolality trigger thirst and release of antidiuretic hormone (ADH). </a:t>
            </a:r>
          </a:p>
          <a:p>
            <a:endParaRPr lang="en-US" sz="2000" dirty="0" smtClean="0"/>
          </a:p>
          <a:p>
            <a:pPr defTabSz="914363"/>
            <a:r>
              <a:rPr lang="en-US" sz="2000" dirty="0">
                <a:solidFill>
                  <a:prstClr val="white">
                    <a:lumMod val="65000"/>
                  </a:prstClr>
                </a:solidFill>
              </a:rPr>
              <a:t>The volume of the body fluid don’t have certain receptor to detect the change of the fluid volume but it has sensors</a:t>
            </a:r>
          </a:p>
          <a:p>
            <a:pPr marL="0" indent="0">
              <a:buNone/>
            </a:pP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4761618"/>
            <a:ext cx="8399745" cy="1393923"/>
          </a:xfrm>
          <a:prstGeom prst="rect">
            <a:avLst/>
          </a:prstGeom>
        </p:spPr>
      </p:pic>
      <p:sp>
        <p:nvSpPr>
          <p:cNvPr id="6" name="Rectangle 5"/>
          <p:cNvSpPr/>
          <p:nvPr/>
        </p:nvSpPr>
        <p:spPr>
          <a:xfrm>
            <a:off x="600131" y="1360711"/>
            <a:ext cx="10973988" cy="3004393"/>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682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459" y="1307726"/>
            <a:ext cx="5917002" cy="465546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Water </a:t>
            </a:r>
            <a:r>
              <a:rPr lang="en-US" dirty="0" smtClean="0"/>
              <a:t>Steady </a:t>
            </a:r>
            <a:r>
              <a:rPr lang="en-US" dirty="0"/>
              <a:t>S</a:t>
            </a:r>
            <a:r>
              <a:rPr lang="en-US" dirty="0" smtClean="0"/>
              <a:t>tate </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4" name="Content Placeholder 3"/>
          <p:cNvSpPr>
            <a:spLocks noGrp="1"/>
          </p:cNvSpPr>
          <p:nvPr>
            <p:ph sz="quarter" idx="1"/>
          </p:nvPr>
        </p:nvSpPr>
        <p:spPr>
          <a:xfrm>
            <a:off x="609459" y="1727681"/>
            <a:ext cx="10969943" cy="1144459"/>
          </a:xfrm>
        </p:spPr>
        <p:txBody>
          <a:bodyPr>
            <a:normAutofit/>
          </a:bodyPr>
          <a:lstStyle/>
          <a:p>
            <a:r>
              <a:rPr lang="en-US" sz="2400" dirty="0"/>
              <a:t>Amount ingested = amount eliminated. </a:t>
            </a:r>
          </a:p>
          <a:p>
            <a:r>
              <a:rPr lang="en-US" sz="2400" dirty="0">
                <a:effectLst/>
              </a:rPr>
              <a:t>Pathological losses: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540" y="1307726"/>
            <a:ext cx="3384376" cy="4540792"/>
          </a:xfrm>
          <a:prstGeom prst="rect">
            <a:avLst/>
          </a:prstGeom>
        </p:spPr>
      </p:pic>
      <p:graphicFrame>
        <p:nvGraphicFramePr>
          <p:cNvPr id="8" name="Diagram 7"/>
          <p:cNvGraphicFramePr/>
          <p:nvPr>
            <p:extLst>
              <p:ext uri="{D42A27DB-BD31-4B8C-83A1-F6EECF244321}">
                <p14:modId xmlns:p14="http://schemas.microsoft.com/office/powerpoint/2010/main" val="1652409613"/>
              </p:ext>
            </p:extLst>
          </p:nvPr>
        </p:nvGraphicFramePr>
        <p:xfrm>
          <a:off x="711076" y="2793256"/>
          <a:ext cx="5184576"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794898" y="4909199"/>
            <a:ext cx="6092825" cy="830997"/>
          </a:xfrm>
          <a:prstGeom prst="rect">
            <a:avLst/>
          </a:prstGeom>
        </p:spPr>
        <p:txBody>
          <a:bodyPr>
            <a:spAutoFit/>
          </a:bodyPr>
          <a:lstStyle/>
          <a:p>
            <a:r>
              <a:rPr lang="en-US" altLang="x-none" dirty="0">
                <a:solidFill>
                  <a:srgbClr val="DDE9EC">
                    <a:lumMod val="50000"/>
                  </a:srgbClr>
                </a:solidFill>
              </a:rPr>
              <a:t>if</a:t>
            </a:r>
            <a:r>
              <a:rPr lang="en-US" altLang="x-none" sz="2800" dirty="0"/>
              <a:t> </a:t>
            </a:r>
            <a:r>
              <a:rPr lang="en-US" altLang="x-none" dirty="0">
                <a:solidFill>
                  <a:srgbClr val="DDE9EC">
                    <a:lumMod val="50000"/>
                  </a:srgbClr>
                </a:solidFill>
              </a:rPr>
              <a:t>those pathological conditions occur we need to increase input to maintain steady state </a:t>
            </a:r>
          </a:p>
        </p:txBody>
      </p:sp>
    </p:spTree>
    <p:extLst>
      <p:ext uri="{BB962C8B-B14F-4D97-AF65-F5344CB8AC3E}">
        <p14:creationId xmlns:p14="http://schemas.microsoft.com/office/powerpoint/2010/main" val="1742995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460" y="1330960"/>
            <a:ext cx="5577025" cy="504862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title"/>
          </p:nvPr>
        </p:nvSpPr>
        <p:spPr/>
        <p:txBody>
          <a:bodyPr/>
          <a:lstStyle/>
          <a:p>
            <a:r>
              <a:rPr lang="en-US" dirty="0"/>
              <a:t>Control of Circulating Volume </a:t>
            </a:r>
            <a:endParaRPr lang="en-US" dirty="0">
              <a:effectLst/>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4" name="Content Placeholder 3"/>
          <p:cNvSpPr>
            <a:spLocks noGrp="1"/>
          </p:cNvSpPr>
          <p:nvPr>
            <p:ph sz="quarter" idx="1"/>
          </p:nvPr>
        </p:nvSpPr>
        <p:spPr>
          <a:xfrm>
            <a:off x="679102" y="1377087"/>
            <a:ext cx="5556959" cy="4343538"/>
          </a:xfrm>
        </p:spPr>
        <p:txBody>
          <a:bodyPr>
            <a:normAutofit/>
          </a:bodyPr>
          <a:lstStyle/>
          <a:p>
            <a:r>
              <a:rPr lang="en-US" sz="1400" dirty="0">
                <a:solidFill>
                  <a:prstClr val="white">
                    <a:lumMod val="65000"/>
                  </a:prstClr>
                </a:solidFill>
              </a:rPr>
              <a:t>All down to Na+ balance i.e. absorption &amp; excretion. </a:t>
            </a:r>
          </a:p>
          <a:p>
            <a:pPr marL="0" indent="0">
              <a:buNone/>
            </a:pPr>
            <a:r>
              <a:rPr lang="en-US" sz="1400" dirty="0">
                <a:solidFill>
                  <a:schemeClr val="bg1">
                    <a:lumMod val="75000"/>
                  </a:schemeClr>
                </a:solidFill>
              </a:rPr>
              <a:t>Absorption or excretion of Na will facilitate the reabsorption and excretion for other electrolyte e.g. ; water </a:t>
            </a:r>
          </a:p>
          <a:p>
            <a:r>
              <a:rPr lang="en-US" sz="1400" dirty="0"/>
              <a:t>Volume sensors: </a:t>
            </a:r>
            <a:r>
              <a:rPr lang="en-US" sz="1400" dirty="0">
                <a:solidFill>
                  <a:prstClr val="white">
                    <a:lumMod val="65000"/>
                  </a:prstClr>
                </a:solidFill>
              </a:rPr>
              <a:t>(Effective pressure receptors) </a:t>
            </a:r>
          </a:p>
          <a:p>
            <a:pPr marL="0" indent="0">
              <a:buNone/>
            </a:pPr>
            <a:r>
              <a:rPr lang="en-US" sz="1400" dirty="0"/>
              <a:t>• Vascular:</a:t>
            </a:r>
            <a:br>
              <a:rPr lang="en-US" sz="1400" dirty="0"/>
            </a:br>
            <a:r>
              <a:rPr lang="en-US" sz="1400" dirty="0"/>
              <a:t>1) Low pressure sensors: </a:t>
            </a:r>
            <a:r>
              <a:rPr lang="en-US" sz="1400" dirty="0">
                <a:solidFill>
                  <a:prstClr val="white">
                    <a:lumMod val="65000"/>
                  </a:prstClr>
                </a:solidFill>
              </a:rPr>
              <a:t>Sensors that are found in the low pressure area such as atria (right atrium &gt; venous blood) </a:t>
            </a:r>
          </a:p>
          <a:p>
            <a:pPr marL="0" indent="0">
              <a:buNone/>
            </a:pPr>
            <a:r>
              <a:rPr lang="en-US" sz="1400" dirty="0"/>
              <a:t>Cardiac atria (ANP), pulmonary vasculature. </a:t>
            </a:r>
          </a:p>
          <a:p>
            <a:pPr marL="0" indent="0">
              <a:buNone/>
            </a:pPr>
            <a:r>
              <a:rPr lang="en-US" sz="1400" dirty="0"/>
              <a:t>2) High pressure: </a:t>
            </a:r>
          </a:p>
          <a:p>
            <a:pPr marL="0" indent="0">
              <a:buNone/>
            </a:pPr>
            <a:r>
              <a:rPr lang="en-US" sz="1400" dirty="0">
                <a:solidFill>
                  <a:prstClr val="white">
                    <a:lumMod val="65000"/>
                  </a:prstClr>
                </a:solidFill>
              </a:rPr>
              <a:t>Sensors that are found in the high pressure area </a:t>
            </a:r>
          </a:p>
          <a:p>
            <a:pPr marL="0" indent="0">
              <a:buNone/>
            </a:pPr>
            <a:r>
              <a:rPr lang="en-US" sz="1400" dirty="0"/>
              <a:t>Carotid sinus, aortic arch and juxtaglomerular apparatus of the kidney. </a:t>
            </a:r>
            <a:endParaRPr lang="en-US" sz="1400" dirty="0" smtClean="0"/>
          </a:p>
          <a:p>
            <a:pPr marL="0" indent="0">
              <a:buNone/>
            </a:pPr>
            <a:r>
              <a:rPr lang="en-US" sz="1400" b="1" dirty="0" smtClean="0"/>
              <a:t>• </a:t>
            </a:r>
            <a:r>
              <a:rPr lang="en-US" sz="1400" b="1" dirty="0"/>
              <a:t>Central nervous system. </a:t>
            </a:r>
          </a:p>
          <a:p>
            <a:pPr marL="0" indent="0">
              <a:buNone/>
            </a:pPr>
            <a:r>
              <a:rPr lang="en-US" sz="1400" b="1" dirty="0"/>
              <a:t>• Hepatic. </a:t>
            </a:r>
          </a:p>
          <a:p>
            <a:pPr marL="0" indent="0">
              <a:buNone/>
            </a:pP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84" y="5049430"/>
            <a:ext cx="5626601" cy="1342390"/>
          </a:xfrm>
          <a:prstGeom prst="rect">
            <a:avLst/>
          </a:prstGeom>
        </p:spPr>
      </p:pic>
      <p:graphicFrame>
        <p:nvGraphicFramePr>
          <p:cNvPr id="7" name="Diagram 6"/>
          <p:cNvGraphicFramePr/>
          <p:nvPr>
            <p:extLst>
              <p:ext uri="{D42A27DB-BD31-4B8C-83A1-F6EECF244321}">
                <p14:modId xmlns:p14="http://schemas.microsoft.com/office/powerpoint/2010/main" val="222941018"/>
              </p:ext>
            </p:extLst>
          </p:nvPr>
        </p:nvGraphicFramePr>
        <p:xfrm>
          <a:off x="6186485" y="835489"/>
          <a:ext cx="5965643" cy="4697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411050" y="5385039"/>
            <a:ext cx="5326092" cy="584775"/>
          </a:xfrm>
          <a:prstGeom prst="rect">
            <a:avLst/>
          </a:prstGeom>
          <a:noFill/>
        </p:spPr>
        <p:txBody>
          <a:bodyPr wrap="square" rtlCol="0">
            <a:spAutoFit/>
          </a:bodyPr>
          <a:lstStyle/>
          <a:p>
            <a:r>
              <a:rPr lang="en-US" sz="1600" dirty="0">
                <a:solidFill>
                  <a:srgbClr val="DDE9EC">
                    <a:lumMod val="50000"/>
                  </a:srgbClr>
                </a:solidFill>
              </a:rPr>
              <a:t>High and low pressure is due to their location; High pressure is found in places where pressure is high and vice versa </a:t>
            </a:r>
          </a:p>
        </p:txBody>
      </p:sp>
    </p:spTree>
    <p:extLst>
      <p:ext uri="{BB962C8B-B14F-4D97-AF65-F5344CB8AC3E}">
        <p14:creationId xmlns:p14="http://schemas.microsoft.com/office/powerpoint/2010/main" val="49130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6632" y="1330960"/>
            <a:ext cx="10381496" cy="333118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Volume Sensor Signals: </a:t>
            </a:r>
            <a:r>
              <a:rPr lang="en-US" dirty="0">
                <a:solidFill>
                  <a:srgbClr val="FF0000"/>
                </a:solidFill>
              </a:rPr>
              <a:t>Neural</a:t>
            </a:r>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4" name="Content Placeholder 3"/>
          <p:cNvSpPr>
            <a:spLocks noGrp="1"/>
          </p:cNvSpPr>
          <p:nvPr>
            <p:ph sz="quarter" idx="1"/>
          </p:nvPr>
        </p:nvSpPr>
        <p:spPr>
          <a:xfrm>
            <a:off x="816669" y="1418590"/>
            <a:ext cx="10969943" cy="4937760"/>
          </a:xfrm>
        </p:spPr>
        <p:txBody>
          <a:bodyPr>
            <a:normAutofit/>
          </a:bodyPr>
          <a:lstStyle/>
          <a:p>
            <a:r>
              <a:rPr lang="en-US" altLang="en-US" sz="1800" dirty="0" smtClean="0"/>
              <a:t>Volume sensor signals/Mediators:</a:t>
            </a:r>
            <a:endParaRPr lang="en-US" sz="1800" dirty="0" smtClean="0"/>
          </a:p>
          <a:p>
            <a:r>
              <a:rPr lang="en-US" sz="1800" dirty="0" smtClean="0"/>
              <a:t>If </a:t>
            </a:r>
            <a:r>
              <a:rPr lang="en-US" sz="1800" dirty="0"/>
              <a:t>the pressure decreased↓ , Renal sympathetic will be stimulated and causes : </a:t>
            </a:r>
          </a:p>
          <a:p>
            <a:pPr marL="0" indent="0">
              <a:buNone/>
            </a:pPr>
            <a:r>
              <a:rPr lang="en-US" sz="1800" dirty="0"/>
              <a:t>a) Afferent &amp; Efferent arterioles constrict: </a:t>
            </a:r>
          </a:p>
          <a:p>
            <a:pPr lvl="1"/>
            <a:r>
              <a:rPr lang="en-US" sz="1800" dirty="0">
                <a:solidFill>
                  <a:schemeClr val="tx1"/>
                </a:solidFill>
              </a:rPr>
              <a:t>GFR decreased. </a:t>
            </a:r>
          </a:p>
          <a:p>
            <a:pPr lvl="1"/>
            <a:r>
              <a:rPr lang="en-US" sz="1800" dirty="0">
                <a:solidFill>
                  <a:schemeClr val="tx1"/>
                </a:solidFill>
              </a:rPr>
              <a:t>Less Na+ filtered. </a:t>
            </a:r>
          </a:p>
          <a:p>
            <a:pPr lvl="1"/>
            <a:r>
              <a:rPr lang="en-US" sz="1800" dirty="0">
                <a:solidFill>
                  <a:schemeClr val="tx1"/>
                </a:solidFill>
              </a:rPr>
              <a:t>More Na+ absorbed by PCT. (Proximal convoluted tubule) </a:t>
            </a:r>
          </a:p>
          <a:p>
            <a:pPr marL="0" indent="0">
              <a:buNone/>
            </a:pPr>
            <a:r>
              <a:rPr lang="en-US" sz="1800" dirty="0"/>
              <a:t>b) Renin released : </a:t>
            </a:r>
          </a:p>
          <a:p>
            <a:pPr lvl="1"/>
            <a:r>
              <a:rPr lang="en-US" sz="1800" dirty="0">
                <a:solidFill>
                  <a:schemeClr val="tx1"/>
                </a:solidFill>
              </a:rPr>
              <a:t>increase Aldosterone secretion. (to increase the Na+ reabsorption) </a:t>
            </a:r>
          </a:p>
          <a:p>
            <a:pPr lvl="1"/>
            <a:r>
              <a:rPr lang="en-US" sz="1800" dirty="0">
                <a:solidFill>
                  <a:schemeClr val="tx1"/>
                </a:solidFill>
              </a:rPr>
              <a:t>increase angiotensin II formation. (vasoconstriction)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1" y="4789165"/>
            <a:ext cx="9436838" cy="1440160"/>
          </a:xfrm>
          <a:prstGeom prst="rect">
            <a:avLst/>
          </a:prstGeom>
        </p:spPr>
      </p:pic>
    </p:spTree>
    <p:extLst>
      <p:ext uri="{BB962C8B-B14F-4D97-AF65-F5344CB8AC3E}">
        <p14:creationId xmlns:p14="http://schemas.microsoft.com/office/powerpoint/2010/main" val="1845869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215143" y="1233615"/>
            <a:ext cx="5400600" cy="4676663"/>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95238" y="1190037"/>
            <a:ext cx="5474196" cy="4483346"/>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Control of Circulating Volume: </a:t>
            </a:r>
            <a:r>
              <a:rPr lang="en-US" dirty="0">
                <a:solidFill>
                  <a:srgbClr val="FF0000"/>
                </a:solidFill>
              </a:rPr>
              <a:t>Hormonal</a:t>
            </a:r>
            <a:endParaRPr lang="en-US" dirty="0">
              <a:solidFill>
                <a:srgbClr val="FF0000"/>
              </a:solidFill>
              <a:effectLst/>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4" name="Content Placeholder 3"/>
          <p:cNvSpPr>
            <a:spLocks noGrp="1"/>
          </p:cNvSpPr>
          <p:nvPr>
            <p:ph sz="quarter" idx="1"/>
          </p:nvPr>
        </p:nvSpPr>
        <p:spPr>
          <a:xfrm>
            <a:off x="573119" y="1298471"/>
            <a:ext cx="5474196" cy="4937760"/>
          </a:xfrm>
        </p:spPr>
        <p:txBody>
          <a:bodyPr>
            <a:normAutofit/>
          </a:bodyPr>
          <a:lstStyle/>
          <a:p>
            <a:pPr marL="0" indent="0">
              <a:buNone/>
            </a:pPr>
            <a:r>
              <a:rPr lang="en-US" sz="1800" dirty="0"/>
              <a:t>1. Renin-angiotensin-aldosterone system (   </a:t>
            </a:r>
            <a:r>
              <a:rPr lang="en-US" sz="1800" dirty="0" smtClean="0"/>
              <a:t>decrease </a:t>
            </a:r>
            <a:r>
              <a:rPr lang="en-US" sz="1800" dirty="0"/>
              <a:t>pressure): </a:t>
            </a:r>
          </a:p>
          <a:p>
            <a:r>
              <a:rPr lang="en-US" sz="1800" dirty="0"/>
              <a:t>Renin secreted by: </a:t>
            </a:r>
          </a:p>
          <a:p>
            <a:pPr marL="0" indent="0">
              <a:buNone/>
            </a:pPr>
            <a:r>
              <a:rPr lang="en-US" sz="1800" dirty="0"/>
              <a:t>	a) Sympathetic stimulation</a:t>
            </a:r>
            <a:br>
              <a:rPr lang="en-US" sz="1800" dirty="0"/>
            </a:br>
            <a:r>
              <a:rPr lang="en-US" sz="1800" dirty="0"/>
              <a:t>	b)  </a:t>
            </a:r>
            <a:r>
              <a:rPr lang="en-US" sz="1800" dirty="0" smtClean="0"/>
              <a:t>decrease   </a:t>
            </a:r>
            <a:r>
              <a:rPr lang="en-US" sz="1800" dirty="0"/>
              <a:t>perfusion pressure</a:t>
            </a:r>
            <a:br>
              <a:rPr lang="en-US" sz="1800" dirty="0"/>
            </a:br>
            <a:r>
              <a:rPr lang="en-US" sz="1800" dirty="0"/>
              <a:t>	c)   </a:t>
            </a:r>
            <a:r>
              <a:rPr lang="en-US" sz="1800" dirty="0" smtClean="0"/>
              <a:t>decrease  </a:t>
            </a:r>
            <a:r>
              <a:rPr lang="en-US" sz="1800" dirty="0"/>
              <a:t>Na+ reaching macula </a:t>
            </a:r>
            <a:r>
              <a:rPr lang="en-US" sz="1800" dirty="0" err="1"/>
              <a:t>densa</a:t>
            </a:r>
            <a:r>
              <a:rPr lang="en-US" sz="1800" dirty="0"/>
              <a:t>. </a:t>
            </a:r>
          </a:p>
          <a:p>
            <a:r>
              <a:rPr lang="en-US" sz="1800" dirty="0"/>
              <a:t>Angiotensin II: </a:t>
            </a:r>
          </a:p>
          <a:p>
            <a:pPr marL="914308" lvl="3" indent="0">
              <a:buNone/>
            </a:pPr>
            <a:r>
              <a:rPr lang="en-US" sz="1800" dirty="0" smtClean="0"/>
              <a:t>a</a:t>
            </a:r>
            <a:r>
              <a:rPr lang="en-US" sz="1800" dirty="0"/>
              <a:t>) Aldosterone release by adrenal cortex.</a:t>
            </a:r>
            <a:br>
              <a:rPr lang="en-US" sz="1800" dirty="0"/>
            </a:br>
            <a:r>
              <a:rPr lang="en-US" sz="1800" dirty="0" smtClean="0"/>
              <a:t>Aldosterone increase </a:t>
            </a:r>
            <a:r>
              <a:rPr lang="en-US" sz="1800" dirty="0"/>
              <a:t>Na+ reabsorption in TAL, DT, CD. </a:t>
            </a:r>
          </a:p>
          <a:p>
            <a:pPr marL="0" indent="0">
              <a:buNone/>
            </a:pPr>
            <a:r>
              <a:rPr lang="en-US" sz="1800" dirty="0"/>
              <a:t>	c) Vasoconstriction. </a:t>
            </a:r>
            <a:endParaRPr lang="en-US" sz="1800" dirty="0" smtClean="0"/>
          </a:p>
          <a:p>
            <a:pPr marL="914308" lvl="3" indent="0">
              <a:buNone/>
            </a:pPr>
            <a:r>
              <a:rPr lang="en-US" sz="1800" dirty="0" smtClean="0"/>
              <a:t>d</a:t>
            </a:r>
            <a:r>
              <a:rPr lang="en-US" sz="1800" dirty="0"/>
              <a:t>) ADH release. </a:t>
            </a:r>
          </a:p>
          <a:p>
            <a:pPr marL="0" indent="0">
              <a:buNone/>
            </a:pPr>
            <a:r>
              <a:rPr lang="en-US" sz="1800" dirty="0"/>
              <a:t>	e) </a:t>
            </a:r>
            <a:r>
              <a:rPr lang="en-US" sz="1800" dirty="0" smtClean="0"/>
              <a:t>increase Na</a:t>
            </a:r>
            <a:r>
              <a:rPr lang="en-US" sz="1800" dirty="0"/>
              <a:t>+ reabsorption in PCT. </a:t>
            </a:r>
          </a:p>
          <a:p>
            <a:endParaRPr lang="en-US" sz="3200" dirty="0"/>
          </a:p>
        </p:txBody>
      </p:sp>
      <p:sp>
        <p:nvSpPr>
          <p:cNvPr id="17" name="TextBox 16"/>
          <p:cNvSpPr txBox="1"/>
          <p:nvPr/>
        </p:nvSpPr>
        <p:spPr>
          <a:xfrm>
            <a:off x="6394827" y="1431362"/>
            <a:ext cx="5184576" cy="3693319"/>
          </a:xfrm>
          <a:prstGeom prst="rect">
            <a:avLst/>
          </a:prstGeom>
          <a:noFill/>
        </p:spPr>
        <p:txBody>
          <a:bodyPr wrap="square" rtlCol="0">
            <a:spAutoFit/>
          </a:bodyPr>
          <a:lstStyle/>
          <a:p>
            <a:r>
              <a:rPr lang="en-US" sz="1800" dirty="0"/>
              <a:t>2 .ANP : (Atrial natriuretic peptide) </a:t>
            </a:r>
          </a:p>
          <a:p>
            <a:endParaRPr lang="en-US" sz="1800" dirty="0"/>
          </a:p>
          <a:p>
            <a:r>
              <a:rPr lang="en-US" sz="1800" dirty="0"/>
              <a:t>Released from atrial </a:t>
            </a:r>
            <a:r>
              <a:rPr lang="en-US" sz="1800" dirty="0" err="1"/>
              <a:t>myocytes</a:t>
            </a:r>
            <a:r>
              <a:rPr lang="en-US" sz="1800" dirty="0"/>
              <a:t> by stretch of atrium, thus </a:t>
            </a:r>
            <a:r>
              <a:rPr lang="en-US" sz="1800" dirty="0">
                <a:solidFill>
                  <a:srgbClr val="FF0000"/>
                </a:solidFill>
              </a:rPr>
              <a:t>increase </a:t>
            </a:r>
            <a:r>
              <a:rPr lang="en-US" sz="1800" dirty="0" err="1">
                <a:solidFill>
                  <a:srgbClr val="FF0000"/>
                </a:solidFill>
              </a:rPr>
              <a:t>NaCl</a:t>
            </a:r>
            <a:r>
              <a:rPr lang="en-US" sz="1800" dirty="0">
                <a:solidFill>
                  <a:srgbClr val="FF0000"/>
                </a:solidFill>
              </a:rPr>
              <a:t> &amp; water excretion. </a:t>
            </a:r>
          </a:p>
          <a:p>
            <a:endParaRPr lang="en-US" sz="1800" dirty="0">
              <a:solidFill>
                <a:srgbClr val="FF0000"/>
              </a:solidFill>
            </a:endParaRPr>
          </a:p>
          <a:p>
            <a:r>
              <a:rPr lang="en-US" sz="1800" dirty="0">
                <a:solidFill>
                  <a:srgbClr val="FF0000"/>
                </a:solidFill>
              </a:rPr>
              <a:t>Antagonist</a:t>
            </a:r>
            <a:r>
              <a:rPr lang="en-US" sz="1800" dirty="0"/>
              <a:t> of renin-angiotensin: </a:t>
            </a:r>
          </a:p>
          <a:p>
            <a:pPr marL="285750" indent="-285750">
              <a:buFont typeface="Arial" charset="0"/>
              <a:buChar char="•"/>
            </a:pPr>
            <a:r>
              <a:rPr lang="en-US" sz="1800" dirty="0"/>
              <a:t>Vasodilation of afferent arteriole, </a:t>
            </a:r>
          </a:p>
          <a:p>
            <a:r>
              <a:rPr lang="en-US" sz="1800" dirty="0"/>
              <a:t>      Vasoconstriction of efferent ;i.e. </a:t>
            </a:r>
            <a:r>
              <a:rPr lang="en-US" sz="1800" dirty="0">
                <a:solidFill>
                  <a:srgbClr val="FF0000"/>
                </a:solidFill>
              </a:rPr>
              <a:t>increase</a:t>
            </a:r>
            <a:r>
              <a:rPr lang="en-US" sz="1800" dirty="0"/>
              <a:t> GFR </a:t>
            </a:r>
          </a:p>
          <a:p>
            <a:pPr marL="285750" indent="-285750">
              <a:buFont typeface="Arial" charset="0"/>
              <a:buChar char="•"/>
            </a:pPr>
            <a:r>
              <a:rPr lang="en-US" sz="1800" dirty="0"/>
              <a:t>Decrease Renin release. </a:t>
            </a:r>
          </a:p>
          <a:p>
            <a:pPr marL="285750" indent="-285750">
              <a:buFont typeface="Arial" charset="0"/>
              <a:buChar char="•"/>
            </a:pPr>
            <a:r>
              <a:rPr lang="en-US" sz="1800" dirty="0"/>
              <a:t>Direct decrease aldosterone release. </a:t>
            </a:r>
          </a:p>
          <a:p>
            <a:pPr marL="285750" indent="-285750">
              <a:buFont typeface="Arial" charset="0"/>
              <a:buChar char="•"/>
            </a:pPr>
            <a:r>
              <a:rPr lang="en-US" sz="1800" dirty="0"/>
              <a:t>Decrease Na+ reabsorption in CD (collecting duct) </a:t>
            </a:r>
          </a:p>
          <a:p>
            <a:pPr marL="285750" indent="-285750">
              <a:buFont typeface="Arial" charset="0"/>
              <a:buChar char="•"/>
            </a:pPr>
            <a:r>
              <a:rPr lang="en-US" sz="1800" dirty="0"/>
              <a:t>Decrease ADH release. </a:t>
            </a:r>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510" y="5800991"/>
            <a:ext cx="8724900" cy="990600"/>
          </a:xfrm>
          <a:prstGeom prst="rect">
            <a:avLst/>
          </a:prstGeom>
        </p:spPr>
      </p:pic>
      <p:sp>
        <p:nvSpPr>
          <p:cNvPr id="7" name="Rectangle 6"/>
          <p:cNvSpPr/>
          <p:nvPr/>
        </p:nvSpPr>
        <p:spPr>
          <a:xfrm>
            <a:off x="9407251" y="4586839"/>
            <a:ext cx="2616675" cy="1323439"/>
          </a:xfrm>
          <a:prstGeom prst="rect">
            <a:avLst/>
          </a:prstGeom>
        </p:spPr>
        <p:txBody>
          <a:bodyPr wrap="square">
            <a:spAutoFit/>
          </a:bodyPr>
          <a:lstStyle/>
          <a:p>
            <a:r>
              <a:rPr lang="en-US" altLang="x-none" sz="1600" dirty="0">
                <a:solidFill>
                  <a:srgbClr val="DDE9EC">
                    <a:lumMod val="50000"/>
                  </a:srgbClr>
                </a:solidFill>
              </a:rPr>
              <a:t>Low pressure </a:t>
            </a:r>
            <a:r>
              <a:rPr lang="en-US" altLang="x-none" sz="1600" dirty="0">
                <a:solidFill>
                  <a:srgbClr val="DDE9EC">
                    <a:lumMod val="50000"/>
                  </a:srgbClr>
                </a:solidFill>
                <a:sym typeface="Wingdings" charset="2"/>
              </a:rPr>
              <a:t> RAAS   High pressure  ANP </a:t>
            </a:r>
          </a:p>
          <a:p>
            <a:r>
              <a:rPr lang="en-US" altLang="x-none" sz="1600" dirty="0">
                <a:solidFill>
                  <a:srgbClr val="DDE9EC">
                    <a:lumMod val="50000"/>
                  </a:srgbClr>
                </a:solidFill>
                <a:sym typeface="Wingdings" charset="2"/>
              </a:rPr>
              <a:t>ANP opposite to Aldosterone</a:t>
            </a:r>
          </a:p>
          <a:p>
            <a:endParaRPr lang="en-US" altLang="x-none" sz="1600" dirty="0">
              <a:solidFill>
                <a:srgbClr val="DDE9EC">
                  <a:lumMod val="50000"/>
                </a:srgbClr>
              </a:solidFill>
            </a:endParaRPr>
          </a:p>
        </p:txBody>
      </p:sp>
      <p:sp>
        <p:nvSpPr>
          <p:cNvPr id="6" name="Rectangle 5"/>
          <p:cNvSpPr/>
          <p:nvPr/>
        </p:nvSpPr>
        <p:spPr>
          <a:xfrm>
            <a:off x="9118748" y="4586840"/>
            <a:ext cx="2460655" cy="1107410"/>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297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7537</TotalTime>
  <Words>2222</Words>
  <Application>Microsoft Macintosh PowerPoint</Application>
  <PresentationFormat>Custom</PresentationFormat>
  <Paragraphs>329</Paragraphs>
  <Slides>21</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Arial Black</vt:lpstr>
      <vt:lpstr>ArialMT</vt:lpstr>
      <vt:lpstr>Bookman Old Style</vt:lpstr>
      <vt:lpstr>Calibri</vt:lpstr>
      <vt:lpstr>Courier New</vt:lpstr>
      <vt:lpstr>Gill Sans MT</vt:lpstr>
      <vt:lpstr>ＭＳ Ｐゴシック</vt:lpstr>
      <vt:lpstr>Symbol</vt:lpstr>
      <vt:lpstr>Wingdings</vt:lpstr>
      <vt:lpstr>Wingdings 3</vt:lpstr>
      <vt:lpstr>Origin</vt:lpstr>
      <vt:lpstr>PowerPoint Presentation</vt:lpstr>
      <vt:lpstr>Objectives</vt:lpstr>
      <vt:lpstr>Recall from Foundation: Body Fluids</vt:lpstr>
      <vt:lpstr>Recall From Foundation: Body Fluids IC vs EC</vt:lpstr>
      <vt:lpstr>Regulation of Volume &amp; Osmolality </vt:lpstr>
      <vt:lpstr>Water Steady State </vt:lpstr>
      <vt:lpstr>Control of Circulating Volume </vt:lpstr>
      <vt:lpstr>Volume Sensor Signals: Neural</vt:lpstr>
      <vt:lpstr>Control of Circulating Volume: Hormonal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Control of ADH secretion </vt:lpstr>
      <vt:lpstr>PowerPoint Presentation</vt:lpstr>
      <vt:lpstr>PowerPoint Presentation</vt:lpstr>
      <vt:lpstr>Thank you!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sh.a.13@outlook.com</cp:lastModifiedBy>
  <cp:revision>747</cp:revision>
  <cp:lastPrinted>2017-05-14T22:30:50Z</cp:lastPrinted>
  <dcterms:created xsi:type="dcterms:W3CDTF">2016-09-07T16:15:34Z</dcterms:created>
  <dcterms:modified xsi:type="dcterms:W3CDTF">2017-05-14T22:31:16Z</dcterms:modified>
</cp:coreProperties>
</file>