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	<Relationship Id="rId28" Type="http://schemas.openxmlformats.org/officeDocument/2006/relationships/slide" Target="slides/slide2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4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5.jpeg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6.jpeg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8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9.jpeg" />
	<Relationship Id="rId3" Type="http://schemas.openxmlformats.org/officeDocument/2006/relationships/image" Target="../media/image20.jpeg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1.jpeg" />
	<Relationship Id="rId3" Type="http://schemas.openxmlformats.org/officeDocument/2006/relationships/image" Target="../media/image22.jpeg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3.jpeg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4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5.jpeg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6.jpeg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7.jpeg" />
</Relationships>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8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	<Relationship Id="rId3" Type="http://schemas.openxmlformats.org/officeDocument/2006/relationships/image" Target="../media/image4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	<Relationship Id="rId3" Type="http://schemas.openxmlformats.org/officeDocument/2006/relationships/image" Target="../media/image6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2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76350" y="3714750"/>
            <a:ext cx="7200900" cy="76200"/>
          </a:xfrm>
          <a:custGeom>
            <a:avLst/>
            <a:gdLst>
              <a:gd name="connsiteX0" fmla="*/ 19050 w 7200900"/>
              <a:gd name="connsiteY0" fmla="*/ 19050 h 76200"/>
              <a:gd name="connsiteX1" fmla="*/ 7181850 w 72009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200900" h="76200">
                <a:moveTo>
                  <a:pt x="19050" y="19050"/>
                </a:moveTo>
                <a:lnTo>
                  <a:pt x="71818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120900" y="2209800"/>
            <a:ext cx="48641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>
							</a:tabLst>
            </a:pPr>
            <a:r>
              <a:rPr lang="en-US" altLang="zh-CN" sz="54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Homeostasis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57600" y="3924300"/>
            <a:ext cx="18161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96" b="1" dirty="0" smtClean="0">
                <a:solidFill>
                  <a:srgbClr val="17375e"/>
                </a:solidFill>
                <a:latin typeface="Calibri" pitchFamily="18" charset="0"/>
                <a:cs typeface="Calibri" pitchFamily="18" charset="0"/>
              </a:rPr>
              <a:t>Dr.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 smtClean="0">
                <a:solidFill>
                  <a:srgbClr val="17375e"/>
                </a:solidFill>
                <a:latin typeface="Calibri" pitchFamily="18" charset="0"/>
                <a:cs typeface="Calibri" pitchFamily="18" charset="0"/>
              </a:rPr>
              <a:t>Maha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 smtClean="0">
                <a:solidFill>
                  <a:srgbClr val="17375e"/>
                </a:solidFill>
                <a:latin typeface="Calibri" pitchFamily="18" charset="0"/>
                <a:cs typeface="Calibri" pitchFamily="18" charset="0"/>
              </a:rPr>
              <a:t>Saja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25800" y="4305300"/>
            <a:ext cx="2679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dirty="0" smtClean="0">
                <a:solidFill>
                  <a:srgbClr val="17375e"/>
                </a:solidFill>
                <a:latin typeface="Calibri" pitchFamily="18" charset="0"/>
                <a:cs typeface="Calibri" pitchFamily="18" charset="0"/>
              </a:rPr>
              <a:t>Physiology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17375e"/>
                </a:solidFill>
                <a:latin typeface="Calibri" pitchFamily="18" charset="0"/>
                <a:cs typeface="Calibri" pitchFamily="18" charset="0"/>
              </a:rPr>
              <a:t>department,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140200" y="4635500"/>
            <a:ext cx="850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dirty="0" smtClean="0">
                <a:solidFill>
                  <a:srgbClr val="17375e"/>
                </a:solidFill>
                <a:latin typeface="Calibri" pitchFamily="18" charset="0"/>
                <a:cs typeface="Calibri" pitchFamily="18" charset="0"/>
              </a:rPr>
              <a:t>Level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17375e"/>
                </a:solidFill>
                <a:latin typeface="Calibri" pitchFamily="18" charset="0"/>
                <a:cs typeface="Calibri" pitchFamily="18" charset="0"/>
              </a:rPr>
              <a:t>2,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025900" y="4965700"/>
            <a:ext cx="1079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8" dirty="0" smtClean="0">
                <a:solidFill>
                  <a:srgbClr val="17375e"/>
                </a:solidFill>
                <a:latin typeface="Calibri" pitchFamily="18" charset="0"/>
                <a:cs typeface="Calibri" pitchFamily="18" charset="0"/>
              </a:rPr>
              <a:t>Office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17375e"/>
                </a:solidFill>
                <a:latin typeface="Calibri" pitchFamily="18" charset="0"/>
                <a:cs typeface="Calibri" pitchFamily="18" charset="0"/>
              </a:rPr>
              <a:t>89,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24200" y="5308600"/>
            <a:ext cx="2857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dirty="0" smtClean="0">
                <a:solidFill>
                  <a:srgbClr val="17375e"/>
                </a:solidFill>
                <a:latin typeface="Calibri" pitchFamily="18" charset="0"/>
                <a:cs typeface="Calibri" pitchFamily="18" charset="0"/>
              </a:rPr>
              <a:t>Email: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17375e"/>
                </a:solidFill>
                <a:latin typeface="Calibri" pitchFamily="18" charset="0"/>
                <a:cs typeface="Calibri" pitchFamily="18" charset="0"/>
              </a:rPr>
              <a:t>msaja@ksu.edu.sa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987802" y="1742185"/>
            <a:ext cx="3456431" cy="3096387"/>
          </a:xfrm>
          <a:custGeom>
            <a:avLst/>
            <a:gdLst>
              <a:gd name="connsiteX0" fmla="*/ 0 w 3456431"/>
              <a:gd name="connsiteY0" fmla="*/ 1548129 h 3096387"/>
              <a:gd name="connsiteX1" fmla="*/ 1728216 w 3456431"/>
              <a:gd name="connsiteY1" fmla="*/ 0 h 3096387"/>
              <a:gd name="connsiteX2" fmla="*/ 3456432 w 3456431"/>
              <a:gd name="connsiteY2" fmla="*/ 1548129 h 3096387"/>
              <a:gd name="connsiteX3" fmla="*/ 1728216 w 3456431"/>
              <a:gd name="connsiteY3" fmla="*/ 3096387 h 3096387"/>
              <a:gd name="connsiteX4" fmla="*/ 0 w 3456431"/>
              <a:gd name="connsiteY4" fmla="*/ 1548129 h 30963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56431" h="3096387">
                <a:moveTo>
                  <a:pt x="0" y="1548129"/>
                </a:moveTo>
                <a:cubicBezTo>
                  <a:pt x="0" y="693166"/>
                  <a:pt x="773811" y="0"/>
                  <a:pt x="1728216" y="0"/>
                </a:cubicBezTo>
                <a:cubicBezTo>
                  <a:pt x="2682748" y="0"/>
                  <a:pt x="3456432" y="693166"/>
                  <a:pt x="3456432" y="1548129"/>
                </a:cubicBezTo>
                <a:cubicBezTo>
                  <a:pt x="3456432" y="2403221"/>
                  <a:pt x="2682748" y="3096387"/>
                  <a:pt x="1728216" y="3096387"/>
                </a:cubicBezTo>
                <a:cubicBezTo>
                  <a:pt x="773811" y="3096387"/>
                  <a:pt x="0" y="2403221"/>
                  <a:pt x="0" y="1548129"/>
                </a:cubicBezTo>
              </a:path>
            </a:pathLst>
          </a:custGeom>
          <a:solidFill>
            <a:srgbClr val="d6ebf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74109" y="4976876"/>
            <a:ext cx="179069" cy="173735"/>
          </a:xfrm>
          <a:custGeom>
            <a:avLst/>
            <a:gdLst>
              <a:gd name="connsiteX0" fmla="*/ 177926 w 179069"/>
              <a:gd name="connsiteY0" fmla="*/ 83565 h 173735"/>
              <a:gd name="connsiteX1" fmla="*/ 179069 w 179069"/>
              <a:gd name="connsiteY1" fmla="*/ 85344 h 173735"/>
              <a:gd name="connsiteX2" fmla="*/ 178815 w 179069"/>
              <a:gd name="connsiteY2" fmla="*/ 88138 h 173735"/>
              <a:gd name="connsiteX3" fmla="*/ 176783 w 179069"/>
              <a:gd name="connsiteY3" fmla="*/ 92202 h 173735"/>
              <a:gd name="connsiteX4" fmla="*/ 172846 w 179069"/>
              <a:gd name="connsiteY4" fmla="*/ 98044 h 173735"/>
              <a:gd name="connsiteX5" fmla="*/ 168147 w 179069"/>
              <a:gd name="connsiteY5" fmla="*/ 103504 h 173735"/>
              <a:gd name="connsiteX6" fmla="*/ 164719 w 179069"/>
              <a:gd name="connsiteY6" fmla="*/ 106552 h 173735"/>
              <a:gd name="connsiteX7" fmla="*/ 162178 w 179069"/>
              <a:gd name="connsiteY7" fmla="*/ 107569 h 173735"/>
              <a:gd name="connsiteX8" fmla="*/ 160146 w 179069"/>
              <a:gd name="connsiteY8" fmla="*/ 106807 h 173735"/>
              <a:gd name="connsiteX9" fmla="*/ 113791 w 179069"/>
              <a:gd name="connsiteY9" fmla="*/ 71373 h 173735"/>
              <a:gd name="connsiteX10" fmla="*/ 80898 w 179069"/>
              <a:gd name="connsiteY10" fmla="*/ 114300 h 173735"/>
              <a:gd name="connsiteX11" fmla="*/ 127253 w 179069"/>
              <a:gd name="connsiteY11" fmla="*/ 149733 h 173735"/>
              <a:gd name="connsiteX12" fmla="*/ 128523 w 179069"/>
              <a:gd name="connsiteY12" fmla="*/ 151510 h 173735"/>
              <a:gd name="connsiteX13" fmla="*/ 128142 w 179069"/>
              <a:gd name="connsiteY13" fmla="*/ 154304 h 173735"/>
              <a:gd name="connsiteX14" fmla="*/ 126237 w 179069"/>
              <a:gd name="connsiteY14" fmla="*/ 158369 h 173735"/>
              <a:gd name="connsiteX15" fmla="*/ 122173 w 179069"/>
              <a:gd name="connsiteY15" fmla="*/ 164210 h 173735"/>
              <a:gd name="connsiteX16" fmla="*/ 117601 w 179069"/>
              <a:gd name="connsiteY16" fmla="*/ 169671 h 173735"/>
              <a:gd name="connsiteX17" fmla="*/ 114045 w 179069"/>
              <a:gd name="connsiteY17" fmla="*/ 172720 h 173735"/>
              <a:gd name="connsiteX18" fmla="*/ 111505 w 179069"/>
              <a:gd name="connsiteY18" fmla="*/ 173735 h 173735"/>
              <a:gd name="connsiteX19" fmla="*/ 109473 w 179069"/>
              <a:gd name="connsiteY19" fmla="*/ 173101 h 173735"/>
              <a:gd name="connsiteX20" fmla="*/ 1142 w 179069"/>
              <a:gd name="connsiteY20" fmla="*/ 90170 h 173735"/>
              <a:gd name="connsiteX21" fmla="*/ 0 w 179069"/>
              <a:gd name="connsiteY21" fmla="*/ 88391 h 173735"/>
              <a:gd name="connsiteX22" fmla="*/ 253 w 179069"/>
              <a:gd name="connsiteY22" fmla="*/ 85597 h 173735"/>
              <a:gd name="connsiteX23" fmla="*/ 2285 w 179069"/>
              <a:gd name="connsiteY23" fmla="*/ 81407 h 173735"/>
              <a:gd name="connsiteX24" fmla="*/ 6350 w 179069"/>
              <a:gd name="connsiteY24" fmla="*/ 75691 h 173735"/>
              <a:gd name="connsiteX25" fmla="*/ 10921 w 179069"/>
              <a:gd name="connsiteY25" fmla="*/ 70103 h 173735"/>
              <a:gd name="connsiteX26" fmla="*/ 14350 w 179069"/>
              <a:gd name="connsiteY26" fmla="*/ 67183 h 173735"/>
              <a:gd name="connsiteX27" fmla="*/ 17017 w 179069"/>
              <a:gd name="connsiteY27" fmla="*/ 66166 h 173735"/>
              <a:gd name="connsiteX28" fmla="*/ 18922 w 179069"/>
              <a:gd name="connsiteY28" fmla="*/ 66928 h 173735"/>
              <a:gd name="connsiteX29" fmla="*/ 61086 w 179069"/>
              <a:gd name="connsiteY29" fmla="*/ 99059 h 173735"/>
              <a:gd name="connsiteX30" fmla="*/ 93852 w 179069"/>
              <a:gd name="connsiteY30" fmla="*/ 56133 h 173735"/>
              <a:gd name="connsiteX31" fmla="*/ 51815 w 179069"/>
              <a:gd name="connsiteY31" fmla="*/ 24002 h 173735"/>
              <a:gd name="connsiteX32" fmla="*/ 50672 w 179069"/>
              <a:gd name="connsiteY32" fmla="*/ 22225 h 173735"/>
              <a:gd name="connsiteX33" fmla="*/ 50926 w 179069"/>
              <a:gd name="connsiteY33" fmla="*/ 19430 h 173735"/>
              <a:gd name="connsiteX34" fmla="*/ 52958 w 179069"/>
              <a:gd name="connsiteY34" fmla="*/ 15366 h 173735"/>
              <a:gd name="connsiteX35" fmla="*/ 57022 w 179069"/>
              <a:gd name="connsiteY35" fmla="*/ 9397 h 173735"/>
              <a:gd name="connsiteX36" fmla="*/ 61594 w 179069"/>
              <a:gd name="connsiteY36" fmla="*/ 4064 h 173735"/>
              <a:gd name="connsiteX37" fmla="*/ 65023 w 179069"/>
              <a:gd name="connsiteY37" fmla="*/ 1015 h 173735"/>
              <a:gd name="connsiteX38" fmla="*/ 67563 w 179069"/>
              <a:gd name="connsiteY38" fmla="*/ 0 h 173735"/>
              <a:gd name="connsiteX39" fmla="*/ 69595 w 179069"/>
              <a:gd name="connsiteY39" fmla="*/ 634 h 173735"/>
              <a:gd name="connsiteX40" fmla="*/ 177926 w 179069"/>
              <a:gd name="connsiteY40" fmla="*/ 83565 h 1737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179069" h="173735">
                <a:moveTo>
                  <a:pt x="177926" y="83565"/>
                </a:moveTo>
                <a:cubicBezTo>
                  <a:pt x="178561" y="84073"/>
                  <a:pt x="178942" y="84582"/>
                  <a:pt x="179069" y="85344"/>
                </a:cubicBezTo>
                <a:cubicBezTo>
                  <a:pt x="179323" y="86105"/>
                  <a:pt x="179196" y="86995"/>
                  <a:pt x="178815" y="88138"/>
                </a:cubicBezTo>
                <a:cubicBezTo>
                  <a:pt x="178434" y="89280"/>
                  <a:pt x="177800" y="90677"/>
                  <a:pt x="176783" y="92202"/>
                </a:cubicBezTo>
                <a:cubicBezTo>
                  <a:pt x="175894" y="93852"/>
                  <a:pt x="174497" y="95758"/>
                  <a:pt x="172846" y="98044"/>
                </a:cubicBezTo>
                <a:cubicBezTo>
                  <a:pt x="171069" y="100329"/>
                  <a:pt x="169417" y="102108"/>
                  <a:pt x="168147" y="103504"/>
                </a:cubicBezTo>
                <a:cubicBezTo>
                  <a:pt x="166877" y="104902"/>
                  <a:pt x="165734" y="105917"/>
                  <a:pt x="164719" y="106552"/>
                </a:cubicBezTo>
                <a:cubicBezTo>
                  <a:pt x="163829" y="107188"/>
                  <a:pt x="162940" y="107441"/>
                  <a:pt x="162178" y="107569"/>
                </a:cubicBezTo>
                <a:cubicBezTo>
                  <a:pt x="161416" y="107569"/>
                  <a:pt x="160654" y="107314"/>
                  <a:pt x="160146" y="106807"/>
                </a:cubicBezTo>
                <a:lnTo>
                  <a:pt x="113791" y="71373"/>
                </a:lnTo>
                <a:lnTo>
                  <a:pt x="80898" y="114300"/>
                </a:lnTo>
                <a:lnTo>
                  <a:pt x="127253" y="149733"/>
                </a:lnTo>
                <a:cubicBezTo>
                  <a:pt x="127888" y="150240"/>
                  <a:pt x="128269" y="150748"/>
                  <a:pt x="128523" y="151510"/>
                </a:cubicBezTo>
                <a:cubicBezTo>
                  <a:pt x="128650" y="152272"/>
                  <a:pt x="128523" y="153161"/>
                  <a:pt x="128142" y="154304"/>
                </a:cubicBezTo>
                <a:cubicBezTo>
                  <a:pt x="127761" y="155320"/>
                  <a:pt x="127126" y="156717"/>
                  <a:pt x="126237" y="158369"/>
                </a:cubicBezTo>
                <a:cubicBezTo>
                  <a:pt x="125221" y="160020"/>
                  <a:pt x="123825" y="161925"/>
                  <a:pt x="122173" y="164210"/>
                </a:cubicBezTo>
                <a:cubicBezTo>
                  <a:pt x="120395" y="166496"/>
                  <a:pt x="118871" y="168275"/>
                  <a:pt x="117601" y="169671"/>
                </a:cubicBezTo>
                <a:cubicBezTo>
                  <a:pt x="116204" y="171069"/>
                  <a:pt x="115061" y="172084"/>
                  <a:pt x="114045" y="172720"/>
                </a:cubicBezTo>
                <a:cubicBezTo>
                  <a:pt x="113156" y="173354"/>
                  <a:pt x="112267" y="173735"/>
                  <a:pt x="111505" y="173735"/>
                </a:cubicBezTo>
                <a:cubicBezTo>
                  <a:pt x="110744" y="173735"/>
                  <a:pt x="109981" y="173482"/>
                  <a:pt x="109473" y="173101"/>
                </a:cubicBezTo>
                <a:lnTo>
                  <a:pt x="1142" y="90170"/>
                </a:lnTo>
                <a:cubicBezTo>
                  <a:pt x="507" y="89789"/>
                  <a:pt x="126" y="89153"/>
                  <a:pt x="0" y="88391"/>
                </a:cubicBezTo>
                <a:cubicBezTo>
                  <a:pt x="-254" y="87629"/>
                  <a:pt x="-127" y="86740"/>
                  <a:pt x="253" y="85597"/>
                </a:cubicBezTo>
                <a:cubicBezTo>
                  <a:pt x="634" y="84454"/>
                  <a:pt x="1396" y="83058"/>
                  <a:pt x="2285" y="81407"/>
                </a:cubicBezTo>
                <a:cubicBezTo>
                  <a:pt x="3301" y="79755"/>
                  <a:pt x="4571" y="77851"/>
                  <a:pt x="6350" y="75691"/>
                </a:cubicBezTo>
                <a:cubicBezTo>
                  <a:pt x="8127" y="73278"/>
                  <a:pt x="9651" y="71501"/>
                  <a:pt x="10921" y="70103"/>
                </a:cubicBezTo>
                <a:cubicBezTo>
                  <a:pt x="12319" y="68833"/>
                  <a:pt x="13461" y="67817"/>
                  <a:pt x="14350" y="67183"/>
                </a:cubicBezTo>
                <a:cubicBezTo>
                  <a:pt x="15366" y="66547"/>
                  <a:pt x="16255" y="66166"/>
                  <a:pt x="17017" y="66166"/>
                </a:cubicBezTo>
                <a:cubicBezTo>
                  <a:pt x="17652" y="66166"/>
                  <a:pt x="18414" y="66420"/>
                  <a:pt x="18922" y="66928"/>
                </a:cubicBezTo>
                <a:lnTo>
                  <a:pt x="61086" y="99059"/>
                </a:lnTo>
                <a:lnTo>
                  <a:pt x="93852" y="56133"/>
                </a:lnTo>
                <a:lnTo>
                  <a:pt x="51815" y="24002"/>
                </a:lnTo>
                <a:cubicBezTo>
                  <a:pt x="51180" y="23495"/>
                  <a:pt x="50800" y="22859"/>
                  <a:pt x="50672" y="22225"/>
                </a:cubicBezTo>
                <a:cubicBezTo>
                  <a:pt x="50419" y="21463"/>
                  <a:pt x="50545" y="20446"/>
                  <a:pt x="50926" y="19430"/>
                </a:cubicBezTo>
                <a:cubicBezTo>
                  <a:pt x="51307" y="18288"/>
                  <a:pt x="51942" y="17017"/>
                  <a:pt x="52958" y="15366"/>
                </a:cubicBezTo>
                <a:cubicBezTo>
                  <a:pt x="53847" y="13715"/>
                  <a:pt x="55244" y="11683"/>
                  <a:pt x="57022" y="9397"/>
                </a:cubicBezTo>
                <a:cubicBezTo>
                  <a:pt x="58800" y="7111"/>
                  <a:pt x="60325" y="5333"/>
                  <a:pt x="61594" y="4064"/>
                </a:cubicBezTo>
                <a:cubicBezTo>
                  <a:pt x="62864" y="2666"/>
                  <a:pt x="64007" y="1651"/>
                  <a:pt x="65023" y="1015"/>
                </a:cubicBezTo>
                <a:cubicBezTo>
                  <a:pt x="65912" y="380"/>
                  <a:pt x="66801" y="0"/>
                  <a:pt x="67563" y="0"/>
                </a:cubicBezTo>
                <a:cubicBezTo>
                  <a:pt x="68325" y="0"/>
                  <a:pt x="69087" y="253"/>
                  <a:pt x="69595" y="634"/>
                </a:cubicBezTo>
                <a:lnTo>
                  <a:pt x="177926" y="83565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00220" y="4947158"/>
            <a:ext cx="106807" cy="95503"/>
          </a:xfrm>
          <a:custGeom>
            <a:avLst/>
            <a:gdLst>
              <a:gd name="connsiteX0" fmla="*/ 101853 w 106807"/>
              <a:gd name="connsiteY0" fmla="*/ 41401 h 95503"/>
              <a:gd name="connsiteX1" fmla="*/ 104647 w 106807"/>
              <a:gd name="connsiteY1" fmla="*/ 43814 h 95503"/>
              <a:gd name="connsiteX2" fmla="*/ 106298 w 106807"/>
              <a:gd name="connsiteY2" fmla="*/ 45846 h 95503"/>
              <a:gd name="connsiteX3" fmla="*/ 106807 w 106807"/>
              <a:gd name="connsiteY3" fmla="*/ 47370 h 95503"/>
              <a:gd name="connsiteX4" fmla="*/ 106298 w 106807"/>
              <a:gd name="connsiteY4" fmla="*/ 48640 h 95503"/>
              <a:gd name="connsiteX5" fmla="*/ 72644 w 106807"/>
              <a:gd name="connsiteY5" fmla="*/ 92709 h 95503"/>
              <a:gd name="connsiteX6" fmla="*/ 70739 w 106807"/>
              <a:gd name="connsiteY6" fmla="*/ 94741 h 95503"/>
              <a:gd name="connsiteX7" fmla="*/ 68579 w 106807"/>
              <a:gd name="connsiteY7" fmla="*/ 95503 h 95503"/>
              <a:gd name="connsiteX8" fmla="*/ 66039 w 106807"/>
              <a:gd name="connsiteY8" fmla="*/ 94869 h 95503"/>
              <a:gd name="connsiteX9" fmla="*/ 62483 w 106807"/>
              <a:gd name="connsiteY9" fmla="*/ 92582 h 95503"/>
              <a:gd name="connsiteX10" fmla="*/ 59182 w 106807"/>
              <a:gd name="connsiteY10" fmla="*/ 89915 h 95503"/>
              <a:gd name="connsiteX11" fmla="*/ 57276 w 106807"/>
              <a:gd name="connsiteY11" fmla="*/ 87376 h 95503"/>
              <a:gd name="connsiteX12" fmla="*/ 56007 w 106807"/>
              <a:gd name="connsiteY12" fmla="*/ 84454 h 95503"/>
              <a:gd name="connsiteX13" fmla="*/ 55245 w 106807"/>
              <a:gd name="connsiteY13" fmla="*/ 80771 h 95503"/>
              <a:gd name="connsiteX14" fmla="*/ 51180 w 106807"/>
              <a:gd name="connsiteY14" fmla="*/ 56769 h 95503"/>
              <a:gd name="connsiteX15" fmla="*/ 48514 w 106807"/>
              <a:gd name="connsiteY15" fmla="*/ 44576 h 95503"/>
              <a:gd name="connsiteX16" fmla="*/ 45211 w 106807"/>
              <a:gd name="connsiteY16" fmla="*/ 36067 h 95503"/>
              <a:gd name="connsiteX17" fmla="*/ 41528 w 106807"/>
              <a:gd name="connsiteY17" fmla="*/ 30226 h 95503"/>
              <a:gd name="connsiteX18" fmla="*/ 37338 w 106807"/>
              <a:gd name="connsiteY18" fmla="*/ 26288 h 95503"/>
              <a:gd name="connsiteX19" fmla="*/ 33146 w 106807"/>
              <a:gd name="connsiteY19" fmla="*/ 24129 h 95503"/>
              <a:gd name="connsiteX20" fmla="*/ 28701 w 106807"/>
              <a:gd name="connsiteY20" fmla="*/ 23621 h 95503"/>
              <a:gd name="connsiteX21" fmla="*/ 24383 w 106807"/>
              <a:gd name="connsiteY21" fmla="*/ 25019 h 95503"/>
              <a:gd name="connsiteX22" fmla="*/ 20320 w 106807"/>
              <a:gd name="connsiteY22" fmla="*/ 28828 h 95503"/>
              <a:gd name="connsiteX23" fmla="*/ 16509 w 106807"/>
              <a:gd name="connsiteY23" fmla="*/ 35686 h 95503"/>
              <a:gd name="connsiteX24" fmla="*/ 14858 w 106807"/>
              <a:gd name="connsiteY24" fmla="*/ 41909 h 95503"/>
              <a:gd name="connsiteX25" fmla="*/ 14223 w 106807"/>
              <a:gd name="connsiteY25" fmla="*/ 46863 h 95503"/>
              <a:gd name="connsiteX26" fmla="*/ 13589 w 106807"/>
              <a:gd name="connsiteY26" fmla="*/ 49657 h 95503"/>
              <a:gd name="connsiteX27" fmla="*/ 12572 w 106807"/>
              <a:gd name="connsiteY27" fmla="*/ 50291 h 95503"/>
              <a:gd name="connsiteX28" fmla="*/ 10795 w 106807"/>
              <a:gd name="connsiteY28" fmla="*/ 50038 h 95503"/>
              <a:gd name="connsiteX29" fmla="*/ 8382 w 106807"/>
              <a:gd name="connsiteY29" fmla="*/ 48767 h 95503"/>
              <a:gd name="connsiteX30" fmla="*/ 4826 w 106807"/>
              <a:gd name="connsiteY30" fmla="*/ 46227 h 95503"/>
              <a:gd name="connsiteX31" fmla="*/ 2666 w 106807"/>
              <a:gd name="connsiteY31" fmla="*/ 44450 h 95503"/>
              <a:gd name="connsiteX32" fmla="*/ 1270 w 106807"/>
              <a:gd name="connsiteY32" fmla="*/ 42926 h 95503"/>
              <a:gd name="connsiteX33" fmla="*/ 380 w 106807"/>
              <a:gd name="connsiteY33" fmla="*/ 41528 h 95503"/>
              <a:gd name="connsiteX34" fmla="*/ 0 w 106807"/>
              <a:gd name="connsiteY34" fmla="*/ 39623 h 95503"/>
              <a:gd name="connsiteX35" fmla="*/ 253 w 106807"/>
              <a:gd name="connsiteY35" fmla="*/ 35559 h 95503"/>
              <a:gd name="connsiteX36" fmla="*/ 1904 w 106807"/>
              <a:gd name="connsiteY36" fmla="*/ 28955 h 95503"/>
              <a:gd name="connsiteX37" fmla="*/ 5079 w 106807"/>
              <a:gd name="connsiteY37" fmla="*/ 21335 h 95503"/>
              <a:gd name="connsiteX38" fmla="*/ 9905 w 106807"/>
              <a:gd name="connsiteY38" fmla="*/ 13461 h 95503"/>
              <a:gd name="connsiteX39" fmla="*/ 19303 w 106807"/>
              <a:gd name="connsiteY39" fmla="*/ 4190 h 95503"/>
              <a:gd name="connsiteX40" fmla="*/ 29209 w 106807"/>
              <a:gd name="connsiteY40" fmla="*/ 0 h 95503"/>
              <a:gd name="connsiteX41" fmla="*/ 38989 w 106807"/>
              <a:gd name="connsiteY41" fmla="*/ 507 h 95503"/>
              <a:gd name="connsiteX42" fmla="*/ 48005 w 106807"/>
              <a:gd name="connsiteY42" fmla="*/ 5079 h 95503"/>
              <a:gd name="connsiteX43" fmla="*/ 54864 w 106807"/>
              <a:gd name="connsiteY43" fmla="*/ 11429 h 95503"/>
              <a:gd name="connsiteX44" fmla="*/ 60325 w 106807"/>
              <a:gd name="connsiteY44" fmla="*/ 20320 h 95503"/>
              <a:gd name="connsiteX45" fmla="*/ 64770 w 106807"/>
              <a:gd name="connsiteY45" fmla="*/ 33654 h 95503"/>
              <a:gd name="connsiteX46" fmla="*/ 68198 w 106807"/>
              <a:gd name="connsiteY46" fmla="*/ 53466 h 95503"/>
              <a:gd name="connsiteX47" fmla="*/ 70484 w 106807"/>
              <a:gd name="connsiteY47" fmla="*/ 69469 h 95503"/>
              <a:gd name="connsiteX48" fmla="*/ 93598 w 106807"/>
              <a:gd name="connsiteY48" fmla="*/ 39242 h 95503"/>
              <a:gd name="connsiteX49" fmla="*/ 94741 w 106807"/>
              <a:gd name="connsiteY49" fmla="*/ 38480 h 95503"/>
              <a:gd name="connsiteX50" fmla="*/ 96520 w 106807"/>
              <a:gd name="connsiteY50" fmla="*/ 38480 h 95503"/>
              <a:gd name="connsiteX51" fmla="*/ 98805 w 106807"/>
              <a:gd name="connsiteY51" fmla="*/ 39370 h 95503"/>
              <a:gd name="connsiteX52" fmla="*/ 101853 w 106807"/>
              <a:gd name="connsiteY52" fmla="*/ 41401 h 955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</a:cxnLst>
            <a:rect l="l" t="t" r="r" b="b"/>
            <a:pathLst>
              <a:path w="106807" h="95503">
                <a:moveTo>
                  <a:pt x="101853" y="41401"/>
                </a:moveTo>
                <a:cubicBezTo>
                  <a:pt x="102996" y="42290"/>
                  <a:pt x="103885" y="43052"/>
                  <a:pt x="104647" y="43814"/>
                </a:cubicBezTo>
                <a:cubicBezTo>
                  <a:pt x="105409" y="44576"/>
                  <a:pt x="105917" y="45211"/>
                  <a:pt x="106298" y="45846"/>
                </a:cubicBezTo>
                <a:cubicBezTo>
                  <a:pt x="106679" y="46354"/>
                  <a:pt x="106807" y="46863"/>
                  <a:pt x="106807" y="47370"/>
                </a:cubicBezTo>
                <a:cubicBezTo>
                  <a:pt x="106807" y="47878"/>
                  <a:pt x="106679" y="48259"/>
                  <a:pt x="106298" y="48640"/>
                </a:cubicBezTo>
                <a:lnTo>
                  <a:pt x="72644" y="92709"/>
                </a:lnTo>
                <a:cubicBezTo>
                  <a:pt x="72008" y="93471"/>
                  <a:pt x="71373" y="94233"/>
                  <a:pt x="70739" y="94741"/>
                </a:cubicBezTo>
                <a:cubicBezTo>
                  <a:pt x="70103" y="95250"/>
                  <a:pt x="69341" y="95503"/>
                  <a:pt x="68579" y="95503"/>
                </a:cubicBezTo>
                <a:cubicBezTo>
                  <a:pt x="67817" y="95630"/>
                  <a:pt x="67055" y="95376"/>
                  <a:pt x="66039" y="94869"/>
                </a:cubicBezTo>
                <a:cubicBezTo>
                  <a:pt x="65023" y="94360"/>
                  <a:pt x="63753" y="93598"/>
                  <a:pt x="62483" y="92582"/>
                </a:cubicBezTo>
                <a:cubicBezTo>
                  <a:pt x="61086" y="91566"/>
                  <a:pt x="60070" y="90677"/>
                  <a:pt x="59182" y="89915"/>
                </a:cubicBezTo>
                <a:cubicBezTo>
                  <a:pt x="58420" y="89026"/>
                  <a:pt x="57784" y="88138"/>
                  <a:pt x="57276" y="87376"/>
                </a:cubicBezTo>
                <a:cubicBezTo>
                  <a:pt x="56769" y="86486"/>
                  <a:pt x="56388" y="85470"/>
                  <a:pt x="56007" y="84454"/>
                </a:cubicBezTo>
                <a:cubicBezTo>
                  <a:pt x="55752" y="83438"/>
                  <a:pt x="55498" y="82295"/>
                  <a:pt x="55245" y="80771"/>
                </a:cubicBezTo>
                <a:lnTo>
                  <a:pt x="51180" y="56769"/>
                </a:lnTo>
                <a:cubicBezTo>
                  <a:pt x="50419" y="51942"/>
                  <a:pt x="49529" y="47878"/>
                  <a:pt x="48514" y="44576"/>
                </a:cubicBezTo>
                <a:cubicBezTo>
                  <a:pt x="47497" y="41275"/>
                  <a:pt x="46354" y="38353"/>
                  <a:pt x="45211" y="36067"/>
                </a:cubicBezTo>
                <a:cubicBezTo>
                  <a:pt x="44069" y="33654"/>
                  <a:pt x="42798" y="31750"/>
                  <a:pt x="41528" y="30226"/>
                </a:cubicBezTo>
                <a:cubicBezTo>
                  <a:pt x="40132" y="28701"/>
                  <a:pt x="38734" y="27432"/>
                  <a:pt x="37338" y="26288"/>
                </a:cubicBezTo>
                <a:cubicBezTo>
                  <a:pt x="36067" y="25272"/>
                  <a:pt x="34670" y="24510"/>
                  <a:pt x="33146" y="24129"/>
                </a:cubicBezTo>
                <a:cubicBezTo>
                  <a:pt x="31750" y="23621"/>
                  <a:pt x="30226" y="23495"/>
                  <a:pt x="28701" y="23621"/>
                </a:cubicBezTo>
                <a:cubicBezTo>
                  <a:pt x="27304" y="23748"/>
                  <a:pt x="25780" y="24257"/>
                  <a:pt x="24383" y="25019"/>
                </a:cubicBezTo>
                <a:cubicBezTo>
                  <a:pt x="22986" y="25907"/>
                  <a:pt x="21589" y="27177"/>
                  <a:pt x="20320" y="28828"/>
                </a:cubicBezTo>
                <a:cubicBezTo>
                  <a:pt x="18541" y="31114"/>
                  <a:pt x="17271" y="33401"/>
                  <a:pt x="16509" y="35686"/>
                </a:cubicBezTo>
                <a:cubicBezTo>
                  <a:pt x="15747" y="37845"/>
                  <a:pt x="15239" y="40004"/>
                  <a:pt x="14858" y="41909"/>
                </a:cubicBezTo>
                <a:cubicBezTo>
                  <a:pt x="14604" y="43814"/>
                  <a:pt x="14351" y="45465"/>
                  <a:pt x="14223" y="46863"/>
                </a:cubicBezTo>
                <a:cubicBezTo>
                  <a:pt x="14223" y="48259"/>
                  <a:pt x="13970" y="49148"/>
                  <a:pt x="13589" y="49657"/>
                </a:cubicBezTo>
                <a:cubicBezTo>
                  <a:pt x="13334" y="50038"/>
                  <a:pt x="12953" y="50291"/>
                  <a:pt x="12572" y="50291"/>
                </a:cubicBezTo>
                <a:cubicBezTo>
                  <a:pt x="12064" y="50419"/>
                  <a:pt x="11557" y="50291"/>
                  <a:pt x="10795" y="50038"/>
                </a:cubicBezTo>
                <a:cubicBezTo>
                  <a:pt x="10159" y="49783"/>
                  <a:pt x="9397" y="49276"/>
                  <a:pt x="8382" y="48767"/>
                </a:cubicBezTo>
                <a:cubicBezTo>
                  <a:pt x="7365" y="48132"/>
                  <a:pt x="6222" y="47244"/>
                  <a:pt x="4826" y="46227"/>
                </a:cubicBezTo>
                <a:cubicBezTo>
                  <a:pt x="3936" y="45592"/>
                  <a:pt x="3175" y="44957"/>
                  <a:pt x="2666" y="44450"/>
                </a:cubicBezTo>
                <a:cubicBezTo>
                  <a:pt x="2032" y="43941"/>
                  <a:pt x="1651" y="43433"/>
                  <a:pt x="1270" y="42926"/>
                </a:cubicBezTo>
                <a:cubicBezTo>
                  <a:pt x="889" y="42545"/>
                  <a:pt x="634" y="42036"/>
                  <a:pt x="380" y="41528"/>
                </a:cubicBezTo>
                <a:cubicBezTo>
                  <a:pt x="253" y="41147"/>
                  <a:pt x="126" y="40513"/>
                  <a:pt x="0" y="39623"/>
                </a:cubicBezTo>
                <a:cubicBezTo>
                  <a:pt x="-127" y="38734"/>
                  <a:pt x="0" y="37338"/>
                  <a:pt x="253" y="35559"/>
                </a:cubicBezTo>
                <a:cubicBezTo>
                  <a:pt x="508" y="33654"/>
                  <a:pt x="1142" y="31495"/>
                  <a:pt x="1904" y="28955"/>
                </a:cubicBezTo>
                <a:cubicBezTo>
                  <a:pt x="2666" y="26542"/>
                  <a:pt x="3683" y="24002"/>
                  <a:pt x="5079" y="21335"/>
                </a:cubicBezTo>
                <a:cubicBezTo>
                  <a:pt x="6350" y="18669"/>
                  <a:pt x="8001" y="16001"/>
                  <a:pt x="9905" y="13461"/>
                </a:cubicBezTo>
                <a:cubicBezTo>
                  <a:pt x="12953" y="9525"/>
                  <a:pt x="16128" y="6350"/>
                  <a:pt x="19303" y="4190"/>
                </a:cubicBezTo>
                <a:cubicBezTo>
                  <a:pt x="22605" y="2032"/>
                  <a:pt x="25908" y="634"/>
                  <a:pt x="29209" y="0"/>
                </a:cubicBezTo>
                <a:cubicBezTo>
                  <a:pt x="32511" y="-635"/>
                  <a:pt x="35814" y="-380"/>
                  <a:pt x="38989" y="507"/>
                </a:cubicBezTo>
                <a:cubicBezTo>
                  <a:pt x="42164" y="1396"/>
                  <a:pt x="45211" y="2920"/>
                  <a:pt x="48005" y="5079"/>
                </a:cubicBezTo>
                <a:cubicBezTo>
                  <a:pt x="50545" y="6984"/>
                  <a:pt x="52832" y="9144"/>
                  <a:pt x="54864" y="11429"/>
                </a:cubicBezTo>
                <a:cubicBezTo>
                  <a:pt x="56895" y="13715"/>
                  <a:pt x="58673" y="16763"/>
                  <a:pt x="60325" y="20320"/>
                </a:cubicBezTo>
                <a:cubicBezTo>
                  <a:pt x="61976" y="24002"/>
                  <a:pt x="63372" y="28447"/>
                  <a:pt x="64770" y="33654"/>
                </a:cubicBezTo>
                <a:cubicBezTo>
                  <a:pt x="66039" y="38988"/>
                  <a:pt x="67183" y="45592"/>
                  <a:pt x="68198" y="53466"/>
                </a:cubicBezTo>
                <a:lnTo>
                  <a:pt x="70484" y="69469"/>
                </a:lnTo>
                <a:lnTo>
                  <a:pt x="93598" y="39242"/>
                </a:lnTo>
                <a:cubicBezTo>
                  <a:pt x="93852" y="38861"/>
                  <a:pt x="94233" y="38607"/>
                  <a:pt x="94741" y="38480"/>
                </a:cubicBezTo>
                <a:cubicBezTo>
                  <a:pt x="95250" y="38353"/>
                  <a:pt x="95884" y="38353"/>
                  <a:pt x="96520" y="38480"/>
                </a:cubicBezTo>
                <a:cubicBezTo>
                  <a:pt x="97154" y="38607"/>
                  <a:pt x="97916" y="38861"/>
                  <a:pt x="98805" y="39370"/>
                </a:cubicBezTo>
                <a:cubicBezTo>
                  <a:pt x="99695" y="39877"/>
                  <a:pt x="100710" y="40639"/>
                  <a:pt x="101853" y="41401"/>
                </a:cubicBez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334765" y="4438904"/>
            <a:ext cx="128397" cy="146684"/>
          </a:xfrm>
          <a:custGeom>
            <a:avLst/>
            <a:gdLst>
              <a:gd name="connsiteX0" fmla="*/ 54610 w 128397"/>
              <a:gd name="connsiteY0" fmla="*/ 4699 h 146684"/>
              <a:gd name="connsiteX1" fmla="*/ 59055 w 128397"/>
              <a:gd name="connsiteY1" fmla="*/ 8255 h 146684"/>
              <a:gd name="connsiteX2" fmla="*/ 61341 w 128397"/>
              <a:gd name="connsiteY2" fmla="*/ 11176 h 146684"/>
              <a:gd name="connsiteX3" fmla="*/ 62230 w 128397"/>
              <a:gd name="connsiteY3" fmla="*/ 13461 h 146684"/>
              <a:gd name="connsiteX4" fmla="*/ 61722 w 128397"/>
              <a:gd name="connsiteY4" fmla="*/ 15367 h 146684"/>
              <a:gd name="connsiteX5" fmla="*/ 33655 w 128397"/>
              <a:gd name="connsiteY5" fmla="*/ 53340 h 146684"/>
              <a:gd name="connsiteX6" fmla="*/ 64897 w 128397"/>
              <a:gd name="connsiteY6" fmla="*/ 76454 h 146684"/>
              <a:gd name="connsiteX7" fmla="*/ 91186 w 128397"/>
              <a:gd name="connsiteY7" fmla="*/ 40767 h 146684"/>
              <a:gd name="connsiteX8" fmla="*/ 92710 w 128397"/>
              <a:gd name="connsiteY8" fmla="*/ 39624 h 146684"/>
              <a:gd name="connsiteX9" fmla="*/ 94996 w 128397"/>
              <a:gd name="connsiteY9" fmla="*/ 39624 h 146684"/>
              <a:gd name="connsiteX10" fmla="*/ 98425 w 128397"/>
              <a:gd name="connsiteY10" fmla="*/ 41021 h 146684"/>
              <a:gd name="connsiteX11" fmla="*/ 103124 w 128397"/>
              <a:gd name="connsiteY11" fmla="*/ 44196 h 146684"/>
              <a:gd name="connsiteX12" fmla="*/ 107442 w 128397"/>
              <a:gd name="connsiteY12" fmla="*/ 47625 h 146684"/>
              <a:gd name="connsiteX13" fmla="*/ 109855 w 128397"/>
              <a:gd name="connsiteY13" fmla="*/ 50546 h 146684"/>
              <a:gd name="connsiteX14" fmla="*/ 110744 w 128397"/>
              <a:gd name="connsiteY14" fmla="*/ 52959 h 146684"/>
              <a:gd name="connsiteX15" fmla="*/ 110109 w 128397"/>
              <a:gd name="connsiteY15" fmla="*/ 54736 h 146684"/>
              <a:gd name="connsiteX16" fmla="*/ 83820 w 128397"/>
              <a:gd name="connsiteY16" fmla="*/ 90424 h 146684"/>
              <a:gd name="connsiteX17" fmla="*/ 127127 w 128397"/>
              <a:gd name="connsiteY17" fmla="*/ 122301 h 146684"/>
              <a:gd name="connsiteX18" fmla="*/ 128397 w 128397"/>
              <a:gd name="connsiteY18" fmla="*/ 124079 h 146684"/>
              <a:gd name="connsiteX19" fmla="*/ 128143 w 128397"/>
              <a:gd name="connsiteY19" fmla="*/ 127000 h 146684"/>
              <a:gd name="connsiteX20" fmla="*/ 126238 w 128397"/>
              <a:gd name="connsiteY20" fmla="*/ 131191 h 146684"/>
              <a:gd name="connsiteX21" fmla="*/ 122301 w 128397"/>
              <a:gd name="connsiteY21" fmla="*/ 137160 h 146684"/>
              <a:gd name="connsiteX22" fmla="*/ 117855 w 128397"/>
              <a:gd name="connsiteY22" fmla="*/ 142621 h 146684"/>
              <a:gd name="connsiteX23" fmla="*/ 114300 w 128397"/>
              <a:gd name="connsiteY23" fmla="*/ 145669 h 146684"/>
              <a:gd name="connsiteX24" fmla="*/ 111760 w 128397"/>
              <a:gd name="connsiteY24" fmla="*/ 146685 h 146684"/>
              <a:gd name="connsiteX25" fmla="*/ 109601 w 128397"/>
              <a:gd name="connsiteY25" fmla="*/ 146050 h 146684"/>
              <a:gd name="connsiteX26" fmla="*/ 4318 w 128397"/>
              <a:gd name="connsiteY26" fmla="*/ 68326 h 146684"/>
              <a:gd name="connsiteX27" fmla="*/ 0 w 128397"/>
              <a:gd name="connsiteY27" fmla="*/ 61976 h 146684"/>
              <a:gd name="connsiteX28" fmla="*/ 2032 w 128397"/>
              <a:gd name="connsiteY28" fmla="*/ 55753 h 146684"/>
              <a:gd name="connsiteX29" fmla="*/ 42418 w 128397"/>
              <a:gd name="connsiteY29" fmla="*/ 1016 h 146684"/>
              <a:gd name="connsiteX30" fmla="*/ 43942 w 128397"/>
              <a:gd name="connsiteY30" fmla="*/ 0 h 146684"/>
              <a:gd name="connsiteX31" fmla="*/ 46355 w 128397"/>
              <a:gd name="connsiteY31" fmla="*/ 127 h 146684"/>
              <a:gd name="connsiteX32" fmla="*/ 49911 w 128397"/>
              <a:gd name="connsiteY32" fmla="*/ 1524 h 146684"/>
              <a:gd name="connsiteX33" fmla="*/ 54610 w 128397"/>
              <a:gd name="connsiteY33" fmla="*/ 4699 h 1466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28397" h="146684">
                <a:moveTo>
                  <a:pt x="54610" y="4699"/>
                </a:moveTo>
                <a:cubicBezTo>
                  <a:pt x="56388" y="6096"/>
                  <a:pt x="57912" y="7239"/>
                  <a:pt x="59055" y="8255"/>
                </a:cubicBezTo>
                <a:cubicBezTo>
                  <a:pt x="60071" y="9398"/>
                  <a:pt x="60960" y="10286"/>
                  <a:pt x="61341" y="11176"/>
                </a:cubicBezTo>
                <a:cubicBezTo>
                  <a:pt x="61849" y="12065"/>
                  <a:pt x="62103" y="12827"/>
                  <a:pt x="62230" y="13461"/>
                </a:cubicBezTo>
                <a:cubicBezTo>
                  <a:pt x="62230" y="14224"/>
                  <a:pt x="62103" y="14859"/>
                  <a:pt x="61722" y="15367"/>
                </a:cubicBezTo>
                <a:lnTo>
                  <a:pt x="33655" y="53340"/>
                </a:lnTo>
                <a:lnTo>
                  <a:pt x="64897" y="76454"/>
                </a:lnTo>
                <a:lnTo>
                  <a:pt x="91186" y="40767"/>
                </a:lnTo>
                <a:cubicBezTo>
                  <a:pt x="91567" y="40259"/>
                  <a:pt x="92075" y="39878"/>
                  <a:pt x="92710" y="39624"/>
                </a:cubicBezTo>
                <a:cubicBezTo>
                  <a:pt x="93345" y="39497"/>
                  <a:pt x="94107" y="39497"/>
                  <a:pt x="94996" y="39624"/>
                </a:cubicBezTo>
                <a:cubicBezTo>
                  <a:pt x="96012" y="39878"/>
                  <a:pt x="97155" y="40259"/>
                  <a:pt x="98425" y="41021"/>
                </a:cubicBezTo>
                <a:cubicBezTo>
                  <a:pt x="99822" y="41783"/>
                  <a:pt x="101346" y="42799"/>
                  <a:pt x="103124" y="44196"/>
                </a:cubicBezTo>
                <a:cubicBezTo>
                  <a:pt x="104902" y="45466"/>
                  <a:pt x="106299" y="46609"/>
                  <a:pt x="107442" y="47625"/>
                </a:cubicBezTo>
                <a:cubicBezTo>
                  <a:pt x="108585" y="48767"/>
                  <a:pt x="109347" y="49657"/>
                  <a:pt x="109855" y="50546"/>
                </a:cubicBezTo>
                <a:cubicBezTo>
                  <a:pt x="110363" y="51435"/>
                  <a:pt x="110744" y="52324"/>
                  <a:pt x="110744" y="52959"/>
                </a:cubicBezTo>
                <a:cubicBezTo>
                  <a:pt x="110744" y="53594"/>
                  <a:pt x="110490" y="54229"/>
                  <a:pt x="110109" y="54736"/>
                </a:cubicBezTo>
                <a:lnTo>
                  <a:pt x="83820" y="90424"/>
                </a:lnTo>
                <a:lnTo>
                  <a:pt x="127127" y="122301"/>
                </a:lnTo>
                <a:cubicBezTo>
                  <a:pt x="127762" y="122809"/>
                  <a:pt x="128143" y="123444"/>
                  <a:pt x="128397" y="124079"/>
                </a:cubicBezTo>
                <a:cubicBezTo>
                  <a:pt x="128651" y="124841"/>
                  <a:pt x="128524" y="125857"/>
                  <a:pt x="128143" y="127000"/>
                </a:cubicBezTo>
                <a:cubicBezTo>
                  <a:pt x="127889" y="128142"/>
                  <a:pt x="127127" y="129540"/>
                  <a:pt x="126238" y="131191"/>
                </a:cubicBezTo>
                <a:cubicBezTo>
                  <a:pt x="125349" y="132842"/>
                  <a:pt x="123952" y="134747"/>
                  <a:pt x="122301" y="137160"/>
                </a:cubicBezTo>
                <a:cubicBezTo>
                  <a:pt x="120650" y="139446"/>
                  <a:pt x="119126" y="141224"/>
                  <a:pt x="117855" y="142621"/>
                </a:cubicBezTo>
                <a:cubicBezTo>
                  <a:pt x="116459" y="144017"/>
                  <a:pt x="115316" y="145034"/>
                  <a:pt x="114300" y="145669"/>
                </a:cubicBezTo>
                <a:cubicBezTo>
                  <a:pt x="113411" y="146304"/>
                  <a:pt x="112522" y="146685"/>
                  <a:pt x="111760" y="146685"/>
                </a:cubicBezTo>
                <a:cubicBezTo>
                  <a:pt x="110998" y="146811"/>
                  <a:pt x="110236" y="146558"/>
                  <a:pt x="109601" y="146050"/>
                </a:cubicBezTo>
                <a:lnTo>
                  <a:pt x="4318" y="68326"/>
                </a:lnTo>
                <a:cubicBezTo>
                  <a:pt x="1651" y="66294"/>
                  <a:pt x="254" y="64261"/>
                  <a:pt x="0" y="61976"/>
                </a:cubicBezTo>
                <a:cubicBezTo>
                  <a:pt x="-126" y="59817"/>
                  <a:pt x="508" y="57785"/>
                  <a:pt x="2032" y="55753"/>
                </a:cubicBezTo>
                <a:lnTo>
                  <a:pt x="42418" y="1016"/>
                </a:lnTo>
                <a:cubicBezTo>
                  <a:pt x="42799" y="508"/>
                  <a:pt x="43307" y="127"/>
                  <a:pt x="43942" y="0"/>
                </a:cubicBezTo>
                <a:cubicBezTo>
                  <a:pt x="44577" y="-126"/>
                  <a:pt x="45339" y="-126"/>
                  <a:pt x="46355" y="127"/>
                </a:cubicBezTo>
                <a:cubicBezTo>
                  <a:pt x="47371" y="254"/>
                  <a:pt x="48514" y="761"/>
                  <a:pt x="49911" y="1524"/>
                </a:cubicBezTo>
                <a:cubicBezTo>
                  <a:pt x="51308" y="2413"/>
                  <a:pt x="52832" y="3429"/>
                  <a:pt x="54610" y="4699"/>
                </a:cubicBez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170166" y="554494"/>
            <a:ext cx="1888235" cy="720585"/>
          </a:xfrm>
          <a:custGeom>
            <a:avLst/>
            <a:gdLst>
              <a:gd name="connsiteX0" fmla="*/ 6350 w 1888235"/>
              <a:gd name="connsiteY0" fmla="*/ 714235 h 720585"/>
              <a:gd name="connsiteX1" fmla="*/ 1881885 w 1888235"/>
              <a:gd name="connsiteY1" fmla="*/ 714235 h 720585"/>
              <a:gd name="connsiteX2" fmla="*/ 1881885 w 1888235"/>
              <a:gd name="connsiteY2" fmla="*/ 6350 h 720585"/>
              <a:gd name="connsiteX3" fmla="*/ 6350 w 1888235"/>
              <a:gd name="connsiteY3" fmla="*/ 6350 h 720585"/>
              <a:gd name="connsiteX4" fmla="*/ 6350 w 1888235"/>
              <a:gd name="connsiteY4" fmla="*/ 714235 h 7205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88235" h="720585">
                <a:moveTo>
                  <a:pt x="6350" y="714235"/>
                </a:moveTo>
                <a:lnTo>
                  <a:pt x="1881885" y="714235"/>
                </a:lnTo>
                <a:lnTo>
                  <a:pt x="1881885" y="6350"/>
                </a:lnTo>
                <a:lnTo>
                  <a:pt x="6350" y="6350"/>
                </a:lnTo>
                <a:lnTo>
                  <a:pt x="6350" y="71423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600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85364" y="696722"/>
            <a:ext cx="1788159" cy="405383"/>
          </a:xfrm>
          <a:custGeom>
            <a:avLst/>
            <a:gdLst>
              <a:gd name="connsiteX0" fmla="*/ 1775459 w 1788159"/>
              <a:gd name="connsiteY0" fmla="*/ 12700 h 405383"/>
              <a:gd name="connsiteX1" fmla="*/ 1775459 w 1788159"/>
              <a:gd name="connsiteY1" fmla="*/ 202691 h 405383"/>
              <a:gd name="connsiteX2" fmla="*/ 12700 w 1788159"/>
              <a:gd name="connsiteY2" fmla="*/ 202691 h 405383"/>
              <a:gd name="connsiteX3" fmla="*/ 12700 w 1788159"/>
              <a:gd name="connsiteY3" fmla="*/ 392683 h 405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788159" h="405383">
                <a:moveTo>
                  <a:pt x="1775459" y="12700"/>
                </a:moveTo>
                <a:lnTo>
                  <a:pt x="1775459" y="202691"/>
                </a:lnTo>
                <a:lnTo>
                  <a:pt x="12700" y="202691"/>
                </a:lnTo>
                <a:lnTo>
                  <a:pt x="12700" y="392683"/>
                </a:lnTo>
              </a:path>
            </a:pathLst>
          </a:custGeom>
          <a:ln w="25400">
            <a:solidFill>
              <a:srgbClr val="4e8542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48124" y="696722"/>
            <a:ext cx="1840229" cy="405383"/>
          </a:xfrm>
          <a:custGeom>
            <a:avLst/>
            <a:gdLst>
              <a:gd name="connsiteX0" fmla="*/ 12700 w 1840229"/>
              <a:gd name="connsiteY0" fmla="*/ 12700 h 405383"/>
              <a:gd name="connsiteX1" fmla="*/ 12700 w 1840229"/>
              <a:gd name="connsiteY1" fmla="*/ 202691 h 405383"/>
              <a:gd name="connsiteX2" fmla="*/ 1827529 w 1840229"/>
              <a:gd name="connsiteY2" fmla="*/ 202691 h 405383"/>
              <a:gd name="connsiteX3" fmla="*/ 1827529 w 1840229"/>
              <a:gd name="connsiteY3" fmla="*/ 392683 h 405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40229" h="405383">
                <a:moveTo>
                  <a:pt x="12700" y="12700"/>
                </a:moveTo>
                <a:lnTo>
                  <a:pt x="12700" y="202691"/>
                </a:lnTo>
                <a:lnTo>
                  <a:pt x="1827529" y="202691"/>
                </a:lnTo>
                <a:lnTo>
                  <a:pt x="1827529" y="392683"/>
                </a:lnTo>
              </a:path>
            </a:pathLst>
          </a:custGeom>
          <a:ln w="25400">
            <a:solidFill>
              <a:srgbClr val="4e8542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102100" y="3073400"/>
            <a:ext cx="1206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i="1" dirty="0" smtClean="0">
                <a:solidFill>
                  <a:srgbClr val="14425d"/>
                </a:solidFill>
                <a:latin typeface="Calibri" pitchFamily="18" charset="0"/>
                <a:cs typeface="Calibri" pitchFamily="18" charset="0"/>
              </a:rPr>
              <a:t>Internal</a:t>
            </a:r>
          </a:p>
          <a:p>
            <a:pPr>
              <a:lnSpc>
                <a:spcPts val="2100"/>
              </a:lnSpc>
              <a:tabLst>
                <a:tab pos="228600" algn="l"/>
              </a:tabLst>
            </a:pPr>
            <a:r>
              <a:rPr lang="en-US" altLang="zh-CN" sz="1800" b="1" i="1" dirty="0" smtClean="0">
                <a:solidFill>
                  <a:srgbClr val="14425d"/>
                </a:solidFill>
                <a:latin typeface="Calibri" pitchFamily="18" charset="0"/>
                <a:cs typeface="Calibri" pitchFamily="18" charset="0"/>
              </a:rPr>
              <a:t>environment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49600" y="3035300"/>
            <a:ext cx="342900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800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</a:t>
            </a:r>
            <a:r>
              <a:rPr lang="en-US" altLang="zh-CN" sz="1200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8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CO</a:t>
            </a:r>
            <a:r>
              <a:rPr lang="en-US" altLang="zh-CN" sz="12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77100" y="342900"/>
            <a:ext cx="16637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42900" algn="l"/>
                <a:tab pos="6096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Protection</a:t>
            </a:r>
          </a:p>
          <a:p>
            <a:pPr>
              <a:lnSpc>
                <a:spcPts val="2500"/>
              </a:lnSpc>
              <a:tabLst>
                <a:tab pos="342900" algn="l"/>
                <a:tab pos="6096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Skin</a:t>
            </a:r>
          </a:p>
          <a:p>
            <a:pPr>
              <a:lnSpc>
                <a:spcPts val="2400"/>
              </a:lnSpc>
              <a:tabLst>
                <a:tab pos="342900" algn="l"/>
                <a:tab pos="609600" algn="l"/>
              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Immune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797300" y="317500"/>
            <a:ext cx="1498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00300" y="1346200"/>
            <a:ext cx="7874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635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Nervous</a:t>
            </a:r>
          </a:p>
          <a:p>
            <a:pPr>
              <a:lnSpc>
                <a:spcPts val="19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92800" y="1346200"/>
            <a:ext cx="9398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016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Endocrine</a:t>
            </a:r>
          </a:p>
          <a:p>
            <a:pPr>
              <a:lnSpc>
                <a:spcPts val="19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709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270000" y="368300"/>
            <a:ext cx="7366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6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constituents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normally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regulated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within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range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rather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than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56100" y="673100"/>
            <a:ext cx="1206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fixed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value;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260850" y="4641850"/>
            <a:ext cx="622300" cy="622300"/>
          </a:xfrm>
          <a:custGeom>
            <a:avLst/>
            <a:gdLst>
              <a:gd name="connsiteX0" fmla="*/ 6350 w 622300"/>
              <a:gd name="connsiteY0" fmla="*/ 311150 h 622300"/>
              <a:gd name="connsiteX1" fmla="*/ 158750 w 622300"/>
              <a:gd name="connsiteY1" fmla="*/ 311150 h 622300"/>
              <a:gd name="connsiteX2" fmla="*/ 158750 w 622300"/>
              <a:gd name="connsiteY2" fmla="*/ 6350 h 622300"/>
              <a:gd name="connsiteX3" fmla="*/ 463550 w 622300"/>
              <a:gd name="connsiteY3" fmla="*/ 6350 h 622300"/>
              <a:gd name="connsiteX4" fmla="*/ 463550 w 622300"/>
              <a:gd name="connsiteY4" fmla="*/ 311150 h 622300"/>
              <a:gd name="connsiteX5" fmla="*/ 615950 w 622300"/>
              <a:gd name="connsiteY5" fmla="*/ 311150 h 622300"/>
              <a:gd name="connsiteX6" fmla="*/ 311150 w 622300"/>
              <a:gd name="connsiteY6" fmla="*/ 615950 h 622300"/>
              <a:gd name="connsiteX7" fmla="*/ 6350 w 622300"/>
              <a:gd name="connsiteY7" fmla="*/ 311150 h 622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22300" h="622300">
                <a:moveTo>
                  <a:pt x="6350" y="311150"/>
                </a:moveTo>
                <a:lnTo>
                  <a:pt x="158750" y="311150"/>
                </a:lnTo>
                <a:lnTo>
                  <a:pt x="158750" y="6350"/>
                </a:lnTo>
                <a:lnTo>
                  <a:pt x="463550" y="6350"/>
                </a:lnTo>
                <a:lnTo>
                  <a:pt x="463550" y="311150"/>
                </a:lnTo>
                <a:lnTo>
                  <a:pt x="615950" y="311150"/>
                </a:lnTo>
                <a:lnTo>
                  <a:pt x="311150" y="615950"/>
                </a:lnTo>
                <a:lnTo>
                  <a:pt x="6350" y="3111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be4b4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260850" y="4641850"/>
            <a:ext cx="622300" cy="622300"/>
          </a:xfrm>
          <a:custGeom>
            <a:avLst/>
            <a:gdLst>
              <a:gd name="connsiteX0" fmla="*/ 6350 w 622300"/>
              <a:gd name="connsiteY0" fmla="*/ 311150 h 622300"/>
              <a:gd name="connsiteX1" fmla="*/ 158750 w 622300"/>
              <a:gd name="connsiteY1" fmla="*/ 311150 h 622300"/>
              <a:gd name="connsiteX2" fmla="*/ 158750 w 622300"/>
              <a:gd name="connsiteY2" fmla="*/ 6350 h 622300"/>
              <a:gd name="connsiteX3" fmla="*/ 463550 w 622300"/>
              <a:gd name="connsiteY3" fmla="*/ 6350 h 622300"/>
              <a:gd name="connsiteX4" fmla="*/ 463550 w 622300"/>
              <a:gd name="connsiteY4" fmla="*/ 311150 h 622300"/>
              <a:gd name="connsiteX5" fmla="*/ 615950 w 622300"/>
              <a:gd name="connsiteY5" fmla="*/ 311150 h 622300"/>
              <a:gd name="connsiteX6" fmla="*/ 311150 w 622300"/>
              <a:gd name="connsiteY6" fmla="*/ 615950 h 622300"/>
              <a:gd name="connsiteX7" fmla="*/ 6350 w 622300"/>
              <a:gd name="connsiteY7" fmla="*/ 311150 h 622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22300" h="622300">
                <a:moveTo>
                  <a:pt x="6350" y="311150"/>
                </a:moveTo>
                <a:lnTo>
                  <a:pt x="158750" y="311150"/>
                </a:lnTo>
                <a:lnTo>
                  <a:pt x="158750" y="6350"/>
                </a:lnTo>
                <a:lnTo>
                  <a:pt x="463550" y="6350"/>
                </a:lnTo>
                <a:lnTo>
                  <a:pt x="463550" y="311150"/>
                </a:lnTo>
                <a:lnTo>
                  <a:pt x="615950" y="311150"/>
                </a:lnTo>
                <a:lnTo>
                  <a:pt x="311150" y="615950"/>
                </a:lnTo>
                <a:lnTo>
                  <a:pt x="6350" y="3111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be4b4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96568" y="1033653"/>
            <a:ext cx="7598994" cy="76200"/>
          </a:xfrm>
          <a:custGeom>
            <a:avLst/>
            <a:gdLst>
              <a:gd name="connsiteX0" fmla="*/ 19050 w 7598994"/>
              <a:gd name="connsiteY0" fmla="*/ 19050 h 76200"/>
              <a:gd name="connsiteX1" fmla="*/ 7579944 w 7598994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98994" h="76200">
                <a:moveTo>
                  <a:pt x="19050" y="19050"/>
                </a:moveTo>
                <a:lnTo>
                  <a:pt x="7579944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074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432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06500" y="292100"/>
            <a:ext cx="6946900" cy="308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700"/>
              </a:lnSpc>
              <a:tabLst>
                <a:tab pos="3683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44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Control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Mechanisms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368300" algn="l"/>
                <a:tab pos="4572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thousands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368300" algn="l"/>
                <a:tab pos="4572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function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restore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balance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lost.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68300" algn="l"/>
                <a:tab pos="4572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operate;</a:t>
            </a:r>
          </a:p>
          <a:p>
            <a:pPr>
              <a:lnSpc>
                <a:spcPts val="2100"/>
              </a:lnSpc>
              <a:tabLst>
                <a:tab pos="3683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Within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organ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itself</a:t>
            </a:r>
          </a:p>
          <a:p>
            <a:pPr>
              <a:lnSpc>
                <a:spcPts val="2100"/>
              </a:lnSpc>
              <a:tabLst>
                <a:tab pos="3683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Throughout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→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interrelations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organs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96568" y="1033653"/>
            <a:ext cx="7598994" cy="76200"/>
          </a:xfrm>
          <a:custGeom>
            <a:avLst/>
            <a:gdLst>
              <a:gd name="connsiteX0" fmla="*/ 19050 w 7598994"/>
              <a:gd name="connsiteY0" fmla="*/ 19050 h 76200"/>
              <a:gd name="connsiteX1" fmla="*/ 7579944 w 7598994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98994" h="76200">
                <a:moveTo>
                  <a:pt x="19050" y="19050"/>
                </a:moveTo>
                <a:lnTo>
                  <a:pt x="7579944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31850" y="1441386"/>
            <a:ext cx="3670300" cy="4538726"/>
          </a:xfrm>
          <a:custGeom>
            <a:avLst/>
            <a:gdLst>
              <a:gd name="connsiteX0" fmla="*/ 6350 w 3670300"/>
              <a:gd name="connsiteY0" fmla="*/ 4532376 h 4538726"/>
              <a:gd name="connsiteX1" fmla="*/ 3663950 w 3670300"/>
              <a:gd name="connsiteY1" fmla="*/ 4532376 h 4538726"/>
              <a:gd name="connsiteX2" fmla="*/ 3663950 w 3670300"/>
              <a:gd name="connsiteY2" fmla="*/ 6350 h 4538726"/>
              <a:gd name="connsiteX3" fmla="*/ 6350 w 3670300"/>
              <a:gd name="connsiteY3" fmla="*/ 6350 h 4538726"/>
              <a:gd name="connsiteX4" fmla="*/ 6350 w 3670300"/>
              <a:gd name="connsiteY4" fmla="*/ 4532376 h 45387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70300" h="4538726">
                <a:moveTo>
                  <a:pt x="6350" y="4532376"/>
                </a:moveTo>
                <a:lnTo>
                  <a:pt x="3663950" y="4532376"/>
                </a:lnTo>
                <a:lnTo>
                  <a:pt x="3663950" y="6350"/>
                </a:lnTo>
                <a:lnTo>
                  <a:pt x="6350" y="6350"/>
                </a:lnTo>
                <a:lnTo>
                  <a:pt x="6350" y="453237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32523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85416" y="4212336"/>
            <a:ext cx="2185416" cy="22860"/>
          </a:xfrm>
          <a:custGeom>
            <a:avLst/>
            <a:gdLst>
              <a:gd name="connsiteX0" fmla="*/ 0 w 2185416"/>
              <a:gd name="connsiteY0" fmla="*/ 0 h 22860"/>
              <a:gd name="connsiteX1" fmla="*/ 728472 w 2185416"/>
              <a:gd name="connsiteY1" fmla="*/ 0 h 22860"/>
              <a:gd name="connsiteX2" fmla="*/ 1456943 w 2185416"/>
              <a:gd name="connsiteY2" fmla="*/ 0 h 22860"/>
              <a:gd name="connsiteX3" fmla="*/ 2185416 w 2185416"/>
              <a:gd name="connsiteY3" fmla="*/ 0 h 22860"/>
              <a:gd name="connsiteX4" fmla="*/ 2185416 w 2185416"/>
              <a:gd name="connsiteY4" fmla="*/ 22860 h 22860"/>
              <a:gd name="connsiteX5" fmla="*/ 1456943 w 2185416"/>
              <a:gd name="connsiteY5" fmla="*/ 22860 h 22860"/>
              <a:gd name="connsiteX6" fmla="*/ 728472 w 2185416"/>
              <a:gd name="connsiteY6" fmla="*/ 22860 h 22860"/>
              <a:gd name="connsiteX7" fmla="*/ 0 w 2185416"/>
              <a:gd name="connsiteY7" fmla="*/ 22860 h 22860"/>
              <a:gd name="connsiteX8" fmla="*/ 0 w 2185416"/>
              <a:gd name="connsiteY8" fmla="*/ 0 h 228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185416" h="22860">
                <a:moveTo>
                  <a:pt x="0" y="0"/>
                </a:moveTo>
                <a:lnTo>
                  <a:pt x="728472" y="0"/>
                </a:lnTo>
                <a:lnTo>
                  <a:pt x="1456943" y="0"/>
                </a:lnTo>
                <a:lnTo>
                  <a:pt x="2185416" y="0"/>
                </a:lnTo>
                <a:lnTo>
                  <a:pt x="2185416" y="22860"/>
                </a:lnTo>
                <a:lnTo>
                  <a:pt x="1456943" y="22860"/>
                </a:lnTo>
                <a:lnTo>
                  <a:pt x="728472" y="22860"/>
                </a:lnTo>
                <a:lnTo>
                  <a:pt x="0" y="22860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77084" y="4980432"/>
            <a:ext cx="1287780" cy="22859"/>
          </a:xfrm>
          <a:custGeom>
            <a:avLst/>
            <a:gdLst>
              <a:gd name="connsiteX0" fmla="*/ 0 w 1287780"/>
              <a:gd name="connsiteY0" fmla="*/ 0 h 22859"/>
              <a:gd name="connsiteX1" fmla="*/ 643889 w 1287780"/>
              <a:gd name="connsiteY1" fmla="*/ 0 h 22859"/>
              <a:gd name="connsiteX2" fmla="*/ 1287780 w 1287780"/>
              <a:gd name="connsiteY2" fmla="*/ 0 h 22859"/>
              <a:gd name="connsiteX3" fmla="*/ 1287780 w 1287780"/>
              <a:gd name="connsiteY3" fmla="*/ 22859 h 22859"/>
              <a:gd name="connsiteX4" fmla="*/ 643889 w 1287780"/>
              <a:gd name="connsiteY4" fmla="*/ 22859 h 22859"/>
              <a:gd name="connsiteX5" fmla="*/ 0 w 1287780"/>
              <a:gd name="connsiteY5" fmla="*/ 22859 h 22859"/>
              <a:gd name="connsiteX6" fmla="*/ 0 w 1287780"/>
              <a:gd name="connsiteY6" fmla="*/ 0 h 22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287780" h="22859">
                <a:moveTo>
                  <a:pt x="0" y="0"/>
                </a:moveTo>
                <a:lnTo>
                  <a:pt x="643889" y="0"/>
                </a:lnTo>
                <a:lnTo>
                  <a:pt x="1287780" y="0"/>
                </a:lnTo>
                <a:lnTo>
                  <a:pt x="1287780" y="22859"/>
                </a:lnTo>
                <a:lnTo>
                  <a:pt x="643889" y="22859"/>
                </a:lnTo>
                <a:lnTo>
                  <a:pt x="0" y="22859"/>
                </a:lnTo>
                <a:lnTo>
                  <a:pt x="0" y="0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72540" y="5364480"/>
            <a:ext cx="1402080" cy="22860"/>
          </a:xfrm>
          <a:custGeom>
            <a:avLst/>
            <a:gdLst>
              <a:gd name="connsiteX0" fmla="*/ 0 w 1402080"/>
              <a:gd name="connsiteY0" fmla="*/ 0 h 22860"/>
              <a:gd name="connsiteX1" fmla="*/ 701039 w 1402080"/>
              <a:gd name="connsiteY1" fmla="*/ 0 h 22860"/>
              <a:gd name="connsiteX2" fmla="*/ 1402080 w 1402080"/>
              <a:gd name="connsiteY2" fmla="*/ 0 h 22860"/>
              <a:gd name="connsiteX3" fmla="*/ 1402080 w 1402080"/>
              <a:gd name="connsiteY3" fmla="*/ 22860 h 22860"/>
              <a:gd name="connsiteX4" fmla="*/ 701039 w 1402080"/>
              <a:gd name="connsiteY4" fmla="*/ 22860 h 22860"/>
              <a:gd name="connsiteX5" fmla="*/ 0 w 1402080"/>
              <a:gd name="connsiteY5" fmla="*/ 22860 h 22860"/>
              <a:gd name="connsiteX6" fmla="*/ 0 w 1402080"/>
              <a:gd name="connsiteY6" fmla="*/ 0 h 228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02080" h="22860">
                <a:moveTo>
                  <a:pt x="0" y="0"/>
                </a:moveTo>
                <a:lnTo>
                  <a:pt x="701039" y="0"/>
                </a:lnTo>
                <a:lnTo>
                  <a:pt x="1402080" y="0"/>
                </a:lnTo>
                <a:lnTo>
                  <a:pt x="1402080" y="22860"/>
                </a:lnTo>
                <a:lnTo>
                  <a:pt x="701039" y="22860"/>
                </a:lnTo>
                <a:lnTo>
                  <a:pt x="0" y="22860"/>
                </a:lnTo>
                <a:lnTo>
                  <a:pt x="0" y="0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219200" y="203200"/>
            <a:ext cx="69469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700"/>
              </a:lnSpc>
              <a:tabLst>
							</a:tabLst>
            </a:pPr>
            <a:r>
              <a:rPr lang="en-US" altLang="zh-CN" sz="44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Feedback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Mechanisms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27100" y="1536700"/>
            <a:ext cx="25908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96" b="1" i="1" dirty="0" smtClean="0">
                <a:solidFill>
                  <a:srgbClr val="632523"/>
                </a:solidFill>
                <a:latin typeface="Calibri" pitchFamily="18" charset="0"/>
                <a:cs typeface="Calibri" pitchFamily="18" charset="0"/>
              </a:rPr>
              <a:t>What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632523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632523"/>
                </a:solidFill>
                <a:latin typeface="Calibri" pitchFamily="18" charset="0"/>
                <a:cs typeface="Calibri" pitchFamily="18" charset="0"/>
              </a:rPr>
              <a:t>meant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632523"/>
                </a:solidFill>
                <a:latin typeface="Calibri" pitchFamily="18" charset="0"/>
                <a:cs typeface="Calibri" pitchFamily="18" charset="0"/>
              </a:rPr>
              <a:t>by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8" b="1" i="1" dirty="0" smtClean="0">
                <a:solidFill>
                  <a:srgbClr val="632523"/>
                </a:solidFill>
                <a:latin typeface="Calibri" pitchFamily="18" charset="0"/>
                <a:cs typeface="Calibri" pitchFamily="18" charset="0"/>
              </a:rPr>
              <a:t>feedback?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27100" y="2324100"/>
            <a:ext cx="26924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loop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2768600"/>
            <a:ext cx="25019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responds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3594100"/>
            <a:ext cx="3086100" cy="227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perturbation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either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same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direction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279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positive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feedback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opposite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8" b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direction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2798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negative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feedback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22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92200" y="38100"/>
            <a:ext cx="75565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							</a:tabLst>
            </a:pP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What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are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components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70100" y="584200"/>
            <a:ext cx="55880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							</a:tabLst>
            </a:pP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feedback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mechanism?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96568" y="1200150"/>
            <a:ext cx="7598994" cy="76200"/>
          </a:xfrm>
          <a:custGeom>
            <a:avLst/>
            <a:gdLst>
              <a:gd name="connsiteX0" fmla="*/ 19050 w 7598994"/>
              <a:gd name="connsiteY0" fmla="*/ 19050 h 76200"/>
              <a:gd name="connsiteX1" fmla="*/ 7579944 w 7598994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98994" h="76200">
                <a:moveTo>
                  <a:pt x="19050" y="19050"/>
                </a:moveTo>
                <a:lnTo>
                  <a:pt x="7579944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375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778000" y="317500"/>
            <a:ext cx="61849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							</a:tabLst>
            </a:pP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Thermostat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Analogy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84250" y="1528762"/>
            <a:ext cx="3519551" cy="652462"/>
          </a:xfrm>
          <a:custGeom>
            <a:avLst/>
            <a:gdLst>
              <a:gd name="connsiteX0" fmla="*/ 6350 w 3519551"/>
              <a:gd name="connsiteY0" fmla="*/ 646112 h 652462"/>
              <a:gd name="connsiteX1" fmla="*/ 3513201 w 3519551"/>
              <a:gd name="connsiteY1" fmla="*/ 646112 h 652462"/>
              <a:gd name="connsiteX2" fmla="*/ 3513201 w 3519551"/>
              <a:gd name="connsiteY2" fmla="*/ 6350 h 652462"/>
              <a:gd name="connsiteX3" fmla="*/ 6350 w 3519551"/>
              <a:gd name="connsiteY3" fmla="*/ 6350 h 652462"/>
              <a:gd name="connsiteX4" fmla="*/ 6350 w 3519551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19551" h="652462">
                <a:moveTo>
                  <a:pt x="6350" y="646112"/>
                </a:moveTo>
                <a:lnTo>
                  <a:pt x="3513201" y="646112"/>
                </a:lnTo>
                <a:lnTo>
                  <a:pt x="3513201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e253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84250" y="1528762"/>
            <a:ext cx="3519551" cy="652462"/>
          </a:xfrm>
          <a:custGeom>
            <a:avLst/>
            <a:gdLst>
              <a:gd name="connsiteX0" fmla="*/ 6350 w 3519551"/>
              <a:gd name="connsiteY0" fmla="*/ 646112 h 652462"/>
              <a:gd name="connsiteX1" fmla="*/ 3513201 w 3519551"/>
              <a:gd name="connsiteY1" fmla="*/ 646112 h 652462"/>
              <a:gd name="connsiteX2" fmla="*/ 3513201 w 3519551"/>
              <a:gd name="connsiteY2" fmla="*/ 6350 h 652462"/>
              <a:gd name="connsiteX3" fmla="*/ 6350 w 3519551"/>
              <a:gd name="connsiteY3" fmla="*/ 6350 h 652462"/>
              <a:gd name="connsiteX4" fmla="*/ 6350 w 3519551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19551" h="652462">
                <a:moveTo>
                  <a:pt x="6350" y="646112"/>
                </a:moveTo>
                <a:lnTo>
                  <a:pt x="3513201" y="646112"/>
                </a:lnTo>
                <a:lnTo>
                  <a:pt x="3513201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e253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84250" y="2214499"/>
            <a:ext cx="3519551" cy="4268851"/>
          </a:xfrm>
          <a:custGeom>
            <a:avLst/>
            <a:gdLst>
              <a:gd name="connsiteX0" fmla="*/ 6350 w 3519551"/>
              <a:gd name="connsiteY0" fmla="*/ 4262501 h 4268851"/>
              <a:gd name="connsiteX1" fmla="*/ 3513201 w 3519551"/>
              <a:gd name="connsiteY1" fmla="*/ 4262501 h 4268851"/>
              <a:gd name="connsiteX2" fmla="*/ 3513201 w 3519551"/>
              <a:gd name="connsiteY2" fmla="*/ 6350 h 4268851"/>
              <a:gd name="connsiteX3" fmla="*/ 6350 w 3519551"/>
              <a:gd name="connsiteY3" fmla="*/ 6350 h 4268851"/>
              <a:gd name="connsiteX4" fmla="*/ 6350 w 3519551"/>
              <a:gd name="connsiteY4" fmla="*/ 4262501 h 42688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19551" h="4268851">
                <a:moveTo>
                  <a:pt x="6350" y="4262501"/>
                </a:moveTo>
                <a:lnTo>
                  <a:pt x="3513201" y="4262501"/>
                </a:lnTo>
                <a:lnTo>
                  <a:pt x="3513201" y="6350"/>
                </a:lnTo>
                <a:lnTo>
                  <a:pt x="6350" y="6350"/>
                </a:lnTo>
                <a:lnTo>
                  <a:pt x="6350" y="426250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89627" y="1528762"/>
            <a:ext cx="3803523" cy="652462"/>
          </a:xfrm>
          <a:custGeom>
            <a:avLst/>
            <a:gdLst>
              <a:gd name="connsiteX0" fmla="*/ 6350 w 3803523"/>
              <a:gd name="connsiteY0" fmla="*/ 646112 h 652462"/>
              <a:gd name="connsiteX1" fmla="*/ 3797173 w 3803523"/>
              <a:gd name="connsiteY1" fmla="*/ 646112 h 652462"/>
              <a:gd name="connsiteX2" fmla="*/ 3797173 w 3803523"/>
              <a:gd name="connsiteY2" fmla="*/ 6350 h 652462"/>
              <a:gd name="connsiteX3" fmla="*/ 6350 w 3803523"/>
              <a:gd name="connsiteY3" fmla="*/ 6350 h 652462"/>
              <a:gd name="connsiteX4" fmla="*/ 6350 w 3803523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03523" h="652462">
                <a:moveTo>
                  <a:pt x="6350" y="646112"/>
                </a:moveTo>
                <a:lnTo>
                  <a:pt x="3797173" y="646112"/>
                </a:lnTo>
                <a:lnTo>
                  <a:pt x="3797173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e253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89627" y="1528762"/>
            <a:ext cx="3803523" cy="652462"/>
          </a:xfrm>
          <a:custGeom>
            <a:avLst/>
            <a:gdLst>
              <a:gd name="connsiteX0" fmla="*/ 6350 w 3803523"/>
              <a:gd name="connsiteY0" fmla="*/ 646112 h 652462"/>
              <a:gd name="connsiteX1" fmla="*/ 3797173 w 3803523"/>
              <a:gd name="connsiteY1" fmla="*/ 646112 h 652462"/>
              <a:gd name="connsiteX2" fmla="*/ 3797173 w 3803523"/>
              <a:gd name="connsiteY2" fmla="*/ 6350 h 652462"/>
              <a:gd name="connsiteX3" fmla="*/ 6350 w 3803523"/>
              <a:gd name="connsiteY3" fmla="*/ 6350 h 652462"/>
              <a:gd name="connsiteX4" fmla="*/ 6350 w 3803523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03523" h="652462">
                <a:moveTo>
                  <a:pt x="6350" y="646112"/>
                </a:moveTo>
                <a:lnTo>
                  <a:pt x="3797173" y="646112"/>
                </a:lnTo>
                <a:lnTo>
                  <a:pt x="3797173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e253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89627" y="2214499"/>
            <a:ext cx="3803523" cy="4268851"/>
          </a:xfrm>
          <a:custGeom>
            <a:avLst/>
            <a:gdLst>
              <a:gd name="connsiteX0" fmla="*/ 6350 w 3803523"/>
              <a:gd name="connsiteY0" fmla="*/ 4262501 h 4268851"/>
              <a:gd name="connsiteX1" fmla="*/ 3797173 w 3803523"/>
              <a:gd name="connsiteY1" fmla="*/ 4262501 h 4268851"/>
              <a:gd name="connsiteX2" fmla="*/ 3797173 w 3803523"/>
              <a:gd name="connsiteY2" fmla="*/ 6350 h 4268851"/>
              <a:gd name="connsiteX3" fmla="*/ 6350 w 3803523"/>
              <a:gd name="connsiteY3" fmla="*/ 6350 h 4268851"/>
              <a:gd name="connsiteX4" fmla="*/ 6350 w 3803523"/>
              <a:gd name="connsiteY4" fmla="*/ 4262501 h 42688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03523" h="4268851">
                <a:moveTo>
                  <a:pt x="6350" y="4262501"/>
                </a:moveTo>
                <a:lnTo>
                  <a:pt x="3797173" y="4262501"/>
                </a:lnTo>
                <a:lnTo>
                  <a:pt x="3797173" y="6350"/>
                </a:lnTo>
                <a:lnTo>
                  <a:pt x="6350" y="6350"/>
                </a:lnTo>
                <a:lnTo>
                  <a:pt x="6350" y="426250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96568" y="1200150"/>
            <a:ext cx="7598994" cy="76200"/>
          </a:xfrm>
          <a:custGeom>
            <a:avLst/>
            <a:gdLst>
              <a:gd name="connsiteX0" fmla="*/ 19050 w 7598994"/>
              <a:gd name="connsiteY0" fmla="*/ 19050 h 76200"/>
              <a:gd name="connsiteX1" fmla="*/ 7579944 w 7598994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98994" h="76200">
                <a:moveTo>
                  <a:pt x="19050" y="19050"/>
                </a:moveTo>
                <a:lnTo>
                  <a:pt x="7579944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85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0" y="1524000"/>
            <a:ext cx="3810000" cy="66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79500" y="1968500"/>
            <a:ext cx="3225800" cy="455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342900" algn="l"/>
                <a:tab pos="4953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Negative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feedback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42900" algn="l"/>
                <a:tab pos="4953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effector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response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1900"/>
              </a:lnSpc>
              <a:tabLst>
                <a:tab pos="342900" algn="l"/>
                <a:tab pos="4953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opposite</a:t>
            </a:r>
          </a:p>
          <a:p>
            <a:pPr>
              <a:lnSpc>
                <a:spcPts val="1900"/>
              </a:lnSpc>
              <a:tabLst>
                <a:tab pos="342900" algn="l"/>
                <a:tab pos="495300" algn="l"/>
              </a:tabLst>
            </a:pP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direction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stimulus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</a:p>
          <a:p>
            <a:pPr>
              <a:lnSpc>
                <a:spcPts val="1900"/>
              </a:lnSpc>
              <a:tabLst>
                <a:tab pos="342900" algn="l"/>
                <a:tab pos="4953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initiated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response.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42900" algn="l"/>
                <a:tab pos="4953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E.g;</a:t>
            </a:r>
          </a:p>
          <a:p>
            <a:pPr>
              <a:lnSpc>
                <a:spcPts val="2400"/>
              </a:lnSpc>
              <a:tabLst>
                <a:tab pos="342900" algn="l"/>
                <a:tab pos="4953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high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level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CO</a:t>
            </a:r>
            <a:r>
              <a:rPr lang="en-US" altLang="zh-CN" sz="14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1900"/>
              </a:lnSpc>
              <a:tabLst>
                <a:tab pos="342900" algn="l"/>
                <a:tab pos="4953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will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increase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pulmonary</a:t>
            </a:r>
          </a:p>
          <a:p>
            <a:pPr>
              <a:lnSpc>
                <a:spcPts val="1900"/>
              </a:lnSpc>
              <a:tabLst>
                <a:tab pos="342900" algn="l"/>
                <a:tab pos="495300" algn="l"/>
              </a:tabLst>
            </a:pPr>
            <a:r>
              <a:rPr lang="en-US" altLang="zh-CN" dirty="0" smtClean="0"/>
              <a:t>	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ventilation,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increasing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1900"/>
              </a:lnSpc>
              <a:tabLst>
                <a:tab pos="342900" algn="l"/>
                <a:tab pos="4953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amount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expired</a:t>
            </a:r>
          </a:p>
          <a:p>
            <a:pPr>
              <a:lnSpc>
                <a:spcPts val="1900"/>
              </a:lnSpc>
              <a:tabLst>
                <a:tab pos="342900" algn="l"/>
                <a:tab pos="4953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will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bring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level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1900"/>
              </a:lnSpc>
              <a:tabLst>
                <a:tab pos="342900" algn="l"/>
                <a:tab pos="4953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CO</a:t>
            </a:r>
            <a:r>
              <a:rPr lang="en-US" altLang="zh-CN" sz="1404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ECF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down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342900" algn="l"/>
                <a:tab pos="4953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systems</a:t>
            </a:r>
          </a:p>
          <a:p>
            <a:pPr>
              <a:lnSpc>
                <a:spcPts val="1900"/>
              </a:lnSpc>
              <a:tabLst>
                <a:tab pos="342900" algn="l"/>
                <a:tab pos="495300" algn="l"/>
              </a:tabLst>
            </a:pPr>
            <a:r>
              <a:rPr lang="en-US" altLang="zh-CN" dirty="0" smtClean="0"/>
              <a:t>	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negative</a:t>
            </a:r>
          </a:p>
          <a:p>
            <a:pPr>
              <a:lnSpc>
                <a:spcPts val="1900"/>
              </a:lnSpc>
              <a:tabLst>
                <a:tab pos="342900" algn="l"/>
                <a:tab pos="4953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feedback.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6300" y="317500"/>
            <a:ext cx="79756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							</a:tabLst>
            </a:pP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Types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Feedback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Mechanisms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81500" y="1993900"/>
            <a:ext cx="4572000" cy="497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596900" algn="l"/>
                <a:tab pos="939800" algn="l"/>
                <a:tab pos="12954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Positive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feedback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596900" algn="l"/>
                <a:tab pos="939800" algn="l"/>
                <a:tab pos="12954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effector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response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100"/>
              </a:lnSpc>
              <a:tabLst>
                <a:tab pos="596900" algn="l"/>
                <a:tab pos="939800" algn="l"/>
                <a:tab pos="12954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same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direction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stimulus</a:t>
            </a:r>
          </a:p>
          <a:p>
            <a:pPr>
              <a:lnSpc>
                <a:spcPts val="2100"/>
              </a:lnSpc>
              <a:tabLst>
                <a:tab pos="596900" algn="l"/>
                <a:tab pos="939800" algn="l"/>
                <a:tab pos="1295400" algn="l"/>
              </a:tabLst>
            </a:pPr>
            <a:r>
              <a:rPr lang="en-US" altLang="zh-CN" dirty="0" smtClean="0"/>
              <a:t>	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initiated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response.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596900" algn="l"/>
                <a:tab pos="939800" algn="l"/>
                <a:tab pos="12954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E.g;</a:t>
            </a:r>
          </a:p>
          <a:p>
            <a:pPr>
              <a:lnSpc>
                <a:spcPts val="2600"/>
              </a:lnSpc>
              <a:tabLst>
                <a:tab pos="596900" algn="l"/>
                <a:tab pos="939800" algn="l"/>
                <a:tab pos="12954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signaling,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entry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  <a:p>
            <a:pPr>
              <a:lnSpc>
                <a:spcPts val="2100"/>
              </a:lnSpc>
              <a:tabLst>
                <a:tab pos="596900" algn="l"/>
                <a:tab pos="939800" algn="l"/>
                <a:tab pos="1295400" algn="l"/>
              </a:tabLst>
            </a:pPr>
            <a:r>
              <a:rPr lang="en-US" altLang="zh-CN" dirty="0" smtClean="0"/>
              <a:t>		</a:t>
            </a:r>
            <a:r>
              <a:rPr lang="en-US" altLang="zh-CN" sz="219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small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amount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Na+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</a:p>
          <a:p>
            <a:pPr>
              <a:lnSpc>
                <a:spcPts val="2100"/>
              </a:lnSpc>
              <a:tabLst>
                <a:tab pos="596900" algn="l"/>
                <a:tab pos="939800" algn="l"/>
                <a:tab pos="1295400" algn="l"/>
              </a:tabLst>
            </a:pPr>
            <a:r>
              <a:rPr lang="en-US" altLang="zh-CN" dirty="0" smtClean="0"/>
              <a:t>		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will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open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more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Na+</a:t>
            </a:r>
          </a:p>
          <a:p>
            <a:pPr>
              <a:lnSpc>
                <a:spcPts val="2100"/>
              </a:lnSpc>
              <a:tabLst>
                <a:tab pos="596900" algn="l"/>
                <a:tab pos="939800" algn="l"/>
                <a:tab pos="1295400" algn="l"/>
              </a:tabLst>
            </a:pPr>
            <a:r>
              <a:rPr lang="en-US" altLang="zh-CN" dirty="0" smtClean="0"/>
              <a:t>		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channels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causing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more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Na+</a:t>
            </a:r>
          </a:p>
          <a:p>
            <a:pPr>
              <a:lnSpc>
                <a:spcPts val="2100"/>
              </a:lnSpc>
              <a:tabLst>
                <a:tab pos="596900" algn="l"/>
                <a:tab pos="939800" algn="l"/>
                <a:tab pos="1295400" algn="l"/>
              </a:tabLst>
            </a:pPr>
            <a:r>
              <a:rPr lang="en-US" altLang="zh-CN" dirty="0" smtClean="0"/>
              <a:t>		</a:t>
            </a:r>
            <a:r>
              <a:rPr lang="en-US" altLang="zh-CN" sz="2196" b="1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enter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596900" algn="l"/>
                <a:tab pos="939800" algn="l"/>
                <a:tab pos="12954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Only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few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display</a:t>
            </a:r>
          </a:p>
          <a:p>
            <a:pPr>
              <a:lnSpc>
                <a:spcPts val="2100"/>
              </a:lnSpc>
              <a:tabLst>
                <a:tab pos="596900" algn="l"/>
                <a:tab pos="939800" algn="l"/>
                <a:tab pos="1295400" algn="l"/>
              </a:tabLst>
            </a:pPr>
            <a:r>
              <a:rPr lang="en-US" altLang="zh-CN" dirty="0" smtClean="0"/>
              <a:t>		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positive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feedback</a:t>
            </a:r>
          </a:p>
          <a:p>
            <a:pPr>
              <a:lnSpc>
                <a:spcPts val="2100"/>
              </a:lnSpc>
              <a:tabLst>
                <a:tab pos="596900" algn="l"/>
                <a:tab pos="939800" algn="l"/>
                <a:tab pos="1295400" algn="l"/>
              </a:tabLst>
            </a:pPr>
            <a:r>
              <a:rPr lang="en-US" altLang="zh-CN" dirty="0" smtClean="0"/>
              <a:t>		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mechanisms..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WHY?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596900" algn="l"/>
                <a:tab pos="939800" algn="l"/>
                <a:tab pos="1295400" algn="l"/>
              </a:tabLst>
            </a:pP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(Guyton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Hall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Textbook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Medical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Physiology.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13</a:t>
            </a:r>
            <a:r>
              <a:rPr lang="en-US" altLang="zh-CN" sz="93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ed.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Ch-1)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053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96568" y="1200150"/>
            <a:ext cx="7598994" cy="76200"/>
          </a:xfrm>
          <a:custGeom>
            <a:avLst/>
            <a:gdLst>
              <a:gd name="connsiteX0" fmla="*/ 19050 w 7598994"/>
              <a:gd name="connsiteY0" fmla="*/ 19050 h 76200"/>
              <a:gd name="connsiteX1" fmla="*/ 7579944 w 7598994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98994" h="76200">
                <a:moveTo>
                  <a:pt x="19050" y="19050"/>
                </a:moveTo>
                <a:lnTo>
                  <a:pt x="7579944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581908" y="1337500"/>
            <a:ext cx="2956178" cy="412813"/>
          </a:xfrm>
          <a:custGeom>
            <a:avLst/>
            <a:gdLst>
              <a:gd name="connsiteX0" fmla="*/ 6350 w 2956178"/>
              <a:gd name="connsiteY0" fmla="*/ 406463 h 412813"/>
              <a:gd name="connsiteX1" fmla="*/ 2949828 w 2956178"/>
              <a:gd name="connsiteY1" fmla="*/ 406463 h 412813"/>
              <a:gd name="connsiteX2" fmla="*/ 2949828 w 2956178"/>
              <a:gd name="connsiteY2" fmla="*/ 6350 h 412813"/>
              <a:gd name="connsiteX3" fmla="*/ 6350 w 2956178"/>
              <a:gd name="connsiteY3" fmla="*/ 6350 h 412813"/>
              <a:gd name="connsiteX4" fmla="*/ 6350 w 2956178"/>
              <a:gd name="connsiteY4" fmla="*/ 406463 h 412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56178" h="412813">
                <a:moveTo>
                  <a:pt x="6350" y="406463"/>
                </a:moveTo>
                <a:lnTo>
                  <a:pt x="2949828" y="406463"/>
                </a:lnTo>
                <a:lnTo>
                  <a:pt x="2949828" y="6350"/>
                </a:lnTo>
                <a:lnTo>
                  <a:pt x="6350" y="6350"/>
                </a:lnTo>
                <a:lnTo>
                  <a:pt x="6350" y="40646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e253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581908" y="1337500"/>
            <a:ext cx="2956178" cy="412813"/>
          </a:xfrm>
          <a:custGeom>
            <a:avLst/>
            <a:gdLst>
              <a:gd name="connsiteX0" fmla="*/ 6350 w 2956178"/>
              <a:gd name="connsiteY0" fmla="*/ 406463 h 412813"/>
              <a:gd name="connsiteX1" fmla="*/ 2949828 w 2956178"/>
              <a:gd name="connsiteY1" fmla="*/ 406463 h 412813"/>
              <a:gd name="connsiteX2" fmla="*/ 2949828 w 2956178"/>
              <a:gd name="connsiteY2" fmla="*/ 6350 h 412813"/>
              <a:gd name="connsiteX3" fmla="*/ 6350 w 2956178"/>
              <a:gd name="connsiteY3" fmla="*/ 6350 h 412813"/>
              <a:gd name="connsiteX4" fmla="*/ 6350 w 2956178"/>
              <a:gd name="connsiteY4" fmla="*/ 406463 h 412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56178" h="412813">
                <a:moveTo>
                  <a:pt x="6350" y="406463"/>
                </a:moveTo>
                <a:lnTo>
                  <a:pt x="2949828" y="406463"/>
                </a:lnTo>
                <a:lnTo>
                  <a:pt x="2949828" y="6350"/>
                </a:lnTo>
                <a:lnTo>
                  <a:pt x="6350" y="6350"/>
                </a:lnTo>
                <a:lnTo>
                  <a:pt x="6350" y="40646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e253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471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295400" y="101600"/>
            <a:ext cx="71501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Examples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Negative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Feedback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79800" y="596900"/>
            <a:ext cx="27686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Mechanisms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70300" y="1435100"/>
            <a:ext cx="273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temperature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266821" y="374586"/>
            <a:ext cx="2606928" cy="412813"/>
          </a:xfrm>
          <a:custGeom>
            <a:avLst/>
            <a:gdLst>
              <a:gd name="connsiteX0" fmla="*/ 6350 w 2606928"/>
              <a:gd name="connsiteY0" fmla="*/ 406463 h 412813"/>
              <a:gd name="connsiteX1" fmla="*/ 2600578 w 2606928"/>
              <a:gd name="connsiteY1" fmla="*/ 406463 h 412813"/>
              <a:gd name="connsiteX2" fmla="*/ 2600578 w 2606928"/>
              <a:gd name="connsiteY2" fmla="*/ 6350 h 412813"/>
              <a:gd name="connsiteX3" fmla="*/ 6350 w 2606928"/>
              <a:gd name="connsiteY3" fmla="*/ 6350 h 412813"/>
              <a:gd name="connsiteX4" fmla="*/ 6350 w 2606928"/>
              <a:gd name="connsiteY4" fmla="*/ 406463 h 412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06928" h="412813">
                <a:moveTo>
                  <a:pt x="6350" y="406463"/>
                </a:moveTo>
                <a:lnTo>
                  <a:pt x="2600578" y="406463"/>
                </a:lnTo>
                <a:lnTo>
                  <a:pt x="2600578" y="6350"/>
                </a:lnTo>
                <a:lnTo>
                  <a:pt x="6350" y="6350"/>
                </a:lnTo>
                <a:lnTo>
                  <a:pt x="6350" y="40646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e253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374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352800" y="469900"/>
            <a:ext cx="23876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Blood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pressure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95350" y="1123950"/>
            <a:ext cx="7581900" cy="76200"/>
          </a:xfrm>
          <a:custGeom>
            <a:avLst/>
            <a:gdLst>
              <a:gd name="connsiteX0" fmla="*/ 19050 w 7581900"/>
              <a:gd name="connsiteY0" fmla="*/ 19050 h 76200"/>
              <a:gd name="connsiteX1" fmla="*/ 7562850 w 75819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81900" h="76200">
                <a:moveTo>
                  <a:pt x="19050" y="19050"/>
                </a:moveTo>
                <a:lnTo>
                  <a:pt x="75628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37741" y="6089652"/>
            <a:ext cx="6422009" cy="659028"/>
          </a:xfrm>
          <a:custGeom>
            <a:avLst/>
            <a:gdLst>
              <a:gd name="connsiteX0" fmla="*/ 6350 w 6422009"/>
              <a:gd name="connsiteY0" fmla="*/ 652678 h 659028"/>
              <a:gd name="connsiteX1" fmla="*/ 6415659 w 6422009"/>
              <a:gd name="connsiteY1" fmla="*/ 652678 h 659028"/>
              <a:gd name="connsiteX2" fmla="*/ 6415659 w 6422009"/>
              <a:gd name="connsiteY2" fmla="*/ 6350 h 659028"/>
              <a:gd name="connsiteX3" fmla="*/ 6350 w 6422009"/>
              <a:gd name="connsiteY3" fmla="*/ 6350 h 659028"/>
              <a:gd name="connsiteX4" fmla="*/ 6350 w 6422009"/>
              <a:gd name="connsiteY4" fmla="*/ 652678 h 659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22009" h="659028">
                <a:moveTo>
                  <a:pt x="6350" y="652678"/>
                </a:moveTo>
                <a:lnTo>
                  <a:pt x="6415659" y="652678"/>
                </a:lnTo>
                <a:lnTo>
                  <a:pt x="6415659" y="6350"/>
                </a:lnTo>
                <a:lnTo>
                  <a:pt x="6350" y="6350"/>
                </a:lnTo>
                <a:lnTo>
                  <a:pt x="6350" y="652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35531" y="6380988"/>
            <a:ext cx="2638044" cy="15240"/>
          </a:xfrm>
          <a:custGeom>
            <a:avLst/>
            <a:gdLst>
              <a:gd name="connsiteX0" fmla="*/ 0 w 2638044"/>
              <a:gd name="connsiteY0" fmla="*/ 0 h 15240"/>
              <a:gd name="connsiteX1" fmla="*/ 1319022 w 2638044"/>
              <a:gd name="connsiteY1" fmla="*/ 0 h 15240"/>
              <a:gd name="connsiteX2" fmla="*/ 2638044 w 2638044"/>
              <a:gd name="connsiteY2" fmla="*/ 0 h 15240"/>
              <a:gd name="connsiteX3" fmla="*/ 2638044 w 2638044"/>
              <a:gd name="connsiteY3" fmla="*/ 15240 h 15240"/>
              <a:gd name="connsiteX4" fmla="*/ 1319022 w 2638044"/>
              <a:gd name="connsiteY4" fmla="*/ 15240 h 15240"/>
              <a:gd name="connsiteX5" fmla="*/ 0 w 2638044"/>
              <a:gd name="connsiteY5" fmla="*/ 15240 h 15240"/>
              <a:gd name="connsiteX6" fmla="*/ 0 w 2638044"/>
              <a:gd name="connsiteY6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638044" h="15240">
                <a:moveTo>
                  <a:pt x="0" y="0"/>
                </a:moveTo>
                <a:lnTo>
                  <a:pt x="1319022" y="0"/>
                </a:lnTo>
                <a:lnTo>
                  <a:pt x="2638044" y="0"/>
                </a:lnTo>
                <a:lnTo>
                  <a:pt x="2638044" y="15240"/>
                </a:lnTo>
                <a:lnTo>
                  <a:pt x="1319022" y="15240"/>
                </a:lnTo>
                <a:lnTo>
                  <a:pt x="0" y="15240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79500" y="1219200"/>
            <a:ext cx="7378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Define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concept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“internal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”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state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22400" y="1524000"/>
            <a:ext cx="26924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physiologic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importance.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79500" y="2159000"/>
            <a:ext cx="73914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Differentiate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external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internal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79500" y="2832100"/>
            <a:ext cx="64389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Define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discuss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concept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homeostasis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22400" y="3136900"/>
            <a:ext cx="3873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importance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living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organism.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79500" y="3771900"/>
            <a:ext cx="66294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Discuss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physiologic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mechanisms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enable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22400" y="4076700"/>
            <a:ext cx="5930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maintenance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normal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steady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state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79500" y="4711700"/>
            <a:ext cx="7124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Define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feedback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mechanism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describe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components.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79500" y="5372100"/>
            <a:ext cx="63881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Differentiate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positive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negative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feedback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22400" y="5689600"/>
            <a:ext cx="5930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mechanisms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give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examples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each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" y="203200"/>
            <a:ext cx="35306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300"/>
              </a:lnSpc>
              <a:tabLst>
							</a:tabLst>
            </a:pPr>
            <a:r>
              <a:rPr lang="en-US" altLang="zh-CN" sz="48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Objectives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28800" y="6184900"/>
            <a:ext cx="2692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Study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source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lecture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28800" y="6451600"/>
            <a:ext cx="6159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(Guyton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Hall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Textbook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Medical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Physiology,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13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Chapter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96568" y="1200150"/>
            <a:ext cx="7598994" cy="76200"/>
          </a:xfrm>
          <a:custGeom>
            <a:avLst/>
            <a:gdLst>
              <a:gd name="connsiteX0" fmla="*/ 19050 w 7598994"/>
              <a:gd name="connsiteY0" fmla="*/ 19050 h 76200"/>
              <a:gd name="connsiteX1" fmla="*/ 7579944 w 7598994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98994" h="76200">
                <a:moveTo>
                  <a:pt x="19050" y="19050"/>
                </a:moveTo>
                <a:lnTo>
                  <a:pt x="7579944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32250" y="1365224"/>
            <a:ext cx="1463675" cy="474370"/>
          </a:xfrm>
          <a:custGeom>
            <a:avLst/>
            <a:gdLst>
              <a:gd name="connsiteX0" fmla="*/ 6350 w 1463675"/>
              <a:gd name="connsiteY0" fmla="*/ 468020 h 474370"/>
              <a:gd name="connsiteX1" fmla="*/ 1457325 w 1463675"/>
              <a:gd name="connsiteY1" fmla="*/ 468020 h 474370"/>
              <a:gd name="connsiteX2" fmla="*/ 1457325 w 1463675"/>
              <a:gd name="connsiteY2" fmla="*/ 6350 h 474370"/>
              <a:gd name="connsiteX3" fmla="*/ 6350 w 1463675"/>
              <a:gd name="connsiteY3" fmla="*/ 6350 h 474370"/>
              <a:gd name="connsiteX4" fmla="*/ 6350 w 1463675"/>
              <a:gd name="connsiteY4" fmla="*/ 468020 h 4743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63675" h="474370">
                <a:moveTo>
                  <a:pt x="6350" y="468020"/>
                </a:moveTo>
                <a:lnTo>
                  <a:pt x="1457325" y="468020"/>
                </a:lnTo>
                <a:lnTo>
                  <a:pt x="1457325" y="6350"/>
                </a:lnTo>
                <a:lnTo>
                  <a:pt x="6350" y="6350"/>
                </a:lnTo>
                <a:lnTo>
                  <a:pt x="6350" y="46802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e253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32250" y="1365224"/>
            <a:ext cx="1463675" cy="474370"/>
          </a:xfrm>
          <a:custGeom>
            <a:avLst/>
            <a:gdLst>
              <a:gd name="connsiteX0" fmla="*/ 6350 w 1463675"/>
              <a:gd name="connsiteY0" fmla="*/ 468020 h 474370"/>
              <a:gd name="connsiteX1" fmla="*/ 1457325 w 1463675"/>
              <a:gd name="connsiteY1" fmla="*/ 468020 h 474370"/>
              <a:gd name="connsiteX2" fmla="*/ 1457325 w 1463675"/>
              <a:gd name="connsiteY2" fmla="*/ 6350 h 474370"/>
              <a:gd name="connsiteX3" fmla="*/ 6350 w 1463675"/>
              <a:gd name="connsiteY3" fmla="*/ 6350 h 474370"/>
              <a:gd name="connsiteX4" fmla="*/ 6350 w 1463675"/>
              <a:gd name="connsiteY4" fmla="*/ 468020 h 4743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63675" h="474370">
                <a:moveTo>
                  <a:pt x="6350" y="468020"/>
                </a:moveTo>
                <a:lnTo>
                  <a:pt x="1457325" y="468020"/>
                </a:lnTo>
                <a:lnTo>
                  <a:pt x="1457325" y="6350"/>
                </a:lnTo>
                <a:lnTo>
                  <a:pt x="6350" y="6350"/>
                </a:lnTo>
                <a:lnTo>
                  <a:pt x="6350" y="46802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e253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318250" y="5480050"/>
            <a:ext cx="2679700" cy="1213027"/>
          </a:xfrm>
          <a:custGeom>
            <a:avLst/>
            <a:gdLst>
              <a:gd name="connsiteX0" fmla="*/ 6350 w 2679700"/>
              <a:gd name="connsiteY0" fmla="*/ 1206677 h 1213027"/>
              <a:gd name="connsiteX1" fmla="*/ 2673350 w 2679700"/>
              <a:gd name="connsiteY1" fmla="*/ 1206677 h 1213027"/>
              <a:gd name="connsiteX2" fmla="*/ 2673350 w 2679700"/>
              <a:gd name="connsiteY2" fmla="*/ 6350 h 1213027"/>
              <a:gd name="connsiteX3" fmla="*/ 6350 w 2679700"/>
              <a:gd name="connsiteY3" fmla="*/ 6350 h 1213027"/>
              <a:gd name="connsiteX4" fmla="*/ 6350 w 2679700"/>
              <a:gd name="connsiteY4" fmla="*/ 1206677 h 12130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79700" h="1213027">
                <a:moveTo>
                  <a:pt x="6350" y="1206677"/>
                </a:moveTo>
                <a:lnTo>
                  <a:pt x="2673350" y="1206677"/>
                </a:lnTo>
                <a:lnTo>
                  <a:pt x="2673350" y="6350"/>
                </a:lnTo>
                <a:lnTo>
                  <a:pt x="6350" y="6350"/>
                </a:lnTo>
                <a:lnTo>
                  <a:pt x="6350" y="120667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755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397000" y="139700"/>
            <a:ext cx="6934200" cy="167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2082800" algn="l"/>
                <a:tab pos="2730500" algn="l"/>
              </a:tabLst>
            </a:pP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Examples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Positive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Feedback</a:t>
            </a:r>
          </a:p>
          <a:p>
            <a:pPr>
              <a:lnSpc>
                <a:spcPts val="3800"/>
              </a:lnSpc>
              <a:tabLst>
                <a:tab pos="2082800" algn="l"/>
                <a:tab pos="2730500" algn="l"/>
              </a:tabLst>
            </a:pPr>
            <a:r>
              <a:rPr lang="en-US" altLang="zh-CN" dirty="0" smtClean="0"/>
              <a:t>	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Mechanisms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2082800" algn="l"/>
                <a:tab pos="27305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Childbirth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540500" y="5600700"/>
            <a:ext cx="2222500" cy="104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413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you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find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other</a:t>
            </a:r>
          </a:p>
          <a:p>
            <a:pPr>
              <a:lnSpc>
                <a:spcPts val="2100"/>
              </a:lnSpc>
              <a:tabLst>
                <a:tab pos="241300" algn="l"/>
                <a:tab pos="635000" algn="l"/>
              </a:tabLst>
            </a:pPr>
            <a:r>
              <a:rPr lang="en-US" altLang="zh-CN" sz="1800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examples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positive</a:t>
            </a:r>
          </a:p>
          <a:p>
            <a:pPr>
              <a:lnSpc>
                <a:spcPts val="2100"/>
              </a:lnSpc>
              <a:tabLst>
                <a:tab pos="241300" algn="l"/>
                <a:tab pos="635000" algn="l"/>
              </a:tabLst>
            </a:pPr>
            <a:r>
              <a:rPr lang="en-US" altLang="zh-CN" sz="1800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feedback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mechanism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</a:t>
            </a:r>
          </a:p>
          <a:p>
            <a:pPr>
              <a:lnSpc>
                <a:spcPts val="2100"/>
              </a:lnSpc>
              <a:tabLst>
                <a:tab pos="241300" algn="l"/>
                <a:tab pos="6350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body?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96568" y="1047750"/>
            <a:ext cx="7598994" cy="76200"/>
          </a:xfrm>
          <a:custGeom>
            <a:avLst/>
            <a:gdLst>
              <a:gd name="connsiteX0" fmla="*/ 19050 w 7598994"/>
              <a:gd name="connsiteY0" fmla="*/ 19050 h 76200"/>
              <a:gd name="connsiteX1" fmla="*/ 7579944 w 7598994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98994" h="76200">
                <a:moveTo>
                  <a:pt x="19050" y="19050"/>
                </a:moveTo>
                <a:lnTo>
                  <a:pt x="7579944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91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473200" y="-25400"/>
            <a:ext cx="6781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377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Disease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state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disturbed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54400" y="482600"/>
            <a:ext cx="28194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homeostasis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947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32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405890" y="3049524"/>
            <a:ext cx="2033016" cy="18288"/>
          </a:xfrm>
          <a:custGeom>
            <a:avLst/>
            <a:gdLst>
              <a:gd name="connsiteX0" fmla="*/ 0 w 2033016"/>
              <a:gd name="connsiteY0" fmla="*/ 0 h 18288"/>
              <a:gd name="connsiteX1" fmla="*/ 677672 w 2033016"/>
              <a:gd name="connsiteY1" fmla="*/ 0 h 18288"/>
              <a:gd name="connsiteX2" fmla="*/ 1355344 w 2033016"/>
              <a:gd name="connsiteY2" fmla="*/ 0 h 18288"/>
              <a:gd name="connsiteX3" fmla="*/ 2033016 w 2033016"/>
              <a:gd name="connsiteY3" fmla="*/ 0 h 18288"/>
              <a:gd name="connsiteX4" fmla="*/ 2033016 w 2033016"/>
              <a:gd name="connsiteY4" fmla="*/ 18288 h 18288"/>
              <a:gd name="connsiteX5" fmla="*/ 1355344 w 2033016"/>
              <a:gd name="connsiteY5" fmla="*/ 18288 h 18288"/>
              <a:gd name="connsiteX6" fmla="*/ 677672 w 2033016"/>
              <a:gd name="connsiteY6" fmla="*/ 18288 h 18288"/>
              <a:gd name="connsiteX7" fmla="*/ 0 w 2033016"/>
              <a:gd name="connsiteY7" fmla="*/ 18288 h 18288"/>
              <a:gd name="connsiteX8" fmla="*/ 0 w 2033016"/>
              <a:gd name="connsiteY8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33016" h="18288">
                <a:moveTo>
                  <a:pt x="0" y="0"/>
                </a:moveTo>
                <a:lnTo>
                  <a:pt x="677672" y="0"/>
                </a:lnTo>
                <a:lnTo>
                  <a:pt x="1355344" y="0"/>
                </a:lnTo>
                <a:lnTo>
                  <a:pt x="2033016" y="0"/>
                </a:lnTo>
                <a:lnTo>
                  <a:pt x="2033016" y="18288"/>
                </a:lnTo>
                <a:lnTo>
                  <a:pt x="1355344" y="18288"/>
                </a:lnTo>
                <a:lnTo>
                  <a:pt x="677672" y="18288"/>
                </a:lnTo>
                <a:lnTo>
                  <a:pt x="0" y="18288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96568" y="1177671"/>
            <a:ext cx="7598994" cy="76200"/>
          </a:xfrm>
          <a:custGeom>
            <a:avLst/>
            <a:gdLst>
              <a:gd name="connsiteX0" fmla="*/ 19050 w 7598994"/>
              <a:gd name="connsiteY0" fmla="*/ 19050 h 76200"/>
              <a:gd name="connsiteX1" fmla="*/ 7579944 w 7598994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98994" h="76200">
                <a:moveTo>
                  <a:pt x="19050" y="19050"/>
                </a:moveTo>
                <a:lnTo>
                  <a:pt x="7579944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061706" y="2235073"/>
            <a:ext cx="241300" cy="192786"/>
          </a:xfrm>
          <a:custGeom>
            <a:avLst/>
            <a:gdLst>
              <a:gd name="connsiteX0" fmla="*/ 241300 w 241300"/>
              <a:gd name="connsiteY0" fmla="*/ 0 h 192786"/>
              <a:gd name="connsiteX1" fmla="*/ 43560 w 241300"/>
              <a:gd name="connsiteY1" fmla="*/ 145033 h 192786"/>
              <a:gd name="connsiteX2" fmla="*/ 51815 w 241300"/>
              <a:gd name="connsiteY2" fmla="*/ 129031 h 192786"/>
              <a:gd name="connsiteX3" fmla="*/ 0 w 241300"/>
              <a:gd name="connsiteY3" fmla="*/ 150622 h 192786"/>
              <a:gd name="connsiteX4" fmla="*/ 18414 w 241300"/>
              <a:gd name="connsiteY4" fmla="*/ 192785 h 192786"/>
              <a:gd name="connsiteX5" fmla="*/ 26796 w 241300"/>
              <a:gd name="connsiteY5" fmla="*/ 176910 h 192786"/>
              <a:gd name="connsiteX6" fmla="*/ 224662 w 241300"/>
              <a:gd name="connsiteY6" fmla="*/ 31876 h 192786"/>
              <a:gd name="connsiteX7" fmla="*/ 241300 w 241300"/>
              <a:gd name="connsiteY7" fmla="*/ 0 h 192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41300" h="192786">
                <a:moveTo>
                  <a:pt x="241300" y="0"/>
                </a:moveTo>
                <a:cubicBezTo>
                  <a:pt x="193166" y="91820"/>
                  <a:pt x="111759" y="151510"/>
                  <a:pt x="43560" y="145033"/>
                </a:cubicBezTo>
                <a:lnTo>
                  <a:pt x="51815" y="129031"/>
                </a:lnTo>
                <a:lnTo>
                  <a:pt x="0" y="150622"/>
                </a:lnTo>
                <a:lnTo>
                  <a:pt x="18414" y="192785"/>
                </a:lnTo>
                <a:lnTo>
                  <a:pt x="26796" y="176910"/>
                </a:lnTo>
                <a:cubicBezTo>
                  <a:pt x="95122" y="183387"/>
                  <a:pt x="176529" y="123697"/>
                  <a:pt x="224662" y="31876"/>
                </a:cubicBezTo>
                <a:lnTo>
                  <a:pt x="241300" y="0"/>
                </a:lnTo>
              </a:path>
            </a:pathLst>
          </a:custGeom>
          <a:solidFill>
            <a:srgbClr val="f07f0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264398" y="1966849"/>
            <a:ext cx="76660" cy="283972"/>
          </a:xfrm>
          <a:custGeom>
            <a:avLst/>
            <a:gdLst>
              <a:gd name="connsiteX0" fmla="*/ 0 w 76660"/>
              <a:gd name="connsiteY0" fmla="*/ 31877 h 283972"/>
              <a:gd name="connsiteX1" fmla="*/ 29845 w 76660"/>
              <a:gd name="connsiteY1" fmla="*/ 283972 h 283972"/>
              <a:gd name="connsiteX2" fmla="*/ 26416 w 76660"/>
              <a:gd name="connsiteY2" fmla="*/ 5842 h 283972"/>
              <a:gd name="connsiteX3" fmla="*/ 16764 w 76660"/>
              <a:gd name="connsiteY3" fmla="*/ 0 h 283972"/>
              <a:gd name="connsiteX4" fmla="*/ 0 w 76660"/>
              <a:gd name="connsiteY4" fmla="*/ 31877 h 2839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660" h="283972">
                <a:moveTo>
                  <a:pt x="0" y="31877"/>
                </a:moveTo>
                <a:cubicBezTo>
                  <a:pt x="66547" y="66675"/>
                  <a:pt x="79502" y="176403"/>
                  <a:pt x="29845" y="283972"/>
                </a:cubicBezTo>
                <a:cubicBezTo>
                  <a:pt x="93598" y="175895"/>
                  <a:pt x="92075" y="51435"/>
                  <a:pt x="26416" y="5842"/>
                </a:cubicBezTo>
                <a:cubicBezTo>
                  <a:pt x="23368" y="3683"/>
                  <a:pt x="20066" y="1777"/>
                  <a:pt x="16764" y="0"/>
                </a:cubicBezTo>
                <a:lnTo>
                  <a:pt x="0" y="31877"/>
                </a:lnTo>
              </a:path>
            </a:pathLst>
          </a:custGeom>
          <a:solidFill>
            <a:srgbClr val="c1660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049006" y="1954149"/>
            <a:ext cx="304021" cy="486410"/>
          </a:xfrm>
          <a:custGeom>
            <a:avLst/>
            <a:gdLst>
              <a:gd name="connsiteX0" fmla="*/ 254000 w 304021"/>
              <a:gd name="connsiteY0" fmla="*/ 280924 h 486410"/>
              <a:gd name="connsiteX1" fmla="*/ 56260 w 304021"/>
              <a:gd name="connsiteY1" fmla="*/ 425958 h 486410"/>
              <a:gd name="connsiteX2" fmla="*/ 64515 w 304021"/>
              <a:gd name="connsiteY2" fmla="*/ 409956 h 486410"/>
              <a:gd name="connsiteX3" fmla="*/ 12700 w 304021"/>
              <a:gd name="connsiteY3" fmla="*/ 431546 h 486410"/>
              <a:gd name="connsiteX4" fmla="*/ 31114 w 304021"/>
              <a:gd name="connsiteY4" fmla="*/ 473710 h 486410"/>
              <a:gd name="connsiteX5" fmla="*/ 39496 w 304021"/>
              <a:gd name="connsiteY5" fmla="*/ 457835 h 486410"/>
              <a:gd name="connsiteX6" fmla="*/ 237362 w 304021"/>
              <a:gd name="connsiteY6" fmla="*/ 312801 h 486410"/>
              <a:gd name="connsiteX7" fmla="*/ 254000 w 304021"/>
              <a:gd name="connsiteY7" fmla="*/ 280924 h 486410"/>
              <a:gd name="connsiteX8" fmla="*/ 232155 w 304021"/>
              <a:gd name="connsiteY8" fmla="*/ 12700 h 486410"/>
              <a:gd name="connsiteX9" fmla="*/ 215391 w 304021"/>
              <a:gd name="connsiteY9" fmla="*/ 44577 h 486410"/>
              <a:gd name="connsiteX10" fmla="*/ 245236 w 304021"/>
              <a:gd name="connsiteY10" fmla="*/ 296672 h 486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021" h="486410">
                <a:moveTo>
                  <a:pt x="254000" y="280924"/>
                </a:moveTo>
                <a:cubicBezTo>
                  <a:pt x="205866" y="372745"/>
                  <a:pt x="124459" y="432435"/>
                  <a:pt x="56260" y="425958"/>
                </a:cubicBezTo>
                <a:lnTo>
                  <a:pt x="64515" y="409956"/>
                </a:lnTo>
                <a:lnTo>
                  <a:pt x="12700" y="431546"/>
                </a:lnTo>
                <a:lnTo>
                  <a:pt x="31114" y="473710"/>
                </a:lnTo>
                <a:lnTo>
                  <a:pt x="39496" y="457835"/>
                </a:lnTo>
                <a:cubicBezTo>
                  <a:pt x="107822" y="464311"/>
                  <a:pt x="189229" y="404622"/>
                  <a:pt x="237362" y="312801"/>
                </a:cubicBezTo>
                <a:lnTo>
                  <a:pt x="254000" y="280924"/>
                </a:lnTo>
                <a:cubicBezTo>
                  <a:pt x="312292" y="169672"/>
                  <a:pt x="302513" y="49530"/>
                  <a:pt x="232155" y="12700"/>
                </a:cubicBezTo>
                <a:lnTo>
                  <a:pt x="215391" y="44577"/>
                </a:lnTo>
                <a:cubicBezTo>
                  <a:pt x="281939" y="79375"/>
                  <a:pt x="294893" y="189103"/>
                  <a:pt x="245236" y="296672"/>
                </a:cubicBezTo>
              </a:path>
            </a:pathLst>
          </a:custGeom>
          <a:ln w="25400">
            <a:solidFill>
              <a:srgbClr val="cc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799069" y="1616964"/>
            <a:ext cx="268224" cy="171704"/>
          </a:xfrm>
          <a:custGeom>
            <a:avLst/>
            <a:gdLst>
              <a:gd name="connsiteX0" fmla="*/ 0 w 268224"/>
              <a:gd name="connsiteY0" fmla="*/ 171703 h 171704"/>
              <a:gd name="connsiteX1" fmla="*/ 213741 w 268224"/>
              <a:gd name="connsiteY1" fmla="*/ 61087 h 171704"/>
              <a:gd name="connsiteX2" fmla="*/ 203073 w 268224"/>
              <a:gd name="connsiteY2" fmla="*/ 81534 h 171704"/>
              <a:gd name="connsiteX3" fmla="*/ 268223 w 268224"/>
              <a:gd name="connsiteY3" fmla="*/ 56387 h 171704"/>
              <a:gd name="connsiteX4" fmla="*/ 245872 w 268224"/>
              <a:gd name="connsiteY4" fmla="*/ 0 h 171704"/>
              <a:gd name="connsiteX5" fmla="*/ 235077 w 268224"/>
              <a:gd name="connsiteY5" fmla="*/ 20319 h 171704"/>
              <a:gd name="connsiteX6" fmla="*/ 21336 w 268224"/>
              <a:gd name="connsiteY6" fmla="*/ 130937 h 171704"/>
              <a:gd name="connsiteX7" fmla="*/ 0 w 268224"/>
              <a:gd name="connsiteY7" fmla="*/ 171703 h 171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68224" h="171704">
                <a:moveTo>
                  <a:pt x="0" y="171703"/>
                </a:moveTo>
                <a:cubicBezTo>
                  <a:pt x="43053" y="89408"/>
                  <a:pt x="131064" y="43941"/>
                  <a:pt x="213741" y="61087"/>
                </a:cubicBezTo>
                <a:lnTo>
                  <a:pt x="203073" y="81534"/>
                </a:lnTo>
                <a:lnTo>
                  <a:pt x="268223" y="56387"/>
                </a:lnTo>
                <a:lnTo>
                  <a:pt x="245872" y="0"/>
                </a:lnTo>
                <a:lnTo>
                  <a:pt x="235077" y="20319"/>
                </a:lnTo>
                <a:cubicBezTo>
                  <a:pt x="152400" y="3175"/>
                  <a:pt x="64389" y="48640"/>
                  <a:pt x="21336" y="130937"/>
                </a:cubicBezTo>
                <a:lnTo>
                  <a:pt x="0" y="171703"/>
                </a:lnTo>
              </a:path>
            </a:pathLst>
          </a:custGeom>
          <a:solidFill>
            <a:srgbClr val="f07f0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773821" y="1768856"/>
            <a:ext cx="115165" cy="285623"/>
          </a:xfrm>
          <a:custGeom>
            <a:avLst/>
            <a:gdLst>
              <a:gd name="connsiteX0" fmla="*/ 115165 w 115165"/>
              <a:gd name="connsiteY0" fmla="*/ 244855 h 285623"/>
              <a:gd name="connsiteX1" fmla="*/ 36933 w 115165"/>
              <a:gd name="connsiteY1" fmla="*/ 0 h 285623"/>
              <a:gd name="connsiteX2" fmla="*/ 75922 w 115165"/>
              <a:gd name="connsiteY2" fmla="*/ 274828 h 285623"/>
              <a:gd name="connsiteX3" fmla="*/ 93829 w 115165"/>
              <a:gd name="connsiteY3" fmla="*/ 285623 h 285623"/>
              <a:gd name="connsiteX4" fmla="*/ 115165 w 115165"/>
              <a:gd name="connsiteY4" fmla="*/ 244855 h 285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165" h="285623">
                <a:moveTo>
                  <a:pt x="115165" y="244855"/>
                </a:moveTo>
                <a:cubicBezTo>
                  <a:pt x="32234" y="201422"/>
                  <a:pt x="-1420" y="96011"/>
                  <a:pt x="36933" y="0"/>
                </a:cubicBezTo>
                <a:cubicBezTo>
                  <a:pt x="-25042" y="93598"/>
                  <a:pt x="-7643" y="216661"/>
                  <a:pt x="75922" y="274828"/>
                </a:cubicBezTo>
                <a:cubicBezTo>
                  <a:pt x="81636" y="278764"/>
                  <a:pt x="87606" y="282448"/>
                  <a:pt x="93829" y="285623"/>
                </a:cubicBezTo>
                <a:lnTo>
                  <a:pt x="115165" y="244855"/>
                </a:lnTo>
              </a:path>
            </a:pathLst>
          </a:custGeom>
          <a:solidFill>
            <a:srgbClr val="c1660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761355" y="1604264"/>
            <a:ext cx="318638" cy="462915"/>
          </a:xfrm>
          <a:custGeom>
            <a:avLst/>
            <a:gdLst>
              <a:gd name="connsiteX0" fmla="*/ 37713 w 318638"/>
              <a:gd name="connsiteY0" fmla="*/ 184403 h 462915"/>
              <a:gd name="connsiteX1" fmla="*/ 251455 w 318638"/>
              <a:gd name="connsiteY1" fmla="*/ 73787 h 462915"/>
              <a:gd name="connsiteX2" fmla="*/ 240787 w 318638"/>
              <a:gd name="connsiteY2" fmla="*/ 94234 h 462915"/>
              <a:gd name="connsiteX3" fmla="*/ 305937 w 318638"/>
              <a:gd name="connsiteY3" fmla="*/ 69087 h 462915"/>
              <a:gd name="connsiteX4" fmla="*/ 283586 w 318638"/>
              <a:gd name="connsiteY4" fmla="*/ 12700 h 462915"/>
              <a:gd name="connsiteX5" fmla="*/ 272791 w 318638"/>
              <a:gd name="connsiteY5" fmla="*/ 33019 h 462915"/>
              <a:gd name="connsiteX6" fmla="*/ 59050 w 318638"/>
              <a:gd name="connsiteY6" fmla="*/ 143637 h 462915"/>
              <a:gd name="connsiteX7" fmla="*/ 37713 w 318638"/>
              <a:gd name="connsiteY7" fmla="*/ 184403 h 462915"/>
              <a:gd name="connsiteX8" fmla="*/ 106294 w 318638"/>
              <a:gd name="connsiteY8" fmla="*/ 450215 h 462915"/>
              <a:gd name="connsiteX9" fmla="*/ 127630 w 318638"/>
              <a:gd name="connsiteY9" fmla="*/ 409447 h 462915"/>
              <a:gd name="connsiteX10" fmla="*/ 49398 w 318638"/>
              <a:gd name="connsiteY10" fmla="*/ 164591 h 4629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18638" h="462915">
                <a:moveTo>
                  <a:pt x="37713" y="184403"/>
                </a:moveTo>
                <a:cubicBezTo>
                  <a:pt x="80767" y="102108"/>
                  <a:pt x="168778" y="56641"/>
                  <a:pt x="251455" y="73787"/>
                </a:cubicBezTo>
                <a:lnTo>
                  <a:pt x="240787" y="94234"/>
                </a:lnTo>
                <a:lnTo>
                  <a:pt x="305937" y="69087"/>
                </a:lnTo>
                <a:lnTo>
                  <a:pt x="283586" y="12700"/>
                </a:lnTo>
                <a:lnTo>
                  <a:pt x="272791" y="33019"/>
                </a:lnTo>
                <a:cubicBezTo>
                  <a:pt x="190113" y="15875"/>
                  <a:pt x="102103" y="61340"/>
                  <a:pt x="59050" y="143637"/>
                </a:cubicBezTo>
                <a:lnTo>
                  <a:pt x="37713" y="184403"/>
                </a:lnTo>
                <a:cubicBezTo>
                  <a:pt x="-14482" y="283971"/>
                  <a:pt x="16124" y="402971"/>
                  <a:pt x="106294" y="450215"/>
                </a:cubicBezTo>
                <a:lnTo>
                  <a:pt x="127630" y="409447"/>
                </a:lnTo>
                <a:cubicBezTo>
                  <a:pt x="44699" y="366014"/>
                  <a:pt x="11044" y="260603"/>
                  <a:pt x="49398" y="164591"/>
                </a:cubicBezTo>
              </a:path>
            </a:pathLst>
          </a:custGeom>
          <a:ln w="25400">
            <a:solidFill>
              <a:srgbClr val="cc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538724" y="2200529"/>
            <a:ext cx="241300" cy="192786"/>
          </a:xfrm>
          <a:custGeom>
            <a:avLst/>
            <a:gdLst>
              <a:gd name="connsiteX0" fmla="*/ 241300 w 241300"/>
              <a:gd name="connsiteY0" fmla="*/ 0 h 192786"/>
              <a:gd name="connsiteX1" fmla="*/ 43560 w 241300"/>
              <a:gd name="connsiteY1" fmla="*/ 145033 h 192786"/>
              <a:gd name="connsiteX2" fmla="*/ 51942 w 241300"/>
              <a:gd name="connsiteY2" fmla="*/ 129158 h 192786"/>
              <a:gd name="connsiteX3" fmla="*/ 0 w 241300"/>
              <a:gd name="connsiteY3" fmla="*/ 150622 h 192786"/>
              <a:gd name="connsiteX4" fmla="*/ 18541 w 241300"/>
              <a:gd name="connsiteY4" fmla="*/ 192785 h 192786"/>
              <a:gd name="connsiteX5" fmla="*/ 26923 w 241300"/>
              <a:gd name="connsiteY5" fmla="*/ 176910 h 192786"/>
              <a:gd name="connsiteX6" fmla="*/ 224663 w 241300"/>
              <a:gd name="connsiteY6" fmla="*/ 31876 h 192786"/>
              <a:gd name="connsiteX7" fmla="*/ 241300 w 241300"/>
              <a:gd name="connsiteY7" fmla="*/ 0 h 192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41300" h="192786">
                <a:moveTo>
                  <a:pt x="241300" y="0"/>
                </a:moveTo>
                <a:cubicBezTo>
                  <a:pt x="193166" y="91947"/>
                  <a:pt x="111886" y="151510"/>
                  <a:pt x="43560" y="145033"/>
                </a:cubicBezTo>
                <a:lnTo>
                  <a:pt x="51942" y="129158"/>
                </a:lnTo>
                <a:lnTo>
                  <a:pt x="0" y="150622"/>
                </a:lnTo>
                <a:lnTo>
                  <a:pt x="18541" y="192785"/>
                </a:lnTo>
                <a:lnTo>
                  <a:pt x="26923" y="176910"/>
                </a:lnTo>
                <a:cubicBezTo>
                  <a:pt x="95122" y="183388"/>
                  <a:pt x="176529" y="123825"/>
                  <a:pt x="224663" y="31876"/>
                </a:cubicBezTo>
                <a:lnTo>
                  <a:pt x="241300" y="0"/>
                </a:lnTo>
              </a:path>
            </a:pathLst>
          </a:custGeom>
          <a:solidFill>
            <a:srgbClr val="f07f0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41543" y="1932304"/>
            <a:ext cx="76565" cy="283972"/>
          </a:xfrm>
          <a:custGeom>
            <a:avLst/>
            <a:gdLst>
              <a:gd name="connsiteX0" fmla="*/ 0 w 76565"/>
              <a:gd name="connsiteY0" fmla="*/ 31877 h 283972"/>
              <a:gd name="connsiteX1" fmla="*/ 29845 w 76565"/>
              <a:gd name="connsiteY1" fmla="*/ 283972 h 283972"/>
              <a:gd name="connsiteX2" fmla="*/ 26416 w 76565"/>
              <a:gd name="connsiteY2" fmla="*/ 5969 h 283972"/>
              <a:gd name="connsiteX3" fmla="*/ 16636 w 76565"/>
              <a:gd name="connsiteY3" fmla="*/ 0 h 283972"/>
              <a:gd name="connsiteX4" fmla="*/ 0 w 76565"/>
              <a:gd name="connsiteY4" fmla="*/ 31877 h 2839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565" h="283972">
                <a:moveTo>
                  <a:pt x="0" y="31877"/>
                </a:moveTo>
                <a:cubicBezTo>
                  <a:pt x="66421" y="66675"/>
                  <a:pt x="79375" y="176530"/>
                  <a:pt x="29845" y="283972"/>
                </a:cubicBezTo>
                <a:cubicBezTo>
                  <a:pt x="93472" y="176022"/>
                  <a:pt x="91947" y="51435"/>
                  <a:pt x="26416" y="5969"/>
                </a:cubicBezTo>
                <a:cubicBezTo>
                  <a:pt x="23241" y="3810"/>
                  <a:pt x="20066" y="1777"/>
                  <a:pt x="16636" y="0"/>
                </a:cubicBezTo>
                <a:lnTo>
                  <a:pt x="0" y="31877"/>
                </a:lnTo>
              </a:path>
            </a:pathLst>
          </a:custGeom>
          <a:solidFill>
            <a:srgbClr val="c1660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526024" y="1919604"/>
            <a:ext cx="304069" cy="486410"/>
          </a:xfrm>
          <a:custGeom>
            <a:avLst/>
            <a:gdLst>
              <a:gd name="connsiteX0" fmla="*/ 254000 w 304069"/>
              <a:gd name="connsiteY0" fmla="*/ 280924 h 486410"/>
              <a:gd name="connsiteX1" fmla="*/ 56260 w 304069"/>
              <a:gd name="connsiteY1" fmla="*/ 425958 h 486410"/>
              <a:gd name="connsiteX2" fmla="*/ 64642 w 304069"/>
              <a:gd name="connsiteY2" fmla="*/ 410083 h 486410"/>
              <a:gd name="connsiteX3" fmla="*/ 12700 w 304069"/>
              <a:gd name="connsiteY3" fmla="*/ 431546 h 486410"/>
              <a:gd name="connsiteX4" fmla="*/ 31241 w 304069"/>
              <a:gd name="connsiteY4" fmla="*/ 473710 h 486410"/>
              <a:gd name="connsiteX5" fmla="*/ 39623 w 304069"/>
              <a:gd name="connsiteY5" fmla="*/ 457835 h 486410"/>
              <a:gd name="connsiteX6" fmla="*/ 237363 w 304069"/>
              <a:gd name="connsiteY6" fmla="*/ 312801 h 486410"/>
              <a:gd name="connsiteX7" fmla="*/ 254000 w 304069"/>
              <a:gd name="connsiteY7" fmla="*/ 280924 h 486410"/>
              <a:gd name="connsiteX8" fmla="*/ 232155 w 304069"/>
              <a:gd name="connsiteY8" fmla="*/ 12700 h 486410"/>
              <a:gd name="connsiteX9" fmla="*/ 215519 w 304069"/>
              <a:gd name="connsiteY9" fmla="*/ 44577 h 486410"/>
              <a:gd name="connsiteX10" fmla="*/ 245364 w 304069"/>
              <a:gd name="connsiteY10" fmla="*/ 296672 h 486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069" h="486410">
                <a:moveTo>
                  <a:pt x="254000" y="280924"/>
                </a:moveTo>
                <a:cubicBezTo>
                  <a:pt x="205866" y="372872"/>
                  <a:pt x="124586" y="432435"/>
                  <a:pt x="56260" y="425958"/>
                </a:cubicBezTo>
                <a:lnTo>
                  <a:pt x="64642" y="410083"/>
                </a:lnTo>
                <a:lnTo>
                  <a:pt x="12700" y="431546"/>
                </a:lnTo>
                <a:lnTo>
                  <a:pt x="31241" y="473710"/>
                </a:lnTo>
                <a:lnTo>
                  <a:pt x="39623" y="457835"/>
                </a:lnTo>
                <a:cubicBezTo>
                  <a:pt x="107822" y="464312"/>
                  <a:pt x="189229" y="404749"/>
                  <a:pt x="237363" y="312801"/>
                </a:cubicBezTo>
                <a:lnTo>
                  <a:pt x="254000" y="280924"/>
                </a:lnTo>
                <a:cubicBezTo>
                  <a:pt x="312420" y="169672"/>
                  <a:pt x="302514" y="49530"/>
                  <a:pt x="232155" y="12700"/>
                </a:cubicBezTo>
                <a:lnTo>
                  <a:pt x="215519" y="44577"/>
                </a:lnTo>
                <a:cubicBezTo>
                  <a:pt x="281940" y="79375"/>
                  <a:pt x="294894" y="189230"/>
                  <a:pt x="245364" y="296672"/>
                </a:cubicBezTo>
              </a:path>
            </a:pathLst>
          </a:custGeom>
          <a:ln w="25400">
            <a:solidFill>
              <a:srgbClr val="cc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276088" y="1824863"/>
            <a:ext cx="268223" cy="171704"/>
          </a:xfrm>
          <a:custGeom>
            <a:avLst/>
            <a:gdLst>
              <a:gd name="connsiteX0" fmla="*/ 0 w 268223"/>
              <a:gd name="connsiteY0" fmla="*/ 171704 h 171704"/>
              <a:gd name="connsiteX1" fmla="*/ 213867 w 268223"/>
              <a:gd name="connsiteY1" fmla="*/ 61086 h 171704"/>
              <a:gd name="connsiteX2" fmla="*/ 203200 w 268223"/>
              <a:gd name="connsiteY2" fmla="*/ 81533 h 171704"/>
              <a:gd name="connsiteX3" fmla="*/ 268223 w 268223"/>
              <a:gd name="connsiteY3" fmla="*/ 56388 h 171704"/>
              <a:gd name="connsiteX4" fmla="*/ 245871 w 268223"/>
              <a:gd name="connsiteY4" fmla="*/ 0 h 171704"/>
              <a:gd name="connsiteX5" fmla="*/ 235203 w 268223"/>
              <a:gd name="connsiteY5" fmla="*/ 20319 h 171704"/>
              <a:gd name="connsiteX6" fmla="*/ 21335 w 268223"/>
              <a:gd name="connsiteY6" fmla="*/ 130936 h 171704"/>
              <a:gd name="connsiteX7" fmla="*/ 0 w 268223"/>
              <a:gd name="connsiteY7" fmla="*/ 171704 h 171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68223" h="171704">
                <a:moveTo>
                  <a:pt x="0" y="171704"/>
                </a:moveTo>
                <a:cubicBezTo>
                  <a:pt x="43052" y="89407"/>
                  <a:pt x="131064" y="43941"/>
                  <a:pt x="213867" y="61086"/>
                </a:cubicBezTo>
                <a:lnTo>
                  <a:pt x="203200" y="81533"/>
                </a:lnTo>
                <a:lnTo>
                  <a:pt x="268223" y="56388"/>
                </a:lnTo>
                <a:lnTo>
                  <a:pt x="245871" y="0"/>
                </a:lnTo>
                <a:lnTo>
                  <a:pt x="235203" y="20319"/>
                </a:lnTo>
                <a:cubicBezTo>
                  <a:pt x="152400" y="3175"/>
                  <a:pt x="64515" y="48641"/>
                  <a:pt x="21335" y="130936"/>
                </a:cubicBezTo>
                <a:lnTo>
                  <a:pt x="0" y="171704"/>
                </a:lnTo>
              </a:path>
            </a:pathLst>
          </a:custGeom>
          <a:solidFill>
            <a:srgbClr val="f07f0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250879" y="1976754"/>
            <a:ext cx="115124" cy="285623"/>
          </a:xfrm>
          <a:custGeom>
            <a:avLst/>
            <a:gdLst>
              <a:gd name="connsiteX0" fmla="*/ 115124 w 115124"/>
              <a:gd name="connsiteY0" fmla="*/ 244855 h 285623"/>
              <a:gd name="connsiteX1" fmla="*/ 36892 w 115124"/>
              <a:gd name="connsiteY1" fmla="*/ 0 h 285623"/>
              <a:gd name="connsiteX2" fmla="*/ 76008 w 115124"/>
              <a:gd name="connsiteY2" fmla="*/ 274828 h 285623"/>
              <a:gd name="connsiteX3" fmla="*/ 93788 w 115124"/>
              <a:gd name="connsiteY3" fmla="*/ 285623 h 285623"/>
              <a:gd name="connsiteX4" fmla="*/ 115124 w 115124"/>
              <a:gd name="connsiteY4" fmla="*/ 244855 h 285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124" h="285623">
                <a:moveTo>
                  <a:pt x="115124" y="244855"/>
                </a:moveTo>
                <a:cubicBezTo>
                  <a:pt x="32193" y="201422"/>
                  <a:pt x="-1461" y="96012"/>
                  <a:pt x="36892" y="0"/>
                </a:cubicBezTo>
                <a:cubicBezTo>
                  <a:pt x="-25082" y="93599"/>
                  <a:pt x="-7557" y="216662"/>
                  <a:pt x="76008" y="274828"/>
                </a:cubicBezTo>
                <a:cubicBezTo>
                  <a:pt x="81724" y="278765"/>
                  <a:pt x="87692" y="282448"/>
                  <a:pt x="93788" y="285623"/>
                </a:cubicBezTo>
                <a:lnTo>
                  <a:pt x="115124" y="244855"/>
                </a:lnTo>
              </a:path>
            </a:pathLst>
          </a:custGeom>
          <a:solidFill>
            <a:srgbClr val="c1660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238407" y="1812163"/>
            <a:ext cx="318604" cy="462915"/>
          </a:xfrm>
          <a:custGeom>
            <a:avLst/>
            <a:gdLst>
              <a:gd name="connsiteX0" fmla="*/ 37680 w 318604"/>
              <a:gd name="connsiteY0" fmla="*/ 184404 h 462915"/>
              <a:gd name="connsiteX1" fmla="*/ 251548 w 318604"/>
              <a:gd name="connsiteY1" fmla="*/ 73786 h 462915"/>
              <a:gd name="connsiteX2" fmla="*/ 240880 w 318604"/>
              <a:gd name="connsiteY2" fmla="*/ 94233 h 462915"/>
              <a:gd name="connsiteX3" fmla="*/ 305904 w 318604"/>
              <a:gd name="connsiteY3" fmla="*/ 69088 h 462915"/>
              <a:gd name="connsiteX4" fmla="*/ 283552 w 318604"/>
              <a:gd name="connsiteY4" fmla="*/ 12700 h 462915"/>
              <a:gd name="connsiteX5" fmla="*/ 272884 w 318604"/>
              <a:gd name="connsiteY5" fmla="*/ 33019 h 462915"/>
              <a:gd name="connsiteX6" fmla="*/ 59016 w 318604"/>
              <a:gd name="connsiteY6" fmla="*/ 143636 h 462915"/>
              <a:gd name="connsiteX7" fmla="*/ 37680 w 318604"/>
              <a:gd name="connsiteY7" fmla="*/ 184404 h 462915"/>
              <a:gd name="connsiteX8" fmla="*/ 106260 w 318604"/>
              <a:gd name="connsiteY8" fmla="*/ 450214 h 462915"/>
              <a:gd name="connsiteX9" fmla="*/ 127596 w 318604"/>
              <a:gd name="connsiteY9" fmla="*/ 409447 h 462915"/>
              <a:gd name="connsiteX10" fmla="*/ 49364 w 318604"/>
              <a:gd name="connsiteY10" fmla="*/ 164591 h 4629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18604" h="462915">
                <a:moveTo>
                  <a:pt x="37680" y="184404"/>
                </a:moveTo>
                <a:cubicBezTo>
                  <a:pt x="80733" y="102107"/>
                  <a:pt x="168744" y="56641"/>
                  <a:pt x="251548" y="73786"/>
                </a:cubicBezTo>
                <a:lnTo>
                  <a:pt x="240880" y="94233"/>
                </a:lnTo>
                <a:lnTo>
                  <a:pt x="305904" y="69088"/>
                </a:lnTo>
                <a:lnTo>
                  <a:pt x="283552" y="12700"/>
                </a:lnTo>
                <a:lnTo>
                  <a:pt x="272884" y="33019"/>
                </a:lnTo>
                <a:cubicBezTo>
                  <a:pt x="190080" y="15875"/>
                  <a:pt x="102196" y="61341"/>
                  <a:pt x="59016" y="143636"/>
                </a:cubicBezTo>
                <a:lnTo>
                  <a:pt x="37680" y="184404"/>
                </a:lnTo>
                <a:cubicBezTo>
                  <a:pt x="-14516" y="283972"/>
                  <a:pt x="16217" y="403097"/>
                  <a:pt x="106260" y="450214"/>
                </a:cubicBezTo>
                <a:lnTo>
                  <a:pt x="127596" y="409447"/>
                </a:lnTo>
                <a:cubicBezTo>
                  <a:pt x="44665" y="366013"/>
                  <a:pt x="11010" y="260604"/>
                  <a:pt x="49364" y="164591"/>
                </a:cubicBezTo>
              </a:path>
            </a:pathLst>
          </a:custGeom>
          <a:ln w="25400">
            <a:solidFill>
              <a:srgbClr val="cc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09268" y="4565599"/>
            <a:ext cx="7838694" cy="1767077"/>
          </a:xfrm>
          <a:custGeom>
            <a:avLst/>
            <a:gdLst>
              <a:gd name="connsiteX0" fmla="*/ 6350 w 7838694"/>
              <a:gd name="connsiteY0" fmla="*/ 1760727 h 1767077"/>
              <a:gd name="connsiteX1" fmla="*/ 7832344 w 7838694"/>
              <a:gd name="connsiteY1" fmla="*/ 1760727 h 1767077"/>
              <a:gd name="connsiteX2" fmla="*/ 7832344 w 7838694"/>
              <a:gd name="connsiteY2" fmla="*/ 6350 h 1767077"/>
              <a:gd name="connsiteX3" fmla="*/ 6350 w 7838694"/>
              <a:gd name="connsiteY3" fmla="*/ 6350 h 1767077"/>
              <a:gd name="connsiteX4" fmla="*/ 6350 w 7838694"/>
              <a:gd name="connsiteY4" fmla="*/ 1760727 h 17670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838694" h="1767077">
                <a:moveTo>
                  <a:pt x="6350" y="1760727"/>
                </a:moveTo>
                <a:lnTo>
                  <a:pt x="7832344" y="1760727"/>
                </a:lnTo>
                <a:lnTo>
                  <a:pt x="7832344" y="6350"/>
                </a:lnTo>
                <a:lnTo>
                  <a:pt x="6350" y="6350"/>
                </a:lnTo>
                <a:lnTo>
                  <a:pt x="6350" y="176072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771f2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964180" y="5954268"/>
            <a:ext cx="2004060" cy="15240"/>
          </a:xfrm>
          <a:custGeom>
            <a:avLst/>
            <a:gdLst>
              <a:gd name="connsiteX0" fmla="*/ 0 w 2004060"/>
              <a:gd name="connsiteY0" fmla="*/ 0 h 15240"/>
              <a:gd name="connsiteX1" fmla="*/ 1002029 w 2004060"/>
              <a:gd name="connsiteY1" fmla="*/ 0 h 15240"/>
              <a:gd name="connsiteX2" fmla="*/ 2004060 w 2004060"/>
              <a:gd name="connsiteY2" fmla="*/ 0 h 15240"/>
              <a:gd name="connsiteX3" fmla="*/ 2004060 w 2004060"/>
              <a:gd name="connsiteY3" fmla="*/ 15240 h 15240"/>
              <a:gd name="connsiteX4" fmla="*/ 1002029 w 2004060"/>
              <a:gd name="connsiteY4" fmla="*/ 15240 h 15240"/>
              <a:gd name="connsiteX5" fmla="*/ 0 w 2004060"/>
              <a:gd name="connsiteY5" fmla="*/ 15240 h 15240"/>
              <a:gd name="connsiteX6" fmla="*/ 0 w 2004060"/>
              <a:gd name="connsiteY6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004060" h="15240">
                <a:moveTo>
                  <a:pt x="0" y="0"/>
                </a:moveTo>
                <a:lnTo>
                  <a:pt x="1002029" y="0"/>
                </a:lnTo>
                <a:lnTo>
                  <a:pt x="2004060" y="0"/>
                </a:lnTo>
                <a:lnTo>
                  <a:pt x="2004060" y="15240"/>
                </a:lnTo>
                <a:lnTo>
                  <a:pt x="1002029" y="15240"/>
                </a:lnTo>
                <a:lnTo>
                  <a:pt x="0" y="15240"/>
                </a:lnTo>
                <a:lnTo>
                  <a:pt x="0" y="0"/>
                </a:lnTo>
              </a:path>
            </a:pathLst>
          </a:custGeom>
          <a:solidFill>
            <a:srgbClr val="c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4300" y="1295400"/>
            <a:ext cx="3759200" cy="3086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54100" y="1295400"/>
            <a:ext cx="34036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97000" y="1600200"/>
            <a:ext cx="32766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continuously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bathing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fluid.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54100" y="2235200"/>
            <a:ext cx="34671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Because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fluid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outside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97000" y="2540000"/>
            <a:ext cx="2070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cell,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called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97000" y="2806700"/>
            <a:ext cx="2730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extracellular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fluid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219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ECF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54100" y="3441700"/>
            <a:ext cx="37719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ECF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97000" y="3759200"/>
            <a:ext cx="34036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ions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nutrients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needed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maintain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life.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66800" y="0"/>
            <a:ext cx="72644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>
							</a:tabLst>
            </a:pPr>
            <a:r>
              <a:rPr lang="en-US" altLang="zh-CN" sz="41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4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1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Internal</a:t>
            </a:r>
            <a:r>
              <a:rPr lang="en-US" altLang="zh-CN" sz="4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1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Environment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794000" y="571500"/>
            <a:ext cx="37973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“Milieu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Intérieur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419600" y="6553200"/>
            <a:ext cx="45720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(Guyton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Hall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Textbook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Medical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Physiology.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13</a:t>
            </a:r>
            <a:r>
              <a:rPr lang="en-US" altLang="zh-CN" sz="93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ed.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Ch-1)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06500" y="4660900"/>
            <a:ext cx="812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Because,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63700" y="4902200"/>
            <a:ext cx="50546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same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(i.e.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ECF).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63700" y="5181600"/>
            <a:ext cx="6781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composition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almost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similar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species.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06500" y="5765800"/>
            <a:ext cx="70104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named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</a:t>
            </a:r>
            <a:r>
              <a:rPr lang="en-US" altLang="zh-CN" sz="1800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internal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environment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”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French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physiologist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Claude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Bernard.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331595" y="764743"/>
            <a:ext cx="7128764" cy="5904611"/>
          </a:xfrm>
          <a:custGeom>
            <a:avLst/>
            <a:gdLst>
              <a:gd name="connsiteX0" fmla="*/ 0 w 7128764"/>
              <a:gd name="connsiteY0" fmla="*/ 5904611 h 5904611"/>
              <a:gd name="connsiteX1" fmla="*/ 7128764 w 7128764"/>
              <a:gd name="connsiteY1" fmla="*/ 5904611 h 5904611"/>
              <a:gd name="connsiteX2" fmla="*/ 7128764 w 7128764"/>
              <a:gd name="connsiteY2" fmla="*/ 0 h 5904611"/>
              <a:gd name="connsiteX3" fmla="*/ 0 w 7128764"/>
              <a:gd name="connsiteY3" fmla="*/ 0 h 5904611"/>
              <a:gd name="connsiteX4" fmla="*/ 0 w 7128764"/>
              <a:gd name="connsiteY4" fmla="*/ 5904611 h 5904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128764" h="5904611">
                <a:moveTo>
                  <a:pt x="0" y="5904611"/>
                </a:moveTo>
                <a:lnTo>
                  <a:pt x="7128764" y="5904611"/>
                </a:lnTo>
                <a:lnTo>
                  <a:pt x="7128764" y="0"/>
                </a:lnTo>
                <a:lnTo>
                  <a:pt x="0" y="0"/>
                </a:lnTo>
                <a:lnTo>
                  <a:pt x="0" y="5904611"/>
                </a:lnTo>
              </a:path>
            </a:pathLst>
          </a:custGeom>
          <a:solidFill>
            <a:srgbClr val="d6ebf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18895" y="752043"/>
            <a:ext cx="7154164" cy="5930011"/>
          </a:xfrm>
          <a:custGeom>
            <a:avLst/>
            <a:gdLst>
              <a:gd name="connsiteX0" fmla="*/ 12700 w 7154164"/>
              <a:gd name="connsiteY0" fmla="*/ 5917311 h 5930011"/>
              <a:gd name="connsiteX1" fmla="*/ 7141464 w 7154164"/>
              <a:gd name="connsiteY1" fmla="*/ 5917311 h 5930011"/>
              <a:gd name="connsiteX2" fmla="*/ 7141464 w 7154164"/>
              <a:gd name="connsiteY2" fmla="*/ 12700 h 5930011"/>
              <a:gd name="connsiteX3" fmla="*/ 12700 w 7154164"/>
              <a:gd name="connsiteY3" fmla="*/ 12700 h 5930011"/>
              <a:gd name="connsiteX4" fmla="*/ 12700 w 7154164"/>
              <a:gd name="connsiteY4" fmla="*/ 5917311 h 59300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154164" h="5930011">
                <a:moveTo>
                  <a:pt x="12700" y="5917311"/>
                </a:moveTo>
                <a:lnTo>
                  <a:pt x="7141464" y="5917311"/>
                </a:lnTo>
                <a:lnTo>
                  <a:pt x="7141464" y="12700"/>
                </a:lnTo>
                <a:lnTo>
                  <a:pt x="12700" y="12700"/>
                </a:lnTo>
                <a:lnTo>
                  <a:pt x="12700" y="5917311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c4e1f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37884" y="3854691"/>
            <a:ext cx="1029258" cy="382028"/>
          </a:xfrm>
          <a:custGeom>
            <a:avLst/>
            <a:gdLst>
              <a:gd name="connsiteX0" fmla="*/ 6350 w 1029258"/>
              <a:gd name="connsiteY0" fmla="*/ 375678 h 382028"/>
              <a:gd name="connsiteX1" fmla="*/ 1022908 w 1029258"/>
              <a:gd name="connsiteY1" fmla="*/ 375678 h 382028"/>
              <a:gd name="connsiteX2" fmla="*/ 1022908 w 1029258"/>
              <a:gd name="connsiteY2" fmla="*/ 6350 h 382028"/>
              <a:gd name="connsiteX3" fmla="*/ 6350 w 1029258"/>
              <a:gd name="connsiteY3" fmla="*/ 6350 h 382028"/>
              <a:gd name="connsiteX4" fmla="*/ 6350 w 1029258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9258" h="382028">
                <a:moveTo>
                  <a:pt x="6350" y="375678"/>
                </a:moveTo>
                <a:lnTo>
                  <a:pt x="1022908" y="375678"/>
                </a:lnTo>
                <a:lnTo>
                  <a:pt x="1022908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37884" y="4358741"/>
            <a:ext cx="1419606" cy="659028"/>
          </a:xfrm>
          <a:custGeom>
            <a:avLst/>
            <a:gdLst>
              <a:gd name="connsiteX0" fmla="*/ 6350 w 1419606"/>
              <a:gd name="connsiteY0" fmla="*/ 652678 h 659028"/>
              <a:gd name="connsiteX1" fmla="*/ 1413256 w 1419606"/>
              <a:gd name="connsiteY1" fmla="*/ 652678 h 659028"/>
              <a:gd name="connsiteX2" fmla="*/ 1413256 w 1419606"/>
              <a:gd name="connsiteY2" fmla="*/ 6350 h 659028"/>
              <a:gd name="connsiteX3" fmla="*/ 6350 w 1419606"/>
              <a:gd name="connsiteY3" fmla="*/ 6350 h 659028"/>
              <a:gd name="connsiteX4" fmla="*/ 6350 w 1419606"/>
              <a:gd name="connsiteY4" fmla="*/ 652678 h 659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19606" h="659028">
                <a:moveTo>
                  <a:pt x="6350" y="652678"/>
                </a:moveTo>
                <a:lnTo>
                  <a:pt x="1413256" y="652678"/>
                </a:lnTo>
                <a:lnTo>
                  <a:pt x="1413256" y="6350"/>
                </a:lnTo>
                <a:lnTo>
                  <a:pt x="6350" y="6350"/>
                </a:lnTo>
                <a:lnTo>
                  <a:pt x="6350" y="652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34076" y="1190345"/>
            <a:ext cx="656463" cy="659028"/>
          </a:xfrm>
          <a:custGeom>
            <a:avLst/>
            <a:gdLst>
              <a:gd name="connsiteX0" fmla="*/ 6350 w 656463"/>
              <a:gd name="connsiteY0" fmla="*/ 652678 h 659028"/>
              <a:gd name="connsiteX1" fmla="*/ 650113 w 656463"/>
              <a:gd name="connsiteY1" fmla="*/ 652678 h 659028"/>
              <a:gd name="connsiteX2" fmla="*/ 650113 w 656463"/>
              <a:gd name="connsiteY2" fmla="*/ 6350 h 659028"/>
              <a:gd name="connsiteX3" fmla="*/ 6350 w 656463"/>
              <a:gd name="connsiteY3" fmla="*/ 6350 h 659028"/>
              <a:gd name="connsiteX4" fmla="*/ 6350 w 656463"/>
              <a:gd name="connsiteY4" fmla="*/ 652678 h 659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56463" h="659028">
                <a:moveTo>
                  <a:pt x="6350" y="652678"/>
                </a:moveTo>
                <a:lnTo>
                  <a:pt x="650113" y="652678"/>
                </a:lnTo>
                <a:lnTo>
                  <a:pt x="650113" y="6350"/>
                </a:lnTo>
                <a:lnTo>
                  <a:pt x="6350" y="6350"/>
                </a:lnTo>
                <a:lnTo>
                  <a:pt x="6350" y="652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15739" y="4929886"/>
            <a:ext cx="1817877" cy="1388592"/>
          </a:xfrm>
          <a:custGeom>
            <a:avLst/>
            <a:gdLst>
              <a:gd name="connsiteX0" fmla="*/ 1229740 w 1817877"/>
              <a:gd name="connsiteY0" fmla="*/ 409321 h 1388592"/>
              <a:gd name="connsiteX1" fmla="*/ 1624964 w 1817877"/>
              <a:gd name="connsiteY1" fmla="*/ 356997 h 1388592"/>
              <a:gd name="connsiteX2" fmla="*/ 1373758 w 1817877"/>
              <a:gd name="connsiteY2" fmla="*/ 641731 h 1388592"/>
              <a:gd name="connsiteX3" fmla="*/ 1708784 w 1817877"/>
              <a:gd name="connsiteY3" fmla="*/ 687095 h 1388592"/>
              <a:gd name="connsiteX4" fmla="*/ 1465452 w 1817877"/>
              <a:gd name="connsiteY4" fmla="*/ 776643 h 1388592"/>
              <a:gd name="connsiteX5" fmla="*/ 1805177 w 1817877"/>
              <a:gd name="connsiteY5" fmla="*/ 1052207 h 1388592"/>
              <a:gd name="connsiteX6" fmla="*/ 1389252 w 1817877"/>
              <a:gd name="connsiteY6" fmla="*/ 956208 h 1388592"/>
              <a:gd name="connsiteX7" fmla="*/ 1397507 w 1817877"/>
              <a:gd name="connsiteY7" fmla="*/ 1120165 h 1388592"/>
              <a:gd name="connsiteX8" fmla="*/ 1231645 w 1817877"/>
              <a:gd name="connsiteY8" fmla="*/ 1075207 h 1388592"/>
              <a:gd name="connsiteX9" fmla="*/ 1261871 w 1817877"/>
              <a:gd name="connsiteY9" fmla="*/ 1375892 h 1388592"/>
              <a:gd name="connsiteX10" fmla="*/ 1034288 w 1817877"/>
              <a:gd name="connsiteY10" fmla="*/ 1090714 h 1388592"/>
              <a:gd name="connsiteX11" fmla="*/ 931926 w 1817877"/>
              <a:gd name="connsiteY11" fmla="*/ 1262367 h 1388592"/>
              <a:gd name="connsiteX12" fmla="*/ 807846 w 1817877"/>
              <a:gd name="connsiteY12" fmla="*/ 1045489 h 1388592"/>
              <a:gd name="connsiteX13" fmla="*/ 652652 w 1817877"/>
              <a:gd name="connsiteY13" fmla="*/ 1166355 h 1388592"/>
              <a:gd name="connsiteX14" fmla="*/ 597534 w 1817877"/>
              <a:gd name="connsiteY14" fmla="*/ 1000379 h 1388592"/>
              <a:gd name="connsiteX15" fmla="*/ 425450 w 1817877"/>
              <a:gd name="connsiteY15" fmla="*/ 1060843 h 1388592"/>
              <a:gd name="connsiteX16" fmla="*/ 412241 w 1817877"/>
              <a:gd name="connsiteY16" fmla="*/ 918222 h 1388592"/>
              <a:gd name="connsiteX17" fmla="*/ 99440 w 1817877"/>
              <a:gd name="connsiteY17" fmla="*/ 962926 h 1388592"/>
              <a:gd name="connsiteX18" fmla="*/ 228091 w 1817877"/>
              <a:gd name="connsiteY18" fmla="*/ 783513 h 1388592"/>
              <a:gd name="connsiteX19" fmla="*/ 12700 w 1817877"/>
              <a:gd name="connsiteY19" fmla="*/ 580135 h 1388592"/>
              <a:gd name="connsiteX20" fmla="*/ 246888 w 1817877"/>
              <a:gd name="connsiteY20" fmla="*/ 559054 h 1388592"/>
              <a:gd name="connsiteX21" fmla="*/ 128270 w 1817877"/>
              <a:gd name="connsiteY21" fmla="*/ 258064 h 1388592"/>
              <a:gd name="connsiteX22" fmla="*/ 439801 w 1817877"/>
              <a:gd name="connsiteY22" fmla="*/ 395097 h 1388592"/>
              <a:gd name="connsiteX23" fmla="*/ 392048 w 1817877"/>
              <a:gd name="connsiteY23" fmla="*/ 80645 h 1388592"/>
              <a:gd name="connsiteX24" fmla="*/ 687323 w 1817877"/>
              <a:gd name="connsiteY24" fmla="*/ 274192 h 1388592"/>
              <a:gd name="connsiteX25" fmla="*/ 799719 w 1817877"/>
              <a:gd name="connsiteY25" fmla="*/ 12700 h 1388592"/>
              <a:gd name="connsiteX26" fmla="*/ 955039 w 1817877"/>
              <a:gd name="connsiteY26" fmla="*/ 364235 h 1388592"/>
              <a:gd name="connsiteX27" fmla="*/ 1214374 w 1817877"/>
              <a:gd name="connsiteY27" fmla="*/ 192532 h 1388592"/>
              <a:gd name="connsiteX28" fmla="*/ 1229740 w 1817877"/>
              <a:gd name="connsiteY28" fmla="*/ 409321 h 13885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817877" h="1388592">
                <a:moveTo>
                  <a:pt x="1229740" y="409321"/>
                </a:moveTo>
                <a:lnTo>
                  <a:pt x="1624964" y="356997"/>
                </a:lnTo>
                <a:lnTo>
                  <a:pt x="1373758" y="641731"/>
                </a:lnTo>
                <a:lnTo>
                  <a:pt x="1708784" y="687095"/>
                </a:lnTo>
                <a:lnTo>
                  <a:pt x="1465452" y="776643"/>
                </a:lnTo>
                <a:lnTo>
                  <a:pt x="1805177" y="1052207"/>
                </a:lnTo>
                <a:lnTo>
                  <a:pt x="1389252" y="956208"/>
                </a:lnTo>
                <a:lnTo>
                  <a:pt x="1397507" y="1120165"/>
                </a:lnTo>
                <a:lnTo>
                  <a:pt x="1231645" y="1075207"/>
                </a:lnTo>
                <a:lnTo>
                  <a:pt x="1261871" y="1375892"/>
                </a:lnTo>
                <a:lnTo>
                  <a:pt x="1034288" y="1090714"/>
                </a:lnTo>
                <a:lnTo>
                  <a:pt x="931926" y="1262367"/>
                </a:lnTo>
                <a:lnTo>
                  <a:pt x="807846" y="1045489"/>
                </a:lnTo>
                <a:lnTo>
                  <a:pt x="652652" y="1166355"/>
                </a:lnTo>
                <a:lnTo>
                  <a:pt x="597534" y="1000379"/>
                </a:lnTo>
                <a:lnTo>
                  <a:pt x="425450" y="1060843"/>
                </a:lnTo>
                <a:lnTo>
                  <a:pt x="412241" y="918222"/>
                </a:lnTo>
                <a:lnTo>
                  <a:pt x="99440" y="962926"/>
                </a:lnTo>
                <a:lnTo>
                  <a:pt x="228091" y="783513"/>
                </a:lnTo>
                <a:lnTo>
                  <a:pt x="12700" y="580135"/>
                </a:lnTo>
                <a:lnTo>
                  <a:pt x="246888" y="559054"/>
                </a:lnTo>
                <a:lnTo>
                  <a:pt x="128270" y="258064"/>
                </a:lnTo>
                <a:lnTo>
                  <a:pt x="439801" y="395097"/>
                </a:lnTo>
                <a:lnTo>
                  <a:pt x="392048" y="80645"/>
                </a:lnTo>
                <a:lnTo>
                  <a:pt x="687323" y="274192"/>
                </a:lnTo>
                <a:lnTo>
                  <a:pt x="799719" y="12700"/>
                </a:lnTo>
                <a:lnTo>
                  <a:pt x="955039" y="364235"/>
                </a:lnTo>
                <a:lnTo>
                  <a:pt x="1214374" y="192532"/>
                </a:lnTo>
                <a:lnTo>
                  <a:pt x="1229740" y="409321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08912" y="4024630"/>
            <a:ext cx="1818004" cy="1388618"/>
          </a:xfrm>
          <a:custGeom>
            <a:avLst/>
            <a:gdLst>
              <a:gd name="connsiteX0" fmla="*/ 1229741 w 1818004"/>
              <a:gd name="connsiteY0" fmla="*/ 409448 h 1388618"/>
              <a:gd name="connsiteX1" fmla="*/ 1625091 w 1818004"/>
              <a:gd name="connsiteY1" fmla="*/ 356997 h 1388618"/>
              <a:gd name="connsiteX2" fmla="*/ 1373759 w 1818004"/>
              <a:gd name="connsiteY2" fmla="*/ 641858 h 1388618"/>
              <a:gd name="connsiteX3" fmla="*/ 1708784 w 1818004"/>
              <a:gd name="connsiteY3" fmla="*/ 687197 h 1388618"/>
              <a:gd name="connsiteX4" fmla="*/ 1465453 w 1818004"/>
              <a:gd name="connsiteY4" fmla="*/ 776732 h 1388618"/>
              <a:gd name="connsiteX5" fmla="*/ 1805304 w 1818004"/>
              <a:gd name="connsiteY5" fmla="*/ 1052322 h 1388618"/>
              <a:gd name="connsiteX6" fmla="*/ 1389253 w 1818004"/>
              <a:gd name="connsiteY6" fmla="*/ 956310 h 1388618"/>
              <a:gd name="connsiteX7" fmla="*/ 1397635 w 1818004"/>
              <a:gd name="connsiteY7" fmla="*/ 1120266 h 1388618"/>
              <a:gd name="connsiteX8" fmla="*/ 1231646 w 1818004"/>
              <a:gd name="connsiteY8" fmla="*/ 1075309 h 1388618"/>
              <a:gd name="connsiteX9" fmla="*/ 1261872 w 1818004"/>
              <a:gd name="connsiteY9" fmla="*/ 1375918 h 1388618"/>
              <a:gd name="connsiteX10" fmla="*/ 1034288 w 1818004"/>
              <a:gd name="connsiteY10" fmla="*/ 1090803 h 1388618"/>
              <a:gd name="connsiteX11" fmla="*/ 931926 w 1818004"/>
              <a:gd name="connsiteY11" fmla="*/ 1262379 h 1388618"/>
              <a:gd name="connsiteX12" fmla="*/ 807847 w 1818004"/>
              <a:gd name="connsiteY12" fmla="*/ 1045591 h 1388618"/>
              <a:gd name="connsiteX13" fmla="*/ 652653 w 1818004"/>
              <a:gd name="connsiteY13" fmla="*/ 1166368 h 1388618"/>
              <a:gd name="connsiteX14" fmla="*/ 597535 w 1818004"/>
              <a:gd name="connsiteY14" fmla="*/ 1000379 h 1388618"/>
              <a:gd name="connsiteX15" fmla="*/ 425450 w 1818004"/>
              <a:gd name="connsiteY15" fmla="*/ 1060831 h 1388618"/>
              <a:gd name="connsiteX16" fmla="*/ 412242 w 1818004"/>
              <a:gd name="connsiteY16" fmla="*/ 918337 h 1388618"/>
              <a:gd name="connsiteX17" fmla="*/ 99441 w 1818004"/>
              <a:gd name="connsiteY17" fmla="*/ 962914 h 1388618"/>
              <a:gd name="connsiteX18" fmla="*/ 228092 w 1818004"/>
              <a:gd name="connsiteY18" fmla="*/ 783590 h 1388618"/>
              <a:gd name="connsiteX19" fmla="*/ 12700 w 1818004"/>
              <a:gd name="connsiteY19" fmla="*/ 580263 h 1388618"/>
              <a:gd name="connsiteX20" fmla="*/ 247014 w 1818004"/>
              <a:gd name="connsiteY20" fmla="*/ 559054 h 1388618"/>
              <a:gd name="connsiteX21" fmla="*/ 128270 w 1818004"/>
              <a:gd name="connsiteY21" fmla="*/ 258191 h 1388618"/>
              <a:gd name="connsiteX22" fmla="*/ 439801 w 1818004"/>
              <a:gd name="connsiteY22" fmla="*/ 395097 h 1388618"/>
              <a:gd name="connsiteX23" fmla="*/ 392048 w 1818004"/>
              <a:gd name="connsiteY23" fmla="*/ 80645 h 1388618"/>
              <a:gd name="connsiteX24" fmla="*/ 687451 w 1818004"/>
              <a:gd name="connsiteY24" fmla="*/ 274320 h 1388618"/>
              <a:gd name="connsiteX25" fmla="*/ 799719 w 1818004"/>
              <a:gd name="connsiteY25" fmla="*/ 12700 h 1388618"/>
              <a:gd name="connsiteX26" fmla="*/ 955167 w 1818004"/>
              <a:gd name="connsiteY26" fmla="*/ 364363 h 1388618"/>
              <a:gd name="connsiteX27" fmla="*/ 1214374 w 1818004"/>
              <a:gd name="connsiteY27" fmla="*/ 192659 h 1388618"/>
              <a:gd name="connsiteX28" fmla="*/ 1229741 w 1818004"/>
              <a:gd name="connsiteY28" fmla="*/ 409448 h 13886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818004" h="1388618">
                <a:moveTo>
                  <a:pt x="1229741" y="409448"/>
                </a:moveTo>
                <a:lnTo>
                  <a:pt x="1625091" y="356997"/>
                </a:lnTo>
                <a:lnTo>
                  <a:pt x="1373759" y="641858"/>
                </a:lnTo>
                <a:lnTo>
                  <a:pt x="1708784" y="687197"/>
                </a:lnTo>
                <a:lnTo>
                  <a:pt x="1465453" y="776732"/>
                </a:lnTo>
                <a:lnTo>
                  <a:pt x="1805304" y="1052322"/>
                </a:lnTo>
                <a:lnTo>
                  <a:pt x="1389253" y="956310"/>
                </a:lnTo>
                <a:lnTo>
                  <a:pt x="1397635" y="1120266"/>
                </a:lnTo>
                <a:lnTo>
                  <a:pt x="1231646" y="1075309"/>
                </a:lnTo>
                <a:lnTo>
                  <a:pt x="1261872" y="1375918"/>
                </a:lnTo>
                <a:lnTo>
                  <a:pt x="1034288" y="1090803"/>
                </a:lnTo>
                <a:lnTo>
                  <a:pt x="931926" y="1262379"/>
                </a:lnTo>
                <a:lnTo>
                  <a:pt x="807847" y="1045591"/>
                </a:lnTo>
                <a:lnTo>
                  <a:pt x="652653" y="1166368"/>
                </a:lnTo>
                <a:lnTo>
                  <a:pt x="597535" y="1000379"/>
                </a:lnTo>
                <a:lnTo>
                  <a:pt x="425450" y="1060831"/>
                </a:lnTo>
                <a:lnTo>
                  <a:pt x="412242" y="918337"/>
                </a:lnTo>
                <a:lnTo>
                  <a:pt x="99441" y="962914"/>
                </a:lnTo>
                <a:lnTo>
                  <a:pt x="228092" y="783590"/>
                </a:lnTo>
                <a:lnTo>
                  <a:pt x="12700" y="580263"/>
                </a:lnTo>
                <a:lnTo>
                  <a:pt x="247014" y="559054"/>
                </a:lnTo>
                <a:lnTo>
                  <a:pt x="128270" y="258191"/>
                </a:lnTo>
                <a:lnTo>
                  <a:pt x="439801" y="395097"/>
                </a:lnTo>
                <a:lnTo>
                  <a:pt x="392048" y="80645"/>
                </a:lnTo>
                <a:lnTo>
                  <a:pt x="687451" y="274320"/>
                </a:lnTo>
                <a:lnTo>
                  <a:pt x="799719" y="12700"/>
                </a:lnTo>
                <a:lnTo>
                  <a:pt x="955167" y="364363"/>
                </a:lnTo>
                <a:lnTo>
                  <a:pt x="1214374" y="192659"/>
                </a:lnTo>
                <a:lnTo>
                  <a:pt x="1229741" y="409448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308979" y="4080509"/>
            <a:ext cx="1818004" cy="1388618"/>
          </a:xfrm>
          <a:custGeom>
            <a:avLst/>
            <a:gdLst>
              <a:gd name="connsiteX0" fmla="*/ 1229868 w 1818004"/>
              <a:gd name="connsiteY0" fmla="*/ 409321 h 1388618"/>
              <a:gd name="connsiteX1" fmla="*/ 1625091 w 1818004"/>
              <a:gd name="connsiteY1" fmla="*/ 356997 h 1388618"/>
              <a:gd name="connsiteX2" fmla="*/ 1373759 w 1818004"/>
              <a:gd name="connsiteY2" fmla="*/ 641858 h 1388618"/>
              <a:gd name="connsiteX3" fmla="*/ 1708912 w 1818004"/>
              <a:gd name="connsiteY3" fmla="*/ 687070 h 1388618"/>
              <a:gd name="connsiteX4" fmla="*/ 1465579 w 1818004"/>
              <a:gd name="connsiteY4" fmla="*/ 776605 h 1388618"/>
              <a:gd name="connsiteX5" fmla="*/ 1805304 w 1818004"/>
              <a:gd name="connsiteY5" fmla="*/ 1052195 h 1388618"/>
              <a:gd name="connsiteX6" fmla="*/ 1389252 w 1818004"/>
              <a:gd name="connsiteY6" fmla="*/ 956183 h 1388618"/>
              <a:gd name="connsiteX7" fmla="*/ 1397635 w 1818004"/>
              <a:gd name="connsiteY7" fmla="*/ 1120140 h 1388618"/>
              <a:gd name="connsiteX8" fmla="*/ 1231646 w 1818004"/>
              <a:gd name="connsiteY8" fmla="*/ 1075182 h 1388618"/>
              <a:gd name="connsiteX9" fmla="*/ 1261872 w 1818004"/>
              <a:gd name="connsiteY9" fmla="*/ 1375918 h 1388618"/>
              <a:gd name="connsiteX10" fmla="*/ 1034288 w 1818004"/>
              <a:gd name="connsiteY10" fmla="*/ 1090676 h 1388618"/>
              <a:gd name="connsiteX11" fmla="*/ 932052 w 1818004"/>
              <a:gd name="connsiteY11" fmla="*/ 1262380 h 1388618"/>
              <a:gd name="connsiteX12" fmla="*/ 807847 w 1818004"/>
              <a:gd name="connsiteY12" fmla="*/ 1045464 h 1388618"/>
              <a:gd name="connsiteX13" fmla="*/ 652779 w 1818004"/>
              <a:gd name="connsiteY13" fmla="*/ 1166368 h 1388618"/>
              <a:gd name="connsiteX14" fmla="*/ 597535 w 1818004"/>
              <a:gd name="connsiteY14" fmla="*/ 1000379 h 1388618"/>
              <a:gd name="connsiteX15" fmla="*/ 425450 w 1818004"/>
              <a:gd name="connsiteY15" fmla="*/ 1060831 h 1388618"/>
              <a:gd name="connsiteX16" fmla="*/ 412369 w 1818004"/>
              <a:gd name="connsiteY16" fmla="*/ 918210 h 1388618"/>
              <a:gd name="connsiteX17" fmla="*/ 99567 w 1818004"/>
              <a:gd name="connsiteY17" fmla="*/ 962914 h 1388618"/>
              <a:gd name="connsiteX18" fmla="*/ 228091 w 1818004"/>
              <a:gd name="connsiteY18" fmla="*/ 783590 h 1388618"/>
              <a:gd name="connsiteX19" fmla="*/ 12700 w 1818004"/>
              <a:gd name="connsiteY19" fmla="*/ 580263 h 1388618"/>
              <a:gd name="connsiteX20" fmla="*/ 247014 w 1818004"/>
              <a:gd name="connsiteY20" fmla="*/ 559054 h 1388618"/>
              <a:gd name="connsiteX21" fmla="*/ 128270 w 1818004"/>
              <a:gd name="connsiteY21" fmla="*/ 258191 h 1388618"/>
              <a:gd name="connsiteX22" fmla="*/ 439801 w 1818004"/>
              <a:gd name="connsiteY22" fmla="*/ 395097 h 1388618"/>
              <a:gd name="connsiteX23" fmla="*/ 392049 w 1818004"/>
              <a:gd name="connsiteY23" fmla="*/ 80645 h 1388618"/>
              <a:gd name="connsiteX24" fmla="*/ 687451 w 1818004"/>
              <a:gd name="connsiteY24" fmla="*/ 274193 h 1388618"/>
              <a:gd name="connsiteX25" fmla="*/ 799719 w 1818004"/>
              <a:gd name="connsiteY25" fmla="*/ 12700 h 1388618"/>
              <a:gd name="connsiteX26" fmla="*/ 955166 w 1818004"/>
              <a:gd name="connsiteY26" fmla="*/ 364363 h 1388618"/>
              <a:gd name="connsiteX27" fmla="*/ 1214374 w 1818004"/>
              <a:gd name="connsiteY27" fmla="*/ 192659 h 1388618"/>
              <a:gd name="connsiteX28" fmla="*/ 1229868 w 1818004"/>
              <a:gd name="connsiteY28" fmla="*/ 409321 h 13886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818004" h="1388618">
                <a:moveTo>
                  <a:pt x="1229868" y="409321"/>
                </a:moveTo>
                <a:lnTo>
                  <a:pt x="1625091" y="356997"/>
                </a:lnTo>
                <a:lnTo>
                  <a:pt x="1373759" y="641858"/>
                </a:lnTo>
                <a:lnTo>
                  <a:pt x="1708912" y="687070"/>
                </a:lnTo>
                <a:lnTo>
                  <a:pt x="1465579" y="776605"/>
                </a:lnTo>
                <a:lnTo>
                  <a:pt x="1805304" y="1052195"/>
                </a:lnTo>
                <a:lnTo>
                  <a:pt x="1389252" y="956183"/>
                </a:lnTo>
                <a:lnTo>
                  <a:pt x="1397635" y="1120140"/>
                </a:lnTo>
                <a:lnTo>
                  <a:pt x="1231646" y="1075182"/>
                </a:lnTo>
                <a:lnTo>
                  <a:pt x="1261872" y="1375918"/>
                </a:lnTo>
                <a:lnTo>
                  <a:pt x="1034288" y="1090676"/>
                </a:lnTo>
                <a:lnTo>
                  <a:pt x="932052" y="1262380"/>
                </a:lnTo>
                <a:lnTo>
                  <a:pt x="807847" y="1045464"/>
                </a:lnTo>
                <a:lnTo>
                  <a:pt x="652779" y="1166368"/>
                </a:lnTo>
                <a:lnTo>
                  <a:pt x="597535" y="1000379"/>
                </a:lnTo>
                <a:lnTo>
                  <a:pt x="425450" y="1060831"/>
                </a:lnTo>
                <a:lnTo>
                  <a:pt x="412369" y="918210"/>
                </a:lnTo>
                <a:lnTo>
                  <a:pt x="99567" y="962914"/>
                </a:lnTo>
                <a:lnTo>
                  <a:pt x="228091" y="783590"/>
                </a:lnTo>
                <a:lnTo>
                  <a:pt x="12700" y="580263"/>
                </a:lnTo>
                <a:lnTo>
                  <a:pt x="247014" y="559054"/>
                </a:lnTo>
                <a:lnTo>
                  <a:pt x="128270" y="258191"/>
                </a:lnTo>
                <a:lnTo>
                  <a:pt x="439801" y="395097"/>
                </a:lnTo>
                <a:lnTo>
                  <a:pt x="392049" y="80645"/>
                </a:lnTo>
                <a:lnTo>
                  <a:pt x="687451" y="274193"/>
                </a:lnTo>
                <a:lnTo>
                  <a:pt x="799719" y="12700"/>
                </a:lnTo>
                <a:lnTo>
                  <a:pt x="955166" y="364363"/>
                </a:lnTo>
                <a:lnTo>
                  <a:pt x="1214374" y="192659"/>
                </a:lnTo>
                <a:lnTo>
                  <a:pt x="1229868" y="409321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034792" y="5085842"/>
            <a:ext cx="990726" cy="770763"/>
          </a:xfrm>
          <a:custGeom>
            <a:avLst/>
            <a:gdLst>
              <a:gd name="connsiteX0" fmla="*/ 677798 w 990726"/>
              <a:gd name="connsiteY0" fmla="*/ 223773 h 770763"/>
              <a:gd name="connsiteX1" fmla="*/ 893698 w 990726"/>
              <a:gd name="connsiteY1" fmla="*/ 186944 h 770763"/>
              <a:gd name="connsiteX2" fmla="*/ 751459 w 990726"/>
              <a:gd name="connsiteY2" fmla="*/ 349631 h 770763"/>
              <a:gd name="connsiteX3" fmla="*/ 932814 w 990726"/>
              <a:gd name="connsiteY3" fmla="*/ 368046 h 770763"/>
              <a:gd name="connsiteX4" fmla="*/ 798703 w 990726"/>
              <a:gd name="connsiteY4" fmla="*/ 422402 h 770763"/>
              <a:gd name="connsiteX5" fmla="*/ 978026 w 990726"/>
              <a:gd name="connsiteY5" fmla="*/ 568210 h 770763"/>
              <a:gd name="connsiteX6" fmla="*/ 753744 w 990726"/>
              <a:gd name="connsiteY6" fmla="*/ 523290 h 770763"/>
              <a:gd name="connsiteX7" fmla="*/ 755014 w 990726"/>
              <a:gd name="connsiteY7" fmla="*/ 613867 h 770763"/>
              <a:gd name="connsiteX8" fmla="*/ 665606 w 990726"/>
              <a:gd name="connsiteY8" fmla="*/ 592264 h 770763"/>
              <a:gd name="connsiteX9" fmla="*/ 676148 w 990726"/>
              <a:gd name="connsiteY9" fmla="*/ 758063 h 770763"/>
              <a:gd name="connsiteX10" fmla="*/ 558037 w 990726"/>
              <a:gd name="connsiteY10" fmla="*/ 604735 h 770763"/>
              <a:gd name="connsiteX11" fmla="*/ 498982 w 990726"/>
              <a:gd name="connsiteY11" fmla="*/ 701751 h 770763"/>
              <a:gd name="connsiteX12" fmla="*/ 435863 w 990726"/>
              <a:gd name="connsiteY12" fmla="*/ 584187 h 770763"/>
              <a:gd name="connsiteX13" fmla="*/ 349123 w 990726"/>
              <a:gd name="connsiteY13" fmla="*/ 654139 h 770763"/>
              <a:gd name="connsiteX14" fmla="*/ 322453 w 990726"/>
              <a:gd name="connsiteY14" fmla="*/ 563372 h 770763"/>
              <a:gd name="connsiteX15" fmla="*/ 227583 w 990726"/>
              <a:gd name="connsiteY15" fmla="*/ 600227 h 770763"/>
              <a:gd name="connsiteX16" fmla="*/ 223266 w 990726"/>
              <a:gd name="connsiteY16" fmla="*/ 521563 h 770763"/>
              <a:gd name="connsiteX17" fmla="*/ 52323 w 990726"/>
              <a:gd name="connsiteY17" fmla="*/ 552475 h 770763"/>
              <a:gd name="connsiteX18" fmla="*/ 125856 w 990726"/>
              <a:gd name="connsiteY18" fmla="*/ 450596 h 770763"/>
              <a:gd name="connsiteX19" fmla="*/ 12700 w 990726"/>
              <a:gd name="connsiteY19" fmla="*/ 342392 h 770763"/>
              <a:gd name="connsiteX20" fmla="*/ 140461 w 990726"/>
              <a:gd name="connsiteY20" fmla="*/ 326009 h 770763"/>
              <a:gd name="connsiteX21" fmla="*/ 81914 w 990726"/>
              <a:gd name="connsiteY21" fmla="*/ 161798 h 770763"/>
              <a:gd name="connsiteX22" fmla="*/ 248538 w 990726"/>
              <a:gd name="connsiteY22" fmla="*/ 231521 h 770763"/>
              <a:gd name="connsiteX23" fmla="*/ 228854 w 990726"/>
              <a:gd name="connsiteY23" fmla="*/ 58420 h 770763"/>
              <a:gd name="connsiteX24" fmla="*/ 385572 w 990726"/>
              <a:gd name="connsiteY24" fmla="*/ 159766 h 770763"/>
              <a:gd name="connsiteX25" fmla="*/ 451866 w 990726"/>
              <a:gd name="connsiteY25" fmla="*/ 12700 h 770763"/>
              <a:gd name="connsiteX26" fmla="*/ 529336 w 990726"/>
              <a:gd name="connsiteY26" fmla="*/ 204342 h 770763"/>
              <a:gd name="connsiteX27" fmla="*/ 673735 w 990726"/>
              <a:gd name="connsiteY27" fmla="*/ 104140 h 770763"/>
              <a:gd name="connsiteX28" fmla="*/ 677798 w 990726"/>
              <a:gd name="connsiteY28" fmla="*/ 223773 h 770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990726" h="770763">
                <a:moveTo>
                  <a:pt x="677798" y="223773"/>
                </a:moveTo>
                <a:lnTo>
                  <a:pt x="893698" y="186944"/>
                </a:lnTo>
                <a:lnTo>
                  <a:pt x="751459" y="349631"/>
                </a:lnTo>
                <a:lnTo>
                  <a:pt x="932814" y="368046"/>
                </a:lnTo>
                <a:lnTo>
                  <a:pt x="798703" y="422402"/>
                </a:lnTo>
                <a:lnTo>
                  <a:pt x="978026" y="568210"/>
                </a:lnTo>
                <a:lnTo>
                  <a:pt x="753744" y="523290"/>
                </a:lnTo>
                <a:lnTo>
                  <a:pt x="755014" y="613867"/>
                </a:lnTo>
                <a:lnTo>
                  <a:pt x="665606" y="592264"/>
                </a:lnTo>
                <a:lnTo>
                  <a:pt x="676148" y="758063"/>
                </a:lnTo>
                <a:lnTo>
                  <a:pt x="558037" y="604735"/>
                </a:lnTo>
                <a:lnTo>
                  <a:pt x="498982" y="701751"/>
                </a:lnTo>
                <a:lnTo>
                  <a:pt x="435863" y="584187"/>
                </a:lnTo>
                <a:lnTo>
                  <a:pt x="349123" y="654139"/>
                </a:lnTo>
                <a:lnTo>
                  <a:pt x="322453" y="563372"/>
                </a:lnTo>
                <a:lnTo>
                  <a:pt x="227583" y="600227"/>
                </a:lnTo>
                <a:lnTo>
                  <a:pt x="223266" y="521563"/>
                </a:lnTo>
                <a:lnTo>
                  <a:pt x="52323" y="552475"/>
                </a:lnTo>
                <a:lnTo>
                  <a:pt x="125856" y="450596"/>
                </a:lnTo>
                <a:lnTo>
                  <a:pt x="12700" y="342392"/>
                </a:lnTo>
                <a:lnTo>
                  <a:pt x="140461" y="326009"/>
                </a:lnTo>
                <a:lnTo>
                  <a:pt x="81914" y="161798"/>
                </a:lnTo>
                <a:lnTo>
                  <a:pt x="248538" y="231521"/>
                </a:lnTo>
                <a:lnTo>
                  <a:pt x="228854" y="58420"/>
                </a:lnTo>
                <a:lnTo>
                  <a:pt x="385572" y="159766"/>
                </a:lnTo>
                <a:lnTo>
                  <a:pt x="451866" y="12700"/>
                </a:lnTo>
                <a:lnTo>
                  <a:pt x="529336" y="204342"/>
                </a:lnTo>
                <a:lnTo>
                  <a:pt x="673735" y="104140"/>
                </a:lnTo>
                <a:lnTo>
                  <a:pt x="677798" y="223773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37557" y="910463"/>
            <a:ext cx="1818004" cy="1388618"/>
          </a:xfrm>
          <a:custGeom>
            <a:avLst/>
            <a:gdLst>
              <a:gd name="connsiteX0" fmla="*/ 1229868 w 1818004"/>
              <a:gd name="connsiteY0" fmla="*/ 409447 h 1388618"/>
              <a:gd name="connsiteX1" fmla="*/ 1625091 w 1818004"/>
              <a:gd name="connsiteY1" fmla="*/ 356997 h 1388618"/>
              <a:gd name="connsiteX2" fmla="*/ 1373758 w 1818004"/>
              <a:gd name="connsiteY2" fmla="*/ 641858 h 1388618"/>
              <a:gd name="connsiteX3" fmla="*/ 1708911 w 1818004"/>
              <a:gd name="connsiteY3" fmla="*/ 687197 h 1388618"/>
              <a:gd name="connsiteX4" fmla="*/ 1465579 w 1818004"/>
              <a:gd name="connsiteY4" fmla="*/ 776732 h 1388618"/>
              <a:gd name="connsiteX5" fmla="*/ 1805304 w 1818004"/>
              <a:gd name="connsiteY5" fmla="*/ 1052322 h 1388618"/>
              <a:gd name="connsiteX6" fmla="*/ 1389252 w 1818004"/>
              <a:gd name="connsiteY6" fmla="*/ 956310 h 1388618"/>
              <a:gd name="connsiteX7" fmla="*/ 1397634 w 1818004"/>
              <a:gd name="connsiteY7" fmla="*/ 1120266 h 1388618"/>
              <a:gd name="connsiteX8" fmla="*/ 1231646 w 1818004"/>
              <a:gd name="connsiteY8" fmla="*/ 1075309 h 1388618"/>
              <a:gd name="connsiteX9" fmla="*/ 1261871 w 1818004"/>
              <a:gd name="connsiteY9" fmla="*/ 1375918 h 1388618"/>
              <a:gd name="connsiteX10" fmla="*/ 1034288 w 1818004"/>
              <a:gd name="connsiteY10" fmla="*/ 1090803 h 1388618"/>
              <a:gd name="connsiteX11" fmla="*/ 932052 w 1818004"/>
              <a:gd name="connsiteY11" fmla="*/ 1262507 h 1388618"/>
              <a:gd name="connsiteX12" fmla="*/ 807846 w 1818004"/>
              <a:gd name="connsiteY12" fmla="*/ 1045591 h 1388618"/>
              <a:gd name="connsiteX13" fmla="*/ 652779 w 1818004"/>
              <a:gd name="connsiteY13" fmla="*/ 1166494 h 1388618"/>
              <a:gd name="connsiteX14" fmla="*/ 597534 w 1818004"/>
              <a:gd name="connsiteY14" fmla="*/ 1000506 h 1388618"/>
              <a:gd name="connsiteX15" fmla="*/ 425450 w 1818004"/>
              <a:gd name="connsiteY15" fmla="*/ 1060957 h 1388618"/>
              <a:gd name="connsiteX16" fmla="*/ 412369 w 1818004"/>
              <a:gd name="connsiteY16" fmla="*/ 918337 h 1388618"/>
              <a:gd name="connsiteX17" fmla="*/ 99440 w 1818004"/>
              <a:gd name="connsiteY17" fmla="*/ 963041 h 1388618"/>
              <a:gd name="connsiteX18" fmla="*/ 228091 w 1818004"/>
              <a:gd name="connsiteY18" fmla="*/ 783589 h 1388618"/>
              <a:gd name="connsiteX19" fmla="*/ 12700 w 1818004"/>
              <a:gd name="connsiteY19" fmla="*/ 580262 h 1388618"/>
              <a:gd name="connsiteX20" fmla="*/ 247014 w 1818004"/>
              <a:gd name="connsiteY20" fmla="*/ 559053 h 1388618"/>
              <a:gd name="connsiteX21" fmla="*/ 128270 w 1818004"/>
              <a:gd name="connsiteY21" fmla="*/ 258190 h 1388618"/>
              <a:gd name="connsiteX22" fmla="*/ 439801 w 1818004"/>
              <a:gd name="connsiteY22" fmla="*/ 395097 h 1388618"/>
              <a:gd name="connsiteX23" fmla="*/ 392048 w 1818004"/>
              <a:gd name="connsiteY23" fmla="*/ 80644 h 1388618"/>
              <a:gd name="connsiteX24" fmla="*/ 687451 w 1818004"/>
              <a:gd name="connsiteY24" fmla="*/ 274319 h 1388618"/>
              <a:gd name="connsiteX25" fmla="*/ 799719 w 1818004"/>
              <a:gd name="connsiteY25" fmla="*/ 12700 h 1388618"/>
              <a:gd name="connsiteX26" fmla="*/ 955166 w 1818004"/>
              <a:gd name="connsiteY26" fmla="*/ 364362 h 1388618"/>
              <a:gd name="connsiteX27" fmla="*/ 1214374 w 1818004"/>
              <a:gd name="connsiteY27" fmla="*/ 192658 h 1388618"/>
              <a:gd name="connsiteX28" fmla="*/ 1229868 w 1818004"/>
              <a:gd name="connsiteY28" fmla="*/ 409447 h 13886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818004" h="1388618">
                <a:moveTo>
                  <a:pt x="1229868" y="409447"/>
                </a:moveTo>
                <a:lnTo>
                  <a:pt x="1625091" y="356997"/>
                </a:lnTo>
                <a:lnTo>
                  <a:pt x="1373758" y="641858"/>
                </a:lnTo>
                <a:lnTo>
                  <a:pt x="1708911" y="687197"/>
                </a:lnTo>
                <a:lnTo>
                  <a:pt x="1465579" y="776732"/>
                </a:lnTo>
                <a:lnTo>
                  <a:pt x="1805304" y="1052322"/>
                </a:lnTo>
                <a:lnTo>
                  <a:pt x="1389252" y="956310"/>
                </a:lnTo>
                <a:lnTo>
                  <a:pt x="1397634" y="1120266"/>
                </a:lnTo>
                <a:lnTo>
                  <a:pt x="1231646" y="1075309"/>
                </a:lnTo>
                <a:lnTo>
                  <a:pt x="1261871" y="1375918"/>
                </a:lnTo>
                <a:lnTo>
                  <a:pt x="1034288" y="1090803"/>
                </a:lnTo>
                <a:lnTo>
                  <a:pt x="932052" y="1262507"/>
                </a:lnTo>
                <a:lnTo>
                  <a:pt x="807846" y="1045591"/>
                </a:lnTo>
                <a:lnTo>
                  <a:pt x="652779" y="1166494"/>
                </a:lnTo>
                <a:lnTo>
                  <a:pt x="597534" y="1000506"/>
                </a:lnTo>
                <a:lnTo>
                  <a:pt x="425450" y="1060957"/>
                </a:lnTo>
                <a:lnTo>
                  <a:pt x="412369" y="918337"/>
                </a:lnTo>
                <a:lnTo>
                  <a:pt x="99440" y="963041"/>
                </a:lnTo>
                <a:lnTo>
                  <a:pt x="228091" y="783589"/>
                </a:lnTo>
                <a:lnTo>
                  <a:pt x="12700" y="580262"/>
                </a:lnTo>
                <a:lnTo>
                  <a:pt x="247014" y="559053"/>
                </a:lnTo>
                <a:lnTo>
                  <a:pt x="128270" y="258190"/>
                </a:lnTo>
                <a:lnTo>
                  <a:pt x="439801" y="395097"/>
                </a:lnTo>
                <a:lnTo>
                  <a:pt x="392048" y="80644"/>
                </a:lnTo>
                <a:lnTo>
                  <a:pt x="687451" y="274319"/>
                </a:lnTo>
                <a:lnTo>
                  <a:pt x="799719" y="12700"/>
                </a:lnTo>
                <a:lnTo>
                  <a:pt x="955166" y="364362"/>
                </a:lnTo>
                <a:lnTo>
                  <a:pt x="1214374" y="192658"/>
                </a:lnTo>
                <a:lnTo>
                  <a:pt x="1229868" y="40944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929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3400" y="3111500"/>
            <a:ext cx="723900" cy="215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588000" y="3124200"/>
            <a:ext cx="1181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Energy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(ATP)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683500" y="3086100"/>
            <a:ext cx="508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Work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40300" y="5334000"/>
            <a:ext cx="7493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54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Glucose</a:t>
            </a:r>
          </a:p>
          <a:p>
            <a:pPr>
              <a:lnSpc>
                <a:spcPts val="21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Oxygen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51400" y="3822700"/>
            <a:ext cx="8890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54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Chemical</a:t>
            </a:r>
          </a:p>
          <a:p>
            <a:pPr>
              <a:lnSpc>
                <a:spcPts val="21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reactions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527800" y="3949700"/>
            <a:ext cx="825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enzymes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540500" y="4470400"/>
            <a:ext cx="1206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469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pH</a:t>
            </a:r>
          </a:p>
          <a:p>
            <a:pPr>
              <a:lnSpc>
                <a:spcPts val="2100"/>
              </a:lnSpc>
              <a:tabLst>
                <a:tab pos="469900" algn="l"/>
              </a:tabLst>
            </a:pPr>
            <a:r>
              <a:rPr lang="en-US" altLang="zh-CN" sz="1802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Temperature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48300" y="1003300"/>
            <a:ext cx="5588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76200" algn="l"/>
                <a:tab pos="114300" algn="l"/>
              </a:tabLst>
            </a:pPr>
            <a:r>
              <a:rPr lang="en-US" altLang="zh-CN" sz="1800" b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waste</a:t>
            </a:r>
          </a:p>
          <a:p>
            <a:pPr>
              <a:lnSpc>
                <a:spcPts val="2300"/>
              </a:lnSpc>
              <a:tabLst>
                <a:tab pos="76200" algn="l"/>
                <a:tab pos="1143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CO2</a:t>
            </a:r>
          </a:p>
          <a:p>
            <a:pPr>
              <a:lnSpc>
                <a:spcPts val="2100"/>
              </a:lnSpc>
              <a:tabLst>
                <a:tab pos="76200" algn="l"/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1802" b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Urea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76600" y="5346700"/>
            <a:ext cx="3937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41500" y="4330700"/>
            <a:ext cx="11557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Fatty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acids</a:t>
            </a:r>
          </a:p>
          <a:p>
            <a:pPr>
              <a:lnSpc>
                <a:spcPts val="2100"/>
              </a:lnSpc>
              <a:tabLst>
                <a:tab pos="762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Amino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acids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14400" y="304800"/>
            <a:ext cx="58801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96" b="1" i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order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function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properly,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22400" y="6400800"/>
            <a:ext cx="3556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i="1" dirty="0" smtClean="0">
                <a:solidFill>
                  <a:srgbClr val="14425d"/>
                </a:solidFill>
                <a:latin typeface="Calibri" pitchFamily="18" charset="0"/>
                <a:cs typeface="Calibri" pitchFamily="18" charset="0"/>
              </a:rPr>
              <a:t>ECF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517900" y="6604000"/>
            <a:ext cx="54610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(Mr.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Ford’s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class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-Introduction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anatomy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physiology-youtube)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14400" y="889000"/>
            <a:ext cx="35052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6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internal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environment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need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to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4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have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right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amount/level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these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substances/variables.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(not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too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much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too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little)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08050" y="1365250"/>
            <a:ext cx="2832100" cy="4965700"/>
          </a:xfrm>
          <a:custGeom>
            <a:avLst/>
            <a:gdLst>
              <a:gd name="connsiteX0" fmla="*/ 6350 w 2832100"/>
              <a:gd name="connsiteY0" fmla="*/ 4959350 h 4965700"/>
              <a:gd name="connsiteX1" fmla="*/ 2825750 w 2832100"/>
              <a:gd name="connsiteY1" fmla="*/ 4959350 h 4965700"/>
              <a:gd name="connsiteX2" fmla="*/ 2825750 w 2832100"/>
              <a:gd name="connsiteY2" fmla="*/ 6350 h 4965700"/>
              <a:gd name="connsiteX3" fmla="*/ 6350 w 2832100"/>
              <a:gd name="connsiteY3" fmla="*/ 6350 h 4965700"/>
              <a:gd name="connsiteX4" fmla="*/ 6350 w 2832100"/>
              <a:gd name="connsiteY4" fmla="*/ 4959350 h 4965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32100" h="4965700">
                <a:moveTo>
                  <a:pt x="6350" y="4959350"/>
                </a:moveTo>
                <a:lnTo>
                  <a:pt x="2825750" y="4959350"/>
                </a:lnTo>
                <a:lnTo>
                  <a:pt x="2825750" y="6350"/>
                </a:lnTo>
                <a:lnTo>
                  <a:pt x="6350" y="6350"/>
                </a:lnTo>
                <a:lnTo>
                  <a:pt x="6350" y="4959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5350" y="971550"/>
            <a:ext cx="8039100" cy="76200"/>
          </a:xfrm>
          <a:custGeom>
            <a:avLst/>
            <a:gdLst>
              <a:gd name="connsiteX0" fmla="*/ 19050 w 8039100"/>
              <a:gd name="connsiteY0" fmla="*/ 19050 h 76200"/>
              <a:gd name="connsiteX1" fmla="*/ 8020050 w 8039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039100" h="76200">
                <a:moveTo>
                  <a:pt x="19050" y="19050"/>
                </a:moveTo>
                <a:lnTo>
                  <a:pt x="80200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027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509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14300"/>
            <a:ext cx="5905500" cy="593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dirty="0" smtClean="0"/>
              <a:t>		</a:t>
            </a:r>
            <a:r>
              <a:rPr lang="en-US" altLang="zh-CN" sz="33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External</a:t>
            </a:r>
            <a:r>
              <a:rPr lang="en-US" altLang="zh-CN" sz="33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vs</a:t>
            </a:r>
            <a:r>
              <a:rPr lang="en-US" altLang="zh-CN" sz="33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Internal</a:t>
            </a:r>
          </a:p>
          <a:p>
            <a:pPr>
              <a:lnSpc>
                <a:spcPts val="32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dirty="0" smtClean="0"/>
              <a:t>			</a:t>
            </a:r>
            <a:r>
              <a:rPr lang="en-US" altLang="zh-CN" sz="33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environment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sz="2604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b="1" i="1" dirty="0" smtClean="0">
                <a:solidFill>
                  <a:srgbClr val="953735"/>
                </a:solidFill>
                <a:latin typeface="Calibri" pitchFamily="18" charset="0"/>
                <a:cs typeface="Calibri" pitchFamily="18" charset="0"/>
              </a:rPr>
              <a:t>ECF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i="1" dirty="0" smtClean="0">
                <a:solidFill>
                  <a:srgbClr val="953735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i="1" dirty="0" smtClean="0">
                <a:solidFill>
                  <a:srgbClr val="953735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dirty="0" smtClean="0"/>
              <a:t>	</a:t>
            </a:r>
            <a:r>
              <a:rPr lang="en-US" altLang="zh-CN" sz="2604" b="1" i="1" dirty="0" smtClean="0">
                <a:solidFill>
                  <a:srgbClr val="953735"/>
                </a:solidFill>
                <a:latin typeface="Calibri" pitchFamily="18" charset="0"/>
                <a:cs typeface="Calibri" pitchFamily="18" charset="0"/>
              </a:rPr>
              <a:t>internal</a:t>
            </a:r>
          </a:p>
          <a:p>
            <a:pPr>
              <a:lnSpc>
                <a:spcPts val="28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dirty="0" smtClean="0"/>
              <a:t>	</a:t>
            </a:r>
            <a:r>
              <a:rPr lang="en-US" altLang="zh-CN" sz="2606" b="1" i="1" dirty="0" smtClean="0">
                <a:solidFill>
                  <a:srgbClr val="953735"/>
                </a:solidFill>
                <a:latin typeface="Calibri" pitchFamily="18" charset="0"/>
                <a:cs typeface="Calibri" pitchFamily="18" charset="0"/>
              </a:rPr>
              <a:t>environment</a:t>
            </a:r>
            <a:r>
              <a:rPr lang="en-US" altLang="zh-CN" sz="26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skin</a:t>
            </a:r>
          </a:p>
          <a:p>
            <a:pPr>
              <a:lnSpc>
                <a:spcPts val="28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dirty="0" smtClean="0"/>
              <a:t>	</a:t>
            </a:r>
            <a:r>
              <a:rPr lang="en-US" altLang="zh-CN" sz="26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separates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</a:p>
          <a:p>
            <a:pPr>
              <a:lnSpc>
                <a:spcPts val="28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</a:t>
            </a:r>
          </a:p>
          <a:p>
            <a:pPr>
              <a:lnSpc>
                <a:spcPts val="28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outside</a:t>
            </a:r>
          </a:p>
          <a:p>
            <a:pPr>
              <a:lnSpc>
                <a:spcPts val="28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world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</a:p>
          <a:p>
            <a:pPr>
              <a:lnSpc>
                <a:spcPts val="28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known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dirty="0" smtClean="0"/>
              <a:t>	</a:t>
            </a:r>
            <a:r>
              <a:rPr lang="en-US" altLang="zh-CN" sz="260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external</a:t>
            </a:r>
          </a:p>
          <a:p>
            <a:pPr>
              <a:lnSpc>
                <a:spcPts val="28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dirty="0" smtClean="0"/>
              <a:t>	</a:t>
            </a:r>
            <a:r>
              <a:rPr lang="en-US" altLang="zh-CN" sz="2604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environment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77900" y="2730500"/>
            <a:ext cx="3378200" cy="3302000"/>
          </a:xfrm>
          <a:custGeom>
            <a:avLst/>
            <a:gdLst>
              <a:gd name="connsiteX0" fmla="*/ 12700 w 3378200"/>
              <a:gd name="connsiteY0" fmla="*/ 1651000 h 3302000"/>
              <a:gd name="connsiteX1" fmla="*/ 1689100 w 3378200"/>
              <a:gd name="connsiteY1" fmla="*/ 12700 h 3302000"/>
              <a:gd name="connsiteX2" fmla="*/ 3365500 w 3378200"/>
              <a:gd name="connsiteY2" fmla="*/ 1651000 h 3302000"/>
              <a:gd name="connsiteX3" fmla="*/ 1689100 w 3378200"/>
              <a:gd name="connsiteY3" fmla="*/ 3289300 h 3302000"/>
              <a:gd name="connsiteX4" fmla="*/ 12700 w 3378200"/>
              <a:gd name="connsiteY4" fmla="*/ 1651000 h 3302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78200" h="3302000">
                <a:moveTo>
                  <a:pt x="12700" y="1651000"/>
                </a:moveTo>
                <a:cubicBezTo>
                  <a:pt x="12700" y="746252"/>
                  <a:pt x="763270" y="12700"/>
                  <a:pt x="1689100" y="12700"/>
                </a:cubicBezTo>
                <a:cubicBezTo>
                  <a:pt x="2614930" y="12700"/>
                  <a:pt x="3365500" y="746252"/>
                  <a:pt x="3365500" y="1651000"/>
                </a:cubicBezTo>
                <a:cubicBezTo>
                  <a:pt x="3365500" y="2555748"/>
                  <a:pt x="2614930" y="3289300"/>
                  <a:pt x="1689100" y="3289300"/>
                </a:cubicBezTo>
                <a:cubicBezTo>
                  <a:pt x="763270" y="3289300"/>
                  <a:pt x="12700" y="2555748"/>
                  <a:pt x="12700" y="16510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85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17650" y="1212786"/>
            <a:ext cx="2959989" cy="412813"/>
          </a:xfrm>
          <a:custGeom>
            <a:avLst/>
            <a:gdLst>
              <a:gd name="connsiteX0" fmla="*/ 6350 w 2959989"/>
              <a:gd name="connsiteY0" fmla="*/ 406463 h 412813"/>
              <a:gd name="connsiteX1" fmla="*/ 2953639 w 2959989"/>
              <a:gd name="connsiteY1" fmla="*/ 406463 h 412813"/>
              <a:gd name="connsiteX2" fmla="*/ 2953639 w 2959989"/>
              <a:gd name="connsiteY2" fmla="*/ 6350 h 412813"/>
              <a:gd name="connsiteX3" fmla="*/ 6350 w 2959989"/>
              <a:gd name="connsiteY3" fmla="*/ 6350 h 412813"/>
              <a:gd name="connsiteX4" fmla="*/ 6350 w 2959989"/>
              <a:gd name="connsiteY4" fmla="*/ 406463 h 412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59989" h="412813">
                <a:moveTo>
                  <a:pt x="6350" y="406463"/>
                </a:moveTo>
                <a:lnTo>
                  <a:pt x="2953639" y="406463"/>
                </a:lnTo>
                <a:lnTo>
                  <a:pt x="2953639" y="6350"/>
                </a:lnTo>
                <a:lnTo>
                  <a:pt x="6350" y="6350"/>
                </a:lnTo>
                <a:lnTo>
                  <a:pt x="6350" y="40646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04950" y="1047750"/>
            <a:ext cx="7200900" cy="76200"/>
          </a:xfrm>
          <a:custGeom>
            <a:avLst/>
            <a:gdLst>
              <a:gd name="connsiteX0" fmla="*/ 19050 w 7200900"/>
              <a:gd name="connsiteY0" fmla="*/ 19050 h 76200"/>
              <a:gd name="connsiteX1" fmla="*/ 7181850 w 72009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200900" h="76200">
                <a:moveTo>
                  <a:pt x="19050" y="19050"/>
                </a:moveTo>
                <a:lnTo>
                  <a:pt x="71818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865368" y="1212786"/>
            <a:ext cx="2751582" cy="412813"/>
          </a:xfrm>
          <a:custGeom>
            <a:avLst/>
            <a:gdLst>
              <a:gd name="connsiteX0" fmla="*/ 6350 w 2751582"/>
              <a:gd name="connsiteY0" fmla="*/ 406463 h 412813"/>
              <a:gd name="connsiteX1" fmla="*/ 2745232 w 2751582"/>
              <a:gd name="connsiteY1" fmla="*/ 406463 h 412813"/>
              <a:gd name="connsiteX2" fmla="*/ 2745232 w 2751582"/>
              <a:gd name="connsiteY2" fmla="*/ 6350 h 412813"/>
              <a:gd name="connsiteX3" fmla="*/ 6350 w 2751582"/>
              <a:gd name="connsiteY3" fmla="*/ 6350 h 412813"/>
              <a:gd name="connsiteX4" fmla="*/ 6350 w 2751582"/>
              <a:gd name="connsiteY4" fmla="*/ 406463 h 412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51582" h="412813">
                <a:moveTo>
                  <a:pt x="6350" y="406463"/>
                </a:moveTo>
                <a:lnTo>
                  <a:pt x="2745232" y="406463"/>
                </a:lnTo>
                <a:lnTo>
                  <a:pt x="2745232" y="6350"/>
                </a:lnTo>
                <a:lnTo>
                  <a:pt x="6350" y="6350"/>
                </a:lnTo>
                <a:lnTo>
                  <a:pt x="6350" y="40646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52237" y="1409700"/>
            <a:ext cx="38100" cy="5305425"/>
          </a:xfrm>
          <a:custGeom>
            <a:avLst/>
            <a:gdLst>
              <a:gd name="connsiteX0" fmla="*/ 9525 w 38100"/>
              <a:gd name="connsiteY0" fmla="*/ 9525 h 5305425"/>
              <a:gd name="connsiteX1" fmla="*/ 9525 w 38100"/>
              <a:gd name="connsiteY1" fmla="*/ 5295900 h 5305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5305425">
                <a:moveTo>
                  <a:pt x="9525" y="9525"/>
                </a:moveTo>
                <a:lnTo>
                  <a:pt x="9525" y="529590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737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3400" y="3670300"/>
            <a:ext cx="977900" cy="825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701800" y="5346700"/>
            <a:ext cx="19177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“Internal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12900" y="1333500"/>
            <a:ext cx="27305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533400" algn="l"/>
              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Multicellular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organisms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5334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“External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51100" y="25400"/>
            <a:ext cx="46863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876300" algn="l"/>
              </a:tabLst>
            </a:pPr>
            <a:r>
              <a:rPr lang="en-US" altLang="zh-CN" sz="33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External</a:t>
            </a:r>
            <a:r>
              <a:rPr lang="en-US" altLang="zh-CN" sz="33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vs</a:t>
            </a:r>
            <a:r>
              <a:rPr lang="en-US" altLang="zh-CN" sz="33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Internal</a:t>
            </a:r>
          </a:p>
          <a:p>
            <a:pPr>
              <a:lnSpc>
                <a:spcPts val="3200"/>
              </a:lnSpc>
              <a:tabLst>
                <a:tab pos="876300" algn="l"/>
              </a:tabLst>
            </a:pPr>
            <a:r>
              <a:rPr lang="en-US" altLang="zh-CN" dirty="0" smtClean="0"/>
              <a:t>	</a:t>
            </a:r>
            <a:r>
              <a:rPr lang="en-US" altLang="zh-CN" sz="33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environment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956300" y="1320800"/>
            <a:ext cx="2527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Unicellular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organisms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664200" y="3149600"/>
            <a:ext cx="3263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Internal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External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22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451100" y="12700"/>
            <a:ext cx="46863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3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External</a:t>
            </a:r>
            <a:r>
              <a:rPr lang="en-US" altLang="zh-CN" sz="33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vs</a:t>
            </a:r>
            <a:r>
              <a:rPr lang="en-US" altLang="zh-CN" sz="33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Internal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27400" y="419100"/>
            <a:ext cx="29337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3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environment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142744" y="3593592"/>
            <a:ext cx="4515612" cy="24384"/>
          </a:xfrm>
          <a:custGeom>
            <a:avLst/>
            <a:gdLst>
              <a:gd name="connsiteX0" fmla="*/ 0 w 4515612"/>
              <a:gd name="connsiteY0" fmla="*/ 0 h 24384"/>
              <a:gd name="connsiteX1" fmla="*/ 1505203 w 4515612"/>
              <a:gd name="connsiteY1" fmla="*/ 0 h 24384"/>
              <a:gd name="connsiteX2" fmla="*/ 3010408 w 4515612"/>
              <a:gd name="connsiteY2" fmla="*/ 0 h 24384"/>
              <a:gd name="connsiteX3" fmla="*/ 4515612 w 4515612"/>
              <a:gd name="connsiteY3" fmla="*/ 0 h 24384"/>
              <a:gd name="connsiteX4" fmla="*/ 4515612 w 4515612"/>
              <a:gd name="connsiteY4" fmla="*/ 24384 h 24384"/>
              <a:gd name="connsiteX5" fmla="*/ 3010408 w 4515612"/>
              <a:gd name="connsiteY5" fmla="*/ 24384 h 24384"/>
              <a:gd name="connsiteX6" fmla="*/ 1505203 w 4515612"/>
              <a:gd name="connsiteY6" fmla="*/ 24384 h 24384"/>
              <a:gd name="connsiteX7" fmla="*/ 0 w 4515612"/>
              <a:gd name="connsiteY7" fmla="*/ 24384 h 24384"/>
              <a:gd name="connsiteX8" fmla="*/ 0 w 4515612"/>
              <a:gd name="connsiteY8" fmla="*/ 0 h 24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515612" h="24384">
                <a:moveTo>
                  <a:pt x="0" y="0"/>
                </a:moveTo>
                <a:lnTo>
                  <a:pt x="1505203" y="0"/>
                </a:lnTo>
                <a:lnTo>
                  <a:pt x="3010408" y="0"/>
                </a:lnTo>
                <a:lnTo>
                  <a:pt x="4515612" y="0"/>
                </a:lnTo>
                <a:lnTo>
                  <a:pt x="4515612" y="24384"/>
                </a:lnTo>
                <a:lnTo>
                  <a:pt x="3010408" y="24384"/>
                </a:lnTo>
                <a:lnTo>
                  <a:pt x="1505203" y="24384"/>
                </a:lnTo>
                <a:lnTo>
                  <a:pt x="0" y="24384"/>
                </a:lnTo>
                <a:lnTo>
                  <a:pt x="0" y="0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47750" y="971550"/>
            <a:ext cx="7658100" cy="76200"/>
          </a:xfrm>
          <a:custGeom>
            <a:avLst/>
            <a:gdLst>
              <a:gd name="connsiteX0" fmla="*/ 19050 w 7658100"/>
              <a:gd name="connsiteY0" fmla="*/ 19050 h 76200"/>
              <a:gd name="connsiteX1" fmla="*/ 7639050 w 7658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58100" h="76200">
                <a:moveTo>
                  <a:pt x="19050" y="19050"/>
                </a:moveTo>
                <a:lnTo>
                  <a:pt x="76390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596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509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55700" y="88900"/>
            <a:ext cx="7251700" cy="367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>
                <a:tab pos="342900" algn="l"/>
                <a:tab pos="1193800" algn="l"/>
              </a:tabLst>
            </a:pPr>
            <a:r>
              <a:rPr lang="en-US" altLang="zh-CN" dirty="0" smtClean="0"/>
              <a:t>		</a:t>
            </a:r>
            <a:r>
              <a:rPr lang="en-US" altLang="zh-CN" sz="54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Homeostasis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342900" algn="l"/>
                <a:tab pos="1193800" algn="l"/>
              </a:tabLst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internal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kept</a:t>
            </a:r>
          </a:p>
          <a:p>
            <a:pPr>
              <a:lnSpc>
                <a:spcPts val="2800"/>
              </a:lnSpc>
              <a:tabLst>
                <a:tab pos="342900" algn="l"/>
                <a:tab pos="1193800" algn="l"/>
              </a:tabLst>
            </a:pPr>
            <a:r>
              <a:rPr lang="en-US" altLang="zh-CN" dirty="0" smtClean="0"/>
              <a:t>	</a:t>
            </a:r>
            <a:r>
              <a:rPr lang="en-US" altLang="zh-CN" sz="3000" b="1" i="1" u="sng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constant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face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ever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changing</a:t>
            </a:r>
          </a:p>
          <a:p>
            <a:pPr>
              <a:lnSpc>
                <a:spcPts val="2800"/>
              </a:lnSpc>
              <a:tabLst>
                <a:tab pos="342900" algn="l"/>
                <a:tab pos="1193800" algn="l"/>
              </a:tabLst>
            </a:pPr>
            <a:r>
              <a:rPr lang="en-US" altLang="zh-CN" dirty="0" smtClean="0"/>
              <a:t>	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external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  <a:tab pos="1193800" algn="l"/>
              </a:tabLst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internal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(ECF)is</a:t>
            </a:r>
          </a:p>
          <a:p>
            <a:pPr>
              <a:lnSpc>
                <a:spcPts val="2800"/>
              </a:lnSpc>
              <a:tabLst>
                <a:tab pos="342900" algn="l"/>
                <a:tab pos="1193800" algn="l"/>
              </a:tabLst>
            </a:pPr>
            <a:r>
              <a:rPr lang="en-US" altLang="zh-CN" dirty="0" smtClean="0"/>
              <a:t>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dynamic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state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equilibrium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09268" y="1334452"/>
            <a:ext cx="7573518" cy="4798060"/>
          </a:xfrm>
          <a:custGeom>
            <a:avLst/>
            <a:gdLst>
              <a:gd name="connsiteX0" fmla="*/ 6350 w 7573518"/>
              <a:gd name="connsiteY0" fmla="*/ 4791710 h 4798060"/>
              <a:gd name="connsiteX1" fmla="*/ 7567168 w 7573518"/>
              <a:gd name="connsiteY1" fmla="*/ 4791710 h 4798060"/>
              <a:gd name="connsiteX2" fmla="*/ 7567168 w 7573518"/>
              <a:gd name="connsiteY2" fmla="*/ 6350 h 4798060"/>
              <a:gd name="connsiteX3" fmla="*/ 6350 w 7573518"/>
              <a:gd name="connsiteY3" fmla="*/ 6350 h 4798060"/>
              <a:gd name="connsiteX4" fmla="*/ 6350 w 7573518"/>
              <a:gd name="connsiteY4" fmla="*/ 4791710 h 47980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73518" h="4798060">
                <a:moveTo>
                  <a:pt x="6350" y="4791710"/>
                </a:moveTo>
                <a:lnTo>
                  <a:pt x="7567168" y="4791710"/>
                </a:lnTo>
                <a:lnTo>
                  <a:pt x="7567168" y="6350"/>
                </a:lnTo>
                <a:lnTo>
                  <a:pt x="6350" y="6350"/>
                </a:lnTo>
                <a:lnTo>
                  <a:pt x="6350" y="479171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96568" y="1033653"/>
            <a:ext cx="7598994" cy="76200"/>
          </a:xfrm>
          <a:custGeom>
            <a:avLst/>
            <a:gdLst>
              <a:gd name="connsiteX0" fmla="*/ 19050 w 7598994"/>
              <a:gd name="connsiteY0" fmla="*/ 19050 h 76200"/>
              <a:gd name="connsiteX1" fmla="*/ 7579944 w 7598994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98994" h="76200">
                <a:moveTo>
                  <a:pt x="19050" y="19050"/>
                </a:moveTo>
                <a:lnTo>
                  <a:pt x="7579944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05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206500" y="1333500"/>
            <a:ext cx="7353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process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keeps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internal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1739900"/>
            <a:ext cx="6388100" cy="99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constant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despite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changes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external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known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702" b="1" i="1" dirty="0" smtClean="0">
                <a:solidFill>
                  <a:srgbClr val="cc0000"/>
                </a:solidFill>
                <a:latin typeface="Calibri" pitchFamily="18" charset="0"/>
                <a:cs typeface="Calibri" pitchFamily="18" charset="0"/>
              </a:rPr>
              <a:t>“Homeostasis”.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06500" y="3136900"/>
            <a:ext cx="3238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Homeostasis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means: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63700" y="3556000"/>
            <a:ext cx="39878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Homeo-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sameness,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similarity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2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-stasis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standing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06500" y="4648200"/>
            <a:ext cx="6781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Essentially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functions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5041900"/>
            <a:ext cx="54356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tissues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aim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keeping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internal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nearly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constant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state.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25700" y="203200"/>
            <a:ext cx="45339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700"/>
              </a:lnSpc>
              <a:tabLst>
							</a:tabLst>
            </a:pPr>
            <a:r>
              <a:rPr lang="en-US" altLang="zh-CN" sz="44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“Homeostasis”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43400" y="6654800"/>
            <a:ext cx="45720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(Guyton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Hall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Textbook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Medical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Physiology.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13</a:t>
            </a:r>
            <a:r>
              <a:rPr lang="en-US" altLang="zh-CN" sz="93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Ch-1)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