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	<Relationship Id="rId3" Type="http://schemas.openxmlformats.org/officeDocument/2006/relationships/image" Target="../media/image30.jpeg" />
	<Relationship Id="rId4" Type="http://schemas.openxmlformats.org/officeDocument/2006/relationships/image" Target="../media/image31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	<Relationship Id="rId3" Type="http://schemas.openxmlformats.org/officeDocument/2006/relationships/image" Target="../media/image34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	<Relationship Id="rId3" Type="http://schemas.openxmlformats.org/officeDocument/2006/relationships/image" Target="../media/image37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8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1.jpeg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3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4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56563" y="3409950"/>
            <a:ext cx="7022973" cy="76200"/>
          </a:xfrm>
          <a:custGeom>
            <a:avLst/>
            <a:gdLst>
              <a:gd name="connsiteX0" fmla="*/ 19050 w 7022973"/>
              <a:gd name="connsiteY0" fmla="*/ 19050 h 76200"/>
              <a:gd name="connsiteX1" fmla="*/ 7003923 w 7022973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22973" h="76200">
                <a:moveTo>
                  <a:pt x="19050" y="19050"/>
                </a:moveTo>
                <a:lnTo>
                  <a:pt x="7003923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086100" y="2425700"/>
            <a:ext cx="34544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600"/>
              </a:lnSpc>
              <a:tabLst>
							</a:tabLst>
            </a:pPr>
            <a:r>
              <a:rPr lang="en-US" altLang="zh-CN" sz="42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  <a:r>
              <a:rPr lang="en-US" altLang="zh-CN" sz="4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00" y="3683000"/>
            <a:ext cx="1816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Dr.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Maha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Saja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78200" y="4064000"/>
            <a:ext cx="267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Physiology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department,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92600" y="4394200"/>
            <a:ext cx="850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78300" y="4724400"/>
            <a:ext cx="1079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Office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89,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76600" y="5067300"/>
            <a:ext cx="2857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Email: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msaja@ksu.edu.sa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889635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99030" y="4712462"/>
            <a:ext cx="1609598" cy="529463"/>
          </a:xfrm>
          <a:custGeom>
            <a:avLst/>
            <a:gdLst>
              <a:gd name="connsiteX0" fmla="*/ 12700 w 1609598"/>
              <a:gd name="connsiteY0" fmla="*/ 264667 h 529463"/>
              <a:gd name="connsiteX1" fmla="*/ 804799 w 1609598"/>
              <a:gd name="connsiteY1" fmla="*/ 12700 h 529463"/>
              <a:gd name="connsiteX2" fmla="*/ 1596898 w 1609598"/>
              <a:gd name="connsiteY2" fmla="*/ 264667 h 529463"/>
              <a:gd name="connsiteX3" fmla="*/ 804799 w 1609598"/>
              <a:gd name="connsiteY3" fmla="*/ 516763 h 529463"/>
              <a:gd name="connsiteX4" fmla="*/ 12700 w 1609598"/>
              <a:gd name="connsiteY4" fmla="*/ 264667 h 529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09598" h="529463">
                <a:moveTo>
                  <a:pt x="12700" y="264667"/>
                </a:moveTo>
                <a:cubicBezTo>
                  <a:pt x="12700" y="125476"/>
                  <a:pt x="367411" y="12700"/>
                  <a:pt x="804799" y="12700"/>
                </a:cubicBezTo>
                <a:cubicBezTo>
                  <a:pt x="1242314" y="12700"/>
                  <a:pt x="1596898" y="125476"/>
                  <a:pt x="1596898" y="264667"/>
                </a:cubicBezTo>
                <a:cubicBezTo>
                  <a:pt x="1596898" y="403859"/>
                  <a:pt x="1242314" y="516763"/>
                  <a:pt x="804799" y="516763"/>
                </a:cubicBezTo>
                <a:cubicBezTo>
                  <a:pt x="367411" y="516763"/>
                  <a:pt x="12700" y="403859"/>
                  <a:pt x="12700" y="26466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927471" y="4696079"/>
            <a:ext cx="1609597" cy="529463"/>
          </a:xfrm>
          <a:custGeom>
            <a:avLst/>
            <a:gdLst>
              <a:gd name="connsiteX0" fmla="*/ 12700 w 1609597"/>
              <a:gd name="connsiteY0" fmla="*/ 264795 h 529463"/>
              <a:gd name="connsiteX1" fmla="*/ 804798 w 1609597"/>
              <a:gd name="connsiteY1" fmla="*/ 12700 h 529463"/>
              <a:gd name="connsiteX2" fmla="*/ 1596897 w 1609597"/>
              <a:gd name="connsiteY2" fmla="*/ 264795 h 529463"/>
              <a:gd name="connsiteX3" fmla="*/ 804798 w 1609597"/>
              <a:gd name="connsiteY3" fmla="*/ 516763 h 529463"/>
              <a:gd name="connsiteX4" fmla="*/ 12700 w 1609597"/>
              <a:gd name="connsiteY4" fmla="*/ 264795 h 529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09597" h="529463">
                <a:moveTo>
                  <a:pt x="12700" y="264795"/>
                </a:moveTo>
                <a:cubicBezTo>
                  <a:pt x="12700" y="125603"/>
                  <a:pt x="367283" y="12700"/>
                  <a:pt x="804798" y="12700"/>
                </a:cubicBezTo>
                <a:cubicBezTo>
                  <a:pt x="1242186" y="12700"/>
                  <a:pt x="1596897" y="125603"/>
                  <a:pt x="1596897" y="264795"/>
                </a:cubicBezTo>
                <a:cubicBezTo>
                  <a:pt x="1596897" y="403986"/>
                  <a:pt x="1242186" y="516763"/>
                  <a:pt x="804798" y="516763"/>
                </a:cubicBezTo>
                <a:cubicBezTo>
                  <a:pt x="367283" y="516763"/>
                  <a:pt x="12700" y="403986"/>
                  <a:pt x="12700" y="26479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9268" y="1118425"/>
            <a:ext cx="2581656" cy="412813"/>
          </a:xfrm>
          <a:custGeom>
            <a:avLst/>
            <a:gdLst>
              <a:gd name="connsiteX0" fmla="*/ 6350 w 2581656"/>
              <a:gd name="connsiteY0" fmla="*/ 406463 h 412813"/>
              <a:gd name="connsiteX1" fmla="*/ 2575306 w 2581656"/>
              <a:gd name="connsiteY1" fmla="*/ 406463 h 412813"/>
              <a:gd name="connsiteX2" fmla="*/ 2575306 w 2581656"/>
              <a:gd name="connsiteY2" fmla="*/ 6350 h 412813"/>
              <a:gd name="connsiteX3" fmla="*/ 6350 w 2581656"/>
              <a:gd name="connsiteY3" fmla="*/ 6350 h 412813"/>
              <a:gd name="connsiteX4" fmla="*/ 6350 w 2581656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81656" h="412813">
                <a:moveTo>
                  <a:pt x="6350" y="406463"/>
                </a:moveTo>
                <a:lnTo>
                  <a:pt x="2575306" y="406463"/>
                </a:lnTo>
                <a:lnTo>
                  <a:pt x="2575306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13731" y="1046416"/>
            <a:ext cx="3829177" cy="412813"/>
          </a:xfrm>
          <a:custGeom>
            <a:avLst/>
            <a:gdLst>
              <a:gd name="connsiteX0" fmla="*/ 6350 w 3829177"/>
              <a:gd name="connsiteY0" fmla="*/ 406463 h 412813"/>
              <a:gd name="connsiteX1" fmla="*/ 3822826 w 3829177"/>
              <a:gd name="connsiteY1" fmla="*/ 406463 h 412813"/>
              <a:gd name="connsiteX2" fmla="*/ 3822826 w 3829177"/>
              <a:gd name="connsiteY2" fmla="*/ 6350 h 412813"/>
              <a:gd name="connsiteX3" fmla="*/ 6350 w 3829177"/>
              <a:gd name="connsiteY3" fmla="*/ 6350 h 412813"/>
              <a:gd name="connsiteX4" fmla="*/ 6350 w 3829177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412813">
                <a:moveTo>
                  <a:pt x="6350" y="406463"/>
                </a:moveTo>
                <a:lnTo>
                  <a:pt x="3822826" y="406463"/>
                </a:lnTo>
                <a:lnTo>
                  <a:pt x="3822826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60500" y="127000"/>
            <a:ext cx="6896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Regulation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5664200"/>
            <a:ext cx="1130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input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48600" y="5067300"/>
            <a:ext cx="1193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ouput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1219200"/>
            <a:ext cx="2362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Modify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intake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thirst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08600" y="1143000"/>
            <a:ext cx="3530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Modify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output→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Kidney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excretion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65250" y="1262443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5250" y="1262443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5250" y="1902167"/>
            <a:ext cx="3757168" cy="4557522"/>
          </a:xfrm>
          <a:custGeom>
            <a:avLst/>
            <a:gdLst>
              <a:gd name="connsiteX0" fmla="*/ 6350 w 3757168"/>
              <a:gd name="connsiteY0" fmla="*/ 4551172 h 4557522"/>
              <a:gd name="connsiteX1" fmla="*/ 3750818 w 3757168"/>
              <a:gd name="connsiteY1" fmla="*/ 4551172 h 4557522"/>
              <a:gd name="connsiteX2" fmla="*/ 3750818 w 3757168"/>
              <a:gd name="connsiteY2" fmla="*/ 6350 h 4557522"/>
              <a:gd name="connsiteX3" fmla="*/ 6350 w 3757168"/>
              <a:gd name="connsiteY3" fmla="*/ 6350 h 4557522"/>
              <a:gd name="connsiteX4" fmla="*/ 6350 w 3757168"/>
              <a:gd name="connsiteY4" fmla="*/ 4551172 h 4557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4557522">
                <a:moveTo>
                  <a:pt x="6350" y="4551172"/>
                </a:moveTo>
                <a:lnTo>
                  <a:pt x="3750818" y="455117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455117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ec18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05890" y="3552952"/>
            <a:ext cx="2439924" cy="16764"/>
          </a:xfrm>
          <a:custGeom>
            <a:avLst/>
            <a:gdLst>
              <a:gd name="connsiteX0" fmla="*/ 0 w 2439924"/>
              <a:gd name="connsiteY0" fmla="*/ 0 h 16764"/>
              <a:gd name="connsiteX1" fmla="*/ 813308 w 2439924"/>
              <a:gd name="connsiteY1" fmla="*/ 0 h 16764"/>
              <a:gd name="connsiteX2" fmla="*/ 1626616 w 2439924"/>
              <a:gd name="connsiteY2" fmla="*/ 0 h 16764"/>
              <a:gd name="connsiteX3" fmla="*/ 2439924 w 2439924"/>
              <a:gd name="connsiteY3" fmla="*/ 0 h 16764"/>
              <a:gd name="connsiteX4" fmla="*/ 2439924 w 2439924"/>
              <a:gd name="connsiteY4" fmla="*/ 16763 h 16764"/>
              <a:gd name="connsiteX5" fmla="*/ 1626616 w 2439924"/>
              <a:gd name="connsiteY5" fmla="*/ 16763 h 16764"/>
              <a:gd name="connsiteX6" fmla="*/ 813308 w 2439924"/>
              <a:gd name="connsiteY6" fmla="*/ 16763 h 16764"/>
              <a:gd name="connsiteX7" fmla="*/ 0 w 2439924"/>
              <a:gd name="connsiteY7" fmla="*/ 16763 h 16764"/>
              <a:gd name="connsiteX8" fmla="*/ 0 w 2439924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39924" h="16764">
                <a:moveTo>
                  <a:pt x="0" y="0"/>
                </a:moveTo>
                <a:lnTo>
                  <a:pt x="813308" y="0"/>
                </a:lnTo>
                <a:lnTo>
                  <a:pt x="1626616" y="0"/>
                </a:lnTo>
                <a:lnTo>
                  <a:pt x="2439924" y="0"/>
                </a:lnTo>
                <a:lnTo>
                  <a:pt x="2439924" y="16763"/>
                </a:lnTo>
                <a:lnTo>
                  <a:pt x="1626616" y="16763"/>
                </a:lnTo>
                <a:lnTo>
                  <a:pt x="813308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66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41722" y="1207833"/>
            <a:ext cx="3551428" cy="652462"/>
          </a:xfrm>
          <a:custGeom>
            <a:avLst/>
            <a:gdLst>
              <a:gd name="connsiteX0" fmla="*/ 6350 w 3551428"/>
              <a:gd name="connsiteY0" fmla="*/ 646112 h 652462"/>
              <a:gd name="connsiteX1" fmla="*/ 3545078 w 3551428"/>
              <a:gd name="connsiteY1" fmla="*/ 646112 h 652462"/>
              <a:gd name="connsiteX2" fmla="*/ 3545078 w 3551428"/>
              <a:gd name="connsiteY2" fmla="*/ 6350 h 652462"/>
              <a:gd name="connsiteX3" fmla="*/ 6350 w 3551428"/>
              <a:gd name="connsiteY3" fmla="*/ 6350 h 652462"/>
              <a:gd name="connsiteX4" fmla="*/ 6350 w 355142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652462">
                <a:moveTo>
                  <a:pt x="6350" y="646112"/>
                </a:moveTo>
                <a:lnTo>
                  <a:pt x="3545078" y="646112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41722" y="1207833"/>
            <a:ext cx="3551428" cy="652462"/>
          </a:xfrm>
          <a:custGeom>
            <a:avLst/>
            <a:gdLst>
              <a:gd name="connsiteX0" fmla="*/ 6350 w 3551428"/>
              <a:gd name="connsiteY0" fmla="*/ 646112 h 652462"/>
              <a:gd name="connsiteX1" fmla="*/ 3545078 w 3551428"/>
              <a:gd name="connsiteY1" fmla="*/ 646112 h 652462"/>
              <a:gd name="connsiteX2" fmla="*/ 3545078 w 3551428"/>
              <a:gd name="connsiteY2" fmla="*/ 6350 h 652462"/>
              <a:gd name="connsiteX3" fmla="*/ 6350 w 3551428"/>
              <a:gd name="connsiteY3" fmla="*/ 6350 h 652462"/>
              <a:gd name="connsiteX4" fmla="*/ 6350 w 355142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652462">
                <a:moveTo>
                  <a:pt x="6350" y="646112"/>
                </a:moveTo>
                <a:lnTo>
                  <a:pt x="3545078" y="646112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41722" y="1847684"/>
            <a:ext cx="3551428" cy="4612005"/>
          </a:xfrm>
          <a:custGeom>
            <a:avLst/>
            <a:gdLst>
              <a:gd name="connsiteX0" fmla="*/ 6350 w 3551428"/>
              <a:gd name="connsiteY0" fmla="*/ 4605655 h 4612005"/>
              <a:gd name="connsiteX1" fmla="*/ 3545078 w 3551428"/>
              <a:gd name="connsiteY1" fmla="*/ 4605655 h 4612005"/>
              <a:gd name="connsiteX2" fmla="*/ 3545078 w 3551428"/>
              <a:gd name="connsiteY2" fmla="*/ 6350 h 4612005"/>
              <a:gd name="connsiteX3" fmla="*/ 6350 w 3551428"/>
              <a:gd name="connsiteY3" fmla="*/ 6350 h 4612005"/>
              <a:gd name="connsiteX4" fmla="*/ 6350 w 3551428"/>
              <a:gd name="connsiteY4" fmla="*/ 4605655 h 4612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4612005">
                <a:moveTo>
                  <a:pt x="6350" y="4605655"/>
                </a:moveTo>
                <a:lnTo>
                  <a:pt x="3545078" y="4605655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46056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ec18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82412" y="4194810"/>
            <a:ext cx="2855976" cy="19811"/>
          </a:xfrm>
          <a:custGeom>
            <a:avLst/>
            <a:gdLst>
              <a:gd name="connsiteX0" fmla="*/ 0 w 2855976"/>
              <a:gd name="connsiteY0" fmla="*/ 0 h 19811"/>
              <a:gd name="connsiteX1" fmla="*/ 713994 w 2855976"/>
              <a:gd name="connsiteY1" fmla="*/ 0 h 19811"/>
              <a:gd name="connsiteX2" fmla="*/ 1427988 w 2855976"/>
              <a:gd name="connsiteY2" fmla="*/ 0 h 19811"/>
              <a:gd name="connsiteX3" fmla="*/ 2141981 w 2855976"/>
              <a:gd name="connsiteY3" fmla="*/ 0 h 19811"/>
              <a:gd name="connsiteX4" fmla="*/ 2855976 w 2855976"/>
              <a:gd name="connsiteY4" fmla="*/ 0 h 19811"/>
              <a:gd name="connsiteX5" fmla="*/ 2855976 w 2855976"/>
              <a:gd name="connsiteY5" fmla="*/ 19811 h 19811"/>
              <a:gd name="connsiteX6" fmla="*/ 2141981 w 2855976"/>
              <a:gd name="connsiteY6" fmla="*/ 19811 h 19811"/>
              <a:gd name="connsiteX7" fmla="*/ 1427988 w 2855976"/>
              <a:gd name="connsiteY7" fmla="*/ 19811 h 19811"/>
              <a:gd name="connsiteX8" fmla="*/ 713994 w 2855976"/>
              <a:gd name="connsiteY8" fmla="*/ 19811 h 19811"/>
              <a:gd name="connsiteX9" fmla="*/ 0 w 2855976"/>
              <a:gd name="connsiteY9" fmla="*/ 19811 h 19811"/>
              <a:gd name="connsiteX10" fmla="*/ 0 w 2855976"/>
              <a:gd name="connsiteY10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55976" h="19811">
                <a:moveTo>
                  <a:pt x="0" y="0"/>
                </a:moveTo>
                <a:lnTo>
                  <a:pt x="713994" y="0"/>
                </a:lnTo>
                <a:lnTo>
                  <a:pt x="1427988" y="0"/>
                </a:lnTo>
                <a:lnTo>
                  <a:pt x="2141981" y="0"/>
                </a:lnTo>
                <a:lnTo>
                  <a:pt x="2855976" y="0"/>
                </a:lnTo>
                <a:lnTo>
                  <a:pt x="2855976" y="19811"/>
                </a:lnTo>
                <a:lnTo>
                  <a:pt x="2141981" y="19811"/>
                </a:lnTo>
                <a:lnTo>
                  <a:pt x="1427988" y="19811"/>
                </a:lnTo>
                <a:lnTo>
                  <a:pt x="713994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66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6568" y="889635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1206500"/>
            <a:ext cx="35687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54100" y="1600200"/>
            <a:ext cx="25908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57200" algn="l"/>
                <a:tab pos="965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deficit</a:t>
            </a:r>
          </a:p>
          <a:p>
            <a:pPr>
              <a:lnSpc>
                <a:spcPts val="2600"/>
              </a:lnSpc>
              <a:tabLst>
                <a:tab pos="457200" algn="l"/>
                <a:tab pos="9652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Input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output.</a:t>
            </a:r>
          </a:p>
          <a:p>
            <a:pPr>
              <a:lnSpc>
                <a:spcPts val="2400"/>
              </a:lnSpc>
              <a:tabLst>
                <a:tab pos="457200" algn="l"/>
                <a:tab pos="9652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  <a:p>
            <a:pPr>
              <a:lnSpc>
                <a:spcPts val="2000"/>
              </a:lnSpc>
              <a:tabLst>
                <a:tab pos="457200" algn="l"/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Hypovolemia</a:t>
            </a:r>
          </a:p>
          <a:p>
            <a:pPr>
              <a:lnSpc>
                <a:spcPts val="2000"/>
              </a:lnSpc>
              <a:tabLst>
                <a:tab pos="457200" algn="l"/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7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Dehydration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3302000"/>
            <a:ext cx="88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3340100"/>
            <a:ext cx="2374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regulation: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3670300"/>
            <a:ext cx="35306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  <a:tab pos="457200" algn="l"/>
              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Activates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hypothalamic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thirst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centre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intake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hypothalamic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thirst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centre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52578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4737100"/>
            <a:ext cx="3086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↓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(10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-15%)</a:t>
            </a:r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(1-2%)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secretion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posterior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pituitary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reabsorption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kidney.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32400" y="1549400"/>
            <a:ext cx="25019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  <a:tab pos="850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</a:p>
          <a:p>
            <a:pPr>
              <a:lnSpc>
                <a:spcPts val="3600"/>
              </a:lnSpc>
              <a:tabLst>
                <a:tab pos="457200" algn="l"/>
                <a:tab pos="850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Input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output</a:t>
            </a:r>
          </a:p>
          <a:p>
            <a:pPr>
              <a:lnSpc>
                <a:spcPts val="3400"/>
              </a:lnSpc>
              <a:tabLst>
                <a:tab pos="457200" algn="l"/>
                <a:tab pos="850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  <a:p>
            <a:pPr>
              <a:lnSpc>
                <a:spcPts val="2800"/>
              </a:lnSpc>
              <a:tabLst>
                <a:tab pos="457200" algn="l"/>
                <a:tab pos="8509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Hypervolemia.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89600" y="3136900"/>
            <a:ext cx="1054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Edema.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32400" y="3911600"/>
            <a:ext cx="32766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regulation: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secretion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↓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32400" y="4787900"/>
            <a:ext cx="32385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reabsorption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excretion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kidney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thirst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127000"/>
            <a:ext cx="6896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Regulation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8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4202049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3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3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5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90600" y="2857500"/>
            <a:ext cx="68199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DISTRIBUTION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</a:p>
          <a:p>
            <a:pPr>
              <a:lnSpc>
                <a:spcPts val="4800"/>
              </a:lnSpc>
              <a:tabLst>
							</a:tabLst>
            </a:pP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CONTENT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24968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6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49400" y="12700"/>
            <a:ext cx="67564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                <a:tab pos="63500" algn="l"/>
                <a:tab pos="177800" algn="l"/>
              </a:tabLst>
            </a:pPr>
            <a:r>
              <a:rPr lang="en-US" altLang="zh-CN" dirty="0" smtClean="0"/>
              <a:t>		</a:t>
            </a: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How</a:t>
            </a:r>
            <a:r>
              <a:rPr lang="en-US" altLang="zh-CN" sz="4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4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this</a:t>
            </a:r>
            <a:r>
              <a:rPr lang="en-US" altLang="zh-CN" sz="4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water/fluid</a:t>
            </a:r>
          </a:p>
          <a:p>
            <a:pPr>
              <a:lnSpc>
                <a:spcPts val="3900"/>
              </a:lnSpc>
              <a:tabLst>
                <a:tab pos="63500" algn="l"/>
                <a:tab pos="177800" algn="l"/>
              </a:tabLst>
            </a:pPr>
            <a:r>
              <a:rPr lang="en-US" altLang="zh-CN" sz="41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distributed</a:t>
            </a:r>
            <a:r>
              <a:rPr lang="en-US" altLang="zh-CN" sz="4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4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4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635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Where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60%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fluid/water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located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body?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90900" y="2806700"/>
            <a:ext cx="444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b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Plasma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37259" y="5656643"/>
            <a:ext cx="6565392" cy="936028"/>
          </a:xfrm>
          <a:custGeom>
            <a:avLst/>
            <a:gdLst>
              <a:gd name="connsiteX0" fmla="*/ 6350 w 6565392"/>
              <a:gd name="connsiteY0" fmla="*/ 929677 h 936028"/>
              <a:gd name="connsiteX1" fmla="*/ 6559041 w 6565392"/>
              <a:gd name="connsiteY1" fmla="*/ 929677 h 936028"/>
              <a:gd name="connsiteX2" fmla="*/ 6559041 w 6565392"/>
              <a:gd name="connsiteY2" fmla="*/ 6350 h 936028"/>
              <a:gd name="connsiteX3" fmla="*/ 6350 w 6565392"/>
              <a:gd name="connsiteY3" fmla="*/ 6350 h 936028"/>
              <a:gd name="connsiteX4" fmla="*/ 6350 w 6565392"/>
              <a:gd name="connsiteY4" fmla="*/ 929677 h 93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65392" h="936028">
                <a:moveTo>
                  <a:pt x="6350" y="929677"/>
                </a:moveTo>
                <a:lnTo>
                  <a:pt x="6559041" y="929677"/>
                </a:lnTo>
                <a:lnTo>
                  <a:pt x="6559041" y="6350"/>
                </a:lnTo>
                <a:lnTo>
                  <a:pt x="6350" y="6350"/>
                </a:lnTo>
                <a:lnTo>
                  <a:pt x="6350" y="929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37259" y="4574781"/>
            <a:ext cx="5485256" cy="1028357"/>
          </a:xfrm>
          <a:custGeom>
            <a:avLst/>
            <a:gdLst>
              <a:gd name="connsiteX0" fmla="*/ 6350 w 5485256"/>
              <a:gd name="connsiteY0" fmla="*/ 1022007 h 1028357"/>
              <a:gd name="connsiteX1" fmla="*/ 5478906 w 5485256"/>
              <a:gd name="connsiteY1" fmla="*/ 1022007 h 1028357"/>
              <a:gd name="connsiteX2" fmla="*/ 5478906 w 5485256"/>
              <a:gd name="connsiteY2" fmla="*/ 6350 h 1028357"/>
              <a:gd name="connsiteX3" fmla="*/ 6350 w 5485256"/>
              <a:gd name="connsiteY3" fmla="*/ 6350 h 1028357"/>
              <a:gd name="connsiteX4" fmla="*/ 6350 w 5485256"/>
              <a:gd name="connsiteY4" fmla="*/ 1022007 h 1028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5256" h="1028357">
                <a:moveTo>
                  <a:pt x="6350" y="1022007"/>
                </a:moveTo>
                <a:lnTo>
                  <a:pt x="5478906" y="1022007"/>
                </a:lnTo>
                <a:lnTo>
                  <a:pt x="5478906" y="6350"/>
                </a:lnTo>
                <a:lnTo>
                  <a:pt x="6350" y="6350"/>
                </a:lnTo>
                <a:lnTo>
                  <a:pt x="6350" y="10220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35146" y="6018466"/>
            <a:ext cx="1969643" cy="807610"/>
          </a:xfrm>
          <a:custGeom>
            <a:avLst/>
            <a:gdLst>
              <a:gd name="connsiteX0" fmla="*/ 984885 w 1969643"/>
              <a:gd name="connsiteY0" fmla="*/ 222732 h 807610"/>
              <a:gd name="connsiteX1" fmla="*/ 1319784 w 1969643"/>
              <a:gd name="connsiteY1" fmla="*/ 12700 h 807610"/>
              <a:gd name="connsiteX2" fmla="*/ 1286764 w 1969643"/>
              <a:gd name="connsiteY2" fmla="*/ 205537 h 807610"/>
              <a:gd name="connsiteX3" fmla="*/ 1667129 w 1969643"/>
              <a:gd name="connsiteY3" fmla="*/ 174104 h 807610"/>
              <a:gd name="connsiteX4" fmla="*/ 1516126 w 1969643"/>
              <a:gd name="connsiteY4" fmla="*/ 277596 h 807610"/>
              <a:gd name="connsiteX5" fmla="*/ 1911604 w 1969643"/>
              <a:gd name="connsiteY5" fmla="*/ 307365 h 807610"/>
              <a:gd name="connsiteX6" fmla="*/ 1597533 w 1969643"/>
              <a:gd name="connsiteY6" fmla="*/ 392036 h 807610"/>
              <a:gd name="connsiteX7" fmla="*/ 1956943 w 1969643"/>
              <a:gd name="connsiteY7" fmla="*/ 493979 h 807610"/>
              <a:gd name="connsiteX8" fmla="*/ 1528191 w 1969643"/>
              <a:gd name="connsiteY8" fmla="*/ 481368 h 807610"/>
              <a:gd name="connsiteX9" fmla="*/ 1645920 w 1969643"/>
              <a:gd name="connsiteY9" fmla="*/ 667982 h 807610"/>
              <a:gd name="connsiteX10" fmla="*/ 1274699 w 1969643"/>
              <a:gd name="connsiteY10" fmla="*/ 536232 h 807610"/>
              <a:gd name="connsiteX11" fmla="*/ 1205103 w 1969643"/>
              <a:gd name="connsiteY11" fmla="*/ 727443 h 807610"/>
              <a:gd name="connsiteX12" fmla="*/ 960755 w 1969643"/>
              <a:gd name="connsiteY12" fmla="*/ 553542 h 807610"/>
              <a:gd name="connsiteX13" fmla="*/ 776478 w 1969643"/>
              <a:gd name="connsiteY13" fmla="*/ 794910 h 807610"/>
              <a:gd name="connsiteX14" fmla="*/ 707136 w 1969643"/>
              <a:gd name="connsiteY14" fmla="*/ 578599 h 807610"/>
              <a:gd name="connsiteX15" fmla="*/ 441325 w 1969643"/>
              <a:gd name="connsiteY15" fmla="*/ 650672 h 807610"/>
              <a:gd name="connsiteX16" fmla="*/ 522859 w 1969643"/>
              <a:gd name="connsiteY16" fmla="*/ 517398 h 807610"/>
              <a:gd name="connsiteX17" fmla="*/ 24892 w 1969643"/>
              <a:gd name="connsiteY17" fmla="*/ 540944 h 807610"/>
              <a:gd name="connsiteX18" fmla="*/ 347726 w 1969643"/>
              <a:gd name="connsiteY18" fmla="*/ 439115 h 807610"/>
              <a:gd name="connsiteX19" fmla="*/ 12700 w 1969643"/>
              <a:gd name="connsiteY19" fmla="*/ 324675 h 807610"/>
              <a:gd name="connsiteX20" fmla="*/ 429133 w 1969643"/>
              <a:gd name="connsiteY20" fmla="*/ 288531 h 807610"/>
              <a:gd name="connsiteX21" fmla="*/ 45974 w 1969643"/>
              <a:gd name="connsiteY21" fmla="*/ 95808 h 807610"/>
              <a:gd name="connsiteX22" fmla="*/ 670814 w 1969643"/>
              <a:gd name="connsiteY22" fmla="*/ 241566 h 807610"/>
              <a:gd name="connsiteX23" fmla="*/ 764540 w 1969643"/>
              <a:gd name="connsiteY23" fmla="*/ 95808 h 807610"/>
              <a:gd name="connsiteX24" fmla="*/ 984885 w 1969643"/>
              <a:gd name="connsiteY24" fmla="*/ 222732 h 807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969643" h="807610">
                <a:moveTo>
                  <a:pt x="984885" y="222732"/>
                </a:moveTo>
                <a:lnTo>
                  <a:pt x="1319784" y="12700"/>
                </a:lnTo>
                <a:lnTo>
                  <a:pt x="1286764" y="205537"/>
                </a:lnTo>
                <a:lnTo>
                  <a:pt x="1667129" y="174104"/>
                </a:lnTo>
                <a:lnTo>
                  <a:pt x="1516126" y="277596"/>
                </a:lnTo>
                <a:lnTo>
                  <a:pt x="1911604" y="307365"/>
                </a:lnTo>
                <a:lnTo>
                  <a:pt x="1597533" y="392036"/>
                </a:lnTo>
                <a:lnTo>
                  <a:pt x="1956943" y="493979"/>
                </a:lnTo>
                <a:lnTo>
                  <a:pt x="1528191" y="481368"/>
                </a:lnTo>
                <a:lnTo>
                  <a:pt x="1645920" y="667982"/>
                </a:lnTo>
                <a:lnTo>
                  <a:pt x="1274699" y="536232"/>
                </a:lnTo>
                <a:lnTo>
                  <a:pt x="1205103" y="727443"/>
                </a:lnTo>
                <a:lnTo>
                  <a:pt x="960755" y="553542"/>
                </a:lnTo>
                <a:lnTo>
                  <a:pt x="776478" y="794910"/>
                </a:lnTo>
                <a:lnTo>
                  <a:pt x="707136" y="578599"/>
                </a:lnTo>
                <a:lnTo>
                  <a:pt x="441325" y="650672"/>
                </a:lnTo>
                <a:lnTo>
                  <a:pt x="522859" y="517398"/>
                </a:lnTo>
                <a:lnTo>
                  <a:pt x="24892" y="540944"/>
                </a:lnTo>
                <a:lnTo>
                  <a:pt x="347726" y="439115"/>
                </a:lnTo>
                <a:lnTo>
                  <a:pt x="12700" y="324675"/>
                </a:lnTo>
                <a:lnTo>
                  <a:pt x="429133" y="288531"/>
                </a:lnTo>
                <a:lnTo>
                  <a:pt x="45974" y="95808"/>
                </a:lnTo>
                <a:lnTo>
                  <a:pt x="670814" y="241566"/>
                </a:lnTo>
                <a:lnTo>
                  <a:pt x="764540" y="95808"/>
                </a:lnTo>
                <a:lnTo>
                  <a:pt x="984885" y="22273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895600" y="3086100"/>
            <a:ext cx="19685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*2/3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(40%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TBW)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Intracellular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34200" y="3086100"/>
            <a:ext cx="18415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1/3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(20%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TBW)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Extracellular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08800" y="4483100"/>
            <a:ext cx="1155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¾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(15%)</a:t>
            </a:r>
          </a:p>
          <a:p>
            <a:pPr>
              <a:lnSpc>
                <a:spcPts val="1500"/>
              </a:lnSpc>
              <a:tabLst>
                <a:tab pos="292100" algn="l"/>
              </a:tabLst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Interstitial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Fluid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93100" y="4445000"/>
            <a:ext cx="520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4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¼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(5%)</a:t>
            </a:r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Plasma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304800"/>
            <a:ext cx="79121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                <a:tab pos="342900" algn="l"/>
              </a:tabLst>
            </a:pP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ody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4404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Compartment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60%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TBW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4673600"/>
            <a:ext cx="4775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Transcellular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(specialised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e.g.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5041900"/>
            <a:ext cx="79756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synovial,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CSF,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ocular,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pericardial,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pleural,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peritoneal</a:t>
            </a:r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fluids)=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1-2L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fractions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preceding</a:t>
            </a:r>
          </a:p>
          <a:p>
            <a:pPr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percentage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</a:p>
          <a:p>
            <a:pPr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Weight)</a:t>
            </a:r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3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Ch-25)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04670" y="830364"/>
            <a:ext cx="6014085" cy="966813"/>
          </a:xfrm>
          <a:custGeom>
            <a:avLst/>
            <a:gdLst>
              <a:gd name="connsiteX0" fmla="*/ 6350 w 6014085"/>
              <a:gd name="connsiteY0" fmla="*/ 960462 h 966813"/>
              <a:gd name="connsiteX1" fmla="*/ 6007735 w 6014085"/>
              <a:gd name="connsiteY1" fmla="*/ 960462 h 966813"/>
              <a:gd name="connsiteX2" fmla="*/ 6007735 w 6014085"/>
              <a:gd name="connsiteY2" fmla="*/ 6350 h 966813"/>
              <a:gd name="connsiteX3" fmla="*/ 6350 w 6014085"/>
              <a:gd name="connsiteY3" fmla="*/ 6350 h 966813"/>
              <a:gd name="connsiteX4" fmla="*/ 6350 w 6014085"/>
              <a:gd name="connsiteY4" fmla="*/ 960462 h 966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14085" h="966813">
                <a:moveTo>
                  <a:pt x="6350" y="960462"/>
                </a:moveTo>
                <a:lnTo>
                  <a:pt x="6007735" y="960462"/>
                </a:lnTo>
                <a:lnTo>
                  <a:pt x="6007735" y="6350"/>
                </a:lnTo>
                <a:lnTo>
                  <a:pt x="6350" y="6350"/>
                </a:lnTo>
                <a:lnTo>
                  <a:pt x="6350" y="96046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6093" y="611124"/>
            <a:ext cx="7579944" cy="38100"/>
          </a:xfrm>
          <a:custGeom>
            <a:avLst/>
            <a:gdLst>
              <a:gd name="connsiteX0" fmla="*/ 9525 w 7579944"/>
              <a:gd name="connsiteY0" fmla="*/ 9525 h 38100"/>
              <a:gd name="connsiteX1" fmla="*/ 7570419 w 757994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79944" h="38100">
                <a:moveTo>
                  <a:pt x="9525" y="9525"/>
                </a:moveTo>
                <a:lnTo>
                  <a:pt x="7570419" y="9525"/>
                </a:lnTo>
              </a:path>
            </a:pathLst>
          </a:custGeom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90600" y="381000"/>
            <a:ext cx="6616700" cy="274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Let’s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go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back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30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-year-old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Calculate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content</a:t>
            </a:r>
          </a:p>
          <a:p>
            <a:pPr>
              <a:lnSpc>
                <a:spcPts val="33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40-year-old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70kg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man?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TBW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42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litres</a:t>
            </a:r>
          </a:p>
          <a:p>
            <a:pPr>
              <a:lnSpc>
                <a:spcPts val="46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intracellularly?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47800" y="3238500"/>
            <a:ext cx="19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58" dirty="0" smtClean="0">
                <a:solidFill>
                  <a:srgbClr val="9933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03400" y="3200400"/>
            <a:ext cx="5105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42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⅔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28L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70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40/100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28L.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90600" y="3670300"/>
            <a:ext cx="6261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332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extracellularly?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47800" y="4343400"/>
            <a:ext cx="19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56" dirty="0" smtClean="0">
                <a:solidFill>
                  <a:srgbClr val="9933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27200" y="4305300"/>
            <a:ext cx="5080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42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⅓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70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20/100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90600" y="4800600"/>
            <a:ext cx="73406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sz="3359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constitute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interstitial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fluid?</a:t>
            </a:r>
          </a:p>
          <a:p>
            <a:pPr>
              <a:lnSpc>
                <a:spcPts val="4600"/>
              </a:lnSpc>
              <a:tabLst>
                <a:tab pos="342900" algn="l"/>
              </a:tabLst>
            </a:pPr>
            <a:r>
              <a:rPr lang="en-US" altLang="zh-CN" sz="336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plasma?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4202049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3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3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90600" y="2857500"/>
            <a:ext cx="67564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COMPOSITION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</a:p>
          <a:p>
            <a:pPr>
              <a:lnSpc>
                <a:spcPts val="4800"/>
              </a:lnSpc>
              <a:tabLst>
							</a:tabLst>
            </a:pP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20800" y="177800"/>
            <a:ext cx="7188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composition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79700" y="660400"/>
            <a:ext cx="4495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4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compartments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differ?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3241" y="1550479"/>
            <a:ext cx="3541141" cy="652462"/>
          </a:xfrm>
          <a:custGeom>
            <a:avLst/>
            <a:gdLst>
              <a:gd name="connsiteX0" fmla="*/ 6350 w 3541141"/>
              <a:gd name="connsiteY0" fmla="*/ 646112 h 652462"/>
              <a:gd name="connsiteX1" fmla="*/ 3534791 w 3541141"/>
              <a:gd name="connsiteY1" fmla="*/ 646112 h 652462"/>
              <a:gd name="connsiteX2" fmla="*/ 3534791 w 3541141"/>
              <a:gd name="connsiteY2" fmla="*/ 6350 h 652462"/>
              <a:gd name="connsiteX3" fmla="*/ 6350 w 3541141"/>
              <a:gd name="connsiteY3" fmla="*/ 6350 h 652462"/>
              <a:gd name="connsiteX4" fmla="*/ 6350 w 354114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41141" h="652462">
                <a:moveTo>
                  <a:pt x="6350" y="646112"/>
                </a:moveTo>
                <a:lnTo>
                  <a:pt x="3534791" y="646112"/>
                </a:lnTo>
                <a:lnTo>
                  <a:pt x="353479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241" y="1550479"/>
            <a:ext cx="3541141" cy="652462"/>
          </a:xfrm>
          <a:custGeom>
            <a:avLst/>
            <a:gdLst>
              <a:gd name="connsiteX0" fmla="*/ 6350 w 3541141"/>
              <a:gd name="connsiteY0" fmla="*/ 646112 h 652462"/>
              <a:gd name="connsiteX1" fmla="*/ 3534791 w 3541141"/>
              <a:gd name="connsiteY1" fmla="*/ 646112 h 652462"/>
              <a:gd name="connsiteX2" fmla="*/ 3534791 w 3541141"/>
              <a:gd name="connsiteY2" fmla="*/ 6350 h 652462"/>
              <a:gd name="connsiteX3" fmla="*/ 6350 w 3541141"/>
              <a:gd name="connsiteY3" fmla="*/ 6350 h 652462"/>
              <a:gd name="connsiteX4" fmla="*/ 6350 w 354114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41141" h="652462">
                <a:moveTo>
                  <a:pt x="6350" y="646112"/>
                </a:moveTo>
                <a:lnTo>
                  <a:pt x="3534791" y="646112"/>
                </a:lnTo>
                <a:lnTo>
                  <a:pt x="353479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17821" y="1550479"/>
            <a:ext cx="4197096" cy="652462"/>
          </a:xfrm>
          <a:custGeom>
            <a:avLst/>
            <a:gdLst>
              <a:gd name="connsiteX0" fmla="*/ 6350 w 4197096"/>
              <a:gd name="connsiteY0" fmla="*/ 646112 h 652462"/>
              <a:gd name="connsiteX1" fmla="*/ 4190746 w 4197096"/>
              <a:gd name="connsiteY1" fmla="*/ 646112 h 652462"/>
              <a:gd name="connsiteX2" fmla="*/ 4190746 w 4197096"/>
              <a:gd name="connsiteY2" fmla="*/ 6350 h 652462"/>
              <a:gd name="connsiteX3" fmla="*/ 6350 w 4197096"/>
              <a:gd name="connsiteY3" fmla="*/ 6350 h 652462"/>
              <a:gd name="connsiteX4" fmla="*/ 6350 w 4197096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97096" h="652462">
                <a:moveTo>
                  <a:pt x="6350" y="646112"/>
                </a:moveTo>
                <a:lnTo>
                  <a:pt x="4190746" y="646112"/>
                </a:lnTo>
                <a:lnTo>
                  <a:pt x="4190746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955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17821" y="1550479"/>
            <a:ext cx="4197096" cy="652462"/>
          </a:xfrm>
          <a:custGeom>
            <a:avLst/>
            <a:gdLst>
              <a:gd name="connsiteX0" fmla="*/ 6350 w 4197096"/>
              <a:gd name="connsiteY0" fmla="*/ 646112 h 652462"/>
              <a:gd name="connsiteX1" fmla="*/ 4190746 w 4197096"/>
              <a:gd name="connsiteY1" fmla="*/ 646112 h 652462"/>
              <a:gd name="connsiteX2" fmla="*/ 4190746 w 4197096"/>
              <a:gd name="connsiteY2" fmla="*/ 6350 h 652462"/>
              <a:gd name="connsiteX3" fmla="*/ 6350 w 4197096"/>
              <a:gd name="connsiteY3" fmla="*/ 6350 h 652462"/>
              <a:gd name="connsiteX4" fmla="*/ 6350 w 4197096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97096" h="652462">
                <a:moveTo>
                  <a:pt x="6350" y="646112"/>
                </a:moveTo>
                <a:lnTo>
                  <a:pt x="4190746" y="646112"/>
                </a:lnTo>
                <a:lnTo>
                  <a:pt x="4190746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955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73776" y="2558542"/>
            <a:ext cx="2749042" cy="2749042"/>
          </a:xfrm>
          <a:custGeom>
            <a:avLst/>
            <a:gdLst>
              <a:gd name="connsiteX0" fmla="*/ 6350 w 2749042"/>
              <a:gd name="connsiteY0" fmla="*/ 2742692 h 2749042"/>
              <a:gd name="connsiteX1" fmla="*/ 2742692 w 2749042"/>
              <a:gd name="connsiteY1" fmla="*/ 2742692 h 2749042"/>
              <a:gd name="connsiteX2" fmla="*/ 2742692 w 2749042"/>
              <a:gd name="connsiteY2" fmla="*/ 6350 h 2749042"/>
              <a:gd name="connsiteX3" fmla="*/ 6350 w 2749042"/>
              <a:gd name="connsiteY3" fmla="*/ 6350 h 2749042"/>
              <a:gd name="connsiteX4" fmla="*/ 6350 w 2749042"/>
              <a:gd name="connsiteY4" fmla="*/ 2742692 h 2749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49042" h="2749042">
                <a:moveTo>
                  <a:pt x="6350" y="2742692"/>
                </a:moveTo>
                <a:lnTo>
                  <a:pt x="2742692" y="2742692"/>
                </a:lnTo>
                <a:lnTo>
                  <a:pt x="2742692" y="6350"/>
                </a:lnTo>
                <a:lnTo>
                  <a:pt x="6350" y="6350"/>
                </a:lnTo>
                <a:lnTo>
                  <a:pt x="6350" y="27426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68647" y="1590675"/>
            <a:ext cx="152400" cy="4828756"/>
          </a:xfrm>
          <a:custGeom>
            <a:avLst/>
            <a:gdLst>
              <a:gd name="connsiteX0" fmla="*/ 38100 w 152400"/>
              <a:gd name="connsiteY0" fmla="*/ 38100 h 4828756"/>
              <a:gd name="connsiteX1" fmla="*/ 38100 w 152400"/>
              <a:gd name="connsiteY1" fmla="*/ 4790656 h 4828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2400" h="4828756">
                <a:moveTo>
                  <a:pt x="38100" y="38100"/>
                </a:moveTo>
                <a:lnTo>
                  <a:pt x="38100" y="4790656"/>
                </a:lnTo>
              </a:path>
            </a:pathLst>
          </a:custGeom>
          <a:ln w="76200">
            <a:solidFill>
              <a:srgbClr val="674d2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3585" y="2310765"/>
            <a:ext cx="152400" cy="2812542"/>
          </a:xfrm>
          <a:custGeom>
            <a:avLst/>
            <a:gdLst>
              <a:gd name="connsiteX0" fmla="*/ 38100 w 152400"/>
              <a:gd name="connsiteY0" fmla="*/ 38100 h 2812542"/>
              <a:gd name="connsiteX1" fmla="*/ 38100 w 152400"/>
              <a:gd name="connsiteY1" fmla="*/ 2774442 h 2812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2400" h="2812542">
                <a:moveTo>
                  <a:pt x="38100" y="38100"/>
                </a:moveTo>
                <a:lnTo>
                  <a:pt x="38100" y="2774442"/>
                </a:lnTo>
              </a:path>
            </a:pathLst>
          </a:custGeom>
          <a:ln w="76200">
            <a:solidFill>
              <a:srgbClr val="771f28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22096" y="2342578"/>
            <a:ext cx="960399" cy="412813"/>
          </a:xfrm>
          <a:custGeom>
            <a:avLst/>
            <a:gdLst>
              <a:gd name="connsiteX0" fmla="*/ 6350 w 960399"/>
              <a:gd name="connsiteY0" fmla="*/ 406463 h 412813"/>
              <a:gd name="connsiteX1" fmla="*/ 954049 w 960399"/>
              <a:gd name="connsiteY1" fmla="*/ 406463 h 412813"/>
              <a:gd name="connsiteX2" fmla="*/ 954049 w 960399"/>
              <a:gd name="connsiteY2" fmla="*/ 6350 h 412813"/>
              <a:gd name="connsiteX3" fmla="*/ 6350 w 960399"/>
              <a:gd name="connsiteY3" fmla="*/ 6350 h 412813"/>
              <a:gd name="connsiteX4" fmla="*/ 6350 w 960399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0399" h="412813">
                <a:moveTo>
                  <a:pt x="6350" y="406463"/>
                </a:moveTo>
                <a:lnTo>
                  <a:pt x="954049" y="406463"/>
                </a:lnTo>
                <a:lnTo>
                  <a:pt x="954049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07c0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77796" y="2342578"/>
            <a:ext cx="2256536" cy="412813"/>
          </a:xfrm>
          <a:custGeom>
            <a:avLst/>
            <a:gdLst>
              <a:gd name="connsiteX0" fmla="*/ 6350 w 2256536"/>
              <a:gd name="connsiteY0" fmla="*/ 406463 h 412813"/>
              <a:gd name="connsiteX1" fmla="*/ 2250186 w 2256536"/>
              <a:gd name="connsiteY1" fmla="*/ 406463 h 412813"/>
              <a:gd name="connsiteX2" fmla="*/ 2250186 w 2256536"/>
              <a:gd name="connsiteY2" fmla="*/ 6350 h 412813"/>
              <a:gd name="connsiteX3" fmla="*/ 6350 w 2256536"/>
              <a:gd name="connsiteY3" fmla="*/ 6350 h 412813"/>
              <a:gd name="connsiteX4" fmla="*/ 6350 w 2256536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56536" h="412813">
                <a:moveTo>
                  <a:pt x="6350" y="406463"/>
                </a:moveTo>
                <a:lnTo>
                  <a:pt x="2250186" y="406463"/>
                </a:lnTo>
                <a:lnTo>
                  <a:pt x="2250186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77796" y="2342578"/>
            <a:ext cx="2256536" cy="412813"/>
          </a:xfrm>
          <a:custGeom>
            <a:avLst/>
            <a:gdLst>
              <a:gd name="connsiteX0" fmla="*/ 6350 w 2256536"/>
              <a:gd name="connsiteY0" fmla="*/ 406463 h 412813"/>
              <a:gd name="connsiteX1" fmla="*/ 2250186 w 2256536"/>
              <a:gd name="connsiteY1" fmla="*/ 406463 h 412813"/>
              <a:gd name="connsiteX2" fmla="*/ 2250186 w 2256536"/>
              <a:gd name="connsiteY2" fmla="*/ 6350 h 412813"/>
              <a:gd name="connsiteX3" fmla="*/ 6350 w 2256536"/>
              <a:gd name="connsiteY3" fmla="*/ 6350 h 412813"/>
              <a:gd name="connsiteX4" fmla="*/ 6350 w 2256536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56536" h="412813">
                <a:moveTo>
                  <a:pt x="6350" y="406463"/>
                </a:moveTo>
                <a:lnTo>
                  <a:pt x="2250186" y="406463"/>
                </a:lnTo>
                <a:lnTo>
                  <a:pt x="2250186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31595" y="3068955"/>
            <a:ext cx="432053" cy="1080135"/>
          </a:xfrm>
          <a:custGeom>
            <a:avLst/>
            <a:gdLst>
              <a:gd name="connsiteX0" fmla="*/ 216027 w 432053"/>
              <a:gd name="connsiteY0" fmla="*/ 1080135 h 1080135"/>
              <a:gd name="connsiteX1" fmla="*/ 0 w 432053"/>
              <a:gd name="connsiteY1" fmla="*/ 540004 h 1080135"/>
              <a:gd name="connsiteX2" fmla="*/ 216027 w 432053"/>
              <a:gd name="connsiteY2" fmla="*/ 0 h 1080135"/>
              <a:gd name="connsiteX3" fmla="*/ 432053 w 432053"/>
              <a:gd name="connsiteY3" fmla="*/ 540004 h 1080135"/>
              <a:gd name="connsiteX4" fmla="*/ 216027 w 432053"/>
              <a:gd name="connsiteY4" fmla="*/ 1080135 h 1080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2053" h="1080135">
                <a:moveTo>
                  <a:pt x="216027" y="1080135"/>
                </a:moveTo>
                <a:cubicBezTo>
                  <a:pt x="96774" y="1080135"/>
                  <a:pt x="0" y="838327"/>
                  <a:pt x="0" y="540004"/>
                </a:cubicBezTo>
                <a:cubicBezTo>
                  <a:pt x="0" y="241808"/>
                  <a:pt x="96774" y="0"/>
                  <a:pt x="216027" y="0"/>
                </a:cubicBezTo>
                <a:cubicBezTo>
                  <a:pt x="335406" y="0"/>
                  <a:pt x="432053" y="241808"/>
                  <a:pt x="432053" y="540004"/>
                </a:cubicBezTo>
                <a:cubicBezTo>
                  <a:pt x="432053" y="838327"/>
                  <a:pt x="335406" y="1080135"/>
                  <a:pt x="216027" y="1080135"/>
                </a:cubicBezTo>
              </a:path>
            </a:pathLst>
          </a:custGeom>
          <a:solidFill>
            <a:srgbClr val="f07f0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8895" y="3056255"/>
            <a:ext cx="457453" cy="1105535"/>
          </a:xfrm>
          <a:custGeom>
            <a:avLst/>
            <a:gdLst>
              <a:gd name="connsiteX0" fmla="*/ 228727 w 457453"/>
              <a:gd name="connsiteY0" fmla="*/ 1092835 h 1105535"/>
              <a:gd name="connsiteX1" fmla="*/ 12700 w 457453"/>
              <a:gd name="connsiteY1" fmla="*/ 552704 h 1105535"/>
              <a:gd name="connsiteX2" fmla="*/ 228727 w 457453"/>
              <a:gd name="connsiteY2" fmla="*/ 12700 h 1105535"/>
              <a:gd name="connsiteX3" fmla="*/ 444753 w 457453"/>
              <a:gd name="connsiteY3" fmla="*/ 552704 h 1105535"/>
              <a:gd name="connsiteX4" fmla="*/ 228727 w 457453"/>
              <a:gd name="connsiteY4" fmla="*/ 1092835 h 1105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7453" h="1105535">
                <a:moveTo>
                  <a:pt x="228727" y="1092835"/>
                </a:moveTo>
                <a:cubicBezTo>
                  <a:pt x="109474" y="1092835"/>
                  <a:pt x="12700" y="851027"/>
                  <a:pt x="12700" y="552704"/>
                </a:cubicBezTo>
                <a:cubicBezTo>
                  <a:pt x="12700" y="254508"/>
                  <a:pt x="109474" y="12700"/>
                  <a:pt x="228727" y="12700"/>
                </a:cubicBezTo>
                <a:cubicBezTo>
                  <a:pt x="348106" y="12700"/>
                  <a:pt x="444753" y="254508"/>
                  <a:pt x="444753" y="552704"/>
                </a:cubicBezTo>
                <a:cubicBezTo>
                  <a:pt x="444753" y="851027"/>
                  <a:pt x="348106" y="1092835"/>
                  <a:pt x="228727" y="109283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b05c0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6113" y="3403473"/>
            <a:ext cx="533400" cy="533400"/>
          </a:xfrm>
          <a:custGeom>
            <a:avLst/>
            <a:gdLst>
              <a:gd name="connsiteX0" fmla="*/ 0 w 533400"/>
              <a:gd name="connsiteY0" fmla="*/ 58166 h 533400"/>
              <a:gd name="connsiteX1" fmla="*/ 58292 w 533400"/>
              <a:gd name="connsiteY1" fmla="*/ 0 h 533400"/>
              <a:gd name="connsiteX2" fmla="*/ 266700 w 533400"/>
              <a:gd name="connsiteY2" fmla="*/ 208534 h 533400"/>
              <a:gd name="connsiteX3" fmla="*/ 475233 w 533400"/>
              <a:gd name="connsiteY3" fmla="*/ 0 h 533400"/>
              <a:gd name="connsiteX4" fmla="*/ 533400 w 533400"/>
              <a:gd name="connsiteY4" fmla="*/ 58166 h 533400"/>
              <a:gd name="connsiteX5" fmla="*/ 324992 w 533400"/>
              <a:gd name="connsiteY5" fmla="*/ 266700 h 533400"/>
              <a:gd name="connsiteX6" fmla="*/ 533400 w 533400"/>
              <a:gd name="connsiteY6" fmla="*/ 475234 h 533400"/>
              <a:gd name="connsiteX7" fmla="*/ 475233 w 533400"/>
              <a:gd name="connsiteY7" fmla="*/ 533400 h 533400"/>
              <a:gd name="connsiteX8" fmla="*/ 266700 w 533400"/>
              <a:gd name="connsiteY8" fmla="*/ 324866 h 533400"/>
              <a:gd name="connsiteX9" fmla="*/ 58292 w 533400"/>
              <a:gd name="connsiteY9" fmla="*/ 533400 h 533400"/>
              <a:gd name="connsiteX10" fmla="*/ 0 w 533400"/>
              <a:gd name="connsiteY10" fmla="*/ 475234 h 533400"/>
              <a:gd name="connsiteX11" fmla="*/ 208533 w 533400"/>
              <a:gd name="connsiteY11" fmla="*/ 266700 h 533400"/>
              <a:gd name="connsiteX12" fmla="*/ 0 w 533400"/>
              <a:gd name="connsiteY12" fmla="*/ 58166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33400" h="533400">
                <a:moveTo>
                  <a:pt x="0" y="58166"/>
                </a:moveTo>
                <a:lnTo>
                  <a:pt x="58292" y="0"/>
                </a:lnTo>
                <a:lnTo>
                  <a:pt x="266700" y="208534"/>
                </a:lnTo>
                <a:lnTo>
                  <a:pt x="475233" y="0"/>
                </a:lnTo>
                <a:lnTo>
                  <a:pt x="533400" y="58166"/>
                </a:lnTo>
                <a:lnTo>
                  <a:pt x="324992" y="266700"/>
                </a:lnTo>
                <a:lnTo>
                  <a:pt x="533400" y="475234"/>
                </a:lnTo>
                <a:lnTo>
                  <a:pt x="475233" y="533400"/>
                </a:lnTo>
                <a:lnTo>
                  <a:pt x="266700" y="324866"/>
                </a:lnTo>
                <a:lnTo>
                  <a:pt x="58292" y="533400"/>
                </a:lnTo>
                <a:lnTo>
                  <a:pt x="0" y="475234"/>
                </a:lnTo>
                <a:lnTo>
                  <a:pt x="208533" y="266700"/>
                </a:lnTo>
                <a:lnTo>
                  <a:pt x="0" y="58166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53413" y="3390773"/>
            <a:ext cx="558800" cy="558800"/>
          </a:xfrm>
          <a:custGeom>
            <a:avLst/>
            <a:gdLst>
              <a:gd name="connsiteX0" fmla="*/ 12700 w 558800"/>
              <a:gd name="connsiteY0" fmla="*/ 70866 h 558800"/>
              <a:gd name="connsiteX1" fmla="*/ 70992 w 558800"/>
              <a:gd name="connsiteY1" fmla="*/ 12700 h 558800"/>
              <a:gd name="connsiteX2" fmla="*/ 279400 w 558800"/>
              <a:gd name="connsiteY2" fmla="*/ 221234 h 558800"/>
              <a:gd name="connsiteX3" fmla="*/ 487933 w 558800"/>
              <a:gd name="connsiteY3" fmla="*/ 12700 h 558800"/>
              <a:gd name="connsiteX4" fmla="*/ 546100 w 558800"/>
              <a:gd name="connsiteY4" fmla="*/ 70866 h 558800"/>
              <a:gd name="connsiteX5" fmla="*/ 337692 w 558800"/>
              <a:gd name="connsiteY5" fmla="*/ 279400 h 558800"/>
              <a:gd name="connsiteX6" fmla="*/ 546100 w 558800"/>
              <a:gd name="connsiteY6" fmla="*/ 487934 h 558800"/>
              <a:gd name="connsiteX7" fmla="*/ 487933 w 558800"/>
              <a:gd name="connsiteY7" fmla="*/ 546100 h 558800"/>
              <a:gd name="connsiteX8" fmla="*/ 279400 w 558800"/>
              <a:gd name="connsiteY8" fmla="*/ 337566 h 558800"/>
              <a:gd name="connsiteX9" fmla="*/ 70992 w 558800"/>
              <a:gd name="connsiteY9" fmla="*/ 546100 h 558800"/>
              <a:gd name="connsiteX10" fmla="*/ 12700 w 558800"/>
              <a:gd name="connsiteY10" fmla="*/ 487934 h 558800"/>
              <a:gd name="connsiteX11" fmla="*/ 221233 w 558800"/>
              <a:gd name="connsiteY11" fmla="*/ 279400 h 558800"/>
              <a:gd name="connsiteX12" fmla="*/ 12700 w 558800"/>
              <a:gd name="connsiteY12" fmla="*/ 70866 h 55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58800" h="558800">
                <a:moveTo>
                  <a:pt x="12700" y="70866"/>
                </a:moveTo>
                <a:lnTo>
                  <a:pt x="70992" y="12700"/>
                </a:lnTo>
                <a:lnTo>
                  <a:pt x="279400" y="221234"/>
                </a:lnTo>
                <a:lnTo>
                  <a:pt x="487933" y="12700"/>
                </a:lnTo>
                <a:lnTo>
                  <a:pt x="546100" y="70866"/>
                </a:lnTo>
                <a:lnTo>
                  <a:pt x="337692" y="279400"/>
                </a:lnTo>
                <a:lnTo>
                  <a:pt x="546100" y="487934"/>
                </a:lnTo>
                <a:lnTo>
                  <a:pt x="487933" y="546100"/>
                </a:lnTo>
                <a:lnTo>
                  <a:pt x="279400" y="337566"/>
                </a:lnTo>
                <a:lnTo>
                  <a:pt x="70992" y="546100"/>
                </a:lnTo>
                <a:lnTo>
                  <a:pt x="12700" y="487934"/>
                </a:lnTo>
                <a:lnTo>
                  <a:pt x="221233" y="279400"/>
                </a:lnTo>
                <a:lnTo>
                  <a:pt x="12700" y="7086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49398" y="3206572"/>
            <a:ext cx="1636775" cy="1213027"/>
          </a:xfrm>
          <a:custGeom>
            <a:avLst/>
            <a:gdLst>
              <a:gd name="connsiteX0" fmla="*/ 6350 w 1636775"/>
              <a:gd name="connsiteY0" fmla="*/ 1206677 h 1213027"/>
              <a:gd name="connsiteX1" fmla="*/ 1630425 w 1636775"/>
              <a:gd name="connsiteY1" fmla="*/ 1206677 h 1213027"/>
              <a:gd name="connsiteX2" fmla="*/ 1630425 w 1636775"/>
              <a:gd name="connsiteY2" fmla="*/ 6350 h 1213027"/>
              <a:gd name="connsiteX3" fmla="*/ 6350 w 1636775"/>
              <a:gd name="connsiteY3" fmla="*/ 6350 h 1213027"/>
              <a:gd name="connsiteX4" fmla="*/ 6350 w 1636775"/>
              <a:gd name="connsiteY4" fmla="*/ 1206677 h 1213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6775" h="1213027">
                <a:moveTo>
                  <a:pt x="6350" y="1206677"/>
                </a:moveTo>
                <a:lnTo>
                  <a:pt x="1630425" y="1206677"/>
                </a:lnTo>
                <a:lnTo>
                  <a:pt x="1630425" y="6350"/>
                </a:lnTo>
                <a:lnTo>
                  <a:pt x="6350" y="6350"/>
                </a:lnTo>
                <a:lnTo>
                  <a:pt x="6350" y="1206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09443" y="6446990"/>
            <a:ext cx="3776852" cy="382029"/>
          </a:xfrm>
          <a:custGeom>
            <a:avLst/>
            <a:gdLst>
              <a:gd name="connsiteX0" fmla="*/ 6350 w 3776852"/>
              <a:gd name="connsiteY0" fmla="*/ 375679 h 382029"/>
              <a:gd name="connsiteX1" fmla="*/ 3770502 w 3776852"/>
              <a:gd name="connsiteY1" fmla="*/ 375679 h 382029"/>
              <a:gd name="connsiteX2" fmla="*/ 3770502 w 3776852"/>
              <a:gd name="connsiteY2" fmla="*/ 6350 h 382029"/>
              <a:gd name="connsiteX3" fmla="*/ 6350 w 3776852"/>
              <a:gd name="connsiteY3" fmla="*/ 6350 h 382029"/>
              <a:gd name="connsiteX4" fmla="*/ 6350 w 3776852"/>
              <a:gd name="connsiteY4" fmla="*/ 375679 h 382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6852" h="382029">
                <a:moveTo>
                  <a:pt x="6350" y="375679"/>
                </a:moveTo>
                <a:lnTo>
                  <a:pt x="3770502" y="375679"/>
                </a:lnTo>
                <a:lnTo>
                  <a:pt x="3770502" y="6350"/>
                </a:lnTo>
                <a:lnTo>
                  <a:pt x="6350" y="6350"/>
                </a:lnTo>
                <a:lnTo>
                  <a:pt x="6350" y="3756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4191000" y="3886200"/>
            <a:ext cx="1435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295400" y="3530600"/>
            <a:ext cx="520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612900" y="3987800"/>
            <a:ext cx="1270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Capillary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1866900"/>
            <a:ext cx="3086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Extracellular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46700" y="1841500"/>
            <a:ext cx="3327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Intracellular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64200" y="2730500"/>
            <a:ext cx="2489200" cy="208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K+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Phosphate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(PO4-3)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↓↓Na+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↓↓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33500" y="177800"/>
            <a:ext cx="71628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42900" algn="l"/>
              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Constituents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Different</a:t>
            </a:r>
          </a:p>
          <a:p>
            <a:pPr>
              <a:lnSpc>
                <a:spcPts val="4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Compartments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2438400"/>
            <a:ext cx="749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Plasma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66800" y="5702300"/>
            <a:ext cx="3251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ECFs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constantly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mixing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composition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except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56300" y="5829300"/>
            <a:ext cx="1549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Cations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anions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2540000"/>
            <a:ext cx="16383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88900" algn="l"/>
                <a:tab pos="1524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Interstitial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↑↑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Na+</a:t>
            </a:r>
          </a:p>
          <a:p>
            <a:pPr>
              <a:lnSpc>
                <a:spcPts val="21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HCO3-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↓↓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889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Cations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c0000"/>
                </a:solidFill>
                <a:latin typeface="Calibri" pitchFamily="18" charset="0"/>
                <a:cs typeface="Calibri" pitchFamily="18" charset="0"/>
              </a:rPr>
              <a:t>anions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08200" y="6248400"/>
            <a:ext cx="4432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889000" algn="l"/>
              </a:tabLst>
            </a:pP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proteins.</a:t>
            </a:r>
          </a:p>
          <a:p>
            <a:pPr>
              <a:lnSpc>
                <a:spcPts val="2300"/>
              </a:lnSpc>
              <a:tabLst>
                <a:tab pos="889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≈300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033653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84782" y="6016676"/>
            <a:ext cx="6538976" cy="659028"/>
          </a:xfrm>
          <a:custGeom>
            <a:avLst/>
            <a:gdLst>
              <a:gd name="connsiteX0" fmla="*/ 6350 w 6538976"/>
              <a:gd name="connsiteY0" fmla="*/ 652678 h 659028"/>
              <a:gd name="connsiteX1" fmla="*/ 6532626 w 6538976"/>
              <a:gd name="connsiteY1" fmla="*/ 652678 h 659028"/>
              <a:gd name="connsiteX2" fmla="*/ 6532626 w 6538976"/>
              <a:gd name="connsiteY2" fmla="*/ 6350 h 659028"/>
              <a:gd name="connsiteX3" fmla="*/ 6350 w 6538976"/>
              <a:gd name="connsiteY3" fmla="*/ 6350 h 659028"/>
              <a:gd name="connsiteX4" fmla="*/ 6350 w 6538976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38976" h="659028">
                <a:moveTo>
                  <a:pt x="6350" y="652678"/>
                </a:moveTo>
                <a:lnTo>
                  <a:pt x="6532626" y="652678"/>
                </a:lnTo>
                <a:lnTo>
                  <a:pt x="6532626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82572" y="6308014"/>
            <a:ext cx="2638044" cy="15240"/>
          </a:xfrm>
          <a:custGeom>
            <a:avLst/>
            <a:gdLst>
              <a:gd name="connsiteX0" fmla="*/ 0 w 2638044"/>
              <a:gd name="connsiteY0" fmla="*/ 0 h 15240"/>
              <a:gd name="connsiteX1" fmla="*/ 1319022 w 2638044"/>
              <a:gd name="connsiteY1" fmla="*/ 0 h 15240"/>
              <a:gd name="connsiteX2" fmla="*/ 2638043 w 2638044"/>
              <a:gd name="connsiteY2" fmla="*/ 0 h 15240"/>
              <a:gd name="connsiteX3" fmla="*/ 2638043 w 2638044"/>
              <a:gd name="connsiteY3" fmla="*/ 15240 h 15240"/>
              <a:gd name="connsiteX4" fmla="*/ 1319022 w 2638044"/>
              <a:gd name="connsiteY4" fmla="*/ 15240 h 15240"/>
              <a:gd name="connsiteX5" fmla="*/ 0 w 2638044"/>
              <a:gd name="connsiteY5" fmla="*/ 15240 h 15240"/>
              <a:gd name="connsiteX6" fmla="*/ 0 w 2638044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8044" h="15240">
                <a:moveTo>
                  <a:pt x="0" y="0"/>
                </a:moveTo>
                <a:lnTo>
                  <a:pt x="1319022" y="0"/>
                </a:lnTo>
                <a:lnTo>
                  <a:pt x="2638043" y="0"/>
                </a:lnTo>
                <a:lnTo>
                  <a:pt x="2638043" y="15240"/>
                </a:lnTo>
                <a:lnTo>
                  <a:pt x="1319022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06500" y="1270000"/>
            <a:ext cx="4076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1574800"/>
            <a:ext cx="6997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determine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1854200"/>
            <a:ext cx="850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2133600"/>
            <a:ext cx="7404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Discuss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balance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regards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output.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involved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balance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2717800"/>
            <a:ext cx="4622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hormone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thirst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2984500"/>
            <a:ext cx="7048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Enumerate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3263900"/>
            <a:ext cx="1625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3543300"/>
            <a:ext cx="73279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composition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compartments.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Explain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placing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varying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tonicity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4419600"/>
            <a:ext cx="1955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4686300"/>
            <a:ext cx="6934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Enumerate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clinical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tonicity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4965700"/>
            <a:ext cx="411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06500" y="5232400"/>
            <a:ext cx="7213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infusing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IV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tonicities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5511800"/>
            <a:ext cx="6604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89300" y="254000"/>
            <a:ext cx="32385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							</a:tabLst>
            </a:pP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6108700"/>
            <a:ext cx="269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lecture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6375400"/>
            <a:ext cx="6273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65250" y="1593786"/>
            <a:ext cx="7933562" cy="4538726"/>
          </a:xfrm>
          <a:custGeom>
            <a:avLst/>
            <a:gdLst>
              <a:gd name="connsiteX0" fmla="*/ 6350 w 7933562"/>
              <a:gd name="connsiteY0" fmla="*/ 4532376 h 4538726"/>
              <a:gd name="connsiteX1" fmla="*/ 7927212 w 7933562"/>
              <a:gd name="connsiteY1" fmla="*/ 4532376 h 4538726"/>
              <a:gd name="connsiteX2" fmla="*/ 7927212 w 7933562"/>
              <a:gd name="connsiteY2" fmla="*/ 6350 h 4538726"/>
              <a:gd name="connsiteX3" fmla="*/ 6350 w 7933562"/>
              <a:gd name="connsiteY3" fmla="*/ 6350 h 4538726"/>
              <a:gd name="connsiteX4" fmla="*/ 6350 w 7933562"/>
              <a:gd name="connsiteY4" fmla="*/ 4532376 h 4538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33562" h="4538726">
                <a:moveTo>
                  <a:pt x="6350" y="4532376"/>
                </a:moveTo>
                <a:lnTo>
                  <a:pt x="7927212" y="4532376"/>
                </a:lnTo>
                <a:lnTo>
                  <a:pt x="7927212" y="6350"/>
                </a:lnTo>
                <a:lnTo>
                  <a:pt x="6350" y="6350"/>
                </a:lnTo>
                <a:lnTo>
                  <a:pt x="6350" y="45323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54100" y="1587500"/>
            <a:ext cx="40005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2501900"/>
            <a:ext cx="68961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measures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diluted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2921000"/>
            <a:ext cx="1663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3784600"/>
            <a:ext cx="76327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4203700"/>
            <a:ext cx="30607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litre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5054600"/>
            <a:ext cx="72898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≈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300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5486400"/>
            <a:ext cx="1308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0" y="431800"/>
            <a:ext cx="50038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Osmolarity?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5250" y="1593850"/>
            <a:ext cx="7727950" cy="2057527"/>
          </a:xfrm>
          <a:custGeom>
            <a:avLst/>
            <a:gdLst>
              <a:gd name="connsiteX0" fmla="*/ 6350 w 7727950"/>
              <a:gd name="connsiteY0" fmla="*/ 2051177 h 2057527"/>
              <a:gd name="connsiteX1" fmla="*/ 7721600 w 7727950"/>
              <a:gd name="connsiteY1" fmla="*/ 2051177 h 2057527"/>
              <a:gd name="connsiteX2" fmla="*/ 7721600 w 7727950"/>
              <a:gd name="connsiteY2" fmla="*/ 6350 h 2057527"/>
              <a:gd name="connsiteX3" fmla="*/ 6350 w 7727950"/>
              <a:gd name="connsiteY3" fmla="*/ 6350 h 2057527"/>
              <a:gd name="connsiteX4" fmla="*/ 6350 w 7727950"/>
              <a:gd name="connsiteY4" fmla="*/ 2051177 h 2057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27950" h="2057527">
                <a:moveTo>
                  <a:pt x="6350" y="2051177"/>
                </a:moveTo>
                <a:lnTo>
                  <a:pt x="7721600" y="2051177"/>
                </a:lnTo>
                <a:lnTo>
                  <a:pt x="7721600" y="6350"/>
                </a:lnTo>
                <a:lnTo>
                  <a:pt x="6350" y="6350"/>
                </a:lnTo>
                <a:lnTo>
                  <a:pt x="6350" y="20511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83964" y="5229225"/>
            <a:ext cx="1656207" cy="1224114"/>
          </a:xfrm>
          <a:custGeom>
            <a:avLst/>
            <a:gdLst>
              <a:gd name="connsiteX0" fmla="*/ 0 w 1656207"/>
              <a:gd name="connsiteY0" fmla="*/ 1020089 h 1224114"/>
              <a:gd name="connsiteX1" fmla="*/ 0 w 1656207"/>
              <a:gd name="connsiteY1" fmla="*/ 0 h 1224114"/>
              <a:gd name="connsiteX2" fmla="*/ 828039 w 1656207"/>
              <a:gd name="connsiteY2" fmla="*/ 203961 h 1224114"/>
              <a:gd name="connsiteX3" fmla="*/ 1656207 w 1656207"/>
              <a:gd name="connsiteY3" fmla="*/ 0 h 1224114"/>
              <a:gd name="connsiteX4" fmla="*/ 1656207 w 1656207"/>
              <a:gd name="connsiteY4" fmla="*/ 1020089 h 1224114"/>
              <a:gd name="connsiteX5" fmla="*/ 828039 w 1656207"/>
              <a:gd name="connsiteY5" fmla="*/ 1224114 h 1224114"/>
              <a:gd name="connsiteX6" fmla="*/ 0 w 1656207"/>
              <a:gd name="connsiteY6" fmla="*/ 1020089 h 1224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14">
                <a:moveTo>
                  <a:pt x="0" y="1020089"/>
                </a:moveTo>
                <a:lnTo>
                  <a:pt x="0" y="0"/>
                </a:lnTo>
                <a:cubicBezTo>
                  <a:pt x="0" y="112648"/>
                  <a:pt x="370713" y="203961"/>
                  <a:pt x="828039" y="203961"/>
                </a:cubicBezTo>
                <a:cubicBezTo>
                  <a:pt x="1285494" y="203961"/>
                  <a:pt x="1656207" y="112648"/>
                  <a:pt x="1656207" y="0"/>
                </a:cubicBezTo>
                <a:lnTo>
                  <a:pt x="1656207" y="1020089"/>
                </a:lnTo>
                <a:cubicBezTo>
                  <a:pt x="1656207" y="1132763"/>
                  <a:pt x="1285494" y="1224114"/>
                  <a:pt x="828039" y="1224114"/>
                </a:cubicBezTo>
                <a:cubicBezTo>
                  <a:pt x="370713" y="1224114"/>
                  <a:pt x="0" y="1132763"/>
                  <a:pt x="0" y="1020089"/>
                </a:cubicBezTo>
              </a:path>
            </a:pathLst>
          </a:custGeom>
          <a:solidFill>
            <a:srgbClr val="89c3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71264" y="4820412"/>
            <a:ext cx="1681606" cy="349503"/>
          </a:xfrm>
          <a:custGeom>
            <a:avLst/>
            <a:gdLst>
              <a:gd name="connsiteX0" fmla="*/ 1668907 w 1681606"/>
              <a:gd name="connsiteY0" fmla="*/ 12700 h 349503"/>
              <a:gd name="connsiteX1" fmla="*/ 840739 w 1681606"/>
              <a:gd name="connsiteY1" fmla="*/ 336803 h 349503"/>
              <a:gd name="connsiteX2" fmla="*/ 12700 w 1681606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6" h="349503">
                <a:moveTo>
                  <a:pt x="1668907" y="12700"/>
                </a:moveTo>
                <a:cubicBezTo>
                  <a:pt x="1668907" y="191642"/>
                  <a:pt x="1298194" y="336803"/>
                  <a:pt x="840739" y="336803"/>
                </a:cubicBezTo>
                <a:cubicBezTo>
                  <a:pt x="383413" y="336803"/>
                  <a:pt x="12700" y="191642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71264" y="4496435"/>
            <a:ext cx="1681607" cy="1969605"/>
          </a:xfrm>
          <a:custGeom>
            <a:avLst/>
            <a:gdLst>
              <a:gd name="connsiteX0" fmla="*/ 12700 w 1681607"/>
              <a:gd name="connsiteY0" fmla="*/ 336677 h 1969605"/>
              <a:gd name="connsiteX1" fmla="*/ 840739 w 1681607"/>
              <a:gd name="connsiteY1" fmla="*/ 12700 h 1969605"/>
              <a:gd name="connsiteX2" fmla="*/ 1668907 w 1681607"/>
              <a:gd name="connsiteY2" fmla="*/ 336677 h 1969605"/>
              <a:gd name="connsiteX3" fmla="*/ 1668907 w 1681607"/>
              <a:gd name="connsiteY3" fmla="*/ 1632864 h 1969605"/>
              <a:gd name="connsiteX4" fmla="*/ 840739 w 1681607"/>
              <a:gd name="connsiteY4" fmla="*/ 1956905 h 1969605"/>
              <a:gd name="connsiteX5" fmla="*/ 12700 w 1681607"/>
              <a:gd name="connsiteY5" fmla="*/ 1632864 h 1969605"/>
              <a:gd name="connsiteX6" fmla="*/ 12700 w 1681607"/>
              <a:gd name="connsiteY6" fmla="*/ 336677 h 1969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05">
                <a:moveTo>
                  <a:pt x="12700" y="336677"/>
                </a:moveTo>
                <a:cubicBezTo>
                  <a:pt x="12700" y="157734"/>
                  <a:pt x="383413" y="12700"/>
                  <a:pt x="840739" y="12700"/>
                </a:cubicBezTo>
                <a:cubicBezTo>
                  <a:pt x="1298194" y="12700"/>
                  <a:pt x="1668907" y="157734"/>
                  <a:pt x="1668907" y="336677"/>
                </a:cubicBezTo>
                <a:lnTo>
                  <a:pt x="1668907" y="1632864"/>
                </a:lnTo>
                <a:cubicBezTo>
                  <a:pt x="1668907" y="1811820"/>
                  <a:pt x="1298194" y="1956905"/>
                  <a:pt x="840739" y="1956905"/>
                </a:cubicBezTo>
                <a:cubicBezTo>
                  <a:pt x="383413" y="1956905"/>
                  <a:pt x="12700" y="1811820"/>
                  <a:pt x="12700" y="1632864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63649" y="5229225"/>
            <a:ext cx="1656207" cy="1224114"/>
          </a:xfrm>
          <a:custGeom>
            <a:avLst/>
            <a:gdLst>
              <a:gd name="connsiteX0" fmla="*/ 0 w 1656207"/>
              <a:gd name="connsiteY0" fmla="*/ 1020089 h 1224114"/>
              <a:gd name="connsiteX1" fmla="*/ 0 w 1656207"/>
              <a:gd name="connsiteY1" fmla="*/ 0 h 1224114"/>
              <a:gd name="connsiteX2" fmla="*/ 828167 w 1656207"/>
              <a:gd name="connsiteY2" fmla="*/ 203961 h 1224114"/>
              <a:gd name="connsiteX3" fmla="*/ 1656207 w 1656207"/>
              <a:gd name="connsiteY3" fmla="*/ 0 h 1224114"/>
              <a:gd name="connsiteX4" fmla="*/ 1656207 w 1656207"/>
              <a:gd name="connsiteY4" fmla="*/ 1020089 h 1224114"/>
              <a:gd name="connsiteX5" fmla="*/ 828167 w 1656207"/>
              <a:gd name="connsiteY5" fmla="*/ 1224114 h 1224114"/>
              <a:gd name="connsiteX6" fmla="*/ 0 w 1656207"/>
              <a:gd name="connsiteY6" fmla="*/ 1020089 h 1224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14">
                <a:moveTo>
                  <a:pt x="0" y="1020089"/>
                </a:moveTo>
                <a:lnTo>
                  <a:pt x="0" y="0"/>
                </a:lnTo>
                <a:cubicBezTo>
                  <a:pt x="0" y="112648"/>
                  <a:pt x="370840" y="203961"/>
                  <a:pt x="828167" y="203961"/>
                </a:cubicBezTo>
                <a:cubicBezTo>
                  <a:pt x="1285494" y="203961"/>
                  <a:pt x="1656207" y="112648"/>
                  <a:pt x="1656207" y="0"/>
                </a:cubicBezTo>
                <a:lnTo>
                  <a:pt x="1656207" y="1020089"/>
                </a:lnTo>
                <a:cubicBezTo>
                  <a:pt x="1656207" y="1132763"/>
                  <a:pt x="1285494" y="1224114"/>
                  <a:pt x="828167" y="1224114"/>
                </a:cubicBezTo>
                <a:cubicBezTo>
                  <a:pt x="370840" y="1224114"/>
                  <a:pt x="0" y="1132763"/>
                  <a:pt x="0" y="1020089"/>
                </a:cubicBezTo>
              </a:path>
            </a:pathLst>
          </a:custGeom>
          <a:solidFill>
            <a:srgbClr val="d6eb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50949" y="4820412"/>
            <a:ext cx="1681607" cy="349503"/>
          </a:xfrm>
          <a:custGeom>
            <a:avLst/>
            <a:gdLst>
              <a:gd name="connsiteX0" fmla="*/ 1668907 w 1681607"/>
              <a:gd name="connsiteY0" fmla="*/ 12700 h 349503"/>
              <a:gd name="connsiteX1" fmla="*/ 840867 w 1681607"/>
              <a:gd name="connsiteY1" fmla="*/ 336803 h 349503"/>
              <a:gd name="connsiteX2" fmla="*/ 12700 w 1681607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7" h="349503">
                <a:moveTo>
                  <a:pt x="1668907" y="12700"/>
                </a:moveTo>
                <a:cubicBezTo>
                  <a:pt x="1668907" y="191642"/>
                  <a:pt x="1298194" y="336803"/>
                  <a:pt x="840867" y="336803"/>
                </a:cubicBezTo>
                <a:cubicBezTo>
                  <a:pt x="383540" y="336803"/>
                  <a:pt x="12700" y="191642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50949" y="4496435"/>
            <a:ext cx="1681607" cy="1969605"/>
          </a:xfrm>
          <a:custGeom>
            <a:avLst/>
            <a:gdLst>
              <a:gd name="connsiteX0" fmla="*/ 12700 w 1681607"/>
              <a:gd name="connsiteY0" fmla="*/ 336677 h 1969605"/>
              <a:gd name="connsiteX1" fmla="*/ 840867 w 1681607"/>
              <a:gd name="connsiteY1" fmla="*/ 12700 h 1969605"/>
              <a:gd name="connsiteX2" fmla="*/ 1668907 w 1681607"/>
              <a:gd name="connsiteY2" fmla="*/ 336677 h 1969605"/>
              <a:gd name="connsiteX3" fmla="*/ 1668907 w 1681607"/>
              <a:gd name="connsiteY3" fmla="*/ 1632864 h 1969605"/>
              <a:gd name="connsiteX4" fmla="*/ 840867 w 1681607"/>
              <a:gd name="connsiteY4" fmla="*/ 1956905 h 1969605"/>
              <a:gd name="connsiteX5" fmla="*/ 12700 w 1681607"/>
              <a:gd name="connsiteY5" fmla="*/ 1632864 h 1969605"/>
              <a:gd name="connsiteX6" fmla="*/ 12700 w 1681607"/>
              <a:gd name="connsiteY6" fmla="*/ 336677 h 1969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05">
                <a:moveTo>
                  <a:pt x="12700" y="336677"/>
                </a:moveTo>
                <a:cubicBezTo>
                  <a:pt x="12700" y="157734"/>
                  <a:pt x="383540" y="12700"/>
                  <a:pt x="840867" y="12700"/>
                </a:cubicBezTo>
                <a:cubicBezTo>
                  <a:pt x="1298194" y="12700"/>
                  <a:pt x="1668907" y="157734"/>
                  <a:pt x="1668907" y="336677"/>
                </a:cubicBezTo>
                <a:lnTo>
                  <a:pt x="1668907" y="1632864"/>
                </a:lnTo>
                <a:cubicBezTo>
                  <a:pt x="1668907" y="1811820"/>
                  <a:pt x="1298194" y="1956905"/>
                  <a:pt x="840867" y="1956905"/>
                </a:cubicBezTo>
                <a:cubicBezTo>
                  <a:pt x="383540" y="1956905"/>
                  <a:pt x="12700" y="1811820"/>
                  <a:pt x="12700" y="1632864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76288" y="5243703"/>
            <a:ext cx="1656207" cy="1224127"/>
          </a:xfrm>
          <a:custGeom>
            <a:avLst/>
            <a:gdLst>
              <a:gd name="connsiteX0" fmla="*/ 0 w 1656207"/>
              <a:gd name="connsiteY0" fmla="*/ 1020102 h 1224127"/>
              <a:gd name="connsiteX1" fmla="*/ 0 w 1656207"/>
              <a:gd name="connsiteY1" fmla="*/ 0 h 1224127"/>
              <a:gd name="connsiteX2" fmla="*/ 828040 w 1656207"/>
              <a:gd name="connsiteY2" fmla="*/ 203961 h 1224127"/>
              <a:gd name="connsiteX3" fmla="*/ 1656206 w 1656207"/>
              <a:gd name="connsiteY3" fmla="*/ 0 h 1224127"/>
              <a:gd name="connsiteX4" fmla="*/ 1656206 w 1656207"/>
              <a:gd name="connsiteY4" fmla="*/ 1020102 h 1224127"/>
              <a:gd name="connsiteX5" fmla="*/ 828040 w 1656207"/>
              <a:gd name="connsiteY5" fmla="*/ 1224127 h 1224127"/>
              <a:gd name="connsiteX6" fmla="*/ 0 w 1656207"/>
              <a:gd name="connsiteY6" fmla="*/ 1020102 h 1224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27">
                <a:moveTo>
                  <a:pt x="0" y="1020102"/>
                </a:moveTo>
                <a:lnTo>
                  <a:pt x="0" y="0"/>
                </a:lnTo>
                <a:cubicBezTo>
                  <a:pt x="0" y="112648"/>
                  <a:pt x="370713" y="203961"/>
                  <a:pt x="828040" y="203961"/>
                </a:cubicBezTo>
                <a:cubicBezTo>
                  <a:pt x="1285367" y="203961"/>
                  <a:pt x="1656206" y="112648"/>
                  <a:pt x="1656206" y="0"/>
                </a:cubicBezTo>
                <a:lnTo>
                  <a:pt x="1656206" y="1020102"/>
                </a:lnTo>
                <a:cubicBezTo>
                  <a:pt x="1656206" y="1132776"/>
                  <a:pt x="1285367" y="1224127"/>
                  <a:pt x="828040" y="1224127"/>
                </a:cubicBezTo>
                <a:cubicBezTo>
                  <a:pt x="370713" y="1224127"/>
                  <a:pt x="0" y="1132776"/>
                  <a:pt x="0" y="1020102"/>
                </a:cubicBezTo>
              </a:path>
            </a:pathLst>
          </a:custGeom>
          <a:solidFill>
            <a:srgbClr val="4ea5d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63588" y="4834890"/>
            <a:ext cx="1681607" cy="349503"/>
          </a:xfrm>
          <a:custGeom>
            <a:avLst/>
            <a:gdLst>
              <a:gd name="connsiteX0" fmla="*/ 1668906 w 1681607"/>
              <a:gd name="connsiteY0" fmla="*/ 12700 h 349503"/>
              <a:gd name="connsiteX1" fmla="*/ 840740 w 1681607"/>
              <a:gd name="connsiteY1" fmla="*/ 336803 h 349503"/>
              <a:gd name="connsiteX2" fmla="*/ 12700 w 1681607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7" h="349503">
                <a:moveTo>
                  <a:pt x="1668906" y="12700"/>
                </a:moveTo>
                <a:cubicBezTo>
                  <a:pt x="1668906" y="191769"/>
                  <a:pt x="1298067" y="336803"/>
                  <a:pt x="840740" y="336803"/>
                </a:cubicBezTo>
                <a:cubicBezTo>
                  <a:pt x="383413" y="336803"/>
                  <a:pt x="12700" y="191769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63588" y="4510913"/>
            <a:ext cx="1681607" cy="1969617"/>
          </a:xfrm>
          <a:custGeom>
            <a:avLst/>
            <a:gdLst>
              <a:gd name="connsiteX0" fmla="*/ 12700 w 1681607"/>
              <a:gd name="connsiteY0" fmla="*/ 336677 h 1969617"/>
              <a:gd name="connsiteX1" fmla="*/ 840740 w 1681607"/>
              <a:gd name="connsiteY1" fmla="*/ 12700 h 1969617"/>
              <a:gd name="connsiteX2" fmla="*/ 1668906 w 1681607"/>
              <a:gd name="connsiteY2" fmla="*/ 336677 h 1969617"/>
              <a:gd name="connsiteX3" fmla="*/ 1668906 w 1681607"/>
              <a:gd name="connsiteY3" fmla="*/ 1632877 h 1969617"/>
              <a:gd name="connsiteX4" fmla="*/ 840740 w 1681607"/>
              <a:gd name="connsiteY4" fmla="*/ 1956917 h 1969617"/>
              <a:gd name="connsiteX5" fmla="*/ 12700 w 1681607"/>
              <a:gd name="connsiteY5" fmla="*/ 1632877 h 1969617"/>
              <a:gd name="connsiteX6" fmla="*/ 12700 w 1681607"/>
              <a:gd name="connsiteY6" fmla="*/ 336677 h 1969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17">
                <a:moveTo>
                  <a:pt x="12700" y="336677"/>
                </a:moveTo>
                <a:cubicBezTo>
                  <a:pt x="12700" y="157733"/>
                  <a:pt x="383413" y="12700"/>
                  <a:pt x="840740" y="12700"/>
                </a:cubicBezTo>
                <a:cubicBezTo>
                  <a:pt x="1298067" y="12700"/>
                  <a:pt x="1668906" y="157733"/>
                  <a:pt x="1668906" y="336677"/>
                </a:cubicBezTo>
                <a:lnTo>
                  <a:pt x="1668906" y="1632877"/>
                </a:lnTo>
                <a:cubicBezTo>
                  <a:pt x="1668906" y="1811845"/>
                  <a:pt x="1298067" y="1956917"/>
                  <a:pt x="840740" y="1956917"/>
                </a:cubicBezTo>
                <a:cubicBezTo>
                  <a:pt x="383413" y="1956917"/>
                  <a:pt x="12700" y="1811845"/>
                  <a:pt x="12700" y="1632877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33600" y="5842000"/>
            <a:ext cx="10160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84700" y="5829300"/>
            <a:ext cx="1016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419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51700" y="5829300"/>
            <a:ext cx="10160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546100"/>
            <a:ext cx="7264400" cy="370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Tonicity?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Tonicity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semi-permeable</a:t>
            </a:r>
          </a:p>
          <a:p>
            <a:pPr>
              <a:lnSpc>
                <a:spcPts val="28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solution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hypertonic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177671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99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00300" y="431800"/>
            <a:ext cx="50292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important?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62100" y="1460500"/>
            <a:ext cx="66548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tonicity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</a:p>
          <a:p>
            <a:pPr>
              <a:lnSpc>
                <a:spcPts val="2800"/>
              </a:lnSpc>
              <a:tabLst>
                <a:tab pos="2921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semi-permeable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03500" y="2184400"/>
            <a:ext cx="4559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determines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177671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848100" y="431800"/>
            <a:ext cx="21209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Osmosis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1663700"/>
            <a:ext cx="7340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semi-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247900"/>
            <a:ext cx="71247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permeable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83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349500" y="165100"/>
            <a:ext cx="51308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How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does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apply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41700" y="711200"/>
            <a:ext cx="2946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physiology?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01800" y="1587500"/>
            <a:ext cx="6477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semi-permeable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47900" y="1955800"/>
            <a:ext cx="5461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(Allows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freely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54100" y="1638300"/>
            <a:ext cx="7023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Physicians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administer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patients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2019300"/>
            <a:ext cx="56515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various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reasons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3289300"/>
            <a:ext cx="73660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Abnormalities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electrolytes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3657600"/>
            <a:ext cx="6311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affect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4114800"/>
            <a:ext cx="52832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Hypernatremia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(↑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ECF)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Hyponatremia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(↓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conc.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54100" y="5308600"/>
            <a:ext cx="7594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IV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5727700"/>
            <a:ext cx="1498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tonicities.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62100" y="165100"/>
            <a:ext cx="67056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How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related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patient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16400" y="711200"/>
            <a:ext cx="13970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care?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033653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66594" y="2408428"/>
            <a:ext cx="2430272" cy="434975"/>
          </a:xfrm>
          <a:custGeom>
            <a:avLst/>
            <a:gdLst>
              <a:gd name="connsiteX0" fmla="*/ 2417571 w 2430272"/>
              <a:gd name="connsiteY0" fmla="*/ 12700 h 434975"/>
              <a:gd name="connsiteX1" fmla="*/ 2417571 w 2430272"/>
              <a:gd name="connsiteY1" fmla="*/ 217551 h 434975"/>
              <a:gd name="connsiteX2" fmla="*/ 12700 w 2430272"/>
              <a:gd name="connsiteY2" fmla="*/ 217551 h 434975"/>
              <a:gd name="connsiteX3" fmla="*/ 12700 w 2430272"/>
              <a:gd name="connsiteY3" fmla="*/ 422275 h 434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30272" h="434975">
                <a:moveTo>
                  <a:pt x="2417571" y="12700"/>
                </a:moveTo>
                <a:lnTo>
                  <a:pt x="2417571" y="217551"/>
                </a:lnTo>
                <a:lnTo>
                  <a:pt x="12700" y="217551"/>
                </a:lnTo>
                <a:lnTo>
                  <a:pt x="12700" y="4222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66594" y="3841750"/>
            <a:ext cx="50800" cy="434975"/>
          </a:xfrm>
          <a:custGeom>
            <a:avLst/>
            <a:gdLst>
              <a:gd name="connsiteX0" fmla="*/ 12700 w 50800"/>
              <a:gd name="connsiteY0" fmla="*/ 12700 h 434975"/>
              <a:gd name="connsiteX1" fmla="*/ 12700 w 50800"/>
              <a:gd name="connsiteY1" fmla="*/ 422275 h 434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34975">
                <a:moveTo>
                  <a:pt x="12700" y="12700"/>
                </a:moveTo>
                <a:lnTo>
                  <a:pt x="12700" y="422275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48098" y="2408428"/>
            <a:ext cx="48767" cy="434975"/>
          </a:xfrm>
          <a:custGeom>
            <a:avLst/>
            <a:gdLst>
              <a:gd name="connsiteX0" fmla="*/ 36067 w 48767"/>
              <a:gd name="connsiteY0" fmla="*/ 12700 h 434975"/>
              <a:gd name="connsiteX1" fmla="*/ 36067 w 48767"/>
              <a:gd name="connsiteY1" fmla="*/ 217551 h 434975"/>
              <a:gd name="connsiteX2" fmla="*/ 12700 w 48767"/>
              <a:gd name="connsiteY2" fmla="*/ 217551 h 434975"/>
              <a:gd name="connsiteX3" fmla="*/ 12700 w 48767"/>
              <a:gd name="connsiteY3" fmla="*/ 422275 h 434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767" h="434975">
                <a:moveTo>
                  <a:pt x="36067" y="12700"/>
                </a:moveTo>
                <a:lnTo>
                  <a:pt x="36067" y="217551"/>
                </a:lnTo>
                <a:lnTo>
                  <a:pt x="12700" y="217551"/>
                </a:lnTo>
                <a:lnTo>
                  <a:pt x="12700" y="4222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48098" y="3841750"/>
            <a:ext cx="48767" cy="434975"/>
          </a:xfrm>
          <a:custGeom>
            <a:avLst/>
            <a:gdLst>
              <a:gd name="connsiteX0" fmla="*/ 12700 w 48767"/>
              <a:gd name="connsiteY0" fmla="*/ 12700 h 434975"/>
              <a:gd name="connsiteX1" fmla="*/ 12700 w 48767"/>
              <a:gd name="connsiteY1" fmla="*/ 217551 h 434975"/>
              <a:gd name="connsiteX2" fmla="*/ 36067 w 48767"/>
              <a:gd name="connsiteY2" fmla="*/ 217551 h 434975"/>
              <a:gd name="connsiteX3" fmla="*/ 36067 w 48767"/>
              <a:gd name="connsiteY3" fmla="*/ 422275 h 434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767" h="434975">
                <a:moveTo>
                  <a:pt x="12700" y="12700"/>
                </a:moveTo>
                <a:lnTo>
                  <a:pt x="12700" y="217551"/>
                </a:lnTo>
                <a:lnTo>
                  <a:pt x="36067" y="217551"/>
                </a:lnTo>
                <a:lnTo>
                  <a:pt x="36067" y="422275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71466" y="2408428"/>
            <a:ext cx="2430272" cy="434975"/>
          </a:xfrm>
          <a:custGeom>
            <a:avLst/>
            <a:gdLst>
              <a:gd name="connsiteX0" fmla="*/ 12700 w 2430272"/>
              <a:gd name="connsiteY0" fmla="*/ 12700 h 434975"/>
              <a:gd name="connsiteX1" fmla="*/ 12700 w 2430272"/>
              <a:gd name="connsiteY1" fmla="*/ 217551 h 434975"/>
              <a:gd name="connsiteX2" fmla="*/ 2417572 w 2430272"/>
              <a:gd name="connsiteY2" fmla="*/ 217551 h 434975"/>
              <a:gd name="connsiteX3" fmla="*/ 2417572 w 2430272"/>
              <a:gd name="connsiteY3" fmla="*/ 422275 h 434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30272" h="434975">
                <a:moveTo>
                  <a:pt x="12700" y="12700"/>
                </a:moveTo>
                <a:lnTo>
                  <a:pt x="12700" y="217551"/>
                </a:lnTo>
                <a:lnTo>
                  <a:pt x="2417572" y="217551"/>
                </a:lnTo>
                <a:lnTo>
                  <a:pt x="2417572" y="4222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76338" y="3841750"/>
            <a:ext cx="50800" cy="434975"/>
          </a:xfrm>
          <a:custGeom>
            <a:avLst/>
            <a:gdLst>
              <a:gd name="connsiteX0" fmla="*/ 12700 w 50800"/>
              <a:gd name="connsiteY0" fmla="*/ 12700 h 434975"/>
              <a:gd name="connsiteX1" fmla="*/ 12700 w 50800"/>
              <a:gd name="connsiteY1" fmla="*/ 422275 h 434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34975">
                <a:moveTo>
                  <a:pt x="12700" y="12700"/>
                </a:moveTo>
                <a:lnTo>
                  <a:pt x="12700" y="422275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0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2819400"/>
            <a:ext cx="1574800" cy="105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2400" y="4241800"/>
            <a:ext cx="1574800" cy="106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0" y="330200"/>
            <a:ext cx="44831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1765300" algn="l"/>
              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Types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IV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7653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IV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Fluids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30400" y="3276600"/>
            <a:ext cx="10795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15900" algn="l"/>
                <a:tab pos="2286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Hypotonic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15900" algn="l"/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0.45%</a:t>
            </a:r>
          </a:p>
          <a:p>
            <a:pPr>
              <a:lnSpc>
                <a:spcPts val="2200"/>
              </a:lnSpc>
              <a:tabLst>
                <a:tab pos="215900" algn="l"/>
                <a:tab pos="2286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Saline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35400" y="3314700"/>
            <a:ext cx="2082800" cy="281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  <a:tab pos="596900" algn="l"/>
                <a:tab pos="609600" algn="l"/>
                <a:tab pos="698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Isotonic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42900" algn="l"/>
                <a:tab pos="596900" algn="l"/>
                <a:tab pos="609600" algn="l"/>
                <a:tab pos="6985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0.9%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Saline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(NaCl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2200"/>
              </a:lnSpc>
              <a:tabLst>
                <a:tab pos="342900" algn="l"/>
                <a:tab pos="596900" algn="l"/>
                <a:tab pos="609600" algn="l"/>
                <a:tab pos="6985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596900" algn="l"/>
                <a:tab pos="609600" algn="l"/>
                <a:tab pos="698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Dextrose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(5%</a:t>
            </a:r>
          </a:p>
          <a:p>
            <a:pPr>
              <a:lnSpc>
                <a:spcPts val="2100"/>
              </a:lnSpc>
              <a:tabLst>
                <a:tab pos="342900" algn="l"/>
                <a:tab pos="596900" algn="l"/>
                <a:tab pos="609600" algn="l"/>
                <a:tab pos="6985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glucose)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80200" y="3276600"/>
            <a:ext cx="11938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Hypertonic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Dextrose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2200"/>
              </a:lnSpc>
              <a:tabLst>
                <a:tab pos="254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0.9%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saline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19300" y="-63500"/>
            <a:ext cx="5791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happens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different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355600"/>
            <a:ext cx="7975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compartments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administration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13200" y="787400"/>
            <a:ext cx="1803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IV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249680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241" y="1622412"/>
            <a:ext cx="2731643" cy="382028"/>
          </a:xfrm>
          <a:custGeom>
            <a:avLst/>
            <a:gdLst>
              <a:gd name="connsiteX0" fmla="*/ 6350 w 2731643"/>
              <a:gd name="connsiteY0" fmla="*/ 375678 h 382028"/>
              <a:gd name="connsiteX1" fmla="*/ 2725293 w 2731643"/>
              <a:gd name="connsiteY1" fmla="*/ 375678 h 382028"/>
              <a:gd name="connsiteX2" fmla="*/ 2725293 w 2731643"/>
              <a:gd name="connsiteY2" fmla="*/ 6350 h 382028"/>
              <a:gd name="connsiteX3" fmla="*/ 6350 w 2731643"/>
              <a:gd name="connsiteY3" fmla="*/ 6350 h 382028"/>
              <a:gd name="connsiteX4" fmla="*/ 6350 w 2731643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31643" h="382028">
                <a:moveTo>
                  <a:pt x="6350" y="375678"/>
                </a:moveTo>
                <a:lnTo>
                  <a:pt x="2725293" y="375678"/>
                </a:lnTo>
                <a:lnTo>
                  <a:pt x="2725293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241" y="1622412"/>
            <a:ext cx="2731643" cy="382028"/>
          </a:xfrm>
          <a:custGeom>
            <a:avLst/>
            <a:gdLst>
              <a:gd name="connsiteX0" fmla="*/ 6350 w 2731643"/>
              <a:gd name="connsiteY0" fmla="*/ 375678 h 382028"/>
              <a:gd name="connsiteX1" fmla="*/ 2725293 w 2731643"/>
              <a:gd name="connsiteY1" fmla="*/ 375678 h 382028"/>
              <a:gd name="connsiteX2" fmla="*/ 2725293 w 2731643"/>
              <a:gd name="connsiteY2" fmla="*/ 6350 h 382028"/>
              <a:gd name="connsiteX3" fmla="*/ 6350 w 2731643"/>
              <a:gd name="connsiteY3" fmla="*/ 6350 h 382028"/>
              <a:gd name="connsiteX4" fmla="*/ 6350 w 2731643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31643" h="382028">
                <a:moveTo>
                  <a:pt x="6350" y="375678"/>
                </a:moveTo>
                <a:lnTo>
                  <a:pt x="2725293" y="375678"/>
                </a:lnTo>
                <a:lnTo>
                  <a:pt x="2725293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73551" y="1622412"/>
            <a:ext cx="2456942" cy="382028"/>
          </a:xfrm>
          <a:custGeom>
            <a:avLst/>
            <a:gdLst>
              <a:gd name="connsiteX0" fmla="*/ 6350 w 2456942"/>
              <a:gd name="connsiteY0" fmla="*/ 375678 h 382028"/>
              <a:gd name="connsiteX1" fmla="*/ 2450592 w 2456942"/>
              <a:gd name="connsiteY1" fmla="*/ 375678 h 382028"/>
              <a:gd name="connsiteX2" fmla="*/ 2450592 w 2456942"/>
              <a:gd name="connsiteY2" fmla="*/ 6350 h 382028"/>
              <a:gd name="connsiteX3" fmla="*/ 6350 w 2456942"/>
              <a:gd name="connsiteY3" fmla="*/ 6350 h 382028"/>
              <a:gd name="connsiteX4" fmla="*/ 6350 w 2456942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6942" h="382028">
                <a:moveTo>
                  <a:pt x="6350" y="375678"/>
                </a:moveTo>
                <a:lnTo>
                  <a:pt x="2450592" y="375678"/>
                </a:lnTo>
                <a:lnTo>
                  <a:pt x="2450592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955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73551" y="1622412"/>
            <a:ext cx="2456942" cy="382028"/>
          </a:xfrm>
          <a:custGeom>
            <a:avLst/>
            <a:gdLst>
              <a:gd name="connsiteX0" fmla="*/ 6350 w 2456942"/>
              <a:gd name="connsiteY0" fmla="*/ 375678 h 382028"/>
              <a:gd name="connsiteX1" fmla="*/ 2450592 w 2456942"/>
              <a:gd name="connsiteY1" fmla="*/ 375678 h 382028"/>
              <a:gd name="connsiteX2" fmla="*/ 2450592 w 2456942"/>
              <a:gd name="connsiteY2" fmla="*/ 6350 h 382028"/>
              <a:gd name="connsiteX3" fmla="*/ 6350 w 2456942"/>
              <a:gd name="connsiteY3" fmla="*/ 6350 h 382028"/>
              <a:gd name="connsiteX4" fmla="*/ 6350 w 2456942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6942" h="382028">
                <a:moveTo>
                  <a:pt x="6350" y="375678"/>
                </a:moveTo>
                <a:lnTo>
                  <a:pt x="2450592" y="375678"/>
                </a:lnTo>
                <a:lnTo>
                  <a:pt x="2450592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955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65875" y="1625587"/>
            <a:ext cx="2657856" cy="382028"/>
          </a:xfrm>
          <a:custGeom>
            <a:avLst/>
            <a:gdLst>
              <a:gd name="connsiteX0" fmla="*/ 6350 w 2657856"/>
              <a:gd name="connsiteY0" fmla="*/ 375678 h 382028"/>
              <a:gd name="connsiteX1" fmla="*/ 2651506 w 2657856"/>
              <a:gd name="connsiteY1" fmla="*/ 375678 h 382028"/>
              <a:gd name="connsiteX2" fmla="*/ 2651506 w 2657856"/>
              <a:gd name="connsiteY2" fmla="*/ 6350 h 382028"/>
              <a:gd name="connsiteX3" fmla="*/ 6350 w 2657856"/>
              <a:gd name="connsiteY3" fmla="*/ 6350 h 382028"/>
              <a:gd name="connsiteX4" fmla="*/ 6350 w 2657856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57856" h="382028">
                <a:moveTo>
                  <a:pt x="6350" y="375678"/>
                </a:moveTo>
                <a:lnTo>
                  <a:pt x="2651506" y="375678"/>
                </a:lnTo>
                <a:lnTo>
                  <a:pt x="2651506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65875" y="1625587"/>
            <a:ext cx="2657856" cy="382028"/>
          </a:xfrm>
          <a:custGeom>
            <a:avLst/>
            <a:gdLst>
              <a:gd name="connsiteX0" fmla="*/ 6350 w 2657856"/>
              <a:gd name="connsiteY0" fmla="*/ 375678 h 382028"/>
              <a:gd name="connsiteX1" fmla="*/ 2651506 w 2657856"/>
              <a:gd name="connsiteY1" fmla="*/ 375678 h 382028"/>
              <a:gd name="connsiteX2" fmla="*/ 2651506 w 2657856"/>
              <a:gd name="connsiteY2" fmla="*/ 6350 h 382028"/>
              <a:gd name="connsiteX3" fmla="*/ 6350 w 2657856"/>
              <a:gd name="connsiteY3" fmla="*/ 6350 h 382028"/>
              <a:gd name="connsiteX4" fmla="*/ 6350 w 2657856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57856" h="382028">
                <a:moveTo>
                  <a:pt x="6350" y="375678"/>
                </a:moveTo>
                <a:lnTo>
                  <a:pt x="2651506" y="375678"/>
                </a:lnTo>
                <a:lnTo>
                  <a:pt x="2651506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01542" y="1769491"/>
            <a:ext cx="25400" cy="4474172"/>
          </a:xfrm>
          <a:custGeom>
            <a:avLst/>
            <a:gdLst>
              <a:gd name="connsiteX0" fmla="*/ 6350 w 25400"/>
              <a:gd name="connsiteY0" fmla="*/ 6350 h 4474172"/>
              <a:gd name="connsiteX1" fmla="*/ 6350 w 25400"/>
              <a:gd name="connsiteY1" fmla="*/ 4467822 h 447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474172">
                <a:moveTo>
                  <a:pt x="6350" y="6350"/>
                </a:moveTo>
                <a:lnTo>
                  <a:pt x="6350" y="4467822"/>
                </a:lnTo>
              </a:path>
            </a:pathLst>
          </a:custGeom>
          <a:ln w="12700">
            <a:solidFill>
              <a:srgbClr val="674d2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866" y="1697482"/>
            <a:ext cx="25400" cy="4474172"/>
          </a:xfrm>
          <a:custGeom>
            <a:avLst/>
            <a:gdLst>
              <a:gd name="connsiteX0" fmla="*/ 6350 w 25400"/>
              <a:gd name="connsiteY0" fmla="*/ 6350 h 4474172"/>
              <a:gd name="connsiteX1" fmla="*/ 6350 w 25400"/>
              <a:gd name="connsiteY1" fmla="*/ 4467822 h 447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474172">
                <a:moveTo>
                  <a:pt x="6350" y="6350"/>
                </a:moveTo>
                <a:lnTo>
                  <a:pt x="6350" y="4467822"/>
                </a:lnTo>
              </a:path>
            </a:pathLst>
          </a:custGeom>
          <a:ln w="12700">
            <a:solidFill>
              <a:srgbClr val="674d2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3241" y="2342515"/>
            <a:ext cx="2731643" cy="1767078"/>
          </a:xfrm>
          <a:custGeom>
            <a:avLst/>
            <a:gdLst>
              <a:gd name="connsiteX0" fmla="*/ 6350 w 2731643"/>
              <a:gd name="connsiteY0" fmla="*/ 1760728 h 1767078"/>
              <a:gd name="connsiteX1" fmla="*/ 2725293 w 2731643"/>
              <a:gd name="connsiteY1" fmla="*/ 1760728 h 1767078"/>
              <a:gd name="connsiteX2" fmla="*/ 2725293 w 2731643"/>
              <a:gd name="connsiteY2" fmla="*/ 6350 h 1767078"/>
              <a:gd name="connsiteX3" fmla="*/ 6350 w 2731643"/>
              <a:gd name="connsiteY3" fmla="*/ 6350 h 1767078"/>
              <a:gd name="connsiteX4" fmla="*/ 6350 w 2731643"/>
              <a:gd name="connsiteY4" fmla="*/ 1760728 h 1767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31643" h="1767078">
                <a:moveTo>
                  <a:pt x="6350" y="1760728"/>
                </a:moveTo>
                <a:lnTo>
                  <a:pt x="2725293" y="1760728"/>
                </a:lnTo>
                <a:lnTo>
                  <a:pt x="2725293" y="6350"/>
                </a:lnTo>
                <a:lnTo>
                  <a:pt x="6350" y="6350"/>
                </a:lnTo>
                <a:lnTo>
                  <a:pt x="6350" y="176072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45559" y="2248154"/>
            <a:ext cx="2312924" cy="2044065"/>
          </a:xfrm>
          <a:custGeom>
            <a:avLst/>
            <a:gdLst>
              <a:gd name="connsiteX0" fmla="*/ 6350 w 2312924"/>
              <a:gd name="connsiteY0" fmla="*/ 2037715 h 2044065"/>
              <a:gd name="connsiteX1" fmla="*/ 2306574 w 2312924"/>
              <a:gd name="connsiteY1" fmla="*/ 2037715 h 2044065"/>
              <a:gd name="connsiteX2" fmla="*/ 2306574 w 2312924"/>
              <a:gd name="connsiteY2" fmla="*/ 6350 h 2044065"/>
              <a:gd name="connsiteX3" fmla="*/ 6350 w 2312924"/>
              <a:gd name="connsiteY3" fmla="*/ 6350 h 2044065"/>
              <a:gd name="connsiteX4" fmla="*/ 6350 w 2312924"/>
              <a:gd name="connsiteY4" fmla="*/ 2037715 h 2044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12924" h="2044065">
                <a:moveTo>
                  <a:pt x="6350" y="2037715"/>
                </a:moveTo>
                <a:lnTo>
                  <a:pt x="2306574" y="2037715"/>
                </a:lnTo>
                <a:lnTo>
                  <a:pt x="2306574" y="6350"/>
                </a:lnTo>
                <a:lnTo>
                  <a:pt x="6350" y="6350"/>
                </a:lnTo>
                <a:lnTo>
                  <a:pt x="6350" y="20377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57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1612900"/>
            <a:ext cx="2667000" cy="40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14400" y="-25400"/>
            <a:ext cx="79756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1104900" algn="l"/>
                <a:tab pos="30988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happens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different</a:t>
            </a:r>
          </a:p>
          <a:p>
            <a:pPr>
              <a:lnSpc>
                <a:spcPts val="3300"/>
              </a:lnSpc>
              <a:tabLst>
                <a:tab pos="1104900" algn="l"/>
                <a:tab pos="3098800" algn="l"/>
              </a:tabLst>
            </a:pP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compartments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administration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</a:p>
          <a:p>
            <a:pPr>
              <a:lnSpc>
                <a:spcPts val="3300"/>
              </a:lnSpc>
              <a:tabLst>
                <a:tab pos="1104900" algn="l"/>
                <a:tab pos="30988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IV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64300" y="1816100"/>
            <a:ext cx="2438400" cy="309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647700" algn="l"/>
                <a:tab pos="1079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14425d"/>
                </a:solidFill>
                <a:latin typeface="Calibri" pitchFamily="18" charset="0"/>
                <a:cs typeface="Calibri" pitchFamily="18" charset="0"/>
              </a:rPr>
              <a:t>hypotonic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700"/>
              </a:lnSpc>
              <a:tabLst>
                <a:tab pos="647700" algn="l"/>
                <a:tab pos="1079500" algn="l"/>
              </a:tabLst>
            </a:pPr>
            <a:r>
              <a:rPr lang="en-US" altLang="zh-CN" dirty="0" smtClean="0"/>
              <a:t>		</a:t>
            </a:r>
            <a:r>
              <a:rPr lang="en-US" altLang="zh-CN" sz="6600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?</a:t>
            </a:r>
          </a:p>
          <a:p>
            <a:pPr>
              <a:lnSpc>
                <a:spcPts val="3800"/>
              </a:lnSpc>
              <a:tabLst>
                <a:tab pos="6477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Activity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90600" y="1790700"/>
            <a:ext cx="25146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hypertonic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ECF.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ICF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decreases.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increases.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ICF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60800" y="1803400"/>
            <a:ext cx="2235200" cy="248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  <a:tab pos="368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b45f07"/>
                </a:solidFill>
                <a:latin typeface="Calibri" pitchFamily="18" charset="0"/>
                <a:cs typeface="Calibri" pitchFamily="18" charset="0"/>
              </a:rPr>
              <a:t>isotonic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21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osmolarity.</a:t>
            </a:r>
          </a:p>
          <a:p>
            <a:pPr>
              <a:lnSpc>
                <a:spcPts val="21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osmosis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occurs</a:t>
            </a:r>
          </a:p>
          <a:p>
            <a:pPr>
              <a:lnSpc>
                <a:spcPts val="21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</a:p>
          <a:p>
            <a:pPr>
              <a:lnSpc>
                <a:spcPts val="21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21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</a:p>
          <a:p>
            <a:pPr>
              <a:lnSpc>
                <a:spcPts val="2100"/>
              </a:lnSpc>
              <a:tabLst>
                <a:tab pos="762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43098" y="2162937"/>
            <a:ext cx="2143760" cy="447675"/>
          </a:xfrm>
          <a:custGeom>
            <a:avLst/>
            <a:gdLst>
              <a:gd name="connsiteX0" fmla="*/ 2131060 w 2143760"/>
              <a:gd name="connsiteY0" fmla="*/ 12700 h 447675"/>
              <a:gd name="connsiteX1" fmla="*/ 2131060 w 2143760"/>
              <a:gd name="connsiteY1" fmla="*/ 223901 h 447675"/>
              <a:gd name="connsiteX2" fmla="*/ 12700 w 2143760"/>
              <a:gd name="connsiteY2" fmla="*/ 223901 h 447675"/>
              <a:gd name="connsiteX3" fmla="*/ 12700 w 2143760"/>
              <a:gd name="connsiteY3" fmla="*/ 434975 h 447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43760" h="447675">
                <a:moveTo>
                  <a:pt x="2131060" y="12700"/>
                </a:moveTo>
                <a:lnTo>
                  <a:pt x="2131060" y="223901"/>
                </a:lnTo>
                <a:lnTo>
                  <a:pt x="12700" y="223901"/>
                </a:lnTo>
                <a:lnTo>
                  <a:pt x="12700" y="4349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8447" y="3596386"/>
            <a:ext cx="1170051" cy="472947"/>
          </a:xfrm>
          <a:custGeom>
            <a:avLst/>
            <a:gdLst>
              <a:gd name="connsiteX0" fmla="*/ 1157351 w 1170051"/>
              <a:gd name="connsiteY0" fmla="*/ 12700 h 472947"/>
              <a:gd name="connsiteX1" fmla="*/ 1157351 w 1170051"/>
              <a:gd name="connsiteY1" fmla="*/ 236473 h 472947"/>
              <a:gd name="connsiteX2" fmla="*/ 12700 w 1170051"/>
              <a:gd name="connsiteY2" fmla="*/ 236473 h 472947"/>
              <a:gd name="connsiteX3" fmla="*/ 12700 w 1170051"/>
              <a:gd name="connsiteY3" fmla="*/ 460248 h 472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70051" h="472947">
                <a:moveTo>
                  <a:pt x="1157351" y="12700"/>
                </a:moveTo>
                <a:lnTo>
                  <a:pt x="1157351" y="236473"/>
                </a:lnTo>
                <a:lnTo>
                  <a:pt x="12700" y="236473"/>
                </a:lnTo>
                <a:lnTo>
                  <a:pt x="12700" y="460248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43098" y="3596386"/>
            <a:ext cx="1146048" cy="472947"/>
          </a:xfrm>
          <a:custGeom>
            <a:avLst/>
            <a:gdLst>
              <a:gd name="connsiteX0" fmla="*/ 12700 w 1146048"/>
              <a:gd name="connsiteY0" fmla="*/ 12700 h 472947"/>
              <a:gd name="connsiteX1" fmla="*/ 12700 w 1146048"/>
              <a:gd name="connsiteY1" fmla="*/ 236473 h 472947"/>
              <a:gd name="connsiteX2" fmla="*/ 1133348 w 1146048"/>
              <a:gd name="connsiteY2" fmla="*/ 236473 h 472947"/>
              <a:gd name="connsiteX3" fmla="*/ 1133348 w 1146048"/>
              <a:gd name="connsiteY3" fmla="*/ 460248 h 472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6048" h="472947">
                <a:moveTo>
                  <a:pt x="12700" y="12700"/>
                </a:moveTo>
                <a:lnTo>
                  <a:pt x="12700" y="236473"/>
                </a:lnTo>
                <a:lnTo>
                  <a:pt x="1133348" y="236473"/>
                </a:lnTo>
                <a:lnTo>
                  <a:pt x="1133348" y="460248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61458" y="2162937"/>
            <a:ext cx="2143760" cy="447675"/>
          </a:xfrm>
          <a:custGeom>
            <a:avLst/>
            <a:gdLst>
              <a:gd name="connsiteX0" fmla="*/ 12700 w 2143760"/>
              <a:gd name="connsiteY0" fmla="*/ 12700 h 447675"/>
              <a:gd name="connsiteX1" fmla="*/ 12700 w 2143760"/>
              <a:gd name="connsiteY1" fmla="*/ 223901 h 447675"/>
              <a:gd name="connsiteX2" fmla="*/ 2131060 w 2143760"/>
              <a:gd name="connsiteY2" fmla="*/ 223901 h 447675"/>
              <a:gd name="connsiteX3" fmla="*/ 2131060 w 2143760"/>
              <a:gd name="connsiteY3" fmla="*/ 434975 h 447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43760" h="447675">
                <a:moveTo>
                  <a:pt x="12700" y="12700"/>
                </a:moveTo>
                <a:lnTo>
                  <a:pt x="12700" y="223901"/>
                </a:lnTo>
                <a:lnTo>
                  <a:pt x="2131060" y="223901"/>
                </a:lnTo>
                <a:lnTo>
                  <a:pt x="2131060" y="434975"/>
                </a:lnTo>
              </a:path>
            </a:pathLst>
          </a:custGeom>
          <a:ln w="25400">
            <a:solidFill>
              <a:srgbClr val="9f29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94044" y="3596386"/>
            <a:ext cx="1011174" cy="472947"/>
          </a:xfrm>
          <a:custGeom>
            <a:avLst/>
            <a:gdLst>
              <a:gd name="connsiteX0" fmla="*/ 998474 w 1011174"/>
              <a:gd name="connsiteY0" fmla="*/ 12700 h 472947"/>
              <a:gd name="connsiteX1" fmla="*/ 998474 w 1011174"/>
              <a:gd name="connsiteY1" fmla="*/ 236473 h 472947"/>
              <a:gd name="connsiteX2" fmla="*/ 12700 w 1011174"/>
              <a:gd name="connsiteY2" fmla="*/ 236473 h 472947"/>
              <a:gd name="connsiteX3" fmla="*/ 12700 w 1011174"/>
              <a:gd name="connsiteY3" fmla="*/ 460248 h 472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11174" h="472947">
                <a:moveTo>
                  <a:pt x="998474" y="12700"/>
                </a:moveTo>
                <a:lnTo>
                  <a:pt x="998474" y="236473"/>
                </a:lnTo>
                <a:lnTo>
                  <a:pt x="12700" y="236473"/>
                </a:lnTo>
                <a:lnTo>
                  <a:pt x="12700" y="460248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79818" y="3596386"/>
            <a:ext cx="1011301" cy="454914"/>
          </a:xfrm>
          <a:custGeom>
            <a:avLst/>
            <a:gdLst>
              <a:gd name="connsiteX0" fmla="*/ 12700 w 1011301"/>
              <a:gd name="connsiteY0" fmla="*/ 12700 h 454914"/>
              <a:gd name="connsiteX1" fmla="*/ 12700 w 1011301"/>
              <a:gd name="connsiteY1" fmla="*/ 227457 h 454914"/>
              <a:gd name="connsiteX2" fmla="*/ 998600 w 1011301"/>
              <a:gd name="connsiteY2" fmla="*/ 227457 h 454914"/>
              <a:gd name="connsiteX3" fmla="*/ 998600 w 1011301"/>
              <a:gd name="connsiteY3" fmla="*/ 442214 h 454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11301" h="454914">
                <a:moveTo>
                  <a:pt x="12700" y="12700"/>
                </a:moveTo>
                <a:lnTo>
                  <a:pt x="12700" y="227457"/>
                </a:lnTo>
                <a:lnTo>
                  <a:pt x="998600" y="227457"/>
                </a:lnTo>
                <a:lnTo>
                  <a:pt x="998600" y="442214"/>
                </a:lnTo>
              </a:path>
            </a:pathLst>
          </a:custGeom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2550" y="1581150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00400" y="5181587"/>
            <a:ext cx="1828800" cy="954113"/>
          </a:xfrm>
          <a:custGeom>
            <a:avLst/>
            <a:gdLst>
              <a:gd name="connsiteX0" fmla="*/ 0 w 1828800"/>
              <a:gd name="connsiteY0" fmla="*/ 954113 h 954113"/>
              <a:gd name="connsiteX1" fmla="*/ 1828800 w 1828800"/>
              <a:gd name="connsiteY1" fmla="*/ 954113 h 954113"/>
              <a:gd name="connsiteX2" fmla="*/ 1828800 w 1828800"/>
              <a:gd name="connsiteY2" fmla="*/ 0 h 954113"/>
              <a:gd name="connsiteX3" fmla="*/ 0 w 1828800"/>
              <a:gd name="connsiteY3" fmla="*/ 0 h 954113"/>
              <a:gd name="connsiteX4" fmla="*/ 0 w 1828800"/>
              <a:gd name="connsiteY4" fmla="*/ 954113 h 9541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954113">
                <a:moveTo>
                  <a:pt x="0" y="954113"/>
                </a:moveTo>
                <a:lnTo>
                  <a:pt x="1828800" y="954113"/>
                </a:lnTo>
                <a:lnTo>
                  <a:pt x="1828800" y="0"/>
                </a:lnTo>
                <a:lnTo>
                  <a:pt x="0" y="0"/>
                </a:lnTo>
                <a:lnTo>
                  <a:pt x="0" y="95411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87700" y="5168887"/>
            <a:ext cx="1854200" cy="979513"/>
          </a:xfrm>
          <a:custGeom>
            <a:avLst/>
            <a:gdLst>
              <a:gd name="connsiteX0" fmla="*/ 12700 w 1854200"/>
              <a:gd name="connsiteY0" fmla="*/ 966813 h 979513"/>
              <a:gd name="connsiteX1" fmla="*/ 1841500 w 1854200"/>
              <a:gd name="connsiteY1" fmla="*/ 966813 h 979513"/>
              <a:gd name="connsiteX2" fmla="*/ 1841500 w 1854200"/>
              <a:gd name="connsiteY2" fmla="*/ 12700 h 979513"/>
              <a:gd name="connsiteX3" fmla="*/ 12700 w 1854200"/>
              <a:gd name="connsiteY3" fmla="*/ 12700 h 979513"/>
              <a:gd name="connsiteX4" fmla="*/ 12700 w 1854200"/>
              <a:gd name="connsiteY4" fmla="*/ 966813 h 979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979513">
                <a:moveTo>
                  <a:pt x="12700" y="966813"/>
                </a:moveTo>
                <a:lnTo>
                  <a:pt x="1841500" y="966813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96681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940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940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0" y="5181600"/>
            <a:ext cx="1828800" cy="523214"/>
          </a:xfrm>
          <a:custGeom>
            <a:avLst/>
            <a:gdLst>
              <a:gd name="connsiteX0" fmla="*/ 0 w 1828800"/>
              <a:gd name="connsiteY0" fmla="*/ 523214 h 523214"/>
              <a:gd name="connsiteX1" fmla="*/ 1828800 w 1828800"/>
              <a:gd name="connsiteY1" fmla="*/ 523214 h 523214"/>
              <a:gd name="connsiteX2" fmla="*/ 1828800 w 1828800"/>
              <a:gd name="connsiteY2" fmla="*/ 0 h 523214"/>
              <a:gd name="connsiteX3" fmla="*/ 0 w 1828800"/>
              <a:gd name="connsiteY3" fmla="*/ 0 h 523214"/>
              <a:gd name="connsiteX4" fmla="*/ 0 w 1828800"/>
              <a:gd name="connsiteY4" fmla="*/ 523214 h 52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523214">
                <a:moveTo>
                  <a:pt x="0" y="523214"/>
                </a:moveTo>
                <a:lnTo>
                  <a:pt x="1828800" y="523214"/>
                </a:lnTo>
                <a:lnTo>
                  <a:pt x="1828800" y="0"/>
                </a:lnTo>
                <a:lnTo>
                  <a:pt x="0" y="0"/>
                </a:lnTo>
                <a:lnTo>
                  <a:pt x="0" y="52321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1700" y="5168900"/>
            <a:ext cx="1854200" cy="548614"/>
          </a:xfrm>
          <a:custGeom>
            <a:avLst/>
            <a:gdLst>
              <a:gd name="connsiteX0" fmla="*/ 12700 w 1854200"/>
              <a:gd name="connsiteY0" fmla="*/ 535914 h 548614"/>
              <a:gd name="connsiteX1" fmla="*/ 1841500 w 1854200"/>
              <a:gd name="connsiteY1" fmla="*/ 535914 h 548614"/>
              <a:gd name="connsiteX2" fmla="*/ 1841500 w 1854200"/>
              <a:gd name="connsiteY2" fmla="*/ 12700 h 548614"/>
              <a:gd name="connsiteX3" fmla="*/ 12700 w 1854200"/>
              <a:gd name="connsiteY3" fmla="*/ 12700 h 548614"/>
              <a:gd name="connsiteX4" fmla="*/ 12700 w 1854200"/>
              <a:gd name="connsiteY4" fmla="*/ 535914 h 548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548614">
                <a:moveTo>
                  <a:pt x="12700" y="535914"/>
                </a:moveTo>
                <a:lnTo>
                  <a:pt x="1841500" y="535914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535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0" y="5180457"/>
            <a:ext cx="1828800" cy="954112"/>
          </a:xfrm>
          <a:custGeom>
            <a:avLst/>
            <a:gdLst>
              <a:gd name="connsiteX0" fmla="*/ 0 w 1828800"/>
              <a:gd name="connsiteY0" fmla="*/ 954112 h 954112"/>
              <a:gd name="connsiteX1" fmla="*/ 1828800 w 1828800"/>
              <a:gd name="connsiteY1" fmla="*/ 954112 h 954112"/>
              <a:gd name="connsiteX2" fmla="*/ 1828800 w 1828800"/>
              <a:gd name="connsiteY2" fmla="*/ 0 h 954112"/>
              <a:gd name="connsiteX3" fmla="*/ 0 w 1828800"/>
              <a:gd name="connsiteY3" fmla="*/ 0 h 954112"/>
              <a:gd name="connsiteX4" fmla="*/ 0 w 1828800"/>
              <a:gd name="connsiteY4" fmla="*/ 954112 h 954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954112">
                <a:moveTo>
                  <a:pt x="0" y="954112"/>
                </a:moveTo>
                <a:lnTo>
                  <a:pt x="1828800" y="954112"/>
                </a:lnTo>
                <a:lnTo>
                  <a:pt x="1828800" y="0"/>
                </a:lnTo>
                <a:lnTo>
                  <a:pt x="0" y="0"/>
                </a:lnTo>
                <a:lnTo>
                  <a:pt x="0" y="95411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21300" y="5167757"/>
            <a:ext cx="1854200" cy="979512"/>
          </a:xfrm>
          <a:custGeom>
            <a:avLst/>
            <a:gdLst>
              <a:gd name="connsiteX0" fmla="*/ 12700 w 1854200"/>
              <a:gd name="connsiteY0" fmla="*/ 966812 h 979512"/>
              <a:gd name="connsiteX1" fmla="*/ 1841500 w 1854200"/>
              <a:gd name="connsiteY1" fmla="*/ 966812 h 979512"/>
              <a:gd name="connsiteX2" fmla="*/ 1841500 w 1854200"/>
              <a:gd name="connsiteY2" fmla="*/ 12700 h 979512"/>
              <a:gd name="connsiteX3" fmla="*/ 12700 w 1854200"/>
              <a:gd name="connsiteY3" fmla="*/ 12700 h 979512"/>
              <a:gd name="connsiteX4" fmla="*/ 12700 w 1854200"/>
              <a:gd name="connsiteY4" fmla="*/ 966812 h 9795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979512">
                <a:moveTo>
                  <a:pt x="12700" y="966812"/>
                </a:moveTo>
                <a:lnTo>
                  <a:pt x="1841500" y="966812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96681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276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276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39000" y="5181549"/>
            <a:ext cx="1828800" cy="307771"/>
          </a:xfrm>
          <a:custGeom>
            <a:avLst/>
            <a:gdLst>
              <a:gd name="connsiteX0" fmla="*/ 0 w 1828800"/>
              <a:gd name="connsiteY0" fmla="*/ 307771 h 307771"/>
              <a:gd name="connsiteX1" fmla="*/ 1828800 w 1828800"/>
              <a:gd name="connsiteY1" fmla="*/ 307771 h 307771"/>
              <a:gd name="connsiteX2" fmla="*/ 1828800 w 1828800"/>
              <a:gd name="connsiteY2" fmla="*/ 0 h 307771"/>
              <a:gd name="connsiteX3" fmla="*/ 0 w 1828800"/>
              <a:gd name="connsiteY3" fmla="*/ 0 h 307771"/>
              <a:gd name="connsiteX4" fmla="*/ 0 w 1828800"/>
              <a:gd name="connsiteY4" fmla="*/ 307771 h 307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8800" h="307771">
                <a:moveTo>
                  <a:pt x="0" y="307771"/>
                </a:moveTo>
                <a:lnTo>
                  <a:pt x="1828800" y="307771"/>
                </a:lnTo>
                <a:lnTo>
                  <a:pt x="1828800" y="0"/>
                </a:lnTo>
                <a:lnTo>
                  <a:pt x="0" y="0"/>
                </a:lnTo>
                <a:lnTo>
                  <a:pt x="0" y="3077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26300" y="5168849"/>
            <a:ext cx="1854200" cy="333171"/>
          </a:xfrm>
          <a:custGeom>
            <a:avLst/>
            <a:gdLst>
              <a:gd name="connsiteX0" fmla="*/ 12700 w 1854200"/>
              <a:gd name="connsiteY0" fmla="*/ 320471 h 333171"/>
              <a:gd name="connsiteX1" fmla="*/ 1841500 w 1854200"/>
              <a:gd name="connsiteY1" fmla="*/ 320471 h 333171"/>
              <a:gd name="connsiteX2" fmla="*/ 1841500 w 1854200"/>
              <a:gd name="connsiteY2" fmla="*/ 12700 h 333171"/>
              <a:gd name="connsiteX3" fmla="*/ 12700 w 1854200"/>
              <a:gd name="connsiteY3" fmla="*/ 12700 h 333171"/>
              <a:gd name="connsiteX4" fmla="*/ 12700 w 1854200"/>
              <a:gd name="connsiteY4" fmla="*/ 320471 h 333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4200" h="333171">
                <a:moveTo>
                  <a:pt x="12700" y="320471"/>
                </a:moveTo>
                <a:lnTo>
                  <a:pt x="1841500" y="320471"/>
                </a:lnTo>
                <a:lnTo>
                  <a:pt x="1841500" y="12700"/>
                </a:lnTo>
                <a:lnTo>
                  <a:pt x="12700" y="12700"/>
                </a:lnTo>
                <a:lnTo>
                  <a:pt x="12700" y="32047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1b587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326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32650" y="6242052"/>
            <a:ext cx="1841500" cy="597471"/>
          </a:xfrm>
          <a:custGeom>
            <a:avLst/>
            <a:gdLst>
              <a:gd name="connsiteX0" fmla="*/ 6350 w 1841500"/>
              <a:gd name="connsiteY0" fmla="*/ 591121 h 597471"/>
              <a:gd name="connsiteX1" fmla="*/ 1835150 w 1841500"/>
              <a:gd name="connsiteY1" fmla="*/ 591121 h 597471"/>
              <a:gd name="connsiteX2" fmla="*/ 1835150 w 1841500"/>
              <a:gd name="connsiteY2" fmla="*/ 6350 h 597471"/>
              <a:gd name="connsiteX3" fmla="*/ 6350 w 1841500"/>
              <a:gd name="connsiteY3" fmla="*/ 6350 h 597471"/>
              <a:gd name="connsiteX4" fmla="*/ 6350 w 1841500"/>
              <a:gd name="connsiteY4" fmla="*/ 591121 h 59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1500" h="597471">
                <a:moveTo>
                  <a:pt x="6350" y="591121"/>
                </a:moveTo>
                <a:lnTo>
                  <a:pt x="1835150" y="591121"/>
                </a:lnTo>
                <a:lnTo>
                  <a:pt x="1835150" y="6350"/>
                </a:lnTo>
                <a:lnTo>
                  <a:pt x="6350" y="6350"/>
                </a:lnTo>
                <a:lnTo>
                  <a:pt x="6350" y="59112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44700" y="2806700"/>
            <a:ext cx="18034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[Na+]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699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“Hypernatremia”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24600" y="2806700"/>
            <a:ext cx="17272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[Na+]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318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“Hyponatremia”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139700"/>
            <a:ext cx="67183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282700" algn="l"/>
                <a:tab pos="1295400" algn="l"/>
                <a:tab pos="18669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Clinical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Abnormalities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</a:p>
          <a:p>
            <a:pPr>
              <a:lnSpc>
                <a:spcPts val="3800"/>
              </a:lnSpc>
              <a:tabLst>
                <a:tab pos="1282700" algn="l"/>
                <a:tab pos="1295400" algn="l"/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Volume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Regulation</a:t>
            </a:r>
          </a:p>
          <a:p>
            <a:pPr>
              <a:lnSpc>
                <a:spcPts val="2900"/>
              </a:lnSpc>
              <a:tabLst>
                <a:tab pos="1282700" algn="l"/>
                <a:tab pos="12954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(Hypo-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Hypernatremia)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1282700" algn="l"/>
                <a:tab pos="1295400" algn="l"/>
                <a:tab pos="18669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Plasma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Na+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concentration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89300" y="4381500"/>
            <a:ext cx="16383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  <a:p>
            <a:pPr>
              <a:lnSpc>
                <a:spcPts val="22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					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deficiency</a:t>
            </a:r>
          </a:p>
          <a:p>
            <a:pPr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intake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</a:p>
          <a:p>
            <a:pPr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(excessive</a:t>
            </a:r>
          </a:p>
          <a:p>
            <a:pPr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sweating)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Hypernatremia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>
              <a:lnSpc>
                <a:spcPts val="1900"/>
              </a:lnSpc>
              <a:tabLst>
                <a:tab pos="50800" algn="l"/>
                <a:tab pos="88900" algn="l"/>
                <a:tab pos="114300" algn="l"/>
                <a:tab pos="254000" algn="l"/>
                <a:tab pos="304800" algn="l"/>
                <a:tab pos="317500" algn="l"/>
                <a:tab pos="4572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dehydration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04900" y="4381500"/>
            <a:ext cx="14224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Na+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22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aldosterone</a:t>
            </a:r>
          </a:p>
          <a:p>
            <a:pPr>
              <a:lnSpc>
                <a:spcPts val="16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hormone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Hypernatremia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>
              <a:lnSpc>
                <a:spcPts val="1900"/>
              </a:lnSpc>
              <a:tabLst>
                <a:tab pos="127000" algn="l"/>
                <a:tab pos="381000" algn="l"/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15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overhydration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48300" y="4381500"/>
            <a:ext cx="15875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Na+</a:t>
            </a:r>
          </a:p>
          <a:p>
            <a:pPr>
              <a:lnSpc>
                <a:spcPts val="22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Decrease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aldosterone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				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secretion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Overuse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diuretics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Vomiting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diarrhea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Hyponatremia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>
              <a:lnSpc>
                <a:spcPts val="1900"/>
              </a:lnSpc>
              <a:tabLst>
                <a:tab pos="38100" algn="l"/>
                <a:tab pos="50800" algn="l"/>
                <a:tab pos="114300" algn="l"/>
                <a:tab pos="152400" algn="l"/>
                <a:tab pos="279400" algn="l"/>
                <a:tab pos="4572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dehydration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16800" y="4368800"/>
            <a:ext cx="1447800" cy="248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Excess</a:t>
            </a:r>
          </a:p>
          <a:p>
            <a:pPr>
              <a:lnSpc>
                <a:spcPts val="22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(SIADH)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Hyponatremia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+</a:t>
            </a:r>
          </a:p>
          <a:p>
            <a:pPr>
              <a:lnSpc>
                <a:spcPts val="1900"/>
              </a:lnSpc>
              <a:tabLst>
                <a:tab pos="50800" algn="l"/>
                <a:tab pos="101600" algn="l"/>
                <a:tab pos="1397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5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overhydration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3109" y="1334363"/>
            <a:ext cx="5275453" cy="5252085"/>
          </a:xfrm>
          <a:custGeom>
            <a:avLst/>
            <a:gdLst>
              <a:gd name="connsiteX0" fmla="*/ 6350 w 5275453"/>
              <a:gd name="connsiteY0" fmla="*/ 5245735 h 5252085"/>
              <a:gd name="connsiteX1" fmla="*/ 5269103 w 5275453"/>
              <a:gd name="connsiteY1" fmla="*/ 5245735 h 5252085"/>
              <a:gd name="connsiteX2" fmla="*/ 5269103 w 5275453"/>
              <a:gd name="connsiteY2" fmla="*/ 6350 h 5252085"/>
              <a:gd name="connsiteX3" fmla="*/ 6350 w 5275453"/>
              <a:gd name="connsiteY3" fmla="*/ 6350 h 5252085"/>
              <a:gd name="connsiteX4" fmla="*/ 6350 w 5275453"/>
              <a:gd name="connsiteY4" fmla="*/ 5245735 h 5252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75453" h="5252085">
                <a:moveTo>
                  <a:pt x="6350" y="5245735"/>
                </a:moveTo>
                <a:lnTo>
                  <a:pt x="5269103" y="5245735"/>
                </a:lnTo>
                <a:lnTo>
                  <a:pt x="5269103" y="6350"/>
                </a:lnTo>
                <a:lnTo>
                  <a:pt x="6350" y="6350"/>
                </a:lnTo>
                <a:lnTo>
                  <a:pt x="6350" y="52457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08342" y="2553068"/>
            <a:ext cx="633971" cy="369328"/>
          </a:xfrm>
          <a:custGeom>
            <a:avLst/>
            <a:gdLst>
              <a:gd name="connsiteX0" fmla="*/ 0 w 633971"/>
              <a:gd name="connsiteY0" fmla="*/ 369328 h 369328"/>
              <a:gd name="connsiteX1" fmla="*/ 633971 w 633971"/>
              <a:gd name="connsiteY1" fmla="*/ 369328 h 369328"/>
              <a:gd name="connsiteX2" fmla="*/ 633971 w 633971"/>
              <a:gd name="connsiteY2" fmla="*/ 0 h 369328"/>
              <a:gd name="connsiteX3" fmla="*/ 0 w 633971"/>
              <a:gd name="connsiteY3" fmla="*/ 0 h 369328"/>
              <a:gd name="connsiteX4" fmla="*/ 0 w 633971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33971" h="369328">
                <a:moveTo>
                  <a:pt x="0" y="369328"/>
                </a:moveTo>
                <a:lnTo>
                  <a:pt x="633971" y="369328"/>
                </a:lnTo>
                <a:lnTo>
                  <a:pt x="633971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82891" y="2973476"/>
            <a:ext cx="573455" cy="430885"/>
          </a:xfrm>
          <a:custGeom>
            <a:avLst/>
            <a:gdLst>
              <a:gd name="connsiteX0" fmla="*/ 0 w 573455"/>
              <a:gd name="connsiteY0" fmla="*/ 430885 h 430885"/>
              <a:gd name="connsiteX1" fmla="*/ 573455 w 573455"/>
              <a:gd name="connsiteY1" fmla="*/ 430885 h 430885"/>
              <a:gd name="connsiteX2" fmla="*/ 573455 w 573455"/>
              <a:gd name="connsiteY2" fmla="*/ 0 h 430885"/>
              <a:gd name="connsiteX3" fmla="*/ 0 w 573455"/>
              <a:gd name="connsiteY3" fmla="*/ 0 h 430885"/>
              <a:gd name="connsiteX4" fmla="*/ 0 w 573455"/>
              <a:gd name="connsiteY4" fmla="*/ 430885 h 430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3455" h="430885">
                <a:moveTo>
                  <a:pt x="0" y="430885"/>
                </a:moveTo>
                <a:lnTo>
                  <a:pt x="573455" y="430885"/>
                </a:lnTo>
                <a:lnTo>
                  <a:pt x="573455" y="0"/>
                </a:lnTo>
                <a:lnTo>
                  <a:pt x="0" y="0"/>
                </a:lnTo>
                <a:lnTo>
                  <a:pt x="0" y="430885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6568" y="1033653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800" y="1320800"/>
            <a:ext cx="1968500" cy="535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93800" y="2641600"/>
            <a:ext cx="47752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42900" algn="l"/>
              </a:tabLst>
            </a:pPr>
            <a:r>
              <a:rPr lang="en-US" altLang="zh-CN" sz="3359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dissolved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0" y="3949700"/>
            <a:ext cx="118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80" dirty="0" smtClean="0">
                <a:solidFill>
                  <a:srgbClr val="660033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53300" y="2628900"/>
            <a:ext cx="533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60%</a:t>
            </a:r>
          </a:p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4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292100"/>
            <a:ext cx="66167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                <a:tab pos="3429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Content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342900" algn="l"/>
                <a:tab pos="812800" algn="l"/>
              </a:tabLst>
            </a:pPr>
            <a:r>
              <a:rPr lang="en-US" altLang="zh-CN" sz="3359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≈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60%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(50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-70%)</a:t>
            </a:r>
          </a:p>
          <a:p>
            <a:pPr>
              <a:lnSpc>
                <a:spcPts val="3000"/>
              </a:lnSpc>
              <a:tabLst>
                <a:tab pos="342900" algn="l"/>
                <a:tab pos="8128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weight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(TBW).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81400" y="3670300"/>
            <a:ext cx="18034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2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Electrolytes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(Na+,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K+,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Cl-,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Mg+2,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Ca+2)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4597400"/>
            <a:ext cx="79121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3749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Non-electrolytes</a:t>
            </a:r>
          </a:p>
          <a:p>
            <a:pPr>
              <a:lnSpc>
                <a:spcPts val="2100"/>
              </a:lnSpc>
              <a:tabLst>
                <a:tab pos="23749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(glucose,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urea,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creatinine)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374900" algn="l"/>
                <a:tab pos="3251200" algn="l"/>
              </a:tabLst>
            </a:pPr>
            <a:r>
              <a:rPr lang="en-US" altLang="zh-CN" sz="3359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≈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60%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TBW.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374900" algn="l"/>
                <a:tab pos="32512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3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Ch-25)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65250" y="1351851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5250" y="1351851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5250" y="1991702"/>
            <a:ext cx="3757168" cy="4251960"/>
          </a:xfrm>
          <a:custGeom>
            <a:avLst/>
            <a:gdLst>
              <a:gd name="connsiteX0" fmla="*/ 6350 w 3757168"/>
              <a:gd name="connsiteY0" fmla="*/ 4245610 h 4251960"/>
              <a:gd name="connsiteX1" fmla="*/ 3750818 w 3757168"/>
              <a:gd name="connsiteY1" fmla="*/ 4245610 h 4251960"/>
              <a:gd name="connsiteX2" fmla="*/ 3750818 w 3757168"/>
              <a:gd name="connsiteY2" fmla="*/ 6350 h 4251960"/>
              <a:gd name="connsiteX3" fmla="*/ 6350 w 3757168"/>
              <a:gd name="connsiteY3" fmla="*/ 6350 h 4251960"/>
              <a:gd name="connsiteX4" fmla="*/ 6350 w 3757168"/>
              <a:gd name="connsiteY4" fmla="*/ 4245610 h 425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4251960">
                <a:moveTo>
                  <a:pt x="6350" y="4245610"/>
                </a:moveTo>
                <a:lnTo>
                  <a:pt x="3750818" y="4245610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42456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69713" y="1334452"/>
            <a:ext cx="3829177" cy="652462"/>
          </a:xfrm>
          <a:custGeom>
            <a:avLst/>
            <a:gdLst>
              <a:gd name="connsiteX0" fmla="*/ 6350 w 3829177"/>
              <a:gd name="connsiteY0" fmla="*/ 646112 h 652462"/>
              <a:gd name="connsiteX1" fmla="*/ 3822827 w 3829177"/>
              <a:gd name="connsiteY1" fmla="*/ 646112 h 652462"/>
              <a:gd name="connsiteX2" fmla="*/ 3822827 w 3829177"/>
              <a:gd name="connsiteY2" fmla="*/ 6350 h 652462"/>
              <a:gd name="connsiteX3" fmla="*/ 6350 w 3829177"/>
              <a:gd name="connsiteY3" fmla="*/ 6350 h 652462"/>
              <a:gd name="connsiteX4" fmla="*/ 6350 w 3829177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652462">
                <a:moveTo>
                  <a:pt x="6350" y="646112"/>
                </a:moveTo>
                <a:lnTo>
                  <a:pt x="3822827" y="646112"/>
                </a:lnTo>
                <a:lnTo>
                  <a:pt x="3822827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69713" y="1334452"/>
            <a:ext cx="3829177" cy="652462"/>
          </a:xfrm>
          <a:custGeom>
            <a:avLst/>
            <a:gdLst>
              <a:gd name="connsiteX0" fmla="*/ 6350 w 3829177"/>
              <a:gd name="connsiteY0" fmla="*/ 646112 h 652462"/>
              <a:gd name="connsiteX1" fmla="*/ 3822827 w 3829177"/>
              <a:gd name="connsiteY1" fmla="*/ 646112 h 652462"/>
              <a:gd name="connsiteX2" fmla="*/ 3822827 w 3829177"/>
              <a:gd name="connsiteY2" fmla="*/ 6350 h 652462"/>
              <a:gd name="connsiteX3" fmla="*/ 6350 w 3829177"/>
              <a:gd name="connsiteY3" fmla="*/ 6350 h 652462"/>
              <a:gd name="connsiteX4" fmla="*/ 6350 w 3829177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652462">
                <a:moveTo>
                  <a:pt x="6350" y="646112"/>
                </a:moveTo>
                <a:lnTo>
                  <a:pt x="3822827" y="646112"/>
                </a:lnTo>
                <a:lnTo>
                  <a:pt x="3822827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69713" y="1974177"/>
            <a:ext cx="3829177" cy="4269486"/>
          </a:xfrm>
          <a:custGeom>
            <a:avLst/>
            <a:gdLst>
              <a:gd name="connsiteX0" fmla="*/ 6350 w 3829177"/>
              <a:gd name="connsiteY0" fmla="*/ 4263136 h 4269486"/>
              <a:gd name="connsiteX1" fmla="*/ 3822827 w 3829177"/>
              <a:gd name="connsiteY1" fmla="*/ 4263136 h 4269486"/>
              <a:gd name="connsiteX2" fmla="*/ 3822827 w 3829177"/>
              <a:gd name="connsiteY2" fmla="*/ 6350 h 4269486"/>
              <a:gd name="connsiteX3" fmla="*/ 6350 w 3829177"/>
              <a:gd name="connsiteY3" fmla="*/ 6350 h 4269486"/>
              <a:gd name="connsiteX4" fmla="*/ 6350 w 3829177"/>
              <a:gd name="connsiteY4" fmla="*/ 4263136 h 4269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177" h="4269486">
                <a:moveTo>
                  <a:pt x="6350" y="4263136"/>
                </a:moveTo>
                <a:lnTo>
                  <a:pt x="3822827" y="4263136"/>
                </a:lnTo>
                <a:lnTo>
                  <a:pt x="3822827" y="6350"/>
                </a:lnTo>
                <a:lnTo>
                  <a:pt x="6350" y="6350"/>
                </a:lnTo>
                <a:lnTo>
                  <a:pt x="6350" y="426313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71f2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2550" y="1105662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333500"/>
            <a:ext cx="38354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54100" y="1739900"/>
            <a:ext cx="3479800" cy="448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Hyponatremia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[Na+]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↓↓ECF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swell.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neurologic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symptoms;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Headache.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Nausea.</a:t>
            </a:r>
          </a:p>
          <a:p>
            <a:pPr>
              <a:lnSpc>
                <a:spcPts val="22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Lethargy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disorientation.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[Na+]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115-120mmol/L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seizures,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coma,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</a:p>
          <a:p>
            <a:pPr>
              <a:lnSpc>
                <a:spcPts val="2100"/>
              </a:lnSpc>
              <a:tabLst>
                <a:tab pos="342900" algn="l"/>
                <a:tab pos="457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death.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56200" y="1625600"/>
            <a:ext cx="35560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Hypernatremia</a:t>
            </a:r>
          </a:p>
          <a:p>
            <a:pPr>
              <a:lnSpc>
                <a:spcPts val="3600"/>
              </a:lnSpc>
              <a:tabLst>
                <a:tab pos="342900" algn="l"/>
                <a:tab pos="711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[Na+]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</a:p>
          <a:p>
            <a:pPr>
              <a:lnSpc>
                <a:spcPts val="28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causing</a:t>
            </a:r>
          </a:p>
          <a:p>
            <a:pPr>
              <a:lnSpc>
                <a:spcPts val="28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shrink.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43000" y="88900"/>
            <a:ext cx="75692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1209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Clinical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Manifestations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Hypo-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&amp;</a:t>
            </a:r>
          </a:p>
          <a:p>
            <a:pPr>
              <a:lnSpc>
                <a:spcPts val="3800"/>
              </a:lnSpc>
              <a:tabLst>
                <a:tab pos="2120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Hypernatremia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241300"/>
            <a:ext cx="746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happens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compartments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65400" y="609600"/>
            <a:ext cx="467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different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clinical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situations?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66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0" y="127000"/>
            <a:ext cx="79629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524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  <a:p>
            <a:pPr>
              <a:lnSpc>
                <a:spcPts val="38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3206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operating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 balance control?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200150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5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65300" y="50800"/>
            <a:ext cx="62992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  <a:p>
            <a:pPr>
              <a:lnSpc>
                <a:spcPts val="4300"/>
              </a:lnSpc>
              <a:tabLst>
                <a:tab pos="304800" algn="l"/>
              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Controlling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200150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65300" y="50800"/>
            <a:ext cx="62992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  <a:p>
            <a:pPr>
              <a:lnSpc>
                <a:spcPts val="4300"/>
              </a:lnSpc>
              <a:tabLst>
                <a:tab pos="304800" algn="l"/>
              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Controlling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63815" y="1362519"/>
            <a:ext cx="7704150" cy="95250"/>
          </a:xfrm>
          <a:custGeom>
            <a:avLst/>
            <a:gdLst>
              <a:gd name="connsiteX0" fmla="*/ 23812 w 7704150"/>
              <a:gd name="connsiteY0" fmla="*/ 23812 h 95250"/>
              <a:gd name="connsiteX1" fmla="*/ 7680338 w 7704150"/>
              <a:gd name="connsiteY1" fmla="*/ 23812 h 95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04150" h="95250">
                <a:moveTo>
                  <a:pt x="23812" y="23812"/>
                </a:moveTo>
                <a:lnTo>
                  <a:pt x="7680338" y="23812"/>
                </a:lnTo>
              </a:path>
            </a:pathLst>
          </a:custGeom>
          <a:ln w="50800">
            <a:solidFill>
              <a:srgbClr val="b45f0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87500" y="3556000"/>
            <a:ext cx="1524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66900" y="3606800"/>
            <a:ext cx="8001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ICF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Plasma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304800"/>
            <a:ext cx="7632700" cy="331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distribution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</a:p>
          <a:p>
            <a:pPr>
              <a:lnSpc>
                <a:spcPts val="38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exercise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After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learning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content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body,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4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 smtClean="0"/>
              <a:t>		</a:t>
            </a:r>
            <a:r>
              <a:rPr lang="en-US" altLang="zh-CN" sz="24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60kg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student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was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curious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calculate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her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own</a:t>
            </a:r>
          </a:p>
          <a:p>
            <a:pPr>
              <a:lnSpc>
                <a:spcPts val="24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 smtClean="0"/>
              <a:t>		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content.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would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expect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total</a:t>
            </a:r>
          </a:p>
          <a:p>
            <a:pPr>
              <a:lnSpc>
                <a:spcPts val="23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dirty="0" smtClean="0"/>
              <a:t>		</a:t>
            </a:r>
            <a:r>
              <a:rPr lang="en-US" altLang="zh-CN" sz="24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her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41300" algn="l"/>
                <a:tab pos="342900" algn="l"/>
                <a:tab pos="2489200" algn="l"/>
              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0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149600" y="177800"/>
            <a:ext cx="31115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							</a:tabLst>
            </a:pPr>
            <a:r>
              <a:rPr lang="en-US" altLang="zh-CN" sz="5004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5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004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819400" y="3098800"/>
            <a:ext cx="43180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800"/>
              </a:lnSpc>
              <a:tabLst>
							</a:tabLst>
            </a:pPr>
            <a:r>
              <a:rPr lang="en-US" altLang="zh-CN" sz="60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Thank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73326" y="2198535"/>
            <a:ext cx="6014085" cy="966812"/>
          </a:xfrm>
          <a:custGeom>
            <a:avLst/>
            <a:gdLst>
              <a:gd name="connsiteX0" fmla="*/ 6350 w 6014085"/>
              <a:gd name="connsiteY0" fmla="*/ 960462 h 966812"/>
              <a:gd name="connsiteX1" fmla="*/ 6007735 w 6014085"/>
              <a:gd name="connsiteY1" fmla="*/ 960462 h 966812"/>
              <a:gd name="connsiteX2" fmla="*/ 6007735 w 6014085"/>
              <a:gd name="connsiteY2" fmla="*/ 6350 h 966812"/>
              <a:gd name="connsiteX3" fmla="*/ 6350 w 6014085"/>
              <a:gd name="connsiteY3" fmla="*/ 6350 h 966812"/>
              <a:gd name="connsiteX4" fmla="*/ 6350 w 6014085"/>
              <a:gd name="connsiteY4" fmla="*/ 960462 h 966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14085" h="966812">
                <a:moveTo>
                  <a:pt x="6350" y="960462"/>
                </a:moveTo>
                <a:lnTo>
                  <a:pt x="6007735" y="960462"/>
                </a:lnTo>
                <a:lnTo>
                  <a:pt x="6007735" y="6350"/>
                </a:lnTo>
                <a:lnTo>
                  <a:pt x="6350" y="6350"/>
                </a:lnTo>
                <a:lnTo>
                  <a:pt x="6350" y="96046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95500" y="2324100"/>
            <a:ext cx="5664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8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Calculate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content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59100" y="2755900"/>
            <a:ext cx="4013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30-year-old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70kg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man?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24968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9268" y="1426210"/>
            <a:ext cx="3698113" cy="4447540"/>
          </a:xfrm>
          <a:custGeom>
            <a:avLst/>
            <a:gdLst>
              <a:gd name="connsiteX0" fmla="*/ 6350 w 3698113"/>
              <a:gd name="connsiteY0" fmla="*/ 4441190 h 4447540"/>
              <a:gd name="connsiteX1" fmla="*/ 3691763 w 3698113"/>
              <a:gd name="connsiteY1" fmla="*/ 4441190 h 4447540"/>
              <a:gd name="connsiteX2" fmla="*/ 3691763 w 3698113"/>
              <a:gd name="connsiteY2" fmla="*/ 6350 h 4447540"/>
              <a:gd name="connsiteX3" fmla="*/ 6350 w 3698113"/>
              <a:gd name="connsiteY3" fmla="*/ 6350 h 4447540"/>
              <a:gd name="connsiteX4" fmla="*/ 6350 w 3698113"/>
              <a:gd name="connsiteY4" fmla="*/ 4441190 h 4447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98113" h="4447540">
                <a:moveTo>
                  <a:pt x="6350" y="4441190"/>
                </a:moveTo>
                <a:lnTo>
                  <a:pt x="3691763" y="4441190"/>
                </a:lnTo>
                <a:lnTo>
                  <a:pt x="3691763" y="6350"/>
                </a:lnTo>
                <a:lnTo>
                  <a:pt x="6350" y="6350"/>
                </a:lnTo>
                <a:lnTo>
                  <a:pt x="6350" y="44411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5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06500" y="127000"/>
            <a:ext cx="7404100" cy="323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342900" algn="l"/>
                <a:tab pos="457200" algn="l"/>
                <a:tab pos="1219200" algn="l"/>
              </a:tabLst>
            </a:pPr>
            <a:r>
              <a:rPr lang="en-US" altLang="zh-CN" sz="36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Physiologic</a:t>
            </a:r>
            <a:r>
              <a:rPr lang="en-US" altLang="zh-CN" sz="3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factors</a:t>
            </a:r>
            <a:r>
              <a:rPr lang="en-US" altLang="zh-CN" sz="3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affecting</a:t>
            </a:r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219200" algn="l"/>
              </a:tabLst>
            </a:pPr>
            <a:r>
              <a:rPr lang="en-US" altLang="zh-CN" dirty="0" smtClean="0"/>
              <a:t>			</a:t>
            </a:r>
            <a:r>
              <a:rPr lang="en-US" altLang="zh-CN" sz="36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body</a:t>
            </a:r>
            <a:r>
              <a:rPr lang="en-US" altLang="zh-CN" sz="36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water</a:t>
            </a:r>
            <a:r>
              <a:rPr lang="en-US" altLang="zh-CN" sz="36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content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342900" algn="l"/>
                <a:tab pos="457200" algn="l"/>
                <a:tab pos="1219200" algn="l"/>
              </a:tabLst>
            </a:pPr>
            <a:r>
              <a:rPr lang="en-US" altLang="zh-CN" sz="2796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fluid/water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2192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content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similar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  <a:tab pos="1219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between;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42900" algn="l"/>
                <a:tab pos="457200" algn="l"/>
                <a:tab pos="1219200" algn="l"/>
              </a:tabLst>
            </a:pPr>
            <a:r>
              <a:rPr lang="en-US" altLang="zh-CN" dirty="0" smtClean="0"/>
              <a:t>		</a:t>
            </a:r>
            <a:r>
              <a:rPr lang="en-US" altLang="zh-CN" sz="1956" dirty="0" smtClean="0">
                <a:solidFill>
                  <a:srgbClr val="c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Child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adult?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63700" y="4013200"/>
            <a:ext cx="1905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56" dirty="0" smtClean="0">
                <a:solidFill>
                  <a:srgbClr val="c000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956" dirty="0" smtClean="0">
                <a:solidFill>
                  <a:srgbClr val="c000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43100" y="3975100"/>
            <a:ext cx="22860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old?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female?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6093" y="611124"/>
            <a:ext cx="7579944" cy="38100"/>
          </a:xfrm>
          <a:custGeom>
            <a:avLst/>
            <a:gdLst>
              <a:gd name="connsiteX0" fmla="*/ 9525 w 7579944"/>
              <a:gd name="connsiteY0" fmla="*/ 9525 h 38100"/>
              <a:gd name="connsiteX1" fmla="*/ 7570419 w 757994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79944" h="38100">
                <a:moveTo>
                  <a:pt x="9525" y="9525"/>
                </a:moveTo>
                <a:lnTo>
                  <a:pt x="7570419" y="9525"/>
                </a:lnTo>
              </a:path>
            </a:pathLst>
          </a:custGeom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89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9100" y="914400"/>
            <a:ext cx="3429000" cy="497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92200" y="292100"/>
            <a:ext cx="6197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Continue..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Factors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Affecting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Content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6568" y="124968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79500" y="1511300"/>
            <a:ext cx="3606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1879600"/>
            <a:ext cx="3492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surrounded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“sea”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2933700"/>
            <a:ext cx="3721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constantly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3327400"/>
            <a:ext cx="32004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exchanged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surrounding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4673600"/>
            <a:ext cx="2870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Keeping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constant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5041900"/>
            <a:ext cx="2463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5359400"/>
            <a:ext cx="3467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essential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homeostasis.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92400" y="254000"/>
            <a:ext cx="44450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							</a:tabLst>
            </a:pP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Water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31151" y="4162298"/>
            <a:ext cx="1284719" cy="15240"/>
          </a:xfrm>
          <a:custGeom>
            <a:avLst/>
            <a:gdLst>
              <a:gd name="connsiteX0" fmla="*/ 0 w 1284719"/>
              <a:gd name="connsiteY0" fmla="*/ 0 h 15240"/>
              <a:gd name="connsiteX1" fmla="*/ 642353 w 1284719"/>
              <a:gd name="connsiteY1" fmla="*/ 0 h 15240"/>
              <a:gd name="connsiteX2" fmla="*/ 1284719 w 1284719"/>
              <a:gd name="connsiteY2" fmla="*/ 0 h 15240"/>
              <a:gd name="connsiteX3" fmla="*/ 1284719 w 1284719"/>
              <a:gd name="connsiteY3" fmla="*/ 15240 h 15240"/>
              <a:gd name="connsiteX4" fmla="*/ 642353 w 1284719"/>
              <a:gd name="connsiteY4" fmla="*/ 15240 h 15240"/>
              <a:gd name="connsiteX5" fmla="*/ 0 w 1284719"/>
              <a:gd name="connsiteY5" fmla="*/ 15240 h 15240"/>
              <a:gd name="connsiteX6" fmla="*/ 0 w 1284719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84719" h="15240">
                <a:moveTo>
                  <a:pt x="0" y="0"/>
                </a:moveTo>
                <a:lnTo>
                  <a:pt x="642353" y="0"/>
                </a:lnTo>
                <a:lnTo>
                  <a:pt x="1284719" y="0"/>
                </a:lnTo>
                <a:lnTo>
                  <a:pt x="1284719" y="15240"/>
                </a:lnTo>
                <a:lnTo>
                  <a:pt x="642353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4799" y="4862449"/>
            <a:ext cx="1320800" cy="50800"/>
          </a:xfrm>
          <a:custGeom>
            <a:avLst/>
            <a:gdLst>
              <a:gd name="connsiteX0" fmla="*/ 12700 w 1320800"/>
              <a:gd name="connsiteY0" fmla="*/ 12700 h 50800"/>
              <a:gd name="connsiteX1" fmla="*/ 1308100 w 1320800"/>
              <a:gd name="connsiteY1" fmla="*/ 14351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0800" h="50800">
                <a:moveTo>
                  <a:pt x="12700" y="12700"/>
                </a:moveTo>
                <a:lnTo>
                  <a:pt x="1308100" y="14351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4799" y="4862449"/>
            <a:ext cx="1320800" cy="50800"/>
          </a:xfrm>
          <a:custGeom>
            <a:avLst/>
            <a:gdLst>
              <a:gd name="connsiteX0" fmla="*/ 12700 w 1320800"/>
              <a:gd name="connsiteY0" fmla="*/ 12700 h 50800"/>
              <a:gd name="connsiteX1" fmla="*/ 1308100 w 1320800"/>
              <a:gd name="connsiteY1" fmla="*/ 14351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0800" h="50800">
                <a:moveTo>
                  <a:pt x="12700" y="12700"/>
                </a:moveTo>
                <a:lnTo>
                  <a:pt x="1308100" y="14351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92240" y="3790188"/>
            <a:ext cx="954023" cy="15240"/>
          </a:xfrm>
          <a:custGeom>
            <a:avLst/>
            <a:gdLst>
              <a:gd name="connsiteX0" fmla="*/ 0 w 954023"/>
              <a:gd name="connsiteY0" fmla="*/ 0 h 15240"/>
              <a:gd name="connsiteX1" fmla="*/ 477011 w 954023"/>
              <a:gd name="connsiteY1" fmla="*/ 0 h 15240"/>
              <a:gd name="connsiteX2" fmla="*/ 954023 w 954023"/>
              <a:gd name="connsiteY2" fmla="*/ 0 h 15240"/>
              <a:gd name="connsiteX3" fmla="*/ 954023 w 954023"/>
              <a:gd name="connsiteY3" fmla="*/ 15240 h 15240"/>
              <a:gd name="connsiteX4" fmla="*/ 477011 w 954023"/>
              <a:gd name="connsiteY4" fmla="*/ 15240 h 15240"/>
              <a:gd name="connsiteX5" fmla="*/ 0 w 954023"/>
              <a:gd name="connsiteY5" fmla="*/ 15240 h 15240"/>
              <a:gd name="connsiteX6" fmla="*/ 0 w 954023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54023" h="15240">
                <a:moveTo>
                  <a:pt x="0" y="0"/>
                </a:moveTo>
                <a:lnTo>
                  <a:pt x="477011" y="0"/>
                </a:lnTo>
                <a:lnTo>
                  <a:pt x="954023" y="0"/>
                </a:lnTo>
                <a:lnTo>
                  <a:pt x="954023" y="15240"/>
                </a:lnTo>
                <a:lnTo>
                  <a:pt x="477011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78726" y="4969891"/>
            <a:ext cx="1320800" cy="50800"/>
          </a:xfrm>
          <a:custGeom>
            <a:avLst/>
            <a:gdLst>
              <a:gd name="connsiteX0" fmla="*/ 12700 w 1320800"/>
              <a:gd name="connsiteY0" fmla="*/ 12700 h 50800"/>
              <a:gd name="connsiteX1" fmla="*/ 1308100 w 1320800"/>
              <a:gd name="connsiteY1" fmla="*/ 14224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0800" h="50800">
                <a:moveTo>
                  <a:pt x="12700" y="12700"/>
                </a:moveTo>
                <a:lnTo>
                  <a:pt x="1308100" y="1422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78726" y="4969891"/>
            <a:ext cx="1320800" cy="50800"/>
          </a:xfrm>
          <a:custGeom>
            <a:avLst/>
            <a:gdLst>
              <a:gd name="connsiteX0" fmla="*/ 12700 w 1320800"/>
              <a:gd name="connsiteY0" fmla="*/ 12700 h 50800"/>
              <a:gd name="connsiteX1" fmla="*/ 1308100 w 1320800"/>
              <a:gd name="connsiteY1" fmla="*/ 14224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0800" h="50800">
                <a:moveTo>
                  <a:pt x="12700" y="12700"/>
                </a:moveTo>
                <a:lnTo>
                  <a:pt x="1308100" y="1422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7174" y="1205407"/>
            <a:ext cx="3592576" cy="782142"/>
          </a:xfrm>
          <a:custGeom>
            <a:avLst/>
            <a:gdLst>
              <a:gd name="connsiteX0" fmla="*/ 6350 w 3592576"/>
              <a:gd name="connsiteY0" fmla="*/ 775792 h 782142"/>
              <a:gd name="connsiteX1" fmla="*/ 3586226 w 3592576"/>
              <a:gd name="connsiteY1" fmla="*/ 775792 h 782142"/>
              <a:gd name="connsiteX2" fmla="*/ 3586226 w 3592576"/>
              <a:gd name="connsiteY2" fmla="*/ 6350 h 782142"/>
              <a:gd name="connsiteX3" fmla="*/ 6350 w 3592576"/>
              <a:gd name="connsiteY3" fmla="*/ 6350 h 782142"/>
              <a:gd name="connsiteX4" fmla="*/ 6350 w 3592576"/>
              <a:gd name="connsiteY4" fmla="*/ 775792 h 782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2576" h="782142">
                <a:moveTo>
                  <a:pt x="6350" y="775792"/>
                </a:moveTo>
                <a:lnTo>
                  <a:pt x="3586226" y="775792"/>
                </a:lnTo>
                <a:lnTo>
                  <a:pt x="3586226" y="6350"/>
                </a:lnTo>
                <a:lnTo>
                  <a:pt x="6350" y="6350"/>
                </a:lnTo>
                <a:lnTo>
                  <a:pt x="6350" y="7757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07c0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7174" y="1205407"/>
            <a:ext cx="3592576" cy="782142"/>
          </a:xfrm>
          <a:custGeom>
            <a:avLst/>
            <a:gdLst>
              <a:gd name="connsiteX0" fmla="*/ 6350 w 3592576"/>
              <a:gd name="connsiteY0" fmla="*/ 775792 h 782142"/>
              <a:gd name="connsiteX1" fmla="*/ 3586226 w 3592576"/>
              <a:gd name="connsiteY1" fmla="*/ 775792 h 782142"/>
              <a:gd name="connsiteX2" fmla="*/ 3586226 w 3592576"/>
              <a:gd name="connsiteY2" fmla="*/ 6350 h 782142"/>
              <a:gd name="connsiteX3" fmla="*/ 6350 w 3592576"/>
              <a:gd name="connsiteY3" fmla="*/ 6350 h 782142"/>
              <a:gd name="connsiteX4" fmla="*/ 6350 w 3592576"/>
              <a:gd name="connsiteY4" fmla="*/ 775792 h 782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2576" h="782142">
                <a:moveTo>
                  <a:pt x="6350" y="775792"/>
                </a:moveTo>
                <a:lnTo>
                  <a:pt x="3586226" y="775792"/>
                </a:lnTo>
                <a:lnTo>
                  <a:pt x="3586226" y="6350"/>
                </a:lnTo>
                <a:lnTo>
                  <a:pt x="6350" y="6350"/>
                </a:lnTo>
                <a:lnTo>
                  <a:pt x="6350" y="7757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07c0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66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23900" y="4000500"/>
            <a:ext cx="25781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457200" algn="l"/>
              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intake:</a:t>
            </a:r>
          </a:p>
          <a:p>
            <a:pPr>
              <a:lnSpc>
                <a:spcPts val="2100"/>
              </a:lnSpc>
              <a:tabLst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ingested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(2100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ml).</a:t>
            </a:r>
          </a:p>
          <a:p>
            <a:pPr>
              <a:lnSpc>
                <a:spcPts val="2100"/>
              </a:lnSpc>
              <a:tabLst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metabolism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(200ml)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intake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2300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89700" y="3644900"/>
            <a:ext cx="23876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88900" algn="l"/>
              </a:tabLst>
            </a:pPr>
            <a:r>
              <a:rPr lang="en-US" altLang="zh-CN" sz="180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Daily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loss:</a:t>
            </a:r>
          </a:p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Insensible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(700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ml).</a:t>
            </a:r>
          </a:p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Sweat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ml).</a:t>
            </a:r>
          </a:p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Feces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ml).</a:t>
            </a:r>
          </a:p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Urine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(1400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2300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127000"/>
            <a:ext cx="74422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Maintenance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 Fluid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9268" y="1414716"/>
            <a:ext cx="3394456" cy="652462"/>
          </a:xfrm>
          <a:custGeom>
            <a:avLst/>
            <a:gdLst>
              <a:gd name="connsiteX0" fmla="*/ 6350 w 3394456"/>
              <a:gd name="connsiteY0" fmla="*/ 646112 h 652462"/>
              <a:gd name="connsiteX1" fmla="*/ 3388106 w 3394456"/>
              <a:gd name="connsiteY1" fmla="*/ 646112 h 652462"/>
              <a:gd name="connsiteX2" fmla="*/ 3388106 w 3394456"/>
              <a:gd name="connsiteY2" fmla="*/ 6350 h 652462"/>
              <a:gd name="connsiteX3" fmla="*/ 6350 w 3394456"/>
              <a:gd name="connsiteY3" fmla="*/ 6350 h 652462"/>
              <a:gd name="connsiteX4" fmla="*/ 6350 w 3394456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456" h="652462">
                <a:moveTo>
                  <a:pt x="6350" y="646112"/>
                </a:moveTo>
                <a:lnTo>
                  <a:pt x="3388106" y="646112"/>
                </a:lnTo>
                <a:lnTo>
                  <a:pt x="3388106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9268" y="1414716"/>
            <a:ext cx="3394456" cy="652462"/>
          </a:xfrm>
          <a:custGeom>
            <a:avLst/>
            <a:gdLst>
              <a:gd name="connsiteX0" fmla="*/ 6350 w 3394456"/>
              <a:gd name="connsiteY0" fmla="*/ 646112 h 652462"/>
              <a:gd name="connsiteX1" fmla="*/ 3388106 w 3394456"/>
              <a:gd name="connsiteY1" fmla="*/ 646112 h 652462"/>
              <a:gd name="connsiteX2" fmla="*/ 3388106 w 3394456"/>
              <a:gd name="connsiteY2" fmla="*/ 6350 h 652462"/>
              <a:gd name="connsiteX3" fmla="*/ 6350 w 3394456"/>
              <a:gd name="connsiteY3" fmla="*/ 6350 h 652462"/>
              <a:gd name="connsiteX4" fmla="*/ 6350 w 3394456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456" h="652462">
                <a:moveTo>
                  <a:pt x="6350" y="646112"/>
                </a:moveTo>
                <a:lnTo>
                  <a:pt x="3388106" y="646112"/>
                </a:lnTo>
                <a:lnTo>
                  <a:pt x="3388106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56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9268" y="2168461"/>
            <a:ext cx="3394456" cy="3964051"/>
          </a:xfrm>
          <a:custGeom>
            <a:avLst/>
            <a:gdLst>
              <a:gd name="connsiteX0" fmla="*/ 6350 w 3394456"/>
              <a:gd name="connsiteY0" fmla="*/ 3957701 h 3964051"/>
              <a:gd name="connsiteX1" fmla="*/ 3388106 w 3394456"/>
              <a:gd name="connsiteY1" fmla="*/ 3957701 h 3964051"/>
              <a:gd name="connsiteX2" fmla="*/ 3388106 w 3394456"/>
              <a:gd name="connsiteY2" fmla="*/ 6350 h 3964051"/>
              <a:gd name="connsiteX3" fmla="*/ 6350 w 3394456"/>
              <a:gd name="connsiteY3" fmla="*/ 6350 h 3964051"/>
              <a:gd name="connsiteX4" fmla="*/ 6350 w 3394456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4456" h="3964051">
                <a:moveTo>
                  <a:pt x="6350" y="3957701"/>
                </a:moveTo>
                <a:lnTo>
                  <a:pt x="3388106" y="3957701"/>
                </a:lnTo>
                <a:lnTo>
                  <a:pt x="3388106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15408" y="1414716"/>
            <a:ext cx="3777742" cy="652462"/>
          </a:xfrm>
          <a:custGeom>
            <a:avLst/>
            <a:gdLst>
              <a:gd name="connsiteX0" fmla="*/ 6350 w 3777742"/>
              <a:gd name="connsiteY0" fmla="*/ 646112 h 652462"/>
              <a:gd name="connsiteX1" fmla="*/ 3771392 w 3777742"/>
              <a:gd name="connsiteY1" fmla="*/ 646112 h 652462"/>
              <a:gd name="connsiteX2" fmla="*/ 3771392 w 3777742"/>
              <a:gd name="connsiteY2" fmla="*/ 6350 h 652462"/>
              <a:gd name="connsiteX3" fmla="*/ 6350 w 3777742"/>
              <a:gd name="connsiteY3" fmla="*/ 6350 h 652462"/>
              <a:gd name="connsiteX4" fmla="*/ 6350 w 3777742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7742" h="652462">
                <a:moveTo>
                  <a:pt x="6350" y="646112"/>
                </a:moveTo>
                <a:lnTo>
                  <a:pt x="3771392" y="646112"/>
                </a:lnTo>
                <a:lnTo>
                  <a:pt x="3771392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07c0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15408" y="1414716"/>
            <a:ext cx="3777742" cy="652462"/>
          </a:xfrm>
          <a:custGeom>
            <a:avLst/>
            <a:gdLst>
              <a:gd name="connsiteX0" fmla="*/ 6350 w 3777742"/>
              <a:gd name="connsiteY0" fmla="*/ 646112 h 652462"/>
              <a:gd name="connsiteX1" fmla="*/ 3771392 w 3777742"/>
              <a:gd name="connsiteY1" fmla="*/ 646112 h 652462"/>
              <a:gd name="connsiteX2" fmla="*/ 3771392 w 3777742"/>
              <a:gd name="connsiteY2" fmla="*/ 6350 h 652462"/>
              <a:gd name="connsiteX3" fmla="*/ 6350 w 3777742"/>
              <a:gd name="connsiteY3" fmla="*/ 6350 h 652462"/>
              <a:gd name="connsiteX4" fmla="*/ 6350 w 3777742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7742" h="652462">
                <a:moveTo>
                  <a:pt x="6350" y="646112"/>
                </a:moveTo>
                <a:lnTo>
                  <a:pt x="3771392" y="646112"/>
                </a:lnTo>
                <a:lnTo>
                  <a:pt x="3771392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07c0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15408" y="2168461"/>
            <a:ext cx="3777742" cy="3964051"/>
          </a:xfrm>
          <a:custGeom>
            <a:avLst/>
            <a:gdLst>
              <a:gd name="connsiteX0" fmla="*/ 6350 w 3777742"/>
              <a:gd name="connsiteY0" fmla="*/ 3957701 h 3964051"/>
              <a:gd name="connsiteX1" fmla="*/ 3771392 w 3777742"/>
              <a:gd name="connsiteY1" fmla="*/ 3957701 h 3964051"/>
              <a:gd name="connsiteX2" fmla="*/ 3771392 w 3777742"/>
              <a:gd name="connsiteY2" fmla="*/ 6350 h 3964051"/>
              <a:gd name="connsiteX3" fmla="*/ 6350 w 3777742"/>
              <a:gd name="connsiteY3" fmla="*/ 6350 h 3964051"/>
              <a:gd name="connsiteX4" fmla="*/ 6350 w 3777742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7742" h="3964051">
                <a:moveTo>
                  <a:pt x="6350" y="3957701"/>
                </a:moveTo>
                <a:lnTo>
                  <a:pt x="3771392" y="3957701"/>
                </a:lnTo>
                <a:lnTo>
                  <a:pt x="3771392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9b26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09668" y="1118362"/>
            <a:ext cx="22225" cy="5269319"/>
          </a:xfrm>
          <a:custGeom>
            <a:avLst/>
            <a:gdLst>
              <a:gd name="connsiteX0" fmla="*/ 6350 w 22225"/>
              <a:gd name="connsiteY0" fmla="*/ 6350 h 5269319"/>
              <a:gd name="connsiteX1" fmla="*/ 6350 w 22225"/>
              <a:gd name="connsiteY1" fmla="*/ 5262969 h 5269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269319">
                <a:moveTo>
                  <a:pt x="6350" y="6350"/>
                </a:moveTo>
                <a:lnTo>
                  <a:pt x="6350" y="5262969"/>
                </a:lnTo>
              </a:path>
            </a:pathLst>
          </a:custGeom>
          <a:ln w="12700">
            <a:solidFill>
              <a:srgbClr val="674d2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9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06500" y="1803400"/>
            <a:ext cx="2755900" cy="284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318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Water/fluid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intake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431800" algn="l"/>
                <a:tab pos="457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variable.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431800" algn="l"/>
                <a:tab pos="457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Depends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on:</a:t>
            </a:r>
          </a:p>
          <a:p>
            <a:pPr>
              <a:lnSpc>
                <a:spcPts val="2800"/>
              </a:lnSpc>
              <a:tabLst>
                <a:tab pos="4318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Climate.</a:t>
            </a:r>
          </a:p>
          <a:p>
            <a:pPr>
              <a:lnSpc>
                <a:spcPts val="2800"/>
              </a:lnSpc>
              <a:tabLst>
                <a:tab pos="4318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Habits.</a:t>
            </a:r>
          </a:p>
          <a:p>
            <a:pPr>
              <a:lnSpc>
                <a:spcPts val="2800"/>
              </a:lnSpc>
              <a:tabLst>
                <a:tab pos="4318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Physical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activity.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03800" y="2324100"/>
            <a:ext cx="1016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46700" y="1828800"/>
            <a:ext cx="2654300" cy="350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Water/fluid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output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Burns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weather.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Diarrhea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Vomiting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41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Diabetes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127000"/>
            <a:ext cx="74676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							</a:tabLst>
            </a:pP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Disturbances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