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84212" y="2133600"/>
            <a:ext cx="7775575" cy="4032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3627" y="336676"/>
            <a:ext cx="7476744" cy="1031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2891" y="1367180"/>
            <a:ext cx="8078216" cy="4116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23544" y="6456882"/>
            <a:ext cx="20320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946" y="825246"/>
            <a:ext cx="5925820" cy="667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255"/>
              </a:lnSpc>
            </a:pPr>
            <a:r>
              <a:rPr spc="-5" dirty="0"/>
              <a:t>BL</a:t>
            </a:r>
            <a:r>
              <a:rPr spc="10" dirty="0"/>
              <a:t>O</a:t>
            </a:r>
            <a:r>
              <a:rPr dirty="0"/>
              <a:t>OD</a:t>
            </a:r>
            <a:r>
              <a:rPr spc="-165" dirty="0"/>
              <a:t> </a:t>
            </a:r>
            <a:r>
              <a:rPr spc="-5" dirty="0"/>
              <a:t>PHYSIOLOGY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22930" y="2534030"/>
            <a:ext cx="4095750" cy="24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720"/>
              </a:lnSpc>
            </a:pPr>
            <a:r>
              <a:rPr sz="3200" b="1" dirty="0">
                <a:latin typeface="Tahoma"/>
                <a:cs typeface="Tahoma"/>
              </a:rPr>
              <a:t>White</a:t>
            </a:r>
            <a:r>
              <a:rPr sz="3200" b="1" spc="-25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Bloo</a:t>
            </a:r>
            <a:r>
              <a:rPr sz="3200" b="1" dirty="0">
                <a:latin typeface="Tahoma"/>
                <a:cs typeface="Tahoma"/>
              </a:rPr>
              <a:t>d</a:t>
            </a:r>
            <a:r>
              <a:rPr sz="3200" b="1" spc="-20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Cel</a:t>
            </a:r>
            <a:r>
              <a:rPr sz="3200" b="1" spc="15" dirty="0">
                <a:latin typeface="Tahoma"/>
                <a:cs typeface="Tahoma"/>
              </a:rPr>
              <a:t>l</a:t>
            </a:r>
            <a:r>
              <a:rPr sz="3200" b="1" dirty="0">
                <a:latin typeface="Tahoma"/>
                <a:cs typeface="Tahoma"/>
              </a:rPr>
              <a:t>s</a:t>
            </a:r>
            <a:endParaRPr sz="3200">
              <a:latin typeface="Tahoma"/>
              <a:cs typeface="Tahoma"/>
            </a:endParaRPr>
          </a:p>
          <a:p>
            <a:pPr marL="1270" algn="ctr">
              <a:lnSpc>
                <a:spcPts val="3720"/>
              </a:lnSpc>
            </a:pPr>
            <a:r>
              <a:rPr sz="3200" b="1" spc="-5" dirty="0">
                <a:latin typeface="Tahoma"/>
                <a:cs typeface="Tahoma"/>
              </a:rPr>
              <a:t>(</a:t>
            </a:r>
            <a:r>
              <a:rPr sz="3200" b="1" spc="-10" dirty="0">
                <a:latin typeface="Tahoma"/>
                <a:cs typeface="Tahoma"/>
              </a:rPr>
              <a:t>W</a:t>
            </a:r>
            <a:r>
              <a:rPr sz="3200" b="1" spc="-5" dirty="0">
                <a:latin typeface="Tahoma"/>
                <a:cs typeface="Tahoma"/>
              </a:rPr>
              <a:t>BC)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b="1" spc="-5" dirty="0">
                <a:latin typeface="Tahoma"/>
                <a:cs typeface="Tahoma"/>
              </a:rPr>
              <a:t>D</a:t>
            </a:r>
            <a:r>
              <a:rPr sz="3200" b="1" dirty="0">
                <a:latin typeface="Tahoma"/>
                <a:cs typeface="Tahoma"/>
              </a:rPr>
              <a:t>r Ner</a:t>
            </a:r>
            <a:r>
              <a:rPr sz="3200" b="1" spc="-10" dirty="0">
                <a:latin typeface="Tahoma"/>
                <a:cs typeface="Tahoma"/>
              </a:rPr>
              <a:t>v</a:t>
            </a:r>
            <a:r>
              <a:rPr sz="3200" b="1" dirty="0">
                <a:latin typeface="Tahoma"/>
                <a:cs typeface="Tahoma"/>
              </a:rPr>
              <a:t>ana</a:t>
            </a:r>
            <a:r>
              <a:rPr sz="3200" b="1" spc="-45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Mo</a:t>
            </a:r>
            <a:r>
              <a:rPr sz="3200" b="1" spc="-15" dirty="0">
                <a:latin typeface="Tahoma"/>
                <a:cs typeface="Tahoma"/>
              </a:rPr>
              <a:t>s</a:t>
            </a:r>
            <a:r>
              <a:rPr sz="3200" b="1" dirty="0">
                <a:latin typeface="Tahoma"/>
                <a:cs typeface="Tahoma"/>
              </a:rPr>
              <a:t>tafa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8850" marR="5080" indent="-1560830">
              <a:lnSpc>
                <a:spcPts val="4060"/>
              </a:lnSpc>
            </a:pPr>
            <a:r>
              <a:rPr sz="3600" spc="-5" dirty="0"/>
              <a:t>Functio</a:t>
            </a:r>
            <a:r>
              <a:rPr sz="3600" dirty="0"/>
              <a:t>n </a:t>
            </a:r>
            <a:r>
              <a:rPr sz="3600" spc="-5" dirty="0"/>
              <a:t>o</a:t>
            </a:r>
            <a:r>
              <a:rPr sz="3600" dirty="0"/>
              <a:t>f</a:t>
            </a:r>
            <a:r>
              <a:rPr sz="3600" spc="-20" dirty="0"/>
              <a:t> </a:t>
            </a:r>
            <a:r>
              <a:rPr sz="3600" spc="-5" dirty="0"/>
              <a:t>Monocyte</a:t>
            </a:r>
            <a:r>
              <a:rPr sz="3600" dirty="0"/>
              <a:t>s</a:t>
            </a:r>
            <a:r>
              <a:rPr sz="3600" spc="5" dirty="0"/>
              <a:t> </a:t>
            </a:r>
            <a:r>
              <a:rPr sz="3600" spc="0" dirty="0"/>
              <a:t>a</a:t>
            </a:r>
            <a:r>
              <a:rPr sz="3600" spc="-5" dirty="0"/>
              <a:t>nd Macropha</a:t>
            </a:r>
            <a:r>
              <a:rPr sz="3600" spc="10" dirty="0"/>
              <a:t>g</a:t>
            </a:r>
            <a:r>
              <a:rPr sz="3600" spc="-5" dirty="0"/>
              <a:t>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6244" y="1653413"/>
            <a:ext cx="7621270" cy="658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marR="5080" indent="-609600">
              <a:lnSpc>
                <a:spcPts val="2590"/>
              </a:lnSpc>
              <a:buFont typeface="Arial"/>
              <a:buChar char="•"/>
              <a:tabLst>
                <a:tab pos="622300" algn="l"/>
              </a:tabLst>
            </a:pPr>
            <a:r>
              <a:rPr sz="2400" b="1" dirty="0">
                <a:latin typeface="Tahoma"/>
                <a:cs typeface="Tahoma"/>
              </a:rPr>
              <a:t>M</a:t>
            </a:r>
            <a:r>
              <a:rPr sz="2400" b="1" spc="-5" dirty="0">
                <a:latin typeface="Tahoma"/>
                <a:cs typeface="Tahoma"/>
              </a:rPr>
              <a:t>acrophage</a:t>
            </a:r>
            <a:r>
              <a:rPr sz="2400" b="1" dirty="0">
                <a:latin typeface="Tahoma"/>
                <a:cs typeface="Tahoma"/>
              </a:rPr>
              <a:t>s</a:t>
            </a:r>
            <a:r>
              <a:rPr sz="2400" b="1" spc="1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are</a:t>
            </a:r>
            <a:r>
              <a:rPr sz="2400" b="1" spc="-1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a</a:t>
            </a:r>
            <a:r>
              <a:rPr sz="2400" b="1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p</a:t>
            </a:r>
            <a:r>
              <a:rPr sz="2400" b="1" spc="-2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werful</a:t>
            </a:r>
            <a:r>
              <a:rPr sz="2400" b="1" spc="1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ph</a:t>
            </a:r>
            <a:r>
              <a:rPr sz="2400" b="1" spc="5" dirty="0">
                <a:latin typeface="Tahoma"/>
                <a:cs typeface="Tahoma"/>
              </a:rPr>
              <a:t>a</a:t>
            </a:r>
            <a:r>
              <a:rPr sz="2400" b="1" dirty="0">
                <a:latin typeface="Tahoma"/>
                <a:cs typeface="Tahoma"/>
              </a:rPr>
              <a:t>g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20" dirty="0">
                <a:latin typeface="Tahoma"/>
                <a:cs typeface="Tahoma"/>
              </a:rPr>
              <a:t>c</a:t>
            </a:r>
            <a:r>
              <a:rPr sz="2400" b="1" spc="-10" dirty="0">
                <a:latin typeface="Tahoma"/>
                <a:cs typeface="Tahoma"/>
              </a:rPr>
              <a:t>yti</a:t>
            </a:r>
            <a:r>
              <a:rPr sz="2400" b="1" dirty="0">
                <a:latin typeface="Tahoma"/>
                <a:cs typeface="Tahoma"/>
              </a:rPr>
              <a:t>c</a:t>
            </a:r>
            <a:r>
              <a:rPr sz="2400" b="1" spc="50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c</a:t>
            </a:r>
            <a:r>
              <a:rPr sz="2400" b="1" dirty="0">
                <a:latin typeface="Tahoma"/>
                <a:cs typeface="Tahoma"/>
              </a:rPr>
              <a:t>e</a:t>
            </a:r>
            <a:r>
              <a:rPr sz="2400" b="1" spc="-10" dirty="0">
                <a:latin typeface="Tahoma"/>
                <a:cs typeface="Tahoma"/>
              </a:rPr>
              <a:t>ll</a:t>
            </a:r>
            <a:r>
              <a:rPr sz="2400" b="1" spc="-20" dirty="0">
                <a:latin typeface="Tahoma"/>
                <a:cs typeface="Tahoma"/>
              </a:rPr>
              <a:t>s</a:t>
            </a:r>
            <a:r>
              <a:rPr sz="2400" b="1" i="1" dirty="0">
                <a:latin typeface="Tahoma"/>
                <a:cs typeface="Tahoma"/>
              </a:rPr>
              <a:t>; </a:t>
            </a:r>
            <a:r>
              <a:rPr sz="2400" b="1" spc="-10" dirty="0">
                <a:latin typeface="Tahoma"/>
                <a:cs typeface="Tahoma"/>
              </a:rPr>
              <a:t>f</a:t>
            </a:r>
            <a:r>
              <a:rPr sz="2400" b="1" spc="-25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rst line o</a:t>
            </a:r>
            <a:r>
              <a:rPr sz="2400" b="1" dirty="0">
                <a:latin typeface="Tahoma"/>
                <a:cs typeface="Tahoma"/>
              </a:rPr>
              <a:t>f</a:t>
            </a:r>
            <a:r>
              <a:rPr sz="2400" b="1" spc="-5" dirty="0">
                <a:latin typeface="Tahoma"/>
                <a:cs typeface="Tahoma"/>
              </a:rPr>
              <a:t> defense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2343658"/>
            <a:ext cx="4617720" cy="1163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21665" algn="l"/>
              </a:tabLst>
            </a:pPr>
            <a:r>
              <a:rPr sz="2400" dirty="0">
                <a:latin typeface="Arial"/>
                <a:cs typeface="Arial"/>
              </a:rPr>
              <a:t>–	</a:t>
            </a:r>
            <a:r>
              <a:rPr sz="2400" b="1" spc="-5" dirty="0">
                <a:latin typeface="Tahoma"/>
                <a:cs typeface="Tahoma"/>
              </a:rPr>
              <a:t>In</a:t>
            </a:r>
            <a:r>
              <a:rPr sz="2400" b="1" spc="5" dirty="0">
                <a:latin typeface="Tahoma"/>
                <a:cs typeface="Tahoma"/>
              </a:rPr>
              <a:t>g</a:t>
            </a:r>
            <a:r>
              <a:rPr sz="2400" b="1" spc="-5" dirty="0">
                <a:latin typeface="Tahoma"/>
                <a:cs typeface="Tahoma"/>
              </a:rPr>
              <a:t>est</a:t>
            </a:r>
            <a:r>
              <a:rPr sz="2400" b="1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u</a:t>
            </a:r>
            <a:r>
              <a:rPr sz="2400" b="1" dirty="0">
                <a:latin typeface="Tahoma"/>
                <a:cs typeface="Tahoma"/>
              </a:rPr>
              <a:t>p</a:t>
            </a:r>
            <a:r>
              <a:rPr sz="2400" b="1" spc="-5" dirty="0">
                <a:latin typeface="Tahoma"/>
                <a:cs typeface="Tahoma"/>
              </a:rPr>
              <a:t> to</a:t>
            </a:r>
            <a:r>
              <a:rPr sz="2400" b="1" spc="20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10</a:t>
            </a:r>
            <a:r>
              <a:rPr sz="2400" b="1" spc="-5" dirty="0">
                <a:latin typeface="Tahoma"/>
                <a:cs typeface="Tahoma"/>
              </a:rPr>
              <a:t>0</a:t>
            </a:r>
            <a:r>
              <a:rPr sz="2400" b="1" spc="-2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ba</a:t>
            </a:r>
            <a:r>
              <a:rPr sz="2400" b="1" spc="-15" dirty="0">
                <a:latin typeface="Tahoma"/>
                <a:cs typeface="Tahoma"/>
              </a:rPr>
              <a:t>c</a:t>
            </a:r>
            <a:r>
              <a:rPr sz="2400" b="1" spc="-20" dirty="0">
                <a:latin typeface="Tahoma"/>
                <a:cs typeface="Tahoma"/>
              </a:rPr>
              <a:t>t</a:t>
            </a:r>
            <a:r>
              <a:rPr sz="2400" b="1" spc="-5" dirty="0">
                <a:latin typeface="Tahoma"/>
                <a:cs typeface="Tahoma"/>
              </a:rPr>
              <a:t>eri</a:t>
            </a:r>
            <a:r>
              <a:rPr sz="2400" b="1" spc="-15" dirty="0">
                <a:latin typeface="Tahoma"/>
                <a:cs typeface="Tahoma"/>
              </a:rPr>
              <a:t>a</a:t>
            </a:r>
            <a:r>
              <a:rPr sz="2400" b="1" i="1" dirty="0">
                <a:latin typeface="Tahoma"/>
                <a:cs typeface="Tahoma"/>
              </a:rPr>
              <a:t>,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2994" y="2745359"/>
            <a:ext cx="5231765" cy="773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94735" algn="l"/>
              </a:tabLst>
            </a:pPr>
            <a:r>
              <a:rPr sz="2400" b="1" spc="-5" dirty="0">
                <a:latin typeface="Tahoma"/>
                <a:cs typeface="Tahoma"/>
              </a:rPr>
              <a:t>In</a:t>
            </a:r>
            <a:r>
              <a:rPr sz="2400" b="1" spc="5" dirty="0">
                <a:latin typeface="Tahoma"/>
                <a:cs typeface="Tahoma"/>
              </a:rPr>
              <a:t>g</a:t>
            </a:r>
            <a:r>
              <a:rPr sz="2400" b="1" spc="-5" dirty="0">
                <a:latin typeface="Tahoma"/>
                <a:cs typeface="Tahoma"/>
              </a:rPr>
              <a:t>est</a:t>
            </a:r>
            <a:r>
              <a:rPr sz="2400" b="1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larg</a:t>
            </a:r>
            <a:r>
              <a:rPr sz="2400" b="1" dirty="0">
                <a:latin typeface="Tahoma"/>
                <a:cs typeface="Tahoma"/>
              </a:rPr>
              <a:t>e</a:t>
            </a:r>
            <a:r>
              <a:rPr sz="2400" b="1" spc="-5" dirty="0">
                <a:latin typeface="Tahoma"/>
                <a:cs typeface="Tahoma"/>
              </a:rPr>
              <a:t>r</a:t>
            </a:r>
            <a:r>
              <a:rPr sz="2400" b="1" spc="-30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pa</a:t>
            </a:r>
            <a:r>
              <a:rPr sz="2400" b="1" spc="-5" dirty="0">
                <a:latin typeface="Tahoma"/>
                <a:cs typeface="Tahoma"/>
              </a:rPr>
              <a:t>r</a:t>
            </a:r>
            <a:r>
              <a:rPr sz="2400" b="1" spc="-10" dirty="0">
                <a:latin typeface="Tahoma"/>
                <a:cs typeface="Tahoma"/>
              </a:rPr>
              <a:t>tic</a:t>
            </a:r>
            <a:r>
              <a:rPr sz="2400" b="1" spc="-25" dirty="0">
                <a:latin typeface="Tahoma"/>
                <a:cs typeface="Tahoma"/>
              </a:rPr>
              <a:t>l</a:t>
            </a:r>
            <a:r>
              <a:rPr sz="2400" b="1" spc="-5" dirty="0">
                <a:latin typeface="Tahoma"/>
                <a:cs typeface="Tahoma"/>
              </a:rPr>
              <a:t>es</a:t>
            </a:r>
            <a:r>
              <a:rPr sz="2400" b="1" dirty="0">
                <a:latin typeface="Tahoma"/>
                <a:cs typeface="Tahoma"/>
              </a:rPr>
              <a:t>	</a:t>
            </a:r>
            <a:r>
              <a:rPr sz="2400" b="1" spc="-5" dirty="0">
                <a:latin typeface="Tahoma"/>
                <a:cs typeface="Tahoma"/>
              </a:rPr>
              <a:t>as </a:t>
            </a:r>
            <a:r>
              <a:rPr sz="2400" b="1" spc="-2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l</a:t>
            </a:r>
            <a:r>
              <a:rPr sz="2400" b="1" dirty="0">
                <a:latin typeface="Tahoma"/>
                <a:cs typeface="Tahoma"/>
              </a:rPr>
              <a:t>d</a:t>
            </a:r>
            <a:r>
              <a:rPr sz="2400" b="1" spc="3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RBC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dirty="0">
                <a:latin typeface="Tahoma"/>
                <a:cs typeface="Tahoma"/>
              </a:rPr>
              <a:t>Get</a:t>
            </a:r>
            <a:r>
              <a:rPr sz="2400" b="1" spc="-10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rid</a:t>
            </a:r>
            <a:r>
              <a:rPr sz="2400" b="1" spc="-1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o</a:t>
            </a:r>
            <a:r>
              <a:rPr sz="2400" b="1" dirty="0">
                <a:latin typeface="Tahoma"/>
                <a:cs typeface="Tahoma"/>
              </a:rPr>
              <a:t>f</a:t>
            </a:r>
            <a:r>
              <a:rPr sz="2400" b="1" spc="-10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waste</a:t>
            </a:r>
            <a:r>
              <a:rPr sz="2400" b="1" spc="-15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and</a:t>
            </a:r>
            <a:r>
              <a:rPr sz="2400" b="1" spc="-5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survive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244" y="3550666"/>
            <a:ext cx="7872095" cy="1840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5" dirty="0">
                <a:latin typeface="Tahoma"/>
                <a:cs typeface="Tahoma"/>
              </a:rPr>
              <a:t>Fu</a:t>
            </a:r>
            <a:r>
              <a:rPr sz="2400" b="1" spc="-10" dirty="0">
                <a:latin typeface="Tahoma"/>
                <a:cs typeface="Tahoma"/>
              </a:rPr>
              <a:t>n</a:t>
            </a:r>
            <a:r>
              <a:rPr sz="2400" b="1" spc="-20" dirty="0">
                <a:latin typeface="Tahoma"/>
                <a:cs typeface="Tahoma"/>
              </a:rPr>
              <a:t>c</a:t>
            </a:r>
            <a:r>
              <a:rPr sz="2400" b="1" spc="-10" dirty="0">
                <a:latin typeface="Tahoma"/>
                <a:cs typeface="Tahoma"/>
              </a:rPr>
              <a:t>t</a:t>
            </a:r>
            <a:r>
              <a:rPr sz="2400" b="1" spc="-5" dirty="0">
                <a:latin typeface="Tahoma"/>
                <a:cs typeface="Tahoma"/>
              </a:rPr>
              <a:t>io</a:t>
            </a:r>
            <a:r>
              <a:rPr sz="2400" b="1" spc="-10" dirty="0">
                <a:latin typeface="Tahoma"/>
                <a:cs typeface="Tahoma"/>
              </a:rPr>
              <a:t>n</a:t>
            </a:r>
            <a:r>
              <a:rPr sz="2400" b="1" dirty="0">
                <a:latin typeface="Tahoma"/>
                <a:cs typeface="Tahoma"/>
              </a:rPr>
              <a:t>s:</a:t>
            </a:r>
            <a:r>
              <a:rPr sz="2400" b="1" spc="65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an</a:t>
            </a:r>
            <a:r>
              <a:rPr sz="2400" b="1" spc="-5" dirty="0">
                <a:latin typeface="Tahoma"/>
                <a:cs typeface="Tahoma"/>
              </a:rPr>
              <a:t>ti-i</a:t>
            </a:r>
            <a:r>
              <a:rPr sz="2400" b="1" dirty="0">
                <a:latin typeface="Tahoma"/>
                <a:cs typeface="Tahoma"/>
              </a:rPr>
              <a:t>n</a:t>
            </a:r>
            <a:r>
              <a:rPr sz="2400" b="1" spc="-20" dirty="0">
                <a:latin typeface="Tahoma"/>
                <a:cs typeface="Tahoma"/>
              </a:rPr>
              <a:t>f</a:t>
            </a:r>
            <a:r>
              <a:rPr sz="2400" b="1" dirty="0">
                <a:latin typeface="Tahoma"/>
                <a:cs typeface="Tahoma"/>
              </a:rPr>
              <a:t>lamat</a:t>
            </a:r>
            <a:r>
              <a:rPr sz="2400" b="1" spc="-15" dirty="0">
                <a:latin typeface="Tahoma"/>
                <a:cs typeface="Tahoma"/>
              </a:rPr>
              <a:t>o</a:t>
            </a:r>
            <a:r>
              <a:rPr sz="2400" b="1" dirty="0">
                <a:latin typeface="Tahoma"/>
                <a:cs typeface="Tahoma"/>
              </a:rPr>
              <a:t>ry</a:t>
            </a:r>
            <a:endParaRPr sz="2400">
              <a:latin typeface="Tahoma"/>
              <a:cs typeface="Tahoma"/>
            </a:endParaRPr>
          </a:p>
          <a:p>
            <a:pPr marL="755650" lvl="1" indent="-285750">
              <a:lnSpc>
                <a:spcPct val="100000"/>
              </a:lnSpc>
              <a:spcBef>
                <a:spcPts val="295"/>
              </a:spcBef>
              <a:buClr>
                <a:srgbClr val="000000"/>
              </a:buClr>
              <a:buFont typeface="Arial"/>
              <a:buChar char="–"/>
              <a:tabLst>
                <a:tab pos="756285" algn="l"/>
              </a:tabLst>
            </a:pPr>
            <a:r>
              <a:rPr sz="2400" b="1" spc="-5" dirty="0">
                <a:solidFill>
                  <a:srgbClr val="FF0000"/>
                </a:solidFill>
                <a:latin typeface="Tahoma"/>
                <a:cs typeface="Tahoma"/>
              </a:rPr>
              <a:t>D</a:t>
            </a:r>
            <a:r>
              <a:rPr sz="2400" b="1" spc="-10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2400" b="1" spc="-5" dirty="0">
                <a:solidFill>
                  <a:srgbClr val="FF0000"/>
                </a:solidFill>
                <a:latin typeface="Tahoma"/>
                <a:cs typeface="Tahoma"/>
              </a:rPr>
              <a:t>rect</a:t>
            </a:r>
            <a:r>
              <a:rPr sz="2400" b="1" spc="-1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400" b="1" spc="-10" dirty="0">
                <a:solidFill>
                  <a:srgbClr val="FF0000"/>
                </a:solidFill>
                <a:latin typeface="Tahoma"/>
                <a:cs typeface="Tahoma"/>
              </a:rPr>
              <a:t>y</a:t>
            </a:r>
            <a:r>
              <a:rPr sz="2400" b="1" dirty="0">
                <a:latin typeface="Tahoma"/>
                <a:cs typeface="Tahoma"/>
              </a:rPr>
              <a:t>: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phygo</a:t>
            </a:r>
            <a:r>
              <a:rPr sz="2400" b="1" spc="-10" dirty="0">
                <a:latin typeface="Tahoma"/>
                <a:cs typeface="Tahoma"/>
              </a:rPr>
              <a:t>c</a:t>
            </a:r>
            <a:r>
              <a:rPr sz="2400" b="1" spc="-5" dirty="0">
                <a:latin typeface="Tahoma"/>
                <a:cs typeface="Tahoma"/>
              </a:rPr>
              <a:t>yt</a:t>
            </a:r>
            <a:r>
              <a:rPr sz="2400" b="1" spc="-15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sis</a:t>
            </a:r>
            <a:r>
              <a:rPr sz="2400" b="1" spc="4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o</a:t>
            </a:r>
            <a:r>
              <a:rPr sz="2400" b="1" dirty="0">
                <a:latin typeface="Tahoma"/>
                <a:cs typeface="Tahoma"/>
              </a:rPr>
              <a:t>f </a:t>
            </a:r>
            <a:r>
              <a:rPr sz="2400" b="1" spc="-5" dirty="0">
                <a:latin typeface="Tahoma"/>
                <a:cs typeface="Tahoma"/>
              </a:rPr>
              <a:t>bac</a:t>
            </a:r>
            <a:r>
              <a:rPr sz="2400" b="1" spc="-15" dirty="0">
                <a:latin typeface="Tahoma"/>
                <a:cs typeface="Tahoma"/>
              </a:rPr>
              <a:t>t</a:t>
            </a:r>
            <a:r>
              <a:rPr sz="2400" b="1" spc="-5" dirty="0">
                <a:latin typeface="Tahoma"/>
                <a:cs typeface="Tahoma"/>
              </a:rPr>
              <a:t>eria,</a:t>
            </a:r>
            <a:r>
              <a:rPr sz="2400" b="1" spc="-15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de</a:t>
            </a:r>
            <a:r>
              <a:rPr sz="2400" b="1" dirty="0">
                <a:latin typeface="Tahoma"/>
                <a:cs typeface="Tahoma"/>
              </a:rPr>
              <a:t>ad</a:t>
            </a:r>
            <a:r>
              <a:rPr sz="2400" b="1" spc="-5" dirty="0">
                <a:latin typeface="Tahoma"/>
                <a:cs typeface="Tahoma"/>
              </a:rPr>
              <a:t> </a:t>
            </a:r>
            <a:r>
              <a:rPr sz="2400" b="1" spc="-15" dirty="0">
                <a:latin typeface="Tahoma"/>
                <a:cs typeface="Tahoma"/>
              </a:rPr>
              <a:t>c</a:t>
            </a:r>
            <a:r>
              <a:rPr sz="2400" b="1" spc="-5" dirty="0">
                <a:latin typeface="Tahoma"/>
                <a:cs typeface="Tahoma"/>
              </a:rPr>
              <a:t>el</a:t>
            </a:r>
            <a:r>
              <a:rPr sz="2400" b="1" spc="-15" dirty="0">
                <a:latin typeface="Tahoma"/>
                <a:cs typeface="Tahoma"/>
              </a:rPr>
              <a:t>l</a:t>
            </a:r>
            <a:r>
              <a:rPr sz="2400" b="1" spc="-5" dirty="0">
                <a:latin typeface="Tahoma"/>
                <a:cs typeface="Tahoma"/>
              </a:rPr>
              <a:t>s</a:t>
            </a:r>
            <a:endParaRPr sz="2400">
              <a:latin typeface="Tahoma"/>
              <a:cs typeface="Tahoma"/>
            </a:endParaRPr>
          </a:p>
          <a:p>
            <a:pPr marL="755650" marR="5080" lvl="1" indent="-285750">
              <a:lnSpc>
                <a:spcPct val="90500"/>
              </a:lnSpc>
              <a:spcBef>
                <a:spcPts val="585"/>
              </a:spcBef>
              <a:buClr>
                <a:srgbClr val="000000"/>
              </a:buClr>
              <a:buFont typeface="Arial"/>
              <a:buChar char="–"/>
              <a:tabLst>
                <a:tab pos="756285" algn="l"/>
              </a:tabLst>
            </a:pPr>
            <a:r>
              <a:rPr sz="2400" b="1" spc="-10" dirty="0">
                <a:solidFill>
                  <a:srgbClr val="FF0000"/>
                </a:solidFill>
                <a:latin typeface="Tahoma"/>
                <a:cs typeface="Tahoma"/>
              </a:rPr>
              <a:t>Indirectl</a:t>
            </a:r>
            <a:r>
              <a:rPr sz="2400" b="1" spc="-5" dirty="0">
                <a:solidFill>
                  <a:srgbClr val="FF0000"/>
                </a:solidFill>
                <a:latin typeface="Tahoma"/>
                <a:cs typeface="Tahoma"/>
              </a:rPr>
              <a:t>y</a:t>
            </a:r>
            <a:r>
              <a:rPr sz="2400" b="1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c</a:t>
            </a:r>
            <a:r>
              <a:rPr sz="2400" b="1" spc="-10" dirty="0">
                <a:latin typeface="Tahoma"/>
                <a:cs typeface="Tahoma"/>
              </a:rPr>
              <a:t>ooperatin</a:t>
            </a:r>
            <a:r>
              <a:rPr sz="2400" b="1" spc="-5" dirty="0">
                <a:latin typeface="Tahoma"/>
                <a:cs typeface="Tahoma"/>
              </a:rPr>
              <a:t>g</a:t>
            </a:r>
            <a:r>
              <a:rPr sz="2400" b="1" spc="2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with</a:t>
            </a:r>
            <a:r>
              <a:rPr sz="2400" b="1" spc="-10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lymphoc</a:t>
            </a:r>
            <a:r>
              <a:rPr sz="2400" b="1" spc="-15" dirty="0">
                <a:latin typeface="Tahoma"/>
                <a:cs typeface="Tahoma"/>
              </a:rPr>
              <a:t>y</a:t>
            </a:r>
            <a:r>
              <a:rPr sz="2400" b="1" spc="-5" dirty="0">
                <a:latin typeface="Tahoma"/>
                <a:cs typeface="Tahoma"/>
              </a:rPr>
              <a:t>tes</a:t>
            </a:r>
            <a:r>
              <a:rPr sz="2400" b="1" spc="3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by </a:t>
            </a:r>
            <a:r>
              <a:rPr sz="2400" b="1" dirty="0">
                <a:latin typeface="Tahoma"/>
                <a:cs typeface="Tahoma"/>
              </a:rPr>
              <a:t>recogn</a:t>
            </a:r>
            <a:r>
              <a:rPr sz="2400" b="1" spc="-15" dirty="0">
                <a:latin typeface="Tahoma"/>
                <a:cs typeface="Tahoma"/>
              </a:rPr>
              <a:t>i</a:t>
            </a:r>
            <a:r>
              <a:rPr sz="2400" b="1" dirty="0">
                <a:latin typeface="Tahoma"/>
                <a:cs typeface="Tahoma"/>
              </a:rPr>
              <a:t>zing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f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reign </a:t>
            </a:r>
            <a:r>
              <a:rPr sz="2400" b="1" dirty="0">
                <a:latin typeface="Tahoma"/>
                <a:cs typeface="Tahoma"/>
              </a:rPr>
              <a:t>b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d</a:t>
            </a:r>
            <a:r>
              <a:rPr sz="2400" b="1" dirty="0">
                <a:latin typeface="Tahoma"/>
                <a:cs typeface="Tahoma"/>
              </a:rPr>
              <a:t>y</a:t>
            </a:r>
            <a:r>
              <a:rPr sz="2400" b="1" spc="15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(ta</a:t>
            </a:r>
            <a:r>
              <a:rPr sz="2400" b="1" dirty="0">
                <a:latin typeface="Tahoma"/>
                <a:cs typeface="Tahoma"/>
              </a:rPr>
              <a:t>k</a:t>
            </a:r>
            <a:r>
              <a:rPr sz="2400" b="1" spc="-5" dirty="0">
                <a:latin typeface="Tahoma"/>
                <a:cs typeface="Tahoma"/>
              </a:rPr>
              <a:t>e</a:t>
            </a:r>
            <a:r>
              <a:rPr sz="2400" b="1" dirty="0">
                <a:latin typeface="Tahoma"/>
                <a:cs typeface="Tahoma"/>
              </a:rPr>
              <a:t> </a:t>
            </a:r>
            <a:r>
              <a:rPr sz="2400" b="1" spc="-15" dirty="0">
                <a:latin typeface="Tahoma"/>
                <a:cs typeface="Tahoma"/>
              </a:rPr>
              <a:t>i</a:t>
            </a:r>
            <a:r>
              <a:rPr sz="2400" b="1" dirty="0">
                <a:latin typeface="Tahoma"/>
                <a:cs typeface="Tahoma"/>
              </a:rPr>
              <a:t>n</a:t>
            </a:r>
            <a:r>
              <a:rPr sz="2400" b="1" spc="-5" dirty="0">
                <a:latin typeface="Tahoma"/>
                <a:cs typeface="Tahoma"/>
              </a:rPr>
              <a:t> foreig</a:t>
            </a:r>
            <a:r>
              <a:rPr sz="2400" b="1" dirty="0">
                <a:latin typeface="Tahoma"/>
                <a:cs typeface="Tahoma"/>
              </a:rPr>
              <a:t>n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b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dy </a:t>
            </a:r>
            <a:r>
              <a:rPr sz="2400" b="1" spc="-10" dirty="0">
                <a:latin typeface="Tahoma"/>
                <a:cs typeface="Tahoma"/>
              </a:rPr>
              <a:t>proces</a:t>
            </a:r>
            <a:r>
              <a:rPr sz="2400" b="1" spc="-5" dirty="0">
                <a:latin typeface="Tahoma"/>
                <a:cs typeface="Tahoma"/>
              </a:rPr>
              <a:t>s</a:t>
            </a:r>
            <a:r>
              <a:rPr sz="2400" b="1" spc="1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it</a:t>
            </a:r>
            <a:r>
              <a:rPr sz="2400" b="1" dirty="0">
                <a:latin typeface="Tahoma"/>
                <a:cs typeface="Tahoma"/>
              </a:rPr>
              <a:t> and</a:t>
            </a:r>
            <a:r>
              <a:rPr sz="2400" b="1" spc="-5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pres</a:t>
            </a:r>
            <a:r>
              <a:rPr sz="2400" b="1" spc="0" dirty="0">
                <a:latin typeface="Tahoma"/>
                <a:cs typeface="Tahoma"/>
              </a:rPr>
              <a:t>e</a:t>
            </a:r>
            <a:r>
              <a:rPr sz="2400" b="1" spc="-10" dirty="0">
                <a:latin typeface="Tahoma"/>
                <a:cs typeface="Tahoma"/>
              </a:rPr>
              <a:t>n</a:t>
            </a:r>
            <a:r>
              <a:rPr sz="2400" b="1" spc="-5" dirty="0">
                <a:latin typeface="Tahoma"/>
                <a:cs typeface="Tahoma"/>
              </a:rPr>
              <a:t>t</a:t>
            </a:r>
            <a:r>
              <a:rPr sz="2400" b="1" spc="-1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it</a:t>
            </a:r>
            <a:r>
              <a:rPr sz="2400" b="1" spc="-1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to</a:t>
            </a:r>
            <a:r>
              <a:rPr sz="2400" b="1" spc="10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lymph</a:t>
            </a:r>
            <a:r>
              <a:rPr sz="2400" b="1" spc="-10" dirty="0">
                <a:latin typeface="Tahoma"/>
                <a:cs typeface="Tahoma"/>
              </a:rPr>
              <a:t>ocy</a:t>
            </a:r>
            <a:r>
              <a:rPr sz="2400" b="1" spc="-15" dirty="0">
                <a:latin typeface="Tahoma"/>
                <a:cs typeface="Tahoma"/>
              </a:rPr>
              <a:t>t</a:t>
            </a:r>
            <a:r>
              <a:rPr sz="2400" b="1" spc="-5" dirty="0">
                <a:latin typeface="Tahoma"/>
                <a:cs typeface="Tahoma"/>
              </a:rPr>
              <a:t>es)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1025" y="1600136"/>
            <a:ext cx="6442075" cy="45260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4592" rIns="0" bIns="0" rtlCol="0">
            <a:spAutoFit/>
          </a:bodyPr>
          <a:lstStyle/>
          <a:p>
            <a:pPr marL="158115">
              <a:lnSpc>
                <a:spcPts val="5255"/>
              </a:lnSpc>
            </a:pPr>
            <a:r>
              <a:rPr spc="-5" dirty="0"/>
              <a:t>Direc</a:t>
            </a:r>
            <a:r>
              <a:rPr dirty="0"/>
              <a:t>t</a:t>
            </a:r>
            <a:r>
              <a:rPr spc="5" dirty="0"/>
              <a:t> </a:t>
            </a:r>
            <a:r>
              <a:rPr dirty="0"/>
              <a:t>anti</a:t>
            </a:r>
            <a:r>
              <a:rPr spc="-20" dirty="0"/>
              <a:t> </a:t>
            </a:r>
            <a:r>
              <a:rPr spc="-5" dirty="0"/>
              <a:t>Inflamm</a:t>
            </a:r>
            <a:r>
              <a:rPr spc="15" dirty="0"/>
              <a:t>a</a:t>
            </a:r>
            <a:r>
              <a:rPr spc="-25" dirty="0"/>
              <a:t>t</a:t>
            </a:r>
            <a:r>
              <a:rPr spc="-5" dirty="0"/>
              <a:t>ory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9507" rIns="0" bIns="0" rtlCol="0">
            <a:spAutoFit/>
          </a:bodyPr>
          <a:lstStyle/>
          <a:p>
            <a:pPr marL="666115">
              <a:lnSpc>
                <a:spcPct val="100000"/>
              </a:lnSpc>
            </a:pPr>
            <a:r>
              <a:rPr dirty="0">
                <a:latin typeface="Calibri"/>
                <a:cs typeface="Calibri"/>
              </a:rPr>
              <a:t>Ind</a:t>
            </a:r>
            <a:r>
              <a:rPr spc="-5" dirty="0">
                <a:latin typeface="Calibri"/>
                <a:cs typeface="Calibri"/>
              </a:rPr>
              <a:t>i</a:t>
            </a:r>
            <a:r>
              <a:rPr spc="-95" dirty="0">
                <a:latin typeface="Calibri"/>
                <a:cs typeface="Calibri"/>
              </a:rPr>
              <a:t>r</a:t>
            </a:r>
            <a:r>
              <a:rPr spc="-5" dirty="0">
                <a:latin typeface="Calibri"/>
                <a:cs typeface="Calibri"/>
              </a:rPr>
              <a:t>ec</a:t>
            </a:r>
            <a:r>
              <a:rPr dirty="0">
                <a:latin typeface="Calibri"/>
                <a:cs typeface="Calibri"/>
              </a:rPr>
              <a:t>t</a:t>
            </a:r>
            <a:r>
              <a:rPr spc="2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a</a:t>
            </a:r>
            <a:r>
              <a:rPr spc="-60" dirty="0">
                <a:latin typeface="Calibri"/>
                <a:cs typeface="Calibri"/>
              </a:rPr>
              <a:t>n</a:t>
            </a:r>
            <a:r>
              <a:rPr spc="-5" dirty="0">
                <a:latin typeface="Calibri"/>
                <a:cs typeface="Calibri"/>
              </a:rPr>
              <a:t>ti-</a:t>
            </a:r>
            <a:r>
              <a:rPr spc="-10" dirty="0">
                <a:latin typeface="Calibri"/>
                <a:cs typeface="Calibri"/>
              </a:rPr>
              <a:t>i</a:t>
            </a:r>
            <a:r>
              <a:rPr spc="-40" dirty="0">
                <a:latin typeface="Calibri"/>
                <a:cs typeface="Calibri"/>
              </a:rPr>
              <a:t>n</a:t>
            </a:r>
            <a:r>
              <a:rPr spc="-5" dirty="0">
                <a:latin typeface="Calibri"/>
                <a:cs typeface="Calibri"/>
              </a:rPr>
              <a:t>flamm</a:t>
            </a:r>
            <a:r>
              <a:rPr spc="-65" dirty="0">
                <a:latin typeface="Calibri"/>
                <a:cs typeface="Calibri"/>
              </a:rPr>
              <a:t>a</a:t>
            </a:r>
            <a:r>
              <a:rPr spc="-90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ory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>
                <a:solidFill>
                  <a:srgbClr val="ECEBDF"/>
                </a:solidFill>
              </a:rPr>
              <a:t>12</a:t>
            </a:fld>
            <a:endParaRPr dirty="0">
              <a:solidFill>
                <a:srgbClr val="ECEBDF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6529" y="6456882"/>
            <a:ext cx="11703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200" spc="-5" dirty="0">
                <a:solidFill>
                  <a:srgbClr val="ECEBDF"/>
                </a:solidFill>
                <a:latin typeface="Times New Roman"/>
                <a:cs typeface="Times New Roman"/>
              </a:rPr>
              <a:t>D</a:t>
            </a:r>
            <a:r>
              <a:rPr sz="1200" dirty="0">
                <a:solidFill>
                  <a:srgbClr val="ECEBDF"/>
                </a:solidFill>
                <a:latin typeface="Times New Roman"/>
                <a:cs typeface="Times New Roman"/>
              </a:rPr>
              <a:t>r</a:t>
            </a:r>
            <a:r>
              <a:rPr sz="1200" spc="-5" dirty="0">
                <a:solidFill>
                  <a:srgbClr val="ECEBD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ECEBDF"/>
                </a:solidFill>
                <a:latin typeface="Times New Roman"/>
                <a:cs typeface="Times New Roman"/>
              </a:rPr>
              <a:t>Sit</a:t>
            </a:r>
            <a:r>
              <a:rPr sz="1200" spc="-5" dirty="0">
                <a:solidFill>
                  <a:srgbClr val="ECEBDF"/>
                </a:solidFill>
                <a:latin typeface="Times New Roman"/>
                <a:cs typeface="Times New Roman"/>
              </a:rPr>
              <a:t>e</a:t>
            </a:r>
            <a:r>
              <a:rPr sz="1200" dirty="0">
                <a:solidFill>
                  <a:srgbClr val="ECEBDF"/>
                </a:solidFill>
                <a:latin typeface="Times New Roman"/>
                <a:cs typeface="Times New Roman"/>
              </a:rPr>
              <a:t>lba</a:t>
            </a:r>
            <a:r>
              <a:rPr sz="1200" spc="-5" dirty="0">
                <a:solidFill>
                  <a:srgbClr val="ECEBDF"/>
                </a:solidFill>
                <a:latin typeface="Times New Roman"/>
                <a:cs typeface="Times New Roman"/>
              </a:rPr>
              <a:t>na</a:t>
            </a:r>
            <a:r>
              <a:rPr sz="1200" dirty="0">
                <a:solidFill>
                  <a:srgbClr val="ECEBDF"/>
                </a:solidFill>
                <a:latin typeface="Times New Roman"/>
                <a:cs typeface="Times New Roman"/>
              </a:rPr>
              <a:t>t</a:t>
            </a:r>
            <a:r>
              <a:rPr sz="1200" spc="50" dirty="0">
                <a:solidFill>
                  <a:srgbClr val="ECEBD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ECEBDF"/>
                </a:solidFill>
                <a:latin typeface="Times New Roman"/>
                <a:cs typeface="Times New Roman"/>
              </a:rPr>
              <a:t>20</a:t>
            </a:r>
            <a:r>
              <a:rPr sz="1200" spc="-100" dirty="0">
                <a:solidFill>
                  <a:srgbClr val="ECEBDF"/>
                </a:solidFill>
                <a:latin typeface="Times New Roman"/>
                <a:cs typeface="Times New Roman"/>
              </a:rPr>
              <a:t>1</a:t>
            </a:r>
            <a:r>
              <a:rPr sz="1200" dirty="0">
                <a:solidFill>
                  <a:srgbClr val="ECEBDF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892" y="476250"/>
            <a:ext cx="5517515" cy="488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/>
              <a:t>R</a:t>
            </a:r>
            <a:r>
              <a:rPr sz="3200" spc="15" dirty="0"/>
              <a:t>e</a:t>
            </a:r>
            <a:r>
              <a:rPr sz="3200" dirty="0"/>
              <a:t>tic</a:t>
            </a:r>
            <a:r>
              <a:rPr sz="3200" spc="-5" dirty="0"/>
              <a:t>u</a:t>
            </a:r>
            <a:r>
              <a:rPr sz="3200" dirty="0"/>
              <a:t>lo</a:t>
            </a:r>
            <a:r>
              <a:rPr sz="3200" spc="-20" dirty="0"/>
              <a:t>e</a:t>
            </a:r>
            <a:r>
              <a:rPr sz="3200" spc="-5" dirty="0"/>
              <a:t>ndo</a:t>
            </a:r>
            <a:r>
              <a:rPr sz="3200" spc="-15" dirty="0"/>
              <a:t>t</a:t>
            </a:r>
            <a:r>
              <a:rPr sz="3200" spc="-5" dirty="0"/>
              <a:t>he</a:t>
            </a:r>
            <a:r>
              <a:rPr sz="3200" spc="-20" dirty="0"/>
              <a:t>l</a:t>
            </a:r>
            <a:r>
              <a:rPr sz="3200" dirty="0"/>
              <a:t>ial</a:t>
            </a:r>
            <a:r>
              <a:rPr sz="3200" spc="-390" dirty="0"/>
              <a:t> </a:t>
            </a:r>
            <a:r>
              <a:rPr sz="4800" spc="-15" baseline="10416" dirty="0"/>
              <a:t>s</a:t>
            </a:r>
            <a:r>
              <a:rPr sz="4800" baseline="10416" dirty="0"/>
              <a:t>y</a:t>
            </a:r>
            <a:r>
              <a:rPr sz="4800" spc="-15" baseline="10416" dirty="0"/>
              <a:t>s</a:t>
            </a:r>
            <a:r>
              <a:rPr sz="4800" baseline="10416" dirty="0"/>
              <a:t>tem</a:t>
            </a:r>
            <a:endParaRPr sz="4800" baseline="10416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62102" rIns="0" bIns="0" rtlCol="0">
            <a:spAutoFit/>
          </a:bodyPr>
          <a:lstStyle/>
          <a:p>
            <a:pPr marL="240665" indent="-22479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5" dirty="0"/>
              <a:t>C</a:t>
            </a:r>
            <a:r>
              <a:rPr sz="2800" spc="5" dirty="0"/>
              <a:t>o</a:t>
            </a:r>
            <a:r>
              <a:rPr sz="2800" spc="-10" dirty="0"/>
              <a:t>nsis</a:t>
            </a:r>
            <a:r>
              <a:rPr sz="2800" spc="-5" dirty="0"/>
              <a:t>t</a:t>
            </a:r>
            <a:r>
              <a:rPr sz="2800" spc="10" dirty="0"/>
              <a:t> </a:t>
            </a:r>
            <a:r>
              <a:rPr sz="2800" spc="-5" dirty="0"/>
              <a:t>of:</a:t>
            </a:r>
            <a:endParaRPr sz="2800"/>
          </a:p>
          <a:p>
            <a:pPr marL="393700" lvl="1" indent="-305435">
              <a:lnSpc>
                <a:spcPts val="3340"/>
              </a:lnSpc>
              <a:spcBef>
                <a:spcPts val="840"/>
              </a:spcBef>
              <a:buFont typeface="Arial"/>
              <a:buChar char="–"/>
              <a:tabLst>
                <a:tab pos="394335" algn="l"/>
              </a:tabLst>
            </a:pPr>
            <a:r>
              <a:rPr sz="2800" b="1" spc="-10" dirty="0">
                <a:latin typeface="Tahoma"/>
                <a:cs typeface="Tahoma"/>
              </a:rPr>
              <a:t>Monocytes</a:t>
            </a:r>
            <a:endParaRPr sz="2800">
              <a:latin typeface="Tahoma"/>
              <a:cs typeface="Tahoma"/>
            </a:endParaRPr>
          </a:p>
          <a:p>
            <a:pPr marL="393700" lvl="1" indent="-305435">
              <a:lnSpc>
                <a:spcPts val="3340"/>
              </a:lnSpc>
              <a:buFont typeface="Arial"/>
              <a:buChar char="–"/>
              <a:tabLst>
                <a:tab pos="394335" algn="l"/>
              </a:tabLst>
            </a:pPr>
            <a:r>
              <a:rPr sz="2800" b="1" spc="-10" dirty="0">
                <a:latin typeface="Tahoma"/>
                <a:cs typeface="Tahoma"/>
              </a:rPr>
              <a:t>Macrophage</a:t>
            </a:r>
            <a:endParaRPr sz="2800">
              <a:latin typeface="Tahoma"/>
              <a:cs typeface="Tahoma"/>
            </a:endParaRPr>
          </a:p>
          <a:p>
            <a:pPr marL="393700" lvl="1" indent="-305435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394335" algn="l"/>
              </a:tabLst>
            </a:pPr>
            <a:r>
              <a:rPr sz="2800" b="1" spc="-10" dirty="0">
                <a:latin typeface="Tahoma"/>
                <a:cs typeface="Tahoma"/>
              </a:rPr>
              <a:t>Endoth</a:t>
            </a:r>
            <a:r>
              <a:rPr sz="2800" b="1" spc="-15" dirty="0">
                <a:latin typeface="Tahoma"/>
                <a:cs typeface="Tahoma"/>
              </a:rPr>
              <a:t>e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-20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al</a:t>
            </a:r>
            <a:r>
              <a:rPr sz="2800" b="1" spc="3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ce</a:t>
            </a:r>
            <a:r>
              <a:rPr sz="2800" b="1" spc="-15" dirty="0">
                <a:latin typeface="Tahoma"/>
                <a:cs typeface="Tahoma"/>
              </a:rPr>
              <a:t>l</a:t>
            </a:r>
            <a:r>
              <a:rPr sz="2800" b="1" spc="-5" dirty="0">
                <a:latin typeface="Tahoma"/>
                <a:cs typeface="Tahoma"/>
              </a:rPr>
              <a:t>ls</a:t>
            </a:r>
            <a:r>
              <a:rPr sz="2800" b="1" spc="1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(bon</a:t>
            </a:r>
            <a:r>
              <a:rPr sz="2800" b="1" spc="-5" dirty="0">
                <a:latin typeface="Tahoma"/>
                <a:cs typeface="Tahoma"/>
              </a:rPr>
              <a:t>e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m</a:t>
            </a:r>
            <a:r>
              <a:rPr sz="2800" b="1" spc="-20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rro</a:t>
            </a:r>
            <a:r>
              <a:rPr sz="2800" b="1" spc="-20" dirty="0">
                <a:latin typeface="Tahoma"/>
                <a:cs typeface="Tahoma"/>
              </a:rPr>
              <a:t>w</a:t>
            </a:r>
            <a:r>
              <a:rPr sz="2800" b="1" spc="-5" dirty="0">
                <a:latin typeface="Tahoma"/>
                <a:cs typeface="Tahoma"/>
              </a:rPr>
              <a:t>,</a:t>
            </a:r>
            <a:endParaRPr sz="2800">
              <a:latin typeface="Tahoma"/>
              <a:cs typeface="Tahoma"/>
            </a:endParaRPr>
          </a:p>
          <a:p>
            <a:pPr marL="393700">
              <a:lnSpc>
                <a:spcPct val="100000"/>
              </a:lnSpc>
              <a:spcBef>
                <a:spcPts val="105"/>
              </a:spcBef>
            </a:pPr>
            <a:r>
              <a:rPr sz="2800" spc="-5" dirty="0"/>
              <a:t>sple</a:t>
            </a:r>
            <a:r>
              <a:rPr sz="2800" spc="-20" dirty="0"/>
              <a:t>e</a:t>
            </a:r>
            <a:r>
              <a:rPr sz="2800" spc="-10" dirty="0"/>
              <a:t>n</a:t>
            </a:r>
            <a:r>
              <a:rPr sz="2800" spc="-5" dirty="0"/>
              <a:t>,</a:t>
            </a:r>
            <a:r>
              <a:rPr sz="2800" spc="15" dirty="0"/>
              <a:t> </a:t>
            </a:r>
            <a:r>
              <a:rPr sz="2800" spc="-5" dirty="0"/>
              <a:t>ly</a:t>
            </a:r>
            <a:r>
              <a:rPr sz="2800" spc="-20" dirty="0"/>
              <a:t>m</a:t>
            </a:r>
            <a:r>
              <a:rPr sz="2800" spc="-10" dirty="0"/>
              <a:t>p</a:t>
            </a:r>
            <a:r>
              <a:rPr sz="2800" spc="-5" dirty="0"/>
              <a:t>h</a:t>
            </a:r>
            <a:r>
              <a:rPr sz="2800" spc="30" dirty="0"/>
              <a:t> </a:t>
            </a:r>
            <a:r>
              <a:rPr sz="2800" spc="-10" dirty="0"/>
              <a:t>node)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536244" y="3865245"/>
            <a:ext cx="149860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4196" y="3870487"/>
            <a:ext cx="7611109" cy="1189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50"/>
              </a:lnSpc>
            </a:pPr>
            <a:r>
              <a:rPr sz="2800" b="1" spc="-10" dirty="0">
                <a:latin typeface="Tahoma"/>
                <a:cs typeface="Tahoma"/>
              </a:rPr>
              <a:t>Locat</a:t>
            </a:r>
            <a:r>
              <a:rPr sz="2800" b="1" spc="-25" dirty="0">
                <a:latin typeface="Tahoma"/>
                <a:cs typeface="Tahoma"/>
              </a:rPr>
              <a:t>e</a:t>
            </a:r>
            <a:r>
              <a:rPr sz="2800" b="1" spc="-5" dirty="0">
                <a:latin typeface="Tahoma"/>
                <a:cs typeface="Tahoma"/>
              </a:rPr>
              <a:t>d</a:t>
            </a:r>
            <a:r>
              <a:rPr sz="2800" b="1" spc="-6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n</a:t>
            </a:r>
            <a:r>
              <a:rPr sz="2800" b="1" spc="-2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a</a:t>
            </a:r>
            <a:r>
              <a:rPr sz="2800" b="1" spc="-20" dirty="0">
                <a:latin typeface="Tahoma"/>
                <a:cs typeface="Tahoma"/>
              </a:rPr>
              <a:t>l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5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tiss</a:t>
            </a:r>
            <a:r>
              <a:rPr sz="2800" b="1" spc="-10" dirty="0">
                <a:latin typeface="Tahoma"/>
                <a:cs typeface="Tahoma"/>
              </a:rPr>
              <a:t>ue</a:t>
            </a:r>
            <a:r>
              <a:rPr sz="2800" b="1" spc="-5" dirty="0">
                <a:latin typeface="Tahoma"/>
                <a:cs typeface="Tahoma"/>
              </a:rPr>
              <a:t>s</a:t>
            </a:r>
            <a:r>
              <a:rPr sz="2800" b="1" spc="-8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espec</a:t>
            </a:r>
            <a:r>
              <a:rPr sz="2800" b="1" spc="-15" dirty="0">
                <a:latin typeface="Tahoma"/>
                <a:cs typeface="Tahoma"/>
              </a:rPr>
              <a:t>i</a:t>
            </a:r>
            <a:r>
              <a:rPr sz="2800" b="1" spc="-25" dirty="0">
                <a:latin typeface="Tahoma"/>
                <a:cs typeface="Tahoma"/>
              </a:rPr>
              <a:t>a</a:t>
            </a:r>
            <a:r>
              <a:rPr sz="2800" b="1" spc="-10" dirty="0">
                <a:latin typeface="Tahoma"/>
                <a:cs typeface="Tahoma"/>
              </a:rPr>
              <a:t>lly</a:t>
            </a:r>
            <a:r>
              <a:rPr sz="2800" b="1" spc="-5" dirty="0">
                <a:latin typeface="Tahoma"/>
                <a:cs typeface="Tahoma"/>
              </a:rPr>
              <a:t>:</a:t>
            </a:r>
            <a:r>
              <a:rPr sz="2800" b="1" spc="-4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s</a:t>
            </a:r>
            <a:r>
              <a:rPr sz="2800" b="1" spc="-10" dirty="0">
                <a:latin typeface="Tahoma"/>
                <a:cs typeface="Tahoma"/>
              </a:rPr>
              <a:t>k</a:t>
            </a:r>
            <a:r>
              <a:rPr sz="2800" b="1" spc="-25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n</a:t>
            </a:r>
            <a:endParaRPr sz="2800">
              <a:latin typeface="Tahoma"/>
              <a:cs typeface="Tahoma"/>
            </a:endParaRPr>
          </a:p>
          <a:p>
            <a:pPr marL="243840">
              <a:lnSpc>
                <a:spcPts val="3115"/>
              </a:lnSpc>
            </a:pPr>
            <a:r>
              <a:rPr sz="2800" b="1" spc="-10" dirty="0">
                <a:latin typeface="Tahoma"/>
                <a:cs typeface="Tahoma"/>
              </a:rPr>
              <a:t>(histocytes)</a:t>
            </a:r>
            <a:r>
              <a:rPr sz="2800" b="1" spc="-5" dirty="0">
                <a:latin typeface="Tahoma"/>
                <a:cs typeface="Tahoma"/>
              </a:rPr>
              <a:t>,</a:t>
            </a:r>
            <a:r>
              <a:rPr sz="2800" b="1" spc="2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-15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ver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(kupffer)</a:t>
            </a:r>
            <a:r>
              <a:rPr sz="2800" b="1" spc="-5" dirty="0">
                <a:latin typeface="Tahoma"/>
                <a:cs typeface="Tahoma"/>
              </a:rPr>
              <a:t>,</a:t>
            </a:r>
            <a:r>
              <a:rPr sz="2800" b="1" spc="4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spl</a:t>
            </a:r>
            <a:r>
              <a:rPr sz="2800" b="1" spc="-10" dirty="0">
                <a:latin typeface="Tahoma"/>
                <a:cs typeface="Tahoma"/>
              </a:rPr>
              <a:t>ee</a:t>
            </a:r>
            <a:r>
              <a:rPr sz="2800" b="1" spc="-35" dirty="0">
                <a:latin typeface="Tahoma"/>
                <a:cs typeface="Tahoma"/>
              </a:rPr>
              <a:t>n</a:t>
            </a:r>
            <a:r>
              <a:rPr sz="2800" b="1" i="1" spc="-5" dirty="0">
                <a:latin typeface="Tahoma"/>
                <a:cs typeface="Tahoma"/>
              </a:rPr>
              <a:t>,</a:t>
            </a:r>
            <a:r>
              <a:rPr sz="2800" b="1" i="1" spc="4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bone</a:t>
            </a:r>
            <a:endParaRPr sz="2800">
              <a:latin typeface="Tahoma"/>
              <a:cs typeface="Tahoma"/>
            </a:endParaRPr>
          </a:p>
          <a:p>
            <a:pPr marL="243840">
              <a:lnSpc>
                <a:spcPts val="3180"/>
              </a:lnSpc>
            </a:pPr>
            <a:r>
              <a:rPr sz="2800" b="1" spc="-5" dirty="0">
                <a:latin typeface="Tahoma"/>
                <a:cs typeface="Tahoma"/>
              </a:rPr>
              <a:t>m</a:t>
            </a:r>
            <a:r>
              <a:rPr sz="2800" b="1" spc="-20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rro</a:t>
            </a:r>
            <a:r>
              <a:rPr sz="2800" b="1" spc="-20" dirty="0">
                <a:latin typeface="Tahoma"/>
                <a:cs typeface="Tahoma"/>
              </a:rPr>
              <a:t>w</a:t>
            </a:r>
            <a:r>
              <a:rPr sz="2800" b="1" spc="-5" dirty="0">
                <a:latin typeface="Tahoma"/>
                <a:cs typeface="Tahoma"/>
              </a:rPr>
              <a:t>,</a:t>
            </a:r>
            <a:r>
              <a:rPr sz="2800" b="1" spc="1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-15" dirty="0">
                <a:latin typeface="Tahoma"/>
                <a:cs typeface="Tahoma"/>
              </a:rPr>
              <a:t>y</a:t>
            </a:r>
            <a:r>
              <a:rPr sz="2800" b="1" spc="-5" dirty="0">
                <a:latin typeface="Tahoma"/>
                <a:cs typeface="Tahoma"/>
              </a:rPr>
              <a:t>mph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nodes</a:t>
            </a:r>
            <a:r>
              <a:rPr sz="2800" b="1" spc="-5" dirty="0">
                <a:latin typeface="Tahoma"/>
                <a:cs typeface="Tahoma"/>
              </a:rPr>
              <a:t>,</a:t>
            </a:r>
            <a:r>
              <a:rPr sz="2800" b="1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lung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72200" y="457200"/>
            <a:ext cx="2706624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40685" marR="5080" indent="-2894330">
              <a:lnSpc>
                <a:spcPts val="4060"/>
              </a:lnSpc>
            </a:pPr>
            <a:r>
              <a:rPr sz="3600" spc="-5" dirty="0"/>
              <a:t>Function</a:t>
            </a:r>
            <a:r>
              <a:rPr sz="3600" dirty="0"/>
              <a:t>s</a:t>
            </a:r>
            <a:r>
              <a:rPr sz="3600" spc="-15" dirty="0"/>
              <a:t> </a:t>
            </a:r>
            <a:r>
              <a:rPr sz="3600" spc="-5" dirty="0"/>
              <a:t>o</a:t>
            </a:r>
            <a:r>
              <a:rPr sz="3600" dirty="0"/>
              <a:t>f</a:t>
            </a:r>
            <a:r>
              <a:rPr sz="3600" spc="-5" dirty="0"/>
              <a:t> </a:t>
            </a:r>
            <a:r>
              <a:rPr sz="3600" spc="-10" dirty="0"/>
              <a:t>Ret</a:t>
            </a:r>
            <a:r>
              <a:rPr sz="3600" spc="0" dirty="0"/>
              <a:t>i</a:t>
            </a:r>
            <a:r>
              <a:rPr sz="3600" spc="-5" dirty="0"/>
              <a:t>culoendothel</a:t>
            </a:r>
            <a:r>
              <a:rPr sz="3600" spc="20" dirty="0"/>
              <a:t>i</a:t>
            </a:r>
            <a:r>
              <a:rPr sz="3600" spc="-5" dirty="0"/>
              <a:t>al system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6244" y="1643379"/>
            <a:ext cx="7797800" cy="3683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indent="-609600">
              <a:lnSpc>
                <a:spcPts val="3715"/>
              </a:lnSpc>
              <a:buAutoNum type="arabicPeriod"/>
              <a:tabLst>
                <a:tab pos="622300" algn="l"/>
              </a:tabLst>
            </a:pPr>
            <a:r>
              <a:rPr sz="3200" b="1" spc="-5" dirty="0">
                <a:latin typeface="Tahoma"/>
                <a:cs typeface="Tahoma"/>
              </a:rPr>
              <a:t>Phagocyt</a:t>
            </a:r>
            <a:r>
              <a:rPr sz="3200" b="1" spc="-15" dirty="0">
                <a:latin typeface="Tahoma"/>
                <a:cs typeface="Tahoma"/>
              </a:rPr>
              <a:t>o</a:t>
            </a:r>
            <a:r>
              <a:rPr sz="3200" b="1" dirty="0">
                <a:latin typeface="Tahoma"/>
                <a:cs typeface="Tahoma"/>
              </a:rPr>
              <a:t>si</a:t>
            </a:r>
            <a:r>
              <a:rPr sz="3200" b="1" spc="-10" dirty="0">
                <a:latin typeface="Tahoma"/>
                <a:cs typeface="Tahoma"/>
              </a:rPr>
              <a:t>s</a:t>
            </a:r>
            <a:r>
              <a:rPr sz="3200" b="1" dirty="0">
                <a:latin typeface="Tahoma"/>
                <a:cs typeface="Tahoma"/>
              </a:rPr>
              <a:t>:</a:t>
            </a:r>
            <a:r>
              <a:rPr sz="3200" b="1" spc="-40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Bacterial</a:t>
            </a:r>
            <a:r>
              <a:rPr sz="3200" b="1" dirty="0">
                <a:latin typeface="Tahoma"/>
                <a:cs typeface="Tahoma"/>
              </a:rPr>
              <a:t>,</a:t>
            </a:r>
            <a:r>
              <a:rPr sz="3200" b="1" spc="-35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dea</a:t>
            </a:r>
            <a:r>
              <a:rPr sz="3200" b="1" dirty="0">
                <a:latin typeface="Tahoma"/>
                <a:cs typeface="Tahoma"/>
              </a:rPr>
              <a:t>d</a:t>
            </a:r>
            <a:r>
              <a:rPr sz="3200" b="1" spc="-20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ce</a:t>
            </a:r>
            <a:r>
              <a:rPr sz="3200" b="1" spc="10" dirty="0">
                <a:latin typeface="Tahoma"/>
                <a:cs typeface="Tahoma"/>
              </a:rPr>
              <a:t>l</a:t>
            </a:r>
            <a:r>
              <a:rPr sz="3200" b="1" spc="15" dirty="0">
                <a:latin typeface="Tahoma"/>
                <a:cs typeface="Tahoma"/>
              </a:rPr>
              <a:t>l</a:t>
            </a:r>
            <a:r>
              <a:rPr sz="3200" b="1" spc="-20" dirty="0">
                <a:latin typeface="Tahoma"/>
                <a:cs typeface="Tahoma"/>
              </a:rPr>
              <a:t>s</a:t>
            </a:r>
            <a:r>
              <a:rPr sz="3200" b="1" i="1" dirty="0">
                <a:latin typeface="Tahoma"/>
                <a:cs typeface="Tahoma"/>
              </a:rPr>
              <a:t>,</a:t>
            </a:r>
            <a:endParaRPr sz="3200">
              <a:latin typeface="Tahoma"/>
              <a:cs typeface="Tahoma"/>
            </a:endParaRPr>
          </a:p>
          <a:p>
            <a:pPr marL="622300">
              <a:lnSpc>
                <a:spcPts val="3715"/>
              </a:lnSpc>
            </a:pPr>
            <a:r>
              <a:rPr sz="3200" b="1" spc="-5" dirty="0">
                <a:latin typeface="Tahoma"/>
                <a:cs typeface="Tahoma"/>
              </a:rPr>
              <a:t>fore</a:t>
            </a:r>
            <a:r>
              <a:rPr sz="3200" b="1" spc="15" dirty="0">
                <a:latin typeface="Tahoma"/>
                <a:cs typeface="Tahoma"/>
              </a:rPr>
              <a:t>i</a:t>
            </a:r>
            <a:r>
              <a:rPr sz="3200" b="1" spc="-5" dirty="0">
                <a:latin typeface="Tahoma"/>
                <a:cs typeface="Tahoma"/>
              </a:rPr>
              <a:t>g</a:t>
            </a:r>
            <a:r>
              <a:rPr sz="3200" b="1" dirty="0">
                <a:latin typeface="Tahoma"/>
                <a:cs typeface="Tahoma"/>
              </a:rPr>
              <a:t>n</a:t>
            </a:r>
            <a:r>
              <a:rPr sz="3200" b="1" spc="-25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particles</a:t>
            </a:r>
            <a:endParaRPr sz="3200">
              <a:latin typeface="Tahoma"/>
              <a:cs typeface="Tahoma"/>
            </a:endParaRPr>
          </a:p>
          <a:p>
            <a:pPr marL="622300" indent="-609600">
              <a:lnSpc>
                <a:spcPct val="100000"/>
              </a:lnSpc>
              <a:spcBef>
                <a:spcPts val="830"/>
              </a:spcBef>
              <a:buAutoNum type="arabicPeriod" startAt="2"/>
              <a:tabLst>
                <a:tab pos="622300" algn="l"/>
              </a:tabLst>
            </a:pPr>
            <a:r>
              <a:rPr sz="3200" b="1" spc="-5" dirty="0">
                <a:latin typeface="Tahoma"/>
                <a:cs typeface="Tahoma"/>
              </a:rPr>
              <a:t>Breakdow</a:t>
            </a:r>
            <a:r>
              <a:rPr sz="3200" b="1" dirty="0">
                <a:latin typeface="Tahoma"/>
                <a:cs typeface="Tahoma"/>
              </a:rPr>
              <a:t>n</a:t>
            </a:r>
            <a:r>
              <a:rPr sz="3200" b="1" spc="-35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of </a:t>
            </a:r>
            <a:r>
              <a:rPr sz="3200" b="1" spc="-5" dirty="0">
                <a:latin typeface="Tahoma"/>
                <a:cs typeface="Tahoma"/>
              </a:rPr>
              <a:t>Hb</a:t>
            </a:r>
            <a:endParaRPr sz="3200">
              <a:latin typeface="Tahoma"/>
              <a:cs typeface="Tahoma"/>
            </a:endParaRPr>
          </a:p>
          <a:p>
            <a:pPr marL="622300" marR="148590" indent="-609600">
              <a:lnSpc>
                <a:spcPct val="96700"/>
              </a:lnSpc>
              <a:spcBef>
                <a:spcPts val="1095"/>
              </a:spcBef>
              <a:buAutoNum type="arabicPeriod" startAt="2"/>
              <a:tabLst>
                <a:tab pos="622300" algn="l"/>
              </a:tabLst>
            </a:pPr>
            <a:r>
              <a:rPr sz="3200" b="1" spc="-5" dirty="0">
                <a:latin typeface="Tahoma"/>
                <a:cs typeface="Tahoma"/>
              </a:rPr>
              <a:t>Immun</a:t>
            </a:r>
            <a:r>
              <a:rPr sz="3200" b="1" dirty="0">
                <a:latin typeface="Tahoma"/>
                <a:cs typeface="Tahoma"/>
              </a:rPr>
              <a:t>e</a:t>
            </a:r>
            <a:r>
              <a:rPr sz="3200" b="1" spc="-35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function</a:t>
            </a:r>
            <a:r>
              <a:rPr sz="3200" b="1" dirty="0">
                <a:latin typeface="Tahoma"/>
                <a:cs typeface="Tahoma"/>
              </a:rPr>
              <a:t>:</a:t>
            </a:r>
            <a:r>
              <a:rPr sz="3200" b="1" spc="-50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processing </a:t>
            </a:r>
            <a:r>
              <a:rPr sz="3200" b="1" dirty="0">
                <a:latin typeface="Tahoma"/>
                <a:cs typeface="Tahoma"/>
              </a:rPr>
              <a:t>antig</a:t>
            </a:r>
            <a:r>
              <a:rPr sz="3200" b="1" spc="5" dirty="0">
                <a:latin typeface="Tahoma"/>
                <a:cs typeface="Tahoma"/>
              </a:rPr>
              <a:t>e</a:t>
            </a:r>
            <a:r>
              <a:rPr sz="3200" b="1" dirty="0">
                <a:latin typeface="Tahoma"/>
                <a:cs typeface="Tahoma"/>
              </a:rPr>
              <a:t>n</a:t>
            </a:r>
            <a:r>
              <a:rPr sz="3200" b="1" spc="-40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and</a:t>
            </a:r>
            <a:r>
              <a:rPr sz="3200" b="1" spc="-20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antib</a:t>
            </a:r>
            <a:r>
              <a:rPr sz="3200" b="1" spc="5" dirty="0">
                <a:latin typeface="Tahoma"/>
                <a:cs typeface="Tahoma"/>
              </a:rPr>
              <a:t>o</a:t>
            </a:r>
            <a:r>
              <a:rPr sz="3200" b="1" spc="-5" dirty="0">
                <a:latin typeface="Tahoma"/>
                <a:cs typeface="Tahoma"/>
              </a:rPr>
              <a:t>di</a:t>
            </a:r>
            <a:r>
              <a:rPr sz="3200" b="1" spc="-10" dirty="0">
                <a:latin typeface="Tahoma"/>
                <a:cs typeface="Tahoma"/>
              </a:rPr>
              <a:t>e</a:t>
            </a:r>
            <a:r>
              <a:rPr sz="3200" b="1" dirty="0">
                <a:latin typeface="Tahoma"/>
                <a:cs typeface="Tahoma"/>
              </a:rPr>
              <a:t>s</a:t>
            </a:r>
            <a:r>
              <a:rPr sz="3200" b="1" spc="-20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prod</a:t>
            </a:r>
            <a:r>
              <a:rPr sz="3200" b="1" spc="10" dirty="0">
                <a:latin typeface="Tahoma"/>
                <a:cs typeface="Tahoma"/>
              </a:rPr>
              <a:t>u</a:t>
            </a:r>
            <a:r>
              <a:rPr sz="3200" b="1" dirty="0">
                <a:latin typeface="Tahoma"/>
                <a:cs typeface="Tahoma"/>
              </a:rPr>
              <a:t>ction </a:t>
            </a:r>
            <a:r>
              <a:rPr sz="3200" b="1" spc="-5" dirty="0">
                <a:latin typeface="Tahoma"/>
                <a:cs typeface="Tahoma"/>
              </a:rPr>
              <a:t>(indi</a:t>
            </a:r>
            <a:r>
              <a:rPr sz="3200" b="1" spc="5" dirty="0">
                <a:latin typeface="Tahoma"/>
                <a:cs typeface="Tahoma"/>
              </a:rPr>
              <a:t>r</a:t>
            </a:r>
            <a:r>
              <a:rPr sz="3200" b="1" dirty="0">
                <a:latin typeface="Tahoma"/>
                <a:cs typeface="Tahoma"/>
              </a:rPr>
              <a:t>ect)</a:t>
            </a:r>
            <a:endParaRPr sz="3200">
              <a:latin typeface="Tahoma"/>
              <a:cs typeface="Tahoma"/>
            </a:endParaRPr>
          </a:p>
          <a:p>
            <a:pPr marL="622300" indent="-609600">
              <a:lnSpc>
                <a:spcPct val="100000"/>
              </a:lnSpc>
              <a:spcBef>
                <a:spcPts val="830"/>
              </a:spcBef>
              <a:buAutoNum type="arabicPeriod" startAt="2"/>
              <a:tabLst>
                <a:tab pos="622300" algn="l"/>
              </a:tabLst>
            </a:pPr>
            <a:r>
              <a:rPr sz="3200" b="1" spc="-5" dirty="0">
                <a:latin typeface="Tahoma"/>
                <a:cs typeface="Tahoma"/>
              </a:rPr>
              <a:t>Storag</a:t>
            </a:r>
            <a:r>
              <a:rPr sz="3200" b="1" dirty="0">
                <a:latin typeface="Tahoma"/>
                <a:cs typeface="Tahoma"/>
              </a:rPr>
              <a:t>e</a:t>
            </a:r>
            <a:r>
              <a:rPr sz="3200" b="1" spc="-25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o</a:t>
            </a:r>
            <a:r>
              <a:rPr sz="3200" b="1" dirty="0">
                <a:latin typeface="Tahoma"/>
                <a:cs typeface="Tahoma"/>
              </a:rPr>
              <a:t>f iron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2486" y="4546345"/>
            <a:ext cx="3843654" cy="978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Tahoma"/>
                <a:cs typeface="Tahoma"/>
              </a:rPr>
              <a:t>White</a:t>
            </a:r>
            <a:r>
              <a:rPr sz="2000" b="1" spc="-35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Bloo</a:t>
            </a:r>
            <a:r>
              <a:rPr sz="2000" b="1" dirty="0">
                <a:latin typeface="Tahoma"/>
                <a:cs typeface="Tahoma"/>
              </a:rPr>
              <a:t>d </a:t>
            </a:r>
            <a:r>
              <a:rPr sz="2000" b="1" spc="-5" dirty="0">
                <a:latin typeface="Tahoma"/>
                <a:cs typeface="Tahoma"/>
              </a:rPr>
              <a:t>C</a:t>
            </a:r>
            <a:r>
              <a:rPr sz="2000" b="1" spc="-10" dirty="0">
                <a:latin typeface="Tahoma"/>
                <a:cs typeface="Tahoma"/>
              </a:rPr>
              <a:t>e</a:t>
            </a:r>
            <a:r>
              <a:rPr sz="2000" b="1" dirty="0">
                <a:latin typeface="Tahoma"/>
                <a:cs typeface="Tahoma"/>
              </a:rPr>
              <a:t>l</a:t>
            </a:r>
            <a:r>
              <a:rPr sz="2000" b="1" spc="-10" dirty="0">
                <a:latin typeface="Tahoma"/>
                <a:cs typeface="Tahoma"/>
              </a:rPr>
              <a:t>l</a:t>
            </a:r>
            <a:r>
              <a:rPr sz="2000" b="1" dirty="0"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ts val="4785"/>
              </a:lnSpc>
              <a:spcBef>
                <a:spcPts val="520"/>
              </a:spcBef>
            </a:pPr>
            <a:r>
              <a:rPr sz="4000" b="1" spc="-10" dirty="0">
                <a:latin typeface="Tahoma"/>
                <a:cs typeface="Tahoma"/>
              </a:rPr>
              <a:t>LYMPHOCYTES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6800" y="838200"/>
            <a:ext cx="5881624" cy="350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33413" y="1462277"/>
            <a:ext cx="954405" cy="1135380"/>
          </a:xfrm>
          <a:custGeom>
            <a:avLst/>
            <a:gdLst/>
            <a:ahLst/>
            <a:cxnLst/>
            <a:rect l="l" t="t" r="r" b="b"/>
            <a:pathLst>
              <a:path w="954404" h="1135380">
                <a:moveTo>
                  <a:pt x="0" y="709168"/>
                </a:moveTo>
                <a:lnTo>
                  <a:pt x="65785" y="1135252"/>
                </a:lnTo>
                <a:lnTo>
                  <a:pt x="491743" y="1069339"/>
                </a:lnTo>
                <a:lnTo>
                  <a:pt x="368807" y="979297"/>
                </a:lnTo>
                <a:lnTo>
                  <a:pt x="500653" y="799211"/>
                </a:lnTo>
                <a:lnTo>
                  <a:pt x="122935" y="799211"/>
                </a:lnTo>
                <a:lnTo>
                  <a:pt x="0" y="709168"/>
                </a:lnTo>
                <a:close/>
              </a:path>
              <a:path w="954404" h="1135380">
                <a:moveTo>
                  <a:pt x="708025" y="0"/>
                </a:moveTo>
                <a:lnTo>
                  <a:pt x="122935" y="799211"/>
                </a:lnTo>
                <a:lnTo>
                  <a:pt x="500653" y="799211"/>
                </a:lnTo>
                <a:lnTo>
                  <a:pt x="954023" y="179959"/>
                </a:lnTo>
                <a:lnTo>
                  <a:pt x="70802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33413" y="1462277"/>
            <a:ext cx="954405" cy="1135380"/>
          </a:xfrm>
          <a:custGeom>
            <a:avLst/>
            <a:gdLst/>
            <a:ahLst/>
            <a:cxnLst/>
            <a:rect l="l" t="t" r="r" b="b"/>
            <a:pathLst>
              <a:path w="954404" h="1135380">
                <a:moveTo>
                  <a:pt x="0" y="709168"/>
                </a:moveTo>
                <a:lnTo>
                  <a:pt x="122935" y="799211"/>
                </a:lnTo>
                <a:lnTo>
                  <a:pt x="708025" y="0"/>
                </a:lnTo>
                <a:lnTo>
                  <a:pt x="954023" y="179959"/>
                </a:lnTo>
                <a:lnTo>
                  <a:pt x="368807" y="979297"/>
                </a:lnTo>
                <a:lnTo>
                  <a:pt x="491743" y="1069339"/>
                </a:lnTo>
                <a:lnTo>
                  <a:pt x="65785" y="1135252"/>
                </a:lnTo>
                <a:lnTo>
                  <a:pt x="0" y="709168"/>
                </a:lnTo>
                <a:close/>
              </a:path>
            </a:pathLst>
          </a:custGeom>
          <a:ln w="2540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2958" y="336676"/>
            <a:ext cx="6535420" cy="1018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95805" marR="5080" indent="-1983739">
              <a:lnSpc>
                <a:spcPts val="4060"/>
              </a:lnSpc>
            </a:pPr>
            <a:r>
              <a:rPr sz="3600" spc="-10" dirty="0"/>
              <a:t>L</a:t>
            </a:r>
            <a:r>
              <a:rPr sz="3600" dirty="0"/>
              <a:t>ympho</a:t>
            </a:r>
            <a:r>
              <a:rPr sz="3600" spc="-5" dirty="0"/>
              <a:t>cytes </a:t>
            </a:r>
            <a:r>
              <a:rPr sz="3600" spc="-10" dirty="0"/>
              <a:t>Format</a:t>
            </a:r>
            <a:r>
              <a:rPr sz="3600" spc="5" dirty="0"/>
              <a:t>i</a:t>
            </a:r>
            <a:r>
              <a:rPr sz="3600" spc="-5" dirty="0"/>
              <a:t>o</a:t>
            </a:r>
            <a:r>
              <a:rPr sz="3600" dirty="0"/>
              <a:t>n and </a:t>
            </a:r>
            <a:r>
              <a:rPr sz="3600" spc="-10" dirty="0"/>
              <a:t>Ma</a:t>
            </a:r>
            <a:r>
              <a:rPr sz="3600" spc="0" dirty="0"/>
              <a:t>t</a:t>
            </a:r>
            <a:r>
              <a:rPr sz="3600" spc="-10" dirty="0"/>
              <a:t>urat</a:t>
            </a:r>
            <a:r>
              <a:rPr sz="3600" spc="5" dirty="0"/>
              <a:t>i</a:t>
            </a:r>
            <a:r>
              <a:rPr sz="3600" spc="-5" dirty="0"/>
              <a:t>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4720" y="2963798"/>
            <a:ext cx="34163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i="1" spc="10" dirty="0">
                <a:latin typeface="Tahoma"/>
                <a:cs typeface="Tahoma"/>
              </a:rPr>
              <a:t>.</a:t>
            </a:r>
            <a:r>
              <a:rPr sz="2600" b="1" dirty="0">
                <a:latin typeface="Tahoma"/>
                <a:cs typeface="Tahoma"/>
              </a:rPr>
              <a:t>2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720" y="2124583"/>
            <a:ext cx="8025765" cy="2879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3570" marR="248920" indent="-611505">
              <a:lnSpc>
                <a:spcPts val="2930"/>
              </a:lnSpc>
              <a:tabLst>
                <a:tab pos="623570" algn="l"/>
              </a:tabLst>
            </a:pPr>
            <a:r>
              <a:rPr sz="2600" b="1" i="1" spc="10" dirty="0">
                <a:latin typeface="Tahoma"/>
                <a:cs typeface="Tahoma"/>
              </a:rPr>
              <a:t>.</a:t>
            </a:r>
            <a:r>
              <a:rPr sz="2600" b="1" dirty="0">
                <a:latin typeface="Tahoma"/>
                <a:cs typeface="Tahoma"/>
              </a:rPr>
              <a:t>1	</a:t>
            </a:r>
            <a:r>
              <a:rPr sz="2600" b="1" spc="-5" dirty="0">
                <a:latin typeface="Tahoma"/>
                <a:cs typeface="Tahoma"/>
              </a:rPr>
              <a:t>Forme</a:t>
            </a:r>
            <a:r>
              <a:rPr sz="2600" b="1" dirty="0">
                <a:latin typeface="Tahoma"/>
                <a:cs typeface="Tahoma"/>
              </a:rPr>
              <a:t>d</a:t>
            </a:r>
            <a:r>
              <a:rPr sz="2600" b="1" spc="-1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in</a:t>
            </a:r>
            <a:r>
              <a:rPr sz="2600" b="1" spc="-1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bone</a:t>
            </a:r>
            <a:r>
              <a:rPr sz="2600" b="1" spc="-2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marrow,</a:t>
            </a:r>
            <a:r>
              <a:rPr sz="2600" b="1" spc="-3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thymus,</a:t>
            </a:r>
            <a:r>
              <a:rPr sz="2600" b="1" spc="-5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lymphoid t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dirty="0">
                <a:latin typeface="Tahoma"/>
                <a:cs typeface="Tahoma"/>
              </a:rPr>
              <a:t>ssues</a:t>
            </a:r>
            <a:endParaRPr sz="2600">
              <a:latin typeface="Tahoma"/>
              <a:cs typeface="Tahoma"/>
            </a:endParaRPr>
          </a:p>
          <a:p>
            <a:pPr marL="623570" marR="297815">
              <a:lnSpc>
                <a:spcPct val="99000"/>
              </a:lnSpc>
              <a:spcBef>
                <a:spcPts val="640"/>
              </a:spcBef>
            </a:pPr>
            <a:r>
              <a:rPr sz="2600" b="1" spc="-5" dirty="0">
                <a:latin typeface="Tahoma"/>
                <a:cs typeface="Tahoma"/>
              </a:rPr>
              <a:t>S</a:t>
            </a:r>
            <a:r>
              <a:rPr sz="2600" b="1" spc="-10" dirty="0">
                <a:latin typeface="Tahoma"/>
                <a:cs typeface="Tahoma"/>
              </a:rPr>
              <a:t>t</a:t>
            </a:r>
            <a:r>
              <a:rPr sz="2600" b="1" dirty="0">
                <a:latin typeface="Tahoma"/>
                <a:cs typeface="Tahoma"/>
              </a:rPr>
              <a:t>em</a:t>
            </a:r>
            <a:r>
              <a:rPr sz="2600" b="1" spc="-10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ce</a:t>
            </a:r>
            <a:r>
              <a:rPr sz="2600" b="1" spc="-15" dirty="0">
                <a:latin typeface="Tahoma"/>
                <a:cs typeface="Tahoma"/>
              </a:rPr>
              <a:t>l</a:t>
            </a:r>
            <a:r>
              <a:rPr sz="2600" b="1" dirty="0">
                <a:latin typeface="Tahoma"/>
                <a:cs typeface="Tahoma"/>
              </a:rPr>
              <a:t>l</a:t>
            </a:r>
            <a:r>
              <a:rPr sz="2600" b="1" spc="20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(thym</a:t>
            </a:r>
            <a:r>
              <a:rPr sz="2600" b="1" spc="-15" dirty="0">
                <a:latin typeface="Tahoma"/>
                <a:cs typeface="Tahoma"/>
              </a:rPr>
              <a:t>u</a:t>
            </a:r>
            <a:r>
              <a:rPr sz="2600" b="1" dirty="0">
                <a:latin typeface="Tahoma"/>
                <a:cs typeface="Tahoma"/>
              </a:rPr>
              <a:t>s,</a:t>
            </a:r>
            <a:r>
              <a:rPr sz="2600" b="1" spc="-4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l</a:t>
            </a:r>
            <a:r>
              <a:rPr sz="2600" b="1" spc="-10" dirty="0">
                <a:latin typeface="Tahoma"/>
                <a:cs typeface="Tahoma"/>
              </a:rPr>
              <a:t>y</a:t>
            </a:r>
            <a:r>
              <a:rPr sz="2600" b="1" dirty="0">
                <a:latin typeface="Tahoma"/>
                <a:cs typeface="Tahoma"/>
              </a:rPr>
              <a:t>mphoid</a:t>
            </a:r>
            <a:r>
              <a:rPr sz="2600" b="1" spc="-3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t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dirty="0">
                <a:latin typeface="Tahoma"/>
                <a:cs typeface="Tahoma"/>
              </a:rPr>
              <a:t>ssue</a:t>
            </a:r>
            <a:r>
              <a:rPr sz="2600" b="1" spc="-20" dirty="0">
                <a:latin typeface="Tahoma"/>
                <a:cs typeface="Tahoma"/>
              </a:rPr>
              <a:t> </a:t>
            </a:r>
            <a:r>
              <a:rPr sz="2600" b="1" spc="5" dirty="0">
                <a:latin typeface="Tahoma"/>
                <a:cs typeface="Tahoma"/>
              </a:rPr>
              <a:t>&amp; </a:t>
            </a:r>
            <a:r>
              <a:rPr sz="2600" b="1" dirty="0">
                <a:latin typeface="Tahoma"/>
                <a:cs typeface="Tahoma"/>
              </a:rPr>
              <a:t>bone marrow)</a:t>
            </a:r>
            <a:r>
              <a:rPr sz="2600" b="1" spc="-50" dirty="0">
                <a:latin typeface="Tahoma"/>
                <a:cs typeface="Tahoma"/>
              </a:rPr>
              <a:t> </a:t>
            </a:r>
            <a:r>
              <a:rPr sz="2600" dirty="0">
                <a:latin typeface="Symbol"/>
                <a:cs typeface="Symbol"/>
              </a:rPr>
              <a:t>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ahoma"/>
                <a:cs typeface="Tahoma"/>
              </a:rPr>
              <a:t>lymphoblast</a:t>
            </a:r>
            <a:r>
              <a:rPr sz="2600" b="1" spc="-40" dirty="0">
                <a:latin typeface="Tahoma"/>
                <a:cs typeface="Tahoma"/>
              </a:rPr>
              <a:t> </a:t>
            </a:r>
            <a:r>
              <a:rPr sz="2600" dirty="0">
                <a:latin typeface="Symbol"/>
                <a:cs typeface="Symbol"/>
              </a:rPr>
              <a:t>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ahoma"/>
                <a:cs typeface="Tahoma"/>
              </a:rPr>
              <a:t>in</a:t>
            </a:r>
            <a:r>
              <a:rPr sz="2600" b="1" spc="-10" dirty="0">
                <a:latin typeface="Tahoma"/>
                <a:cs typeface="Tahoma"/>
              </a:rPr>
              <a:t>t</a:t>
            </a:r>
            <a:r>
              <a:rPr sz="2600" b="1" dirty="0">
                <a:latin typeface="Tahoma"/>
                <a:cs typeface="Tahoma"/>
              </a:rPr>
              <a:t>ermediate </a:t>
            </a:r>
            <a:r>
              <a:rPr sz="2600" b="1" spc="-5" dirty="0">
                <a:latin typeface="Tahoma"/>
                <a:cs typeface="Tahoma"/>
              </a:rPr>
              <a:t>pyron</a:t>
            </a:r>
            <a:r>
              <a:rPr sz="2600" b="1" spc="5" dirty="0">
                <a:latin typeface="Tahoma"/>
                <a:cs typeface="Tahoma"/>
              </a:rPr>
              <a:t>o</a:t>
            </a:r>
            <a:r>
              <a:rPr sz="2600" b="1" spc="-5" dirty="0">
                <a:latin typeface="Tahoma"/>
                <a:cs typeface="Tahoma"/>
              </a:rPr>
              <a:t>ph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dirty="0">
                <a:latin typeface="Tahoma"/>
                <a:cs typeface="Tahoma"/>
              </a:rPr>
              <a:t>l</a:t>
            </a:r>
            <a:r>
              <a:rPr sz="2600" b="1" spc="-15" dirty="0">
                <a:latin typeface="Tahoma"/>
                <a:cs typeface="Tahoma"/>
              </a:rPr>
              <a:t>i</a:t>
            </a:r>
            <a:r>
              <a:rPr sz="2600" b="1" dirty="0">
                <a:latin typeface="Tahoma"/>
                <a:cs typeface="Tahoma"/>
              </a:rPr>
              <a:t>c</a:t>
            </a:r>
            <a:r>
              <a:rPr sz="2600" b="1" spc="-1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b</a:t>
            </a:r>
            <a:r>
              <a:rPr sz="2600" b="1" spc="-10" dirty="0">
                <a:latin typeface="Tahoma"/>
                <a:cs typeface="Tahoma"/>
              </a:rPr>
              <a:t>l</a:t>
            </a:r>
            <a:r>
              <a:rPr sz="2600" b="1" dirty="0">
                <a:latin typeface="Tahoma"/>
                <a:cs typeface="Tahoma"/>
              </a:rPr>
              <a:t>ast </a:t>
            </a:r>
            <a:r>
              <a:rPr sz="2600" b="1" spc="-15" dirty="0">
                <a:latin typeface="Tahoma"/>
                <a:cs typeface="Tahoma"/>
              </a:rPr>
              <a:t>c</a:t>
            </a:r>
            <a:r>
              <a:rPr sz="2600" b="1" dirty="0">
                <a:latin typeface="Tahoma"/>
                <a:cs typeface="Tahoma"/>
              </a:rPr>
              <a:t>ell</a:t>
            </a:r>
            <a:r>
              <a:rPr sz="2600" b="1" spc="20" dirty="0">
                <a:latin typeface="Tahoma"/>
                <a:cs typeface="Tahoma"/>
              </a:rPr>
              <a:t> </a:t>
            </a:r>
            <a:r>
              <a:rPr sz="2600" dirty="0">
                <a:latin typeface="Symbol"/>
                <a:cs typeface="Symbol"/>
              </a:rPr>
              <a:t>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ahoma"/>
                <a:cs typeface="Tahoma"/>
              </a:rPr>
              <a:t>lymphocytes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5"/>
              </a:lnSpc>
              <a:spcBef>
                <a:spcPts val="830"/>
              </a:spcBef>
              <a:tabLst>
                <a:tab pos="623570" algn="l"/>
              </a:tabLst>
            </a:pPr>
            <a:r>
              <a:rPr sz="2600" b="1" i="1" spc="10" dirty="0">
                <a:latin typeface="Tahoma"/>
                <a:cs typeface="Tahoma"/>
              </a:rPr>
              <a:t>.</a:t>
            </a:r>
            <a:r>
              <a:rPr sz="2600" b="1" dirty="0">
                <a:latin typeface="Tahoma"/>
                <a:cs typeface="Tahoma"/>
              </a:rPr>
              <a:t>3	</a:t>
            </a:r>
            <a:r>
              <a:rPr sz="2600" b="1" spc="-5" dirty="0">
                <a:latin typeface="Tahoma"/>
                <a:cs typeface="Tahoma"/>
              </a:rPr>
              <a:t>L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spc="-5" dirty="0">
                <a:latin typeface="Tahoma"/>
                <a:cs typeface="Tahoma"/>
              </a:rPr>
              <a:t>f</a:t>
            </a:r>
            <a:r>
              <a:rPr sz="2600" b="1" dirty="0">
                <a:latin typeface="Tahoma"/>
                <a:cs typeface="Tahoma"/>
              </a:rPr>
              <a:t>e</a:t>
            </a:r>
            <a:r>
              <a:rPr sz="2600" b="1" spc="15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Spa</a:t>
            </a:r>
            <a:r>
              <a:rPr sz="2600" b="1" dirty="0">
                <a:latin typeface="Tahoma"/>
                <a:cs typeface="Tahoma"/>
              </a:rPr>
              <a:t>n </a:t>
            </a:r>
            <a:r>
              <a:rPr sz="2600" b="1" spc="-5" dirty="0">
                <a:latin typeface="Tahoma"/>
                <a:cs typeface="Tahoma"/>
              </a:rPr>
              <a:t>O</a:t>
            </a:r>
            <a:r>
              <a:rPr sz="2600" b="1" dirty="0">
                <a:latin typeface="Tahoma"/>
                <a:cs typeface="Tahoma"/>
              </a:rPr>
              <a:t>f</a:t>
            </a:r>
            <a:r>
              <a:rPr sz="2600" b="1" spc="-10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Lymphocyte</a:t>
            </a:r>
            <a:r>
              <a:rPr sz="2600" b="1" dirty="0">
                <a:latin typeface="Tahoma"/>
                <a:cs typeface="Tahoma"/>
              </a:rPr>
              <a:t>s</a:t>
            </a:r>
            <a:r>
              <a:rPr sz="2600" b="1" spc="-1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range</a:t>
            </a:r>
            <a:r>
              <a:rPr sz="2600" b="1" spc="5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fro</a:t>
            </a:r>
            <a:r>
              <a:rPr sz="2600" b="1" dirty="0">
                <a:latin typeface="Tahoma"/>
                <a:cs typeface="Tahoma"/>
              </a:rPr>
              <a:t>m</a:t>
            </a:r>
            <a:r>
              <a:rPr sz="2600" b="1" spc="-1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weeks</a:t>
            </a:r>
            <a:endParaRPr sz="2600">
              <a:latin typeface="Tahoma"/>
              <a:cs typeface="Tahoma"/>
            </a:endParaRPr>
          </a:p>
          <a:p>
            <a:pPr marL="623570">
              <a:lnSpc>
                <a:spcPts val="3025"/>
              </a:lnSpc>
            </a:pPr>
            <a:r>
              <a:rPr sz="2600" b="1" dirty="0">
                <a:latin typeface="Tahoma"/>
                <a:cs typeface="Tahoma"/>
              </a:rPr>
              <a:t>to</a:t>
            </a:r>
            <a:r>
              <a:rPr sz="2600" b="1" spc="-2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months</a:t>
            </a:r>
            <a:r>
              <a:rPr sz="2600" b="1" spc="-4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ac</a:t>
            </a:r>
            <a:r>
              <a:rPr sz="2600" b="1" spc="-20" dirty="0">
                <a:latin typeface="Tahoma"/>
                <a:cs typeface="Tahoma"/>
              </a:rPr>
              <a:t>c</a:t>
            </a:r>
            <a:r>
              <a:rPr sz="2600" b="1" spc="-5" dirty="0">
                <a:latin typeface="Tahoma"/>
                <a:cs typeface="Tahoma"/>
              </a:rPr>
              <a:t>ordin</a:t>
            </a:r>
            <a:r>
              <a:rPr sz="2600" b="1" dirty="0">
                <a:latin typeface="Tahoma"/>
                <a:cs typeface="Tahoma"/>
              </a:rPr>
              <a:t>g</a:t>
            </a:r>
            <a:r>
              <a:rPr sz="2600" b="1" spc="-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to</a:t>
            </a:r>
            <a:r>
              <a:rPr sz="2600" b="1" spc="-2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i</a:t>
            </a:r>
            <a:r>
              <a:rPr sz="2600" b="1" spc="-10" dirty="0">
                <a:latin typeface="Tahoma"/>
                <a:cs typeface="Tahoma"/>
              </a:rPr>
              <a:t>t</a:t>
            </a:r>
            <a:r>
              <a:rPr sz="2600" b="1" dirty="0">
                <a:latin typeface="Tahoma"/>
                <a:cs typeface="Tahoma"/>
              </a:rPr>
              <a:t>s </a:t>
            </a:r>
            <a:r>
              <a:rPr sz="2600" b="1" spc="-10" dirty="0">
                <a:latin typeface="Tahoma"/>
                <a:cs typeface="Tahoma"/>
              </a:rPr>
              <a:t>t</a:t>
            </a:r>
            <a:r>
              <a:rPr sz="2600" b="1" dirty="0">
                <a:latin typeface="Tahoma"/>
                <a:cs typeface="Tahoma"/>
              </a:rPr>
              <a:t>ype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400" y="2743200"/>
            <a:ext cx="5622925" cy="3543300"/>
          </a:xfrm>
          <a:prstGeom prst="rect">
            <a:avLst/>
          </a:prstGeom>
        </p:spPr>
        <p:txBody>
          <a:bodyPr vert="horz" wrap="square" lIns="0" tIns="268605" rIns="0" bIns="0" rtlCol="0">
            <a:spAutoFit/>
          </a:bodyPr>
          <a:lstStyle/>
          <a:p>
            <a:pPr marL="1347470">
              <a:lnSpc>
                <a:spcPct val="100000"/>
              </a:lnSpc>
              <a:spcBef>
                <a:spcPts val="2115"/>
              </a:spcBef>
            </a:pPr>
            <a:r>
              <a:rPr sz="2800" b="1" spc="-5" dirty="0">
                <a:latin typeface="Tahoma"/>
                <a:cs typeface="Tahoma"/>
              </a:rPr>
              <a:t>inde</a:t>
            </a:r>
            <a:r>
              <a:rPr sz="2800" b="1" spc="-10" dirty="0">
                <a:latin typeface="Tahoma"/>
                <a:cs typeface="Tahoma"/>
              </a:rPr>
              <a:t>p</a:t>
            </a:r>
            <a:r>
              <a:rPr sz="2800" b="1" spc="-25" dirty="0">
                <a:latin typeface="Tahoma"/>
                <a:cs typeface="Tahoma"/>
              </a:rPr>
              <a:t>e</a:t>
            </a:r>
            <a:r>
              <a:rPr sz="2800" b="1" spc="-10" dirty="0">
                <a:latin typeface="Tahoma"/>
                <a:cs typeface="Tahoma"/>
              </a:rPr>
              <a:t>nde</a:t>
            </a:r>
            <a:r>
              <a:rPr sz="2800" b="1" spc="-20" dirty="0">
                <a:latin typeface="Tahoma"/>
                <a:cs typeface="Tahoma"/>
              </a:rPr>
              <a:t>n</a:t>
            </a:r>
            <a:r>
              <a:rPr sz="2800" b="1" spc="-5" dirty="0">
                <a:latin typeface="Tahoma"/>
                <a:cs typeface="Tahoma"/>
              </a:rPr>
              <a:t>t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168" y="354838"/>
            <a:ext cx="6872605" cy="2278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>
              <a:lnSpc>
                <a:spcPct val="100000"/>
              </a:lnSpc>
              <a:tabLst>
                <a:tab pos="3367404" algn="l"/>
              </a:tabLst>
            </a:pPr>
            <a:r>
              <a:rPr sz="2800" b="1" spc="-10" dirty="0">
                <a:latin typeface="Tahoma"/>
                <a:cs typeface="Tahoma"/>
              </a:rPr>
              <a:t>LYMPHO</a:t>
            </a:r>
            <a:r>
              <a:rPr sz="2800" b="1" dirty="0">
                <a:latin typeface="Tahoma"/>
                <a:cs typeface="Tahoma"/>
              </a:rPr>
              <a:t>C</a:t>
            </a:r>
            <a:r>
              <a:rPr sz="2800" b="1" spc="-10" dirty="0">
                <a:latin typeface="Tahoma"/>
                <a:cs typeface="Tahoma"/>
              </a:rPr>
              <a:t>YTE</a:t>
            </a:r>
            <a:r>
              <a:rPr sz="2800" b="1" spc="-5" dirty="0">
                <a:latin typeface="Tahoma"/>
                <a:cs typeface="Tahoma"/>
              </a:rPr>
              <a:t>S</a:t>
            </a:r>
            <a:r>
              <a:rPr sz="2800" b="1" dirty="0">
                <a:latin typeface="Tahoma"/>
                <a:cs typeface="Tahoma"/>
              </a:rPr>
              <a:t>	</a:t>
            </a:r>
            <a:r>
              <a:rPr sz="2800" b="1" spc="-10" dirty="0">
                <a:latin typeface="Tahoma"/>
                <a:cs typeface="Tahoma"/>
              </a:rPr>
              <a:t>F</a:t>
            </a:r>
            <a:r>
              <a:rPr sz="2800" b="1" spc="-15" dirty="0">
                <a:latin typeface="Tahoma"/>
                <a:cs typeface="Tahoma"/>
              </a:rPr>
              <a:t>u</a:t>
            </a:r>
            <a:r>
              <a:rPr sz="2800" b="1" spc="-10" dirty="0">
                <a:latin typeface="Tahoma"/>
                <a:cs typeface="Tahoma"/>
              </a:rPr>
              <a:t>nc</a:t>
            </a:r>
            <a:r>
              <a:rPr sz="2800" b="1" spc="-5" dirty="0">
                <a:latin typeface="Tahoma"/>
                <a:cs typeface="Tahoma"/>
              </a:rPr>
              <a:t>t</a:t>
            </a:r>
            <a:r>
              <a:rPr sz="2800" b="1" spc="-25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on</a:t>
            </a:r>
            <a:r>
              <a:rPr sz="2800" b="1" spc="1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a</a:t>
            </a:r>
            <a:r>
              <a:rPr sz="2800" b="1" spc="-20" dirty="0">
                <a:latin typeface="Tahoma"/>
                <a:cs typeface="Tahoma"/>
              </a:rPr>
              <a:t>n</a:t>
            </a:r>
            <a:r>
              <a:rPr sz="2800" b="1" dirty="0">
                <a:latin typeface="Tahoma"/>
                <a:cs typeface="Tahoma"/>
              </a:rPr>
              <a:t>d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types</a:t>
            </a:r>
            <a:endParaRPr sz="2800">
              <a:latin typeface="Tahoma"/>
              <a:cs typeface="Tahoma"/>
            </a:endParaRPr>
          </a:p>
          <a:p>
            <a:pPr marL="394970" indent="-304800">
              <a:lnSpc>
                <a:spcPts val="3340"/>
              </a:lnSpc>
              <a:spcBef>
                <a:spcPts val="1870"/>
              </a:spcBef>
              <a:buFont typeface="Arial"/>
              <a:buChar char="•"/>
              <a:tabLst>
                <a:tab pos="395605" algn="l"/>
              </a:tabLst>
            </a:pPr>
            <a:r>
              <a:rPr sz="2800" b="1" spc="-10" dirty="0">
                <a:latin typeface="Tahoma"/>
                <a:cs typeface="Tahoma"/>
              </a:rPr>
              <a:t>Function:</a:t>
            </a:r>
            <a:endParaRPr sz="2800">
              <a:latin typeface="Tahoma"/>
              <a:cs typeface="Tahoma"/>
            </a:endParaRPr>
          </a:p>
          <a:p>
            <a:pPr marL="394970" indent="-304800">
              <a:lnSpc>
                <a:spcPts val="3000"/>
              </a:lnSpc>
              <a:buFont typeface="Arial"/>
              <a:buChar char="•"/>
              <a:tabLst>
                <a:tab pos="395605" algn="l"/>
              </a:tabLst>
            </a:pPr>
            <a:r>
              <a:rPr sz="2800" b="1" spc="-10" dirty="0">
                <a:latin typeface="Tahoma"/>
                <a:cs typeface="Tahoma"/>
              </a:rPr>
              <a:t>Types: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ts val="2840"/>
              </a:lnSpc>
            </a:pPr>
            <a:r>
              <a:rPr sz="2800" b="1" i="1" spc="0" dirty="0">
                <a:latin typeface="Tahoma"/>
                <a:cs typeface="Tahoma"/>
              </a:rPr>
              <a:t>.</a:t>
            </a:r>
            <a:r>
              <a:rPr sz="2800" b="1" spc="-5" dirty="0">
                <a:latin typeface="Tahoma"/>
                <a:cs typeface="Tahoma"/>
              </a:rPr>
              <a:t>1</a:t>
            </a:r>
            <a:r>
              <a:rPr sz="2800" b="1" spc="-48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Thy</a:t>
            </a:r>
            <a:r>
              <a:rPr sz="2800" b="1" spc="-15" dirty="0">
                <a:latin typeface="Tahoma"/>
                <a:cs typeface="Tahoma"/>
              </a:rPr>
              <a:t>m</a:t>
            </a:r>
            <a:r>
              <a:rPr sz="2800" b="1" spc="-10" dirty="0">
                <a:latin typeface="Tahoma"/>
                <a:cs typeface="Tahoma"/>
              </a:rPr>
              <a:t>u</a:t>
            </a:r>
            <a:r>
              <a:rPr sz="2800" b="1" spc="-5" dirty="0">
                <a:latin typeface="Tahoma"/>
                <a:cs typeface="Tahoma"/>
              </a:rPr>
              <a:t>s</a:t>
            </a:r>
            <a:r>
              <a:rPr sz="2800" b="1" spc="170" dirty="0">
                <a:latin typeface="Tahoma"/>
                <a:cs typeface="Tahoma"/>
              </a:rPr>
              <a:t> </a:t>
            </a:r>
            <a:r>
              <a:rPr sz="2800" b="1" spc="5" dirty="0">
                <a:latin typeface="Tahoma"/>
                <a:cs typeface="Tahoma"/>
              </a:rPr>
              <a:t>d</a:t>
            </a:r>
            <a:r>
              <a:rPr sz="2800" b="1" spc="-5" dirty="0">
                <a:latin typeface="Tahoma"/>
                <a:cs typeface="Tahoma"/>
              </a:rPr>
              <a:t>ependent</a:t>
            </a:r>
            <a:r>
              <a:rPr sz="2800" b="1" spc="-13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(</a:t>
            </a:r>
            <a:r>
              <a:rPr sz="2800" b="1" spc="0" dirty="0">
                <a:latin typeface="Tahoma"/>
                <a:cs typeface="Tahoma"/>
              </a:rPr>
              <a:t>T</a:t>
            </a:r>
            <a:r>
              <a:rPr sz="2800" b="1" spc="-15" dirty="0">
                <a:latin typeface="Tahoma"/>
                <a:cs typeface="Tahoma"/>
              </a:rPr>
              <a:t>-</a:t>
            </a:r>
            <a:r>
              <a:rPr sz="2800" b="1" spc="-10" dirty="0">
                <a:latin typeface="Tahoma"/>
                <a:cs typeface="Tahoma"/>
              </a:rPr>
              <a:t>l</a:t>
            </a:r>
            <a:r>
              <a:rPr sz="2800" b="1" spc="-15" dirty="0">
                <a:latin typeface="Tahoma"/>
                <a:cs typeface="Tahoma"/>
              </a:rPr>
              <a:t>y</a:t>
            </a:r>
            <a:r>
              <a:rPr sz="2800" b="1" spc="-25" dirty="0">
                <a:latin typeface="Tahoma"/>
                <a:cs typeface="Tahoma"/>
              </a:rPr>
              <a:t>m</a:t>
            </a:r>
            <a:r>
              <a:rPr sz="2800" b="1" spc="-10" dirty="0">
                <a:latin typeface="Tahoma"/>
                <a:cs typeface="Tahoma"/>
              </a:rPr>
              <a:t>ph</a:t>
            </a:r>
            <a:r>
              <a:rPr sz="2800" b="1" dirty="0">
                <a:latin typeface="Tahoma"/>
                <a:cs typeface="Tahoma"/>
              </a:rPr>
              <a:t>oc</a:t>
            </a:r>
            <a:r>
              <a:rPr sz="2800" b="1" spc="-5" dirty="0">
                <a:latin typeface="Tahoma"/>
                <a:cs typeface="Tahoma"/>
              </a:rPr>
              <a:t>yte</a:t>
            </a:r>
            <a:r>
              <a:rPr sz="2800" b="1" spc="-30" dirty="0">
                <a:latin typeface="Tahoma"/>
                <a:cs typeface="Tahoma"/>
              </a:rPr>
              <a:t>s</a:t>
            </a:r>
            <a:r>
              <a:rPr sz="2800" b="1" i="1" spc="-5" dirty="0">
                <a:latin typeface="Tahoma"/>
                <a:cs typeface="Tahoma"/>
              </a:rPr>
              <a:t>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ts val="3180"/>
              </a:lnSpc>
            </a:pPr>
            <a:r>
              <a:rPr sz="4200" b="1" i="1" spc="0" baseline="-5952" dirty="0">
                <a:latin typeface="Tahoma"/>
                <a:cs typeface="Tahoma"/>
              </a:rPr>
              <a:t>.</a:t>
            </a:r>
            <a:r>
              <a:rPr sz="4200" b="1" spc="-7" baseline="-5952" dirty="0">
                <a:latin typeface="Tahoma"/>
                <a:cs typeface="Tahoma"/>
              </a:rPr>
              <a:t>2</a:t>
            </a:r>
            <a:r>
              <a:rPr sz="4200" b="1" spc="-712" baseline="-5952" dirty="0">
                <a:latin typeface="Tahoma"/>
                <a:cs typeface="Tahoma"/>
              </a:rPr>
              <a:t> </a:t>
            </a:r>
            <a:r>
              <a:rPr sz="4200" b="1" spc="-15" baseline="-5952" dirty="0">
                <a:latin typeface="Tahoma"/>
                <a:cs typeface="Tahoma"/>
              </a:rPr>
              <a:t>Th</a:t>
            </a:r>
            <a:r>
              <a:rPr sz="4200" b="1" spc="-7" baseline="-5952" dirty="0">
                <a:latin typeface="Tahoma"/>
                <a:cs typeface="Tahoma"/>
              </a:rPr>
              <a:t>y</a:t>
            </a:r>
            <a:r>
              <a:rPr sz="4200" b="1" spc="-30" baseline="-5952" dirty="0">
                <a:latin typeface="Tahoma"/>
                <a:cs typeface="Tahoma"/>
              </a:rPr>
              <a:t>m</a:t>
            </a:r>
            <a:r>
              <a:rPr sz="4200" b="1" spc="-15" baseline="-5952" dirty="0">
                <a:latin typeface="Tahoma"/>
                <a:cs typeface="Tahoma"/>
              </a:rPr>
              <a:t>u</a:t>
            </a:r>
            <a:r>
              <a:rPr sz="4200" b="1" spc="-7" baseline="-5952" dirty="0">
                <a:latin typeface="Tahoma"/>
                <a:cs typeface="Tahoma"/>
              </a:rPr>
              <a:t>s</a:t>
            </a:r>
            <a:r>
              <a:rPr sz="4200" b="1" spc="262" baseline="-5952" dirty="0">
                <a:latin typeface="Tahoma"/>
                <a:cs typeface="Tahoma"/>
              </a:rPr>
              <a:t> </a:t>
            </a:r>
            <a:r>
              <a:rPr sz="2800" b="1" i="1" spc="5" dirty="0">
                <a:latin typeface="Tahoma"/>
                <a:cs typeface="Tahoma"/>
              </a:rPr>
              <a:t>(</a:t>
            </a:r>
            <a:r>
              <a:rPr sz="2800" b="1" spc="0" dirty="0">
                <a:latin typeface="Tahoma"/>
                <a:cs typeface="Tahoma"/>
              </a:rPr>
              <a:t>B</a:t>
            </a:r>
            <a:r>
              <a:rPr sz="2800" b="1" spc="-15" dirty="0">
                <a:latin typeface="Tahoma"/>
                <a:cs typeface="Tahoma"/>
              </a:rPr>
              <a:t>-</a:t>
            </a:r>
            <a:r>
              <a:rPr sz="2800" b="1" spc="-10" dirty="0">
                <a:latin typeface="Tahoma"/>
                <a:cs typeface="Tahoma"/>
              </a:rPr>
              <a:t>ly</a:t>
            </a:r>
            <a:r>
              <a:rPr sz="2800" b="1" spc="-5" dirty="0">
                <a:latin typeface="Tahoma"/>
                <a:cs typeface="Tahoma"/>
              </a:rPr>
              <a:t>mph</a:t>
            </a:r>
            <a:r>
              <a:rPr sz="2800" b="1" dirty="0">
                <a:latin typeface="Tahoma"/>
                <a:cs typeface="Tahoma"/>
              </a:rPr>
              <a:t>o</a:t>
            </a:r>
            <a:r>
              <a:rPr sz="2800" b="1" spc="-10" dirty="0">
                <a:latin typeface="Tahoma"/>
                <a:cs typeface="Tahoma"/>
              </a:rPr>
              <a:t>cyt</a:t>
            </a:r>
            <a:r>
              <a:rPr sz="2800" b="1" spc="-25" dirty="0">
                <a:latin typeface="Tahoma"/>
                <a:cs typeface="Tahoma"/>
              </a:rPr>
              <a:t>e</a:t>
            </a:r>
            <a:r>
              <a:rPr sz="2800" b="1" spc="-20" dirty="0">
                <a:latin typeface="Tahoma"/>
                <a:cs typeface="Tahoma"/>
              </a:rPr>
              <a:t>s</a:t>
            </a:r>
            <a:r>
              <a:rPr sz="2800" b="1" i="1" spc="-5" dirty="0">
                <a:latin typeface="Tahoma"/>
                <a:cs typeface="Tahoma"/>
              </a:rPr>
              <a:t>)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76400" y="2743200"/>
            <a:ext cx="5622925" cy="3543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2970" y="388873"/>
            <a:ext cx="4824095" cy="1064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ts val="4190"/>
              </a:lnSpc>
            </a:pPr>
            <a:r>
              <a:rPr sz="3600" dirty="0"/>
              <a:t>T</a:t>
            </a:r>
            <a:r>
              <a:rPr sz="3600" spc="-10" dirty="0"/>
              <a:t>-</a:t>
            </a:r>
            <a:r>
              <a:rPr sz="3600" spc="-5" dirty="0"/>
              <a:t>Lymphocytes</a:t>
            </a:r>
            <a:endParaRPr sz="3600"/>
          </a:p>
          <a:p>
            <a:pPr algn="ctr">
              <a:lnSpc>
                <a:spcPts val="4190"/>
              </a:lnSpc>
            </a:pPr>
            <a:r>
              <a:rPr sz="3600" spc="-10" dirty="0"/>
              <a:t>(Thymu</a:t>
            </a:r>
            <a:r>
              <a:rPr sz="3600" spc="-5" dirty="0"/>
              <a:t>s</a:t>
            </a:r>
            <a:r>
              <a:rPr sz="3600" spc="-10" dirty="0"/>
              <a:t> </a:t>
            </a:r>
            <a:r>
              <a:rPr sz="3600" spc="-5" dirty="0"/>
              <a:t>dependent)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6244" y="1572514"/>
            <a:ext cx="132715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44" y="2231390"/>
            <a:ext cx="132715" cy="1090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25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15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0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2796" y="1673986"/>
            <a:ext cx="6624320" cy="16694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" marR="5080">
              <a:lnSpc>
                <a:spcPts val="2520"/>
              </a:lnSpc>
            </a:pPr>
            <a:r>
              <a:rPr sz="2400" b="1" spc="-5" dirty="0">
                <a:latin typeface="Tahoma"/>
                <a:cs typeface="Tahoma"/>
              </a:rPr>
              <a:t>F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rm</a:t>
            </a:r>
            <a:r>
              <a:rPr sz="2400" b="1" dirty="0">
                <a:latin typeface="Tahoma"/>
                <a:cs typeface="Tahoma"/>
              </a:rPr>
              <a:t>ed</a:t>
            </a:r>
            <a:r>
              <a:rPr sz="2400" b="1" spc="-5" dirty="0">
                <a:latin typeface="Tahoma"/>
                <a:cs typeface="Tahoma"/>
              </a:rPr>
              <a:t> in</a:t>
            </a:r>
            <a:r>
              <a:rPr sz="2400" b="1" dirty="0">
                <a:latin typeface="Tahoma"/>
                <a:cs typeface="Tahoma"/>
              </a:rPr>
              <a:t> b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n</a:t>
            </a:r>
            <a:r>
              <a:rPr sz="2400" b="1" dirty="0">
                <a:latin typeface="Tahoma"/>
                <a:cs typeface="Tahoma"/>
              </a:rPr>
              <a:t>e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mar</a:t>
            </a:r>
            <a:r>
              <a:rPr sz="2400" b="1" dirty="0">
                <a:latin typeface="Tahoma"/>
                <a:cs typeface="Tahoma"/>
              </a:rPr>
              <a:t>r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w</a:t>
            </a:r>
            <a:r>
              <a:rPr sz="2400" b="1" spc="-15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r</a:t>
            </a:r>
            <a:r>
              <a:rPr sz="2400" b="1" spc="-10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lymph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dirty="0">
                <a:latin typeface="Tahoma"/>
                <a:cs typeface="Tahoma"/>
              </a:rPr>
              <a:t>id</a:t>
            </a:r>
            <a:r>
              <a:rPr sz="2400" b="1" spc="2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t</a:t>
            </a:r>
            <a:r>
              <a:rPr sz="2400" b="1" spc="-15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ssue migrate</a:t>
            </a:r>
            <a:r>
              <a:rPr sz="2400" b="1" spc="-1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to</a:t>
            </a:r>
            <a:r>
              <a:rPr sz="2400" b="1" spc="-1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thymus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f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r</a:t>
            </a:r>
            <a:r>
              <a:rPr sz="2400" b="1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maturati</a:t>
            </a:r>
            <a:r>
              <a:rPr sz="2400" b="1" spc="-20" dirty="0">
                <a:latin typeface="Tahoma"/>
                <a:cs typeface="Tahoma"/>
              </a:rPr>
              <a:t>o</a:t>
            </a:r>
            <a:r>
              <a:rPr sz="2400" b="1" dirty="0">
                <a:latin typeface="Tahoma"/>
                <a:cs typeface="Tahoma"/>
              </a:rPr>
              <a:t>n</a:t>
            </a:r>
            <a:endParaRPr sz="2400">
              <a:latin typeface="Tahoma"/>
              <a:cs typeface="Tahoma"/>
            </a:endParaRPr>
          </a:p>
          <a:p>
            <a:pPr marL="27940">
              <a:lnSpc>
                <a:spcPts val="2600"/>
              </a:lnSpc>
            </a:pPr>
            <a:r>
              <a:rPr sz="2400" b="1" spc="-5" dirty="0">
                <a:latin typeface="Tahoma"/>
                <a:cs typeface="Tahoma"/>
              </a:rPr>
              <a:t>L</a:t>
            </a:r>
            <a:r>
              <a:rPr sz="2400" b="1" spc="-10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f</a:t>
            </a:r>
            <a:r>
              <a:rPr sz="2400" b="1" dirty="0">
                <a:latin typeface="Tahoma"/>
                <a:cs typeface="Tahoma"/>
              </a:rPr>
              <a:t>e </a:t>
            </a:r>
            <a:r>
              <a:rPr sz="2400" b="1" spc="-5" dirty="0">
                <a:latin typeface="Tahoma"/>
                <a:cs typeface="Tahoma"/>
              </a:rPr>
              <a:t>spa</a:t>
            </a:r>
            <a:r>
              <a:rPr sz="2400" b="1" spc="-10" dirty="0">
                <a:latin typeface="Tahoma"/>
                <a:cs typeface="Tahoma"/>
              </a:rPr>
              <a:t>n</a:t>
            </a:r>
            <a:r>
              <a:rPr sz="2400" b="1" spc="-5" dirty="0">
                <a:latin typeface="Tahoma"/>
                <a:cs typeface="Tahoma"/>
              </a:rPr>
              <a:t>s</a:t>
            </a:r>
            <a:r>
              <a:rPr sz="2400" b="1" spc="10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100</a:t>
            </a:r>
            <a:r>
              <a:rPr sz="2400" b="1" spc="-5" dirty="0">
                <a:latin typeface="Tahoma"/>
                <a:cs typeface="Tahoma"/>
              </a:rPr>
              <a:t>-</a:t>
            </a:r>
            <a:r>
              <a:rPr sz="2400" b="1" spc="-10" dirty="0">
                <a:latin typeface="Tahoma"/>
                <a:cs typeface="Tahoma"/>
              </a:rPr>
              <a:t>13</a:t>
            </a:r>
            <a:r>
              <a:rPr sz="2400" b="1" spc="-5" dirty="0">
                <a:latin typeface="Tahoma"/>
                <a:cs typeface="Tahoma"/>
              </a:rPr>
              <a:t>0</a:t>
            </a:r>
            <a:r>
              <a:rPr sz="2400" b="1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days.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ts val="2700"/>
              </a:lnSpc>
            </a:pPr>
            <a:r>
              <a:rPr sz="2400" b="1" spc="-5" dirty="0">
                <a:latin typeface="Tahoma"/>
                <a:cs typeface="Tahoma"/>
              </a:rPr>
              <a:t>C</a:t>
            </a:r>
            <a:r>
              <a:rPr sz="2400" b="1" spc="-10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rcu</a:t>
            </a:r>
            <a:r>
              <a:rPr sz="2400" b="1" spc="-10" dirty="0">
                <a:latin typeface="Tahoma"/>
                <a:cs typeface="Tahoma"/>
              </a:rPr>
              <a:t>l</a:t>
            </a:r>
            <a:r>
              <a:rPr sz="2400" b="1" spc="-5" dirty="0">
                <a:latin typeface="Tahoma"/>
                <a:cs typeface="Tahoma"/>
              </a:rPr>
              <a:t>ate</a:t>
            </a:r>
            <a:r>
              <a:rPr sz="2400" b="1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between </a:t>
            </a:r>
            <a:r>
              <a:rPr sz="2400" b="1" spc="-20" dirty="0">
                <a:latin typeface="Tahoma"/>
                <a:cs typeface="Tahoma"/>
              </a:rPr>
              <a:t>b</a:t>
            </a:r>
            <a:r>
              <a:rPr sz="2400" b="1" dirty="0">
                <a:latin typeface="Tahoma"/>
                <a:cs typeface="Tahoma"/>
              </a:rPr>
              <a:t>l</a:t>
            </a:r>
            <a:r>
              <a:rPr sz="2400" b="1" spc="-15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od</a:t>
            </a:r>
            <a:r>
              <a:rPr sz="2400" b="1" dirty="0">
                <a:latin typeface="Tahoma"/>
                <a:cs typeface="Tahoma"/>
              </a:rPr>
              <a:t>,</a:t>
            </a:r>
            <a:r>
              <a:rPr sz="2400" b="1" spc="60" dirty="0">
                <a:latin typeface="Tahoma"/>
                <a:cs typeface="Tahoma"/>
              </a:rPr>
              <a:t> </a:t>
            </a:r>
            <a:r>
              <a:rPr sz="3600" b="1" spc="-15" baseline="5787" dirty="0">
                <a:latin typeface="Tahoma"/>
                <a:cs typeface="Tahoma"/>
              </a:rPr>
              <a:t>ti</a:t>
            </a:r>
            <a:r>
              <a:rPr sz="3600" b="1" spc="-7" baseline="5787" dirty="0">
                <a:latin typeface="Tahoma"/>
                <a:cs typeface="Tahoma"/>
              </a:rPr>
              <a:t>ssues, lymp</a:t>
            </a:r>
            <a:r>
              <a:rPr sz="3600" b="1" spc="-30" baseline="5787" dirty="0">
                <a:latin typeface="Tahoma"/>
                <a:cs typeface="Tahoma"/>
              </a:rPr>
              <a:t>h</a:t>
            </a:r>
            <a:r>
              <a:rPr sz="3600" b="1" i="1" baseline="5787" dirty="0">
                <a:latin typeface="Tahoma"/>
                <a:cs typeface="Tahoma"/>
              </a:rPr>
              <a:t>.</a:t>
            </a:r>
            <a:endParaRPr sz="3600" baseline="5787">
              <a:latin typeface="Tahoma"/>
              <a:cs typeface="Tahoma"/>
            </a:endParaRPr>
          </a:p>
          <a:p>
            <a:pPr marL="12700">
              <a:lnSpc>
                <a:spcPts val="2805"/>
              </a:lnSpc>
            </a:pPr>
            <a:r>
              <a:rPr sz="2400" b="1" spc="-5" dirty="0">
                <a:latin typeface="Tahoma"/>
                <a:cs typeface="Tahoma"/>
              </a:rPr>
              <a:t>T</a:t>
            </a:r>
            <a:r>
              <a:rPr sz="2400" b="1" spc="-10" dirty="0">
                <a:latin typeface="Tahoma"/>
                <a:cs typeface="Tahoma"/>
              </a:rPr>
              <a:t>y</a:t>
            </a:r>
            <a:r>
              <a:rPr sz="2400" b="1" spc="-5" dirty="0">
                <a:latin typeface="Tahoma"/>
                <a:cs typeface="Tahoma"/>
              </a:rPr>
              <a:t>pe</a:t>
            </a:r>
            <a:r>
              <a:rPr sz="2400" b="1" dirty="0">
                <a:latin typeface="Tahoma"/>
                <a:cs typeface="Tahoma"/>
              </a:rPr>
              <a:t>s</a:t>
            </a:r>
            <a:r>
              <a:rPr sz="2400" b="1" spc="1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o</a:t>
            </a:r>
            <a:r>
              <a:rPr sz="2400" b="1" dirty="0">
                <a:latin typeface="Tahoma"/>
                <a:cs typeface="Tahoma"/>
              </a:rPr>
              <a:t>f</a:t>
            </a:r>
            <a:r>
              <a:rPr sz="2400" b="1" spc="-15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T</a:t>
            </a:r>
            <a:r>
              <a:rPr sz="2400" b="1" spc="-5" dirty="0">
                <a:latin typeface="Tahoma"/>
                <a:cs typeface="Tahoma"/>
              </a:rPr>
              <a:t>-</a:t>
            </a:r>
            <a:r>
              <a:rPr sz="2400" b="1" dirty="0">
                <a:latin typeface="Tahoma"/>
                <a:cs typeface="Tahoma"/>
              </a:rPr>
              <a:t>l</a:t>
            </a:r>
            <a:r>
              <a:rPr sz="2400" b="1" spc="-10" dirty="0">
                <a:latin typeface="Tahoma"/>
                <a:cs typeface="Tahoma"/>
              </a:rPr>
              <a:t>y</a:t>
            </a:r>
            <a:r>
              <a:rPr sz="2400" b="1" dirty="0">
                <a:latin typeface="Tahoma"/>
                <a:cs typeface="Tahoma"/>
              </a:rPr>
              <a:t>mpho</a:t>
            </a:r>
            <a:r>
              <a:rPr sz="2400" b="1" spc="-20" dirty="0">
                <a:latin typeface="Tahoma"/>
                <a:cs typeface="Tahoma"/>
              </a:rPr>
              <a:t>c</a:t>
            </a:r>
            <a:r>
              <a:rPr sz="2400" b="1" dirty="0">
                <a:latin typeface="Tahoma"/>
                <a:cs typeface="Tahoma"/>
              </a:rPr>
              <a:t>ytes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7546" y="3317113"/>
            <a:ext cx="2032000" cy="1084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00"/>
              </a:lnSpc>
            </a:pPr>
            <a:r>
              <a:rPr sz="2400" b="1" spc="-10" dirty="0">
                <a:latin typeface="Tahoma"/>
                <a:cs typeface="Tahoma"/>
              </a:rPr>
              <a:t>T</a:t>
            </a:r>
            <a:r>
              <a:rPr sz="2400" b="1" spc="-5" dirty="0">
                <a:latin typeface="Tahoma"/>
                <a:cs typeface="Tahoma"/>
              </a:rPr>
              <a:t>-</a:t>
            </a:r>
            <a:r>
              <a:rPr sz="2400" b="1" spc="-10" dirty="0">
                <a:latin typeface="Tahoma"/>
                <a:cs typeface="Tahoma"/>
              </a:rPr>
              <a:t>helper</a:t>
            </a:r>
            <a:endParaRPr sz="2400">
              <a:latin typeface="Tahoma"/>
              <a:cs typeface="Tahoma"/>
            </a:endParaRPr>
          </a:p>
          <a:p>
            <a:pPr marL="12700" marR="5080">
              <a:lnSpc>
                <a:spcPts val="2900"/>
              </a:lnSpc>
            </a:pPr>
            <a:r>
              <a:rPr sz="2400" b="1" spc="-10" dirty="0">
                <a:latin typeface="Tahoma"/>
                <a:cs typeface="Tahoma"/>
              </a:rPr>
              <a:t>T</a:t>
            </a:r>
            <a:r>
              <a:rPr sz="2400" b="1" spc="-5" dirty="0">
                <a:latin typeface="Tahoma"/>
                <a:cs typeface="Tahoma"/>
              </a:rPr>
              <a:t>-</a:t>
            </a:r>
            <a:r>
              <a:rPr sz="2400" b="1" spc="-10" dirty="0">
                <a:latin typeface="Tahoma"/>
                <a:cs typeface="Tahoma"/>
              </a:rPr>
              <a:t>cy</a:t>
            </a:r>
            <a:r>
              <a:rPr sz="2400" b="1" spc="-15" dirty="0">
                <a:latin typeface="Tahoma"/>
                <a:cs typeface="Tahoma"/>
              </a:rPr>
              <a:t>t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15" dirty="0">
                <a:latin typeface="Tahoma"/>
                <a:cs typeface="Tahoma"/>
              </a:rPr>
              <a:t>t</a:t>
            </a:r>
            <a:r>
              <a:rPr sz="2400" b="1" spc="-5" dirty="0">
                <a:latin typeface="Tahoma"/>
                <a:cs typeface="Tahoma"/>
              </a:rPr>
              <a:t>ox</a:t>
            </a:r>
            <a:r>
              <a:rPr sz="2400" b="1" spc="-10" dirty="0">
                <a:latin typeface="Tahoma"/>
                <a:cs typeface="Tahoma"/>
              </a:rPr>
              <a:t>i</a:t>
            </a:r>
            <a:r>
              <a:rPr sz="2400" b="1" dirty="0">
                <a:latin typeface="Tahoma"/>
                <a:cs typeface="Tahoma"/>
              </a:rPr>
              <a:t>c </a:t>
            </a:r>
            <a:r>
              <a:rPr sz="2400" b="1" spc="-5" dirty="0">
                <a:latin typeface="Tahoma"/>
                <a:cs typeface="Tahoma"/>
              </a:rPr>
              <a:t>Natural</a:t>
            </a:r>
            <a:r>
              <a:rPr sz="2400" b="1" spc="-2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kil</a:t>
            </a:r>
            <a:r>
              <a:rPr sz="2400" b="1" spc="-15" dirty="0">
                <a:latin typeface="Tahoma"/>
                <a:cs typeface="Tahoma"/>
              </a:rPr>
              <a:t>l</a:t>
            </a:r>
            <a:r>
              <a:rPr sz="2400" b="1" spc="-5" dirty="0">
                <a:latin typeface="Tahoma"/>
                <a:cs typeface="Tahoma"/>
              </a:rPr>
              <a:t>er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444" y="3330194"/>
            <a:ext cx="195580" cy="1090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25"/>
              </a:lnSpc>
            </a:pPr>
            <a:r>
              <a:rPr sz="2400" dirty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15"/>
              </a:lnSpc>
            </a:pPr>
            <a:r>
              <a:rPr sz="2400" dirty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0"/>
              </a:lnSpc>
            </a:pPr>
            <a:r>
              <a:rPr sz="2400" dirty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6244" y="4428744"/>
            <a:ext cx="2115185" cy="374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indent="-609600">
              <a:lnSpc>
                <a:spcPct val="100000"/>
              </a:lnSpc>
              <a:buFont typeface="Arial"/>
              <a:buChar char="•"/>
              <a:tabLst>
                <a:tab pos="622300" algn="l"/>
              </a:tabLst>
            </a:pPr>
            <a:r>
              <a:rPr sz="2400" b="1" spc="-5" dirty="0">
                <a:latin typeface="Tahoma"/>
                <a:cs typeface="Tahoma"/>
              </a:rPr>
              <a:t>Fu</a:t>
            </a:r>
            <a:r>
              <a:rPr sz="2400" b="1" spc="-10" dirty="0">
                <a:latin typeface="Tahoma"/>
                <a:cs typeface="Tahoma"/>
              </a:rPr>
              <a:t>n</a:t>
            </a:r>
            <a:r>
              <a:rPr sz="2400" b="1" spc="-20" dirty="0">
                <a:latin typeface="Tahoma"/>
                <a:cs typeface="Tahoma"/>
              </a:rPr>
              <a:t>c</a:t>
            </a:r>
            <a:r>
              <a:rPr sz="2400" b="1" spc="-10" dirty="0">
                <a:latin typeface="Tahoma"/>
                <a:cs typeface="Tahoma"/>
              </a:rPr>
              <a:t>t</a:t>
            </a:r>
            <a:r>
              <a:rPr sz="2400" b="1" spc="-20" dirty="0">
                <a:latin typeface="Tahoma"/>
                <a:cs typeface="Tahoma"/>
              </a:rPr>
              <a:t>i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15" dirty="0">
                <a:latin typeface="Tahoma"/>
                <a:cs typeface="Tahoma"/>
              </a:rPr>
              <a:t>n</a:t>
            </a:r>
            <a:r>
              <a:rPr sz="2400" b="1" dirty="0">
                <a:latin typeface="Tahoma"/>
                <a:cs typeface="Tahoma"/>
              </a:rPr>
              <a:t>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3444" y="4792726"/>
            <a:ext cx="195580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444" y="4800086"/>
            <a:ext cx="6815455" cy="1021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5465" marR="5080">
              <a:lnSpc>
                <a:spcPct val="100800"/>
              </a:lnSpc>
            </a:pPr>
            <a:r>
              <a:rPr sz="2400" b="1" spc="-10" dirty="0">
                <a:latin typeface="Tahoma"/>
                <a:cs typeface="Tahoma"/>
              </a:rPr>
              <a:t>C</a:t>
            </a:r>
            <a:r>
              <a:rPr sz="2400" b="1" spc="5" dirty="0">
                <a:latin typeface="Tahoma"/>
                <a:cs typeface="Tahoma"/>
              </a:rPr>
              <a:t>e</a:t>
            </a:r>
            <a:r>
              <a:rPr sz="2400" b="1" spc="-10" dirty="0">
                <a:latin typeface="Tahoma"/>
                <a:cs typeface="Tahoma"/>
              </a:rPr>
              <a:t>llu</a:t>
            </a:r>
            <a:r>
              <a:rPr sz="2400" b="1" spc="-25" dirty="0">
                <a:latin typeface="Tahoma"/>
                <a:cs typeface="Tahoma"/>
              </a:rPr>
              <a:t>l</a:t>
            </a:r>
            <a:r>
              <a:rPr sz="2400" b="1" spc="-5" dirty="0">
                <a:latin typeface="Tahoma"/>
                <a:cs typeface="Tahoma"/>
              </a:rPr>
              <a:t>ar</a:t>
            </a:r>
            <a:r>
              <a:rPr sz="2400" b="1" spc="-8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immunity</a:t>
            </a:r>
            <a:r>
              <a:rPr sz="2400" b="1" spc="-75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(g</a:t>
            </a:r>
            <a:r>
              <a:rPr sz="2400" b="1" spc="-5" dirty="0">
                <a:latin typeface="Tahoma"/>
                <a:cs typeface="Tahoma"/>
              </a:rPr>
              <a:t>raft</a:t>
            </a:r>
            <a:r>
              <a:rPr sz="2400" b="1" spc="160" dirty="0">
                <a:latin typeface="Tahoma"/>
                <a:cs typeface="Tahoma"/>
              </a:rPr>
              <a:t> </a:t>
            </a:r>
            <a:r>
              <a:rPr sz="3600" b="1" spc="-7" baseline="1157" dirty="0">
                <a:latin typeface="Tahoma"/>
                <a:cs typeface="Tahoma"/>
              </a:rPr>
              <a:t>re</a:t>
            </a:r>
            <a:r>
              <a:rPr sz="3600" b="1" spc="7" baseline="1157" dirty="0">
                <a:latin typeface="Tahoma"/>
                <a:cs typeface="Tahoma"/>
              </a:rPr>
              <a:t>j</a:t>
            </a:r>
            <a:r>
              <a:rPr sz="3600" b="1" spc="-7" baseline="1157" dirty="0">
                <a:latin typeface="Tahoma"/>
                <a:cs typeface="Tahoma"/>
              </a:rPr>
              <a:t>ec</a:t>
            </a:r>
            <a:r>
              <a:rPr sz="3600" b="1" spc="-15" baseline="1157" dirty="0">
                <a:latin typeface="Tahoma"/>
                <a:cs typeface="Tahoma"/>
              </a:rPr>
              <a:t>t</a:t>
            </a:r>
            <a:r>
              <a:rPr sz="3600" b="1" spc="-37" baseline="1157" dirty="0">
                <a:latin typeface="Tahoma"/>
                <a:cs typeface="Tahoma"/>
              </a:rPr>
              <a:t>i</a:t>
            </a:r>
            <a:r>
              <a:rPr sz="3600" b="1" spc="-15" baseline="1157" dirty="0">
                <a:latin typeface="Tahoma"/>
                <a:cs typeface="Tahoma"/>
              </a:rPr>
              <a:t>o</a:t>
            </a:r>
            <a:r>
              <a:rPr sz="3600" b="1" baseline="1157" dirty="0">
                <a:latin typeface="Tahoma"/>
                <a:cs typeface="Tahoma"/>
              </a:rPr>
              <a:t>n</a:t>
            </a:r>
            <a:r>
              <a:rPr sz="3600" b="1" spc="37" baseline="1157" dirty="0">
                <a:latin typeface="Tahoma"/>
                <a:cs typeface="Tahoma"/>
              </a:rPr>
              <a:t> </a:t>
            </a:r>
            <a:r>
              <a:rPr sz="3600" b="1" spc="-7" baseline="1157" dirty="0">
                <a:latin typeface="Tahoma"/>
                <a:cs typeface="Tahoma"/>
              </a:rPr>
              <a:t>delyed </a:t>
            </a:r>
            <a:r>
              <a:rPr sz="2400" b="1" spc="-10" dirty="0">
                <a:latin typeface="Tahoma"/>
                <a:cs typeface="Tahoma"/>
              </a:rPr>
              <a:t>hyper</a:t>
            </a:r>
            <a:r>
              <a:rPr sz="2400" b="1" spc="0" dirty="0">
                <a:latin typeface="Tahoma"/>
                <a:cs typeface="Tahoma"/>
              </a:rPr>
              <a:t>s</a:t>
            </a:r>
            <a:r>
              <a:rPr sz="2400" b="1" spc="-5" dirty="0">
                <a:latin typeface="Tahoma"/>
                <a:cs typeface="Tahoma"/>
              </a:rPr>
              <a:t>e</a:t>
            </a:r>
            <a:r>
              <a:rPr sz="2400" b="1" spc="-10" dirty="0">
                <a:latin typeface="Tahoma"/>
                <a:cs typeface="Tahoma"/>
              </a:rPr>
              <a:t>nsiti</a:t>
            </a:r>
            <a:r>
              <a:rPr sz="2400" b="1" dirty="0">
                <a:latin typeface="Tahoma"/>
                <a:cs typeface="Tahoma"/>
              </a:rPr>
              <a:t>v</a:t>
            </a:r>
            <a:r>
              <a:rPr sz="2400" b="1" spc="-10" dirty="0">
                <a:latin typeface="Tahoma"/>
                <a:cs typeface="Tahoma"/>
              </a:rPr>
              <a:t>it</a:t>
            </a:r>
            <a:r>
              <a:rPr sz="2400" b="1" spc="-20" dirty="0">
                <a:latin typeface="Tahoma"/>
                <a:cs typeface="Tahoma"/>
              </a:rPr>
              <a:t>y</a:t>
            </a:r>
            <a:r>
              <a:rPr sz="2400" b="1" i="1" spc="15" dirty="0">
                <a:latin typeface="Tahoma"/>
                <a:cs typeface="Tahoma"/>
              </a:rPr>
              <a:t>.</a:t>
            </a:r>
            <a:r>
              <a:rPr sz="2400" b="1" i="1" dirty="0">
                <a:latin typeface="Tahoma"/>
                <a:cs typeface="Tahoma"/>
              </a:rPr>
              <a:t>)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ts val="2175"/>
              </a:lnSpc>
              <a:tabLst>
                <a:tab pos="545465" algn="l"/>
              </a:tabLst>
            </a:pPr>
            <a:r>
              <a:rPr sz="2400" dirty="0">
                <a:latin typeface="Arial"/>
                <a:cs typeface="Arial"/>
              </a:rPr>
              <a:t>–	</a:t>
            </a:r>
            <a:r>
              <a:rPr sz="2400" b="1" dirty="0">
                <a:latin typeface="Tahoma"/>
                <a:cs typeface="Tahoma"/>
              </a:rPr>
              <a:t>R</a:t>
            </a:r>
            <a:r>
              <a:rPr sz="2400" b="1" spc="-2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le</a:t>
            </a:r>
            <a:r>
              <a:rPr sz="2400" b="1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in anti</a:t>
            </a:r>
            <a:r>
              <a:rPr sz="2400" b="1" spc="-15" dirty="0">
                <a:latin typeface="Tahoma"/>
                <a:cs typeface="Tahoma"/>
              </a:rPr>
              <a:t>b</a:t>
            </a:r>
            <a:r>
              <a:rPr sz="2400" b="1" spc="-20" dirty="0">
                <a:latin typeface="Tahoma"/>
                <a:cs typeface="Tahoma"/>
              </a:rPr>
              <a:t>o</a:t>
            </a:r>
            <a:r>
              <a:rPr sz="2400" b="1" dirty="0">
                <a:latin typeface="Tahoma"/>
                <a:cs typeface="Tahoma"/>
              </a:rPr>
              <a:t>dy</a:t>
            </a:r>
            <a:r>
              <a:rPr sz="2400" b="1" spc="6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secret</a:t>
            </a:r>
            <a:r>
              <a:rPr sz="2400" b="1" spc="-10" dirty="0">
                <a:latin typeface="Tahoma"/>
                <a:cs typeface="Tahoma"/>
              </a:rPr>
              <a:t>io</a:t>
            </a:r>
            <a:r>
              <a:rPr sz="2400" b="1" spc="-15" dirty="0">
                <a:latin typeface="Tahoma"/>
                <a:cs typeface="Tahoma"/>
              </a:rPr>
              <a:t>n</a:t>
            </a:r>
            <a:r>
              <a:rPr sz="2400" b="1" i="1" dirty="0"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3810" y="388873"/>
            <a:ext cx="5467350" cy="1064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190"/>
              </a:lnSpc>
            </a:pPr>
            <a:r>
              <a:rPr sz="3600" dirty="0"/>
              <a:t>B-</a:t>
            </a:r>
            <a:r>
              <a:rPr sz="3600" spc="-5" dirty="0"/>
              <a:t> Lymphocytes</a:t>
            </a:r>
            <a:endParaRPr sz="3600"/>
          </a:p>
          <a:p>
            <a:pPr marL="12700">
              <a:lnSpc>
                <a:spcPts val="4190"/>
              </a:lnSpc>
            </a:pPr>
            <a:r>
              <a:rPr sz="3600" spc="-10" dirty="0"/>
              <a:t>(thymu</a:t>
            </a:r>
            <a:r>
              <a:rPr sz="3600" spc="-5" dirty="0"/>
              <a:t>s-</a:t>
            </a:r>
            <a:r>
              <a:rPr sz="3600" dirty="0"/>
              <a:t>indepen</a:t>
            </a:r>
            <a:r>
              <a:rPr sz="3600" spc="-5" dirty="0"/>
              <a:t>dents)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273810" y="1641474"/>
            <a:ext cx="6986905" cy="1890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41680">
              <a:lnSpc>
                <a:spcPct val="110000"/>
              </a:lnSpc>
            </a:pPr>
            <a:r>
              <a:rPr sz="2800" b="1" spc="-10" dirty="0">
                <a:latin typeface="Tahoma"/>
                <a:cs typeface="Tahoma"/>
              </a:rPr>
              <a:t>F</a:t>
            </a:r>
            <a:r>
              <a:rPr sz="2800" b="1" spc="-15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rst</a:t>
            </a:r>
            <a:r>
              <a:rPr sz="2800" b="1" spc="1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discovere</a:t>
            </a:r>
            <a:r>
              <a:rPr sz="2800" b="1" spc="-5" dirty="0">
                <a:latin typeface="Tahoma"/>
                <a:cs typeface="Tahoma"/>
              </a:rPr>
              <a:t>d</a:t>
            </a:r>
            <a:r>
              <a:rPr sz="2800" b="1" spc="3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in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Bir</a:t>
            </a:r>
            <a:r>
              <a:rPr sz="2800" b="1" spc="-5" dirty="0">
                <a:latin typeface="Tahoma"/>
                <a:cs typeface="Tahoma"/>
              </a:rPr>
              <a:t>d</a:t>
            </a:r>
            <a:r>
              <a:rPr sz="2800" b="1" spc="1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Bursa Form</a:t>
            </a:r>
            <a:r>
              <a:rPr sz="2800" b="1" spc="-15" dirty="0">
                <a:latin typeface="Tahoma"/>
                <a:cs typeface="Tahoma"/>
              </a:rPr>
              <a:t>e</a:t>
            </a:r>
            <a:r>
              <a:rPr sz="2800" b="1" spc="-5" dirty="0">
                <a:latin typeface="Tahoma"/>
                <a:cs typeface="Tahoma"/>
              </a:rPr>
              <a:t>d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in: </a:t>
            </a:r>
            <a:r>
              <a:rPr sz="2800" b="1" dirty="0">
                <a:latin typeface="Tahoma"/>
                <a:cs typeface="Tahoma"/>
              </a:rPr>
              <a:t>B</a:t>
            </a:r>
            <a:r>
              <a:rPr sz="2800" b="1" spc="-10" dirty="0">
                <a:latin typeface="Tahoma"/>
                <a:cs typeface="Tahoma"/>
              </a:rPr>
              <a:t>on</a:t>
            </a:r>
            <a:r>
              <a:rPr sz="2800" b="1" spc="-5" dirty="0">
                <a:latin typeface="Tahoma"/>
                <a:cs typeface="Tahoma"/>
              </a:rPr>
              <a:t>e</a:t>
            </a:r>
            <a:r>
              <a:rPr sz="2800" b="1" spc="1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m</a:t>
            </a:r>
            <a:r>
              <a:rPr sz="2800" b="1" spc="-20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rrow,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germinal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-20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yer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o</a:t>
            </a:r>
            <a:r>
              <a:rPr sz="2800" b="1" spc="-5" dirty="0">
                <a:latin typeface="Tahoma"/>
                <a:cs typeface="Tahoma"/>
              </a:rPr>
              <a:t>f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ly</a:t>
            </a:r>
            <a:r>
              <a:rPr sz="2800" b="1" spc="-20" dirty="0">
                <a:latin typeface="Tahoma"/>
                <a:cs typeface="Tahoma"/>
              </a:rPr>
              <a:t>m</a:t>
            </a:r>
            <a:r>
              <a:rPr sz="2800" b="1" spc="-10" dirty="0">
                <a:latin typeface="Tahoma"/>
                <a:cs typeface="Tahoma"/>
              </a:rPr>
              <a:t>p</a:t>
            </a:r>
            <a:r>
              <a:rPr sz="2800" b="1" spc="-5" dirty="0">
                <a:latin typeface="Tahoma"/>
                <a:cs typeface="Tahoma"/>
              </a:rPr>
              <a:t>h</a:t>
            </a:r>
            <a:r>
              <a:rPr sz="2800" b="1" spc="3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node</a:t>
            </a:r>
            <a:r>
              <a:rPr sz="2800" b="1" spc="-5" dirty="0">
                <a:latin typeface="Tahoma"/>
                <a:cs typeface="Tahoma"/>
              </a:rPr>
              <a:t>,</a:t>
            </a:r>
            <a:r>
              <a:rPr sz="2800" b="1" spc="1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red </a:t>
            </a:r>
            <a:r>
              <a:rPr sz="2800" b="1" spc="0" dirty="0">
                <a:latin typeface="Tahoma"/>
                <a:cs typeface="Tahoma"/>
              </a:rPr>
              <a:t>p</a:t>
            </a:r>
            <a:r>
              <a:rPr sz="2800" b="1" spc="-10" dirty="0">
                <a:latin typeface="Tahoma"/>
                <a:cs typeface="Tahoma"/>
              </a:rPr>
              <a:t>ul</a:t>
            </a:r>
            <a:r>
              <a:rPr sz="2800" b="1" spc="-5" dirty="0">
                <a:latin typeface="Tahoma"/>
                <a:cs typeface="Tahoma"/>
              </a:rPr>
              <a:t>p </a:t>
            </a:r>
            <a:r>
              <a:rPr sz="2800" b="1" dirty="0">
                <a:latin typeface="Tahoma"/>
                <a:cs typeface="Tahoma"/>
              </a:rPr>
              <a:t>o</a:t>
            </a:r>
            <a:r>
              <a:rPr sz="2800" b="1" spc="-5" dirty="0">
                <a:latin typeface="Tahoma"/>
                <a:cs typeface="Tahoma"/>
              </a:rPr>
              <a:t>f</a:t>
            </a:r>
            <a:r>
              <a:rPr sz="2800" b="1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sple</a:t>
            </a:r>
            <a:r>
              <a:rPr sz="2800" b="1" spc="-20" dirty="0">
                <a:latin typeface="Tahoma"/>
                <a:cs typeface="Tahoma"/>
              </a:rPr>
              <a:t>e</a:t>
            </a:r>
            <a:r>
              <a:rPr sz="2800" b="1" spc="-5" dirty="0">
                <a:latin typeface="Tahoma"/>
                <a:cs typeface="Tahoma"/>
              </a:rPr>
              <a:t>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2800" b="1" spc="-10" dirty="0">
                <a:latin typeface="Tahoma"/>
                <a:cs typeface="Tahoma"/>
              </a:rPr>
              <a:t>L</a:t>
            </a:r>
            <a:r>
              <a:rPr sz="2800" b="1" spc="-20" dirty="0">
                <a:latin typeface="Tahoma"/>
                <a:cs typeface="Tahoma"/>
              </a:rPr>
              <a:t>i</a:t>
            </a:r>
            <a:r>
              <a:rPr sz="2800" b="1" spc="-10" dirty="0">
                <a:latin typeface="Tahoma"/>
                <a:cs typeface="Tahoma"/>
              </a:rPr>
              <a:t>f</a:t>
            </a:r>
            <a:r>
              <a:rPr sz="2800" b="1" spc="-5" dirty="0">
                <a:latin typeface="Tahoma"/>
                <a:cs typeface="Tahoma"/>
              </a:rPr>
              <a:t>e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span</a:t>
            </a:r>
            <a:r>
              <a:rPr sz="2800" b="1" dirty="0">
                <a:latin typeface="Tahoma"/>
                <a:cs typeface="Tahoma"/>
              </a:rPr>
              <a:t> </a:t>
            </a:r>
            <a:r>
              <a:rPr sz="2800" b="1" spc="-15" dirty="0">
                <a:latin typeface="Tahoma"/>
                <a:cs typeface="Tahoma"/>
              </a:rPr>
              <a:t>2-</a:t>
            </a:r>
            <a:r>
              <a:rPr sz="2800" b="1" spc="-5" dirty="0">
                <a:latin typeface="Tahoma"/>
                <a:cs typeface="Tahoma"/>
              </a:rPr>
              <a:t>7</a:t>
            </a:r>
            <a:r>
              <a:rPr sz="2800" b="1" spc="3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days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44" y="1645411"/>
            <a:ext cx="149860" cy="934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9091" y="3251072"/>
            <a:ext cx="149860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9091" y="4248150"/>
            <a:ext cx="149860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5291" y="5821171"/>
            <a:ext cx="6382385" cy="429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latin typeface="Tahoma"/>
                <a:cs typeface="Tahoma"/>
              </a:rPr>
              <a:t>Stimu</a:t>
            </a:r>
            <a:r>
              <a:rPr sz="2800" b="1" spc="-20" dirty="0">
                <a:latin typeface="Tahoma"/>
                <a:cs typeface="Tahoma"/>
              </a:rPr>
              <a:t>l</a:t>
            </a:r>
            <a:r>
              <a:rPr sz="2800" b="1" spc="-25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ted</a:t>
            </a:r>
            <a:r>
              <a:rPr sz="2800" b="1" spc="-6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b</a:t>
            </a:r>
            <a:r>
              <a:rPr sz="2800" b="1" spc="-5" dirty="0">
                <a:latin typeface="Tahoma"/>
                <a:cs typeface="Tahoma"/>
              </a:rPr>
              <a:t>y</a:t>
            </a:r>
            <a:r>
              <a:rPr sz="2800" b="1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an</a:t>
            </a:r>
            <a:r>
              <a:rPr sz="2800" b="1" spc="-15" dirty="0">
                <a:latin typeface="Tahoma"/>
                <a:cs typeface="Tahoma"/>
              </a:rPr>
              <a:t>t</a:t>
            </a:r>
            <a:r>
              <a:rPr sz="2800" b="1" spc="-25" dirty="0">
                <a:latin typeface="Tahoma"/>
                <a:cs typeface="Tahoma"/>
              </a:rPr>
              <a:t>i</a:t>
            </a:r>
            <a:r>
              <a:rPr sz="2800" b="1" spc="-10" dirty="0">
                <a:latin typeface="Tahoma"/>
                <a:cs typeface="Tahoma"/>
              </a:rPr>
              <a:t>ge</a:t>
            </a:r>
            <a:r>
              <a:rPr sz="2800" b="1" spc="-5" dirty="0">
                <a:latin typeface="Tahoma"/>
                <a:cs typeface="Tahoma"/>
              </a:rPr>
              <a:t>n</a:t>
            </a:r>
            <a:r>
              <a:rPr sz="2800" b="1" spc="-5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tr</a:t>
            </a:r>
            <a:r>
              <a:rPr sz="2800" b="1" spc="-15" dirty="0">
                <a:latin typeface="Tahoma"/>
                <a:cs typeface="Tahoma"/>
              </a:rPr>
              <a:t>a</a:t>
            </a:r>
            <a:r>
              <a:rPr sz="2800" b="1" spc="-10" dirty="0">
                <a:latin typeface="Tahoma"/>
                <a:cs typeface="Tahoma"/>
              </a:rPr>
              <a:t>n</a:t>
            </a:r>
            <a:r>
              <a:rPr sz="2800" b="1" spc="-5" dirty="0">
                <a:latin typeface="Tahoma"/>
                <a:cs typeface="Tahoma"/>
              </a:rPr>
              <a:t>sf</a:t>
            </a:r>
            <a:r>
              <a:rPr sz="2800" b="1" dirty="0">
                <a:latin typeface="Tahoma"/>
                <a:cs typeface="Tahoma"/>
              </a:rPr>
              <a:t>o</a:t>
            </a:r>
            <a:r>
              <a:rPr sz="2800" b="1" spc="-5" dirty="0">
                <a:latin typeface="Tahoma"/>
                <a:cs typeface="Tahoma"/>
              </a:rPr>
              <a:t>rming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6244" y="4036314"/>
            <a:ext cx="8604250" cy="137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>
              <a:lnSpc>
                <a:spcPts val="3285"/>
              </a:lnSpc>
            </a:pPr>
            <a:r>
              <a:rPr sz="2800" b="1" spc="-10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t</a:t>
            </a:r>
            <a:r>
              <a:rPr sz="2800" b="1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transforms</a:t>
            </a:r>
            <a:r>
              <a:rPr sz="2800" b="1" spc="-1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into large</a:t>
            </a:r>
            <a:r>
              <a:rPr sz="2800" b="1" spc="-295" dirty="0">
                <a:latin typeface="Tahoma"/>
                <a:cs typeface="Tahoma"/>
              </a:rPr>
              <a:t> </a:t>
            </a:r>
            <a:r>
              <a:rPr sz="4200" b="1" spc="-15" baseline="6944" dirty="0">
                <a:latin typeface="Tahoma"/>
                <a:cs typeface="Tahoma"/>
              </a:rPr>
              <a:t>pla</a:t>
            </a:r>
            <a:r>
              <a:rPr sz="4200" b="1" spc="-7" baseline="6944" dirty="0">
                <a:latin typeface="Tahoma"/>
                <a:cs typeface="Tahoma"/>
              </a:rPr>
              <a:t>s</a:t>
            </a:r>
            <a:r>
              <a:rPr sz="4200" b="1" spc="-15" baseline="6944" dirty="0">
                <a:latin typeface="Tahoma"/>
                <a:cs typeface="Tahoma"/>
              </a:rPr>
              <a:t>m</a:t>
            </a:r>
            <a:r>
              <a:rPr sz="4200" b="1" spc="-7" baseline="6944" dirty="0">
                <a:latin typeface="Tahoma"/>
                <a:cs typeface="Tahoma"/>
              </a:rPr>
              <a:t>a</a:t>
            </a:r>
            <a:r>
              <a:rPr sz="4200" b="1" spc="-75" baseline="6944" dirty="0">
                <a:latin typeface="Tahoma"/>
                <a:cs typeface="Tahoma"/>
              </a:rPr>
              <a:t> </a:t>
            </a:r>
            <a:r>
              <a:rPr sz="4200" b="1" spc="-15" baseline="6944" dirty="0">
                <a:latin typeface="Tahoma"/>
                <a:cs typeface="Tahoma"/>
              </a:rPr>
              <a:t>cel</a:t>
            </a:r>
            <a:r>
              <a:rPr sz="4200" b="1" spc="-7" baseline="6944" dirty="0">
                <a:latin typeface="Tahoma"/>
                <a:cs typeface="Tahoma"/>
              </a:rPr>
              <a:t>l</a:t>
            </a:r>
            <a:r>
              <a:rPr sz="4200" b="1" spc="52" baseline="6944" dirty="0">
                <a:latin typeface="Tahoma"/>
                <a:cs typeface="Tahoma"/>
              </a:rPr>
              <a:t> </a:t>
            </a:r>
            <a:r>
              <a:rPr sz="4200" b="1" spc="-15" baseline="6944" dirty="0">
                <a:latin typeface="Tahoma"/>
                <a:cs typeface="Tahoma"/>
              </a:rPr>
              <a:t>(pr</a:t>
            </a:r>
            <a:r>
              <a:rPr sz="4200" b="1" baseline="6944" dirty="0">
                <a:latin typeface="Tahoma"/>
                <a:cs typeface="Tahoma"/>
              </a:rPr>
              <a:t>o</a:t>
            </a:r>
            <a:r>
              <a:rPr sz="4200" b="1" spc="-7" baseline="6944" dirty="0">
                <a:latin typeface="Tahoma"/>
                <a:cs typeface="Tahoma"/>
              </a:rPr>
              <a:t>d</a:t>
            </a:r>
            <a:r>
              <a:rPr sz="4200" b="1" spc="-15" baseline="6944" dirty="0">
                <a:latin typeface="Tahoma"/>
                <a:cs typeface="Tahoma"/>
              </a:rPr>
              <a:t>uce</a:t>
            </a:r>
            <a:endParaRPr sz="4200" baseline="6944">
              <a:latin typeface="Tahoma"/>
              <a:cs typeface="Tahoma"/>
            </a:endParaRPr>
          </a:p>
          <a:p>
            <a:pPr marL="622300">
              <a:lnSpc>
                <a:spcPts val="3285"/>
              </a:lnSpc>
            </a:pPr>
            <a:r>
              <a:rPr sz="2800" b="1" spc="-5" dirty="0">
                <a:latin typeface="Tahoma"/>
                <a:cs typeface="Tahoma"/>
              </a:rPr>
              <a:t>a</a:t>
            </a:r>
            <a:r>
              <a:rPr sz="2800" b="1" spc="-20" dirty="0">
                <a:latin typeface="Tahoma"/>
                <a:cs typeface="Tahoma"/>
              </a:rPr>
              <a:t>n</a:t>
            </a:r>
            <a:r>
              <a:rPr sz="2800" b="1" spc="-5" dirty="0">
                <a:latin typeface="Tahoma"/>
                <a:cs typeface="Tahoma"/>
              </a:rPr>
              <a:t>ti</a:t>
            </a:r>
            <a:r>
              <a:rPr sz="2800" b="1" spc="-20" dirty="0">
                <a:latin typeface="Tahoma"/>
                <a:cs typeface="Tahoma"/>
              </a:rPr>
              <a:t>b</a:t>
            </a:r>
            <a:r>
              <a:rPr sz="2800" b="1" spc="-10" dirty="0">
                <a:latin typeface="Tahoma"/>
                <a:cs typeface="Tahoma"/>
              </a:rPr>
              <a:t>ody)</a:t>
            </a:r>
            <a:endParaRPr sz="2800">
              <a:latin typeface="Tahoma"/>
              <a:cs typeface="Tahoma"/>
            </a:endParaRPr>
          </a:p>
          <a:p>
            <a:pPr marL="622300" indent="-609600">
              <a:lnSpc>
                <a:spcPct val="100000"/>
              </a:lnSpc>
              <a:spcBef>
                <a:spcPts val="835"/>
              </a:spcBef>
              <a:buFont typeface="Arial"/>
              <a:buChar char="•"/>
              <a:tabLst>
                <a:tab pos="622300" algn="l"/>
              </a:tabLst>
            </a:pPr>
            <a:r>
              <a:rPr sz="2800" b="1" spc="-10" dirty="0">
                <a:latin typeface="Tahoma"/>
                <a:cs typeface="Tahoma"/>
              </a:rPr>
              <a:t>Function</a:t>
            </a:r>
            <a:r>
              <a:rPr sz="2800" b="1" spc="-5" dirty="0">
                <a:latin typeface="Tahoma"/>
                <a:cs typeface="Tahoma"/>
              </a:rPr>
              <a:t>:</a:t>
            </a:r>
            <a:r>
              <a:rPr sz="2800" b="1" spc="-12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Humor</a:t>
            </a:r>
            <a:r>
              <a:rPr sz="2800" b="1" spc="-15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-7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im</a:t>
            </a:r>
            <a:r>
              <a:rPr sz="2800" b="1" spc="-20" dirty="0">
                <a:latin typeface="Tahoma"/>
                <a:cs typeface="Tahoma"/>
              </a:rPr>
              <a:t>m</a:t>
            </a:r>
            <a:r>
              <a:rPr sz="2800" b="1" spc="-10" dirty="0">
                <a:latin typeface="Tahoma"/>
                <a:cs typeface="Tahoma"/>
              </a:rPr>
              <a:t>unit</a:t>
            </a:r>
            <a:r>
              <a:rPr sz="2800" b="1" spc="-20" dirty="0">
                <a:latin typeface="Tahoma"/>
                <a:cs typeface="Tahoma"/>
              </a:rPr>
              <a:t>y</a:t>
            </a:r>
            <a:r>
              <a:rPr sz="2800" b="1" i="1" spc="-5" dirty="0">
                <a:latin typeface="Tahoma"/>
                <a:cs typeface="Tahoma"/>
              </a:rPr>
              <a:t>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4592" rIns="0" bIns="0" rtlCol="0">
            <a:spAutoFit/>
          </a:bodyPr>
          <a:lstStyle/>
          <a:p>
            <a:pPr marL="1525270">
              <a:lnSpc>
                <a:spcPct val="100000"/>
              </a:lnSpc>
            </a:pPr>
            <a:r>
              <a:rPr spc="-5" dirty="0"/>
              <a:t>Le</a:t>
            </a:r>
            <a:r>
              <a:rPr spc="5" dirty="0"/>
              <a:t>c</a:t>
            </a:r>
            <a:r>
              <a:rPr dirty="0"/>
              <a:t>ture</a:t>
            </a:r>
            <a:r>
              <a:rPr spc="-20" dirty="0"/>
              <a:t> </a:t>
            </a:r>
            <a:r>
              <a:rPr spc="5" dirty="0"/>
              <a:t>c</a:t>
            </a:r>
            <a:r>
              <a:rPr spc="15" dirty="0"/>
              <a:t>o</a:t>
            </a:r>
            <a:r>
              <a:rPr spc="-5" dirty="0"/>
              <a:t>ntent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720" y="1647316"/>
            <a:ext cx="7806690" cy="3812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27000" algn="ctr">
              <a:lnSpc>
                <a:spcPts val="3025"/>
              </a:lnSpc>
              <a:tabLst>
                <a:tab pos="610870" algn="l"/>
                <a:tab pos="3398520" algn="l"/>
              </a:tabLst>
            </a:pPr>
            <a:r>
              <a:rPr sz="2600" b="1" i="1" spc="10" dirty="0">
                <a:latin typeface="Tahoma"/>
                <a:cs typeface="Tahoma"/>
              </a:rPr>
              <a:t>.</a:t>
            </a:r>
            <a:r>
              <a:rPr sz="2600" b="1" dirty="0">
                <a:latin typeface="Tahoma"/>
                <a:cs typeface="Tahoma"/>
              </a:rPr>
              <a:t>1	</a:t>
            </a:r>
            <a:r>
              <a:rPr sz="2600" b="1" spc="-5" dirty="0">
                <a:latin typeface="Tahoma"/>
                <a:cs typeface="Tahoma"/>
              </a:rPr>
              <a:t>E</a:t>
            </a:r>
            <a:r>
              <a:rPr sz="2600" b="1" dirty="0">
                <a:latin typeface="Tahoma"/>
                <a:cs typeface="Tahoma"/>
              </a:rPr>
              <a:t>osinophils</a:t>
            </a:r>
            <a:r>
              <a:rPr sz="2600" b="1" spc="-5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and	Ba</a:t>
            </a:r>
            <a:r>
              <a:rPr sz="2600" b="1" spc="5" dirty="0">
                <a:latin typeface="Tahoma"/>
                <a:cs typeface="Tahoma"/>
              </a:rPr>
              <a:t>s</a:t>
            </a:r>
            <a:r>
              <a:rPr sz="2600" b="1" spc="-5" dirty="0">
                <a:latin typeface="Tahoma"/>
                <a:cs typeface="Tahoma"/>
              </a:rPr>
              <a:t>op</a:t>
            </a:r>
            <a:r>
              <a:rPr sz="2600" b="1" dirty="0">
                <a:latin typeface="Tahoma"/>
                <a:cs typeface="Tahoma"/>
              </a:rPr>
              <a:t>hi</a:t>
            </a:r>
            <a:r>
              <a:rPr sz="2600" b="1" spc="-15" dirty="0">
                <a:latin typeface="Tahoma"/>
                <a:cs typeface="Tahoma"/>
              </a:rPr>
              <a:t>l</a:t>
            </a:r>
            <a:r>
              <a:rPr sz="2600" b="1" spc="-5" dirty="0">
                <a:latin typeface="Tahoma"/>
                <a:cs typeface="Tahoma"/>
              </a:rPr>
              <a:t>op</a:t>
            </a:r>
            <a:r>
              <a:rPr sz="2600" b="1" dirty="0">
                <a:latin typeface="Tahoma"/>
                <a:cs typeface="Tahoma"/>
              </a:rPr>
              <a:t>hi</a:t>
            </a:r>
            <a:r>
              <a:rPr sz="2600" b="1" spc="-15" dirty="0">
                <a:latin typeface="Tahoma"/>
                <a:cs typeface="Tahoma"/>
              </a:rPr>
              <a:t>l</a:t>
            </a:r>
            <a:r>
              <a:rPr sz="2600" b="1" dirty="0">
                <a:latin typeface="Tahoma"/>
                <a:cs typeface="Tahoma"/>
              </a:rPr>
              <a:t>s</a:t>
            </a:r>
            <a:r>
              <a:rPr sz="2600" b="1" spc="-30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formation,</a:t>
            </a:r>
            <a:endParaRPr sz="2600">
              <a:latin typeface="Tahoma"/>
              <a:cs typeface="Tahoma"/>
            </a:endParaRPr>
          </a:p>
          <a:p>
            <a:pPr marL="623570">
              <a:lnSpc>
                <a:spcPts val="3025"/>
              </a:lnSpc>
            </a:pPr>
            <a:r>
              <a:rPr sz="2600" b="1" dirty="0">
                <a:latin typeface="Tahoma"/>
                <a:cs typeface="Tahoma"/>
              </a:rPr>
              <a:t>ma</a:t>
            </a:r>
            <a:r>
              <a:rPr sz="2600" b="1" spc="-10" dirty="0">
                <a:latin typeface="Tahoma"/>
                <a:cs typeface="Tahoma"/>
              </a:rPr>
              <a:t>t</a:t>
            </a:r>
            <a:r>
              <a:rPr sz="2600" b="1" spc="-5" dirty="0">
                <a:latin typeface="Tahoma"/>
                <a:cs typeface="Tahoma"/>
              </a:rPr>
              <a:t>urat</a:t>
            </a:r>
            <a:r>
              <a:rPr sz="2600" b="1" dirty="0">
                <a:latin typeface="Tahoma"/>
                <a:cs typeface="Tahoma"/>
              </a:rPr>
              <a:t>ion</a:t>
            </a:r>
            <a:r>
              <a:rPr sz="2600" b="1" spc="-4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and</a:t>
            </a:r>
            <a:r>
              <a:rPr sz="2600" b="1" spc="-5" dirty="0">
                <a:latin typeface="Tahoma"/>
                <a:cs typeface="Tahoma"/>
              </a:rPr>
              <a:t> fun</a:t>
            </a:r>
            <a:r>
              <a:rPr sz="2600" b="1" spc="-15" dirty="0">
                <a:latin typeface="Tahoma"/>
                <a:cs typeface="Tahoma"/>
              </a:rPr>
              <a:t>c</a:t>
            </a:r>
            <a:r>
              <a:rPr sz="2600" b="1" dirty="0">
                <a:latin typeface="Tahoma"/>
                <a:cs typeface="Tahoma"/>
              </a:rPr>
              <a:t>t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spc="-5" dirty="0">
                <a:latin typeface="Tahoma"/>
                <a:cs typeface="Tahoma"/>
              </a:rPr>
              <a:t>on</a:t>
            </a:r>
            <a:endParaRPr sz="2600">
              <a:latin typeface="Tahoma"/>
              <a:cs typeface="Tahoma"/>
            </a:endParaRPr>
          </a:p>
          <a:p>
            <a:pPr marL="623570" marR="5080">
              <a:lnSpc>
                <a:spcPct val="105400"/>
              </a:lnSpc>
              <a:spcBef>
                <a:spcPts val="480"/>
              </a:spcBef>
            </a:pPr>
            <a:r>
              <a:rPr sz="2600" b="1" spc="-5" dirty="0">
                <a:latin typeface="Tahoma"/>
                <a:cs typeface="Tahoma"/>
              </a:rPr>
              <a:t>Monocyte</a:t>
            </a:r>
            <a:r>
              <a:rPr sz="2600" b="1" dirty="0">
                <a:latin typeface="Tahoma"/>
                <a:cs typeface="Tahoma"/>
              </a:rPr>
              <a:t>s</a:t>
            </a:r>
            <a:r>
              <a:rPr sz="2600" b="1" spc="-2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and</a:t>
            </a:r>
            <a:r>
              <a:rPr sz="2600" b="1" spc="-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macrophage</a:t>
            </a:r>
            <a:r>
              <a:rPr sz="2600" b="1" spc="-20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formation, </a:t>
            </a:r>
            <a:r>
              <a:rPr sz="2600" b="1" dirty="0">
                <a:latin typeface="Tahoma"/>
                <a:cs typeface="Tahoma"/>
              </a:rPr>
              <a:t>maturat</a:t>
            </a:r>
            <a:r>
              <a:rPr sz="2600" b="1" spc="-15" dirty="0">
                <a:latin typeface="Tahoma"/>
                <a:cs typeface="Tahoma"/>
              </a:rPr>
              <a:t>i</a:t>
            </a:r>
            <a:r>
              <a:rPr sz="2600" b="1" spc="-5" dirty="0">
                <a:latin typeface="Tahoma"/>
                <a:cs typeface="Tahoma"/>
              </a:rPr>
              <a:t>o</a:t>
            </a:r>
            <a:r>
              <a:rPr sz="2600" b="1" dirty="0">
                <a:latin typeface="Tahoma"/>
                <a:cs typeface="Tahoma"/>
              </a:rPr>
              <a:t>n</a:t>
            </a:r>
            <a:r>
              <a:rPr sz="2600" b="1" spc="-3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and</a:t>
            </a:r>
            <a:r>
              <a:rPr sz="2600" b="1" spc="-5" dirty="0">
                <a:latin typeface="Tahoma"/>
                <a:cs typeface="Tahoma"/>
              </a:rPr>
              <a:t> function Reticu</a:t>
            </a:r>
            <a:r>
              <a:rPr sz="2600" b="1" spc="-15" dirty="0">
                <a:latin typeface="Tahoma"/>
                <a:cs typeface="Tahoma"/>
              </a:rPr>
              <a:t>l</a:t>
            </a:r>
            <a:r>
              <a:rPr sz="2600" b="1" spc="-5" dirty="0">
                <a:latin typeface="Tahoma"/>
                <a:cs typeface="Tahoma"/>
              </a:rPr>
              <a:t>oendothel</a:t>
            </a:r>
            <a:r>
              <a:rPr sz="2600" b="1" spc="-15" dirty="0">
                <a:latin typeface="Tahoma"/>
                <a:cs typeface="Tahoma"/>
              </a:rPr>
              <a:t>i</a:t>
            </a:r>
            <a:r>
              <a:rPr sz="2600" b="1" dirty="0">
                <a:latin typeface="Tahoma"/>
                <a:cs typeface="Tahoma"/>
              </a:rPr>
              <a:t>al</a:t>
            </a:r>
            <a:r>
              <a:rPr sz="2600" b="1" spc="-1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sys</a:t>
            </a:r>
            <a:r>
              <a:rPr sz="2600" b="1" spc="-10" dirty="0">
                <a:latin typeface="Tahoma"/>
                <a:cs typeface="Tahoma"/>
              </a:rPr>
              <a:t>t</a:t>
            </a:r>
            <a:r>
              <a:rPr sz="2600" b="1" dirty="0">
                <a:latin typeface="Tahoma"/>
                <a:cs typeface="Tahoma"/>
              </a:rPr>
              <a:t>em</a:t>
            </a:r>
            <a:r>
              <a:rPr sz="2600" b="1" spc="-25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componen</a:t>
            </a:r>
            <a:r>
              <a:rPr sz="2600" b="1" dirty="0">
                <a:latin typeface="Tahoma"/>
                <a:cs typeface="Tahoma"/>
              </a:rPr>
              <a:t>t</a:t>
            </a:r>
            <a:r>
              <a:rPr sz="2600" b="1" spc="-4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and </a:t>
            </a:r>
            <a:r>
              <a:rPr sz="2600" b="1" spc="-5" dirty="0">
                <a:latin typeface="Tahoma"/>
                <a:cs typeface="Tahoma"/>
              </a:rPr>
              <a:t>funct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spc="-5" dirty="0">
                <a:latin typeface="Tahoma"/>
                <a:cs typeface="Tahoma"/>
              </a:rPr>
              <a:t>on</a:t>
            </a:r>
            <a:endParaRPr sz="2600">
              <a:latin typeface="Tahoma"/>
              <a:cs typeface="Tahoma"/>
            </a:endParaRPr>
          </a:p>
          <a:p>
            <a:pPr marL="623570">
              <a:lnSpc>
                <a:spcPts val="3115"/>
              </a:lnSpc>
              <a:spcBef>
                <a:spcPts val="815"/>
              </a:spcBef>
            </a:pPr>
            <a:r>
              <a:rPr sz="2600" b="1" spc="-5" dirty="0">
                <a:latin typeface="Tahoma"/>
                <a:cs typeface="Tahoma"/>
              </a:rPr>
              <a:t>Lymphocyte</a:t>
            </a:r>
            <a:r>
              <a:rPr sz="2600" b="1" dirty="0">
                <a:latin typeface="Tahoma"/>
                <a:cs typeface="Tahoma"/>
              </a:rPr>
              <a:t>s</a:t>
            </a:r>
            <a:r>
              <a:rPr sz="2600" b="1" spc="-10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formation</a:t>
            </a:r>
            <a:r>
              <a:rPr sz="2600" b="1" dirty="0">
                <a:latin typeface="Tahoma"/>
                <a:cs typeface="Tahoma"/>
              </a:rPr>
              <a:t>,</a:t>
            </a:r>
            <a:r>
              <a:rPr sz="2600" b="1" spc="-2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maturat</a:t>
            </a:r>
            <a:r>
              <a:rPr sz="2600" b="1" spc="-15" dirty="0">
                <a:latin typeface="Tahoma"/>
                <a:cs typeface="Tahoma"/>
              </a:rPr>
              <a:t>i</a:t>
            </a:r>
            <a:r>
              <a:rPr sz="2600" b="1" spc="-5" dirty="0">
                <a:latin typeface="Tahoma"/>
                <a:cs typeface="Tahoma"/>
              </a:rPr>
              <a:t>o</a:t>
            </a:r>
            <a:r>
              <a:rPr sz="2600" b="1" dirty="0">
                <a:latin typeface="Tahoma"/>
                <a:cs typeface="Tahoma"/>
              </a:rPr>
              <a:t>n</a:t>
            </a:r>
            <a:r>
              <a:rPr sz="2600" b="1" spc="-3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and</a:t>
            </a:r>
            <a:endParaRPr sz="2600">
              <a:latin typeface="Tahoma"/>
              <a:cs typeface="Tahoma"/>
            </a:endParaRPr>
          </a:p>
          <a:p>
            <a:pPr marL="623570">
              <a:lnSpc>
                <a:spcPts val="3115"/>
              </a:lnSpc>
            </a:pPr>
            <a:r>
              <a:rPr sz="2600" b="1" spc="-5" dirty="0">
                <a:latin typeface="Tahoma"/>
                <a:cs typeface="Tahoma"/>
              </a:rPr>
              <a:t>func</a:t>
            </a:r>
            <a:r>
              <a:rPr sz="2600" b="1" spc="-10" dirty="0">
                <a:latin typeface="Tahoma"/>
                <a:cs typeface="Tahoma"/>
              </a:rPr>
              <a:t>t</a:t>
            </a:r>
            <a:r>
              <a:rPr sz="2600" b="1" dirty="0">
                <a:latin typeface="Tahoma"/>
                <a:cs typeface="Tahoma"/>
              </a:rPr>
              <a:t>ion</a:t>
            </a:r>
            <a:endParaRPr sz="2600">
              <a:latin typeface="Tahoma"/>
              <a:cs typeface="Tahoma"/>
            </a:endParaRPr>
          </a:p>
          <a:p>
            <a:pPr marL="623570">
              <a:lnSpc>
                <a:spcPct val="100000"/>
              </a:lnSpc>
              <a:spcBef>
                <a:spcPts val="165"/>
              </a:spcBef>
            </a:pPr>
            <a:r>
              <a:rPr sz="2600" b="1" spc="-5" dirty="0">
                <a:latin typeface="Tahoma"/>
                <a:cs typeface="Tahoma"/>
              </a:rPr>
              <a:t>Leucocy</a:t>
            </a:r>
            <a:r>
              <a:rPr sz="2600" b="1" spc="-10" dirty="0">
                <a:latin typeface="Tahoma"/>
                <a:cs typeface="Tahoma"/>
              </a:rPr>
              <a:t>t</a:t>
            </a:r>
            <a:r>
              <a:rPr sz="2600" b="1" spc="-5" dirty="0">
                <a:latin typeface="Tahoma"/>
                <a:cs typeface="Tahoma"/>
              </a:rPr>
              <a:t>osis</a:t>
            </a:r>
            <a:r>
              <a:rPr sz="2600" b="1" dirty="0">
                <a:latin typeface="Tahoma"/>
                <a:cs typeface="Tahoma"/>
              </a:rPr>
              <a:t>,</a:t>
            </a:r>
            <a:r>
              <a:rPr sz="2600" b="1" spc="-1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leu</a:t>
            </a:r>
            <a:r>
              <a:rPr sz="2600" b="1" spc="-10" dirty="0">
                <a:latin typeface="Tahoma"/>
                <a:cs typeface="Tahoma"/>
              </a:rPr>
              <a:t>c</a:t>
            </a:r>
            <a:r>
              <a:rPr sz="2600" b="1" spc="-5" dirty="0">
                <a:latin typeface="Tahoma"/>
                <a:cs typeface="Tahoma"/>
              </a:rPr>
              <a:t>op</a:t>
            </a:r>
            <a:r>
              <a:rPr sz="2600" b="1" spc="5" dirty="0">
                <a:latin typeface="Tahoma"/>
                <a:cs typeface="Tahoma"/>
              </a:rPr>
              <a:t>e</a:t>
            </a:r>
            <a:r>
              <a:rPr sz="2600" b="1" spc="-5" dirty="0">
                <a:latin typeface="Tahoma"/>
                <a:cs typeface="Tahoma"/>
              </a:rPr>
              <a:t>ni</a:t>
            </a:r>
            <a:r>
              <a:rPr sz="2600" b="1" dirty="0">
                <a:latin typeface="Tahoma"/>
                <a:cs typeface="Tahoma"/>
              </a:rPr>
              <a:t>a and</a:t>
            </a:r>
            <a:r>
              <a:rPr sz="2600" b="1" spc="-1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leukemia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720" y="2519045"/>
            <a:ext cx="34163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i="1" spc="10" dirty="0">
                <a:latin typeface="Tahoma"/>
                <a:cs typeface="Tahoma"/>
              </a:rPr>
              <a:t>.</a:t>
            </a:r>
            <a:r>
              <a:rPr sz="2600" b="1" dirty="0">
                <a:latin typeface="Tahoma"/>
                <a:cs typeface="Tahoma"/>
              </a:rPr>
              <a:t>2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720" y="3390772"/>
            <a:ext cx="34163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i="1" spc="10" dirty="0">
                <a:latin typeface="Tahoma"/>
                <a:cs typeface="Tahoma"/>
              </a:rPr>
              <a:t>.</a:t>
            </a:r>
            <a:r>
              <a:rPr sz="2600" b="1" dirty="0">
                <a:latin typeface="Tahoma"/>
                <a:cs typeface="Tahoma"/>
              </a:rPr>
              <a:t>3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720" y="4262501"/>
            <a:ext cx="34163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i="1" spc="10" dirty="0">
                <a:latin typeface="Tahoma"/>
                <a:cs typeface="Tahoma"/>
              </a:rPr>
              <a:t>.</a:t>
            </a:r>
            <a:r>
              <a:rPr sz="2600" b="1" dirty="0">
                <a:latin typeface="Tahoma"/>
                <a:cs typeface="Tahoma"/>
              </a:rPr>
              <a:t>4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720" y="5136133"/>
            <a:ext cx="34163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i="1" spc="10" dirty="0">
                <a:latin typeface="Tahoma"/>
                <a:cs typeface="Tahoma"/>
              </a:rPr>
              <a:t>.</a:t>
            </a:r>
            <a:r>
              <a:rPr sz="2600" b="1" dirty="0">
                <a:latin typeface="Tahoma"/>
                <a:cs typeface="Tahoma"/>
              </a:rPr>
              <a:t>5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1257" y="75438"/>
            <a:ext cx="361569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Leuco</a:t>
            </a:r>
            <a:r>
              <a:rPr spc="10" dirty="0"/>
              <a:t>c</a:t>
            </a:r>
            <a:r>
              <a:rPr dirty="0"/>
              <a:t>y</a:t>
            </a:r>
            <a:r>
              <a:rPr spc="-15" dirty="0"/>
              <a:t>t</a:t>
            </a:r>
            <a:r>
              <a:rPr spc="-5" dirty="0"/>
              <a:t>osis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91257" y="1060450"/>
            <a:ext cx="2757805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0" dirty="0">
                <a:latin typeface="Tahoma"/>
                <a:cs typeface="Tahoma"/>
              </a:rPr>
              <a:t>Increase</a:t>
            </a:r>
            <a:r>
              <a:rPr sz="2800" b="1" spc="-5" dirty="0">
                <a:latin typeface="Tahoma"/>
                <a:cs typeface="Tahoma"/>
              </a:rPr>
              <a:t>d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WBC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44" y="1553336"/>
            <a:ext cx="149860" cy="845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95"/>
              </a:lnSpc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295"/>
              </a:lnSpc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244" y="3693667"/>
            <a:ext cx="149860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444" y="1835022"/>
            <a:ext cx="6798945" cy="3484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0310">
              <a:lnSpc>
                <a:spcPct val="100000"/>
              </a:lnSpc>
            </a:pPr>
            <a:r>
              <a:rPr sz="2800" b="1" spc="-10" dirty="0">
                <a:latin typeface="Tahoma"/>
                <a:cs typeface="Tahoma"/>
              </a:rPr>
              <a:t>Physiological</a:t>
            </a:r>
            <a:endParaRPr sz="2800">
              <a:latin typeface="Tahoma"/>
              <a:cs typeface="Tahoma"/>
            </a:endParaRPr>
          </a:p>
          <a:p>
            <a:pPr marL="1210310">
              <a:lnSpc>
                <a:spcPct val="100000"/>
              </a:lnSpc>
              <a:spcBef>
                <a:spcPts val="265"/>
              </a:spcBef>
              <a:buFont typeface="Arial"/>
              <a:buChar char="–"/>
              <a:tabLst>
                <a:tab pos="1508125" algn="l"/>
              </a:tabLst>
            </a:pPr>
            <a:r>
              <a:rPr sz="2800" b="1" spc="-10" dirty="0">
                <a:latin typeface="Tahoma"/>
                <a:cs typeface="Tahoma"/>
              </a:rPr>
              <a:t>D</a:t>
            </a:r>
            <a:r>
              <a:rPr sz="2800" b="1" spc="-15" dirty="0">
                <a:latin typeface="Tahoma"/>
                <a:cs typeface="Tahoma"/>
              </a:rPr>
              <a:t>i</a:t>
            </a:r>
            <a:r>
              <a:rPr sz="2800" b="1" spc="-10" dirty="0">
                <a:latin typeface="Tahoma"/>
                <a:cs typeface="Tahoma"/>
              </a:rPr>
              <a:t>urn</a:t>
            </a:r>
            <a:r>
              <a:rPr sz="2800" b="1" spc="-15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35" dirty="0">
                <a:latin typeface="Tahoma"/>
                <a:cs typeface="Tahoma"/>
              </a:rPr>
              <a:t> </a:t>
            </a:r>
            <a:r>
              <a:rPr sz="2800" spc="-5" dirty="0">
                <a:latin typeface="Symbol"/>
                <a:cs typeface="Symbol"/>
              </a:rPr>
              <a:t>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ahoma"/>
                <a:cs typeface="Tahoma"/>
              </a:rPr>
              <a:t>morni</a:t>
            </a:r>
            <a:r>
              <a:rPr sz="2800" b="1" spc="-20" dirty="0">
                <a:latin typeface="Tahoma"/>
                <a:cs typeface="Tahoma"/>
              </a:rPr>
              <a:t>n</a:t>
            </a:r>
            <a:r>
              <a:rPr sz="2800" b="1" spc="-5" dirty="0">
                <a:latin typeface="Tahoma"/>
                <a:cs typeface="Tahoma"/>
              </a:rPr>
              <a:t>g</a:t>
            </a:r>
            <a:r>
              <a:rPr sz="2800" b="1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Symbol"/>
                <a:cs typeface="Symbol"/>
              </a:rPr>
              <a:t>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ahoma"/>
                <a:cs typeface="Tahoma"/>
              </a:rPr>
              <a:t>ev</a:t>
            </a:r>
            <a:r>
              <a:rPr sz="2800" b="1" spc="-15" dirty="0">
                <a:latin typeface="Tahoma"/>
                <a:cs typeface="Tahoma"/>
              </a:rPr>
              <a:t>e</a:t>
            </a:r>
            <a:r>
              <a:rPr sz="2800" b="1" spc="-10" dirty="0">
                <a:latin typeface="Tahoma"/>
                <a:cs typeface="Tahoma"/>
              </a:rPr>
              <a:t>ning</a:t>
            </a:r>
            <a:endParaRPr sz="2800">
              <a:latin typeface="Tahoma"/>
              <a:cs typeface="Tahoma"/>
            </a:endParaRPr>
          </a:p>
          <a:p>
            <a:pPr marL="1507490" indent="-297180">
              <a:lnSpc>
                <a:spcPct val="100000"/>
              </a:lnSpc>
              <a:spcBef>
                <a:spcPts val="85"/>
              </a:spcBef>
              <a:buFont typeface="Arial"/>
              <a:buChar char="–"/>
              <a:tabLst>
                <a:tab pos="1508125" algn="l"/>
              </a:tabLst>
            </a:pPr>
            <a:r>
              <a:rPr sz="2800" b="1" spc="-5" dirty="0">
                <a:latin typeface="Tahoma"/>
                <a:cs typeface="Tahoma"/>
              </a:rPr>
              <a:t>After</a:t>
            </a:r>
            <a:r>
              <a:rPr sz="2800" b="1" spc="-10" dirty="0">
                <a:latin typeface="Tahoma"/>
                <a:cs typeface="Tahoma"/>
              </a:rPr>
              <a:t> </a:t>
            </a:r>
            <a:r>
              <a:rPr sz="2800" b="1" spc="0" dirty="0">
                <a:latin typeface="Tahoma"/>
                <a:cs typeface="Tahoma"/>
              </a:rPr>
              <a:t>p</a:t>
            </a:r>
            <a:r>
              <a:rPr sz="2800" b="1" spc="-10" dirty="0">
                <a:latin typeface="Tahoma"/>
                <a:cs typeface="Tahoma"/>
              </a:rPr>
              <a:t>hysic</a:t>
            </a:r>
            <a:r>
              <a:rPr sz="2800" b="1" spc="-15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exerc</a:t>
            </a:r>
            <a:r>
              <a:rPr sz="2800" b="1" spc="-20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se</a:t>
            </a:r>
            <a:endParaRPr sz="2800">
              <a:latin typeface="Tahoma"/>
              <a:cs typeface="Tahoma"/>
            </a:endParaRPr>
          </a:p>
          <a:p>
            <a:pPr marL="1210310" marR="5080">
              <a:lnSpc>
                <a:spcPts val="3140"/>
              </a:lnSpc>
              <a:spcBef>
                <a:spcPts val="409"/>
              </a:spcBef>
              <a:buFont typeface="Arial"/>
              <a:buChar char="–"/>
              <a:tabLst>
                <a:tab pos="1508125" algn="l"/>
              </a:tabLst>
            </a:pPr>
            <a:r>
              <a:rPr sz="2800" b="1" spc="-10" dirty="0">
                <a:latin typeface="Tahoma"/>
                <a:cs typeface="Tahoma"/>
              </a:rPr>
              <a:t>Stres</a:t>
            </a:r>
            <a:r>
              <a:rPr sz="2800" b="1" spc="-5" dirty="0">
                <a:latin typeface="Tahoma"/>
                <a:cs typeface="Tahoma"/>
              </a:rPr>
              <a:t>s</a:t>
            </a:r>
            <a:r>
              <a:rPr sz="2800" b="1" spc="1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o</a:t>
            </a:r>
            <a:r>
              <a:rPr sz="2800" b="1" spc="-5" dirty="0">
                <a:latin typeface="Tahoma"/>
                <a:cs typeface="Tahoma"/>
              </a:rPr>
              <a:t>r</a:t>
            </a:r>
            <a:r>
              <a:rPr sz="2800" b="1" dirty="0">
                <a:latin typeface="Tahoma"/>
                <a:cs typeface="Tahoma"/>
              </a:rPr>
              <a:t> A</a:t>
            </a:r>
            <a:r>
              <a:rPr sz="2800" b="1" spc="-10" dirty="0">
                <a:latin typeface="Tahoma"/>
                <a:cs typeface="Tahoma"/>
              </a:rPr>
              <a:t>drena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-15" dirty="0">
                <a:latin typeface="Tahoma"/>
                <a:cs typeface="Tahoma"/>
              </a:rPr>
              <a:t>i</a:t>
            </a:r>
            <a:r>
              <a:rPr sz="2800" b="1" spc="-10" dirty="0">
                <a:latin typeface="Tahoma"/>
                <a:cs typeface="Tahoma"/>
              </a:rPr>
              <a:t>n</a:t>
            </a:r>
            <a:r>
              <a:rPr sz="2800" b="1" spc="-5" dirty="0">
                <a:latin typeface="Tahoma"/>
                <a:cs typeface="Tahoma"/>
              </a:rPr>
              <a:t>e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injection </a:t>
            </a:r>
            <a:r>
              <a:rPr sz="2800" b="1" spc="-10" dirty="0">
                <a:latin typeface="Tahoma"/>
                <a:cs typeface="Tahoma"/>
              </a:rPr>
              <a:t>D</a:t>
            </a:r>
            <a:r>
              <a:rPr sz="2800" b="1" spc="-15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se</a:t>
            </a:r>
            <a:r>
              <a:rPr sz="2800" b="1" spc="-20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se</a:t>
            </a:r>
            <a:endParaRPr sz="2800">
              <a:latin typeface="Tahoma"/>
              <a:cs typeface="Tahoma"/>
            </a:endParaRPr>
          </a:p>
          <a:p>
            <a:pPr marL="298450" indent="-285750">
              <a:lnSpc>
                <a:spcPts val="3120"/>
              </a:lnSpc>
              <a:spcBef>
                <a:spcPts val="705"/>
              </a:spcBef>
              <a:buFont typeface="Arial"/>
              <a:buChar char="–"/>
              <a:tabLst>
                <a:tab pos="299085" algn="l"/>
              </a:tabLst>
            </a:pPr>
            <a:r>
              <a:rPr sz="2800" b="1" spc="-5" dirty="0">
                <a:latin typeface="Tahoma"/>
                <a:cs typeface="Tahoma"/>
              </a:rPr>
              <a:t>Bact</a:t>
            </a:r>
            <a:r>
              <a:rPr sz="2800" b="1" spc="-20" dirty="0">
                <a:latin typeface="Tahoma"/>
                <a:cs typeface="Tahoma"/>
              </a:rPr>
              <a:t>e</a:t>
            </a:r>
            <a:r>
              <a:rPr sz="2800" b="1" spc="-5" dirty="0">
                <a:latin typeface="Tahoma"/>
                <a:cs typeface="Tahoma"/>
              </a:rPr>
              <a:t>ri</a:t>
            </a:r>
            <a:r>
              <a:rPr sz="2800" b="1" spc="-25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3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in</a:t>
            </a:r>
            <a:r>
              <a:rPr sz="2800" b="1" spc="-20" dirty="0">
                <a:latin typeface="Tahoma"/>
                <a:cs typeface="Tahoma"/>
              </a:rPr>
              <a:t>f</a:t>
            </a:r>
            <a:r>
              <a:rPr sz="2800" b="1" spc="-5" dirty="0">
                <a:latin typeface="Tahoma"/>
                <a:cs typeface="Tahoma"/>
              </a:rPr>
              <a:t>ect</a:t>
            </a:r>
            <a:r>
              <a:rPr sz="2800" b="1" spc="-20" dirty="0">
                <a:latin typeface="Tahoma"/>
                <a:cs typeface="Tahoma"/>
              </a:rPr>
              <a:t>i</a:t>
            </a:r>
            <a:r>
              <a:rPr sz="2800" b="1" spc="-10" dirty="0">
                <a:latin typeface="Tahoma"/>
                <a:cs typeface="Tahoma"/>
              </a:rPr>
              <a:t>o</a:t>
            </a:r>
            <a:r>
              <a:rPr sz="2800" b="1" spc="-5" dirty="0">
                <a:latin typeface="Tahoma"/>
                <a:cs typeface="Tahoma"/>
              </a:rPr>
              <a:t>n</a:t>
            </a:r>
            <a:r>
              <a:rPr sz="2800" b="1" spc="30" dirty="0">
                <a:latin typeface="Tahoma"/>
                <a:cs typeface="Tahoma"/>
              </a:rPr>
              <a:t> </a:t>
            </a:r>
            <a:r>
              <a:rPr sz="4200" b="1" i="1" spc="0" baseline="-3968" dirty="0">
                <a:latin typeface="Tahoma"/>
                <a:cs typeface="Tahoma"/>
              </a:rPr>
              <a:t>(</a:t>
            </a:r>
            <a:r>
              <a:rPr sz="4200" b="1" spc="-7" baseline="-3968" dirty="0">
                <a:latin typeface="Tahoma"/>
                <a:cs typeface="Tahoma"/>
              </a:rPr>
              <a:t>tonsi</a:t>
            </a:r>
            <a:r>
              <a:rPr sz="4200" b="1" spc="-37" baseline="-3968" dirty="0">
                <a:latin typeface="Tahoma"/>
                <a:cs typeface="Tahoma"/>
              </a:rPr>
              <a:t>l</a:t>
            </a:r>
            <a:r>
              <a:rPr sz="4200" b="1" spc="-15" baseline="-3968" dirty="0">
                <a:latin typeface="Tahoma"/>
                <a:cs typeface="Tahoma"/>
              </a:rPr>
              <a:t>l</a:t>
            </a:r>
            <a:r>
              <a:rPr sz="4200" b="1" spc="-37" baseline="-3968" dirty="0">
                <a:latin typeface="Tahoma"/>
                <a:cs typeface="Tahoma"/>
              </a:rPr>
              <a:t>i</a:t>
            </a:r>
            <a:r>
              <a:rPr sz="4200" b="1" spc="-7" baseline="-3968" dirty="0">
                <a:latin typeface="Tahoma"/>
                <a:cs typeface="Tahoma"/>
              </a:rPr>
              <a:t>ti</a:t>
            </a:r>
            <a:r>
              <a:rPr sz="4200" b="1" spc="-30" baseline="-3968" dirty="0">
                <a:latin typeface="Tahoma"/>
                <a:cs typeface="Tahoma"/>
              </a:rPr>
              <a:t>s</a:t>
            </a:r>
            <a:r>
              <a:rPr sz="4200" b="1" i="1" spc="-7" baseline="-3968" dirty="0">
                <a:latin typeface="Tahoma"/>
                <a:cs typeface="Tahoma"/>
              </a:rPr>
              <a:t>,</a:t>
            </a:r>
            <a:endParaRPr sz="4200" baseline="-3968">
              <a:latin typeface="Tahoma"/>
              <a:cs typeface="Tahoma"/>
            </a:endParaRPr>
          </a:p>
          <a:p>
            <a:pPr marR="3841750" algn="ctr">
              <a:lnSpc>
                <a:spcPts val="3000"/>
              </a:lnSpc>
            </a:pPr>
            <a:r>
              <a:rPr sz="2800" b="1" spc="-5" dirty="0">
                <a:latin typeface="Tahoma"/>
                <a:cs typeface="Tahoma"/>
              </a:rPr>
              <a:t>A</a:t>
            </a:r>
            <a:r>
              <a:rPr sz="2800" b="1" dirty="0">
                <a:latin typeface="Tahoma"/>
                <a:cs typeface="Tahoma"/>
              </a:rPr>
              <a:t>p</a:t>
            </a:r>
            <a:r>
              <a:rPr sz="2800" b="1" spc="-10" dirty="0">
                <a:latin typeface="Tahoma"/>
                <a:cs typeface="Tahoma"/>
              </a:rPr>
              <a:t>pendicitis)</a:t>
            </a:r>
            <a:endParaRPr sz="2800">
              <a:latin typeface="Tahoma"/>
              <a:cs typeface="Tahoma"/>
            </a:endParaRPr>
          </a:p>
          <a:p>
            <a:pPr marL="298450" indent="-285750">
              <a:lnSpc>
                <a:spcPts val="3240"/>
              </a:lnSpc>
              <a:buFont typeface="Arial"/>
              <a:buChar char="–"/>
              <a:tabLst>
                <a:tab pos="299085" algn="l"/>
              </a:tabLst>
            </a:pPr>
            <a:r>
              <a:rPr sz="2800" b="1" spc="-5" dirty="0">
                <a:latin typeface="Tahoma"/>
                <a:cs typeface="Tahoma"/>
              </a:rPr>
              <a:t>Worm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inf</a:t>
            </a:r>
            <a:r>
              <a:rPr sz="2800" b="1" spc="-20" dirty="0">
                <a:latin typeface="Tahoma"/>
                <a:cs typeface="Tahoma"/>
              </a:rPr>
              <a:t>e</a:t>
            </a:r>
            <a:r>
              <a:rPr sz="2800" b="1" spc="-10" dirty="0">
                <a:latin typeface="Tahoma"/>
                <a:cs typeface="Tahoma"/>
              </a:rPr>
              <a:t>ction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5745" y="290448"/>
            <a:ext cx="4815205" cy="996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850"/>
              </a:lnSpc>
            </a:pPr>
            <a:r>
              <a:rPr sz="6600" spc="-5" dirty="0"/>
              <a:t>Leucopenia</a:t>
            </a:r>
            <a:endParaRPr sz="6600"/>
          </a:p>
        </p:txBody>
      </p:sp>
      <p:sp>
        <p:nvSpPr>
          <p:cNvPr id="3" name="object 3"/>
          <p:cNvSpPr txBox="1"/>
          <p:nvPr/>
        </p:nvSpPr>
        <p:spPr>
          <a:xfrm>
            <a:off x="536244" y="1287081"/>
            <a:ext cx="1950085" cy="161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0525" indent="-377825">
              <a:lnSpc>
                <a:spcPts val="5205"/>
              </a:lnSpc>
              <a:buFont typeface="Arial"/>
              <a:buChar char="•"/>
              <a:tabLst>
                <a:tab pos="391160" algn="l"/>
              </a:tabLst>
            </a:pPr>
            <a:r>
              <a:rPr sz="6600" baseline="-7575" dirty="0">
                <a:latin typeface="Symbol"/>
                <a:cs typeface="Symbol"/>
              </a:rPr>
              <a:t></a:t>
            </a:r>
            <a:r>
              <a:rPr sz="6600" spc="-240" baseline="-757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ahoma"/>
                <a:cs typeface="Tahoma"/>
              </a:rPr>
              <a:t>WBC</a:t>
            </a:r>
            <a:endParaRPr sz="3600">
              <a:latin typeface="Tahoma"/>
              <a:cs typeface="Tahoma"/>
            </a:endParaRPr>
          </a:p>
          <a:p>
            <a:pPr marL="73025">
              <a:lnSpc>
                <a:spcPct val="100000"/>
              </a:lnSpc>
              <a:spcBef>
                <a:spcPts val="3165"/>
              </a:spcBef>
            </a:pPr>
            <a:r>
              <a:rPr sz="3600" b="1" dirty="0">
                <a:latin typeface="Arial"/>
                <a:cs typeface="Arial"/>
              </a:rPr>
              <a:t>C</a:t>
            </a:r>
            <a:r>
              <a:rPr sz="3600" b="1" spc="5" dirty="0">
                <a:latin typeface="Arial"/>
                <a:cs typeface="Arial"/>
              </a:rPr>
              <a:t>a</a:t>
            </a:r>
            <a:r>
              <a:rPr sz="3600" b="1" dirty="0">
                <a:latin typeface="Arial"/>
                <a:cs typeface="Arial"/>
              </a:rPr>
              <a:t>use</a:t>
            </a:r>
            <a:r>
              <a:rPr sz="3600" b="1" spc="10" dirty="0">
                <a:latin typeface="Arial"/>
                <a:cs typeface="Arial"/>
              </a:rPr>
              <a:t>s</a:t>
            </a:r>
            <a:r>
              <a:rPr sz="3600" b="1" dirty="0">
                <a:latin typeface="Arial"/>
                <a:cs typeface="Arial"/>
              </a:rPr>
              <a:t>;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806676" rIns="0" bIns="0" rtlCol="0">
            <a:spAutoFit/>
          </a:bodyPr>
          <a:lstStyle/>
          <a:p>
            <a:pPr marL="3989704">
              <a:lnSpc>
                <a:spcPct val="100000"/>
              </a:lnSpc>
            </a:pPr>
            <a:r>
              <a:rPr sz="3600" b="0" dirty="0">
                <a:latin typeface="Arial"/>
                <a:cs typeface="Arial"/>
              </a:rPr>
              <a:t>2-</a:t>
            </a:r>
            <a:r>
              <a:rPr sz="3600" b="0" spc="-5" dirty="0">
                <a:latin typeface="Arial"/>
                <a:cs typeface="Arial"/>
              </a:rPr>
              <a:t> </a:t>
            </a:r>
            <a:r>
              <a:rPr sz="3600" b="0" dirty="0">
                <a:latin typeface="Arial"/>
                <a:cs typeface="Arial"/>
              </a:rPr>
              <a:t>typhoid</a:t>
            </a:r>
            <a:r>
              <a:rPr sz="3600" b="0" spc="-10" dirty="0">
                <a:latin typeface="Arial"/>
                <a:cs typeface="Arial"/>
              </a:rPr>
              <a:t> </a:t>
            </a:r>
            <a:r>
              <a:rPr sz="3600" b="0" dirty="0">
                <a:latin typeface="Arial"/>
                <a:cs typeface="Arial"/>
              </a:rPr>
              <a:t>feve</a:t>
            </a:r>
            <a:r>
              <a:rPr sz="3600" b="0" spc="-204" dirty="0">
                <a:latin typeface="Arial"/>
                <a:cs typeface="Arial"/>
              </a:rPr>
              <a:t>r</a:t>
            </a:r>
            <a:r>
              <a:rPr sz="3600" b="0" dirty="0">
                <a:latin typeface="Arial"/>
                <a:cs typeface="Arial"/>
              </a:rPr>
              <a:t>.</a:t>
            </a:r>
            <a:endParaRPr sz="3600">
              <a:latin typeface="Arial"/>
              <a:cs typeface="Arial"/>
            </a:endParaRPr>
          </a:p>
          <a:p>
            <a:pPr marL="4039870">
              <a:lnSpc>
                <a:spcPct val="100000"/>
              </a:lnSpc>
              <a:spcBef>
                <a:spcPts val="2160"/>
              </a:spcBef>
              <a:tabLst>
                <a:tab pos="5834380" algn="l"/>
                <a:tab pos="6774815" algn="l"/>
              </a:tabLst>
            </a:pPr>
            <a:r>
              <a:rPr sz="3600" b="0" dirty="0">
                <a:latin typeface="Arial"/>
                <a:cs typeface="Arial"/>
              </a:rPr>
              <a:t>4-</a:t>
            </a:r>
            <a:r>
              <a:rPr sz="3600" b="0" spc="-5" dirty="0">
                <a:latin typeface="Arial"/>
                <a:cs typeface="Arial"/>
              </a:rPr>
              <a:t> B</a:t>
            </a:r>
            <a:r>
              <a:rPr sz="2800" b="0" dirty="0">
                <a:latin typeface="Arial"/>
                <a:cs typeface="Arial"/>
              </a:rPr>
              <a:t>1</a:t>
            </a:r>
            <a:r>
              <a:rPr sz="2800" b="0" spc="-5" dirty="0">
                <a:latin typeface="Arial"/>
                <a:cs typeface="Arial"/>
              </a:rPr>
              <a:t>2</a:t>
            </a:r>
            <a:r>
              <a:rPr sz="2800" b="0" spc="235" dirty="0">
                <a:latin typeface="Arial"/>
                <a:cs typeface="Arial"/>
              </a:rPr>
              <a:t> </a:t>
            </a:r>
            <a:r>
              <a:rPr sz="3600" b="0" dirty="0">
                <a:latin typeface="Arial"/>
                <a:cs typeface="Arial"/>
              </a:rPr>
              <a:t>&amp;	folic	ac</a:t>
            </a:r>
            <a:r>
              <a:rPr sz="3600" b="0" spc="10" dirty="0">
                <a:latin typeface="Arial"/>
                <a:cs typeface="Arial"/>
              </a:rPr>
              <a:t>i</a:t>
            </a:r>
            <a:r>
              <a:rPr sz="3600" b="0" spc="-5" dirty="0">
                <a:latin typeface="Arial"/>
                <a:cs typeface="Arial"/>
              </a:rPr>
              <a:t>d</a:t>
            </a:r>
            <a:r>
              <a:rPr sz="3600" b="0" dirty="0">
                <a:latin typeface="Wingdings"/>
                <a:cs typeface="Wingdings"/>
              </a:rPr>
              <a:t></a:t>
            </a:r>
            <a:endParaRPr sz="36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6900" y="3173857"/>
            <a:ext cx="3052445" cy="2203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1-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mal</a:t>
            </a:r>
            <a:r>
              <a:rPr sz="3600" spc="10" dirty="0">
                <a:latin typeface="Arial"/>
                <a:cs typeface="Arial"/>
              </a:rPr>
              <a:t>n</a:t>
            </a:r>
            <a:r>
              <a:rPr sz="3600" dirty="0">
                <a:latin typeface="Arial"/>
                <a:cs typeface="Arial"/>
              </a:rPr>
              <a:t>utrition.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60"/>
              </a:spcBef>
            </a:pPr>
            <a:r>
              <a:rPr sz="3600" dirty="0">
                <a:latin typeface="Arial"/>
                <a:cs typeface="Arial"/>
              </a:rPr>
              <a:t>3-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dr</a:t>
            </a:r>
            <a:r>
              <a:rPr sz="3600" spc="5" dirty="0">
                <a:latin typeface="Arial"/>
                <a:cs typeface="Arial"/>
              </a:rPr>
              <a:t>u</a:t>
            </a:r>
            <a:r>
              <a:rPr sz="3600" dirty="0">
                <a:latin typeface="Arial"/>
                <a:cs typeface="Arial"/>
              </a:rPr>
              <a:t>gs.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60"/>
              </a:spcBef>
            </a:pPr>
            <a:r>
              <a:rPr sz="3600" dirty="0">
                <a:latin typeface="Arial"/>
                <a:cs typeface="Arial"/>
              </a:rPr>
              <a:t>5-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ra</a:t>
            </a:r>
            <a:r>
              <a:rPr sz="3600" spc="5" dirty="0">
                <a:latin typeface="Arial"/>
                <a:cs typeface="Arial"/>
              </a:rPr>
              <a:t>d</a:t>
            </a:r>
            <a:r>
              <a:rPr sz="3600" dirty="0">
                <a:latin typeface="Arial"/>
                <a:cs typeface="Arial"/>
              </a:rPr>
              <a:t>iati</a:t>
            </a:r>
            <a:r>
              <a:rPr sz="3600" spc="10" dirty="0">
                <a:latin typeface="Arial"/>
                <a:cs typeface="Arial"/>
              </a:rPr>
              <a:t>o</a:t>
            </a:r>
            <a:r>
              <a:rPr sz="3600" dirty="0">
                <a:latin typeface="Arial"/>
                <a:cs typeface="Arial"/>
              </a:rPr>
              <a:t>n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70272" y="0"/>
            <a:ext cx="3075305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Leukaemia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55875" y="993271"/>
            <a:ext cx="6579870" cy="4441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099"/>
              </a:lnSpc>
            </a:pPr>
            <a:r>
              <a:rPr sz="2800" b="1" spc="-10" dirty="0">
                <a:latin typeface="Tahoma"/>
                <a:cs typeface="Tahoma"/>
              </a:rPr>
              <a:t>Canc</a:t>
            </a:r>
            <a:r>
              <a:rPr sz="2800" b="1" spc="-15" dirty="0">
                <a:latin typeface="Tahoma"/>
                <a:cs typeface="Tahoma"/>
              </a:rPr>
              <a:t>e</a:t>
            </a:r>
            <a:r>
              <a:rPr sz="2800" b="1" spc="-5" dirty="0">
                <a:latin typeface="Tahoma"/>
                <a:cs typeface="Tahoma"/>
              </a:rPr>
              <a:t>r</a:t>
            </a:r>
            <a:r>
              <a:rPr sz="2800" b="1" spc="1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o</a:t>
            </a:r>
            <a:r>
              <a:rPr sz="2800" b="1" dirty="0">
                <a:latin typeface="Tahoma"/>
                <a:cs typeface="Tahoma"/>
              </a:rPr>
              <a:t>f </a:t>
            </a:r>
            <a:r>
              <a:rPr sz="2800" b="1" spc="-5" dirty="0">
                <a:latin typeface="Tahoma"/>
                <a:cs typeface="Tahoma"/>
              </a:rPr>
              <a:t>w</a:t>
            </a:r>
            <a:r>
              <a:rPr sz="2800" b="1" spc="-15" dirty="0">
                <a:latin typeface="Tahoma"/>
                <a:cs typeface="Tahoma"/>
              </a:rPr>
              <a:t>h</a:t>
            </a:r>
            <a:r>
              <a:rPr sz="2800" b="1" spc="-5" dirty="0">
                <a:latin typeface="Tahoma"/>
                <a:cs typeface="Tahoma"/>
              </a:rPr>
              <a:t>ite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ce</a:t>
            </a:r>
            <a:r>
              <a:rPr sz="2800" b="1" spc="-15" dirty="0">
                <a:latin typeface="Tahoma"/>
                <a:cs typeface="Tahoma"/>
              </a:rPr>
              <a:t>l</a:t>
            </a:r>
            <a:r>
              <a:rPr sz="2800" b="1" spc="-5" dirty="0">
                <a:latin typeface="Tahoma"/>
                <a:cs typeface="Tahoma"/>
              </a:rPr>
              <a:t>ls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du</a:t>
            </a:r>
            <a:r>
              <a:rPr sz="2800" b="1" spc="-5" dirty="0">
                <a:latin typeface="Tahoma"/>
                <a:cs typeface="Tahoma"/>
              </a:rPr>
              <a:t>e</a:t>
            </a:r>
            <a:r>
              <a:rPr sz="2800" b="1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to </a:t>
            </a:r>
            <a:r>
              <a:rPr sz="2800" b="1" spc="-10" dirty="0">
                <a:latin typeface="Tahoma"/>
                <a:cs typeface="Tahoma"/>
              </a:rPr>
              <a:t>chromosoma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3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a</a:t>
            </a:r>
            <a:r>
              <a:rPr sz="2800" b="1" spc="-20" dirty="0">
                <a:latin typeface="Tahoma"/>
                <a:cs typeface="Tahoma"/>
              </a:rPr>
              <a:t>b</a:t>
            </a:r>
            <a:r>
              <a:rPr sz="2800" b="1" spc="-10" dirty="0">
                <a:latin typeface="Tahoma"/>
                <a:cs typeface="Tahoma"/>
              </a:rPr>
              <a:t>norm</a:t>
            </a:r>
            <a:r>
              <a:rPr sz="2800" b="1" spc="-15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-15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ty</a:t>
            </a:r>
            <a:r>
              <a:rPr sz="2800" b="1" spc="5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caus</a:t>
            </a:r>
            <a:r>
              <a:rPr sz="2800" b="1" spc="-15" dirty="0">
                <a:latin typeface="Tahoma"/>
                <a:cs typeface="Tahoma"/>
              </a:rPr>
              <a:t>e</a:t>
            </a:r>
            <a:r>
              <a:rPr sz="2800" b="1" spc="-5" dirty="0">
                <a:latin typeface="Tahoma"/>
                <a:cs typeface="Tahoma"/>
              </a:rPr>
              <a:t>d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by </a:t>
            </a:r>
            <a:r>
              <a:rPr sz="2800" b="1" spc="-10" dirty="0">
                <a:latin typeface="Tahoma"/>
                <a:cs typeface="Tahoma"/>
              </a:rPr>
              <a:t>chem</a:t>
            </a:r>
            <a:r>
              <a:rPr sz="2800" b="1" spc="-15" dirty="0">
                <a:latin typeface="Tahoma"/>
                <a:cs typeface="Tahoma"/>
              </a:rPr>
              <a:t>i</a:t>
            </a:r>
            <a:r>
              <a:rPr sz="2800" b="1" spc="-10" dirty="0">
                <a:latin typeface="Tahoma"/>
                <a:cs typeface="Tahoma"/>
              </a:rPr>
              <a:t>ca</a:t>
            </a:r>
            <a:r>
              <a:rPr sz="2800" b="1" spc="-15" dirty="0">
                <a:latin typeface="Tahoma"/>
                <a:cs typeface="Tahoma"/>
              </a:rPr>
              <a:t>l</a:t>
            </a:r>
            <a:r>
              <a:rPr sz="2800" b="1" spc="-5" dirty="0">
                <a:latin typeface="Tahoma"/>
                <a:cs typeface="Tahoma"/>
              </a:rPr>
              <a:t>s,</a:t>
            </a:r>
            <a:r>
              <a:rPr sz="2800" b="1" spc="4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radi</a:t>
            </a:r>
            <a:r>
              <a:rPr sz="2800" b="1" spc="-25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tion,</a:t>
            </a:r>
            <a:r>
              <a:rPr sz="2800" b="1" spc="1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and</a:t>
            </a:r>
            <a:r>
              <a:rPr sz="2800" b="1" spc="-1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viruses.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2800" b="1" spc="-5" dirty="0">
                <a:latin typeface="Tahoma"/>
                <a:cs typeface="Tahoma"/>
              </a:rPr>
              <a:t>WBC</a:t>
            </a:r>
            <a:r>
              <a:rPr sz="2800" b="1" spc="1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more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than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50</a:t>
            </a:r>
            <a:r>
              <a:rPr sz="2800" b="1" spc="-5" dirty="0">
                <a:latin typeface="Tahoma"/>
                <a:cs typeface="Tahoma"/>
              </a:rPr>
              <a:t>x</a:t>
            </a:r>
            <a:r>
              <a:rPr sz="2800" b="1" spc="-10" dirty="0">
                <a:latin typeface="Tahoma"/>
                <a:cs typeface="Tahoma"/>
              </a:rPr>
              <a:t>10</a:t>
            </a:r>
            <a:r>
              <a:rPr sz="2700" b="1" spc="-7" baseline="20061" dirty="0">
                <a:latin typeface="Tahoma"/>
                <a:cs typeface="Tahoma"/>
              </a:rPr>
              <a:t>3</a:t>
            </a:r>
            <a:endParaRPr sz="2700" baseline="20061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800" b="1" spc="-10" dirty="0">
                <a:latin typeface="Tahoma"/>
                <a:cs typeface="Tahoma"/>
              </a:rPr>
              <a:t>Type</a:t>
            </a:r>
            <a:r>
              <a:rPr sz="2800" b="1" spc="-5" dirty="0">
                <a:latin typeface="Tahoma"/>
                <a:cs typeface="Tahoma"/>
              </a:rPr>
              <a:t>s</a:t>
            </a:r>
            <a:r>
              <a:rPr sz="2800" b="1" spc="1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o</a:t>
            </a:r>
            <a:r>
              <a:rPr sz="2800" b="1" spc="-5" dirty="0">
                <a:latin typeface="Tahoma"/>
                <a:cs typeface="Tahoma"/>
              </a:rPr>
              <a:t>f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-15" dirty="0">
                <a:latin typeface="Tahoma"/>
                <a:cs typeface="Tahoma"/>
              </a:rPr>
              <a:t>e</a:t>
            </a:r>
            <a:r>
              <a:rPr sz="2800" b="1" spc="-10" dirty="0">
                <a:latin typeface="Tahoma"/>
                <a:cs typeface="Tahoma"/>
              </a:rPr>
              <a:t>uk</a:t>
            </a:r>
            <a:r>
              <a:rPr sz="2800" b="1" spc="-20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emia</a:t>
            </a:r>
            <a:endParaRPr sz="2800">
              <a:latin typeface="Tahoma"/>
              <a:cs typeface="Tahoma"/>
            </a:endParaRPr>
          </a:p>
          <a:p>
            <a:pPr marL="12700" marR="420370">
              <a:lnSpc>
                <a:spcPct val="101099"/>
              </a:lnSpc>
              <a:spcBef>
                <a:spcPts val="300"/>
              </a:spcBef>
            </a:pPr>
            <a:r>
              <a:rPr sz="2800" spc="-5" dirty="0">
                <a:latin typeface="Arial"/>
                <a:cs typeface="Arial"/>
              </a:rPr>
              <a:t>–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b="1" spc="-10" dirty="0">
                <a:latin typeface="Tahoma"/>
                <a:cs typeface="Tahoma"/>
              </a:rPr>
              <a:t>Mye</a:t>
            </a:r>
            <a:r>
              <a:rPr sz="2800" b="1" spc="-15" dirty="0">
                <a:latin typeface="Tahoma"/>
                <a:cs typeface="Tahoma"/>
              </a:rPr>
              <a:t>l</a:t>
            </a:r>
            <a:r>
              <a:rPr sz="2800" b="1" spc="-10" dirty="0">
                <a:latin typeface="Tahoma"/>
                <a:cs typeface="Tahoma"/>
              </a:rPr>
              <a:t>obl</a:t>
            </a:r>
            <a:r>
              <a:rPr sz="2800" b="1" spc="-15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st</a:t>
            </a:r>
            <a:r>
              <a:rPr sz="2800" b="1" spc="4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-15" dirty="0">
                <a:latin typeface="Tahoma"/>
                <a:cs typeface="Tahoma"/>
              </a:rPr>
              <a:t>e</a:t>
            </a:r>
            <a:r>
              <a:rPr sz="2800" b="1" spc="-10" dirty="0">
                <a:latin typeface="Tahoma"/>
                <a:cs typeface="Tahoma"/>
              </a:rPr>
              <a:t>uk</a:t>
            </a:r>
            <a:r>
              <a:rPr sz="2800" b="1" spc="-20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emia</a:t>
            </a:r>
            <a:r>
              <a:rPr sz="2800" b="1" spc="65" dirty="0">
                <a:latin typeface="Tahoma"/>
                <a:cs typeface="Tahoma"/>
              </a:rPr>
              <a:t> </a:t>
            </a:r>
            <a:r>
              <a:rPr sz="2800" spc="-5" dirty="0">
                <a:latin typeface="Symbol"/>
                <a:cs typeface="Symbol"/>
              </a:rPr>
              <a:t>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ahoma"/>
                <a:cs typeface="Tahoma"/>
              </a:rPr>
              <a:t>my</a:t>
            </a:r>
            <a:r>
              <a:rPr sz="2800" b="1" spc="-20" dirty="0">
                <a:latin typeface="Tahoma"/>
                <a:cs typeface="Tahoma"/>
              </a:rPr>
              <a:t>e</a:t>
            </a:r>
            <a:r>
              <a:rPr sz="2800" b="1" spc="-5" dirty="0">
                <a:latin typeface="Tahoma"/>
                <a:cs typeface="Tahoma"/>
              </a:rPr>
              <a:t>loid </a:t>
            </a:r>
            <a:r>
              <a:rPr sz="2800" b="1" spc="-10" dirty="0">
                <a:latin typeface="Tahoma"/>
                <a:cs typeface="Tahoma"/>
              </a:rPr>
              <a:t>cel</a:t>
            </a:r>
            <a:r>
              <a:rPr sz="2800" b="1" spc="-15" dirty="0">
                <a:latin typeface="Tahoma"/>
                <a:cs typeface="Tahoma"/>
              </a:rPr>
              <a:t>l</a:t>
            </a:r>
            <a:r>
              <a:rPr sz="2800" b="1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  <a:p>
            <a:pPr marL="111760">
              <a:lnSpc>
                <a:spcPts val="3265"/>
              </a:lnSpc>
              <a:spcBef>
                <a:spcPts val="745"/>
              </a:spcBef>
            </a:pPr>
            <a:r>
              <a:rPr sz="2800" spc="-5" dirty="0">
                <a:latin typeface="Arial"/>
                <a:cs typeface="Arial"/>
              </a:rPr>
              <a:t>–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b="1" spc="-10" dirty="0">
                <a:latin typeface="Tahoma"/>
                <a:cs typeface="Tahoma"/>
              </a:rPr>
              <a:t>L</a:t>
            </a:r>
            <a:r>
              <a:rPr sz="2800" b="1" spc="-15" dirty="0">
                <a:latin typeface="Tahoma"/>
                <a:cs typeface="Tahoma"/>
              </a:rPr>
              <a:t>y</a:t>
            </a:r>
            <a:r>
              <a:rPr sz="2800" b="1" spc="-5" dirty="0">
                <a:latin typeface="Tahoma"/>
                <a:cs typeface="Tahoma"/>
              </a:rPr>
              <a:t>mphob</a:t>
            </a:r>
            <a:r>
              <a:rPr sz="2800" b="1" spc="-25" dirty="0">
                <a:latin typeface="Tahoma"/>
                <a:cs typeface="Tahoma"/>
              </a:rPr>
              <a:t>l</a:t>
            </a:r>
            <a:r>
              <a:rPr sz="2800" b="1" spc="-5" dirty="0">
                <a:latin typeface="Tahoma"/>
                <a:cs typeface="Tahoma"/>
              </a:rPr>
              <a:t>a</a:t>
            </a:r>
            <a:r>
              <a:rPr sz="2800" b="1" spc="-15" dirty="0">
                <a:latin typeface="Tahoma"/>
                <a:cs typeface="Tahoma"/>
              </a:rPr>
              <a:t>s</a:t>
            </a:r>
            <a:r>
              <a:rPr sz="2800" b="1" spc="-5" dirty="0">
                <a:latin typeface="Tahoma"/>
                <a:cs typeface="Tahoma"/>
              </a:rPr>
              <a:t>t</a:t>
            </a:r>
            <a:r>
              <a:rPr sz="2800" b="1" spc="4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-20" dirty="0">
                <a:latin typeface="Tahoma"/>
                <a:cs typeface="Tahoma"/>
              </a:rPr>
              <a:t>e</a:t>
            </a:r>
            <a:r>
              <a:rPr sz="2800" b="1" spc="-10" dirty="0">
                <a:latin typeface="Tahoma"/>
                <a:cs typeface="Tahoma"/>
              </a:rPr>
              <a:t>u</a:t>
            </a:r>
            <a:r>
              <a:rPr sz="2800" b="1" spc="-15" dirty="0">
                <a:latin typeface="Tahoma"/>
                <a:cs typeface="Tahoma"/>
              </a:rPr>
              <a:t>k</a:t>
            </a:r>
            <a:r>
              <a:rPr sz="2800" b="1" spc="-5" dirty="0">
                <a:latin typeface="Tahoma"/>
                <a:cs typeface="Tahoma"/>
              </a:rPr>
              <a:t>a</a:t>
            </a:r>
            <a:r>
              <a:rPr sz="2800" b="1" spc="-20" dirty="0">
                <a:latin typeface="Tahoma"/>
                <a:cs typeface="Tahoma"/>
              </a:rPr>
              <a:t>e</a:t>
            </a:r>
            <a:r>
              <a:rPr sz="2800" b="1" spc="-5" dirty="0">
                <a:latin typeface="Tahoma"/>
                <a:cs typeface="Tahoma"/>
              </a:rPr>
              <a:t>mia</a:t>
            </a:r>
            <a:r>
              <a:rPr sz="2800" b="1" spc="65" dirty="0">
                <a:latin typeface="Tahoma"/>
                <a:cs typeface="Tahoma"/>
              </a:rPr>
              <a:t> </a:t>
            </a:r>
            <a:r>
              <a:rPr sz="2800" spc="-5" dirty="0">
                <a:latin typeface="Symbol"/>
                <a:cs typeface="Symbol"/>
              </a:rPr>
              <a:t></a:t>
            </a:r>
            <a:endParaRPr sz="2800">
              <a:latin typeface="Symbol"/>
              <a:cs typeface="Symbol"/>
            </a:endParaRPr>
          </a:p>
          <a:p>
            <a:pPr marL="12700" marR="2559050">
              <a:lnSpc>
                <a:spcPts val="3229"/>
              </a:lnSpc>
              <a:spcBef>
                <a:spcPts val="120"/>
              </a:spcBef>
            </a:pPr>
            <a:r>
              <a:rPr sz="2800" b="1" spc="-5" dirty="0">
                <a:latin typeface="Tahoma"/>
                <a:cs typeface="Tahoma"/>
              </a:rPr>
              <a:t>ly</a:t>
            </a:r>
            <a:r>
              <a:rPr sz="2800" b="1" spc="-20" dirty="0">
                <a:latin typeface="Tahoma"/>
                <a:cs typeface="Tahoma"/>
              </a:rPr>
              <a:t>m</a:t>
            </a:r>
            <a:r>
              <a:rPr sz="2800" b="1" spc="-10" dirty="0">
                <a:latin typeface="Tahoma"/>
                <a:cs typeface="Tahoma"/>
              </a:rPr>
              <a:t>pho</a:t>
            </a:r>
            <a:r>
              <a:rPr sz="2800" b="1" dirty="0">
                <a:latin typeface="Tahoma"/>
                <a:cs typeface="Tahoma"/>
              </a:rPr>
              <a:t>c</a:t>
            </a:r>
            <a:r>
              <a:rPr sz="2800" b="1" spc="-5" dirty="0">
                <a:latin typeface="Tahoma"/>
                <a:cs typeface="Tahoma"/>
              </a:rPr>
              <a:t>ytic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cel</a:t>
            </a:r>
            <a:r>
              <a:rPr sz="2800" b="1" spc="-15" dirty="0">
                <a:latin typeface="Tahoma"/>
                <a:cs typeface="Tahoma"/>
              </a:rPr>
              <a:t>l</a:t>
            </a:r>
            <a:r>
              <a:rPr sz="2800" b="1" spc="-5" dirty="0">
                <a:latin typeface="Tahoma"/>
                <a:cs typeface="Tahoma"/>
              </a:rPr>
              <a:t>s Acute</a:t>
            </a:r>
            <a:r>
              <a:rPr sz="2800" b="1" spc="-10" dirty="0">
                <a:latin typeface="Tahoma"/>
                <a:cs typeface="Tahoma"/>
              </a:rPr>
              <a:t> o</a:t>
            </a:r>
            <a:r>
              <a:rPr sz="2800" b="1" spc="-5" dirty="0">
                <a:latin typeface="Tahoma"/>
                <a:cs typeface="Tahoma"/>
              </a:rPr>
              <a:t>r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chroni</a:t>
            </a:r>
            <a:r>
              <a:rPr sz="2800" b="1" spc="-5" dirty="0">
                <a:latin typeface="Tahoma"/>
                <a:cs typeface="Tahoma"/>
              </a:rPr>
              <a:t>c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dirty="0">
                <a:latin typeface="Tahoma"/>
                <a:cs typeface="Tahoma"/>
              </a:rPr>
              <a:t>o</a:t>
            </a:r>
            <a:r>
              <a:rPr sz="2800" b="1" spc="-10" dirty="0">
                <a:latin typeface="Tahoma"/>
                <a:cs typeface="Tahoma"/>
              </a:rPr>
              <a:t>nset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55875" y="5452364"/>
            <a:ext cx="6689090" cy="429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latin typeface="Tahoma"/>
                <a:cs typeface="Tahoma"/>
              </a:rPr>
              <a:t>Accompan</a:t>
            </a:r>
            <a:r>
              <a:rPr sz="2800" b="1" spc="-30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ed</a:t>
            </a:r>
            <a:r>
              <a:rPr sz="2800" b="1" spc="1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w</a:t>
            </a:r>
            <a:r>
              <a:rPr sz="2800" b="1" spc="-20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th</a:t>
            </a:r>
            <a:r>
              <a:rPr sz="2800" b="1" spc="1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a</a:t>
            </a:r>
            <a:r>
              <a:rPr sz="2800" b="1" spc="-20" dirty="0">
                <a:latin typeface="Tahoma"/>
                <a:cs typeface="Tahoma"/>
              </a:rPr>
              <a:t>n</a:t>
            </a:r>
            <a:r>
              <a:rPr sz="2800" b="1" spc="-5" dirty="0">
                <a:latin typeface="Tahoma"/>
                <a:cs typeface="Tahoma"/>
              </a:rPr>
              <a:t>a</a:t>
            </a:r>
            <a:r>
              <a:rPr sz="2800" b="1" spc="-20" dirty="0">
                <a:latin typeface="Tahoma"/>
                <a:cs typeface="Tahoma"/>
              </a:rPr>
              <a:t>e</a:t>
            </a:r>
            <a:r>
              <a:rPr sz="2800" b="1" spc="-5" dirty="0">
                <a:latin typeface="Tahoma"/>
                <a:cs typeface="Tahoma"/>
              </a:rPr>
              <a:t>m</a:t>
            </a:r>
            <a:r>
              <a:rPr sz="2800" b="1" spc="-20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a,</a:t>
            </a:r>
            <a:r>
              <a:rPr sz="2800" b="1" spc="4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b</a:t>
            </a:r>
            <a:r>
              <a:rPr sz="2800" b="1" spc="-15" dirty="0">
                <a:latin typeface="Tahoma"/>
                <a:cs typeface="Tahoma"/>
              </a:rPr>
              <a:t>l</a:t>
            </a:r>
            <a:r>
              <a:rPr sz="2800" b="1" spc="-5" dirty="0">
                <a:latin typeface="Tahoma"/>
                <a:cs typeface="Tahoma"/>
              </a:rPr>
              <a:t>e</a:t>
            </a:r>
            <a:r>
              <a:rPr sz="2800" b="1" spc="-20" dirty="0">
                <a:latin typeface="Tahoma"/>
                <a:cs typeface="Tahoma"/>
              </a:rPr>
              <a:t>e</a:t>
            </a:r>
            <a:r>
              <a:rPr sz="2800" b="1" spc="-10" dirty="0">
                <a:latin typeface="Tahoma"/>
                <a:cs typeface="Tahoma"/>
              </a:rPr>
              <a:t>ding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52345" y="1011682"/>
            <a:ext cx="149860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28545" y="2307463"/>
            <a:ext cx="149860" cy="8839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1346" y="4975097"/>
            <a:ext cx="149860" cy="870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4470653" y="6547408"/>
            <a:ext cx="2032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sz="1200" dirty="0">
                <a:latin typeface="Times New Roman"/>
                <a:cs typeface="Times New Roman"/>
              </a:rPr>
              <a:t>23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4592" rIns="0" bIns="0" rtlCol="0">
            <a:spAutoFit/>
          </a:bodyPr>
          <a:lstStyle/>
          <a:p>
            <a:pPr marL="2258695">
              <a:lnSpc>
                <a:spcPts val="5255"/>
              </a:lnSpc>
            </a:pPr>
            <a:r>
              <a:rPr dirty="0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44" y="2127758"/>
            <a:ext cx="6769734" cy="932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65"/>
              </a:lnSpc>
            </a:pPr>
            <a:r>
              <a:rPr sz="3200" b="1" dirty="0">
                <a:latin typeface="Tahoma"/>
                <a:cs typeface="Tahoma"/>
              </a:rPr>
              <a:t>At</a:t>
            </a:r>
            <a:r>
              <a:rPr sz="3200" b="1" spc="-20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the</a:t>
            </a:r>
            <a:r>
              <a:rPr sz="3200" b="1" spc="-20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end</a:t>
            </a:r>
            <a:r>
              <a:rPr sz="3200" b="1" spc="-15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of</a:t>
            </a:r>
            <a:r>
              <a:rPr sz="3200" b="1" spc="-15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this</a:t>
            </a:r>
            <a:r>
              <a:rPr sz="3200" b="1" spc="-30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lecture</a:t>
            </a:r>
            <a:r>
              <a:rPr sz="3200" b="1" spc="-35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stu</a:t>
            </a:r>
            <a:r>
              <a:rPr sz="3200" b="1" spc="-15" dirty="0">
                <a:latin typeface="Tahoma"/>
                <a:cs typeface="Tahoma"/>
              </a:rPr>
              <a:t>d</a:t>
            </a:r>
            <a:r>
              <a:rPr sz="3200" b="1" dirty="0">
                <a:latin typeface="Tahoma"/>
                <a:cs typeface="Tahoma"/>
              </a:rPr>
              <a:t>ent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ts val="3665"/>
              </a:lnSpc>
            </a:pPr>
            <a:r>
              <a:rPr sz="3200" b="1" dirty="0">
                <a:latin typeface="Tahoma"/>
                <a:cs typeface="Tahoma"/>
              </a:rPr>
              <a:t>should</a:t>
            </a:r>
            <a:r>
              <a:rPr sz="3200" b="1" spc="-25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be able</a:t>
            </a:r>
            <a:r>
              <a:rPr sz="3200" b="1" spc="-25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to: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320" y="3144520"/>
            <a:ext cx="7434580" cy="3077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8320" marR="1236980" indent="-515620">
              <a:lnSpc>
                <a:spcPts val="2800"/>
              </a:lnSpc>
              <a:buFont typeface="Tahoma"/>
              <a:buAutoNum type="arabicPeriod"/>
              <a:tabLst>
                <a:tab pos="528955" algn="l"/>
              </a:tabLst>
            </a:pPr>
            <a:r>
              <a:rPr sz="2600" b="1" spc="-5" dirty="0">
                <a:latin typeface="Tahoma"/>
                <a:cs typeface="Tahoma"/>
              </a:rPr>
              <a:t>Descr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dirty="0">
                <a:latin typeface="Tahoma"/>
                <a:cs typeface="Tahoma"/>
              </a:rPr>
              <a:t>be </a:t>
            </a:r>
            <a:r>
              <a:rPr sz="2600" b="1" spc="5" dirty="0">
                <a:latin typeface="Tahoma"/>
                <a:cs typeface="Tahoma"/>
              </a:rPr>
              <a:t>E</a:t>
            </a:r>
            <a:r>
              <a:rPr sz="2600" b="1" dirty="0">
                <a:latin typeface="Tahoma"/>
                <a:cs typeface="Tahoma"/>
              </a:rPr>
              <a:t>sinophils</a:t>
            </a:r>
            <a:r>
              <a:rPr sz="2600" b="1" spc="-35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formatio</a:t>
            </a:r>
            <a:r>
              <a:rPr sz="2600" b="1" dirty="0">
                <a:latin typeface="Tahoma"/>
                <a:cs typeface="Tahoma"/>
              </a:rPr>
              <a:t>n</a:t>
            </a:r>
            <a:r>
              <a:rPr sz="2600" b="1" spc="-3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and </a:t>
            </a:r>
            <a:r>
              <a:rPr sz="2600" b="1" spc="-5" dirty="0">
                <a:latin typeface="Tahoma"/>
                <a:cs typeface="Tahoma"/>
              </a:rPr>
              <a:t>funct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spc="-5" dirty="0">
                <a:latin typeface="Tahoma"/>
                <a:cs typeface="Tahoma"/>
              </a:rPr>
              <a:t>ons</a:t>
            </a:r>
            <a:endParaRPr sz="2600">
              <a:latin typeface="Tahoma"/>
              <a:cs typeface="Tahoma"/>
            </a:endParaRPr>
          </a:p>
          <a:p>
            <a:pPr marL="528320" indent="-515620">
              <a:lnSpc>
                <a:spcPts val="2960"/>
              </a:lnSpc>
              <a:spcBef>
                <a:spcPts val="340"/>
              </a:spcBef>
              <a:buFont typeface="Tahoma"/>
              <a:buAutoNum type="arabicPeriod"/>
              <a:tabLst>
                <a:tab pos="528955" algn="l"/>
              </a:tabLst>
            </a:pPr>
            <a:r>
              <a:rPr sz="2600" b="1" spc="-5" dirty="0">
                <a:latin typeface="Tahoma"/>
                <a:cs typeface="Tahoma"/>
              </a:rPr>
              <a:t>Descr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dirty="0">
                <a:latin typeface="Tahoma"/>
                <a:cs typeface="Tahoma"/>
              </a:rPr>
              <a:t>be Ba</a:t>
            </a:r>
            <a:r>
              <a:rPr sz="2600" b="1" spc="5" dirty="0">
                <a:latin typeface="Tahoma"/>
                <a:cs typeface="Tahoma"/>
              </a:rPr>
              <a:t>s</a:t>
            </a:r>
            <a:r>
              <a:rPr sz="2600" b="1" spc="-5" dirty="0">
                <a:latin typeface="Tahoma"/>
                <a:cs typeface="Tahoma"/>
              </a:rPr>
              <a:t>op</a:t>
            </a:r>
            <a:r>
              <a:rPr sz="2600" b="1" dirty="0">
                <a:latin typeface="Tahoma"/>
                <a:cs typeface="Tahoma"/>
              </a:rPr>
              <a:t>hi</a:t>
            </a:r>
            <a:r>
              <a:rPr sz="2600" b="1" spc="-15" dirty="0">
                <a:latin typeface="Tahoma"/>
                <a:cs typeface="Tahoma"/>
              </a:rPr>
              <a:t>l</a:t>
            </a:r>
            <a:r>
              <a:rPr sz="2600" b="1" dirty="0">
                <a:latin typeface="Tahoma"/>
                <a:cs typeface="Tahoma"/>
              </a:rPr>
              <a:t>s </a:t>
            </a:r>
            <a:r>
              <a:rPr sz="2600" b="1" spc="-5" dirty="0">
                <a:latin typeface="Tahoma"/>
                <a:cs typeface="Tahoma"/>
              </a:rPr>
              <a:t>formatio</a:t>
            </a:r>
            <a:r>
              <a:rPr sz="2600" b="1" dirty="0">
                <a:latin typeface="Tahoma"/>
                <a:cs typeface="Tahoma"/>
              </a:rPr>
              <a:t>n</a:t>
            </a:r>
            <a:r>
              <a:rPr sz="2600" b="1" spc="-3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and</a:t>
            </a:r>
            <a:endParaRPr sz="2600">
              <a:latin typeface="Tahoma"/>
              <a:cs typeface="Tahoma"/>
            </a:endParaRPr>
          </a:p>
          <a:p>
            <a:pPr marL="528320">
              <a:lnSpc>
                <a:spcPts val="2960"/>
              </a:lnSpc>
            </a:pPr>
            <a:r>
              <a:rPr sz="2600" b="1" spc="-5" dirty="0">
                <a:latin typeface="Tahoma"/>
                <a:cs typeface="Tahoma"/>
              </a:rPr>
              <a:t>func</a:t>
            </a:r>
            <a:r>
              <a:rPr sz="2600" b="1" spc="-10" dirty="0">
                <a:latin typeface="Tahoma"/>
                <a:cs typeface="Tahoma"/>
              </a:rPr>
              <a:t>t</a:t>
            </a:r>
            <a:r>
              <a:rPr sz="2600" b="1" dirty="0">
                <a:latin typeface="Tahoma"/>
                <a:cs typeface="Tahoma"/>
              </a:rPr>
              <a:t>ions</a:t>
            </a:r>
            <a:endParaRPr sz="2600">
              <a:latin typeface="Tahoma"/>
              <a:cs typeface="Tahoma"/>
            </a:endParaRPr>
          </a:p>
          <a:p>
            <a:pPr marL="528320" marR="711200">
              <a:lnSpc>
                <a:spcPts val="2800"/>
              </a:lnSpc>
              <a:spcBef>
                <a:spcPts val="645"/>
              </a:spcBef>
            </a:pPr>
            <a:r>
              <a:rPr sz="2600" b="1" spc="-5" dirty="0">
                <a:latin typeface="Tahoma"/>
                <a:cs typeface="Tahoma"/>
              </a:rPr>
              <a:t>Descr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dirty="0">
                <a:latin typeface="Tahoma"/>
                <a:cs typeface="Tahoma"/>
              </a:rPr>
              <a:t>be </a:t>
            </a:r>
            <a:r>
              <a:rPr sz="2600" b="1" spc="-5" dirty="0">
                <a:latin typeface="Tahoma"/>
                <a:cs typeface="Tahoma"/>
              </a:rPr>
              <a:t>M</a:t>
            </a:r>
            <a:r>
              <a:rPr sz="2600" b="1" dirty="0">
                <a:latin typeface="Tahoma"/>
                <a:cs typeface="Tahoma"/>
              </a:rPr>
              <a:t>o</a:t>
            </a:r>
            <a:r>
              <a:rPr sz="2600" b="1" spc="-5" dirty="0">
                <a:latin typeface="Tahoma"/>
                <a:cs typeface="Tahoma"/>
              </a:rPr>
              <a:t>nocyte</a:t>
            </a:r>
            <a:r>
              <a:rPr sz="2600" b="1" dirty="0">
                <a:latin typeface="Tahoma"/>
                <a:cs typeface="Tahoma"/>
              </a:rPr>
              <a:t>s</a:t>
            </a:r>
            <a:r>
              <a:rPr sz="2600" b="1" spc="-1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and</a:t>
            </a:r>
            <a:r>
              <a:rPr sz="2600" b="1" spc="-1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macropha</a:t>
            </a:r>
            <a:r>
              <a:rPr sz="2600" b="1" spc="-5" dirty="0">
                <a:latin typeface="Tahoma"/>
                <a:cs typeface="Tahoma"/>
              </a:rPr>
              <a:t>g</a:t>
            </a:r>
            <a:r>
              <a:rPr sz="2600" b="1" dirty="0">
                <a:latin typeface="Tahoma"/>
                <a:cs typeface="Tahoma"/>
              </a:rPr>
              <a:t>e </a:t>
            </a:r>
            <a:r>
              <a:rPr sz="2600" b="1" spc="-5" dirty="0">
                <a:latin typeface="Tahoma"/>
                <a:cs typeface="Tahoma"/>
              </a:rPr>
              <a:t>formatio</a:t>
            </a:r>
            <a:r>
              <a:rPr sz="2600" b="1" dirty="0">
                <a:latin typeface="Tahoma"/>
                <a:cs typeface="Tahoma"/>
              </a:rPr>
              <a:t>n</a:t>
            </a:r>
            <a:r>
              <a:rPr sz="2600" b="1" spc="-1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and</a:t>
            </a:r>
            <a:r>
              <a:rPr sz="2600" b="1" spc="-15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funct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spc="-5" dirty="0">
                <a:latin typeface="Tahoma"/>
                <a:cs typeface="Tahoma"/>
              </a:rPr>
              <a:t>ons.</a:t>
            </a:r>
            <a:endParaRPr sz="2600">
              <a:latin typeface="Tahoma"/>
              <a:cs typeface="Tahoma"/>
            </a:endParaRPr>
          </a:p>
          <a:p>
            <a:pPr marL="528320">
              <a:lnSpc>
                <a:spcPts val="2965"/>
              </a:lnSpc>
            </a:pPr>
            <a:r>
              <a:rPr sz="2600" b="1" spc="-5" dirty="0">
                <a:latin typeface="Tahoma"/>
                <a:cs typeface="Tahoma"/>
              </a:rPr>
              <a:t>Des</a:t>
            </a:r>
            <a:r>
              <a:rPr sz="2600" b="1" spc="-10" dirty="0">
                <a:latin typeface="Tahoma"/>
                <a:cs typeface="Tahoma"/>
              </a:rPr>
              <a:t>c</a:t>
            </a:r>
            <a:r>
              <a:rPr sz="2600" b="1" dirty="0">
                <a:latin typeface="Tahoma"/>
                <a:cs typeface="Tahoma"/>
              </a:rPr>
              <a:t>r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dirty="0">
                <a:latin typeface="Tahoma"/>
                <a:cs typeface="Tahoma"/>
              </a:rPr>
              <a:t>be </a:t>
            </a:r>
            <a:r>
              <a:rPr sz="2600" b="1" spc="-5" dirty="0">
                <a:latin typeface="Tahoma"/>
                <a:cs typeface="Tahoma"/>
              </a:rPr>
              <a:t>Reti</a:t>
            </a:r>
            <a:r>
              <a:rPr sz="2600" b="1" spc="-15" dirty="0">
                <a:latin typeface="Tahoma"/>
                <a:cs typeface="Tahoma"/>
              </a:rPr>
              <a:t>c</a:t>
            </a:r>
            <a:r>
              <a:rPr sz="2600" b="1" spc="-5" dirty="0">
                <a:latin typeface="Tahoma"/>
                <a:cs typeface="Tahoma"/>
              </a:rPr>
              <a:t>uloendothe</a:t>
            </a:r>
            <a:r>
              <a:rPr sz="2600" b="1" spc="-15" dirty="0">
                <a:latin typeface="Tahoma"/>
                <a:cs typeface="Tahoma"/>
              </a:rPr>
              <a:t>l</a:t>
            </a:r>
            <a:r>
              <a:rPr sz="2600" b="1" dirty="0">
                <a:latin typeface="Tahoma"/>
                <a:cs typeface="Tahoma"/>
              </a:rPr>
              <a:t>i</a:t>
            </a:r>
            <a:r>
              <a:rPr sz="2600" b="1" spc="-10" dirty="0">
                <a:latin typeface="Tahoma"/>
                <a:cs typeface="Tahoma"/>
              </a:rPr>
              <a:t>a</a:t>
            </a:r>
            <a:r>
              <a:rPr sz="2600" b="1" dirty="0">
                <a:latin typeface="Tahoma"/>
                <a:cs typeface="Tahoma"/>
              </a:rPr>
              <a:t>l </a:t>
            </a:r>
            <a:r>
              <a:rPr sz="2600" b="1" spc="-10" dirty="0">
                <a:latin typeface="Tahoma"/>
                <a:cs typeface="Tahoma"/>
              </a:rPr>
              <a:t>c</a:t>
            </a:r>
            <a:r>
              <a:rPr sz="2600" b="1" spc="-5" dirty="0">
                <a:latin typeface="Tahoma"/>
                <a:cs typeface="Tahoma"/>
              </a:rPr>
              <a:t>omponan</a:t>
            </a:r>
            <a:r>
              <a:rPr sz="2600" b="1" spc="-15" dirty="0">
                <a:latin typeface="Tahoma"/>
                <a:cs typeface="Tahoma"/>
              </a:rPr>
              <a:t>t</a:t>
            </a:r>
            <a:r>
              <a:rPr sz="2600" b="1" dirty="0">
                <a:latin typeface="Tahoma"/>
                <a:cs typeface="Tahoma"/>
              </a:rPr>
              <a:t>s</a:t>
            </a:r>
            <a:endParaRPr sz="2600">
              <a:latin typeface="Tahoma"/>
              <a:cs typeface="Tahoma"/>
            </a:endParaRPr>
          </a:p>
          <a:p>
            <a:pPr marL="528320">
              <a:lnSpc>
                <a:spcPct val="100000"/>
              </a:lnSpc>
              <a:spcBef>
                <a:spcPts val="25"/>
              </a:spcBef>
            </a:pPr>
            <a:r>
              <a:rPr sz="2600" b="1" dirty="0">
                <a:latin typeface="Tahoma"/>
                <a:cs typeface="Tahoma"/>
              </a:rPr>
              <a:t>and</a:t>
            </a:r>
            <a:r>
              <a:rPr sz="2600" b="1" spc="-5" dirty="0">
                <a:latin typeface="Tahoma"/>
                <a:cs typeface="Tahoma"/>
              </a:rPr>
              <a:t> functions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3320" y="4685029"/>
            <a:ext cx="34163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i="1" spc="10" dirty="0">
                <a:latin typeface="Tahoma"/>
                <a:cs typeface="Tahoma"/>
              </a:rPr>
              <a:t>.</a:t>
            </a:r>
            <a:r>
              <a:rPr sz="2600" b="1" dirty="0">
                <a:latin typeface="Tahoma"/>
                <a:cs typeface="Tahoma"/>
              </a:rPr>
              <a:t>3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3320" y="5477459"/>
            <a:ext cx="34163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i="1" spc="10" dirty="0">
                <a:latin typeface="Tahoma"/>
                <a:cs typeface="Tahoma"/>
              </a:rPr>
              <a:t>.</a:t>
            </a:r>
            <a:r>
              <a:rPr sz="2600" b="1" dirty="0">
                <a:latin typeface="Tahoma"/>
                <a:cs typeface="Tahoma"/>
              </a:rPr>
              <a:t>4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470653" y="6547408"/>
            <a:ext cx="2032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sz="1200" dirty="0">
                <a:latin typeface="Times New Roman"/>
                <a:cs typeface="Times New Roman"/>
              </a:rPr>
              <a:t>24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4592" rIns="0" bIns="0" rtlCol="0">
            <a:spAutoFit/>
          </a:bodyPr>
          <a:lstStyle/>
          <a:p>
            <a:pPr marL="2258695">
              <a:lnSpc>
                <a:spcPts val="5255"/>
              </a:lnSpc>
            </a:pPr>
            <a:r>
              <a:rPr dirty="0"/>
              <a:t>Objectives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32409" rIns="0" bIns="0" rtlCol="0">
            <a:spAutoFit/>
          </a:bodyPr>
          <a:lstStyle/>
          <a:p>
            <a:pPr marL="243840">
              <a:lnSpc>
                <a:spcPts val="3155"/>
              </a:lnSpc>
            </a:pPr>
            <a:r>
              <a:rPr dirty="0"/>
              <a:t>At </a:t>
            </a:r>
            <a:r>
              <a:rPr spc="-15"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10" dirty="0"/>
              <a:t> </a:t>
            </a:r>
            <a:r>
              <a:rPr dirty="0"/>
              <a:t>end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 t</a:t>
            </a:r>
            <a:r>
              <a:rPr spc="-10" dirty="0"/>
              <a:t>h</a:t>
            </a:r>
            <a:r>
              <a:rPr dirty="0"/>
              <a:t>is</a:t>
            </a:r>
            <a:r>
              <a:rPr spc="-10" dirty="0"/>
              <a:t> </a:t>
            </a:r>
            <a:r>
              <a:rPr dirty="0"/>
              <a:t>lecture</a:t>
            </a:r>
            <a:r>
              <a:rPr spc="-15" dirty="0"/>
              <a:t> </a:t>
            </a:r>
            <a:r>
              <a:rPr dirty="0"/>
              <a:t>st</a:t>
            </a:r>
            <a:r>
              <a:rPr spc="-15" dirty="0"/>
              <a:t>u</a:t>
            </a:r>
            <a:r>
              <a:rPr spc="-5" dirty="0"/>
              <a:t>den</a:t>
            </a:r>
            <a:r>
              <a:rPr dirty="0"/>
              <a:t>t</a:t>
            </a:r>
            <a:r>
              <a:rPr spc="-10" dirty="0"/>
              <a:t> </a:t>
            </a:r>
            <a:r>
              <a:rPr dirty="0"/>
              <a:t>should</a:t>
            </a:r>
            <a:r>
              <a:rPr spc="-35" dirty="0"/>
              <a:t> </a:t>
            </a:r>
            <a:r>
              <a:rPr dirty="0"/>
              <a:t>be</a:t>
            </a:r>
          </a:p>
          <a:p>
            <a:pPr marL="243840">
              <a:lnSpc>
                <a:spcPts val="3095"/>
              </a:lnSpc>
            </a:pPr>
            <a:r>
              <a:rPr sz="2650" spc="5" dirty="0"/>
              <a:t>able to:</a:t>
            </a:r>
            <a:endParaRPr sz="2650"/>
          </a:p>
          <a:p>
            <a:pPr marL="758190" indent="-515620">
              <a:lnSpc>
                <a:spcPts val="3155"/>
              </a:lnSpc>
              <a:spcBef>
                <a:spcPts val="869"/>
              </a:spcBef>
              <a:buFont typeface="Tahoma"/>
              <a:buAutoNum type="arabicPeriod" startAt="5"/>
              <a:tabLst>
                <a:tab pos="759460" algn="l"/>
              </a:tabLst>
            </a:pPr>
            <a:r>
              <a:rPr spc="-10" dirty="0"/>
              <a:t>Desc</a:t>
            </a:r>
            <a:r>
              <a:rPr spc="0" dirty="0"/>
              <a:t>r</a:t>
            </a:r>
            <a:r>
              <a:rPr spc="-5" dirty="0"/>
              <a:t>ibe</a:t>
            </a:r>
            <a:r>
              <a:rPr spc="-25" dirty="0"/>
              <a:t> </a:t>
            </a:r>
            <a:r>
              <a:rPr spc="-5" dirty="0"/>
              <a:t>ly</a:t>
            </a:r>
            <a:r>
              <a:rPr dirty="0"/>
              <a:t>m</a:t>
            </a:r>
            <a:r>
              <a:rPr spc="-5" dirty="0"/>
              <a:t>pho</a:t>
            </a:r>
            <a:r>
              <a:rPr spc="10" dirty="0"/>
              <a:t>c</a:t>
            </a:r>
            <a:r>
              <a:rPr spc="-5" dirty="0"/>
              <a:t>y</a:t>
            </a:r>
            <a:r>
              <a:rPr spc="-20" dirty="0"/>
              <a:t>t</a:t>
            </a:r>
            <a:r>
              <a:rPr spc="-5" dirty="0"/>
              <a:t>es</a:t>
            </a:r>
            <a:r>
              <a:rPr spc="-45" dirty="0"/>
              <a:t> </a:t>
            </a:r>
            <a:r>
              <a:rPr spc="-10" dirty="0"/>
              <a:t>for</a:t>
            </a:r>
            <a:r>
              <a:rPr spc="0" dirty="0"/>
              <a:t>m</a:t>
            </a:r>
            <a:r>
              <a:rPr spc="-5" dirty="0"/>
              <a:t>ation</a:t>
            </a:r>
            <a:r>
              <a:rPr spc="-20" dirty="0"/>
              <a:t> </a:t>
            </a:r>
            <a:r>
              <a:rPr dirty="0"/>
              <a:t>and</a:t>
            </a:r>
          </a:p>
          <a:p>
            <a:pPr marL="758190">
              <a:lnSpc>
                <a:spcPts val="3095"/>
              </a:lnSpc>
            </a:pPr>
            <a:r>
              <a:rPr sz="2650" spc="5" dirty="0"/>
              <a:t>matura</a:t>
            </a:r>
            <a:r>
              <a:rPr sz="2650" spc="-10" dirty="0"/>
              <a:t>t</a:t>
            </a:r>
            <a:r>
              <a:rPr sz="2650" spc="5" dirty="0"/>
              <a:t>ion.</a:t>
            </a:r>
            <a:endParaRPr sz="2650"/>
          </a:p>
          <a:p>
            <a:pPr marL="758190" indent="-515620">
              <a:lnSpc>
                <a:spcPts val="3200"/>
              </a:lnSpc>
              <a:spcBef>
                <a:spcPts val="885"/>
              </a:spcBef>
              <a:buFont typeface="Tahoma"/>
              <a:buAutoNum type="arabicPeriod" startAt="6"/>
              <a:tabLst>
                <a:tab pos="759460" algn="l"/>
              </a:tabLst>
            </a:pPr>
            <a:r>
              <a:rPr sz="4050" spc="-7" baseline="1028" dirty="0"/>
              <a:t>Describ</a:t>
            </a:r>
            <a:r>
              <a:rPr sz="4050" baseline="1028" dirty="0"/>
              <a:t>e</a:t>
            </a:r>
            <a:r>
              <a:rPr sz="4050" spc="-15" baseline="1028" dirty="0"/>
              <a:t> </a:t>
            </a:r>
            <a:r>
              <a:rPr sz="4050" spc="-22" baseline="1028" dirty="0"/>
              <a:t>t</a:t>
            </a:r>
            <a:r>
              <a:rPr sz="4050" spc="-7" baseline="1028" dirty="0"/>
              <a:t>h</a:t>
            </a:r>
            <a:r>
              <a:rPr sz="4050" baseline="1028" dirty="0"/>
              <a:t>e</a:t>
            </a:r>
            <a:r>
              <a:rPr sz="4050" spc="-15" baseline="1028" dirty="0"/>
              <a:t> </a:t>
            </a:r>
            <a:r>
              <a:rPr sz="4050" spc="-7" baseline="1028" dirty="0"/>
              <a:t>function</a:t>
            </a:r>
            <a:r>
              <a:rPr sz="4050" baseline="1028" dirty="0"/>
              <a:t>s</a:t>
            </a:r>
            <a:r>
              <a:rPr sz="4050" spc="-15" baseline="1028" dirty="0"/>
              <a:t> </a:t>
            </a:r>
            <a:r>
              <a:rPr sz="4050" spc="-7" baseline="1028" dirty="0"/>
              <a:t>o</a:t>
            </a:r>
            <a:r>
              <a:rPr sz="4050" baseline="1028" dirty="0"/>
              <a:t>f t</a:t>
            </a:r>
            <a:r>
              <a:rPr sz="4050" spc="-15" baseline="1028" dirty="0"/>
              <a:t>h</a:t>
            </a:r>
            <a:r>
              <a:rPr sz="4050" baseline="1028" dirty="0"/>
              <a:t>e</a:t>
            </a:r>
            <a:r>
              <a:rPr sz="4050" spc="-15" baseline="1028" dirty="0"/>
              <a:t> </a:t>
            </a:r>
            <a:r>
              <a:rPr sz="4050" spc="-7" baseline="1028" dirty="0"/>
              <a:t>diffe</a:t>
            </a:r>
            <a:r>
              <a:rPr sz="4050" spc="15" baseline="1028" dirty="0"/>
              <a:t>r</a:t>
            </a:r>
            <a:r>
              <a:rPr sz="4050" baseline="1028" dirty="0"/>
              <a:t>ent</a:t>
            </a:r>
            <a:endParaRPr sz="4050" baseline="1028"/>
          </a:p>
          <a:p>
            <a:pPr marL="758190">
              <a:lnSpc>
                <a:spcPts val="3200"/>
              </a:lnSpc>
            </a:pPr>
            <a:r>
              <a:rPr spc="-5" dirty="0"/>
              <a:t>types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l</a:t>
            </a:r>
            <a:r>
              <a:rPr dirty="0"/>
              <a:t>ym</a:t>
            </a:r>
            <a:r>
              <a:rPr spc="5" dirty="0"/>
              <a:t>p</a:t>
            </a:r>
            <a:r>
              <a:rPr spc="-10" dirty="0"/>
              <a:t>hocytes.</a:t>
            </a:r>
          </a:p>
          <a:p>
            <a:pPr marL="758190" indent="-515620">
              <a:lnSpc>
                <a:spcPct val="100000"/>
              </a:lnSpc>
              <a:spcBef>
                <a:spcPts val="165"/>
              </a:spcBef>
              <a:buFont typeface="Tahoma"/>
              <a:buAutoNum type="arabicPeriod" startAt="7"/>
              <a:tabLst>
                <a:tab pos="759460" algn="l"/>
              </a:tabLst>
            </a:pPr>
            <a:r>
              <a:rPr sz="2700" spc="-5" dirty="0"/>
              <a:t>Reco</a:t>
            </a:r>
            <a:r>
              <a:rPr sz="2700" spc="5" dirty="0"/>
              <a:t>g</a:t>
            </a:r>
            <a:r>
              <a:rPr sz="2700" spc="-10" dirty="0"/>
              <a:t>nis</a:t>
            </a:r>
            <a:r>
              <a:rPr sz="2700" spc="-5" dirty="0"/>
              <a:t>e</a:t>
            </a:r>
            <a:r>
              <a:rPr sz="2700" spc="-30" dirty="0"/>
              <a:t> </a:t>
            </a:r>
            <a:r>
              <a:rPr sz="2700" dirty="0"/>
              <a:t>leu</a:t>
            </a:r>
            <a:r>
              <a:rPr sz="2700" spc="5" dirty="0"/>
              <a:t>c</a:t>
            </a:r>
            <a:r>
              <a:rPr sz="2700" spc="-5" dirty="0"/>
              <a:t>oc</a:t>
            </a:r>
            <a:r>
              <a:rPr sz="2700" spc="5" dirty="0"/>
              <a:t>y</a:t>
            </a:r>
            <a:r>
              <a:rPr sz="2700" spc="-5" dirty="0"/>
              <a:t>tosis</a:t>
            </a:r>
            <a:r>
              <a:rPr sz="2700" spc="-55" dirty="0"/>
              <a:t> </a:t>
            </a:r>
            <a:r>
              <a:rPr sz="2700" dirty="0"/>
              <a:t>and</a:t>
            </a:r>
            <a:r>
              <a:rPr sz="2700" spc="-25" dirty="0"/>
              <a:t> </a:t>
            </a:r>
            <a:r>
              <a:rPr sz="2700" dirty="0"/>
              <a:t>leu</a:t>
            </a:r>
            <a:r>
              <a:rPr sz="2700" spc="5" dirty="0"/>
              <a:t>c</a:t>
            </a:r>
            <a:r>
              <a:rPr sz="2700" spc="-5" dirty="0"/>
              <a:t>op</a:t>
            </a:r>
            <a:r>
              <a:rPr sz="2700" spc="5" dirty="0"/>
              <a:t>e</a:t>
            </a:r>
            <a:r>
              <a:rPr sz="2700" spc="-10" dirty="0"/>
              <a:t>ni</a:t>
            </a:r>
            <a:r>
              <a:rPr sz="2700" spc="-15" dirty="0"/>
              <a:t>a</a:t>
            </a:r>
            <a:r>
              <a:rPr sz="2700" spc="-5" dirty="0"/>
              <a:t>.</a:t>
            </a:r>
            <a:endParaRPr sz="2700"/>
          </a:p>
          <a:p>
            <a:pPr marL="758190" indent="-515620">
              <a:lnSpc>
                <a:spcPct val="100000"/>
              </a:lnSpc>
              <a:spcBef>
                <a:spcPts val="635"/>
              </a:spcBef>
              <a:buFont typeface="Tahoma"/>
              <a:buAutoNum type="arabicPeriod" startAt="7"/>
              <a:tabLst>
                <a:tab pos="759460" algn="l"/>
              </a:tabLst>
            </a:pPr>
            <a:r>
              <a:rPr sz="2700" spc="-5" dirty="0"/>
              <a:t>Recogniz</a:t>
            </a:r>
            <a:r>
              <a:rPr sz="2700" dirty="0"/>
              <a:t>e</a:t>
            </a:r>
            <a:r>
              <a:rPr sz="2700" spc="-20" dirty="0"/>
              <a:t> </a:t>
            </a:r>
            <a:r>
              <a:rPr sz="2700" spc="-15" dirty="0"/>
              <a:t>t</a:t>
            </a:r>
            <a:r>
              <a:rPr sz="2700" dirty="0"/>
              <a:t>ype</a:t>
            </a:r>
            <a:r>
              <a:rPr sz="2700" spc="-5" dirty="0"/>
              <a:t> o</a:t>
            </a:r>
            <a:r>
              <a:rPr sz="2700" dirty="0"/>
              <a:t>f</a:t>
            </a:r>
            <a:r>
              <a:rPr sz="2700" spc="-15" dirty="0"/>
              <a:t> </a:t>
            </a:r>
            <a:r>
              <a:rPr sz="2700" dirty="0"/>
              <a:t>leukae</a:t>
            </a:r>
            <a:r>
              <a:rPr sz="2700" spc="5" dirty="0"/>
              <a:t>m</a:t>
            </a:r>
            <a:r>
              <a:rPr sz="2700" spc="-15" dirty="0"/>
              <a:t>i</a:t>
            </a:r>
            <a:r>
              <a:rPr sz="2700" dirty="0"/>
              <a:t>a</a:t>
            </a:r>
            <a:endParaRPr sz="2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3919854" y="4060444"/>
            <a:ext cx="4499610" cy="998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52980">
              <a:lnSpc>
                <a:spcPct val="100000"/>
              </a:lnSpc>
            </a:pPr>
            <a:r>
              <a:rPr sz="2000" b="1" spc="5" dirty="0">
                <a:latin typeface="Tahoma"/>
                <a:cs typeface="Tahoma"/>
              </a:rPr>
              <a:t>Wh</a:t>
            </a:r>
            <a:r>
              <a:rPr sz="2000" b="1" spc="-5" dirty="0">
                <a:latin typeface="Tahoma"/>
                <a:cs typeface="Tahoma"/>
              </a:rPr>
              <a:t>i</a:t>
            </a:r>
            <a:r>
              <a:rPr sz="2000" b="1" spc="-20" dirty="0">
                <a:latin typeface="Tahoma"/>
                <a:cs typeface="Tahoma"/>
              </a:rPr>
              <a:t>t</a:t>
            </a:r>
            <a:r>
              <a:rPr sz="2000" b="1" dirty="0">
                <a:latin typeface="Tahoma"/>
                <a:cs typeface="Tahoma"/>
              </a:rPr>
              <a:t>e</a:t>
            </a:r>
            <a:r>
              <a:rPr sz="2000" b="1" spc="-50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Bl</a:t>
            </a:r>
            <a:r>
              <a:rPr sz="2000" b="1" spc="-5" dirty="0">
                <a:latin typeface="Tahoma"/>
                <a:cs typeface="Tahoma"/>
              </a:rPr>
              <a:t>oo</a:t>
            </a:r>
            <a:r>
              <a:rPr sz="2000" b="1" dirty="0">
                <a:latin typeface="Tahoma"/>
                <a:cs typeface="Tahoma"/>
              </a:rPr>
              <a:t>d</a:t>
            </a:r>
            <a:r>
              <a:rPr sz="2000" b="1" spc="-5" dirty="0">
                <a:latin typeface="Tahoma"/>
                <a:cs typeface="Tahoma"/>
              </a:rPr>
              <a:t> </a:t>
            </a:r>
            <a:r>
              <a:rPr sz="2000" b="1" spc="-15" dirty="0">
                <a:latin typeface="Tahoma"/>
                <a:cs typeface="Tahoma"/>
              </a:rPr>
              <a:t>C</a:t>
            </a:r>
            <a:r>
              <a:rPr sz="2000" b="1" spc="-5" dirty="0">
                <a:latin typeface="Tahoma"/>
                <a:cs typeface="Tahoma"/>
              </a:rPr>
              <a:t>e</a:t>
            </a:r>
            <a:r>
              <a:rPr sz="2000" b="1" spc="-20" dirty="0">
                <a:latin typeface="Tahoma"/>
                <a:cs typeface="Tahoma"/>
              </a:rPr>
              <a:t>l</a:t>
            </a:r>
            <a:r>
              <a:rPr sz="2000" b="1" spc="-10" dirty="0">
                <a:latin typeface="Tahoma"/>
                <a:cs typeface="Tahoma"/>
              </a:rPr>
              <a:t>ls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4000" b="1" spc="-10" dirty="0">
                <a:latin typeface="Tahoma"/>
                <a:cs typeface="Tahoma"/>
              </a:rPr>
              <a:t>EOSINOPHIL</a:t>
            </a:r>
            <a:r>
              <a:rPr sz="4000" b="1" spc="0" dirty="0">
                <a:latin typeface="Tahoma"/>
                <a:cs typeface="Tahoma"/>
              </a:rPr>
              <a:t>L</a:t>
            </a:r>
            <a:r>
              <a:rPr sz="4000" b="1" spc="-5" dirty="0">
                <a:latin typeface="Tahoma"/>
                <a:cs typeface="Tahoma"/>
              </a:rPr>
              <a:t>S</a:t>
            </a:r>
            <a:r>
              <a:rPr sz="4000" b="1" spc="60" dirty="0">
                <a:latin typeface="Tahoma"/>
                <a:cs typeface="Tahoma"/>
              </a:rPr>
              <a:t> </a:t>
            </a:r>
            <a:r>
              <a:rPr sz="4000" b="1" spc="-5" dirty="0">
                <a:latin typeface="Tahoma"/>
                <a:cs typeface="Tahoma"/>
              </a:rPr>
              <a:t>&amp;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06009" y="5058536"/>
            <a:ext cx="3009265" cy="6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785"/>
              </a:lnSpc>
            </a:pPr>
            <a:r>
              <a:rPr sz="4000" b="1" spc="-10" dirty="0">
                <a:latin typeface="Tahoma"/>
                <a:cs typeface="Tahoma"/>
              </a:rPr>
              <a:t>BAS</a:t>
            </a:r>
            <a:r>
              <a:rPr sz="4000" b="1" spc="-20" dirty="0">
                <a:latin typeface="Tahoma"/>
                <a:cs typeface="Tahoma"/>
              </a:rPr>
              <a:t>O</a:t>
            </a:r>
            <a:r>
              <a:rPr sz="4000" b="1" spc="-10" dirty="0">
                <a:latin typeface="Tahoma"/>
                <a:cs typeface="Tahoma"/>
              </a:rPr>
              <a:t>PHILS</a:t>
            </a:r>
            <a:endParaRPr sz="4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38400" marR="5080" indent="-2001520">
              <a:lnSpc>
                <a:spcPts val="4060"/>
              </a:lnSpc>
            </a:pPr>
            <a:r>
              <a:rPr sz="3600" spc="-10" dirty="0"/>
              <a:t>Formatio</a:t>
            </a:r>
            <a:r>
              <a:rPr sz="3600" spc="-5" dirty="0"/>
              <a:t>n </a:t>
            </a:r>
            <a:r>
              <a:rPr sz="3600" dirty="0"/>
              <a:t>and</a:t>
            </a:r>
            <a:r>
              <a:rPr sz="3600" spc="-25" dirty="0"/>
              <a:t> </a:t>
            </a:r>
            <a:r>
              <a:rPr sz="3600" spc="-10" dirty="0"/>
              <a:t>Matura</a:t>
            </a:r>
            <a:r>
              <a:rPr sz="3600" spc="5" dirty="0"/>
              <a:t>t</a:t>
            </a:r>
            <a:r>
              <a:rPr sz="3600" dirty="0"/>
              <a:t>ion</a:t>
            </a:r>
            <a:r>
              <a:rPr sz="3600" spc="-40" dirty="0"/>
              <a:t> </a:t>
            </a:r>
            <a:r>
              <a:rPr sz="3600" spc="-5" dirty="0"/>
              <a:t>of </a:t>
            </a:r>
            <a:r>
              <a:rPr sz="3600" spc="-5" dirty="0">
                <a:solidFill>
                  <a:srgbClr val="FF0000"/>
                </a:solidFill>
              </a:rPr>
              <a:t>Eosinophi</a:t>
            </a:r>
            <a:r>
              <a:rPr sz="3600" spc="15" dirty="0">
                <a:solidFill>
                  <a:srgbClr val="FF0000"/>
                </a:solidFill>
              </a:rPr>
              <a:t>l</a:t>
            </a:r>
            <a:r>
              <a:rPr sz="3600" spc="-5" dirty="0">
                <a:solidFill>
                  <a:srgbClr val="FF0000"/>
                </a:solidFill>
              </a:rPr>
              <a:t>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4720" y="1590802"/>
            <a:ext cx="7461884" cy="2550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296795" algn="ctr">
              <a:lnSpc>
                <a:spcPct val="100000"/>
              </a:lnSpc>
            </a:pPr>
            <a:r>
              <a:rPr sz="2400" b="1" spc="-5" dirty="0">
                <a:latin typeface="Tahoma"/>
                <a:cs typeface="Tahoma"/>
              </a:rPr>
              <a:t>F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dirty="0">
                <a:latin typeface="Tahoma"/>
                <a:cs typeface="Tahoma"/>
              </a:rPr>
              <a:t>rmed in</a:t>
            </a:r>
            <a:r>
              <a:rPr sz="2400" b="1" spc="-5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B</a:t>
            </a:r>
            <a:r>
              <a:rPr sz="2400" b="1" spc="-15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n</a:t>
            </a:r>
            <a:r>
              <a:rPr sz="2400" b="1" dirty="0">
                <a:latin typeface="Tahoma"/>
                <a:cs typeface="Tahoma"/>
              </a:rPr>
              <a:t>e </a:t>
            </a:r>
            <a:r>
              <a:rPr sz="2400" b="1" spc="-5" dirty="0">
                <a:latin typeface="Tahoma"/>
                <a:cs typeface="Tahoma"/>
              </a:rPr>
              <a:t>Ma</a:t>
            </a:r>
            <a:r>
              <a:rPr sz="2400" b="1" spc="5" dirty="0">
                <a:latin typeface="Tahoma"/>
                <a:cs typeface="Tahoma"/>
              </a:rPr>
              <a:t>r</a:t>
            </a:r>
            <a:r>
              <a:rPr sz="2400" b="1" dirty="0">
                <a:latin typeface="Tahoma"/>
                <a:cs typeface="Tahoma"/>
              </a:rPr>
              <a:t>row:</a:t>
            </a:r>
            <a:endParaRPr sz="2400">
              <a:latin typeface="Tahoma"/>
              <a:cs typeface="Tahoma"/>
            </a:endParaRPr>
          </a:p>
          <a:p>
            <a:pPr marL="623570" indent="-610870">
              <a:lnSpc>
                <a:spcPct val="100000"/>
              </a:lnSpc>
              <a:spcBef>
                <a:spcPts val="1010"/>
              </a:spcBef>
              <a:buFont typeface="Tahoma"/>
              <a:buAutoNum type="arabicPeriod"/>
              <a:tabLst>
                <a:tab pos="624205" algn="l"/>
                <a:tab pos="7147559" algn="l"/>
              </a:tabLst>
            </a:pPr>
            <a:r>
              <a:rPr sz="2400" b="1" spc="-10" dirty="0">
                <a:latin typeface="Tahoma"/>
                <a:cs typeface="Tahoma"/>
              </a:rPr>
              <a:t>Ste</a:t>
            </a:r>
            <a:r>
              <a:rPr sz="2400" b="1" spc="-5" dirty="0">
                <a:latin typeface="Tahoma"/>
                <a:cs typeface="Tahoma"/>
              </a:rPr>
              <a:t>m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cel</a:t>
            </a:r>
            <a:r>
              <a:rPr sz="2400" b="1" spc="-5" dirty="0">
                <a:latin typeface="Tahoma"/>
                <a:cs typeface="Tahoma"/>
              </a:rPr>
              <a:t>ls </a:t>
            </a:r>
            <a:r>
              <a:rPr sz="3600" baseline="1157" dirty="0">
                <a:latin typeface="Symbol"/>
                <a:cs typeface="Symbol"/>
              </a:rPr>
              <a:t></a:t>
            </a:r>
            <a:r>
              <a:rPr sz="3600" spc="-7" baseline="1157" dirty="0">
                <a:latin typeface="Times New Roman"/>
                <a:cs typeface="Times New Roman"/>
              </a:rPr>
              <a:t> </a:t>
            </a:r>
            <a:r>
              <a:rPr sz="3600" b="1" spc="-15" baseline="1157" dirty="0">
                <a:latin typeface="Tahoma"/>
                <a:cs typeface="Tahoma"/>
              </a:rPr>
              <a:t>Myelo</a:t>
            </a:r>
            <a:r>
              <a:rPr sz="3600" b="1" spc="-22" baseline="1157" dirty="0">
                <a:latin typeface="Tahoma"/>
                <a:cs typeface="Tahoma"/>
              </a:rPr>
              <a:t>b</a:t>
            </a:r>
            <a:r>
              <a:rPr sz="3600" b="1" spc="-7" baseline="1157" dirty="0">
                <a:latin typeface="Tahoma"/>
                <a:cs typeface="Tahoma"/>
              </a:rPr>
              <a:t>las</a:t>
            </a:r>
            <a:r>
              <a:rPr sz="3600" b="1" spc="-15" baseline="1157" dirty="0">
                <a:latin typeface="Tahoma"/>
                <a:cs typeface="Tahoma"/>
              </a:rPr>
              <a:t>t</a:t>
            </a:r>
            <a:r>
              <a:rPr sz="3600" baseline="1157" dirty="0">
                <a:latin typeface="Symbol"/>
                <a:cs typeface="Symbol"/>
              </a:rPr>
              <a:t></a:t>
            </a:r>
            <a:r>
              <a:rPr sz="3600" spc="7" baseline="1157" dirty="0">
                <a:latin typeface="Times New Roman"/>
                <a:cs typeface="Times New Roman"/>
              </a:rPr>
              <a:t> </a:t>
            </a:r>
            <a:r>
              <a:rPr sz="3600" b="1" spc="-15" baseline="1157" dirty="0">
                <a:latin typeface="Tahoma"/>
                <a:cs typeface="Tahoma"/>
              </a:rPr>
              <a:t>Promyel</a:t>
            </a:r>
            <a:r>
              <a:rPr sz="3600" b="1" spc="-7" baseline="1157" dirty="0">
                <a:latin typeface="Tahoma"/>
                <a:cs typeface="Tahoma"/>
              </a:rPr>
              <a:t>o</a:t>
            </a:r>
            <a:r>
              <a:rPr sz="3600" b="1" spc="-22" baseline="1157" dirty="0">
                <a:latin typeface="Tahoma"/>
                <a:cs typeface="Tahoma"/>
              </a:rPr>
              <a:t>c</a:t>
            </a:r>
            <a:r>
              <a:rPr sz="3600" b="1" spc="-7" baseline="1157" dirty="0">
                <a:latin typeface="Tahoma"/>
                <a:cs typeface="Tahoma"/>
              </a:rPr>
              <a:t>ytes</a:t>
            </a:r>
            <a:r>
              <a:rPr sz="3600" b="1" baseline="1157" dirty="0">
                <a:latin typeface="Tahoma"/>
                <a:cs typeface="Tahoma"/>
              </a:rPr>
              <a:t>	</a:t>
            </a:r>
            <a:r>
              <a:rPr sz="2400" dirty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623570" indent="-610870">
              <a:lnSpc>
                <a:spcPct val="100000"/>
              </a:lnSpc>
              <a:spcBef>
                <a:spcPts val="215"/>
              </a:spcBef>
              <a:buFont typeface="Tahoma"/>
              <a:buAutoNum type="arabicPeriod"/>
              <a:tabLst>
                <a:tab pos="624205" algn="l"/>
              </a:tabLst>
            </a:pPr>
            <a:r>
              <a:rPr sz="2400" b="1" spc="-5" dirty="0">
                <a:latin typeface="Tahoma"/>
                <a:cs typeface="Tahoma"/>
              </a:rPr>
              <a:t>Eos</a:t>
            </a:r>
            <a:r>
              <a:rPr sz="2400" b="1" spc="-10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noph</a:t>
            </a:r>
            <a:r>
              <a:rPr sz="2400" b="1" spc="-10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l</a:t>
            </a:r>
            <a:r>
              <a:rPr sz="2400" b="1" spc="-114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myel</a:t>
            </a:r>
            <a:r>
              <a:rPr sz="2400" b="1" spc="-15" dirty="0">
                <a:latin typeface="Tahoma"/>
                <a:cs typeface="Tahoma"/>
              </a:rPr>
              <a:t>o</a:t>
            </a:r>
            <a:r>
              <a:rPr sz="2400" b="1" spc="-10" dirty="0">
                <a:latin typeface="Tahoma"/>
                <a:cs typeface="Tahoma"/>
              </a:rPr>
              <a:t>cy</a:t>
            </a:r>
            <a:r>
              <a:rPr sz="2400" b="1" spc="-15" dirty="0">
                <a:latin typeface="Tahoma"/>
                <a:cs typeface="Tahoma"/>
              </a:rPr>
              <a:t>t</a:t>
            </a:r>
            <a:r>
              <a:rPr sz="2400" b="1" spc="-5" dirty="0">
                <a:latin typeface="Tahoma"/>
                <a:cs typeface="Tahoma"/>
              </a:rPr>
              <a:t>es</a:t>
            </a:r>
            <a:r>
              <a:rPr sz="2400" b="1" spc="30" dirty="0">
                <a:latin typeface="Tahoma"/>
                <a:cs typeface="Tahoma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623570" indent="-610870">
              <a:lnSpc>
                <a:spcPct val="100000"/>
              </a:lnSpc>
              <a:spcBef>
                <a:spcPts val="600"/>
              </a:spcBef>
              <a:buFont typeface="Tahoma"/>
              <a:buAutoNum type="arabicPeriod"/>
              <a:tabLst>
                <a:tab pos="624205" algn="l"/>
              </a:tabLst>
            </a:pPr>
            <a:r>
              <a:rPr sz="2400" b="1" spc="-5" dirty="0">
                <a:latin typeface="Tahoma"/>
                <a:cs typeface="Tahoma"/>
              </a:rPr>
              <a:t>Eos</a:t>
            </a:r>
            <a:r>
              <a:rPr sz="2400" b="1" spc="-10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noph</a:t>
            </a:r>
            <a:r>
              <a:rPr sz="2400" b="1" spc="-10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l</a:t>
            </a:r>
            <a:r>
              <a:rPr sz="2400" b="1" spc="-114" dirty="0">
                <a:latin typeface="Tahoma"/>
                <a:cs typeface="Tahoma"/>
              </a:rPr>
              <a:t> </a:t>
            </a:r>
            <a:r>
              <a:rPr sz="3600" b="1" spc="-7" baseline="1157" dirty="0">
                <a:latin typeface="Tahoma"/>
                <a:cs typeface="Tahoma"/>
              </a:rPr>
              <a:t>metamyelo</a:t>
            </a:r>
            <a:r>
              <a:rPr sz="3600" b="1" spc="-30" baseline="1157" dirty="0">
                <a:latin typeface="Tahoma"/>
                <a:cs typeface="Tahoma"/>
              </a:rPr>
              <a:t>c</a:t>
            </a:r>
            <a:r>
              <a:rPr sz="3600" b="1" spc="-7" baseline="1157" dirty="0">
                <a:latin typeface="Tahoma"/>
                <a:cs typeface="Tahoma"/>
              </a:rPr>
              <a:t>ytes</a:t>
            </a:r>
            <a:r>
              <a:rPr sz="3600" b="1" spc="22" baseline="1157" dirty="0">
                <a:latin typeface="Tahoma"/>
                <a:cs typeface="Tahoma"/>
              </a:rPr>
              <a:t> </a:t>
            </a:r>
            <a:r>
              <a:rPr sz="3600" baseline="1157" dirty="0">
                <a:latin typeface="Symbol"/>
                <a:cs typeface="Symbol"/>
              </a:rPr>
              <a:t></a:t>
            </a:r>
            <a:endParaRPr sz="3600" baseline="1157">
              <a:latin typeface="Symbol"/>
              <a:cs typeface="Symbol"/>
            </a:endParaRPr>
          </a:p>
          <a:p>
            <a:pPr marL="623570" marR="973455" indent="-610870">
              <a:lnSpc>
                <a:spcPct val="100000"/>
              </a:lnSpc>
              <a:spcBef>
                <a:spcPts val="930"/>
              </a:spcBef>
              <a:buFont typeface="Tahoma"/>
              <a:buAutoNum type="arabicPeriod"/>
              <a:tabLst>
                <a:tab pos="711835" algn="l"/>
              </a:tabLst>
            </a:pPr>
            <a:r>
              <a:rPr sz="2400" b="1" dirty="0">
                <a:latin typeface="Tahoma"/>
                <a:cs typeface="Tahoma"/>
              </a:rPr>
              <a:t>p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25" dirty="0">
                <a:latin typeface="Tahoma"/>
                <a:cs typeface="Tahoma"/>
              </a:rPr>
              <a:t>l</a:t>
            </a:r>
            <a:r>
              <a:rPr sz="2400" b="1" dirty="0">
                <a:latin typeface="Tahoma"/>
                <a:cs typeface="Tahoma"/>
              </a:rPr>
              <a:t>ymorphnu</a:t>
            </a:r>
            <a:r>
              <a:rPr sz="2400" b="1" spc="-10" dirty="0">
                <a:latin typeface="Tahoma"/>
                <a:cs typeface="Tahoma"/>
              </a:rPr>
              <a:t>c</a:t>
            </a:r>
            <a:r>
              <a:rPr sz="2400" b="1" spc="-25" dirty="0">
                <a:latin typeface="Tahoma"/>
                <a:cs typeface="Tahoma"/>
              </a:rPr>
              <a:t>l</a:t>
            </a:r>
            <a:r>
              <a:rPr sz="2400" b="1" spc="-5" dirty="0">
                <a:latin typeface="Tahoma"/>
                <a:cs typeface="Tahoma"/>
              </a:rPr>
              <a:t>ear</a:t>
            </a:r>
            <a:r>
              <a:rPr sz="2400" b="1" spc="6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eosi</a:t>
            </a:r>
            <a:r>
              <a:rPr sz="2400" b="1" spc="-15" dirty="0">
                <a:latin typeface="Tahoma"/>
                <a:cs typeface="Tahoma"/>
              </a:rPr>
              <a:t>n</a:t>
            </a:r>
            <a:r>
              <a:rPr sz="2400" b="1" spc="-2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phi</a:t>
            </a:r>
            <a:r>
              <a:rPr sz="2400" b="1" dirty="0">
                <a:latin typeface="Tahoma"/>
                <a:cs typeface="Tahoma"/>
              </a:rPr>
              <a:t>l</a:t>
            </a:r>
            <a:r>
              <a:rPr sz="2400" b="1" spc="10" dirty="0">
                <a:latin typeface="Tahoma"/>
                <a:cs typeface="Tahoma"/>
              </a:rPr>
              <a:t> </a:t>
            </a:r>
            <a:r>
              <a:rPr sz="2400" b="1" i="1" spc="10" dirty="0">
                <a:latin typeface="Tahoma"/>
                <a:cs typeface="Tahoma"/>
              </a:rPr>
              <a:t>(</a:t>
            </a:r>
            <a:r>
              <a:rPr sz="2400" b="1" dirty="0">
                <a:latin typeface="Tahoma"/>
                <a:cs typeface="Tahoma"/>
              </a:rPr>
              <a:t>M</a:t>
            </a:r>
            <a:r>
              <a:rPr sz="2400" b="1" spc="-5" dirty="0">
                <a:latin typeface="Tahoma"/>
                <a:cs typeface="Tahoma"/>
              </a:rPr>
              <a:t>ature Eos</a:t>
            </a:r>
            <a:r>
              <a:rPr sz="2400" b="1" spc="-20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noph</a:t>
            </a:r>
            <a:r>
              <a:rPr sz="2400" b="1" spc="-25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l</a:t>
            </a:r>
            <a:r>
              <a:rPr sz="2400" b="1" spc="5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relea</a:t>
            </a:r>
            <a:r>
              <a:rPr sz="2400" b="1" dirty="0">
                <a:latin typeface="Tahoma"/>
                <a:cs typeface="Tahoma"/>
              </a:rPr>
              <a:t>s</a:t>
            </a:r>
            <a:r>
              <a:rPr sz="2400" b="1" spc="5" dirty="0">
                <a:latin typeface="Tahoma"/>
                <a:cs typeface="Tahoma"/>
              </a:rPr>
              <a:t>e</a:t>
            </a:r>
            <a:r>
              <a:rPr sz="2400" b="1" dirty="0">
                <a:latin typeface="Tahoma"/>
                <a:cs typeface="Tahoma"/>
              </a:rPr>
              <a:t>d</a:t>
            </a:r>
            <a:r>
              <a:rPr sz="2400" b="1" spc="-40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t</a:t>
            </a:r>
            <a:r>
              <a:rPr sz="2400" b="1" spc="-5" dirty="0">
                <a:latin typeface="Tahoma"/>
                <a:cs typeface="Tahoma"/>
              </a:rPr>
              <a:t>o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b</a:t>
            </a:r>
            <a:r>
              <a:rPr sz="2400" b="1" spc="-20" dirty="0">
                <a:latin typeface="Tahoma"/>
                <a:cs typeface="Tahoma"/>
              </a:rPr>
              <a:t>l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20" dirty="0">
                <a:latin typeface="Tahoma"/>
                <a:cs typeface="Tahoma"/>
              </a:rPr>
              <a:t>o</a:t>
            </a:r>
            <a:r>
              <a:rPr sz="2400" b="1" spc="-15" dirty="0">
                <a:latin typeface="Tahoma"/>
                <a:cs typeface="Tahoma"/>
              </a:rPr>
              <a:t>d</a:t>
            </a:r>
            <a:r>
              <a:rPr sz="2400" b="1" i="1" dirty="0">
                <a:latin typeface="Tahoma"/>
                <a:cs typeface="Tahoma"/>
              </a:rPr>
              <a:t>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62400" y="4648200"/>
            <a:ext cx="1752600" cy="152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6784" rIns="0" bIns="0" rtlCol="0">
            <a:spAutoFit/>
          </a:bodyPr>
          <a:lstStyle/>
          <a:p>
            <a:pPr marL="989330">
              <a:lnSpc>
                <a:spcPct val="100000"/>
              </a:lnSpc>
            </a:pPr>
            <a:r>
              <a:rPr spc="-5" dirty="0"/>
              <a:t>Eosi</a:t>
            </a:r>
            <a:r>
              <a:rPr spc="10" dirty="0"/>
              <a:t>n</a:t>
            </a:r>
            <a:r>
              <a:rPr spc="-5" dirty="0"/>
              <a:t>ophi</a:t>
            </a:r>
            <a:r>
              <a:rPr dirty="0"/>
              <a:t>l</a:t>
            </a:r>
            <a:r>
              <a:rPr spc="-35" dirty="0"/>
              <a:t> </a:t>
            </a:r>
            <a:r>
              <a:rPr sz="6600" spc="-7" baseline="1262" dirty="0"/>
              <a:t>Function</a:t>
            </a:r>
            <a:endParaRPr sz="6600" baseline="1262"/>
          </a:p>
        </p:txBody>
      </p:sp>
      <p:sp>
        <p:nvSpPr>
          <p:cNvPr id="3" name="object 3"/>
          <p:cNvSpPr txBox="1"/>
          <p:nvPr/>
        </p:nvSpPr>
        <p:spPr>
          <a:xfrm>
            <a:off x="536244" y="1608709"/>
            <a:ext cx="132715" cy="766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7546" y="1554226"/>
            <a:ext cx="6196965" cy="157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5285">
              <a:lnSpc>
                <a:spcPct val="100000"/>
              </a:lnSpc>
            </a:pPr>
            <a:r>
              <a:rPr sz="2400" b="1" spc="-5" dirty="0">
                <a:latin typeface="Tahoma"/>
                <a:cs typeface="Tahoma"/>
              </a:rPr>
              <a:t>P</a:t>
            </a:r>
            <a:r>
              <a:rPr sz="2400" b="1" spc="-10" dirty="0">
                <a:latin typeface="Tahoma"/>
                <a:cs typeface="Tahoma"/>
              </a:rPr>
              <a:t>h</a:t>
            </a:r>
            <a:r>
              <a:rPr sz="2400" b="1" dirty="0">
                <a:latin typeface="Tahoma"/>
                <a:cs typeface="Tahoma"/>
              </a:rPr>
              <a:t>ago</a:t>
            </a:r>
            <a:r>
              <a:rPr sz="2400" b="1" spc="-15" dirty="0">
                <a:latin typeface="Tahoma"/>
                <a:cs typeface="Tahoma"/>
              </a:rPr>
              <a:t>c</a:t>
            </a:r>
            <a:r>
              <a:rPr sz="2400" b="1" dirty="0">
                <a:latin typeface="Tahoma"/>
                <a:cs typeface="Tahoma"/>
              </a:rPr>
              <a:t>yt</a:t>
            </a:r>
            <a:r>
              <a:rPr sz="2400" b="1" spc="-15" dirty="0">
                <a:latin typeface="Tahoma"/>
                <a:cs typeface="Tahoma"/>
              </a:rPr>
              <a:t>o</a:t>
            </a:r>
            <a:r>
              <a:rPr sz="2400" b="1" dirty="0">
                <a:latin typeface="Tahoma"/>
                <a:cs typeface="Tahoma"/>
              </a:rPr>
              <a:t>sis</a:t>
            </a:r>
            <a:endParaRPr sz="2400">
              <a:latin typeface="Tahoma"/>
              <a:cs typeface="Tahoma"/>
            </a:endParaRPr>
          </a:p>
          <a:p>
            <a:pPr marL="375285">
              <a:lnSpc>
                <a:spcPct val="100000"/>
              </a:lnSpc>
              <a:spcBef>
                <a:spcPts val="325"/>
              </a:spcBef>
            </a:pPr>
            <a:r>
              <a:rPr sz="2400" b="1" spc="-5" dirty="0">
                <a:latin typeface="Tahoma"/>
                <a:cs typeface="Tahoma"/>
              </a:rPr>
              <a:t>Hig</a:t>
            </a:r>
            <a:r>
              <a:rPr sz="2400" b="1" dirty="0">
                <a:latin typeface="Tahoma"/>
                <a:cs typeface="Tahoma"/>
              </a:rPr>
              <a:t>h e</a:t>
            </a:r>
            <a:r>
              <a:rPr sz="2400" b="1" spc="-10" dirty="0">
                <a:latin typeface="Tahoma"/>
                <a:cs typeface="Tahoma"/>
              </a:rPr>
              <a:t>os</a:t>
            </a:r>
            <a:r>
              <a:rPr sz="2400" b="1" spc="-15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noph</a:t>
            </a:r>
            <a:r>
              <a:rPr sz="2400" b="1" spc="-10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l</a:t>
            </a:r>
            <a:r>
              <a:rPr sz="2400" b="1" spc="3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c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unt:</a:t>
            </a:r>
            <a:endParaRPr sz="2400">
              <a:latin typeface="Tahoma"/>
              <a:cs typeface="Tahoma"/>
            </a:endParaRPr>
          </a:p>
          <a:p>
            <a:pPr marL="12700" marR="5080">
              <a:lnSpc>
                <a:spcPts val="2770"/>
              </a:lnSpc>
              <a:spcBef>
                <a:spcPts val="775"/>
              </a:spcBef>
            </a:pPr>
            <a:r>
              <a:rPr sz="2400" b="1" spc="-10" dirty="0">
                <a:latin typeface="Tahoma"/>
                <a:cs typeface="Tahoma"/>
              </a:rPr>
              <a:t>Parasiti</a:t>
            </a:r>
            <a:r>
              <a:rPr sz="2400" b="1" dirty="0">
                <a:latin typeface="Tahoma"/>
                <a:cs typeface="Tahoma"/>
              </a:rPr>
              <a:t>c</a:t>
            </a:r>
            <a:r>
              <a:rPr sz="2400" b="1" spc="-5" dirty="0">
                <a:latin typeface="Tahoma"/>
                <a:cs typeface="Tahoma"/>
              </a:rPr>
              <a:t> (ho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k</a:t>
            </a:r>
            <a:r>
              <a:rPr sz="2400" b="1" spc="2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worm, ascaris,</a:t>
            </a:r>
            <a:r>
              <a:rPr sz="2400" b="1" spc="-1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b</a:t>
            </a:r>
            <a:r>
              <a:rPr sz="2400" b="1" spc="-15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lharz</a:t>
            </a:r>
            <a:r>
              <a:rPr sz="2400" b="1" spc="-15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a) Al</a:t>
            </a:r>
            <a:r>
              <a:rPr sz="2400" b="1" spc="-15" dirty="0">
                <a:latin typeface="Tahoma"/>
                <a:cs typeface="Tahoma"/>
              </a:rPr>
              <a:t>l</a:t>
            </a:r>
            <a:r>
              <a:rPr sz="2400" b="1" dirty="0">
                <a:latin typeface="Tahoma"/>
                <a:cs typeface="Tahoma"/>
              </a:rPr>
              <a:t>ergic</a:t>
            </a:r>
            <a:r>
              <a:rPr sz="2400" b="1" spc="-15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(asthma</a:t>
            </a:r>
            <a:r>
              <a:rPr sz="2400" b="1" spc="-5" dirty="0">
                <a:latin typeface="Tahoma"/>
                <a:cs typeface="Tahoma"/>
              </a:rPr>
              <a:t>,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rhin</a:t>
            </a:r>
            <a:r>
              <a:rPr sz="2400" b="1" spc="-15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t</a:t>
            </a:r>
            <a:r>
              <a:rPr sz="2400" b="1" spc="-15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s,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dru</a:t>
            </a:r>
            <a:r>
              <a:rPr sz="2400" b="1" dirty="0">
                <a:latin typeface="Tahoma"/>
                <a:cs typeface="Tahoma"/>
              </a:rPr>
              <a:t>g</a:t>
            </a:r>
            <a:r>
              <a:rPr sz="2400" b="1" spc="-5" dirty="0">
                <a:latin typeface="Tahoma"/>
                <a:cs typeface="Tahoma"/>
              </a:rPr>
              <a:t> re</a:t>
            </a:r>
            <a:r>
              <a:rPr sz="2400" b="1" dirty="0">
                <a:latin typeface="Tahoma"/>
                <a:cs typeface="Tahoma"/>
              </a:rPr>
              <a:t>a</a:t>
            </a:r>
            <a:r>
              <a:rPr sz="2400" b="1" spc="-10" dirty="0">
                <a:latin typeface="Tahoma"/>
                <a:cs typeface="Tahoma"/>
              </a:rPr>
              <a:t>ct</a:t>
            </a:r>
            <a:r>
              <a:rPr sz="2400" b="1" spc="-15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on)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2414015"/>
            <a:ext cx="195580" cy="765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244" y="3218941"/>
            <a:ext cx="132080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6596" y="3172393"/>
            <a:ext cx="7134225" cy="1078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20"/>
              </a:lnSpc>
              <a:tabLst>
                <a:tab pos="6550659" algn="l"/>
              </a:tabLst>
            </a:pPr>
            <a:r>
              <a:rPr sz="2400" b="1" spc="-5" dirty="0">
                <a:latin typeface="Tahoma"/>
                <a:cs typeface="Tahoma"/>
              </a:rPr>
              <a:t>E</a:t>
            </a:r>
            <a:r>
              <a:rPr sz="2400" b="1" spc="-2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s</a:t>
            </a:r>
            <a:r>
              <a:rPr sz="2400" b="1" spc="-10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noph</a:t>
            </a:r>
            <a:r>
              <a:rPr sz="2400" b="1" spc="-20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l</a:t>
            </a:r>
            <a:r>
              <a:rPr sz="2400" b="1" spc="6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atta</a:t>
            </a:r>
            <a:r>
              <a:rPr sz="2400" b="1" spc="-20" dirty="0">
                <a:latin typeface="Tahoma"/>
                <a:cs typeface="Tahoma"/>
              </a:rPr>
              <a:t>c</a:t>
            </a:r>
            <a:r>
              <a:rPr sz="2400" b="1" dirty="0">
                <a:latin typeface="Tahoma"/>
                <a:cs typeface="Tahoma"/>
              </a:rPr>
              <a:t>h</a:t>
            </a:r>
            <a:r>
              <a:rPr sz="2400" b="1" spc="1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themselves</a:t>
            </a:r>
            <a:r>
              <a:rPr sz="2400" b="1" spc="-1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to</a:t>
            </a:r>
            <a:r>
              <a:rPr sz="2400" b="1" spc="-1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p</a:t>
            </a:r>
            <a:r>
              <a:rPr sz="2400" b="1" spc="15" dirty="0">
                <a:latin typeface="Tahoma"/>
                <a:cs typeface="Tahoma"/>
              </a:rPr>
              <a:t>a</a:t>
            </a:r>
            <a:r>
              <a:rPr sz="2400" b="1" spc="-5" dirty="0">
                <a:latin typeface="Tahoma"/>
                <a:cs typeface="Tahoma"/>
              </a:rPr>
              <a:t>ras</a:t>
            </a:r>
            <a:r>
              <a:rPr sz="2400" b="1" spc="-10" dirty="0">
                <a:latin typeface="Tahoma"/>
                <a:cs typeface="Tahoma"/>
              </a:rPr>
              <a:t>it</a:t>
            </a:r>
            <a:r>
              <a:rPr sz="2400" b="1" spc="-5" dirty="0">
                <a:latin typeface="Tahoma"/>
                <a:cs typeface="Tahoma"/>
              </a:rPr>
              <a:t>es</a:t>
            </a:r>
            <a:r>
              <a:rPr sz="2400" b="1" dirty="0">
                <a:latin typeface="Tahoma"/>
                <a:cs typeface="Tahoma"/>
              </a:rPr>
              <a:t>	</a:t>
            </a:r>
            <a:r>
              <a:rPr sz="3600" b="1" baseline="-10416" dirty="0">
                <a:latin typeface="Tahoma"/>
                <a:cs typeface="Tahoma"/>
              </a:rPr>
              <a:t>and</a:t>
            </a:r>
            <a:endParaRPr sz="3600" baseline="-10416">
              <a:latin typeface="Tahoma"/>
              <a:cs typeface="Tahoma"/>
            </a:endParaRPr>
          </a:p>
          <a:p>
            <a:pPr marL="91440">
              <a:lnSpc>
                <a:spcPts val="2740"/>
              </a:lnSpc>
              <a:spcBef>
                <a:spcPts val="155"/>
              </a:spcBef>
            </a:pPr>
            <a:r>
              <a:rPr sz="2400" b="1" dirty="0">
                <a:latin typeface="Tahoma"/>
                <a:cs typeface="Tahoma"/>
              </a:rPr>
              <a:t>relea</a:t>
            </a:r>
            <a:r>
              <a:rPr sz="2400" b="1" spc="-5" dirty="0">
                <a:latin typeface="Tahoma"/>
                <a:cs typeface="Tahoma"/>
              </a:rPr>
              <a:t>s</a:t>
            </a:r>
            <a:r>
              <a:rPr sz="2400" b="1" spc="10" dirty="0">
                <a:latin typeface="Tahoma"/>
                <a:cs typeface="Tahoma"/>
              </a:rPr>
              <a:t>e</a:t>
            </a:r>
            <a:r>
              <a:rPr sz="2400" b="1" dirty="0">
                <a:latin typeface="Tahoma"/>
                <a:cs typeface="Tahoma"/>
              </a:rPr>
              <a:t>s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su</a:t>
            </a:r>
            <a:r>
              <a:rPr sz="2400" b="1" spc="-15" dirty="0">
                <a:latin typeface="Tahoma"/>
                <a:cs typeface="Tahoma"/>
              </a:rPr>
              <a:t>b</a:t>
            </a:r>
            <a:r>
              <a:rPr sz="2400" b="1" dirty="0">
                <a:latin typeface="Tahoma"/>
                <a:cs typeface="Tahoma"/>
              </a:rPr>
              <a:t>s</a:t>
            </a:r>
            <a:r>
              <a:rPr sz="2400" b="1" spc="-10" dirty="0">
                <a:latin typeface="Tahoma"/>
                <a:cs typeface="Tahoma"/>
              </a:rPr>
              <a:t>t</a:t>
            </a:r>
            <a:r>
              <a:rPr sz="2400" b="1" dirty="0">
                <a:latin typeface="Tahoma"/>
                <a:cs typeface="Tahoma"/>
              </a:rPr>
              <a:t>ances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(hydr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dirty="0">
                <a:latin typeface="Tahoma"/>
                <a:cs typeface="Tahoma"/>
              </a:rPr>
              <a:t>l</a:t>
            </a:r>
            <a:r>
              <a:rPr sz="2400" b="1" spc="-10" dirty="0">
                <a:latin typeface="Tahoma"/>
                <a:cs typeface="Tahoma"/>
              </a:rPr>
              <a:t>yt</a:t>
            </a:r>
            <a:r>
              <a:rPr sz="2400" b="1" spc="-5" dirty="0">
                <a:latin typeface="Tahoma"/>
                <a:cs typeface="Tahoma"/>
              </a:rPr>
              <a:t>i</a:t>
            </a:r>
            <a:r>
              <a:rPr sz="2400" b="1" dirty="0">
                <a:latin typeface="Tahoma"/>
                <a:cs typeface="Tahoma"/>
              </a:rPr>
              <a:t>c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anz</a:t>
            </a:r>
            <a:r>
              <a:rPr sz="2400" b="1" spc="-10" dirty="0">
                <a:latin typeface="Tahoma"/>
                <a:cs typeface="Tahoma"/>
              </a:rPr>
              <a:t>y</a:t>
            </a:r>
            <a:r>
              <a:rPr sz="2400" b="1" dirty="0">
                <a:latin typeface="Tahoma"/>
                <a:cs typeface="Tahoma"/>
              </a:rPr>
              <a:t>mes,</a:t>
            </a:r>
            <a:endParaRPr sz="2400">
              <a:latin typeface="Tahoma"/>
              <a:cs typeface="Tahoma"/>
            </a:endParaRPr>
          </a:p>
          <a:p>
            <a:pPr marL="91440">
              <a:lnSpc>
                <a:spcPts val="2740"/>
              </a:lnSpc>
            </a:pPr>
            <a:r>
              <a:rPr sz="2400" b="1" dirty="0">
                <a:latin typeface="Tahoma"/>
                <a:cs typeface="Tahoma"/>
              </a:rPr>
              <a:t>sup</a:t>
            </a:r>
            <a:r>
              <a:rPr sz="2400" b="1" spc="5" dirty="0">
                <a:latin typeface="Tahoma"/>
                <a:cs typeface="Tahoma"/>
              </a:rPr>
              <a:t>e</a:t>
            </a:r>
            <a:r>
              <a:rPr sz="2400" b="1" spc="-5" dirty="0">
                <a:latin typeface="Tahoma"/>
                <a:cs typeface="Tahoma"/>
              </a:rPr>
              <a:t>r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dirty="0">
                <a:latin typeface="Tahoma"/>
                <a:cs typeface="Tahoma"/>
              </a:rPr>
              <a:t>x</a:t>
            </a:r>
            <a:r>
              <a:rPr sz="2400" b="1" spc="-25" dirty="0">
                <a:latin typeface="Tahoma"/>
                <a:cs typeface="Tahoma"/>
              </a:rPr>
              <a:t>i</a:t>
            </a:r>
            <a:r>
              <a:rPr sz="2400" b="1" dirty="0">
                <a:latin typeface="Tahoma"/>
                <a:cs typeface="Tahoma"/>
              </a:rPr>
              <a:t>d</a:t>
            </a:r>
            <a:r>
              <a:rPr sz="2400" b="1" spc="-10" dirty="0">
                <a:latin typeface="Tahoma"/>
                <a:cs typeface="Tahoma"/>
              </a:rPr>
              <a:t>e</a:t>
            </a:r>
            <a:r>
              <a:rPr sz="2400" b="1" i="1" dirty="0">
                <a:latin typeface="Tahoma"/>
                <a:cs typeface="Tahoma"/>
              </a:rPr>
              <a:t>)</a:t>
            </a:r>
            <a:r>
              <a:rPr sz="2400" b="1" i="1" spc="10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t</a:t>
            </a:r>
            <a:r>
              <a:rPr sz="2400" b="1" spc="-5" dirty="0">
                <a:latin typeface="Tahoma"/>
                <a:cs typeface="Tahoma"/>
              </a:rPr>
              <a:t>o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kill</a:t>
            </a:r>
            <a:r>
              <a:rPr sz="2400" b="1" spc="10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it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41600" marR="5080" indent="-2204720">
              <a:lnSpc>
                <a:spcPts val="4060"/>
              </a:lnSpc>
            </a:pPr>
            <a:r>
              <a:rPr sz="3600" spc="-10" dirty="0"/>
              <a:t>Formatio</a:t>
            </a:r>
            <a:r>
              <a:rPr sz="3600" spc="-5" dirty="0"/>
              <a:t>n </a:t>
            </a:r>
            <a:r>
              <a:rPr sz="3600" dirty="0"/>
              <a:t>and</a:t>
            </a:r>
            <a:r>
              <a:rPr sz="3600" spc="-25" dirty="0"/>
              <a:t> </a:t>
            </a:r>
            <a:r>
              <a:rPr sz="3600" spc="-10" dirty="0"/>
              <a:t>Matura</a:t>
            </a:r>
            <a:r>
              <a:rPr sz="3600" spc="5" dirty="0"/>
              <a:t>t</a:t>
            </a:r>
            <a:r>
              <a:rPr sz="3600" dirty="0"/>
              <a:t>ion</a:t>
            </a:r>
            <a:r>
              <a:rPr sz="3600" spc="-40" dirty="0"/>
              <a:t> </a:t>
            </a:r>
            <a:r>
              <a:rPr sz="3600" spc="-5" dirty="0"/>
              <a:t>of </a:t>
            </a:r>
            <a:r>
              <a:rPr sz="3600" spc="-10" dirty="0">
                <a:solidFill>
                  <a:srgbClr val="006FC0"/>
                </a:solidFill>
              </a:rPr>
              <a:t>Basophi</a:t>
            </a:r>
            <a:r>
              <a:rPr sz="3600" dirty="0">
                <a:solidFill>
                  <a:srgbClr val="006FC0"/>
                </a:solidFill>
              </a:rPr>
              <a:t>l</a:t>
            </a:r>
            <a:r>
              <a:rPr sz="3600" spc="-5" dirty="0">
                <a:solidFill>
                  <a:srgbClr val="006FC0"/>
                </a:solidFill>
              </a:rPr>
              <a:t>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4720" y="2084832"/>
            <a:ext cx="317500" cy="1205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i="1" spc="15" dirty="0">
                <a:latin typeface="Tahoma"/>
                <a:cs typeface="Tahoma"/>
              </a:rPr>
              <a:t>.</a:t>
            </a:r>
            <a:r>
              <a:rPr sz="2400" b="1" spc="-5" dirty="0">
                <a:latin typeface="Tahoma"/>
                <a:cs typeface="Tahoma"/>
              </a:rPr>
              <a:t>1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2400" b="1" i="1" spc="15" dirty="0">
                <a:latin typeface="Tahoma"/>
                <a:cs typeface="Tahoma"/>
              </a:rPr>
              <a:t>.</a:t>
            </a:r>
            <a:r>
              <a:rPr sz="2400" b="1" spc="-5" dirty="0">
                <a:latin typeface="Tahoma"/>
                <a:cs typeface="Tahoma"/>
              </a:rPr>
              <a:t>2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400" b="1" i="1" spc="15" dirty="0">
                <a:latin typeface="Tahoma"/>
                <a:cs typeface="Tahoma"/>
              </a:rPr>
              <a:t>.</a:t>
            </a:r>
            <a:r>
              <a:rPr sz="2400" b="1" spc="-5" dirty="0">
                <a:latin typeface="Tahoma"/>
                <a:cs typeface="Tahoma"/>
              </a:rPr>
              <a:t>3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23621" rIns="0" bIns="0" rtlCol="0">
            <a:spAutoFit/>
          </a:bodyPr>
          <a:lstStyle/>
          <a:p>
            <a:pPr marL="688975">
              <a:lnSpc>
                <a:spcPct val="100000"/>
              </a:lnSpc>
            </a:pPr>
            <a:r>
              <a:rPr sz="2400" spc="-5" dirty="0"/>
              <a:t>F</a:t>
            </a:r>
            <a:r>
              <a:rPr sz="2400" spc="-10" dirty="0"/>
              <a:t>o</a:t>
            </a:r>
            <a:r>
              <a:rPr sz="2400" dirty="0"/>
              <a:t>rmed in</a:t>
            </a:r>
            <a:r>
              <a:rPr sz="2400" spc="-5" dirty="0"/>
              <a:t> </a:t>
            </a:r>
            <a:r>
              <a:rPr sz="2400" dirty="0"/>
              <a:t>B</a:t>
            </a:r>
            <a:r>
              <a:rPr sz="2400" spc="-15" dirty="0"/>
              <a:t>o</a:t>
            </a:r>
            <a:r>
              <a:rPr sz="2400" spc="-5" dirty="0"/>
              <a:t>n</a:t>
            </a:r>
            <a:r>
              <a:rPr sz="2400" dirty="0"/>
              <a:t>e </a:t>
            </a:r>
            <a:r>
              <a:rPr sz="2400" spc="-5" dirty="0"/>
              <a:t>Ma</a:t>
            </a:r>
            <a:r>
              <a:rPr sz="2400" spc="5" dirty="0"/>
              <a:t>r</a:t>
            </a:r>
            <a:r>
              <a:rPr sz="2400" dirty="0"/>
              <a:t>row</a:t>
            </a:r>
            <a:endParaRPr sz="2400"/>
          </a:p>
          <a:p>
            <a:pPr marL="625475">
              <a:lnSpc>
                <a:spcPct val="100000"/>
              </a:lnSpc>
              <a:spcBef>
                <a:spcPts val="950"/>
              </a:spcBef>
            </a:pPr>
            <a:r>
              <a:rPr sz="2400" spc="-10" dirty="0"/>
              <a:t>Ste</a:t>
            </a:r>
            <a:r>
              <a:rPr sz="2400" spc="-5" dirty="0"/>
              <a:t>m</a:t>
            </a:r>
            <a:r>
              <a:rPr sz="2400" spc="5" dirty="0"/>
              <a:t> </a:t>
            </a:r>
            <a:r>
              <a:rPr sz="2400" spc="-10" dirty="0"/>
              <a:t>cel</a:t>
            </a:r>
            <a:r>
              <a:rPr sz="2400" spc="-5" dirty="0"/>
              <a:t>ls</a:t>
            </a:r>
            <a:r>
              <a:rPr sz="2400" dirty="0"/>
              <a:t> </a:t>
            </a:r>
            <a:r>
              <a:rPr sz="2400" b="0" dirty="0">
                <a:latin typeface="Symbol"/>
                <a:cs typeface="Symbol"/>
              </a:rPr>
              <a:t></a:t>
            </a:r>
            <a:r>
              <a:rPr sz="2400" b="0" spc="-5" dirty="0">
                <a:latin typeface="Times New Roman"/>
                <a:cs typeface="Times New Roman"/>
              </a:rPr>
              <a:t> </a:t>
            </a:r>
            <a:r>
              <a:rPr sz="2400" spc="-10" dirty="0"/>
              <a:t>Myelo</a:t>
            </a:r>
            <a:r>
              <a:rPr sz="2400" spc="-15" dirty="0"/>
              <a:t>b</a:t>
            </a:r>
            <a:r>
              <a:rPr sz="2400" spc="-5" dirty="0"/>
              <a:t>las</a:t>
            </a:r>
            <a:r>
              <a:rPr sz="2400" spc="-10" dirty="0"/>
              <a:t>t</a:t>
            </a:r>
            <a:r>
              <a:rPr sz="2400" b="0" dirty="0">
                <a:latin typeface="Symbol"/>
                <a:cs typeface="Symbol"/>
              </a:rPr>
              <a:t></a:t>
            </a:r>
            <a:r>
              <a:rPr sz="2400" b="0" spc="20" dirty="0">
                <a:latin typeface="Times New Roman"/>
                <a:cs typeface="Times New Roman"/>
              </a:rPr>
              <a:t> </a:t>
            </a:r>
            <a:r>
              <a:rPr sz="2400" spc="-10" dirty="0"/>
              <a:t>Promyel</a:t>
            </a:r>
            <a:r>
              <a:rPr sz="2400" spc="-5" dirty="0"/>
              <a:t>o</a:t>
            </a:r>
            <a:r>
              <a:rPr sz="2400" spc="-15" dirty="0"/>
              <a:t>c</a:t>
            </a:r>
            <a:r>
              <a:rPr sz="2400" spc="-5" dirty="0"/>
              <a:t>ytes</a:t>
            </a:r>
            <a:r>
              <a:rPr sz="2400" spc="25" dirty="0"/>
              <a:t> </a:t>
            </a:r>
            <a:r>
              <a:rPr sz="2400" b="0" dirty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625475">
              <a:lnSpc>
                <a:spcPct val="100000"/>
              </a:lnSpc>
              <a:spcBef>
                <a:spcPts val="275"/>
              </a:spcBef>
            </a:pPr>
            <a:r>
              <a:rPr sz="2400" dirty="0"/>
              <a:t>Basoph</a:t>
            </a:r>
            <a:r>
              <a:rPr sz="2400" spc="-10" dirty="0"/>
              <a:t>i</a:t>
            </a:r>
            <a:r>
              <a:rPr sz="2400" spc="-5" dirty="0"/>
              <a:t>l</a:t>
            </a:r>
            <a:r>
              <a:rPr sz="2400" spc="20" dirty="0"/>
              <a:t> </a:t>
            </a:r>
            <a:r>
              <a:rPr sz="2400" spc="-5" dirty="0"/>
              <a:t>myel</a:t>
            </a:r>
            <a:r>
              <a:rPr sz="2400" spc="-15" dirty="0"/>
              <a:t>o</a:t>
            </a:r>
            <a:r>
              <a:rPr sz="2400" spc="-10" dirty="0"/>
              <a:t>cy</a:t>
            </a:r>
            <a:r>
              <a:rPr sz="2400" spc="-15" dirty="0"/>
              <a:t>t</a:t>
            </a:r>
            <a:r>
              <a:rPr sz="2400" spc="-5" dirty="0"/>
              <a:t>es</a:t>
            </a:r>
            <a:r>
              <a:rPr sz="2400" spc="25" dirty="0"/>
              <a:t> </a:t>
            </a:r>
            <a:r>
              <a:rPr sz="2400" b="0" dirty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625475">
              <a:lnSpc>
                <a:spcPts val="2875"/>
              </a:lnSpc>
              <a:spcBef>
                <a:spcPts val="960"/>
              </a:spcBef>
            </a:pPr>
            <a:r>
              <a:rPr sz="2400" spc="-10" dirty="0"/>
              <a:t>P</a:t>
            </a:r>
            <a:r>
              <a:rPr sz="2400" spc="-20" dirty="0"/>
              <a:t>o</a:t>
            </a:r>
            <a:r>
              <a:rPr sz="2400" dirty="0"/>
              <a:t>l</a:t>
            </a:r>
            <a:r>
              <a:rPr sz="2400" spc="-10" dirty="0"/>
              <a:t>y</a:t>
            </a:r>
            <a:r>
              <a:rPr sz="2400" dirty="0"/>
              <a:t>m</a:t>
            </a:r>
            <a:r>
              <a:rPr sz="2400" spc="-20" dirty="0"/>
              <a:t>o</a:t>
            </a:r>
            <a:r>
              <a:rPr sz="2400" dirty="0"/>
              <a:t>rphnu</a:t>
            </a:r>
            <a:r>
              <a:rPr sz="2400" spc="-20" dirty="0"/>
              <a:t>c</a:t>
            </a:r>
            <a:r>
              <a:rPr sz="2400" dirty="0"/>
              <a:t>lear</a:t>
            </a:r>
            <a:r>
              <a:rPr sz="2400" spc="50" dirty="0"/>
              <a:t> </a:t>
            </a:r>
            <a:r>
              <a:rPr sz="2400" dirty="0"/>
              <a:t>Bas</a:t>
            </a:r>
            <a:r>
              <a:rPr sz="2400" spc="-10" dirty="0"/>
              <a:t>o</a:t>
            </a:r>
            <a:r>
              <a:rPr sz="2400" spc="-5" dirty="0"/>
              <a:t>p</a:t>
            </a:r>
            <a:r>
              <a:rPr sz="2400" dirty="0"/>
              <a:t>h</a:t>
            </a:r>
            <a:r>
              <a:rPr sz="2400" spc="-5" dirty="0"/>
              <a:t>i</a:t>
            </a:r>
            <a:r>
              <a:rPr sz="2400" dirty="0"/>
              <a:t>l</a:t>
            </a:r>
            <a:r>
              <a:rPr sz="2400" spc="-10" dirty="0"/>
              <a:t> </a:t>
            </a:r>
            <a:r>
              <a:rPr sz="2400" i="1" spc="10" dirty="0">
                <a:latin typeface="Tahoma"/>
                <a:cs typeface="Tahoma"/>
              </a:rPr>
              <a:t>(</a:t>
            </a:r>
            <a:r>
              <a:rPr sz="2400" dirty="0"/>
              <a:t>Mature</a:t>
            </a:r>
            <a:r>
              <a:rPr sz="2400" spc="-30" dirty="0"/>
              <a:t> </a:t>
            </a:r>
            <a:r>
              <a:rPr sz="2400" dirty="0"/>
              <a:t>Bas</a:t>
            </a:r>
            <a:r>
              <a:rPr sz="2400" spc="-10" dirty="0"/>
              <a:t>o</a:t>
            </a:r>
            <a:r>
              <a:rPr sz="2400" spc="-5" dirty="0"/>
              <a:t>p</a:t>
            </a:r>
            <a:r>
              <a:rPr sz="2400" dirty="0"/>
              <a:t>h</a:t>
            </a:r>
            <a:r>
              <a:rPr sz="2400" spc="-5" dirty="0"/>
              <a:t>ils</a:t>
            </a:r>
            <a:endParaRPr sz="2400">
              <a:latin typeface="Tahoma"/>
              <a:cs typeface="Tahoma"/>
            </a:endParaRPr>
          </a:p>
          <a:p>
            <a:pPr marL="625475">
              <a:lnSpc>
                <a:spcPts val="2880"/>
              </a:lnSpc>
            </a:pPr>
            <a:r>
              <a:rPr sz="2400" spc="-5" dirty="0"/>
              <a:t>relea</a:t>
            </a:r>
            <a:r>
              <a:rPr sz="2400" dirty="0"/>
              <a:t>s</a:t>
            </a:r>
            <a:r>
              <a:rPr sz="2400" spc="5" dirty="0"/>
              <a:t>e</a:t>
            </a:r>
            <a:r>
              <a:rPr sz="2400" dirty="0"/>
              <a:t>d</a:t>
            </a:r>
            <a:r>
              <a:rPr sz="2400" spc="-40" dirty="0"/>
              <a:t> </a:t>
            </a:r>
            <a:r>
              <a:rPr sz="2400" spc="-10" dirty="0"/>
              <a:t>t</a:t>
            </a:r>
            <a:r>
              <a:rPr sz="2400" spc="-5" dirty="0"/>
              <a:t>o</a:t>
            </a:r>
            <a:r>
              <a:rPr sz="2400" spc="5" dirty="0"/>
              <a:t> </a:t>
            </a:r>
            <a:r>
              <a:rPr sz="2400" spc="-10" dirty="0"/>
              <a:t>b</a:t>
            </a:r>
            <a:r>
              <a:rPr sz="2400" spc="-25" dirty="0"/>
              <a:t>l</a:t>
            </a:r>
            <a:r>
              <a:rPr sz="2400" spc="-10" dirty="0"/>
              <a:t>o</a:t>
            </a:r>
            <a:r>
              <a:rPr sz="2400" spc="-20" dirty="0"/>
              <a:t>o</a:t>
            </a:r>
            <a:r>
              <a:rPr sz="2400" spc="-15" dirty="0"/>
              <a:t>d</a:t>
            </a:r>
            <a:r>
              <a:rPr sz="2400" i="1" dirty="0">
                <a:latin typeface="Tahoma"/>
                <a:cs typeface="Tahoma"/>
              </a:rPr>
              <a:t>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0" y="4191000"/>
            <a:ext cx="2667000" cy="220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17115">
              <a:lnSpc>
                <a:spcPct val="100000"/>
              </a:lnSpc>
            </a:pPr>
            <a:r>
              <a:rPr spc="-5" dirty="0"/>
              <a:t>Basophils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2617470" marR="2346325">
              <a:lnSpc>
                <a:spcPts val="3910"/>
              </a:lnSpc>
              <a:spcBef>
                <a:spcPts val="145"/>
              </a:spcBef>
            </a:pPr>
            <a:r>
              <a:rPr sz="3200" dirty="0">
                <a:latin typeface="Calibri"/>
                <a:cs typeface="Calibri"/>
              </a:rPr>
              <a:t>Similar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o </a:t>
            </a:r>
            <a:r>
              <a:rPr sz="3200" spc="-5" dirty="0">
                <a:latin typeface="Calibri"/>
                <a:cs typeface="Calibri"/>
              </a:rPr>
              <a:t>ma</a:t>
            </a:r>
            <a:r>
              <a:rPr sz="3200" spc="-30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t </a:t>
            </a:r>
            <a:r>
              <a:rPr sz="3200" spc="-5" dirty="0">
                <a:latin typeface="Calibri"/>
                <a:cs typeface="Calibri"/>
              </a:rPr>
              <a:t>cell</a:t>
            </a:r>
            <a:r>
              <a:rPr sz="3200" dirty="0">
                <a:latin typeface="Calibri"/>
                <a:cs typeface="Calibri"/>
              </a:rPr>
              <a:t>s both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sec</a:t>
            </a:r>
            <a:r>
              <a:rPr sz="3200" spc="-35" dirty="0">
                <a:latin typeface="Calibri"/>
                <a:cs typeface="Calibri"/>
              </a:rPr>
              <a:t>re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317500" indent="-301625">
              <a:lnSpc>
                <a:spcPts val="2455"/>
              </a:lnSpc>
              <a:buFont typeface="Arial"/>
              <a:buChar char="•"/>
              <a:tabLst>
                <a:tab pos="359410" algn="l"/>
              </a:tabLst>
            </a:pPr>
            <a:r>
              <a:rPr sz="3200" dirty="0">
                <a:latin typeface="Calibri"/>
                <a:cs typeface="Calibri"/>
              </a:rPr>
              <a:t>He</a:t>
            </a:r>
            <a:r>
              <a:rPr sz="3200" spc="-15" dirty="0">
                <a:latin typeface="Calibri"/>
                <a:cs typeface="Calibri"/>
              </a:rPr>
              <a:t>p</a:t>
            </a:r>
            <a:r>
              <a:rPr sz="3200" dirty="0">
                <a:latin typeface="Calibri"/>
                <a:cs typeface="Calibri"/>
              </a:rPr>
              <a:t>arin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o p</a:t>
            </a:r>
            <a:r>
              <a:rPr sz="3200" spc="-40" dirty="0">
                <a:latin typeface="Calibri"/>
                <a:cs typeface="Calibri"/>
              </a:rPr>
              <a:t>r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spc="-30" dirty="0">
                <a:latin typeface="Calibri"/>
                <a:cs typeface="Calibri"/>
              </a:rPr>
              <a:t>v</a:t>
            </a:r>
            <a:r>
              <a:rPr sz="3200" spc="-5" dirty="0">
                <a:latin typeface="Calibri"/>
                <a:cs typeface="Calibri"/>
              </a:rPr>
              <a:t>e</a:t>
            </a:r>
            <a:r>
              <a:rPr sz="3200" spc="-35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cl</a:t>
            </a:r>
            <a:r>
              <a:rPr sz="3200" spc="10" dirty="0">
                <a:latin typeface="Calibri"/>
                <a:cs typeface="Calibri"/>
              </a:rPr>
              <a:t>o</a:t>
            </a:r>
            <a:r>
              <a:rPr sz="3200" spc="-3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tin</a:t>
            </a:r>
            <a:r>
              <a:rPr sz="3200" spc="40" dirty="0">
                <a:latin typeface="Calibri"/>
                <a:cs typeface="Calibri"/>
              </a:rPr>
              <a:t>g</a:t>
            </a:r>
            <a:r>
              <a:rPr sz="3200" dirty="0">
                <a:latin typeface="Calibri"/>
                <a:cs typeface="Calibri"/>
              </a:rPr>
              <a:t>,</a:t>
            </a:r>
            <a:endParaRPr sz="3200">
              <a:latin typeface="Calibri"/>
              <a:cs typeface="Calibri"/>
            </a:endParaRPr>
          </a:p>
          <a:p>
            <a:pPr marL="358775" indent="-342900">
              <a:lnSpc>
                <a:spcPts val="3820"/>
              </a:lnSpc>
              <a:spcBef>
                <a:spcPts val="740"/>
              </a:spcBef>
              <a:buFont typeface="Arial"/>
              <a:buChar char="•"/>
              <a:tabLst>
                <a:tab pos="359410" algn="l"/>
              </a:tabLst>
            </a:pPr>
            <a:r>
              <a:rPr sz="3200" dirty="0">
                <a:latin typeface="Calibri"/>
                <a:cs typeface="Calibri"/>
              </a:rPr>
              <a:t>Hi</a:t>
            </a:r>
            <a:r>
              <a:rPr sz="3200" spc="-35" dirty="0">
                <a:latin typeface="Calibri"/>
                <a:cs typeface="Calibri"/>
              </a:rPr>
              <a:t>st</a:t>
            </a:r>
            <a:r>
              <a:rPr sz="3200" dirty="0">
                <a:latin typeface="Calibri"/>
                <a:cs typeface="Calibri"/>
              </a:rPr>
              <a:t>amine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, </a:t>
            </a:r>
            <a:r>
              <a:rPr sz="3200" spc="-10" dirty="0">
                <a:latin typeface="Calibri"/>
                <a:cs typeface="Calibri"/>
              </a:rPr>
              <a:t>b</a:t>
            </a:r>
            <a:r>
              <a:rPr sz="3200" spc="-7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ad</a:t>
            </a:r>
            <a:r>
              <a:rPr sz="3200" spc="-15" dirty="0">
                <a:latin typeface="Calibri"/>
                <a:cs typeface="Calibri"/>
              </a:rPr>
              <a:t>y</a:t>
            </a:r>
            <a:r>
              <a:rPr sz="3200" dirty="0">
                <a:latin typeface="Calibri"/>
                <a:cs typeface="Calibri"/>
              </a:rPr>
              <a:t>kinin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&amp; se</a:t>
            </a:r>
            <a:r>
              <a:rPr sz="3200" spc="-5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otinin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</a:t>
            </a:r>
            <a:r>
              <a:rPr sz="3200" dirty="0">
                <a:latin typeface="Calibri"/>
                <a:cs typeface="Calibri"/>
              </a:rPr>
              <a:t>o</a:t>
            </a:r>
            <a:r>
              <a:rPr sz="3200" spc="-55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tri</a:t>
            </a:r>
            <a:r>
              <a:rPr sz="3200" spc="-5" dirty="0">
                <a:latin typeface="Calibri"/>
                <a:cs typeface="Calibri"/>
              </a:rPr>
              <a:t>bu</a:t>
            </a:r>
            <a:r>
              <a:rPr sz="3200" spc="-60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358775">
              <a:lnSpc>
                <a:spcPts val="3820"/>
              </a:lnSpc>
            </a:pPr>
            <a:r>
              <a:rPr sz="3200" spc="-3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o i</a:t>
            </a:r>
            <a:r>
              <a:rPr sz="3200" spc="-15" dirty="0">
                <a:latin typeface="Calibri"/>
                <a:cs typeface="Calibri"/>
              </a:rPr>
              <a:t>n</a:t>
            </a:r>
            <a:r>
              <a:rPr sz="3200" spc="-5" dirty="0">
                <a:latin typeface="Calibri"/>
                <a:cs typeface="Calibri"/>
              </a:rPr>
              <a:t>flamm</a:t>
            </a:r>
            <a:r>
              <a:rPr sz="3200" spc="-20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tion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espo</a:t>
            </a:r>
            <a:r>
              <a:rPr sz="3200" spc="-10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se</a:t>
            </a:r>
            <a:endParaRPr sz="3200">
              <a:latin typeface="Calibri"/>
              <a:cs typeface="Calibri"/>
            </a:endParaRPr>
          </a:p>
          <a:p>
            <a:pPr marL="317500" marR="389255" indent="-304800">
              <a:lnSpc>
                <a:spcPct val="100499"/>
              </a:lnSpc>
              <a:spcBef>
                <a:spcPts val="2014"/>
              </a:spcBef>
              <a:buFont typeface="Arial"/>
              <a:buChar char="•"/>
              <a:tabLst>
                <a:tab pos="318135" algn="l"/>
              </a:tabLst>
            </a:pPr>
            <a:r>
              <a:rPr sz="3200" spc="-5" dirty="0">
                <a:latin typeface="Calibri"/>
                <a:cs typeface="Calibri"/>
              </a:rPr>
              <a:t>Th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eleas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tho</a:t>
            </a:r>
            <a:r>
              <a:rPr sz="3200" spc="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su</a:t>
            </a:r>
            <a:r>
              <a:rPr sz="3200" spc="-20" dirty="0">
                <a:latin typeface="Calibri"/>
                <a:cs typeface="Calibri"/>
              </a:rPr>
              <a:t>b</a:t>
            </a:r>
            <a:r>
              <a:rPr sz="3200" spc="-35" dirty="0">
                <a:latin typeface="Calibri"/>
                <a:cs typeface="Calibri"/>
              </a:rPr>
              <a:t>st</a:t>
            </a:r>
            <a:r>
              <a:rPr sz="3200" dirty="0">
                <a:latin typeface="Calibri"/>
                <a:cs typeface="Calibri"/>
              </a:rPr>
              <a:t>an</a:t>
            </a:r>
            <a:r>
              <a:rPr sz="3200" spc="-15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s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c</a:t>
            </a:r>
            <a:r>
              <a:rPr sz="3200" dirty="0">
                <a:latin typeface="Calibri"/>
                <a:cs typeface="Calibri"/>
              </a:rPr>
              <a:t>ause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lo</a:t>
            </a:r>
            <a:r>
              <a:rPr sz="3200" spc="-15" dirty="0">
                <a:latin typeface="Calibri"/>
                <a:cs typeface="Calibri"/>
              </a:rPr>
              <a:t>c</a:t>
            </a:r>
            <a:r>
              <a:rPr sz="3200" dirty="0">
                <a:latin typeface="Calibri"/>
                <a:cs typeface="Calibri"/>
              </a:rPr>
              <a:t>al and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5" dirty="0">
                <a:latin typeface="Calibri"/>
                <a:cs typeface="Calibri"/>
              </a:rPr>
              <a:t>v</a:t>
            </a:r>
            <a:r>
              <a:rPr sz="3200" dirty="0">
                <a:latin typeface="Calibri"/>
                <a:cs typeface="Calibri"/>
              </a:rPr>
              <a:t>as</a:t>
            </a:r>
            <a:r>
              <a:rPr sz="3200" spc="5" dirty="0">
                <a:latin typeface="Calibri"/>
                <a:cs typeface="Calibri"/>
              </a:rPr>
              <a:t>c</a:t>
            </a:r>
            <a:r>
              <a:rPr sz="3200" dirty="0">
                <a:latin typeface="Calibri"/>
                <a:cs typeface="Calibri"/>
              </a:rPr>
              <a:t>ular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eact</a:t>
            </a:r>
            <a:r>
              <a:rPr sz="3200" spc="10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ons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cha</a:t>
            </a:r>
            <a:r>
              <a:rPr sz="3200" spc="-6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ac</a:t>
            </a:r>
            <a:r>
              <a:rPr sz="3200" spc="-30" dirty="0">
                <a:latin typeface="Calibri"/>
                <a:cs typeface="Calibri"/>
              </a:rPr>
              <a:t>t</a:t>
            </a:r>
            <a:r>
              <a:rPr sz="3200" spc="-5" dirty="0">
                <a:latin typeface="Calibri"/>
                <a:cs typeface="Calibri"/>
              </a:rPr>
              <a:t>eri</a:t>
            </a:r>
            <a:r>
              <a:rPr sz="3200" spc="-40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tic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 alle</a:t>
            </a:r>
            <a:r>
              <a:rPr sz="3200" spc="-35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gi</a:t>
            </a:r>
            <a:r>
              <a:rPr sz="3200" dirty="0">
                <a:latin typeface="Calibri"/>
                <a:cs typeface="Calibri"/>
              </a:rPr>
              <a:t>c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mani</a:t>
            </a:r>
            <a:r>
              <a:rPr sz="3200" spc="-60" dirty="0">
                <a:latin typeface="Calibri"/>
                <a:cs typeface="Calibri"/>
              </a:rPr>
              <a:t>f</a:t>
            </a:r>
            <a:r>
              <a:rPr sz="3200" spc="-5" dirty="0">
                <a:latin typeface="Calibri"/>
                <a:cs typeface="Calibri"/>
              </a:rPr>
              <a:t>e</a:t>
            </a:r>
            <a:r>
              <a:rPr sz="3200" spc="-35" dirty="0">
                <a:latin typeface="Calibri"/>
                <a:cs typeface="Calibri"/>
              </a:rPr>
              <a:t>st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ti</a:t>
            </a:r>
            <a:r>
              <a:rPr sz="3200" spc="10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4413630" y="4060444"/>
            <a:ext cx="4005579" cy="1605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58950">
              <a:lnSpc>
                <a:spcPct val="100000"/>
              </a:lnSpc>
            </a:pPr>
            <a:r>
              <a:rPr sz="2000" b="1" spc="5" dirty="0">
                <a:latin typeface="Tahoma"/>
                <a:cs typeface="Tahoma"/>
              </a:rPr>
              <a:t>Wh</a:t>
            </a:r>
            <a:r>
              <a:rPr sz="2000" b="1" spc="-5" dirty="0">
                <a:latin typeface="Tahoma"/>
                <a:cs typeface="Tahoma"/>
              </a:rPr>
              <a:t>i</a:t>
            </a:r>
            <a:r>
              <a:rPr sz="2000" b="1" spc="-20" dirty="0">
                <a:latin typeface="Tahoma"/>
                <a:cs typeface="Tahoma"/>
              </a:rPr>
              <a:t>t</a:t>
            </a:r>
            <a:r>
              <a:rPr sz="2000" b="1" dirty="0">
                <a:latin typeface="Tahoma"/>
                <a:cs typeface="Tahoma"/>
              </a:rPr>
              <a:t>e</a:t>
            </a:r>
            <a:r>
              <a:rPr sz="2000" b="1" spc="-50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Bl</a:t>
            </a:r>
            <a:r>
              <a:rPr sz="2000" b="1" spc="-5" dirty="0">
                <a:latin typeface="Tahoma"/>
                <a:cs typeface="Tahoma"/>
              </a:rPr>
              <a:t>oo</a:t>
            </a:r>
            <a:r>
              <a:rPr sz="2000" b="1" dirty="0">
                <a:latin typeface="Tahoma"/>
                <a:cs typeface="Tahoma"/>
              </a:rPr>
              <a:t>d</a:t>
            </a:r>
            <a:r>
              <a:rPr sz="2000" b="1" spc="-5" dirty="0">
                <a:latin typeface="Tahoma"/>
                <a:cs typeface="Tahoma"/>
              </a:rPr>
              <a:t> </a:t>
            </a:r>
            <a:r>
              <a:rPr sz="2000" b="1" spc="-15" dirty="0">
                <a:latin typeface="Tahoma"/>
                <a:cs typeface="Tahoma"/>
              </a:rPr>
              <a:t>C</a:t>
            </a:r>
            <a:r>
              <a:rPr sz="2000" b="1" spc="-5" dirty="0">
                <a:latin typeface="Tahoma"/>
                <a:cs typeface="Tahoma"/>
              </a:rPr>
              <a:t>e</a:t>
            </a:r>
            <a:r>
              <a:rPr sz="2000" b="1" spc="-20" dirty="0">
                <a:latin typeface="Tahoma"/>
                <a:cs typeface="Tahoma"/>
              </a:rPr>
              <a:t>l</a:t>
            </a:r>
            <a:r>
              <a:rPr sz="2000" b="1" spc="-10" dirty="0">
                <a:latin typeface="Tahoma"/>
                <a:cs typeface="Tahoma"/>
              </a:rPr>
              <a:t>ls</a:t>
            </a:r>
            <a:endParaRPr sz="2000">
              <a:latin typeface="Tahoma"/>
              <a:cs typeface="Tahoma"/>
            </a:endParaRPr>
          </a:p>
          <a:p>
            <a:pPr marL="12700" marR="5080" indent="179070">
              <a:lnSpc>
                <a:spcPct val="100000"/>
              </a:lnSpc>
              <a:spcBef>
                <a:spcPts val="655"/>
              </a:spcBef>
            </a:pPr>
            <a:r>
              <a:rPr sz="4000" b="1" spc="-10" dirty="0">
                <a:latin typeface="Tahoma"/>
                <a:cs typeface="Tahoma"/>
              </a:rPr>
              <a:t>MON</a:t>
            </a:r>
            <a:r>
              <a:rPr sz="4000" b="1" spc="-15" dirty="0">
                <a:latin typeface="Tahoma"/>
                <a:cs typeface="Tahoma"/>
              </a:rPr>
              <a:t>O</a:t>
            </a:r>
            <a:r>
              <a:rPr sz="4000" b="1" spc="-20" dirty="0">
                <a:latin typeface="Tahoma"/>
                <a:cs typeface="Tahoma"/>
              </a:rPr>
              <a:t>C</a:t>
            </a:r>
            <a:r>
              <a:rPr sz="4000" b="1" spc="-10" dirty="0">
                <a:latin typeface="Tahoma"/>
                <a:cs typeface="Tahoma"/>
              </a:rPr>
              <a:t>YTE</a:t>
            </a:r>
            <a:r>
              <a:rPr sz="4000" b="1" spc="-5" dirty="0">
                <a:latin typeface="Tahoma"/>
                <a:cs typeface="Tahoma"/>
              </a:rPr>
              <a:t>S</a:t>
            </a:r>
            <a:r>
              <a:rPr sz="4000" b="1" spc="75" dirty="0">
                <a:latin typeface="Tahoma"/>
                <a:cs typeface="Tahoma"/>
              </a:rPr>
              <a:t> </a:t>
            </a:r>
            <a:r>
              <a:rPr sz="4000" b="1" spc="-5" dirty="0">
                <a:latin typeface="Tahoma"/>
                <a:cs typeface="Tahoma"/>
              </a:rPr>
              <a:t>&amp; </a:t>
            </a:r>
            <a:r>
              <a:rPr sz="4000" b="1" spc="-10" dirty="0">
                <a:latin typeface="Tahoma"/>
                <a:cs typeface="Tahoma"/>
              </a:rPr>
              <a:t>M</a:t>
            </a:r>
            <a:r>
              <a:rPr sz="4000" b="1" spc="-5" dirty="0">
                <a:latin typeface="Tahoma"/>
                <a:cs typeface="Tahoma"/>
              </a:rPr>
              <a:t>A</a:t>
            </a:r>
            <a:r>
              <a:rPr sz="4000" b="1" spc="-20" dirty="0">
                <a:latin typeface="Tahoma"/>
                <a:cs typeface="Tahoma"/>
              </a:rPr>
              <a:t>C</a:t>
            </a:r>
            <a:r>
              <a:rPr sz="4000" b="1" spc="-10" dirty="0">
                <a:latin typeface="Tahoma"/>
                <a:cs typeface="Tahoma"/>
              </a:rPr>
              <a:t>ROP</a:t>
            </a:r>
            <a:r>
              <a:rPr sz="4000" b="1" spc="-15" dirty="0">
                <a:latin typeface="Tahoma"/>
                <a:cs typeface="Tahoma"/>
              </a:rPr>
              <a:t>HA</a:t>
            </a:r>
            <a:r>
              <a:rPr sz="4000" b="1" spc="-10" dirty="0">
                <a:latin typeface="Tahoma"/>
                <a:cs typeface="Tahoma"/>
              </a:rPr>
              <a:t>GES</a:t>
            </a:r>
            <a:endParaRPr sz="4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9517" rIns="0" bIns="0" rtlCol="0">
            <a:spAutoFit/>
          </a:bodyPr>
          <a:lstStyle/>
          <a:p>
            <a:pPr marL="46990">
              <a:lnSpc>
                <a:spcPts val="4785"/>
              </a:lnSpc>
            </a:pPr>
            <a:r>
              <a:rPr sz="4000" spc="-10" dirty="0"/>
              <a:t>Mono</a:t>
            </a:r>
            <a:r>
              <a:rPr sz="4000" spc="15" dirty="0"/>
              <a:t>c</a:t>
            </a:r>
            <a:r>
              <a:rPr sz="4000" spc="-5" dirty="0"/>
              <a:t>ytes</a:t>
            </a:r>
            <a:r>
              <a:rPr sz="4000" spc="25" dirty="0"/>
              <a:t> </a:t>
            </a:r>
            <a:r>
              <a:rPr sz="4000" spc="-5" dirty="0"/>
              <a:t>and</a:t>
            </a:r>
            <a:r>
              <a:rPr sz="4000" spc="20" dirty="0"/>
              <a:t> </a:t>
            </a:r>
            <a:r>
              <a:rPr sz="4000" spc="-10" dirty="0"/>
              <a:t>M</a:t>
            </a:r>
            <a:r>
              <a:rPr sz="4000" spc="-20" dirty="0"/>
              <a:t>a</a:t>
            </a:r>
            <a:r>
              <a:rPr sz="4000" spc="-10" dirty="0"/>
              <a:t>crophages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6244" y="1647571"/>
            <a:ext cx="3378835" cy="340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0" dirty="0">
                <a:latin typeface="Tahoma"/>
                <a:cs typeface="Tahoma"/>
              </a:rPr>
              <a:t>F</a:t>
            </a:r>
            <a:r>
              <a:rPr sz="2200" b="1" spc="-5" dirty="0">
                <a:latin typeface="Tahoma"/>
                <a:cs typeface="Tahoma"/>
              </a:rPr>
              <a:t>o</a:t>
            </a:r>
            <a:r>
              <a:rPr sz="2200" b="1" spc="-25" dirty="0">
                <a:latin typeface="Tahoma"/>
                <a:cs typeface="Tahoma"/>
              </a:rPr>
              <a:t>r</a:t>
            </a:r>
            <a:r>
              <a:rPr sz="2200" b="1" dirty="0">
                <a:latin typeface="Tahoma"/>
                <a:cs typeface="Tahoma"/>
              </a:rPr>
              <a:t>m</a:t>
            </a:r>
            <a:r>
              <a:rPr sz="2200" b="1" spc="5" dirty="0">
                <a:latin typeface="Tahoma"/>
                <a:cs typeface="Tahoma"/>
              </a:rPr>
              <a:t>e</a:t>
            </a:r>
            <a:r>
              <a:rPr sz="2200" b="1" spc="-5" dirty="0">
                <a:latin typeface="Tahoma"/>
                <a:cs typeface="Tahoma"/>
              </a:rPr>
              <a:t>d</a:t>
            </a:r>
            <a:r>
              <a:rPr sz="2200" b="1" spc="-35" dirty="0">
                <a:latin typeface="Tahoma"/>
                <a:cs typeface="Tahoma"/>
              </a:rPr>
              <a:t> </a:t>
            </a:r>
            <a:r>
              <a:rPr sz="2200" b="1" spc="-10" dirty="0">
                <a:latin typeface="Tahoma"/>
                <a:cs typeface="Tahoma"/>
              </a:rPr>
              <a:t>i</a:t>
            </a:r>
            <a:r>
              <a:rPr sz="2200" b="1" spc="-5" dirty="0">
                <a:latin typeface="Tahoma"/>
                <a:cs typeface="Tahoma"/>
              </a:rPr>
              <a:t>n</a:t>
            </a:r>
            <a:r>
              <a:rPr sz="2200" b="1" spc="15" dirty="0">
                <a:latin typeface="Tahoma"/>
                <a:cs typeface="Tahoma"/>
              </a:rPr>
              <a:t> </a:t>
            </a:r>
            <a:r>
              <a:rPr sz="2200" b="1" dirty="0">
                <a:latin typeface="Tahoma"/>
                <a:cs typeface="Tahoma"/>
              </a:rPr>
              <a:t>B</a:t>
            </a:r>
            <a:r>
              <a:rPr sz="2200" b="1" spc="-5" dirty="0">
                <a:latin typeface="Tahoma"/>
                <a:cs typeface="Tahoma"/>
              </a:rPr>
              <a:t>o</a:t>
            </a:r>
            <a:r>
              <a:rPr sz="2200" b="1" spc="-10" dirty="0">
                <a:latin typeface="Tahoma"/>
                <a:cs typeface="Tahoma"/>
              </a:rPr>
              <a:t>n</a:t>
            </a:r>
            <a:r>
              <a:rPr sz="2200" b="1" spc="-5" dirty="0">
                <a:latin typeface="Tahoma"/>
                <a:cs typeface="Tahoma"/>
              </a:rPr>
              <a:t>e</a:t>
            </a:r>
            <a:r>
              <a:rPr sz="2200" b="1" spc="5" dirty="0">
                <a:latin typeface="Tahoma"/>
                <a:cs typeface="Tahoma"/>
              </a:rPr>
              <a:t> </a:t>
            </a:r>
            <a:r>
              <a:rPr sz="2200" b="1" spc="-10" dirty="0">
                <a:latin typeface="Tahoma"/>
                <a:cs typeface="Tahoma"/>
              </a:rPr>
              <a:t>Mar</a:t>
            </a:r>
            <a:r>
              <a:rPr sz="2200" b="1" spc="-20" dirty="0">
                <a:latin typeface="Tahoma"/>
                <a:cs typeface="Tahoma"/>
              </a:rPr>
              <a:t>r</a:t>
            </a:r>
            <a:r>
              <a:rPr sz="2200" b="1" spc="-5" dirty="0">
                <a:latin typeface="Tahoma"/>
                <a:cs typeface="Tahoma"/>
              </a:rPr>
              <a:t>ow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720" y="2049271"/>
            <a:ext cx="291465" cy="340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i="1" dirty="0">
                <a:latin typeface="Tahoma"/>
                <a:cs typeface="Tahoma"/>
              </a:rPr>
              <a:t>.</a:t>
            </a:r>
            <a:r>
              <a:rPr sz="2200" b="1" spc="-5" dirty="0">
                <a:latin typeface="Tahoma"/>
                <a:cs typeface="Tahoma"/>
              </a:rPr>
              <a:t>1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720" y="2787522"/>
            <a:ext cx="292100" cy="702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i="1" dirty="0">
                <a:latin typeface="Tahoma"/>
                <a:cs typeface="Tahoma"/>
              </a:rPr>
              <a:t>.</a:t>
            </a:r>
            <a:r>
              <a:rPr sz="2200" b="1" spc="-5" dirty="0">
                <a:latin typeface="Tahoma"/>
                <a:cs typeface="Tahoma"/>
              </a:rPr>
              <a:t>2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2200" b="1" i="1" dirty="0">
                <a:latin typeface="Tahoma"/>
                <a:cs typeface="Tahoma"/>
              </a:rPr>
              <a:t>.</a:t>
            </a:r>
            <a:r>
              <a:rPr sz="2200" b="1" spc="-5" dirty="0">
                <a:latin typeface="Tahoma"/>
                <a:cs typeface="Tahoma"/>
              </a:rPr>
              <a:t>3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720" y="2070608"/>
            <a:ext cx="7927975" cy="2199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3570" marR="372110">
              <a:lnSpc>
                <a:spcPts val="2480"/>
              </a:lnSpc>
            </a:pPr>
            <a:r>
              <a:rPr sz="2200" b="1" spc="-10" dirty="0">
                <a:latin typeface="Tahoma"/>
                <a:cs typeface="Tahoma"/>
              </a:rPr>
              <a:t>Ste</a:t>
            </a:r>
            <a:r>
              <a:rPr sz="2200" b="1" spc="-5" dirty="0">
                <a:latin typeface="Tahoma"/>
                <a:cs typeface="Tahoma"/>
              </a:rPr>
              <a:t>m</a:t>
            </a:r>
            <a:r>
              <a:rPr sz="2200" b="1" spc="5" dirty="0">
                <a:latin typeface="Tahoma"/>
                <a:cs typeface="Tahoma"/>
              </a:rPr>
              <a:t> </a:t>
            </a:r>
            <a:r>
              <a:rPr sz="2200" b="1" dirty="0">
                <a:latin typeface="Tahoma"/>
                <a:cs typeface="Tahoma"/>
              </a:rPr>
              <a:t>c</a:t>
            </a:r>
            <a:r>
              <a:rPr sz="2200" b="1" spc="-5" dirty="0">
                <a:latin typeface="Tahoma"/>
                <a:cs typeface="Tahoma"/>
              </a:rPr>
              <a:t>ell</a:t>
            </a:r>
            <a:r>
              <a:rPr sz="2200" b="1" spc="15" dirty="0">
                <a:latin typeface="Tahoma"/>
                <a:cs typeface="Tahoma"/>
              </a:rPr>
              <a:t> </a:t>
            </a:r>
            <a:r>
              <a:rPr sz="2200" spc="-5" dirty="0">
                <a:latin typeface="Symbol"/>
                <a:cs typeface="Symbol"/>
              </a:rPr>
              <a:t>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ahoma"/>
                <a:cs typeface="Tahoma"/>
              </a:rPr>
              <a:t>monoblast</a:t>
            </a:r>
            <a:r>
              <a:rPr sz="2200" b="1" spc="25" dirty="0">
                <a:latin typeface="Tahoma"/>
                <a:cs typeface="Tahoma"/>
              </a:rPr>
              <a:t> </a:t>
            </a:r>
            <a:r>
              <a:rPr sz="2200" spc="-5" dirty="0">
                <a:latin typeface="Symbol"/>
                <a:cs typeface="Symbol"/>
              </a:rPr>
              <a:t>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ahoma"/>
                <a:cs typeface="Tahoma"/>
              </a:rPr>
              <a:t>promono</a:t>
            </a:r>
            <a:r>
              <a:rPr sz="2200" b="1" dirty="0">
                <a:latin typeface="Tahoma"/>
                <a:cs typeface="Tahoma"/>
              </a:rPr>
              <a:t>c</a:t>
            </a:r>
            <a:r>
              <a:rPr sz="2200" b="1" spc="-5" dirty="0">
                <a:latin typeface="Tahoma"/>
                <a:cs typeface="Tahoma"/>
              </a:rPr>
              <a:t>yte</a:t>
            </a:r>
            <a:r>
              <a:rPr sz="2200" b="1" spc="55" dirty="0">
                <a:latin typeface="Tahoma"/>
                <a:cs typeface="Tahoma"/>
              </a:rPr>
              <a:t> </a:t>
            </a:r>
            <a:r>
              <a:rPr sz="2200" spc="-5" dirty="0">
                <a:latin typeface="Symbol"/>
                <a:cs typeface="Symbol"/>
              </a:rPr>
              <a:t>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ahoma"/>
                <a:cs typeface="Tahoma"/>
              </a:rPr>
              <a:t>m</a:t>
            </a:r>
            <a:r>
              <a:rPr sz="2200" b="1" dirty="0">
                <a:latin typeface="Tahoma"/>
                <a:cs typeface="Tahoma"/>
              </a:rPr>
              <a:t>a</a:t>
            </a:r>
            <a:r>
              <a:rPr sz="2200" b="1" spc="-5" dirty="0">
                <a:latin typeface="Tahoma"/>
                <a:cs typeface="Tahoma"/>
              </a:rPr>
              <a:t>tu</a:t>
            </a:r>
            <a:r>
              <a:rPr sz="2200" b="1" spc="-15" dirty="0">
                <a:latin typeface="Tahoma"/>
                <a:cs typeface="Tahoma"/>
              </a:rPr>
              <a:t>r</a:t>
            </a:r>
            <a:r>
              <a:rPr sz="2200" b="1" spc="-5" dirty="0">
                <a:latin typeface="Tahoma"/>
                <a:cs typeface="Tahoma"/>
              </a:rPr>
              <a:t>e mono</a:t>
            </a:r>
            <a:r>
              <a:rPr sz="2200" b="1" dirty="0">
                <a:latin typeface="Tahoma"/>
                <a:cs typeface="Tahoma"/>
              </a:rPr>
              <a:t>c</a:t>
            </a:r>
            <a:r>
              <a:rPr sz="2200" b="1" spc="-5" dirty="0">
                <a:latin typeface="Tahoma"/>
                <a:cs typeface="Tahoma"/>
              </a:rPr>
              <a:t>ytes</a:t>
            </a:r>
            <a:r>
              <a:rPr sz="2200" b="1" spc="30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released</a:t>
            </a:r>
            <a:r>
              <a:rPr sz="2200" b="1" spc="30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into</a:t>
            </a:r>
            <a:r>
              <a:rPr sz="2200" b="1" spc="5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blood</a:t>
            </a:r>
            <a:endParaRPr sz="2200">
              <a:latin typeface="Tahoma"/>
              <a:cs typeface="Tahoma"/>
            </a:endParaRPr>
          </a:p>
          <a:p>
            <a:pPr marL="623570">
              <a:lnSpc>
                <a:spcPct val="100000"/>
              </a:lnSpc>
              <a:spcBef>
                <a:spcPts val="325"/>
              </a:spcBef>
            </a:pPr>
            <a:r>
              <a:rPr sz="2200" b="1" spc="-10" dirty="0">
                <a:latin typeface="Tahoma"/>
                <a:cs typeface="Tahoma"/>
              </a:rPr>
              <a:t>Sta</a:t>
            </a:r>
            <a:r>
              <a:rPr sz="2200" b="1" spc="-5" dirty="0">
                <a:latin typeface="Tahoma"/>
                <a:cs typeface="Tahoma"/>
              </a:rPr>
              <a:t>y </a:t>
            </a:r>
            <a:r>
              <a:rPr sz="2200" b="1" spc="-10" dirty="0">
                <a:latin typeface="Tahoma"/>
                <a:cs typeface="Tahoma"/>
              </a:rPr>
              <a:t>fo</a:t>
            </a:r>
            <a:r>
              <a:rPr sz="2200" b="1" spc="-5" dirty="0">
                <a:latin typeface="Tahoma"/>
                <a:cs typeface="Tahoma"/>
              </a:rPr>
              <a:t>r</a:t>
            </a:r>
            <a:r>
              <a:rPr sz="2200" b="1" spc="15" dirty="0">
                <a:latin typeface="Tahoma"/>
                <a:cs typeface="Tahoma"/>
              </a:rPr>
              <a:t> </a:t>
            </a:r>
            <a:r>
              <a:rPr sz="2200" b="1" dirty="0">
                <a:latin typeface="Tahoma"/>
                <a:cs typeface="Tahoma"/>
              </a:rPr>
              <a:t>10</a:t>
            </a:r>
            <a:r>
              <a:rPr sz="2200" b="1" spc="-5" dirty="0">
                <a:latin typeface="Tahoma"/>
                <a:cs typeface="Tahoma"/>
              </a:rPr>
              <a:t>-</a:t>
            </a:r>
            <a:r>
              <a:rPr sz="2200" b="1" dirty="0">
                <a:latin typeface="Tahoma"/>
                <a:cs typeface="Tahoma"/>
              </a:rPr>
              <a:t>2</a:t>
            </a:r>
            <a:r>
              <a:rPr sz="2200" b="1" spc="-5" dirty="0">
                <a:latin typeface="Tahoma"/>
                <a:cs typeface="Tahoma"/>
              </a:rPr>
              <a:t>0 </a:t>
            </a:r>
            <a:r>
              <a:rPr sz="2200" b="1" spc="-10" dirty="0">
                <a:latin typeface="Tahoma"/>
                <a:cs typeface="Tahoma"/>
              </a:rPr>
              <a:t>hou</a:t>
            </a:r>
            <a:r>
              <a:rPr sz="2200" b="1" spc="-15" dirty="0">
                <a:latin typeface="Tahoma"/>
                <a:cs typeface="Tahoma"/>
              </a:rPr>
              <a:t>r</a:t>
            </a:r>
            <a:r>
              <a:rPr sz="2200" b="1" spc="-5" dirty="0">
                <a:latin typeface="Tahoma"/>
                <a:cs typeface="Tahoma"/>
              </a:rPr>
              <a:t>s</a:t>
            </a:r>
            <a:r>
              <a:rPr sz="2200" b="1" spc="30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in</a:t>
            </a:r>
            <a:r>
              <a:rPr sz="2200" b="1" spc="5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ci</a:t>
            </a:r>
            <a:r>
              <a:rPr sz="2200" b="1" spc="-15" dirty="0">
                <a:latin typeface="Tahoma"/>
                <a:cs typeface="Tahoma"/>
              </a:rPr>
              <a:t>r</a:t>
            </a:r>
            <a:r>
              <a:rPr sz="2200" b="1" spc="-5" dirty="0">
                <a:latin typeface="Tahoma"/>
                <a:cs typeface="Tahoma"/>
              </a:rPr>
              <a:t>c</a:t>
            </a:r>
            <a:r>
              <a:rPr sz="2200" b="1" spc="-10" dirty="0">
                <a:latin typeface="Tahoma"/>
                <a:cs typeface="Tahoma"/>
              </a:rPr>
              <a:t>ulation</a:t>
            </a:r>
            <a:endParaRPr sz="2200">
              <a:latin typeface="Tahoma"/>
              <a:cs typeface="Tahoma"/>
            </a:endParaRPr>
          </a:p>
          <a:p>
            <a:pPr marL="623570" marR="5080">
              <a:lnSpc>
                <a:spcPct val="103600"/>
              </a:lnSpc>
              <a:spcBef>
                <a:spcPts val="434"/>
              </a:spcBef>
            </a:pPr>
            <a:r>
              <a:rPr sz="2200" b="1" spc="-10" dirty="0">
                <a:latin typeface="Tahoma"/>
                <a:cs typeface="Tahoma"/>
              </a:rPr>
              <a:t>The</a:t>
            </a:r>
            <a:r>
              <a:rPr sz="2200" b="1" spc="-5" dirty="0">
                <a:latin typeface="Tahoma"/>
                <a:cs typeface="Tahoma"/>
              </a:rPr>
              <a:t>n</a:t>
            </a:r>
            <a:r>
              <a:rPr sz="2200" b="1" spc="25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leave</a:t>
            </a:r>
            <a:r>
              <a:rPr sz="2200" b="1" spc="20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blood</a:t>
            </a:r>
            <a:r>
              <a:rPr sz="2200" b="1" spc="20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to</a:t>
            </a:r>
            <a:r>
              <a:rPr sz="2200" b="1" spc="10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ti</a:t>
            </a:r>
            <a:r>
              <a:rPr sz="2200" b="1" spc="-15" dirty="0">
                <a:latin typeface="Tahoma"/>
                <a:cs typeface="Tahoma"/>
              </a:rPr>
              <a:t>s</a:t>
            </a:r>
            <a:r>
              <a:rPr sz="2200" b="1" spc="-5" dirty="0">
                <a:latin typeface="Tahoma"/>
                <a:cs typeface="Tahoma"/>
              </a:rPr>
              <a:t>sues</a:t>
            </a:r>
            <a:r>
              <a:rPr sz="2200" b="1" spc="40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t</a:t>
            </a:r>
            <a:r>
              <a:rPr sz="2200" b="1" spc="-15" dirty="0">
                <a:latin typeface="Tahoma"/>
                <a:cs typeface="Tahoma"/>
              </a:rPr>
              <a:t>r</a:t>
            </a:r>
            <a:r>
              <a:rPr sz="2200" b="1" spc="-5" dirty="0">
                <a:latin typeface="Tahoma"/>
                <a:cs typeface="Tahoma"/>
              </a:rPr>
              <a:t>ansforming</a:t>
            </a:r>
            <a:r>
              <a:rPr sz="2200" b="1" spc="20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into</a:t>
            </a:r>
            <a:r>
              <a:rPr sz="2200" b="1" spc="15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larger cells</a:t>
            </a:r>
            <a:r>
              <a:rPr sz="2200" b="1" spc="15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m</a:t>
            </a:r>
            <a:r>
              <a:rPr sz="2200" b="1" dirty="0">
                <a:latin typeface="Tahoma"/>
                <a:cs typeface="Tahoma"/>
              </a:rPr>
              <a:t>a</a:t>
            </a:r>
            <a:r>
              <a:rPr sz="2200" b="1" spc="-5" dirty="0">
                <a:latin typeface="Tahoma"/>
                <a:cs typeface="Tahoma"/>
              </a:rPr>
              <a:t>crop</a:t>
            </a:r>
            <a:r>
              <a:rPr sz="2200" b="1" spc="-15" dirty="0">
                <a:latin typeface="Tahoma"/>
                <a:cs typeface="Tahoma"/>
              </a:rPr>
              <a:t>h</a:t>
            </a:r>
            <a:r>
              <a:rPr sz="2200" b="1" spc="-5" dirty="0">
                <a:latin typeface="Tahoma"/>
                <a:cs typeface="Tahoma"/>
              </a:rPr>
              <a:t>age,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623570" algn="l"/>
              </a:tabLst>
            </a:pPr>
            <a:r>
              <a:rPr sz="2200" b="1" i="1" dirty="0">
                <a:latin typeface="Tahoma"/>
                <a:cs typeface="Tahoma"/>
              </a:rPr>
              <a:t>.</a:t>
            </a:r>
            <a:r>
              <a:rPr sz="2200" b="1" spc="-5" dirty="0">
                <a:latin typeface="Tahoma"/>
                <a:cs typeface="Tahoma"/>
              </a:rPr>
              <a:t>4</a:t>
            </a:r>
            <a:r>
              <a:rPr sz="2200" b="1" dirty="0">
                <a:latin typeface="Tahoma"/>
                <a:cs typeface="Tahoma"/>
              </a:rPr>
              <a:t>	</a:t>
            </a:r>
            <a:r>
              <a:rPr sz="2200" b="1" spc="-10" dirty="0">
                <a:latin typeface="Tahoma"/>
                <a:cs typeface="Tahoma"/>
              </a:rPr>
              <a:t>Macrophag</a:t>
            </a:r>
            <a:r>
              <a:rPr sz="2200" b="1" spc="-5" dirty="0">
                <a:latin typeface="Tahoma"/>
                <a:cs typeface="Tahoma"/>
              </a:rPr>
              <a:t>e</a:t>
            </a:r>
            <a:r>
              <a:rPr sz="2200" b="1" spc="30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life</a:t>
            </a:r>
            <a:r>
              <a:rPr sz="2200" b="1" spc="10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span</a:t>
            </a:r>
            <a:r>
              <a:rPr sz="2200" b="1" spc="30" dirty="0">
                <a:latin typeface="Tahoma"/>
                <a:cs typeface="Tahoma"/>
              </a:rPr>
              <a:t> </a:t>
            </a:r>
            <a:r>
              <a:rPr sz="2200" b="1" spc="-10" dirty="0">
                <a:latin typeface="Tahoma"/>
                <a:cs typeface="Tahoma"/>
              </a:rPr>
              <a:t>i</a:t>
            </a:r>
            <a:r>
              <a:rPr sz="2200" b="1" spc="-5" dirty="0">
                <a:latin typeface="Tahoma"/>
                <a:cs typeface="Tahoma"/>
              </a:rPr>
              <a:t>s</a:t>
            </a:r>
            <a:r>
              <a:rPr sz="2200" b="1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longer</a:t>
            </a:r>
            <a:r>
              <a:rPr sz="2200" b="1" spc="25" dirty="0">
                <a:latin typeface="Tahoma"/>
                <a:cs typeface="Tahoma"/>
              </a:rPr>
              <a:t> </a:t>
            </a:r>
            <a:r>
              <a:rPr sz="2200" b="1" spc="-10" dirty="0">
                <a:latin typeface="Tahoma"/>
                <a:cs typeface="Tahoma"/>
              </a:rPr>
              <a:t>upt</a:t>
            </a:r>
            <a:r>
              <a:rPr sz="2200" b="1" spc="-5" dirty="0">
                <a:latin typeface="Tahoma"/>
                <a:cs typeface="Tahoma"/>
              </a:rPr>
              <a:t>o</a:t>
            </a:r>
            <a:r>
              <a:rPr sz="2200" b="1" spc="30" dirty="0">
                <a:latin typeface="Tahoma"/>
                <a:cs typeface="Tahoma"/>
              </a:rPr>
              <a:t> </a:t>
            </a:r>
            <a:r>
              <a:rPr sz="2200" b="1" spc="-10" dirty="0">
                <a:latin typeface="Tahoma"/>
                <a:cs typeface="Tahoma"/>
              </a:rPr>
              <a:t>fe</a:t>
            </a:r>
            <a:r>
              <a:rPr sz="2200" b="1" spc="-5" dirty="0">
                <a:latin typeface="Tahoma"/>
                <a:cs typeface="Tahoma"/>
              </a:rPr>
              <a:t>w</a:t>
            </a:r>
            <a:r>
              <a:rPr sz="2200" b="1" spc="20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months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895600" y="4572000"/>
            <a:ext cx="2819400" cy="198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656</Words>
  <Application>Microsoft Office PowerPoint</Application>
  <PresentationFormat>عرض على الشاشة (4:3)</PresentationFormat>
  <Paragraphs>216</Paragraphs>
  <Slides>24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31" baseType="lpstr">
      <vt:lpstr>Arial</vt:lpstr>
      <vt:lpstr>Calibri</vt:lpstr>
      <vt:lpstr>Symbol</vt:lpstr>
      <vt:lpstr>Tahoma</vt:lpstr>
      <vt:lpstr>Times New Roman</vt:lpstr>
      <vt:lpstr>Wingdings</vt:lpstr>
      <vt:lpstr>Office Theme</vt:lpstr>
      <vt:lpstr>BLOOD PHYSIOLOGY</vt:lpstr>
      <vt:lpstr>Lecture content</vt:lpstr>
      <vt:lpstr>عرض تقديمي في PowerPoint</vt:lpstr>
      <vt:lpstr>Formation and Maturation of Eosinophils</vt:lpstr>
      <vt:lpstr>Eosinophil Function</vt:lpstr>
      <vt:lpstr>Formation and Maturation of Basophils</vt:lpstr>
      <vt:lpstr>Basophils</vt:lpstr>
      <vt:lpstr>عرض تقديمي في PowerPoint</vt:lpstr>
      <vt:lpstr>Monocytes and Macrophages</vt:lpstr>
      <vt:lpstr>Function of Monocytes and Macrophages</vt:lpstr>
      <vt:lpstr>Direct anti Inflammatory</vt:lpstr>
      <vt:lpstr>Indirect anti-inflammatory</vt:lpstr>
      <vt:lpstr>Reticuloendothelial system</vt:lpstr>
      <vt:lpstr>Functions of Reticuloendothelial system</vt:lpstr>
      <vt:lpstr>عرض تقديمي في PowerPoint</vt:lpstr>
      <vt:lpstr>Lymphocytes Formation and Maturation</vt:lpstr>
      <vt:lpstr>عرض تقديمي في PowerPoint</vt:lpstr>
      <vt:lpstr>T-Lymphocytes (Thymus dependent)</vt:lpstr>
      <vt:lpstr>B- Lymphocytes (thymus-independents)</vt:lpstr>
      <vt:lpstr>Leucocytosis</vt:lpstr>
      <vt:lpstr>Leucopenia</vt:lpstr>
      <vt:lpstr>Leukaemia</vt:lpstr>
      <vt:lpstr>Objectives</vt:lpstr>
      <vt:lpstr>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Nerv</dc:creator>
  <cp:lastModifiedBy>WINAM06052017</cp:lastModifiedBy>
  <cp:revision>1</cp:revision>
  <dcterms:created xsi:type="dcterms:W3CDTF">2015-09-13T07:57:35Z</dcterms:created>
  <dcterms:modified xsi:type="dcterms:W3CDTF">2017-09-25T23:06:19Z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2013-09-15T00:00:00Z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2015-09-13T00:00:00Z</vt:filetime>
  </property>
</Properties>
</file>