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62" r:id="rId3"/>
    <p:sldId id="274" r:id="rId4"/>
    <p:sldId id="257" r:id="rId5"/>
    <p:sldId id="258" r:id="rId6"/>
    <p:sldId id="263" r:id="rId7"/>
    <p:sldId id="260" r:id="rId8"/>
    <p:sldId id="275" r:id="rId9"/>
    <p:sldId id="279" r:id="rId10"/>
    <p:sldId id="264" r:id="rId11"/>
    <p:sldId id="261" r:id="rId12"/>
    <p:sldId id="2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61" autoAdjust="0"/>
    <p:restoredTop sz="94660"/>
  </p:normalViewPr>
  <p:slideViewPr>
    <p:cSldViewPr>
      <p:cViewPr varScale="1">
        <p:scale>
          <a:sx n="91" d="100"/>
          <a:sy n="91" d="100"/>
        </p:scale>
        <p:origin x="135"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1T19:16:08.587"/>
    </inkml:context>
    <inkml:brush xml:id="br0">
      <inkml:brushProperty name="width" value="0.35" units="cm"/>
      <inkml:brushProperty name="height" value="0.35" units="cm"/>
    </inkml:brush>
  </inkml:definitions>
  <inkml:traceGroup>
    <inkml:annotationXML>
      <emma:emma xmlns:emma="http://www.w3.org/2003/04/emma" version="1.0">
        <emma:interpretation id="{8E57FB34-FB0B-4A95-B6DD-B6EB139F3936}" emma:medium="tactile" emma:mode="ink">
          <msink:context xmlns:msink="http://schemas.microsoft.com/ink/2010/main" type="writingRegion" rotatedBoundingBox="21474,10271 19803,8699 20594,7858 22265,9430"/>
        </emma:interpretation>
      </emma:emma>
    </inkml:annotationXML>
    <inkml:traceGroup>
      <inkml:annotationXML>
        <emma:emma xmlns:emma="http://www.w3.org/2003/04/emma" version="1.0">
          <emma:interpretation id="{8C971107-8CEB-410A-8EF9-1BA881674B63}" emma:medium="tactile" emma:mode="ink">
            <msink:context xmlns:msink="http://schemas.microsoft.com/ink/2010/main" type="paragraph" rotatedBoundingBox="21474,10271 19803,8699 20594,7858 22265,9430" alignmentLevel="1"/>
          </emma:interpretation>
        </emma:emma>
      </inkml:annotationXML>
      <inkml:traceGroup>
        <inkml:annotationXML>
          <emma:emma xmlns:emma="http://www.w3.org/2003/04/emma" version="1.0">
            <emma:interpretation id="{5BD78C83-5CE6-4A4E-B007-15013E132032}" emma:medium="tactile" emma:mode="ink">
              <msink:context xmlns:msink="http://schemas.microsoft.com/ink/2010/main" type="line" rotatedBoundingBox="21474,10271 19803,8699 20594,7858 22265,9430"/>
            </emma:interpretation>
          </emma:emma>
        </inkml:annotationXML>
        <inkml:traceGroup>
          <inkml:annotationXML>
            <emma:emma xmlns:emma="http://www.w3.org/2003/04/emma" version="1.0">
              <emma:interpretation id="{4A974691-5A22-44C9-99FB-ECA68111C328}" emma:medium="tactile" emma:mode="ink">
                <msink:context xmlns:msink="http://schemas.microsoft.com/ink/2010/main" type="inkWord" rotatedBoundingBox="21474,10271 20982,9808 21773,8967 22265,9430"/>
              </emma:interpretation>
            </emma:emma>
          </inkml:annotationXML>
          <inkml:trace contextRef="#ctx0" brushRef="#br0">2011 1337,'0'0,"0"0,0 0,0 0,0 0,0 0,-10 2,-9 0,-6 2,-5 2,-5 1,-5 1,-2 4,-3 0,2 0,2 2,0 0,1 1,-1 1,2 4,3 1,4 2,2 1,5-2,4-2,5-2,3-4,4-3,3-3,3-2,2-1,4 0,5-1,11-3,7-3,9-5,5-6,4-6,3-3,1-4,-4 1,-5 0,-6 1,-6 1,-6 2,-3 0,-6 2,-3 2,-2 1,-4 2,-1 1,-1 4,-2 1,1 2,-2 0,-3 1,-5 1,-6-1,-7 4,-7 1,-3 3,-2 2,-2 2,2 3,1 4,1 1,3-1,5-1,5-2,4-2,5-2,3-2,2-2,3-2,1-1,5-2,5-2,8-3,8-4,7-7,8-4,5-6,3-3,-2-1,-4 1,-7 4,-5 4,-7 3,-6 4,-6 3,-5 4,-2 1,-3 2,-1 3,0 1,0 1,-2 1,-5 4,-8 8,-8 6,-9 8,-7 8,-3 5,-2 0,1 1,2-3,5-4,7-7,7-5,4-5,5-5,4-3,3-3,2-1,3-3,2-1,2-1,6-4,6-2,7-3,4-3,4-3,-1-1,-1 0,-3 0,-3 2,-5 2,-3 3,-4 1,-3 3,-4 2,-1 1,-1 4,-6 4,-1 2</inkml:trace>
          <inkml:trace contextRef="#ctx0" brushRef="#br0" timeOffset="1600">1842 947,'0'0,"0"0,0 0,0 0,0 0,0 0,0 0,0 0,0 0,0 0,0 0,0 0,-15 7,-14 7,-11 6,-6 7,-6 6,-4 5,0 2,3 2,4 3,4 0,0-1,3-2,4-3,3-6,4-4,4-6,5-5,4-3,6-5,2-3,4-1,2-3,3-3,0-2,3-5,1-2</inkml:trace>
          <inkml:trace contextRef="#ctx0" brushRef="#br0" timeOffset="2050">1842 877,'0'0,"0"0,0 0,0 0,0 0,0 0,0 0,0 0,0 0,0 0,0 0,0 0,0 0,-10 2,-12 2,-9 3,-5 5,-2 7,-6 7,-3 7,-4 9,0 6,0 7,1 3,4-1,2 0,1-3,4-6,3-3,4-6,6-5,4-5,4-6,3-5,3-4,3-2,2-4,2-3,1-2,2-2</inkml:trace>
          <inkml:trace contextRef="#ctx0" brushRef="#br0" timeOffset="2618">1611 877,'0'0,"0"0,0 0,0 0,0 0,0 0,0 0,0 0,0 0,0 0,-12 7,-11 7,-8 5,-4 2,1 1,-1 3,0 1,2 1,0 2,2 3,0 0,-1 2,2 2,2-1,1-3,1 0,3-3,0-3,2-1,1-1,0-3,2-2,3-2,1-2,2-1,1 0,1 0,1-1,1 0,0-1,3-2,1-2,1-1,2-3</inkml:trace>
        </inkml:traceGroup>
        <inkml:traceGroup>
          <inkml:annotationXML>
            <emma:emma xmlns:emma="http://www.w3.org/2003/04/emma" version="1.0">
              <emma:interpretation id="{674482CB-DB26-4CF1-BA2C-9C06E1D6A42A}" emma:medium="tactile" emma:mode="ink">
                <msink:context xmlns:msink="http://schemas.microsoft.com/ink/2010/main" type="inkWord" rotatedBoundingBox="20405,8841 20015,8474 20515,7943 20904,8310"/>
              </emma:interpretation>
            </emma:emma>
          </inkml:annotationXML>
          <inkml:trace contextRef="#ctx0" brushRef="#br0">336 147,'0'0,"0"0,0 0,0 0,0 0,0 0,-10 2,-9 2,-6 2,-2 2,0 2,1 4,4 3,3 1,4 1,2 2,4-1,5 1,4-2,5-3,3-2,4-3,5-2,4-3,2-4,0-5,0-5,0-3,-2-6,0-3,-2-2,-1 0,-2-1,-4-3,-3-1,-4 0,-4 2,-4-1,-3 3,-5 2,-4 2,-6 4,-5 3,-6 5,-2 4,1 5,3 4,3 2,3 4,4 3,1 0,3 1,4 0,2 1,3-2,3 1,3 1,3-1,1-1,3-2,4-1,5-3,5-3,4-4,2-4,1-5,-2-5,-2-2,-3-2,-4 0,-2-1,-4 0,-1-2,-4-1,-1-1,-4 1,-3 2,-3 3,-4 1,-3 2,-7 3,-5 5,-1 2,-2 5,1 4,1 2,1 4,2 5,2 4,2 1,4 1,3 2,7-1,4-2,6 0,2-3,4-3,4-3,2-1,4-3,3 0,-3-2</inkml:trace>
          <inkml:trace contextRef="#ctx0" brushRef="#br0" timeOffset="6233.4161">255 136,'0'0,"0"0,-10 5,-9 5,-6 5,-3 4,-2 3,4 2,4 3,6 1,6-2,5-2,5-5,5-5,6-3,7-5,5-5,5-4,2-5,0-4,-2-6,-3-3,-3-1,-3-2,-2-2,-2 0,-5-1,-3 1,-3 1,-4 4,-3 3,-6 4,-3 1,-4 4,-4 5,-4 4,-1 5,0 4,3 3,3 2,4 3,2 1,3 2,6 0,3-1,5-3,7-1,8-5,7-4,5-6,4-4,2-7,0-4,0-4,-3-2,-6 2,-6-1,-5 1,-3 0,-5-1,-5 1,-5 1,-6 0,-5 2,-7 1,14 13</inkml:trace>
          <inkml:trace contextRef="#ctx0" brushRef="#br0" timeOffset="6234.4161">346-16,'-15'1,"-29"8,3 4,4 4,3 4,6 1,5 3,5 0,3 1,5 1,4-1,5-2,4-3,3-3,6-2,8-3,5-2,4-2,0-5,0-5,-1-4,1-2,1-4,1-3,-1-3,-1-4,-2-1,-3-1,-2 1,-3 2,-2 2,-5 4,-3 1,-2 2,-3 3,-2 0,-3 3,-2-1,-3 2,-4-1,-4 1,-4 0,-3 4,-3 1,1 2,1 1,2 1,4 0,2 1,2 1,1-1,3 0,0 2,3-2,1 1,3-2,3 1,5-1,8-1,11-4,7-2,5-4,4-3,4-4,1-4,-3-1,-1-2,-18 8</inkml:trace>
          <inkml:trace contextRef="#ctx0" brushRef="#br0" timeOffset="6232.4161">566 25,'-2'1,"-52"23,2-1,4-1,2-1,5-1,5-2,5-2,4-3,7-3,5-3,5-2,3-3,3-1,3 0,6-4,7-1,9-3,7-1,8-3,7-1,6-3,-1 1,-4 0,-5 1,-6 1,-6 1,-5 2,-5 3,-4 2,-3 2,-4 2,-3 0,-2 0,-2 1,-3 1,-3 4,-5 4,-10 6,-8 5,-8 2,-1 3,-1 0,-2-1,-1-3,2-2,2-2,5-5,7-2,5-4,6-3,5-1,3-2,2-1,3-2,2-1,0-2,3-1,5-3,3-4,5-3,2 0,2-1,0 2,-4 3,-3 2,-3 4,-1 2,-3 3,-1 0,-2 1,-1 1,-3 1,-2 5,-3 3,-3 3,-5 1,-5 3,-4 2,-4-2,1 0,0-5,4-3,4-4,3-2,3-3,4 0,1 0,1-3,1-1,4-3,3-3,4-3,4-3,6-3,7 0,3-1,2 1,2 2,0 2,-2 5,-6 1,-5 2,-4 3,-3 2,-4 1,-1 1,-5 2,-2 1,-3 3,-6 2,-4 3,-3 4,2-1</inkml:trace>
          <inkml:trace contextRef="#ctx0" brushRef="#br0" timeOffset="9115">801 57,'0'0,"0"0,0 0,0 0,0 0,0 0,-10 3,-12 7,-8 5,-5 2,-5 7,-8 5,1 1,9-5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1T19:15:37.315"/>
    </inkml:context>
    <inkml:brush xml:id="br0">
      <inkml:brushProperty name="width" value="0.35" units="cm"/>
      <inkml:brushProperty name="height" value="0.35" units="cm"/>
    </inkml:brush>
  </inkml:definitions>
  <inkml:traceGroup>
    <inkml:annotationXML>
      <emma:emma xmlns:emma="http://www.w3.org/2003/04/emma" version="1.0">
        <emma:interpretation id="{64133119-9365-4E43-A8AE-590E6B6A2041}" emma:medium="tactile" emma:mode="ink">
          <msink:context xmlns:msink="http://schemas.microsoft.com/ink/2010/main" type="writingRegion" rotatedBoundingBox="12745,11275 12725,13973 11696,13966 11716,11267"/>
        </emma:interpretation>
      </emma:emma>
    </inkml:annotationXML>
    <inkml:traceGroup>
      <inkml:annotationXML>
        <emma:emma xmlns:emma="http://www.w3.org/2003/04/emma" version="1.0">
          <emma:interpretation id="{5F1018BE-80E4-431F-B2BE-8A5914EB61DC}" emma:medium="tactile" emma:mode="ink">
            <msink:context xmlns:msink="http://schemas.microsoft.com/ink/2010/main" type="paragraph" rotatedBoundingBox="12745,11275 12725,13973 11696,13966 11716,11267" alignmentLevel="1"/>
          </emma:interpretation>
        </emma:emma>
      </inkml:annotationXML>
      <inkml:traceGroup>
        <inkml:annotationXML>
          <emma:emma xmlns:emma="http://www.w3.org/2003/04/emma" version="1.0">
            <emma:interpretation id="{8EBCC509-1FCF-44A9-8B76-88366A6725C6}" emma:medium="tactile" emma:mode="ink">
              <msink:context xmlns:msink="http://schemas.microsoft.com/ink/2010/main" type="line" rotatedBoundingBox="12745,11275 12725,13973 11696,13966 11716,11267"/>
            </emma:interpretation>
          </emma:emma>
        </inkml:annotationXML>
        <inkml:traceGroup>
          <inkml:annotationXML>
            <emma:emma xmlns:emma="http://www.w3.org/2003/04/emma" version="1.0">
              <emma:interpretation id="{3784A52E-B9C7-4460-BEF7-560C9DE62878}" emma:medium="tactile" emma:mode="ink">
                <msink:context xmlns:msink="http://schemas.microsoft.com/ink/2010/main" type="inkWord" rotatedBoundingBox="12745,11275 12743,11497 11714,11490 11716,11267"/>
              </emma:interpretation>
            </emma:emma>
          </inkml:annotationXML>
          <inkml:trace contextRef="#ctx0" brushRef="#br0">678 67,'0'0,"0"0,0 0,0 0,0 0,0 0,0 0,0 0,0 0,0 0,0 0,0 0,0 0,0 0,0 0,0 0,0 0,0 0,0 0,-19 0,-20 0,-12 0,-5 0,-4 0,2 0,2 0,4 0,3 0,2 0,6 0,6 0,5 0,4 0,6 0,3 0,5 0,4 0,7 0,4 0,8 4,11 1,8 0,7-2,4 0,11-1,7-1,8-5,5-1,-3-3,-1-1,-2 1,-5-1,-5 0,-4 2,-4 3,-7-3,-2 0,-4 2,-8 1,-6 2,-5 1,-2 0,-4 1,-3 0,-3 1,-2-1,-2 0,0 0,0 0,-1 1,0-1,-3 0,-1 0,-4 0,0 0,-2 0,-7 0,-4 0,-2 0,0 0,-1 0,-2 0,-5 0,-8 0,-5 0,-2 3,0 2,-4 0,0 2,0 1,6-1,3 1,5 0,-3 2,2 0,4-3,4-2,7-1</inkml:trace>
          <inkml:trace contextRef="#ctx0" brushRef="#br0" timeOffset="5052">884 218,'0'0,"0"0,0 0,0 0,-7-2,-7-1,-5 0,-4 0,-5 0,-2 3,-3 1,0 2,1 0,2-1,0 0,1 0,0-1,1-1,2 0,4 0,3 0,5 0,2 0,3 0,2 0,1 0,2 0,2 0,0 0,3 0,5 0,6-2,6 0,3-1,3 0,2-1,3-1,1-1,1 1,0-1,1 1,-2 0,0 1,-1 0,-3 0,-2 0,-3 1,-3-1,-3 0,-3 1,-4 1,-1 1,-3 1,0-1,-1 1,-1 1,0-1,-2 0,1 0</inkml:trace>
        </inkml:traceGroup>
        <inkml:traceGroup>
          <inkml:annotationXML>
            <emma:emma xmlns:emma="http://www.w3.org/2003/04/emma" version="1.0">
              <emma:interpretation id="{4D61FE90-6297-491E-8388-0B60F8CAC8A5}" emma:medium="tactile" emma:mode="ink">
                <msink:context xmlns:msink="http://schemas.microsoft.com/ink/2010/main" type="inkWord" rotatedBoundingBox="12606,13924 12605,13973 12045,13969 12046,13920"/>
              </emma:interpretation>
            </emma:emma>
          </inkml:annotationXML>
          <inkml:trace contextRef="#ctx0" brushRef="#br0" timeOffset="6354">892 2670,'0'0,"0"0,0 0,0 0,0 0,0 0,-10 0,-7 0,-9 0,-8 0,-7 2,-4-1,-1 1,1 0,-1-2,1 1,2-1,6 1,6-1,6-1,3 1,5 0,5 0,3 0,4 0,2 0,1 0,4 0,4 2,8 1,7 0,7 0,5-1,4 0,3-1,4-1,0 1,-3-1,-5-1,-4 1,-3 0,-5-1,-4-1,-5 0,-3-1,-3 1,-3-1,-1 2,-3 0,-2-1,-1 0,-2 0,-3-1,0 1,-5-2,-4 1,-7 0,-6 0,-2 0,-2 0,-1 2,0 0,-1 0,1 1,2 0,4 0,3 0,6 1,3-1,3 0,5 0,0 0,3 0,0 0,1 0,0 0,0 0,1 0,1 0,2 0,0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1T19:16:25.388"/>
    </inkml:context>
    <inkml:brush xml:id="br0">
      <inkml:brushProperty name="width" value="0.35" units="cm"/>
      <inkml:brushProperty name="height" value="0.35" units="cm"/>
    </inkml:brush>
  </inkml:definitions>
  <inkml:traceGroup>
    <inkml:annotationXML>
      <emma:emma xmlns:emma="http://www.w3.org/2003/04/emma" version="1.0">
        <emma:interpretation id="{F42BAB5B-7BF1-43B0-BA7D-47493A9AB4AF}" emma:medium="tactile" emma:mode="ink">
          <msink:context xmlns:msink="http://schemas.microsoft.com/ink/2010/main" type="writingRegion" rotatedBoundingBox="23653,16722 17952,16902 17935,16351 23636,16171"/>
        </emma:interpretation>
      </emma:emma>
    </inkml:annotationXML>
    <inkml:traceGroup>
      <inkml:annotationXML>
        <emma:emma xmlns:emma="http://www.w3.org/2003/04/emma" version="1.0">
          <emma:interpretation id="{0F6CD869-448E-453F-B62D-4F780735ACBB}" emma:medium="tactile" emma:mode="ink">
            <msink:context xmlns:msink="http://schemas.microsoft.com/ink/2010/main" type="paragraph" rotatedBoundingBox="23653,16722 17952,16902 17935,16351 23636,16171" alignmentLevel="1"/>
          </emma:interpretation>
        </emma:emma>
      </inkml:annotationXML>
      <inkml:traceGroup>
        <inkml:annotationXML>
          <emma:emma xmlns:emma="http://www.w3.org/2003/04/emma" version="1.0">
            <emma:interpretation id="{A5FD3C24-1A7A-42B7-8D63-6F575D188B01}" emma:medium="tactile" emma:mode="ink">
              <msink:context xmlns:msink="http://schemas.microsoft.com/ink/2010/main" type="line" rotatedBoundingBox="23653,16722 17952,16902 17935,16351 23636,16171"/>
            </emma:interpretation>
          </emma:emma>
        </inkml:annotationXML>
        <inkml:traceGroup>
          <inkml:annotationXML>
            <emma:emma xmlns:emma="http://www.w3.org/2003/04/emma" version="1.0">
              <emma:interpretation id="{BDE55A10-1C46-4915-94E6-A1680039544D}" emma:medium="tactile" emma:mode="ink">
                <msink:context xmlns:msink="http://schemas.microsoft.com/ink/2010/main" type="inkWord" rotatedBoundingBox="23652,16679 23256,16691 23254,16627 23650,16614"/>
              </emma:interpretation>
            </emma:emma>
          </inkml:annotationXML>
          <inkml:trace contextRef="#ctx0" brushRef="#br0">396 12,'0'0,"0"0,0 0,0 0,0 0,0 0,0 0,0 0,0 0,-7 0,-9-2,-7 0,-6-2,-1 2,-3 1,-2 2,-2 3,1 1,3 1,4 1,5 0,4-1,5-2,4 1,3-1,3-2,2 0,2-1,1-1,3 2,4-1,6 2,8-1,3 1,4-2,2 0,0 0,0-2,-1-1,-2 1,-2-2,-4 1,-4-2,-2 1,-5-1,-2 1,-3-1,-2 0,-2 1,-1-1,0 0,-2 1,-2 0,-6 2,-5 0,-3 0,-2 1,-1 0,-1 0,0 0,1 1,2-1,4 0,3 0,3 0,3 0,1 1,2 1,2-1,1 2,0-1,3 1,2 1,2-1,3 1,1 0,2-1,0 0,-2-2</inkml:trace>
        </inkml:traceGroup>
        <inkml:traceGroup>
          <inkml:annotationXML>
            <emma:emma xmlns:emma="http://www.w3.org/2003/04/emma" version="1.0">
              <emma:interpretation id="{0A9366CC-FF8D-406F-A8C8-47A0BA4B47DF}" emma:medium="tactile" emma:mode="ink">
                <msink:context xmlns:msink="http://schemas.microsoft.com/ink/2010/main" type="inkWord" rotatedBoundingBox="19100,16866 17952,16902 17935,16351 19082,16315"/>
              </emma:interpretation>
            </emma:emma>
          </inkml:annotationXML>
          <inkml:trace contextRef="#ctx0" brushRef="#br0" timeOffset="10262.7493">-4654-287,'-7'0,"-25"1,2 1,2 0,2 1,4 1,2-1,3 1,3 0,3-1,3-2,3 1,1-2,1 0,2 0,3 0,3 0,4 0,5-2,5 1,4-1,4 0,3-1,-2 1,0 1,-3-2,-7 1</inkml:trace>
          <inkml:trace contextRef="#ctx0" brushRef="#br0" timeOffset="10261.7493">-4654-281,'-14'1,"0"-1,1 0,3 0,1 0,1 0,2 0</inkml:trace>
          <inkml:trace contextRef="#ctx0" brushRef="#br0" timeOffset="10258.7493">-4684-188,'0'0,"0"0,0 0,0 0,0 0,0 0,0 0,0 0,0 0,0 0,0 0,0 0,0 0,0 0,0 0,0 0,0 0,0 0,7-1,8-2,-7 1</inkml:trace>
          <inkml:trace contextRef="#ctx0" brushRef="#br0" timeOffset="10259.7493">-4654-191,'-1'0,"-19"2,3-1,2-1,3 1,4-1,1-1,3 1</inkml:trace>
          <inkml:trace contextRef="#ctx0" brushRef="#br0" timeOffset="11471.5757">-5304 234,'0'0,"0"0,0 0,0 0,0 0,0 0,0 0,0 0,0 0,0 0,0 0,0 0,0 0,0 0,0 0,0 0,0 0,0 0,0 0,0 0,0 0,0 0,0 0,0 0,0 0,0 0,0 0,0 0,0 0,0 0,0 0,0 0,0 0,0 0,6 0,5 0,2 0,1 0,-1 0,-3 0,-2 0,-2 0,-1 0,-1 0,-1 0,0 0,1 0,-1 0,0 0,1 0,0 0,1 0,-1 0,-1 0,0 0,0 0,-1 0,-1 0,1 0,0 0,1 0,0 0,-1 0,1 0,0 0,0 0,0 0,1 0,-1 0,1 0,0 0,1 0,-1 0,0 0,-1 0,0 0,0 0,0 0,0 0,-1 0,1 0,0 0,0 0,0 0,1 0,-1 0,0 0,0 0,-1 0,0 0,0 0,0 0,0 0,1 0,1 0,0 0,0 0,0 0,-1 0,0 0,0 0,-1 0,0 0,0 0,0 0,-1 0,0 0,0 0,1 0,0 0,-1 0,2 0,-1 0,0 0,1 0,-1 0,1 0,1 0,-2 0,1 0,1 0,0 0,0 0,0 0,0 0,-1 0,1 0,-1 0,1 0,0 0,-1 0,1 0,-1 0,1 0,0 0,0 0,0 0,1 0,0 0,-1 0,1 0,-1 0,0 0,1 0,0 0,0 0,0 0,-1 0,1 0,-2 0,1 0,0 0,-1 0,1 0,-1 0,2 0,-1 0,0 0,0 0,0 0,0 0,0 0,-1 0,0 0,0 0,-1 0,0 0,1 0,-1 0,0 0,1 0,-1 0,2 0,-1 0,-1 0,1 0,0 0,-1 0,0 0,2 0,0 0,-1 0,-1 0,0 0,1 0,-2 0,2 0,-1 0,1 0,0 0,1 0,-1 0,1 0,-1 0,0 0,0 0,0 0,0 0,0 0,1 0,-1 0,1 0,0 0,1 0,-1 0,0 0,0 0,0 0,0 0,-1 0,1 0,-1 0,0 0,-1 0,1 0,-1 0,1 0,-1 0,1 0,0 0,0 0,0 0,-1 0,2 0,-1 0,-1 0,1 0,0 0,-1 0,0 0,1 0,-1 0,0 0</inkml:trace>
          <inkml:trace contextRef="#ctx0" brushRef="#br0" timeOffset="18825">-4705 254,'0'0,"0"0,0 0,0 0,0 0,0 0,0 0,0 0,0 0,0 0,0 0,0 0,0 0,0 0,0 0,0 0,0 0,0 0,0 0,0 0,0 0,0 0,0 0,0 0,0 0,0 0,0 0,0 0,0 0,0 0,0 0,0 0,0 0,0 0,0 0,0 0,0 0,0 0,0 0,7 0,3 0,2 0,0 0,0 0,-4 0,0 0,-3 0,0 0,-1 0,-1 0,0 0,1 0,-1 0,0 0,0 0,1 0,-1 0,1 0,-1 0,1 0,0 0,-2 0,1 0,0 0,0 0,0 0,1 0,-1 0,-1 0,1 0,0 0,0 0,0 0,0 0,-1 0,0 0,0 0,0 0,0 0,0 0,0 0,1 0,-1 0,0 0,0 0,-1 0,1 0,-1 0,1 0,-1 0,0 0,0 0,1 0,0 0,0 0,2 0,0 0,-1 0,-1 0,0 0,1 0,-1 0,0 0,0 0,0 0,0 0,-1 0,-1 0,0 0,2 0,-1 0,0 0,1 0,0 0,0 0,0 0,0 0,1 0,-1 0,0 0,1 0,-1 0,1 0,-1 0,1 0,0 0,0 0,0 0,-1 0,2 0,-1 0,0 0,1 0,-2 0,0 0,0 0,0 0,0 0,1 0,-1 0,0 0,-1 0,0 0,0 0,0 0,1 0,-1 0,0 0,0 0,-1 0,1 0,0 0,1 0,-1 0,0 0,0 0,0 0,-1 0,0 0,1 0,1 0,-1 0,0 0,0 0,0 0,-1 0,1 0,1 0,-1 0,0 0,0 0,1 0,0 0,1 0,0 0,-1 0,0 0,0 0,0 0,0 0,-1 0,1 0,0 0,0 0,-1 0,1 0,0 0,0 0,1 0,-1 0,0-1,-1-1,0 1,1 0,0 0,-1 0,1 1,0 0,0 0,-1 0,1 0,-1 0,0 0,1 0,0 0,-1 0,1 0,0 0,0 0,-1 0,0 0,-1 0,2 0,-1 0,2 0,0 0,-1 0,1 0,0 0,-1 0,0 0,-2 0,1 0,-1 0,0 0,0-1,0-1,0 1,0-1,0 2,0-1,1 1,0 0,1 0,-1 0,0 0,0 0,-1 0,0 0,0 0,0 0,0 0,0 0,0 0,1 0,1 0,-1 0,0 0,0 0,0 0,-1 0,0 0,1 0,1 0,-1 0,1 0,-2 0,1 0,0 0,1 0,0 0,-1 0,0 0,0 0,1 0,0 0,-1 0,1 0,0 0,0 0,-1 0,0 0,1 0,0 0,0 0,1 0,0 0,-2 0,0 0,1 0,0 0,0 0,-1 0,0 0,0 0,1 0,0 0,-1 0,1 0,0 0,0 0,-1 0,0 0,0 0,1 0,0 0,-1 0,0 0,-1 0,2 0,-1 0,1 0,-1 0,0 0,1 0,-1 0,1 0,-1 0,0 0,0 0,-1 0,1 0,1 0,-1 0,0 0,0 0,0 0,-1 0,0 0,1 0,1 0,-1 0,0 0,0 0,0 0,-1 0,0 0,0 0,1 1,1 1,-1-1,0 1,0-2,0 1,-1-1,0 0,0 0,0 0,0 0,0 0,0 0,0 0,0 0,0 0,0 0,0 0,0 0,0 0,0 0,0 0,0 0,0 0,0 0,0 0,0 0,0 0,0 0,0 0,0 0,0 0,0 0,0 0,0 0,0 0,0 0,0 0,0 0,0 0,0 0,0 0,0 0,-1 0,-1 0,1 0,-1 0,1 0,0 0,-1 0,0 0,1 0,0 0,-1 0,0 0,1 0,0 0,-1 0,0 0,0 0,-1 0,1 0,0 0,0 0,0 0,0 0,0 0,0 0,-1 0,1 0,0 0,-1 0,1 0,0 0,-1 0,1 0,1 0,-1 0,0 0,-1 0,0 0,0 0,0 0,1 0,0 0,0 0,1 0,0 0,-1 0,0 0,1 0,-1 0,0 0,0 0,1 0,0 0,1 0,-2 0,1 0,-1 0,1 0,0 0,0 0,-1 0,0 0,1 0,0 0,1 0,-1 0,0 0,0 0,-1 0,1 0,0 0,1 0,-1 0,1 0,-1 0,0 0,-1 0,1 0,0 0,1 0,-1 0,0 0,-1 0,1 0,-2 0,1 0,0 0,0 0,2 0,-1 0,0 0,-1 0,0 0,1 0,-1 0,0 0,0 0,1 0,-1 0,0 0,0 0,1 0,0 0,-1 0,1 0,-1 0,1 0,-1 0,0 0,0 0,1 0,0 0,0 0,0 0,-1 0,1 0,0 0,0 0,-1 0,0 0,1 0,-1 0,2 0,-1 0,1 0,-1 0,-1 0,1 0,-1 0,2 0,-2 0,0 0,0 0,0 0,0 0,0 0,0 0,1 0,1 0,-2 0,1 0,-1 0,1 0,0 0,1 0,-2 0,1 0,-1 0,1 0,-1 0,0 0,0 0,1 0,-1 0,-1 0,2 0,-1 0,2 0,-2 0,0 0,1 0,-1 0,2 0,-2 0,0 0,0 0,1 0,0 0,0 0,-1 0,0 0,1 0,-1 0,0 0,0 0,0 0,-1 0,1 0,1 0,0 0,-1 0,0 0,1 0,0 0,0 0,-1 0,0 0,1 0,0 0,0 0,0 0,0 0,-1 0,1 0,-1 0,2 0,-2 0,0 0,1 0,-1 0,1 0,1 0,0 0,-1 0,-1 0,0 0,1 0,0 0,0 0,-1 0,0 0,1 0,0 0,1 0,0 0,-1 0,1 0,1 0,-1 0,0 0,0 0,0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31T15:18:46.262"/>
    </inkml:context>
    <inkml:brush xml:id="br0">
      <inkml:brushProperty name="width" value="0.08571" units="cm"/>
      <inkml:brushProperty name="height" value="0.08571" units="cm"/>
    </inkml:brush>
  </inkml:definitions>
  <inkml:traceGroup>
    <inkml:annotationXML>
      <emma:emma xmlns:emma="http://www.w3.org/2003/04/emma" version="1.0">
        <emma:interpretation id="{9D5E141C-1FC8-4F4A-AB9A-FD31429F6658}" emma:medium="tactile" emma:mode="ink">
          <msink:context xmlns:msink="http://schemas.microsoft.com/ink/2010/main" type="writingRegion" rotatedBoundingBox="8279,-2255 8549,-2255 8549,-1875 8279,-1875"/>
        </emma:interpretation>
      </emma:emma>
    </inkml:annotationXML>
    <inkml:traceGroup>
      <inkml:annotationXML>
        <emma:emma xmlns:emma="http://www.w3.org/2003/04/emma" version="1.0">
          <emma:interpretation id="{6E46F49B-6E47-264D-83E9-A6C58C23606A}" emma:medium="tactile" emma:mode="ink">
            <msink:context xmlns:msink="http://schemas.microsoft.com/ink/2010/main" type="paragraph" rotatedBoundingBox="8279,-2255 8549,-2255 8549,-1875 8279,-1875" alignmentLevel="1"/>
          </emma:interpretation>
        </emma:emma>
      </inkml:annotationXML>
      <inkml:traceGroup>
        <inkml:annotationXML>
          <emma:emma xmlns:emma="http://www.w3.org/2003/04/emma" version="1.0">
            <emma:interpretation id="{0D0FE016-F94A-7942-B19F-23741649E120}" emma:medium="tactile" emma:mode="ink">
              <msink:context xmlns:msink="http://schemas.microsoft.com/ink/2010/main" type="line" rotatedBoundingBox="8279,-2255 8549,-2255 8549,-1875 8279,-1875"/>
            </emma:interpretation>
          </emma:emma>
        </inkml:annotationXML>
        <inkml:traceGroup>
          <inkml:annotationXML>
            <emma:emma xmlns:emma="http://www.w3.org/2003/04/emma" version="1.0">
              <emma:interpretation id="{C4E79E24-8DE4-BB44-B3DA-157544509717}" emma:medium="tactile" emma:mode="ink">
                <msink:context xmlns:msink="http://schemas.microsoft.com/ink/2010/main" type="inkWord" rotatedBoundingBox="8279,-2255 8549,-2255 8549,-1875 8279,-1875"/>
              </emma:interpretation>
            </emma:emma>
          </inkml:annotationXML>
          <inkml:trace contextRef="#ctx0" brushRef="#br0">270 381 8040,'-64'-35'0,"3"-4"-868,6-5 1,9-4 541,2-1-6,103-1 1,-83-7-1,78-1 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31T15:19:07.301"/>
    </inkml:context>
    <inkml:brush xml:id="br0">
      <inkml:brushProperty name="width" value="0.34286" units="cm"/>
      <inkml:brushProperty name="height" value="0.34286" units="cm"/>
      <inkml:brushProperty name="color" value="#FFFFFF"/>
    </inkml:brush>
    <inkml:brush xml:id="br1">
      <inkml:brushProperty name="width" value="0.08571" units="cm"/>
      <inkml:brushProperty name="height" value="0.08571" units="cm"/>
      <inkml:brushProperty name="color" value="#FFFFFF"/>
    </inkml:brush>
    <inkml:brush xml:id="br2">
      <inkml:brushProperty name="width" value="0.34286" units="cm"/>
      <inkml:brushProperty name="height" value="0.34286" units="cm"/>
    </inkml:brush>
    <inkml:brush xml:id="br3">
      <inkml:brushProperty name="width" value="0.2" units="cm"/>
      <inkml:brushProperty name="height" value="0.2" units="cm"/>
    </inkml:brush>
  </inkml:definitions>
  <inkml:traceGroup>
    <inkml:annotationXML>
      <emma:emma xmlns:emma="http://www.w3.org/2003/04/emma" version="1.0">
        <emma:interpretation id="{2ADC68D1-BF65-C64D-9892-B0ACA8BFC9AB}" emma:medium="tactile" emma:mode="ink">
          <msink:context xmlns:msink="http://schemas.microsoft.com/ink/2010/main" type="writingRegion" rotatedBoundingBox="25374,17167 22455,18117 21273,14485 24192,13536"/>
        </emma:interpretation>
      </emma:emma>
    </inkml:annotationXML>
    <inkml:traceGroup>
      <inkml:annotationXML>
        <emma:emma xmlns:emma="http://www.w3.org/2003/04/emma" version="1.0">
          <emma:interpretation id="{C72FD786-B689-7C4B-BC59-EA538BFDB8EB}" emma:medium="tactile" emma:mode="ink">
            <msink:context xmlns:msink="http://schemas.microsoft.com/ink/2010/main" type="paragraph" rotatedBoundingBox="23620,14823 23803,17740 22929,17795 22746,14878" alignmentLevel="2"/>
          </emma:interpretation>
        </emma:emma>
      </inkml:annotationXML>
      <inkml:traceGroup>
        <inkml:annotationXML>
          <emma:emma xmlns:emma="http://www.w3.org/2003/04/emma" version="1.0">
            <emma:interpretation id="{84C0C616-52CD-A14D-985A-20D0F910CE01}" emma:medium="tactile" emma:mode="ink">
              <msink:context xmlns:msink="http://schemas.microsoft.com/ink/2010/main" type="line" rotatedBoundingBox="23620,14823 23803,17740 22929,17795 22746,14878"/>
            </emma:interpretation>
          </emma:emma>
        </inkml:annotationXML>
        <inkml:traceGroup>
          <inkml:annotationXML>
            <emma:emma xmlns:emma="http://www.w3.org/2003/04/emma" version="1.0">
              <emma:interpretation id="{FA71F7B5-35F4-394E-93ED-4C00E3A2CFE0}" emma:medium="tactile" emma:mode="ink">
                <msink:context xmlns:msink="http://schemas.microsoft.com/ink/2010/main" type="inkWord" rotatedBoundingBox="23421,14835 23432,14999 22912,15031 22902,14868"/>
              </emma:interpretation>
            </emma:emma>
          </inkml:annotationXML>
          <inkml:trace contextRef="#ctx0" brushRef="#br0">513 44 8355,'-18'0'-2110,"2"-1"1934,2-1 220,5 1 17,-8-2 37,9 3-68,-5-3 33,5 2-29,-2-2-3,6 0 14,-2 2-10,2-5-26,0 5-15,1-5 32,3-1-134,0 2 33,13 5 22,-4 5 28,14 5-65,-8 0 48,-1-2 48,-7 2-6,-4-3 9,-6 0 76,-7 0 23,-8-3 42,-4 2-123,-2-5 31,0 2-12,5 0 20,-4-2-98,8 5-44,-2-5 58,6 5-19,4-5-3,4 2 118,12-12-75,0 3 2,5-7-2,-1 9-1,-2-2-25,0 5 30,-1-2-68,-6 6 57,-1 1-65,-3 3 64,0 0 1,-6 0 0,1-3 7,-8 2 107,5-5-109,-2 2 64,3-3-48,3 0-257,-2 0 368,2 3-119,-6-2 61,-1 2-39,0-3-50,1 0 18,3 0-4,0 0 28,3 0-13,-2 0-64,2 0 47,-3 0 6,0 0 0,-3 0 1,2 0 0,-2 0 0,3 0 0,-3 0 0,2 3 0,1-2 0,1 2 0,2-3-76,-3 0 74,18 6-85,-10-4 74,24 4-11,-16-6 22,5 0 2,-1 0-2,-2-3 7,0 2 14,-1-2-25,-3 3-18,0 0 24,6 0-81,2 0 1,6 0 33,0 0-8,-6 0 46,4 0 5,-4 0 202,3 0-224,-4 0 204,-4-3-236,-6 2 36,-7 10 23,2-5-7,-9 8 99,6-12-90,-3 3 62,-3-2-55,2 2 5,-5-3-10,5 0-6,1 3-23,1-2 38,2 2-75,0 0 60,-2-2-17,2 5 14,-3-5-1,0 2 4,0-3 1,0 0 78,3 0-50,-2 0-27,2-3 0,-3 2-7,0-2 5,0 3 0,0 0 1,3 0 0,-2 0 0,2 0 0,-3 0 0,0 0 0,3 0 0,-2 0 0,2 0 0,-6 0 0,2 0 0,-2 0 0,3 0 0,0 0 0,0 0 0,3 0 0,-2 0 9,-1 0-9,-1 0 1,1 0 8,1 0 7,2 0-17,-3 0 1,0 0-5,3 0 5,-3 0 0,4 0-46,-4 0 42,0 0 10,3 0-10,-3 0 15,4 0-34,-4 0 20,-1 0 6,5 0 0,-4 0-3,3 3-50,-3-2-11,0 2-104,4-3 0,-4 6 0,3 2 1</inkml:trace>
        </inkml:traceGroup>
        <inkml:traceGroup>
          <inkml:annotationXML>
            <emma:emma xmlns:emma="http://www.w3.org/2003/04/emma" version="1.0">
              <emma:interpretation id="{20663AF9-707C-E54E-87AA-78FFA5873D61}" emma:medium="tactile" emma:mode="ink">
                <msink:context xmlns:msink="http://schemas.microsoft.com/ink/2010/main" type="inkWord" rotatedBoundingBox="23680,15780 23722,16451 22848,16505 22806,15835"/>
              </emma:interpretation>
            </emma:emma>
          </inkml:annotationXML>
          <inkml:trace contextRef="#ctx0" brushRef="#br0" timeOffset="2571">-105 998 5930,'15'-4'-1,"-5"1"-3,-4 3 9,-2 0-22,3 0 29,0 0 34,-3 0 65,2 0-112,-2 0-7,3 0 5,0 0-6,0 0 6,0 0 71,0 0-64,0 0 2,0 0 20,-3 0 9,3 0-33,-4 0-1,4 0-19,0 0 31,-3 0-5,6 0-20,-6 0-9,10 0 20,-7 3 0,4-2 18,-1 2 2,-2-3 8,2 0-19,0 0 8,-2 0-5,5 0-20,-2 0 20,3-3 1,3 2-21,-2-2 9,2 3-8,-3 0 11,0 0 10,0 0-2,0 0 0,0 0-1,0 0 3,3 0-9,1 0 0,3 0-11,0 0 13,-3 0-15,2 0 14,-8 0-12,5 0 12,-10 0 0,3 0-4,1 0 1,-1 0 23,8 0-20,-4 0-9,7 0 10,-3 0 90,0 0-78,-1 0 6,-6 0 11,-1 0 1,-3 0-32,0 0 24,0-3-60,3 2 19,4-2-12,4 3-60,6 0-183,-5 0 129,4 0 61,-11 0 1,1 3-1,-6 1 1</inkml:trace>
          <inkml:trace contextRef="#ctx0" brushRef="#br0" timeOffset="5396">42 1615 5930,'12'4'36,"1"-1"-21,-13-3-15,7 0-15,0 0 13,-3 0-2,6 0 3,-6 0-3,0 0 53,5 0 46,-8 0-78,9 0-17,-6 0 2,0 0-9,5 0 4,-8 0-11,12 0 10,-8 0 0,5 0 4,-3 0 0,3 0 2,-5 0 0,7 0-1,-10 0-1,10 0 0,-4 0 0,3 0 0,2 0 0,-2 0 1,0 0 11,2 0 1,-5 0 23,2 0 5,-3 0-30,3 0 3,-2 0-5,5 0-7,-2 0-4,6 0 8,1 0-3,3-3-8,-3 2-4,-4-2 2,0 3 9,-10 0-1,6 0-2,-7 0 1,1 0 0,6 0 1,-6 0-2,13 0 1,-6 0 0,13 0 0,-5 0 29,5 0-5,0 0 4,-2 0-25,-1 0 4,-1 0 34,-8 0 2,1 0 112,-9 0-83,-1 0-99,3-3-6,-1 2 52,2-2 87,-1 3-64,-21-6 10,11 4-47,-15-4-1,12 3-2,0 2 29,0-5-70,-6 2 47,1 0-11,-8-2 18,2 2 9,0 0-25,4-2 4,7 5 9,1-5-23,5 5 3,4-8-6,2 7 10,8-7 0,1 5-7,7-3 5,1 0 8,2 3-5,-6-2 4,-4 5-14,-4-2 2,-6 3 0,-17 0 5,-8 0 0,-3 2 6,5 1 0,3 0 0,-3-1 7,7-1-12,-8 2-69,9 0 2,-3-2-6,4 2 107,6-3 20,19 0-18,-7-3-40,18 2 24,-15-2-37,6 3-326,-2 0 217,5 0 0,4 6 0,5 2 0</inkml:trace>
        </inkml:traceGroup>
        <inkml:traceGroup>
          <inkml:annotationXML>
            <emma:emma xmlns:emma="http://www.w3.org/2003/04/emma" version="1.0">
              <emma:interpretation id="{855FDF7C-CDDB-A64F-962B-7BB54CAEB0AA}" emma:medium="tactile" emma:mode="ink">
                <msink:context xmlns:msink="http://schemas.microsoft.com/ink/2010/main" type="inkWord" rotatedBoundingBox="23666,17608 23675,17748 22994,17791 22985,17651"/>
              </emma:interpretation>
            </emma:emma>
          </inkml:annotationXML>
          <inkml:trace contextRef="#ctx0" brushRef="#br0" timeOffset="6058">267 2801 8355,'-18'0'-2290,"1"0"1963,6 0 327,-2 0 0,8 0 0,-4 0 0,5 3 0,0 1 0,-2 3-1,5 0 0,-2 0 0,3 0 0</inkml:trace>
          <inkml:trace contextRef="#ctx0" brushRef="#br0" timeOffset="9291">232 2871 6229,'-15'8'-401,"2"-2"419,9-6 61,1 0 19,-3 0 16,1 0 65,-2 0-63,1-3-66,2 2 24,-3-2-36,0 3-7,3-3-76,-2 2 8,2-2 42,-3 3-24,0 0 36,0 3 0,3-2 67,-2 2-131,2-3 266,-3 3-245,0-5 15,3 4 3,-3-5-2,4 3 11,17 3 3,-9-2-2,18 2-2,-10-3-19,-1 0-4,8 3 16,-5-2-1,5 2 23,-2 0-10,0-2 2,2 2 3,-5-3 4,2 3-13,-3-2 0,0 2-4,-3 0 6,5-2 1,-4 2-3,8-3 45,-2 0 16,6 0 10,-2 0-33,6 0 9,-4 0-71,1 0 54,0 0-32,-4 0 52,-3-3-7,-1 2-38,-6-2 3,-1 3-9,-3 0 4,0-3-24,0 2 37,3-2-3,-2 3-19,5 0-23,-5 0 59,2 0 261,-6 0-331,2-3 32,-2-1-9,3 0-18,3 1-26,1 0 42,0 2-7,-1-2 235,-3 3-145,-3 0 4,-10-9-3,0 3-21,-7-7 2,6 6-102,0 0 77,0 3 3,0 1-83,0 0-106,0 2 140,0-2-16,0 3 30,0-3 2,0 2 35,0-2-43,3 3-90,-2 0 65,2 0 1,-5 0 16,-2 0 29,2 3 1,-7-1-47,2 2 7,2-2 19,-15 4-12,6-5 65,-4 5-33,4-5 1,7 5-28,3-5-4,8 2 30,-1 0 4,1 1-8,-1 0 2,0 2-1,-2-2 2,2 0-1,0 2-114,-2-5 104,5 8-24,-2-7-11,3 7-3,0-5 21,0 0 24,7 2 5,0-2 4,11 0-19,3-4 22,3-1 1,4-5 44,-3 1 6,-3-1 37,1-1 10,-1 0-55,3-3 13,-4 2-13,-4-5 15,-9 5-181,-2-2 86,-6 3-17,0 0 12,0 0-9,-3 0 27,2 3-9,-5-2-64,2 5 70,-3-2 10,-6 3 6,-2 0 3,-9 0-2,2 3 4,-2-2-4,6 2 4,-3 0 8,7 1-13,-3 3 3,2 0 15,1 0 2,-3 0-3,-1 3 1,-3-2-1,0 5 3,3-5-29,4 2 20,4-6-23,6-1 3,1 0 9,13 1 0,-5 3 0,8-3 0,-3-1 0,1-3 0,3-3 0,0-1 0,0-3 0,-3 3 30,-1-2-29,-6 2 13,3 0-257,-7-2 236,-9 2-7,0 0 40,-9-2-55,5 5 61,2-5-46,-3 5 46,0-5-29,6 5 1,-7-2-3,6 3-1,-11 0 0,5 3 0,-2-2 0,6 2-9,-2 0 0,5-2 7,1 2-39,1-3 42,2 3-4,0 1-1136,-2 0 1108,21-1 1,-8-9 0,16-2 0</inkml:trace>
        </inkml:traceGroup>
      </inkml:traceGroup>
    </inkml:traceGroup>
    <inkml:traceGroup>
      <inkml:annotationXML>
        <emma:emma xmlns:emma="http://www.w3.org/2003/04/emma" version="1.0">
          <emma:interpretation id="{9B9F4F0F-897F-9047-814A-2E63748E42FF}" emma:medium="tactile" emma:mode="ink">
            <msink:context xmlns:msink="http://schemas.microsoft.com/ink/2010/main" type="paragraph" rotatedBoundingBox="24653,14952 21734,15902 21273,14485 24192,13536" alignmentLevel="1"/>
          </emma:interpretation>
        </emma:emma>
      </inkml:annotationXML>
      <inkml:traceGroup>
        <inkml:annotationXML>
          <emma:emma xmlns:emma="http://www.w3.org/2003/04/emma" version="1.0">
            <emma:interpretation id="{C9B0D6A9-4985-5046-A545-CF0A68BD9517}" emma:medium="tactile" emma:mode="ink">
              <msink:context xmlns:msink="http://schemas.microsoft.com/ink/2010/main" type="line" rotatedBoundingBox="24653,14952 21734,15902 21273,14485 24192,13536"/>
            </emma:interpretation>
          </emma:emma>
        </inkml:annotationXML>
        <inkml:traceGroup>
          <inkml:annotationXML>
            <emma:emma xmlns:emma="http://www.w3.org/2003/04/emma" version="1.0">
              <emma:interpretation id="{8EE15D61-3F68-EF4B-B7B8-C978C9526CAE}" emma:medium="tactile" emma:mode="ink">
                <msink:context xmlns:msink="http://schemas.microsoft.com/ink/2010/main" type="inkWord" rotatedBoundingBox="24354,14032 22764,14549 22603,14053 24192,13536"/>
              </emma:interpretation>
            </emma:emma>
          </inkml:annotationXML>
          <inkml:trace contextRef="#ctx0" brushRef="#br1">619-810 7353,'-13'0'-280,"7"0"1,12 0 0,7 0 0,3 0 0,1 0 329,-1 0-31,1 0 1,1 0-7,4 0 0,-3 0 0,3 0 1,-4 0-6,-1 0 0,-1 0 0,1 0 0,-1 0-23,1 0 0,5 0 27,0 0 0,2-5-3,-2-1 1,-4 1-4,4 5 1,-9 0-77,-2 0 70,-7 0-4,3 0 3,-7 0 0,-2 0-1,-3 0 1,-5 0 5,-6 0 1,-1 0-5,1 0 1,-6 0-1,0 0 1,0 0-1,5 0 1,-5 0 41,0 0 1,0-2-26,6-4 0,-1 5 25,1-5-13,-1 4 1,0 2-20,1 0 14,7 0-2,1 0-5,1-7 19,5 5-18,-5-5 11,7 7 7,0 0-166,0-8 1,7 6 81,4-3 1,9 3 39,2 2-94,15-7 1,-2-2-1,15-8 1</inkml:trace>
          <inkml:trace contextRef="#ctx0" brushRef="#br1">949-892 8355,'-16'0'-1300,"-1"7"812,1-5 0,5 5 163,0-7 325,0 7 0,-6-5 0,1 4 0,5-4 70,0-2-67,0 0 0,0 0 3,0 0-1,7 0 1,-5 0 105,3 0-26,4 0 10,-5 0-74,7 0 1,0-2-1,0-4 1,2 4-44,3-3 1,6 3 43,11 2 1,4 0 0,7 0 1,0 0 0,0 0 0,0 0-87,0 0 0,4 0 65,-4 0 1,2 0-1,-13 0 35,0 0 9,-5 0-49,-8 0 0,-9-2 11,-11-3 0,-11 3 1,-6-4 1,-1 5 2,1 1 1,-3 0-26,4 0 1,-5 0 19,-1 0 1,2 0-2,4 0 1,-3 0 9,8 0 1,-2 0 1,2 0 1,4 0 24,-4 0 1,9 0-33,2 0 1,5-6 15,-5 1 10,8-1-2,-5 6-33,8 0 1,8 0-3,3 0 1,9 0-34,2 0 0,7 0-11,-1 0 1,3 0 11,2 0 0,-2 0 24,-3 0 1,3-2-8,-3-3 1,-4 3-35,-2-4 123,-4 5-83,-1 1 9,-8 0 0,-9 0 4,-11 0 1,-11 0 2,-6 0 1,-3 0-5,-2 0 1,-2 0-4,-4 0 1,4 0-1,-3 0 0,3 0 0,2 0 0,5 0 0,1 0 0,1 0 0,-1 0 0,-3 0 0,8 0 0,0 0 29,6 0 0,5 0 3,0 0 0,5-6 32,-5 1-44,7-1-7,-3 6 1,9 0 4,3 0 0,6-5-54,11-1 1,4 0 54,7 6-58,0 0 1,0 0-1,2 0 28,4 0 0,-4 0-9,3 0 0,3 0 16,-3 0 0,1-5-9,-6-1 0,-2 1-6,-3 5 1,-5 0-23,-6 0 330,-8 0-286,-1 0 0,-10 0 7,-4 0 0,-3 0-4,-8 0 0,-1 0-6,-4 0 1,2 0 14,-8 0 0,6 0 4,-5 0 0,5 0-26,-6 0 0,2 0 17,-1 0 1,-4 0-66,3 0 0,2 0 50,-1 0 1,7 0 3,-2 0 1,3 0-3,3 0 0,5 2-5,0 3-14,7-3 19,-3 5 1,14-7-1,4 0 1,4 0-22,1 0 0,8 0-3,4 0 1,3-1 25,2-5 0,0 4 0,0-3 1,-2 3 0,-3 2 0,7 0 2,-8 0 1,6-2 4,-11-3 1,6 3-11,-6-4 0,0 4 3,-5 2 1,-1 0 2,1 0 1,-6 0 22,0 0-26,-8 0 1,5 0 0,-16 0-1,-3 0 0,-3 0 0,-3 0 1,1 0-3,-1 0 1,-5 0 2,0 0 1,-6 0-1,6 0 0,-5 0 0,5 0 0,0 0-5,5 0 1,1 0 2,-1 0 0,6 0-5,0 0 2,7 0 1,4 0-17,11 0 1,10 0 16,1 0 1,2 0-1,-2 0 0,-2 0 1,7 0 0,-1 0 5,2 0 0,1 0-3,-7 0 0,2 0 1,-2 0 0,-4 0-1,4 0 4,-3 0 48,-3 0-49,-7 0 0,-1 0 3,-8 0 13,0 0-21,-8 0 1,-1 0 0,-7 0 1,-1 0-2,1 0 1,-6 0-4,0 0 1,-8 0 4,3 0 0,-5 0-2,-1 0 1,2 0 0,4 0 1,-3 0 0,8 0 0,0 0 0,6 0 0,-1 0 58,1 0-55,6 0 0,5 0 0,10 0 1,-1 0 1,7 0 1,0 0-17,6 0 1,1 0 14,4 0 0,-2 0 0,8 0 1,-6-5-15,5-1 0,-1 1-4,2 5 1,1 0 10,-7 0 1,6 0-1,-6 0 1,5 0 0,-5 0 0,0-6-1,-5 1 0,-1-1 10,1 6 1,-6 0-10,0 0 6,-7 0-4,3 0 0,-7 0 1,-7 0-1,-4 0 0,-10 0 0,-1 0 0,-7 6 0,1-1 0,-10 3 0,-6-3 0,-6-3-27,-5 4 0,4 1 24,-5-2 1,11 6-2,0-5 0,3-1-1,-2-5 1,6 6-1,10 0 1,-1-1 10,7-5 0,0 0-8,5 0 1,6 0-6,0 0 4,7 0 78,-3 0 1,9 0-72,3 0 1,6 0 2,11 0 1,-1 0-6,6 0 0,1 0-2,5 0 1,0 0-1,0 0 1,5 0 8,1 0 1,1 0-1,-1 0 1,-2 0-15,7 0 0,-13 0 20,2 0 0,-5 0-4,-1 0 1,-3 0 24,-7 0 38,-8 0 9,5 0-47,-12 0 6,-2 0-67,-9 0 73,-7 0-96,-1 0 1,1 0 16,-1 0 0,0 0-4,1 0 1,-2 0 4,-4 0 0,-4 2-6,-7 3 0,-2-3 17,-4 4 1,3 1 3,-9-1 0,7 1-4,-6-2 1,9-3-7,2 4 0,2-4 75,9-2-46,0 7 2,12-5 0,5 5-1,10-7 0,6-2 0,11-3 1,6 3 0,11-4 1,-3 3-8,8-3 1,-5 4 0,5-3 0,0 3 1,6 2 1,-6-5 5,0-1 1,-2 1 6,2 5 1,2 0 1,-7 0 1,-8-6 8,-9 1 0,-4-1 2,-1 6 1,-6 0 121,0 0-134,-7 0 0,1 0 5,-10 0 0,-5 0 12,-6 0 1,3 0-104,-4 0 0,5 0 52,-10 0 1,-4 0-9,-2 0 0,-3 0 5,-2 0 1,-2 0-10,-3 0 1,3 6 23,-4-1 1,4 1-4,2-6 0,0 1-6,0 5 1,0-4 1,0 3 0,5-3 32,1-2 1,8 2-24,3 3 3,-1-3 4,16 6 1,-5-8 0,12 0 1,5 0 0,11 0 0,-2 0-6,7 0 0,-1-2 1,2-4 1,8 4 0,-3-3 1,6 3 3,0 2 0,-3 0-4,8 0 1,-5 0-1,5 0 0,-7-5 0,1-1 0,-3 1 0,-2 5 13,-7 0-12,-2 0-1,-15 0 1,-5 0 0,-15 0 1,-2 0 9,-15 0 0,1 0-11,-6 0 0,-2 5 1,-4 1 0,4-1 3,-3-5 1,-3 6-1,3-1 1,5 1 35,5-6 1,8 1-28,-2 5 5,4-4 10,1 5-108,8-7 0,3 6 79,12-1 0,3 1-4,8-6 1,1 0-1,4 0 0,-2 0-6,8 0 0,-3 0 11,3 0 0,1 0 3,-7 0 1,2 0-9,-2 0 1,-3 0 5,3 0 0,-4 0 39,-1 0-40,-1 0 0,-7 0 0,-1 0 0,-23 0 0,2 0 0,-14 0 0,-1 2 0,-5 3 1,-2-3-1,-4 3 1,5-3-1,-5-2 0,-1 6-1,1-1 0,0 1 0,6-6 1,8 0 0,3 0 0,3 0 0,17 0 0,8 0 0,14-2 0,8-4 0,3 5 0,2-5 0,0 4 0,0 2 0,6 0 0,-1 0 0,6 0 0,-5 0 0,-1 0 0,-4 0 0,-7 0 0,1 0-12,-8 0 11,4 0 0,-15 0 1,-4 0-1,-10 0 1,-4 0 0,-8 0 0,-1 0 7,-4 0 1,2 0 0,-8 0 1,6 0-5,-6 0 1,1 0 1,-6 0 0,0 0 6,0 0 1,0 6-9,0-1 0,0 1 1,-1-6 1,3 5 1,4 1 1,-3-1 7,8-5-13,0 0 0,11 0-8,0 0 5,8 0 0,-3 0 0,12 0 0,3 0-5,7 0 0,6 0 8,0 0 0,8 0 0,-3 0 0,4 0-1,3 0 0,4 0-71,1 0 1,5 0 61,-6 0 1,3-2-6,-3-3 1,-8 3 11,3-3 1,-4 3 0,4 2 1,-7 0 8,-4 0 1,-4 0-24,-1 0 5,-1-8 20,-6 7 309,-3-7-310,-7 8 1,-2-5 4,-3-1 1,1 1-15,-7 5 0,0 0-2,-6 0 1,-5 0-21,0 0 0,-7 0 33,1 0 1,-3 0-7,-2 0 1,0 0-12,0 0 1,0 0-26,0 0 0,2 0 28,3 0 2,4 0-33,8 0 0,8 0-3,8 0 0,9 0-9,13 0 1,-1 0 32,6 0 0,6 0-5,6 0 1,1 0-11,-1 0 1,-2 0 37,7 0 0,-2 0-37,2 0 39,-4 0 0,-8 0 0,-3 0-29,-1 0 20,-8 0 23,4 0-29,-15 0 1,-9 0 2,-11 0 0,-6 2 3,-5 3 0,2-3 48,-8 3 0,1-3-29,-6-2 0,0 0 4,0 0 0,0 6 9,0-1 1,1 1 4,5-6 0,-3 0-23,8 0 1,6 5 23,5 1 10,7-1-18,-3-5 0,14 2-126,4 4 0,6-5 82,5 5 1,3-4-7,9-2 1,-7 5 8,1 1 0,-1-1-2,6-5 0,0 0 7,0 0 0,-5 0-2,-1 0 1,-12 0-1,2 0 1,-10 0 3,4 0 8,-7 0 0,-2-2-8,-8-3 1,-7 3 0,2-3 0,-4 1 2,-1-2-3,-1 5 0,3-9 0,3 5 0,3-4 0,8-8 8,0 1 0,6-1 37,-1 1 0,1-1-3,-6 1 0,5-1 6,1 0 0,-1 1 44,-5-1-41,0 1 1,0-1-36,0 1 1,0 5 40,0 0 9,0 7 18,0-3-444,0 7 19,0 0 327,0 7 1,6-3-14,-1 7 70,1 0 1,-1 5-99,1 1 27,-1-1 1,1 1-20,-1-1 158,1 1 1,-6 0-87,0-1 0,0-5-9,0 0 0,-2-2 0,-3 2 0,1 2 0,-7-7 0,5 5-6,-5-6 0,6 6 10,-6-5-12,7-1 1,-5-5 139,4 0 93,3 0-216,-6 0-4,1-7 1,5-2-24,-3-8 1,-3 1-3,3-1 1,-3 6-29,3 0 1,3 0 53,-3-5 0,1 1-7,-2 4 0,5-4-33,-5 4 0,4 2-63,2-2-82,0 7 0,0-3 33,0 7-30,0 0 180,0 7 1,2 2-59,4 8 1,-5-1-8,5 1 0,-4 0-13,-2-1 1,0-5 263,0 0-111,0 0-79,0 6 0,-2-3 30,-4-3 0,3 2 0,-8-7 1,0 1-16,-6-1 1,-1-3-19,-4 8 0,-4-7 4,-7 1 0,0 3-13,0-3 1,-6 3-37,1-3 1,1-3 43,9 4 0,-3-5-2,4-1 1,3 0-38,2 0-11,3 0 26,3 0 10,-1 0 0,8-7 1,2-2 0,1-2 4,1 0-3,-1 7 0,6-11 0,-7 14 0,5-7 1,-3 8-1,10 0-82,4 0 1,8 0 25,-1 0 0,1 0-55,-1 0 100,1 0-10,-1 0-29,1 8 0,-8-7 76,-1 7 1,-10-8-35,-4 0 0,3 0-9,-9 0 28,1 0 1,-5 5 42,-1 1-37,1-1 1,1-3 23,4 4-26,-4-5 1,8 9 20,-4-5-32,4-3 15,7 5 4,0-7-41,0 8 0,2-6-146,3 3 0,-1 2 103,7-1 1,-8 1-110,3-1 0,1-3 69,-1 8 0,9-1-258,1 1 359,1 3 0,21-4 0,-3 6 0</inkml:trace>
          <inkml:trace contextRef="#ctx0" brushRef="#br0">646-854 7702,'-12'0'-1259,"-3"-3"1801,10-1-1065,-2-3 407,16 3 99,-6 1 17,16 0-15,-5 2 0,7-5 4,5 4 0,-2-1 12,-3 1 0,0 1 1,0-2 0,1 2-1,1-1 0,-1 1-9,2-2 0,-3 0 7,0 1 1,-2 0-1,0 2-1,-7 0 1,8 0-40,-15 0 36,2 3 2,-27 1 0,3 0 1,-11 1 0,4-1 19,3 1 1,0-1 1,-3-2 1,2-1 3,-4 4 1,0-3 7,-2 3 1,0-3 5,0 3 1,3-3-51,2 0 42,1 2 7,-6-3-34,3 5-43,3-5 31,9 2 0,34-6-3,9-2 1,8 1-3,-8-1 1,0 1 12,5-3 0,-1 0 0,3 0 0,-1 0-1,-1 0 0,0 0-1,0 0 1,0 0 74,-3 0 1,0 0-3,-4 0 0,0 0 14,0 0 0,-2 2-61,-1 0 6,-2 4-95,7-6 114,-4 7-7,-4-3-123,-6 3-52,-18 0 1,-11 0 125,-13 3 1,-7-2-5,-2 4 1,0-1 8,-2 0 0,1 2 0,1-4 0,3 3 66,1-3-86,2 1 7,1 0 38,3-2-140,8 2 109,6 0 0,32-6 2,10 1 0,8-1-3,-9-2 0,6 1 22,-1-3 0,-1 0-24,-1 0 1,-3 0 0,0 3 1,-2-3 86,-2 3 359,1-3-321,-2 0-1,-3 4-74,-5-4 21,-13 7-133,-26 0 0,0 1 105,-16 4 0,5-1-15,2 0 1,-5 4-55,-2-3 1,0 5-106,-2-3 0,1 2 115,-4-2 1,2 0-2,1 0 1,3-3-23,4 1 1,2 0-27,3-1 51,6 2 1,13-5-1,14 1 0,9-1-2,11-1 0,5-1 19,7-1 1,0-2 11,3-3 0,1 0 5,1 0 0,4 0 29,-4 0 1,1 2 121,-3 0 0,0 1-30,-2-3 0,-2 0-68,-3 0 36,-2 3 72,-3-3-194,-6 3 1,-12 1 34,-15 0 1,-9 5-111,-12 0 0,-3 1 75,-6 0 0,-5 0-18,-2 1 0,-3 2 30,1-4 0,2 3-21,0-3 0,1 3-41,6-3 1,-3 1 37,5 0 1,1-3-34,6 3 1,2-2 36,3 2 6,3-3 84,1 4 10,6-4 35,4 0-111,23-7 1,-2 5 7,17-5 0,-4 4 17,1-2 1,0 3 20,0-3 1,-2 3-32,0-3 1,-4 4-5,2-2-6,-2 2-5,-1 1 11,-7 0 0,-6 0-11,-31 4 0,-2-1 10,-17 1 0,4 2-7,0-4 1,2 3 2,-4-3 1,1 3 2,-1-3 0,0 1-9,5-3 0,2 0-11,5 0 22,0 0-7,0 0-1,3 0 62,4 0 150,10-4-142,8 1-25,13-4 1,7 0-25,6 3 1,-2-2 9,-2 4 35,-3-4-2,7 6-2,-4-7-21,2 7-78,-7-4 5,-4 4-8,-9 0 25,-15 0 6,-2 4 1,-19-1-9,5 1 1,1 0 14,5-1 0,-1-3 1,-3 6 5,-3-4 0,5 3-9,7-3 6,0 1 3,-8 0 1,2 0-28,-3 1-1,6 0 41,-1-1-22,4-3-4,-2 4 101,10-4-45,5 0 0,27-1-31,5-2 1,4 2-86,-9-4-68,0 4 0,5-5 129,0 4-26,-4 0-22,2-2 46,-9 4 120,5-3-93,-12 3 23,-2 0-37,-21 0 3,5 3-1,-17 1-38,12-1-40,-5 4 76,-1-3 3,-1 3-18,-5-4-2,2 4 62,0-7-48,7 4 9,5-4 51,9 0 3,1 0-56,15 0-3,-5 0 0,12 0 8,-11 0-24,-1 0 18,-23 6-6,5-5-1,-15 9 7,12-6-2,3 3-14,-2-3 1,5 2 8,-2-5 6,3 2 1,3-3 3,-2 3 2,2-2-7,0 5-4,1-2 6,0 3 0,2-3-1,-5 2 1,-1-2 2,-4 3-3,0 0 0,1 0 1,3-3 2,0 2-2,3-5 0,-3 5 0,4-5 0,-5 2 0,1 0 0,-3-2 5,6 2 40,-6-3-41,6 0-9,1 0 3,-7 3 1,5 1 1,-5 0 2,3-1-2,0-3-11,3 0-69,-2 3 78,2 1 13,0 0-20,-2-1 27,2 0-17,0 1-21,-2 0 19,5 2 5,-5-5-4,2 2 0,0 0 0,-2-2 0,2 2 0,0 0 23,-2-2-90,2 2 87,0 0-20,-2-2 0,2 2 0,0 0 0,-2-2 0,2 5 0,-3-5 0,3 2 0,-2-3 0,2 3-185,-3-2 186,3 5 28,-2-5 21,2 2-56,-3-3-28,3 3 57,-2-2-14,2 2-6,-3-3 4,0 3 1,3-2-58,-2 2 51,5 3-4,-5-4 2,5 7 1,-5-8 0,2 5-30,0-5-153,1 5-289,-3-5 437,4 5 0,-4-2 0</inkml:trace>
        </inkml:traceGroup>
        <inkml:traceGroup>
          <inkml:annotationXML>
            <emma:emma xmlns:emma="http://www.w3.org/2003/04/emma" version="1.0">
              <emma:interpretation id="{262DDCAB-8737-4F4F-ADEB-2F35ECE094C5}" emma:medium="tactile" emma:mode="ink">
                <msink:context xmlns:msink="http://schemas.microsoft.com/ink/2010/main" type="inkWord" rotatedBoundingBox="21828,15872 21734,15902 21379,14810 21472,14780"/>
              </emma:interpretation>
            </emma:emma>
          </inkml:annotationXML>
          <inkml:trace contextRef="#ctx0" brushRef="#br2" timeOffset="57467">-1087 1019 8355,'-12'0'-2440,"0"0"2379,14 0 1,-1 0 0</inkml:trace>
          <inkml:trace contextRef="#ctx0" brushRef="#br2" timeOffset="58157">-1136 991 5843,'21'-7'-55,"-21"7"1</inkml:trace>
          <inkml:trace contextRef="#ctx0" brushRef="#br2" timeOffset="59362">-1494-5 6419,'12'4'200,"-3"-4"-495,-9-1 0,0-2 0</inkml:trace>
          <inkml:trace contextRef="#ctx0" brushRef="#br2" timeOffset="61270">-1445 37 5914,'12'0'24,"-3"0"-92,-9 0 0,0 0 0</inkml:trace>
          <inkml:trace contextRef="#ctx0" brushRef="#br2" timeOffset="61780">-1445-19 7922,'-12'-4'-1275,"0"-6"1034,11 6 73,-5-3 0,11 0 0,0 4 0</inkml:trace>
          <inkml:trace contextRef="#ctx0" brushRef="#br2" timeOffset="59782">-1452 79 5749,'21'0'-8,"-21"0"1</inkml:trace>
          <inkml:trace contextRef="#ctx0" brushRef="#br2" timeOffset="61027">-1452 51 6167,'-12'-8'-28,"3"2"78,6 6-202,-1 0 0,-3 0 1</inkml:trace>
          <inkml:trace contextRef="#ctx0" brushRef="#br3" timeOffset="61520">-1473 58 5734,'0'0'0</inkml:trace>
          <inkml:trace contextRef="#ctx0" brushRef="#br3" timeOffset="60469">-1487 107 5734,'0'0'0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31T15:19:20.732"/>
    </inkml:context>
    <inkml:brush xml:id="br0">
      <inkml:brushProperty name="width" value="0.34286" units="cm"/>
      <inkml:brushProperty name="height" value="0.34286" units="cm"/>
      <inkml:brushProperty name="color" value="#FFFFFF"/>
    </inkml:brush>
  </inkml:definitions>
  <inkml:traceGroup>
    <inkml:annotationXML>
      <emma:emma xmlns:emma="http://www.w3.org/2003/04/emma" version="1.0">
        <emma:interpretation id="{3AECC0A5-DB7C-4343-9C4F-6216D5A035D5}" emma:medium="tactile" emma:mode="ink">
          <msink:context xmlns:msink="http://schemas.microsoft.com/ink/2010/main" type="writingRegion" rotatedBoundingBox="18731,16549 20317,16549 20317,17384 18731,17384"/>
        </emma:interpretation>
      </emma:emma>
    </inkml:annotationXML>
    <inkml:traceGroup>
      <inkml:annotationXML>
        <emma:emma xmlns:emma="http://www.w3.org/2003/04/emma" version="1.0">
          <emma:interpretation id="{5B835D2E-285F-8142-BAF8-CED8ECE0B8EC}" emma:medium="tactile" emma:mode="ink">
            <msink:context xmlns:msink="http://schemas.microsoft.com/ink/2010/main" type="paragraph" rotatedBoundingBox="18731,16549 20317,16549 20317,17384 18731,17384" alignmentLevel="1"/>
          </emma:interpretation>
        </emma:emma>
      </inkml:annotationXML>
      <inkml:traceGroup>
        <inkml:annotationXML>
          <emma:emma xmlns:emma="http://www.w3.org/2003/04/emma" version="1.0">
            <emma:interpretation id="{1C013AE2-0ABA-424B-8230-2E9921DF07D8}" emma:medium="tactile" emma:mode="ink">
              <msink:context xmlns:msink="http://schemas.microsoft.com/ink/2010/main" type="line" rotatedBoundingBox="18731,16549 20317,16549 20317,17384 18731,17384"/>
            </emma:interpretation>
          </emma:emma>
        </inkml:annotationXML>
        <inkml:traceGroup>
          <inkml:annotationXML>
            <emma:emma xmlns:emma="http://www.w3.org/2003/04/emma" version="1.0">
              <emma:interpretation id="{16D7052D-3987-4F42-8102-C5339E6ACC7C}" emma:medium="tactile" emma:mode="ink">
                <msink:context xmlns:msink="http://schemas.microsoft.com/ink/2010/main" type="inkWord" rotatedBoundingBox="20246,16746 20317,16746 20317,17384 20246,17384"/>
              </emma:interpretation>
            </emma:emma>
          </inkml:annotationXML>
          <inkml:trace contextRef="#ctx0" brushRef="#br0">-2758 2557 7326,'10'-12'150,"-3"0"-110,-4 8 39,-3 0-33,0-6 16,0 9 3,0-9-50,0 6-22,0 0-1,0-5 11,0 7 162,0-7-160,2 5 30,-1 0-15,2-6 18,-3 8-21,0-7-2,3 5-22,-2 0 4,2-6-7,-3 9 8,0-9 3,0 6 74,3 0-71,-3-5 70,3 7-29,-3-7-35,3 5-12,-2 0-49,5-3 55,-5 3-15,4-3 8,-4 3-3,2-2 4,-3 2 25,0-3-23,0 0 26,0 3 7,0-3-49,0 3 15,-3-3 3,2 0-2,-2 3 0,3-2 1,0 2 30,0-3-7,3-1 3,-2 5-25,2-4 1,-3 3-2,0-3-2,0 0 9,0 3-19,0-2 118,-3 2-61,2-4-51,-2 1 39,3 3-33,0-2 2,0 2 117,3-3-112,-2 0 4,2 3 49,-3-3-67,0 3 5,0-3-4,0 0 10,0 3 3,0-2-10,0 2 0,0-3 0,0-1 3,0 5-2,0-4 1,3 3 0,-2-3 0,2 0-34,-3 3-12,-3-2 32,2 2 16,-2-4-2,3 1 1,0 3-1,0-2 0,0 2 0,-3-3 0,2 0 0,-2 0-2,3 3-135,0-3 185,0 3-47,0-3-1,0 0 0,0 3 0,0-2-37,0 2 32,0-4 6,0 1 2,0 3-2,0-2-139,0 2 150,3-3 20,-2 0-6,2 3-23,-3-3 4,0 3-3,0-3-6,3 0-74,-2 3-168,2-2 149,-3 2 98,-6 0-23,1 1 2,-1 3-735,0 0 0,2 0 1</inkml:trace>
        </inkml:traceGroup>
        <inkml:traceGroup>
          <inkml:annotationXML>
            <emma:emma xmlns:emma="http://www.w3.org/2003/04/emma" version="1.0">
              <emma:interpretation id="{4C38B7F3-3D68-034D-A674-92273B6048F5}" emma:medium="tactile" emma:mode="ink">
                <msink:context xmlns:msink="http://schemas.microsoft.com/ink/2010/main" type="inkWord" rotatedBoundingBox="18731,16549 18822,16549 18822,16907 18731,16907"/>
              </emma:interpretation>
            </emma:emma>
          </inkml:annotationXML>
          <inkml:trace contextRef="#ctx0" brushRef="#br0" timeOffset="2817">-4181 2071 5742,'11'-7'1156,"-2"3"-610,-9 1-302,0-4-138,3 3-48,-3-3 9,3 0-141,-3 3 173,0-3-79,0 0-5,3 0 31,-2 0 12,2-1-38,-3 1 3,3 0-66,-2 0 76,2 0-57,-1 3 39,-1-2-8,2 2 12,0 0-3,-2-3 3,2 3-83,-3-3 58,3 3 37,-3-2 60,6 2-86,-5 0 20,5-2-9,-3 2 29,1 0-28,-1-3 29,0 3-48,-2-3 17,2 0 20,-3 3 66,0-2-89,0 2-30,0-4 12,0 1 21,0 3-23,0-2 6,0 2 1,0-3 1,0 0-2,0 0-1,0 3 3,0-3-50,0 3 21,0-3 31,0 0-2,0 3 4,0-2-36,0 2 9,0-3 27,0-1-10,0 4-120,0-2 141,0 2-19,0-3-1,0 0-39,0 3-784,0-3 1,0 3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7" y="2404535"/>
            <a:ext cx="5826719" cy="1646302"/>
          </a:xfrm>
        </p:spPr>
        <p:txBody>
          <a:bodyPr anchor="b">
            <a:noAutofit/>
          </a:bodyPr>
          <a:lstStyle>
            <a:lvl1pPr algn="r">
              <a:defRPr sz="303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7" y="4050835"/>
            <a:ext cx="5826719" cy="1096899"/>
          </a:xfrm>
        </p:spPr>
        <p:txBody>
          <a:bodyPr anchor="t"/>
          <a:lstStyle>
            <a:lvl1pPr marL="0" indent="0" algn="r">
              <a:buNone/>
              <a:defRPr>
                <a:solidFill>
                  <a:schemeClr val="tx1">
                    <a:lumMod val="50000"/>
                    <a:lumOff val="5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716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5" cy="3403600"/>
          </a:xfrm>
        </p:spPr>
        <p:txBody>
          <a:bodyPr anchor="ctr">
            <a:normAutofit/>
          </a:bodyPr>
          <a:lstStyle>
            <a:lvl1pPr algn="l">
              <a:defRPr sz="2475"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5" cy="1570962"/>
          </a:xfrm>
        </p:spPr>
        <p:txBody>
          <a:bodyPr anchor="ctr">
            <a:normAutofit/>
          </a:bodyPr>
          <a:lstStyle>
            <a:lvl1pPr marL="0" indent="0" algn="l">
              <a:buNone/>
              <a:defRPr sz="1013">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42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3" cy="3022600"/>
          </a:xfrm>
        </p:spPr>
        <p:txBody>
          <a:bodyPr anchor="ctr">
            <a:normAutofit/>
          </a:bodyPr>
          <a:lstStyle>
            <a:lvl1pPr algn="l">
              <a:defRPr sz="2475"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900">
                <a:solidFill>
                  <a:schemeClr val="tx1">
                    <a:lumMod val="50000"/>
                    <a:lumOff val="50000"/>
                  </a:schemeClr>
                </a:solidFill>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013">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3" y="790379"/>
            <a:ext cx="457319" cy="584776"/>
          </a:xfrm>
          <a:prstGeom prst="rect">
            <a:avLst/>
          </a:prstGeom>
        </p:spPr>
        <p:txBody>
          <a:bodyPr vert="horz" lIns="51435" tIns="25718" rIns="51435" bIns="25718" rtlCol="0" anchor="ctr">
            <a:noAutofit/>
          </a:bodyPr>
          <a:lstStyle/>
          <a:p>
            <a:pPr lvl="0"/>
            <a:r>
              <a:rPr lang="en-US" sz="45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7"/>
            <a:ext cx="457319" cy="584776"/>
          </a:xfrm>
          <a:prstGeom prst="rect">
            <a:avLst/>
          </a:prstGeom>
        </p:spPr>
        <p:txBody>
          <a:bodyPr vert="horz" lIns="51435" tIns="25718" rIns="51435" bIns="25718" rtlCol="0" anchor="ctr">
            <a:noAutofit/>
          </a:bodyPr>
          <a:lstStyle/>
          <a:p>
            <a:pPr lvl="0"/>
            <a:r>
              <a:rPr lang="en-US" sz="45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157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2475"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013">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42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3" cy="3022600"/>
          </a:xfrm>
        </p:spPr>
        <p:txBody>
          <a:bodyPr anchor="ctr">
            <a:normAutofit/>
          </a:bodyPr>
          <a:lstStyle>
            <a:lvl1pPr algn="l">
              <a:defRPr sz="2475"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8" y="4013200"/>
            <a:ext cx="6347716" cy="514248"/>
          </a:xfrm>
        </p:spPr>
        <p:txBody>
          <a:bodyPr anchor="b">
            <a:noAutofit/>
          </a:bodyPr>
          <a:lstStyle>
            <a:lvl1pPr marL="0" indent="0">
              <a:buFontTx/>
              <a:buNone/>
              <a:defRPr sz="1350">
                <a:solidFill>
                  <a:schemeClr val="tx1">
                    <a:lumMod val="75000"/>
                    <a:lumOff val="25000"/>
                  </a:schemeClr>
                </a:solidFill>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013">
                <a:solidFill>
                  <a:schemeClr val="tx1">
                    <a:lumMod val="50000"/>
                    <a:lumOff val="5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3" y="790379"/>
            <a:ext cx="457319" cy="584776"/>
          </a:xfrm>
          <a:prstGeom prst="rect">
            <a:avLst/>
          </a:prstGeom>
        </p:spPr>
        <p:txBody>
          <a:bodyPr vert="horz" lIns="51435" tIns="25718" rIns="51435" bIns="25718" rtlCol="0" anchor="ctr">
            <a:noAutofit/>
          </a:bodyPr>
          <a:lstStyle/>
          <a:p>
            <a:pPr lvl="0"/>
            <a:r>
              <a:rPr lang="en-US" sz="45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7"/>
            <a:ext cx="457319" cy="584776"/>
          </a:xfrm>
          <a:prstGeom prst="rect">
            <a:avLst/>
          </a:prstGeom>
        </p:spPr>
        <p:txBody>
          <a:bodyPr vert="horz" lIns="51435" tIns="25718" rIns="51435" bIns="25718" rtlCol="0" anchor="ctr">
            <a:noAutofit/>
          </a:bodyPr>
          <a:lstStyle/>
          <a:p>
            <a:pPr lvl="0"/>
            <a:r>
              <a:rPr lang="en-US" sz="45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9394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2475"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8" y="4013200"/>
            <a:ext cx="6347716" cy="514248"/>
          </a:xfrm>
        </p:spPr>
        <p:txBody>
          <a:bodyPr anchor="b">
            <a:noAutofit/>
          </a:bodyPr>
          <a:lstStyle>
            <a:lvl1pPr marL="0" indent="0">
              <a:buFontTx/>
              <a:buNone/>
              <a:defRPr sz="1350">
                <a:solidFill>
                  <a:schemeClr val="accent1"/>
                </a:solidFill>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013">
                <a:solidFill>
                  <a:schemeClr val="tx1">
                    <a:lumMod val="50000"/>
                    <a:lumOff val="5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7284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7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3" y="609601"/>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1"/>
            <a:ext cx="5195027"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70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113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69"/>
            <a:ext cx="6347715" cy="1826581"/>
          </a:xfrm>
        </p:spPr>
        <p:txBody>
          <a:bodyPr anchor="b"/>
          <a:lstStyle>
            <a:lvl1pPr algn="l">
              <a:defRPr sz="225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125">
                <a:solidFill>
                  <a:schemeClr val="tx1">
                    <a:lumMod val="50000"/>
                    <a:lumOff val="5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96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6347715"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5" y="2160590"/>
            <a:ext cx="3088111" cy="3880773"/>
          </a:xfr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93846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1"/>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4"/>
            <a:ext cx="3090672" cy="576262"/>
          </a:xfrm>
        </p:spPr>
        <p:txBody>
          <a:bodyPr anchor="b">
            <a:noAutofit/>
          </a:bodyPr>
          <a:lstStyle>
            <a:lvl1pPr marL="0" indent="0">
              <a:buNone/>
              <a:defRPr sz="1350" b="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09599" y="2737247"/>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4"/>
            <a:ext cx="3090672" cy="576262"/>
          </a:xfrm>
        </p:spPr>
        <p:txBody>
          <a:bodyPr anchor="b">
            <a:noAutofit/>
          </a:bodyPr>
          <a:lstStyle>
            <a:lvl1pPr marL="0" indent="0">
              <a:buNone/>
              <a:defRPr sz="1350" b="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866640" y="2737247"/>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681009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1"/>
            <a:ext cx="6347715"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936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492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5"/>
            <a:ext cx="2790183" cy="1278466"/>
          </a:xfrm>
        </p:spPr>
        <p:txBody>
          <a:bodyPr anchor="b">
            <a:normAutofit/>
          </a:bodyPr>
          <a:lstStyle>
            <a:lvl1pPr>
              <a:defRPr sz="1125"/>
            </a:lvl1pPr>
          </a:lstStyle>
          <a:p>
            <a:r>
              <a:rPr lang="en-US"/>
              <a:t>Click to edit Master title style</a:t>
            </a:r>
            <a:endParaRPr lang="en-US" dirty="0"/>
          </a:p>
        </p:txBody>
      </p:sp>
      <p:sp>
        <p:nvSpPr>
          <p:cNvPr id="3" name="Content Placeholder 2"/>
          <p:cNvSpPr>
            <a:spLocks noGrp="1"/>
          </p:cNvSpPr>
          <p:nvPr>
            <p:ph idx="1"/>
          </p:nvPr>
        </p:nvSpPr>
        <p:spPr>
          <a:xfrm>
            <a:off x="3571275" y="514926"/>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3" cy="2584449"/>
          </a:xfrm>
        </p:spPr>
        <p:txBody>
          <a:bodyPr>
            <a:normAutofit/>
          </a:bodyPr>
          <a:lstStyle>
            <a:lvl1pPr marL="0" indent="0">
              <a:buNone/>
              <a:defRPr sz="788"/>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074604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1"/>
            <a:ext cx="6347715" cy="566738"/>
          </a:xfrm>
        </p:spPr>
        <p:txBody>
          <a:bodyPr anchor="b">
            <a:normAutofit/>
          </a:bodyPr>
          <a:lstStyle>
            <a:lvl1pPr algn="l">
              <a:defRPr sz="13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5" cy="3845718"/>
          </a:xfrm>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4" name="Text Placeholder 3"/>
          <p:cNvSpPr>
            <a:spLocks noGrp="1"/>
          </p:cNvSpPr>
          <p:nvPr>
            <p:ph type="body" sz="half" idx="2"/>
          </p:nvPr>
        </p:nvSpPr>
        <p:spPr>
          <a:xfrm>
            <a:off x="609599" y="5367339"/>
            <a:ext cx="6347715" cy="674024"/>
          </a:xfrm>
        </p:spPr>
        <p:txBody>
          <a:bodyPr>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03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1" y="609601"/>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5"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9" y="6041364"/>
            <a:ext cx="684132"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1D8BD707-D9CF-40AE-B4C6-C98DA3205C09}" type="datetimeFigureOut">
              <a:rPr lang="en-US" smtClean="0"/>
              <a:pPr/>
              <a:t>11/5/2017</a:t>
            </a:fld>
            <a:endParaRPr lang="en-US"/>
          </a:p>
        </p:txBody>
      </p:sp>
      <p:sp>
        <p:nvSpPr>
          <p:cNvPr id="5" name="Footer Placeholder 4"/>
          <p:cNvSpPr>
            <a:spLocks noGrp="1"/>
          </p:cNvSpPr>
          <p:nvPr>
            <p:ph type="ftr" sz="quarter" idx="3"/>
          </p:nvPr>
        </p:nvSpPr>
        <p:spPr>
          <a:xfrm>
            <a:off x="609600" y="6041364"/>
            <a:ext cx="4622973" cy="365125"/>
          </a:xfrm>
          <a:prstGeom prst="rect">
            <a:avLst/>
          </a:prstGeom>
        </p:spPr>
        <p:txBody>
          <a:bodyPr vert="horz" lIns="91440" tIns="45720" rIns="91440" bIns="45720" rtlCol="0" anchor="ctr"/>
          <a:lstStyle>
            <a:lvl1pPr algn="l">
              <a:defRPr sz="5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7" y="6041364"/>
            <a:ext cx="512639" cy="365125"/>
          </a:xfrm>
          <a:prstGeom prst="rect">
            <a:avLst/>
          </a:prstGeom>
        </p:spPr>
        <p:txBody>
          <a:bodyPr vert="horz" lIns="91440" tIns="45720" rIns="91440" bIns="45720" rtlCol="0" anchor="ctr"/>
          <a:lstStyle>
            <a:lvl1pPr algn="r">
              <a:defRPr sz="506">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285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257175" rtl="0" eaLnBrk="1" latinLnBrk="0" hangingPunct="1">
        <a:spcBef>
          <a:spcPct val="0"/>
        </a:spcBef>
        <a:buNone/>
        <a:defRPr sz="20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ts val="563"/>
        </a:spcBef>
        <a:spcAft>
          <a:spcPts val="0"/>
        </a:spcAft>
        <a:buClr>
          <a:schemeClr val="accent1"/>
        </a:buClr>
        <a:buSzPct val="80000"/>
        <a:buFont typeface="Wingdings 3" charset="2"/>
        <a:buChar char=""/>
        <a:defRPr sz="1013" kern="1200">
          <a:solidFill>
            <a:schemeClr val="tx1">
              <a:lumMod val="75000"/>
              <a:lumOff val="25000"/>
            </a:schemeClr>
          </a:solidFill>
          <a:latin typeface="+mn-lt"/>
          <a:ea typeface="+mn-ea"/>
          <a:cs typeface="+mn-cs"/>
        </a:defRPr>
      </a:lvl1pPr>
      <a:lvl2pPr marL="417910" indent="-160735" algn="l" defTabSz="257175" rtl="0" eaLnBrk="1" latinLnBrk="0" hangingPunct="1">
        <a:spcBef>
          <a:spcPts val="563"/>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2pPr>
      <a:lvl3pPr marL="642938" indent="-128588" algn="l" defTabSz="257175" rtl="0" eaLnBrk="1" latinLnBrk="0" hangingPunct="1">
        <a:spcBef>
          <a:spcPts val="563"/>
        </a:spcBef>
        <a:spcAft>
          <a:spcPts val="0"/>
        </a:spcAft>
        <a:buClr>
          <a:schemeClr val="accent1"/>
        </a:buClr>
        <a:buSzPct val="80000"/>
        <a:buFont typeface="Wingdings 3" charset="2"/>
        <a:buChar char=""/>
        <a:defRPr sz="788" kern="1200">
          <a:solidFill>
            <a:schemeClr val="tx1">
              <a:lumMod val="75000"/>
              <a:lumOff val="25000"/>
            </a:schemeClr>
          </a:solidFill>
          <a:latin typeface="+mn-lt"/>
          <a:ea typeface="+mn-ea"/>
          <a:cs typeface="+mn-cs"/>
        </a:defRPr>
      </a:lvl3pPr>
      <a:lvl4pPr marL="900113" indent="-128588" algn="l" defTabSz="257175" rtl="0" eaLnBrk="1" latinLnBrk="0" hangingPunct="1">
        <a:spcBef>
          <a:spcPts val="563"/>
        </a:spcBef>
        <a:spcAft>
          <a:spcPts val="0"/>
        </a:spcAft>
        <a:buClr>
          <a:schemeClr val="accent1"/>
        </a:buClr>
        <a:buSzPct val="80000"/>
        <a:buFont typeface="Wingdings 3" charset="2"/>
        <a:buChar char=""/>
        <a:defRPr sz="675" kern="1200">
          <a:solidFill>
            <a:schemeClr val="tx1">
              <a:lumMod val="75000"/>
              <a:lumOff val="25000"/>
            </a:schemeClr>
          </a:solidFill>
          <a:latin typeface="+mn-lt"/>
          <a:ea typeface="+mn-ea"/>
          <a:cs typeface="+mn-cs"/>
        </a:defRPr>
      </a:lvl4pPr>
      <a:lvl5pPr marL="1157288" indent="-128588" algn="l" defTabSz="257175" rtl="0" eaLnBrk="1" latinLnBrk="0" hangingPunct="1">
        <a:spcBef>
          <a:spcPts val="563"/>
        </a:spcBef>
        <a:spcAft>
          <a:spcPts val="0"/>
        </a:spcAft>
        <a:buClr>
          <a:schemeClr val="accent1"/>
        </a:buClr>
        <a:buSzPct val="80000"/>
        <a:buFont typeface="Wingdings 3" charset="2"/>
        <a:buChar char=""/>
        <a:defRPr sz="675" kern="1200">
          <a:solidFill>
            <a:schemeClr val="tx1">
              <a:lumMod val="75000"/>
              <a:lumOff val="25000"/>
            </a:schemeClr>
          </a:solidFill>
          <a:latin typeface="+mn-lt"/>
          <a:ea typeface="+mn-ea"/>
          <a:cs typeface="+mn-cs"/>
        </a:defRPr>
      </a:lvl5pPr>
      <a:lvl6pPr marL="1414463" indent="-128588" algn="l" defTabSz="257175" rtl="0" eaLnBrk="1" latinLnBrk="0" hangingPunct="1">
        <a:spcBef>
          <a:spcPts val="563"/>
        </a:spcBef>
        <a:spcAft>
          <a:spcPts val="0"/>
        </a:spcAft>
        <a:buClr>
          <a:schemeClr val="accent1"/>
        </a:buClr>
        <a:buSzPct val="80000"/>
        <a:buFont typeface="Wingdings 3" charset="2"/>
        <a:buChar char=""/>
        <a:defRPr sz="675" kern="1200">
          <a:solidFill>
            <a:schemeClr val="tx1">
              <a:lumMod val="75000"/>
              <a:lumOff val="25000"/>
            </a:schemeClr>
          </a:solidFill>
          <a:latin typeface="+mn-lt"/>
          <a:ea typeface="+mn-ea"/>
          <a:cs typeface="+mn-cs"/>
        </a:defRPr>
      </a:lvl6pPr>
      <a:lvl7pPr marL="1671638" indent="-128588" algn="l" defTabSz="257175" rtl="0" eaLnBrk="1" latinLnBrk="0" hangingPunct="1">
        <a:spcBef>
          <a:spcPts val="563"/>
        </a:spcBef>
        <a:spcAft>
          <a:spcPts val="0"/>
        </a:spcAft>
        <a:buClr>
          <a:schemeClr val="accent1"/>
        </a:buClr>
        <a:buSzPct val="80000"/>
        <a:buFont typeface="Wingdings 3" charset="2"/>
        <a:buChar char=""/>
        <a:defRPr sz="675" kern="1200">
          <a:solidFill>
            <a:schemeClr val="tx1">
              <a:lumMod val="75000"/>
              <a:lumOff val="25000"/>
            </a:schemeClr>
          </a:solidFill>
          <a:latin typeface="+mn-lt"/>
          <a:ea typeface="+mn-ea"/>
          <a:cs typeface="+mn-cs"/>
        </a:defRPr>
      </a:lvl7pPr>
      <a:lvl8pPr marL="1928813" indent="-128588" algn="l" defTabSz="257175" rtl="0" eaLnBrk="1" latinLnBrk="0" hangingPunct="1">
        <a:spcBef>
          <a:spcPts val="563"/>
        </a:spcBef>
        <a:spcAft>
          <a:spcPts val="0"/>
        </a:spcAft>
        <a:buClr>
          <a:schemeClr val="accent1"/>
        </a:buClr>
        <a:buSzPct val="80000"/>
        <a:buFont typeface="Wingdings 3" charset="2"/>
        <a:buChar char=""/>
        <a:defRPr sz="675" kern="1200">
          <a:solidFill>
            <a:schemeClr val="tx1">
              <a:lumMod val="75000"/>
              <a:lumOff val="25000"/>
            </a:schemeClr>
          </a:solidFill>
          <a:latin typeface="+mn-lt"/>
          <a:ea typeface="+mn-ea"/>
          <a:cs typeface="+mn-cs"/>
        </a:defRPr>
      </a:lvl8pPr>
      <a:lvl9pPr marL="2185988" indent="-128588" algn="l" defTabSz="257175" rtl="0" eaLnBrk="1" latinLnBrk="0" hangingPunct="1">
        <a:spcBef>
          <a:spcPts val="563"/>
        </a:spcBef>
        <a:spcAft>
          <a:spcPts val="0"/>
        </a:spcAft>
        <a:buClr>
          <a:schemeClr val="accent1"/>
        </a:buClr>
        <a:buSzPct val="80000"/>
        <a:buFont typeface="Wingdings 3" charset="2"/>
        <a:buChar char=""/>
        <a:defRPr sz="675" kern="1200">
          <a:solidFill>
            <a:schemeClr val="tx1">
              <a:lumMod val="75000"/>
              <a:lumOff val="25000"/>
            </a:schemeClr>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0.png"/><Relationship Id="rId10" Type="http://schemas.openxmlformats.org/officeDocument/2006/relationships/image" Target="../media/image160.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3.wdp"/><Relationship Id="rId7"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4.jpeg"/><Relationship Id="rId5" Type="http://schemas.openxmlformats.org/officeDocument/2006/relationships/customXml" Target="../ink/ink4.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6211" y="1607524"/>
            <a:ext cx="3277529" cy="1646302"/>
          </a:xfrm>
        </p:spPr>
        <p:txBody>
          <a:bodyPr/>
          <a:lstStyle/>
          <a:p>
            <a:pPr algn="ctr">
              <a:spcBef>
                <a:spcPts val="0"/>
              </a:spcBef>
              <a:buClr>
                <a:schemeClr val="dk2"/>
              </a:buClr>
              <a:buSzPct val="100000"/>
            </a:pPr>
            <a:r>
              <a:rPr lang="en-GB" sz="3300" b="1" dirty="0">
                <a:solidFill>
                  <a:schemeClr val="accent2">
                    <a:lumMod val="75000"/>
                  </a:schemeClr>
                </a:solidFill>
                <a:latin typeface="Alegreya"/>
                <a:ea typeface="Alegreya"/>
                <a:cs typeface="Alegreya"/>
                <a:sym typeface="Arial"/>
              </a:rPr>
              <a:t>Anatomy OSPE 437</a:t>
            </a:r>
          </a:p>
        </p:txBody>
      </p:sp>
      <p:sp>
        <p:nvSpPr>
          <p:cNvPr id="3" name="Subtitle 2"/>
          <p:cNvSpPr>
            <a:spLocks noGrp="1"/>
          </p:cNvSpPr>
          <p:nvPr>
            <p:ph type="subTitle" idx="1"/>
          </p:nvPr>
        </p:nvSpPr>
        <p:spPr>
          <a:xfrm>
            <a:off x="2533828" y="3327965"/>
            <a:ext cx="3277529" cy="1096899"/>
          </a:xfrm>
        </p:spPr>
        <p:txBody>
          <a:bodyPr/>
          <a:lstStyle/>
          <a:p>
            <a:pPr algn="ctr">
              <a:spcBef>
                <a:spcPts val="0"/>
              </a:spcBef>
              <a:buClr>
                <a:schemeClr val="dk2"/>
              </a:buClr>
              <a:buSzPct val="100000"/>
            </a:pPr>
            <a:r>
              <a:rPr lang="en-US" sz="2100" b="1" dirty="0">
                <a:solidFill>
                  <a:schemeClr val="accent1">
                    <a:lumMod val="50000"/>
                  </a:schemeClr>
                </a:solidFill>
                <a:latin typeface="Amatic SC"/>
                <a:ea typeface="Amatic SC"/>
                <a:cs typeface="Amatic SC"/>
                <a:sym typeface="Amatic SC"/>
              </a:rPr>
              <a:t>Preparation</a:t>
            </a:r>
            <a:endParaRPr lang="en" sz="2100" b="1" dirty="0">
              <a:solidFill>
                <a:schemeClr val="accent1">
                  <a:lumMod val="50000"/>
                </a:schemeClr>
              </a:solidFill>
              <a:latin typeface="Amatic SC"/>
              <a:ea typeface="Amatic SC"/>
              <a:cs typeface="Amatic SC"/>
              <a:sym typeface="Amatic SC"/>
            </a:endParaRPr>
          </a:p>
          <a:p>
            <a:endParaRPr lang="en-GB" dirty="0"/>
          </a:p>
        </p:txBody>
      </p:sp>
      <p:pic>
        <p:nvPicPr>
          <p:cNvPr id="4" name="Shape 56"/>
          <p:cNvPicPr preferRelativeResize="0"/>
          <p:nvPr/>
        </p:nvPicPr>
        <p:blipFill rotWithShape="1">
          <a:blip r:embed="rId2">
            <a:alphaModFix/>
          </a:blip>
          <a:srcRect l="10979" t="4743" r="9402" b="2962"/>
          <a:stretch/>
        </p:blipFill>
        <p:spPr>
          <a:xfrm>
            <a:off x="899592" y="97042"/>
            <a:ext cx="1073655" cy="1169569"/>
          </a:xfrm>
          <a:prstGeom prst="rect">
            <a:avLst/>
          </a:prstGeom>
          <a:noFill/>
          <a:ln>
            <a:noFill/>
          </a:ln>
        </p:spPr>
      </p:pic>
      <p:pic>
        <p:nvPicPr>
          <p:cNvPr id="5" name="Shape 55"/>
          <p:cNvPicPr preferRelativeResize="0"/>
          <p:nvPr/>
        </p:nvPicPr>
        <p:blipFill rotWithShape="1">
          <a:blip r:embed="rId3">
            <a:alphaModFix/>
          </a:blip>
          <a:srcRect l="26427" t="32351" r="28118" b="33783"/>
          <a:stretch/>
        </p:blipFill>
        <p:spPr>
          <a:xfrm>
            <a:off x="5364088" y="97042"/>
            <a:ext cx="1569768" cy="1169568"/>
          </a:xfrm>
          <a:prstGeom prst="rect">
            <a:avLst/>
          </a:prstGeom>
          <a:noFill/>
          <a:ln>
            <a:noFill/>
          </a:ln>
        </p:spPr>
      </p:pic>
      <p:sp>
        <p:nvSpPr>
          <p:cNvPr id="7" name="Rectangle 6">
            <a:extLst>
              <a:ext uri="{FF2B5EF4-FFF2-40B4-BE49-F238E27FC236}">
                <a16:creationId xmlns:a16="http://schemas.microsoft.com/office/drawing/2014/main" id="{3B376F9C-54B3-4E29-BA19-6F398FD5F6DB}"/>
              </a:ext>
            </a:extLst>
          </p:cNvPr>
          <p:cNvSpPr/>
          <p:nvPr/>
        </p:nvSpPr>
        <p:spPr>
          <a:xfrm>
            <a:off x="251520" y="4941168"/>
            <a:ext cx="5476300" cy="1754326"/>
          </a:xfrm>
          <a:prstGeom prst="rect">
            <a:avLst/>
          </a:prstGeom>
        </p:spPr>
        <p:txBody>
          <a:bodyPr wrap="square">
            <a:spAutoFit/>
          </a:bodyPr>
          <a:lstStyle/>
          <a:p>
            <a:r>
              <a:rPr lang="en-GB" dirty="0"/>
              <a:t>Before you read this preparation:</a:t>
            </a:r>
          </a:p>
          <a:p>
            <a:pPr marL="285750" indent="-285750">
              <a:buFont typeface="Wingdings" panose="05000000000000000000" pitchFamily="2" charset="2"/>
              <a:buChar char="ü"/>
            </a:pPr>
            <a:r>
              <a:rPr lang="en-GB" dirty="0"/>
              <a:t>Make sure you understand the difference between the term’s NAME &amp; TYPE which have completely different answers.</a:t>
            </a:r>
          </a:p>
          <a:p>
            <a:pPr marL="285750" indent="-285750">
              <a:buFont typeface="Wingdings" panose="05000000000000000000" pitchFamily="2" charset="2"/>
              <a:buChar char="ü"/>
            </a:pPr>
            <a:r>
              <a:rPr lang="en-GB" dirty="0"/>
              <a:t>Make sure your SPELLING is correct or relatively similar to ensure your grade on each question.</a:t>
            </a:r>
            <a:endParaRPr lang="en-US" dirty="0"/>
          </a:p>
        </p:txBody>
      </p:sp>
    </p:spTree>
    <p:extLst>
      <p:ext uri="{BB962C8B-B14F-4D97-AF65-F5344CB8AC3E}">
        <p14:creationId xmlns:p14="http://schemas.microsoft.com/office/powerpoint/2010/main" val="7341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646237"/>
            <a:ext cx="4953000" cy="4525963"/>
          </a:xfrm>
        </p:spPr>
        <p:txBody>
          <a:bodyPr vert="horz" lIns="91440" tIns="45720" rIns="91440" bIns="45720" rtlCol="0">
            <a:normAutofit/>
          </a:bodyPr>
          <a:lstStyle/>
          <a:p>
            <a:pPr marL="0" indent="0">
              <a:buNone/>
            </a:pPr>
            <a:r>
              <a:rPr lang="en-US" sz="1600" dirty="0">
                <a:solidFill>
                  <a:schemeClr val="accent2"/>
                </a:solidFill>
              </a:rPr>
              <a:t>Identify the following </a:t>
            </a:r>
            <a:r>
              <a:rPr lang="en-US" sz="1600" u="sng" dirty="0">
                <a:solidFill>
                  <a:schemeClr val="accent2"/>
                </a:solidFill>
              </a:rPr>
              <a:t>type</a:t>
            </a:r>
            <a:r>
              <a:rPr lang="en-US" sz="1600" dirty="0">
                <a:solidFill>
                  <a:schemeClr val="accent2"/>
                </a:solidFill>
              </a:rPr>
              <a:t> &amp; </a:t>
            </a:r>
            <a:r>
              <a:rPr lang="en-US" sz="1600" u="sng" dirty="0">
                <a:solidFill>
                  <a:schemeClr val="accent2"/>
                </a:solidFill>
              </a:rPr>
              <a:t>name</a:t>
            </a:r>
            <a:r>
              <a:rPr lang="en-US" sz="1600" dirty="0">
                <a:solidFill>
                  <a:schemeClr val="accent2"/>
                </a:solidFill>
              </a:rPr>
              <a:t> of skeletal muscle:</a:t>
            </a:r>
          </a:p>
          <a:p>
            <a:pPr marL="0" indent="0">
              <a:buNone/>
            </a:pPr>
            <a:endParaRPr lang="en-US" sz="1600" dirty="0">
              <a:solidFill>
                <a:schemeClr val="accent2"/>
              </a:solidFill>
            </a:endParaRPr>
          </a:p>
          <a:p>
            <a:pPr marL="0" indent="0">
              <a:buNone/>
            </a:pPr>
            <a:r>
              <a:rPr lang="en-US" sz="1600" dirty="0" err="1">
                <a:solidFill>
                  <a:schemeClr val="accent2"/>
                </a:solidFill>
              </a:rPr>
              <a:t>Multipennate</a:t>
            </a:r>
            <a:r>
              <a:rPr lang="en-US" sz="1600" dirty="0">
                <a:solidFill>
                  <a:schemeClr val="accent2"/>
                </a:solidFill>
              </a:rPr>
              <a:t> – Deltoid Muscle</a:t>
            </a:r>
          </a:p>
          <a:p>
            <a:pPr marL="0" indent="0">
              <a:buNone/>
            </a:pPr>
            <a:endParaRPr lang="en-US" sz="1600" dirty="0">
              <a:solidFill>
                <a:schemeClr val="accent2"/>
              </a:solidFill>
            </a:endParaRPr>
          </a:p>
          <a:p>
            <a:pPr marL="0" indent="0">
              <a:buNone/>
            </a:pPr>
            <a:endParaRPr lang="en-US" sz="1600" dirty="0">
              <a:solidFill>
                <a:schemeClr val="accent2"/>
              </a:solidFill>
            </a:endParaRPr>
          </a:p>
        </p:txBody>
      </p:sp>
      <p:sp>
        <p:nvSpPr>
          <p:cNvPr id="4" name="عنوان 1"/>
          <p:cNvSpPr txBox="1">
            <a:spLocks/>
          </p:cNvSpPr>
          <p:nvPr/>
        </p:nvSpPr>
        <p:spPr>
          <a:xfrm>
            <a:off x="0" y="304800"/>
            <a:ext cx="2209800" cy="60960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defTabSz="257175">
              <a:spcBef>
                <a:spcPct val="0"/>
              </a:spcBef>
              <a:buNone/>
              <a:defRPr sz="3500" b="1">
                <a:solidFill>
                  <a:schemeClr val="accent2">
                    <a:lumMod val="50000"/>
                  </a:schemeClr>
                </a:solidFill>
                <a:latin typeface="Castellar"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CASE 6</a:t>
            </a:r>
            <a:endParaRPr lang="ar-SA" dirty="0"/>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2"/>
          <a:srcRect l="51667" t="26285" r="26666" b="21838"/>
          <a:stretch/>
        </p:blipFill>
        <p:spPr>
          <a:xfrm>
            <a:off x="5447276" y="1026049"/>
            <a:ext cx="1928223" cy="2595686"/>
          </a:xfrm>
          <a:prstGeom prst="rect">
            <a:avLst/>
          </a:prstGeom>
        </p:spPr>
      </p:pic>
      <p:cxnSp>
        <p:nvCxnSpPr>
          <p:cNvPr id="8" name="Straight Connector 7"/>
          <p:cNvCxnSpPr>
            <a:cxnSpLocks/>
          </p:cNvCxnSpPr>
          <p:nvPr/>
        </p:nvCxnSpPr>
        <p:spPr>
          <a:xfrm flipV="1">
            <a:off x="395186" y="2904986"/>
            <a:ext cx="3573983" cy="1"/>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00038" y="1646237"/>
            <a:ext cx="1752600" cy="228600"/>
          </a:xfrm>
          <a:prstGeom prst="straightConnector1">
            <a:avLst/>
          </a:prstGeom>
          <a:ln>
            <a:solidFill>
              <a:schemeClr val="accent1"/>
            </a:solidFill>
            <a:tailEnd type="triangle"/>
          </a:ln>
        </p:spPr>
        <p:style>
          <a:lnRef idx="3">
            <a:schemeClr val="accent5"/>
          </a:lnRef>
          <a:fillRef idx="0">
            <a:schemeClr val="accent5"/>
          </a:fillRef>
          <a:effectRef idx="2">
            <a:schemeClr val="accent5"/>
          </a:effectRef>
          <a:fontRef idx="minor">
            <a:schemeClr val="tx1"/>
          </a:fontRef>
        </p:style>
      </p:cxnSp>
      <p:pic>
        <p:nvPicPr>
          <p:cNvPr id="2" name="صورة 4">
            <a:extLst>
              <a:ext uri="{FF2B5EF4-FFF2-40B4-BE49-F238E27FC236}">
                <a16:creationId xmlns:a16="http://schemas.microsoft.com/office/drawing/2014/main" id="{DB39A427-9D00-6D42-84FB-336BD9A23B69}"/>
              </a:ext>
            </a:extLst>
          </p:cNvPr>
          <p:cNvPicPr>
            <a:picLocks noChangeAspect="1"/>
          </p:cNvPicPr>
          <p:nvPr/>
        </p:nvPicPr>
        <p:blipFill rotWithShape="1">
          <a:blip r:embed="rId3"/>
          <a:srcRect l="67500" t="26664" r="5000" b="11467"/>
          <a:stretch/>
        </p:blipFill>
        <p:spPr>
          <a:xfrm>
            <a:off x="446646" y="3021969"/>
            <a:ext cx="3069106" cy="3882068"/>
          </a:xfrm>
          <a:prstGeom prst="rect">
            <a:avLst/>
          </a:prstGeom>
        </p:spPr>
      </p:pic>
      <p:sp>
        <p:nvSpPr>
          <p:cNvPr id="7" name="TextBox 6">
            <a:extLst>
              <a:ext uri="{FF2B5EF4-FFF2-40B4-BE49-F238E27FC236}">
                <a16:creationId xmlns:a16="http://schemas.microsoft.com/office/drawing/2014/main" id="{D1761B66-A448-F14B-927E-B2484A7753DC}"/>
              </a:ext>
            </a:extLst>
          </p:cNvPr>
          <p:cNvSpPr txBox="1"/>
          <p:nvPr/>
        </p:nvSpPr>
        <p:spPr>
          <a:xfrm>
            <a:off x="3768483" y="4055187"/>
            <a:ext cx="3357586" cy="338554"/>
          </a:xfrm>
          <a:prstGeom prst="rect">
            <a:avLst/>
          </a:prstGeom>
          <a:solidFill>
            <a:schemeClr val="bg1"/>
          </a:solidFill>
          <a:ln w="28575">
            <a:solidFill>
              <a:schemeClr val="accent1"/>
            </a:solidFill>
            <a:prstDash val="lgDashDotDot"/>
          </a:ln>
        </p:spPr>
        <p:txBody>
          <a:bodyPr wrap="square" rtlCol="1">
            <a:spAutoFit/>
          </a:bodyPr>
          <a:lstStyle/>
          <a:p>
            <a:pPr algn="ctr"/>
            <a:r>
              <a:rPr lang="ar-SA" sz="1600" b="1" dirty="0">
                <a:solidFill>
                  <a:srgbClr val="FF0000"/>
                </a:solidFill>
                <a:effectLst>
                  <a:outerShdw blurRad="38100" dist="38100" dir="2700000" algn="tl">
                    <a:srgbClr val="000000">
                      <a:alpha val="43137"/>
                    </a:srgbClr>
                  </a:outerShdw>
                </a:effectLst>
                <a:latin typeface="+mj-lt"/>
              </a:rPr>
              <a:t>مهم تحفظون مثال على كل نوع</a:t>
            </a:r>
          </a:p>
        </p:txBody>
      </p:sp>
      <p:sp>
        <p:nvSpPr>
          <p:cNvPr id="14" name="TextBox 13">
            <a:extLst>
              <a:ext uri="{FF2B5EF4-FFF2-40B4-BE49-F238E27FC236}">
                <a16:creationId xmlns:a16="http://schemas.microsoft.com/office/drawing/2014/main" id="{E8BD825E-EE3C-FB41-ABAC-D105527C8B03}"/>
              </a:ext>
            </a:extLst>
          </p:cNvPr>
          <p:cNvSpPr txBox="1"/>
          <p:nvPr/>
        </p:nvSpPr>
        <p:spPr>
          <a:xfrm>
            <a:off x="446646" y="3636824"/>
            <a:ext cx="1156469" cy="369332"/>
          </a:xfrm>
          <a:prstGeom prst="rect">
            <a:avLst/>
          </a:prstGeom>
          <a:noFill/>
        </p:spPr>
        <p:txBody>
          <a:bodyPr wrap="square" rtlCol="0">
            <a:spAutoFit/>
          </a:bodyPr>
          <a:lstStyle/>
          <a:p>
            <a:pPr algn="l"/>
            <a:r>
              <a:rPr lang="en-US" sz="1300" dirty="0"/>
              <a:t>Triangular</a:t>
            </a:r>
            <a:r>
              <a:rPr lang="en-US" dirty="0"/>
              <a:t> </a:t>
            </a:r>
          </a:p>
        </p:txBody>
      </p:sp>
      <p:pic>
        <p:nvPicPr>
          <p:cNvPr id="16" name="Picture 3">
            <a:extLst>
              <a:ext uri="{FF2B5EF4-FFF2-40B4-BE49-F238E27FC236}">
                <a16:creationId xmlns:a16="http://schemas.microsoft.com/office/drawing/2014/main" id="{82B492F0-3A90-5845-A33A-3A5F92714F78}"/>
              </a:ext>
            </a:extLst>
          </p:cNvPr>
          <p:cNvPicPr>
            <a:picLocks noChangeAspect="1" noChangeArrowheads="1"/>
          </p:cNvPicPr>
          <p:nvPr/>
        </p:nvPicPr>
        <p:blipFill>
          <a:blip r:embed="rId4"/>
          <a:srcRect l="50549" t="32422" r="19802" b="17773"/>
          <a:stretch>
            <a:fillRect/>
          </a:stretch>
        </p:blipFill>
        <p:spPr bwMode="auto">
          <a:xfrm>
            <a:off x="4184827" y="4685405"/>
            <a:ext cx="2055622" cy="1941421"/>
          </a:xfrm>
          <a:prstGeom prst="rect">
            <a:avLst/>
          </a:prstGeom>
          <a:noFill/>
          <a:ln w="9525">
            <a:noFill/>
            <a:miter lim="800000"/>
            <a:headEnd/>
            <a:tailEnd/>
          </a:ln>
          <a:effectLst/>
        </p:spPr>
      </p:pic>
      <p:pic>
        <p:nvPicPr>
          <p:cNvPr id="18" name="Picture 17">
            <a:extLst>
              <a:ext uri="{FF2B5EF4-FFF2-40B4-BE49-F238E27FC236}">
                <a16:creationId xmlns:a16="http://schemas.microsoft.com/office/drawing/2014/main" id="{808E2AA6-4CB1-6A44-969A-C557B866819A}"/>
              </a:ext>
            </a:extLst>
          </p:cNvPr>
          <p:cNvPicPr>
            <a:picLocks noChangeAspect="1"/>
          </p:cNvPicPr>
          <p:nvPr/>
        </p:nvPicPr>
        <p:blipFill rotWithShape="1">
          <a:blip r:embed="rId5">
            <a:extLst>
              <a:ext uri="{28A0092B-C50C-407E-A947-70E740481C1C}">
                <a14:useLocalDpi xmlns:a14="http://schemas.microsoft.com/office/drawing/2010/main" val="0"/>
              </a:ext>
            </a:extLst>
          </a:blip>
          <a:srcRect l="45778" r="395" b="24811"/>
          <a:stretch/>
        </p:blipFill>
        <p:spPr>
          <a:xfrm>
            <a:off x="6466517" y="4827193"/>
            <a:ext cx="2446618" cy="1718365"/>
          </a:xfrm>
          <a:prstGeom prst="rect">
            <a:avLst/>
          </a:prstGeom>
        </p:spPr>
      </p:pic>
    </p:spTree>
    <p:extLst>
      <p:ext uri="{BB962C8B-B14F-4D97-AF65-F5344CB8AC3E}">
        <p14:creationId xmlns:p14="http://schemas.microsoft.com/office/powerpoint/2010/main" val="311595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8020" y="1277494"/>
            <a:ext cx="4343400" cy="4525963"/>
          </a:xfrm>
        </p:spPr>
        <p:txBody>
          <a:bodyPr>
            <a:normAutofit/>
          </a:bodyPr>
          <a:lstStyle/>
          <a:p>
            <a:pPr marL="0" indent="0">
              <a:buNone/>
            </a:pPr>
            <a:r>
              <a:rPr lang="en-US" sz="1200" dirty="0">
                <a:solidFill>
                  <a:schemeClr val="accent2"/>
                </a:solidFill>
              </a:rPr>
              <a:t>Identify the labeled structures: </a:t>
            </a:r>
            <a:endParaRPr lang="ar-SA" sz="1200" dirty="0">
              <a:solidFill>
                <a:schemeClr val="accent2"/>
              </a:solidFill>
            </a:endParaRPr>
          </a:p>
          <a:p>
            <a:pPr marL="0" indent="0">
              <a:buNone/>
            </a:pPr>
            <a:endParaRPr lang="ar-SA" sz="1200" dirty="0">
              <a:solidFill>
                <a:schemeClr val="accent2"/>
              </a:solidFill>
            </a:endParaRPr>
          </a:p>
          <a:p>
            <a:pPr marL="0" indent="0">
              <a:buNone/>
            </a:pPr>
            <a:r>
              <a:rPr lang="en-US" sz="1200" dirty="0">
                <a:solidFill>
                  <a:schemeClr val="accent2"/>
                </a:solidFill>
              </a:rPr>
              <a:t>A. Midbrain</a:t>
            </a:r>
          </a:p>
          <a:p>
            <a:pPr marL="0" indent="0">
              <a:buNone/>
            </a:pPr>
            <a:r>
              <a:rPr lang="en-US" sz="1200" dirty="0">
                <a:solidFill>
                  <a:schemeClr val="accent2"/>
                </a:solidFill>
              </a:rPr>
              <a:t>B. Pons</a:t>
            </a:r>
          </a:p>
          <a:p>
            <a:pPr marL="0" indent="0">
              <a:buNone/>
            </a:pPr>
            <a:r>
              <a:rPr lang="en-US" sz="1200" dirty="0">
                <a:solidFill>
                  <a:schemeClr val="accent2"/>
                </a:solidFill>
              </a:rPr>
              <a:t>C. Medulla Oblongata</a:t>
            </a:r>
          </a:p>
          <a:p>
            <a:pPr marL="0" indent="0">
              <a:buNone/>
            </a:pPr>
            <a:r>
              <a:rPr lang="en-US" sz="1200" dirty="0">
                <a:solidFill>
                  <a:schemeClr val="accent2"/>
                </a:solidFill>
              </a:rPr>
              <a:t>D. Cerebellum</a:t>
            </a:r>
          </a:p>
          <a:p>
            <a:pPr marL="0" indent="0">
              <a:buNone/>
            </a:pPr>
            <a:r>
              <a:rPr lang="en-US" sz="1200" dirty="0">
                <a:solidFill>
                  <a:schemeClr val="accent2"/>
                </a:solidFill>
              </a:rPr>
              <a:t>E. Cerebrum</a:t>
            </a:r>
          </a:p>
          <a:p>
            <a:pPr marL="0" indent="0">
              <a:buNone/>
            </a:pPr>
            <a:r>
              <a:rPr lang="en-US" sz="1200" dirty="0">
                <a:solidFill>
                  <a:schemeClr val="accent2"/>
                </a:solidFill>
              </a:rPr>
              <a:t>F. Diencephalon</a:t>
            </a:r>
          </a:p>
          <a:p>
            <a:pPr marL="0" indent="0">
              <a:buNone/>
            </a:pPr>
            <a:endParaRPr lang="en-US" sz="1200" dirty="0">
              <a:solidFill>
                <a:schemeClr val="accent2"/>
              </a:solidFill>
            </a:endParaRPr>
          </a:p>
        </p:txBody>
      </p:sp>
      <p:sp>
        <p:nvSpPr>
          <p:cNvPr id="4" name="عنوان 1"/>
          <p:cNvSpPr txBox="1">
            <a:spLocks/>
          </p:cNvSpPr>
          <p:nvPr/>
        </p:nvSpPr>
        <p:spPr>
          <a:xfrm>
            <a:off x="0" y="304800"/>
            <a:ext cx="2209800" cy="60960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defTabSz="257175">
              <a:spcBef>
                <a:spcPct val="0"/>
              </a:spcBef>
              <a:buNone/>
              <a:defRPr sz="3500" b="1">
                <a:solidFill>
                  <a:schemeClr val="accent2">
                    <a:lumMod val="50000"/>
                  </a:schemeClr>
                </a:solidFill>
                <a:latin typeface="Castellar"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CASE 7</a:t>
            </a:r>
            <a:endParaRPr lang="ar-SA" dirty="0"/>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50" name="Picture 2"/>
          <p:cNvPicPr>
            <a:picLocks noChangeAspect="1" noChangeArrowheads="1"/>
          </p:cNvPicPr>
          <p:nvPr/>
        </p:nvPicPr>
        <p:blipFill>
          <a:blip r:embed="rId2"/>
          <a:srcRect l="42826" t="13672" r="18191" b="14062"/>
          <a:stretch>
            <a:fillRect/>
          </a:stretch>
        </p:blipFill>
        <p:spPr bwMode="auto">
          <a:xfrm>
            <a:off x="5310589" y="304800"/>
            <a:ext cx="3300844" cy="3440315"/>
          </a:xfrm>
          <a:prstGeom prst="rect">
            <a:avLst/>
          </a:prstGeom>
          <a:noFill/>
          <a:ln w="9525">
            <a:noFill/>
            <a:miter lim="800000"/>
            <a:headEnd/>
            <a:tailEnd/>
          </a:ln>
          <a:effectLst/>
        </p:spPr>
      </p:pic>
      <p:cxnSp>
        <p:nvCxnSpPr>
          <p:cNvPr id="2" name="Connector: Elbow 1">
            <a:extLst>
              <a:ext uri="{FF2B5EF4-FFF2-40B4-BE49-F238E27FC236}">
                <a16:creationId xmlns:a16="http://schemas.microsoft.com/office/drawing/2014/main" id="{47024759-988E-7243-9EC9-D5DADCADC83F}"/>
              </a:ext>
            </a:extLst>
          </p:cNvPr>
          <p:cNvCxnSpPr>
            <a:cxnSpLocks/>
          </p:cNvCxnSpPr>
          <p:nvPr/>
        </p:nvCxnSpPr>
        <p:spPr>
          <a:xfrm rot="10800000">
            <a:off x="1520576" y="1852951"/>
            <a:ext cx="765424" cy="614180"/>
          </a:xfrm>
          <a:prstGeom prst="bentConnector3">
            <a:avLst>
              <a:gd name="adj1" fmla="val -82419"/>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D6E2888-981A-5B42-A41A-B6DFF4DF4749}"/>
              </a:ext>
            </a:extLst>
          </p:cNvPr>
          <p:cNvCxnSpPr>
            <a:cxnSpLocks/>
          </p:cNvCxnSpPr>
          <p:nvPr/>
        </p:nvCxnSpPr>
        <p:spPr>
          <a:xfrm>
            <a:off x="2908463" y="2006442"/>
            <a:ext cx="766209" cy="405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A59C907-2983-674A-97DC-F72337A9191D}"/>
              </a:ext>
            </a:extLst>
          </p:cNvPr>
          <p:cNvSpPr txBox="1"/>
          <p:nvPr/>
        </p:nvSpPr>
        <p:spPr>
          <a:xfrm>
            <a:off x="3674672" y="1852511"/>
            <a:ext cx="1388672" cy="276999"/>
          </a:xfrm>
          <a:prstGeom prst="rect">
            <a:avLst/>
          </a:prstGeom>
        </p:spPr>
        <p:txBody>
          <a:bodyPr vert="horz" lIns="91440" tIns="45720" rIns="91440" bIns="45720" rtlCol="0">
            <a:noAutofit/>
          </a:bodyPr>
          <a:lstStyle>
            <a:lvl1pPr indent="0" defTabSz="257175">
              <a:spcBef>
                <a:spcPts val="563"/>
              </a:spcBef>
              <a:spcAft>
                <a:spcPts val="0"/>
              </a:spcAft>
              <a:buClr>
                <a:schemeClr val="accent1"/>
              </a:buClr>
              <a:buSzPct val="80000"/>
              <a:buFont typeface="Wingdings 3" charset="2"/>
              <a:buNone/>
              <a:defRPr sz="1200">
                <a:solidFill>
                  <a:schemeClr val="accent2"/>
                </a:solidFill>
              </a:defRPr>
            </a:lvl1pPr>
            <a:lvl2pPr marL="417910" indent="-160735" defTabSz="257175">
              <a:spcBef>
                <a:spcPts val="563"/>
              </a:spcBef>
              <a:spcAft>
                <a:spcPts val="0"/>
              </a:spcAft>
              <a:buClr>
                <a:schemeClr val="accent1"/>
              </a:buClr>
              <a:buSzPct val="80000"/>
              <a:buFont typeface="Wingdings 3" charset="2"/>
              <a:buChar char=""/>
              <a:defRPr sz="900">
                <a:solidFill>
                  <a:schemeClr val="tx1">
                    <a:lumMod val="75000"/>
                    <a:lumOff val="25000"/>
                  </a:schemeClr>
                </a:solidFill>
              </a:defRPr>
            </a:lvl2pPr>
            <a:lvl3pPr marL="642938" indent="-128588" defTabSz="257175">
              <a:spcBef>
                <a:spcPts val="563"/>
              </a:spcBef>
              <a:spcAft>
                <a:spcPts val="0"/>
              </a:spcAft>
              <a:buClr>
                <a:schemeClr val="accent1"/>
              </a:buClr>
              <a:buSzPct val="80000"/>
              <a:buFont typeface="Wingdings 3" charset="2"/>
              <a:buChar char=""/>
              <a:defRPr sz="788">
                <a:solidFill>
                  <a:schemeClr val="tx1">
                    <a:lumMod val="75000"/>
                    <a:lumOff val="25000"/>
                  </a:schemeClr>
                </a:solidFill>
              </a:defRPr>
            </a:lvl3pPr>
            <a:lvl4pPr marL="900113"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4pPr>
            <a:lvl5pPr marL="1157288"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5pPr>
            <a:lvl6pPr marL="1414463"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6pPr>
            <a:lvl7pPr marL="1671638"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7pPr>
            <a:lvl8pPr marL="1928813"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8pPr>
            <a:lvl9pPr marL="2185988"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9pPr>
          </a:lstStyle>
          <a:p>
            <a:r>
              <a:rPr lang="en-US" sz="1700" dirty="0"/>
              <a:t>Brain stem</a:t>
            </a:r>
          </a:p>
        </p:txBody>
      </p:sp>
      <p:sp>
        <p:nvSpPr>
          <p:cNvPr id="54" name="Rectangle 53">
            <a:extLst>
              <a:ext uri="{FF2B5EF4-FFF2-40B4-BE49-F238E27FC236}">
                <a16:creationId xmlns:a16="http://schemas.microsoft.com/office/drawing/2014/main" id="{E4C4E5BB-CE01-5C49-A8A6-DE9DA935DBD4}"/>
              </a:ext>
            </a:extLst>
          </p:cNvPr>
          <p:cNvSpPr/>
          <p:nvPr/>
        </p:nvSpPr>
        <p:spPr>
          <a:xfrm>
            <a:off x="1356375" y="4178792"/>
            <a:ext cx="4254528" cy="2679208"/>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ar-SA" dirty="0"/>
          </a:p>
        </p:txBody>
      </p:sp>
      <p:pic>
        <p:nvPicPr>
          <p:cNvPr id="57" name="Picture 57">
            <a:extLst>
              <a:ext uri="{FF2B5EF4-FFF2-40B4-BE49-F238E27FC236}">
                <a16:creationId xmlns:a16="http://schemas.microsoft.com/office/drawing/2014/main" id="{CCB49837-5103-F540-ABDE-5CB4D936C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347964"/>
            <a:ext cx="3083917" cy="2184441"/>
          </a:xfrm>
          <a:prstGeom prst="rect">
            <a:avLst/>
          </a:prstGeom>
        </p:spPr>
      </p:pic>
      <p:sp>
        <p:nvSpPr>
          <p:cNvPr id="59" name="TextBox 58">
            <a:extLst>
              <a:ext uri="{FF2B5EF4-FFF2-40B4-BE49-F238E27FC236}">
                <a16:creationId xmlns:a16="http://schemas.microsoft.com/office/drawing/2014/main" id="{5B850AE1-6EFD-304D-B524-8E8828998B47}"/>
              </a:ext>
            </a:extLst>
          </p:cNvPr>
          <p:cNvSpPr txBox="1"/>
          <p:nvPr/>
        </p:nvSpPr>
        <p:spPr>
          <a:xfrm>
            <a:off x="1520575" y="4408334"/>
            <a:ext cx="1828800" cy="369332"/>
          </a:xfrm>
          <a:prstGeom prst="rect">
            <a:avLst/>
          </a:prstGeom>
          <a:noFill/>
        </p:spPr>
        <p:txBody>
          <a:bodyPr wrap="square" rtlCol="0">
            <a:spAutoFit/>
          </a:bodyPr>
          <a:lstStyle/>
          <a:p>
            <a:pPr algn="l"/>
            <a:r>
              <a:rPr lang="en-US" dirty="0">
                <a:solidFill>
                  <a:schemeClr val="bg1">
                    <a:lumMod val="50000"/>
                  </a:schemeClr>
                </a:solidFill>
              </a:rPr>
              <a:t>Extra:</a:t>
            </a:r>
          </a:p>
        </p:txBody>
      </p:sp>
    </p:spTree>
    <p:extLst>
      <p:ext uri="{BB962C8B-B14F-4D97-AF65-F5344CB8AC3E}">
        <p14:creationId xmlns:p14="http://schemas.microsoft.com/office/powerpoint/2010/main" val="196431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1019912" y="2705998"/>
            <a:ext cx="2185244" cy="584775"/>
          </a:xfrm>
          <a:prstGeom prst="rect">
            <a:avLst/>
          </a:prstGeom>
          <a:noFill/>
        </p:spPr>
        <p:txBody>
          <a:bodyPr wrap="square" rtlCol="1">
            <a:spAutoFit/>
          </a:bodyPr>
          <a:lstStyle/>
          <a:p>
            <a:r>
              <a:rPr lang="en-US" dirty="0">
                <a:solidFill>
                  <a:srgbClr val="0070C0"/>
                </a:solidFill>
              </a:rPr>
              <a:t>Faisal Fahad ALsaif</a:t>
            </a:r>
            <a:endParaRPr lang="en-US" dirty="0"/>
          </a:p>
          <a:p>
            <a:endParaRPr lang="ar-SA" sz="1400" dirty="0"/>
          </a:p>
        </p:txBody>
      </p:sp>
      <p:sp>
        <p:nvSpPr>
          <p:cNvPr id="8" name="Title 1"/>
          <p:cNvSpPr txBox="1">
            <a:spLocks/>
          </p:cNvSpPr>
          <p:nvPr/>
        </p:nvSpPr>
        <p:spPr>
          <a:xfrm>
            <a:off x="2699168" y="1824902"/>
            <a:ext cx="3570589" cy="815159"/>
          </a:xfrm>
          <a:prstGeom prst="rect">
            <a:avLst/>
          </a:prstGeom>
        </p:spPr>
        <p:txBody>
          <a:bodyPr vert="horz" lIns="68580" tIns="34290" rIns="68580" bIns="3429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25" dirty="0"/>
              <a:t>Done By: </a:t>
            </a:r>
            <a:endParaRPr lang="ar-SA" sz="2025" dirty="0"/>
          </a:p>
        </p:txBody>
      </p:sp>
      <p:sp>
        <p:nvSpPr>
          <p:cNvPr id="12" name="مربع نص 11"/>
          <p:cNvSpPr txBox="1"/>
          <p:nvPr/>
        </p:nvSpPr>
        <p:spPr>
          <a:xfrm>
            <a:off x="3509463" y="2705999"/>
            <a:ext cx="2917379" cy="369332"/>
          </a:xfrm>
          <a:prstGeom prst="rect">
            <a:avLst/>
          </a:prstGeom>
          <a:noFill/>
        </p:spPr>
        <p:txBody>
          <a:bodyPr wrap="square" rtlCol="1">
            <a:spAutoFit/>
          </a:bodyPr>
          <a:lstStyle/>
          <a:p>
            <a:r>
              <a:rPr lang="en-US" dirty="0">
                <a:solidFill>
                  <a:srgbClr val="0070C0"/>
                </a:solidFill>
              </a:rPr>
              <a:t>Lamia Abdullah AlKuwaiz</a:t>
            </a:r>
          </a:p>
        </p:txBody>
      </p:sp>
      <p:sp>
        <p:nvSpPr>
          <p:cNvPr id="14" name="مربع نص 13"/>
          <p:cNvSpPr txBox="1"/>
          <p:nvPr/>
        </p:nvSpPr>
        <p:spPr>
          <a:xfrm>
            <a:off x="2033682" y="5330337"/>
            <a:ext cx="2801983" cy="538609"/>
          </a:xfrm>
          <a:prstGeom prst="rect">
            <a:avLst/>
          </a:prstGeom>
          <a:noFill/>
        </p:spPr>
        <p:txBody>
          <a:bodyPr wrap="square" rtlCol="1">
            <a:spAutoFit/>
          </a:bodyPr>
          <a:lstStyle/>
          <a:p>
            <a:pPr algn="ctr"/>
            <a:r>
              <a:rPr lang="en-US" sz="2900" dirty="0">
                <a:solidFill>
                  <a:srgbClr val="0070C0"/>
                </a:solidFill>
                <a:latin typeface="Bodoni MT Poster Compressed" panose="020F0502020204030204" pitchFamily="34" charset="0"/>
              </a:rPr>
              <a:t>Good Luck</a:t>
            </a:r>
            <a:endParaRPr lang="ar-SA" sz="2900" dirty="0">
              <a:solidFill>
                <a:srgbClr val="0070C0"/>
              </a:solidFill>
              <a:latin typeface="Bodoni MT Poster Compressed" panose="020F0502020204030204" pitchFamily="34" charset="0"/>
            </a:endParaRPr>
          </a:p>
        </p:txBody>
      </p:sp>
      <p:pic>
        <p:nvPicPr>
          <p:cNvPr id="13" name="Shape 56">
            <a:extLst>
              <a:ext uri="{FF2B5EF4-FFF2-40B4-BE49-F238E27FC236}">
                <a16:creationId xmlns:a16="http://schemas.microsoft.com/office/drawing/2014/main" id="{F4ED3FB5-3666-42BC-85CB-AD9C15E085B2}"/>
              </a:ext>
            </a:extLst>
          </p:cNvPr>
          <p:cNvPicPr preferRelativeResize="0"/>
          <p:nvPr/>
        </p:nvPicPr>
        <p:blipFill rotWithShape="1">
          <a:blip r:embed="rId2">
            <a:alphaModFix/>
          </a:blip>
          <a:srcRect l="10979" t="4743" r="9402" b="2962"/>
          <a:stretch/>
        </p:blipFill>
        <p:spPr>
          <a:xfrm>
            <a:off x="539552" y="144562"/>
            <a:ext cx="1073655" cy="1169569"/>
          </a:xfrm>
          <a:prstGeom prst="rect">
            <a:avLst/>
          </a:prstGeom>
          <a:noFill/>
          <a:ln>
            <a:noFill/>
          </a:ln>
        </p:spPr>
      </p:pic>
      <p:pic>
        <p:nvPicPr>
          <p:cNvPr id="15" name="Shape 55">
            <a:extLst>
              <a:ext uri="{FF2B5EF4-FFF2-40B4-BE49-F238E27FC236}">
                <a16:creationId xmlns:a16="http://schemas.microsoft.com/office/drawing/2014/main" id="{F182A432-D4DA-49BF-AF7C-76BECB718218}"/>
              </a:ext>
            </a:extLst>
          </p:cNvPr>
          <p:cNvPicPr preferRelativeResize="0"/>
          <p:nvPr/>
        </p:nvPicPr>
        <p:blipFill rotWithShape="1">
          <a:blip r:embed="rId3">
            <a:alphaModFix/>
          </a:blip>
          <a:srcRect l="26427" t="32351" r="28118" b="33783"/>
          <a:stretch/>
        </p:blipFill>
        <p:spPr>
          <a:xfrm>
            <a:off x="5004048" y="144562"/>
            <a:ext cx="1569768" cy="1169568"/>
          </a:xfrm>
          <a:prstGeom prst="rect">
            <a:avLst/>
          </a:prstGeom>
          <a:noFill/>
          <a:ln>
            <a:noFill/>
          </a:ln>
        </p:spPr>
      </p:pic>
      <p:sp>
        <p:nvSpPr>
          <p:cNvPr id="3" name="TextBox 2">
            <a:extLst>
              <a:ext uri="{FF2B5EF4-FFF2-40B4-BE49-F238E27FC236}">
                <a16:creationId xmlns:a16="http://schemas.microsoft.com/office/drawing/2014/main" id="{E0F79F58-18D0-EC41-AA2A-6A951BDF4AEE}"/>
              </a:ext>
            </a:extLst>
          </p:cNvPr>
          <p:cNvSpPr txBox="1"/>
          <p:nvPr/>
        </p:nvSpPr>
        <p:spPr>
          <a:xfrm>
            <a:off x="1390336" y="3145648"/>
            <a:ext cx="3876316" cy="369332"/>
          </a:xfrm>
          <a:prstGeom prst="rect">
            <a:avLst/>
          </a:prstGeom>
          <a:noFill/>
        </p:spPr>
        <p:txBody>
          <a:bodyPr wrap="square" rtlCol="1">
            <a:spAutoFit/>
          </a:bodyPr>
          <a:lstStyle>
            <a:defPPr>
              <a:defRPr lang="en-US"/>
            </a:defPPr>
            <a:lvl1pPr>
              <a:defRPr sz="1400">
                <a:solidFill>
                  <a:srgbClr val="0070C0"/>
                </a:solidFill>
              </a:defRPr>
            </a:lvl1pPr>
          </a:lstStyle>
          <a:p>
            <a:pPr algn="ctr"/>
            <a:r>
              <a:rPr lang="en-US" sz="1800" dirty="0"/>
              <a:t>Fahad Abdullah </a:t>
            </a:r>
            <a:r>
              <a:rPr lang="en-US" sz="1800" dirty="0" err="1"/>
              <a:t>Alfaiz</a:t>
            </a:r>
            <a:endParaRPr lang="en-US" sz="1800" dirty="0"/>
          </a:p>
        </p:txBody>
      </p:sp>
      <p:sp>
        <p:nvSpPr>
          <p:cNvPr id="5" name="TextBox 4">
            <a:extLst>
              <a:ext uri="{FF2B5EF4-FFF2-40B4-BE49-F238E27FC236}">
                <a16:creationId xmlns:a16="http://schemas.microsoft.com/office/drawing/2014/main" id="{C8BC09E6-4F7D-3B43-B3B9-2C4859FB0B1B}"/>
              </a:ext>
            </a:extLst>
          </p:cNvPr>
          <p:cNvSpPr txBox="1"/>
          <p:nvPr/>
        </p:nvSpPr>
        <p:spPr>
          <a:xfrm>
            <a:off x="452316" y="6596390"/>
            <a:ext cx="6121500" cy="261610"/>
          </a:xfrm>
          <a:prstGeom prst="rect">
            <a:avLst/>
          </a:prstGeom>
          <a:noFill/>
        </p:spPr>
        <p:txBody>
          <a:bodyPr wrap="square" rtlCol="0">
            <a:spAutoFit/>
          </a:bodyPr>
          <a:lstStyle/>
          <a:p>
            <a:pPr algn="l"/>
            <a:r>
              <a:rPr lang="en-US" sz="1100" dirty="0"/>
              <a:t>Some of the slides were taken from Team 436.</a:t>
            </a:r>
          </a:p>
        </p:txBody>
      </p:sp>
    </p:spTree>
    <p:extLst>
      <p:ext uri="{BB962C8B-B14F-4D97-AF65-F5344CB8AC3E}">
        <p14:creationId xmlns:p14="http://schemas.microsoft.com/office/powerpoint/2010/main" val="329150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62256"/>
            <a:ext cx="3956188" cy="5067144"/>
          </a:xfrm>
        </p:spPr>
        <p:txBody>
          <a:bodyPr>
            <a:normAutofit lnSpcReduction="10000"/>
          </a:bodyPr>
          <a:lstStyle/>
          <a:p>
            <a:pPr marL="0" indent="0">
              <a:buNone/>
            </a:pPr>
            <a:r>
              <a:rPr lang="en-US" sz="2000" b="1" dirty="0">
                <a:solidFill>
                  <a:schemeClr val="accent2"/>
                </a:solidFill>
              </a:rPr>
              <a:t>Identify the numbered movements &amp; the lateral bone in figure 1.</a:t>
            </a:r>
          </a:p>
          <a:p>
            <a:pPr marL="0" indent="0">
              <a:buNone/>
            </a:pPr>
            <a:endParaRPr lang="en-US" sz="2000" b="1" dirty="0">
              <a:solidFill>
                <a:schemeClr val="accent2"/>
              </a:solidFill>
            </a:endParaRPr>
          </a:p>
          <a:p>
            <a:pPr marL="0" indent="0">
              <a:buNone/>
            </a:pPr>
            <a:endParaRPr lang="en-US" sz="2000" b="1" dirty="0">
              <a:solidFill>
                <a:schemeClr val="accent2"/>
              </a:solidFill>
            </a:endParaRPr>
          </a:p>
          <a:p>
            <a:pPr marL="0" indent="0">
              <a:buNone/>
            </a:pPr>
            <a:r>
              <a:rPr lang="en-US" sz="2000" b="1" dirty="0">
                <a:solidFill>
                  <a:schemeClr val="accent2"/>
                </a:solidFill>
              </a:rPr>
              <a:t>1. Supination</a:t>
            </a:r>
          </a:p>
          <a:p>
            <a:pPr marL="0" indent="0">
              <a:buNone/>
            </a:pPr>
            <a:r>
              <a:rPr lang="en-US" sz="2000" b="1" dirty="0">
                <a:solidFill>
                  <a:schemeClr val="accent2"/>
                </a:solidFill>
              </a:rPr>
              <a:t>2. Pronation </a:t>
            </a:r>
          </a:p>
          <a:p>
            <a:pPr marL="0" indent="0">
              <a:buNone/>
            </a:pPr>
            <a:r>
              <a:rPr lang="en-US" sz="2000" b="1" dirty="0">
                <a:solidFill>
                  <a:schemeClr val="accent2"/>
                </a:solidFill>
              </a:rPr>
              <a:t>3. Flexion </a:t>
            </a:r>
          </a:p>
          <a:p>
            <a:pPr marL="0" indent="0">
              <a:buNone/>
            </a:pPr>
            <a:r>
              <a:rPr lang="en-US" sz="2000" b="1" dirty="0">
                <a:solidFill>
                  <a:schemeClr val="accent2"/>
                </a:solidFill>
              </a:rPr>
              <a:t>4. Extension </a:t>
            </a:r>
          </a:p>
          <a:p>
            <a:pPr marL="0" indent="0">
              <a:buNone/>
            </a:pPr>
            <a:r>
              <a:rPr lang="en-US" sz="2000" b="1" dirty="0">
                <a:solidFill>
                  <a:schemeClr val="accent2"/>
                </a:solidFill>
              </a:rPr>
              <a:t>5. Dorsiflexion</a:t>
            </a:r>
            <a:r>
              <a:rPr lang="ar-SA" sz="1400" dirty="0">
                <a:solidFill>
                  <a:schemeClr val="accent2"/>
                </a:solidFill>
              </a:rPr>
              <a:t>(ترفع رجلك عن البنزين) </a:t>
            </a:r>
            <a:endParaRPr lang="en-US" sz="1700" dirty="0">
              <a:solidFill>
                <a:schemeClr val="accent2"/>
              </a:solidFill>
            </a:endParaRPr>
          </a:p>
          <a:p>
            <a:pPr marL="0" indent="0">
              <a:buNone/>
            </a:pPr>
            <a:r>
              <a:rPr lang="en-US" sz="2000" b="1" dirty="0">
                <a:solidFill>
                  <a:schemeClr val="accent2"/>
                </a:solidFill>
              </a:rPr>
              <a:t>6. Plantarflexion </a:t>
            </a:r>
            <a:r>
              <a:rPr lang="en-US" sz="1400" dirty="0">
                <a:solidFill>
                  <a:schemeClr val="accent2"/>
                </a:solidFill>
              </a:rPr>
              <a:t>(</a:t>
            </a:r>
            <a:r>
              <a:rPr lang="ar-SA" sz="1400" dirty="0">
                <a:solidFill>
                  <a:schemeClr val="accent2"/>
                </a:solidFill>
              </a:rPr>
              <a:t>(فرامل</a:t>
            </a:r>
            <a:endParaRPr lang="en-US" sz="1400" dirty="0">
              <a:solidFill>
                <a:schemeClr val="accent2"/>
              </a:solidFill>
            </a:endParaRPr>
          </a:p>
          <a:p>
            <a:pPr marL="0" indent="0">
              <a:buNone/>
            </a:pPr>
            <a:r>
              <a:rPr lang="en-US" sz="2000" b="1" dirty="0">
                <a:solidFill>
                  <a:schemeClr val="accent2"/>
                </a:solidFill>
              </a:rPr>
              <a:t>7. Inversion </a:t>
            </a:r>
            <a:r>
              <a:rPr lang="en-US" sz="1700" dirty="0">
                <a:solidFill>
                  <a:schemeClr val="accent2"/>
                </a:solidFill>
              </a:rPr>
              <a:t>(inside) </a:t>
            </a:r>
            <a:endParaRPr lang="en-US" sz="2000" dirty="0">
              <a:solidFill>
                <a:schemeClr val="accent2"/>
              </a:solidFill>
            </a:endParaRPr>
          </a:p>
          <a:p>
            <a:pPr marL="0" indent="0">
              <a:buNone/>
            </a:pPr>
            <a:r>
              <a:rPr lang="en-US" sz="2000" b="1" dirty="0">
                <a:solidFill>
                  <a:schemeClr val="accent2"/>
                </a:solidFill>
              </a:rPr>
              <a:t>8. Eversion </a:t>
            </a:r>
            <a:r>
              <a:rPr lang="en-US" sz="1700" dirty="0">
                <a:solidFill>
                  <a:schemeClr val="accent2"/>
                </a:solidFill>
              </a:rPr>
              <a:t>(Outwards) </a:t>
            </a:r>
          </a:p>
          <a:p>
            <a:pPr marL="0" indent="0">
              <a:buNone/>
            </a:pPr>
            <a:r>
              <a:rPr lang="en-US" sz="2000" dirty="0">
                <a:solidFill>
                  <a:schemeClr val="accent2"/>
                </a:solidFill>
              </a:rPr>
              <a:t>Lateral bone in figure 1: </a:t>
            </a:r>
            <a:r>
              <a:rPr lang="en-US" sz="2000" b="1" dirty="0">
                <a:solidFill>
                  <a:schemeClr val="accent2"/>
                </a:solidFill>
              </a:rPr>
              <a:t>Radius</a:t>
            </a:r>
            <a:endParaRPr lang="ar-SA" sz="2000" b="1" dirty="0">
              <a:solidFill>
                <a:schemeClr val="accent2"/>
              </a:solidFill>
            </a:endParaRPr>
          </a:p>
        </p:txBody>
      </p:sp>
      <p:sp>
        <p:nvSpPr>
          <p:cNvPr id="4" name="عنوان 1"/>
          <p:cNvSpPr txBox="1">
            <a:spLocks/>
          </p:cNvSpPr>
          <p:nvPr/>
        </p:nvSpPr>
        <p:spPr>
          <a:xfrm>
            <a:off x="0" y="304800"/>
            <a:ext cx="2209800" cy="60960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defTabSz="257175">
              <a:spcBef>
                <a:spcPct val="0"/>
              </a:spcBef>
              <a:buNone/>
              <a:defRPr sz="3500" b="1">
                <a:solidFill>
                  <a:schemeClr val="accent2">
                    <a:lumMod val="50000"/>
                  </a:schemeClr>
                </a:solidFill>
                <a:latin typeface="Castellar"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CASE 1</a:t>
            </a:r>
            <a:endParaRPr lang="ar-SA" dirty="0"/>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5" name="مجموعة 44"/>
          <p:cNvGrpSpPr/>
          <p:nvPr/>
        </p:nvGrpSpPr>
        <p:grpSpPr>
          <a:xfrm>
            <a:off x="4429124" y="418308"/>
            <a:ext cx="2133600" cy="1676401"/>
            <a:chOff x="3962400" y="1550987"/>
            <a:chExt cx="2133600" cy="1676401"/>
          </a:xfrm>
        </p:grpSpPr>
        <p:pic>
          <p:nvPicPr>
            <p:cNvPr id="8" name="صورة 7"/>
            <p:cNvPicPr>
              <a:picLocks noChangeAspect="1"/>
            </p:cNvPicPr>
            <p:nvPr/>
          </p:nvPicPr>
          <p:blipFill rotWithShape="1">
            <a:blip r:embed="rId2"/>
            <a:srcRect l="50000" t="26285" r="26667" b="41106"/>
            <a:stretch/>
          </p:blipFill>
          <p:spPr>
            <a:xfrm>
              <a:off x="3962400" y="1550987"/>
              <a:ext cx="2133600" cy="1676401"/>
            </a:xfrm>
            <a:prstGeom prst="rect">
              <a:avLst/>
            </a:prstGeom>
          </p:spPr>
        </p:pic>
        <p:sp>
          <p:nvSpPr>
            <p:cNvPr id="36" name="مربع نص 35"/>
            <p:cNvSpPr txBox="1"/>
            <p:nvPr/>
          </p:nvSpPr>
          <p:spPr>
            <a:xfrm>
              <a:off x="4724400" y="1688068"/>
              <a:ext cx="304800" cy="369332"/>
            </a:xfrm>
            <a:prstGeom prst="rect">
              <a:avLst/>
            </a:prstGeom>
            <a:noFill/>
          </p:spPr>
          <p:txBody>
            <a:bodyPr wrap="square" rtlCol="1">
              <a:spAutoFit/>
            </a:bodyPr>
            <a:lstStyle/>
            <a:p>
              <a:r>
                <a:rPr lang="en-US" b="1" dirty="0">
                  <a:solidFill>
                    <a:srgbClr val="00B0F0"/>
                  </a:solidFill>
                </a:rPr>
                <a:t>1</a:t>
              </a:r>
              <a:endParaRPr lang="ar-SA" b="1" dirty="0">
                <a:solidFill>
                  <a:srgbClr val="00B0F0"/>
                </a:solidFill>
              </a:endParaRPr>
            </a:p>
          </p:txBody>
        </p:sp>
        <p:sp>
          <p:nvSpPr>
            <p:cNvPr id="37" name="مربع نص 36"/>
            <p:cNvSpPr txBox="1"/>
            <p:nvPr/>
          </p:nvSpPr>
          <p:spPr>
            <a:xfrm>
              <a:off x="4419600" y="2754868"/>
              <a:ext cx="304800" cy="369332"/>
            </a:xfrm>
            <a:prstGeom prst="rect">
              <a:avLst/>
            </a:prstGeom>
            <a:noFill/>
          </p:spPr>
          <p:txBody>
            <a:bodyPr wrap="square" rtlCol="1">
              <a:spAutoFit/>
            </a:bodyPr>
            <a:lstStyle/>
            <a:p>
              <a:r>
                <a:rPr lang="en-US" b="1" dirty="0">
                  <a:solidFill>
                    <a:srgbClr val="00B0F0"/>
                  </a:solidFill>
                </a:rPr>
                <a:t>2</a:t>
              </a:r>
              <a:endParaRPr lang="ar-SA" b="1" dirty="0">
                <a:solidFill>
                  <a:srgbClr val="00B0F0"/>
                </a:solidFill>
              </a:endParaRPr>
            </a:p>
          </p:txBody>
        </p:sp>
      </p:grpSp>
      <p:grpSp>
        <p:nvGrpSpPr>
          <p:cNvPr id="44" name="مجموعة 43"/>
          <p:cNvGrpSpPr/>
          <p:nvPr/>
        </p:nvGrpSpPr>
        <p:grpSpPr>
          <a:xfrm>
            <a:off x="6724648" y="1991521"/>
            <a:ext cx="1981200" cy="1684021"/>
            <a:chOff x="6381196" y="2416851"/>
            <a:chExt cx="1981200" cy="1684021"/>
          </a:xfrm>
        </p:grpSpPr>
        <p:pic>
          <p:nvPicPr>
            <p:cNvPr id="7" name="صورة 6"/>
            <p:cNvPicPr>
              <a:picLocks noChangeAspect="1"/>
            </p:cNvPicPr>
            <p:nvPr/>
          </p:nvPicPr>
          <p:blipFill rotWithShape="1">
            <a:blip r:embed="rId2"/>
            <a:srcRect l="53333" t="61858" r="30000" b="12945"/>
            <a:stretch/>
          </p:blipFill>
          <p:spPr>
            <a:xfrm>
              <a:off x="6381196" y="2416851"/>
              <a:ext cx="1981200" cy="1684021"/>
            </a:xfrm>
            <a:prstGeom prst="rect">
              <a:avLst/>
            </a:prstGeom>
          </p:spPr>
        </p:pic>
        <mc:AlternateContent xmlns:mc="http://schemas.openxmlformats.org/markup-compatibility/2006" xmlns:p14="http://schemas.microsoft.com/office/powerpoint/2010/main">
          <mc:Choice Requires="p14">
            <p:contentPart p14:bwMode="auto" r:id="rId3">
              <p14:nvContentPartPr>
                <p14:cNvPr id="24" name="حبر 23"/>
                <p14:cNvContentPartPr/>
                <p14:nvPr/>
              </p14:nvContentPartPr>
              <p14:xfrm>
                <a:off x="7237440" y="2965320"/>
                <a:ext cx="724320" cy="604800"/>
              </p14:xfrm>
            </p:contentPart>
          </mc:Choice>
          <mc:Fallback xmlns="">
            <p:pic>
              <p:nvPicPr>
                <p:cNvPr id="24" name="حبر 23"/>
                <p:cNvPicPr/>
                <p:nvPr/>
              </p:nvPicPr>
              <p:blipFill>
                <a:blip r:embed="rId5"/>
                <a:stretch>
                  <a:fillRect/>
                </a:stretch>
              </p:blipFill>
              <p:spPr>
                <a:xfrm>
                  <a:off x="7174440" y="2902320"/>
                  <a:ext cx="850320" cy="730800"/>
                </a:xfrm>
                <a:prstGeom prst="rect">
                  <a:avLst/>
                </a:prstGeom>
              </p:spPr>
            </p:pic>
          </mc:Fallback>
        </mc:AlternateContent>
        <p:sp>
          <p:nvSpPr>
            <p:cNvPr id="38" name="مربع نص 37"/>
            <p:cNvSpPr txBox="1"/>
            <p:nvPr/>
          </p:nvSpPr>
          <p:spPr>
            <a:xfrm>
              <a:off x="7183764" y="2935931"/>
              <a:ext cx="304800" cy="369332"/>
            </a:xfrm>
            <a:prstGeom prst="rect">
              <a:avLst/>
            </a:prstGeom>
            <a:noFill/>
          </p:spPr>
          <p:txBody>
            <a:bodyPr wrap="square" rtlCol="1">
              <a:spAutoFit/>
            </a:bodyPr>
            <a:lstStyle/>
            <a:p>
              <a:r>
                <a:rPr lang="en-US" b="1" dirty="0">
                  <a:solidFill>
                    <a:srgbClr val="00B0F0"/>
                  </a:solidFill>
                </a:rPr>
                <a:t>3</a:t>
              </a:r>
              <a:endParaRPr lang="ar-SA" b="1" dirty="0">
                <a:solidFill>
                  <a:srgbClr val="00B0F0"/>
                </a:solidFill>
              </a:endParaRPr>
            </a:p>
          </p:txBody>
        </p:sp>
        <p:sp>
          <p:nvSpPr>
            <p:cNvPr id="39" name="مربع نص 38"/>
            <p:cNvSpPr txBox="1"/>
            <p:nvPr/>
          </p:nvSpPr>
          <p:spPr>
            <a:xfrm>
              <a:off x="7704878" y="3235748"/>
              <a:ext cx="304800" cy="369332"/>
            </a:xfrm>
            <a:prstGeom prst="rect">
              <a:avLst/>
            </a:prstGeom>
            <a:noFill/>
          </p:spPr>
          <p:txBody>
            <a:bodyPr wrap="square" rtlCol="1">
              <a:spAutoFit/>
            </a:bodyPr>
            <a:lstStyle/>
            <a:p>
              <a:r>
                <a:rPr lang="en-US" b="1" dirty="0">
                  <a:solidFill>
                    <a:srgbClr val="00B0F0"/>
                  </a:solidFill>
                </a:rPr>
                <a:t>4</a:t>
              </a:r>
              <a:endParaRPr lang="ar-SA" b="1" dirty="0">
                <a:solidFill>
                  <a:srgbClr val="00B0F0"/>
                </a:solidFill>
              </a:endParaRPr>
            </a:p>
          </p:txBody>
        </p:sp>
      </p:grpSp>
      <p:grpSp>
        <p:nvGrpSpPr>
          <p:cNvPr id="46" name="مجموعة 45"/>
          <p:cNvGrpSpPr/>
          <p:nvPr/>
        </p:nvGrpSpPr>
        <p:grpSpPr>
          <a:xfrm>
            <a:off x="4429124" y="3504151"/>
            <a:ext cx="2133600" cy="1619364"/>
            <a:chOff x="3962400" y="3863181"/>
            <a:chExt cx="2133600" cy="1619364"/>
          </a:xfrm>
        </p:grpSpPr>
        <p:pic>
          <p:nvPicPr>
            <p:cNvPr id="9" name="صورة 8"/>
            <p:cNvPicPr>
              <a:picLocks noChangeAspect="1"/>
            </p:cNvPicPr>
            <p:nvPr/>
          </p:nvPicPr>
          <p:blipFill rotWithShape="1">
            <a:blip r:embed="rId6"/>
            <a:srcRect l="51667" t="19269" r="26666" b="51482"/>
            <a:stretch/>
          </p:blipFill>
          <p:spPr>
            <a:xfrm>
              <a:off x="3962400" y="3863181"/>
              <a:ext cx="2133600" cy="1619364"/>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حبر 10"/>
                <p14:cNvContentPartPr/>
                <p14:nvPr/>
              </p14:nvContentPartPr>
              <p14:xfrm>
                <a:off x="4217921" y="4059074"/>
                <a:ext cx="371160" cy="970526"/>
              </p14:xfrm>
            </p:contentPart>
          </mc:Choice>
          <mc:Fallback xmlns="">
            <p:pic>
              <p:nvPicPr>
                <p:cNvPr id="11" name="حبر 10"/>
                <p:cNvPicPr/>
                <p:nvPr/>
              </p:nvPicPr>
              <p:blipFill>
                <a:blip r:embed="rId8"/>
                <a:stretch>
                  <a:fillRect/>
                </a:stretch>
              </p:blipFill>
              <p:spPr>
                <a:xfrm>
                  <a:off x="4154860" y="3996100"/>
                  <a:ext cx="497282" cy="1096475"/>
                </a:xfrm>
                <a:prstGeom prst="rect">
                  <a:avLst/>
                </a:prstGeom>
              </p:spPr>
            </p:pic>
          </mc:Fallback>
        </mc:AlternateContent>
        <p:sp>
          <p:nvSpPr>
            <p:cNvPr id="40" name="مربع نص 39"/>
            <p:cNvSpPr txBox="1"/>
            <p:nvPr/>
          </p:nvSpPr>
          <p:spPr>
            <a:xfrm>
              <a:off x="4267200" y="3924856"/>
              <a:ext cx="304800" cy="369332"/>
            </a:xfrm>
            <a:prstGeom prst="rect">
              <a:avLst/>
            </a:prstGeom>
            <a:noFill/>
          </p:spPr>
          <p:txBody>
            <a:bodyPr wrap="square" rtlCol="1">
              <a:spAutoFit/>
            </a:bodyPr>
            <a:lstStyle/>
            <a:p>
              <a:r>
                <a:rPr lang="en-US" b="1" dirty="0">
                  <a:solidFill>
                    <a:srgbClr val="00B0F0"/>
                  </a:solidFill>
                </a:rPr>
                <a:t>5</a:t>
              </a:r>
              <a:endParaRPr lang="ar-SA" b="1" dirty="0">
                <a:solidFill>
                  <a:srgbClr val="00B0F0"/>
                </a:solidFill>
              </a:endParaRPr>
            </a:p>
          </p:txBody>
        </p:sp>
        <p:sp>
          <p:nvSpPr>
            <p:cNvPr id="41" name="مربع نص 40"/>
            <p:cNvSpPr txBox="1"/>
            <p:nvPr/>
          </p:nvSpPr>
          <p:spPr>
            <a:xfrm>
              <a:off x="4273663" y="4844934"/>
              <a:ext cx="259676" cy="369332"/>
            </a:xfrm>
            <a:prstGeom prst="rect">
              <a:avLst/>
            </a:prstGeom>
            <a:noFill/>
          </p:spPr>
          <p:txBody>
            <a:bodyPr wrap="square" rtlCol="1">
              <a:spAutoFit/>
            </a:bodyPr>
            <a:lstStyle/>
            <a:p>
              <a:r>
                <a:rPr lang="en-US" b="1" dirty="0">
                  <a:solidFill>
                    <a:srgbClr val="00B0F0"/>
                  </a:solidFill>
                </a:rPr>
                <a:t>6</a:t>
              </a:r>
              <a:endParaRPr lang="ar-SA" b="1" dirty="0">
                <a:solidFill>
                  <a:srgbClr val="00B0F0"/>
                </a:solidFill>
              </a:endParaRPr>
            </a:p>
          </p:txBody>
        </p:sp>
      </p:grpSp>
      <p:grpSp>
        <p:nvGrpSpPr>
          <p:cNvPr id="47" name="مجموعة 46"/>
          <p:cNvGrpSpPr/>
          <p:nvPr/>
        </p:nvGrpSpPr>
        <p:grpSpPr>
          <a:xfrm>
            <a:off x="6669706" y="5320140"/>
            <a:ext cx="2305604" cy="1366285"/>
            <a:chOff x="6381196" y="5100085"/>
            <a:chExt cx="2305604" cy="1366285"/>
          </a:xfrm>
        </p:grpSpPr>
        <p:pic>
          <p:nvPicPr>
            <p:cNvPr id="6" name="صورة 5"/>
            <p:cNvPicPr>
              <a:picLocks noChangeAspect="1"/>
            </p:cNvPicPr>
            <p:nvPr/>
          </p:nvPicPr>
          <p:blipFill rotWithShape="1">
            <a:blip r:embed="rId6"/>
            <a:srcRect l="50833" t="54446" r="26667" b="21838"/>
            <a:stretch/>
          </p:blipFill>
          <p:spPr>
            <a:xfrm>
              <a:off x="6381196" y="5100085"/>
              <a:ext cx="2305604" cy="1366285"/>
            </a:xfrm>
            <a:prstGeom prst="rect">
              <a:avLst/>
            </a:prstGeom>
          </p:spPr>
        </p:pic>
        <mc:AlternateContent xmlns:mc="http://schemas.openxmlformats.org/markup-compatibility/2006" xmlns:p14="http://schemas.microsoft.com/office/powerpoint/2010/main">
          <mc:Choice Requires="p14">
            <p:contentPart p14:bwMode="auto" r:id="rId9">
              <p14:nvContentPartPr>
                <p14:cNvPr id="34" name="حبر 33"/>
                <p14:cNvContentPartPr/>
                <p14:nvPr/>
              </p14:nvContentPartPr>
              <p14:xfrm>
                <a:off x="6462384" y="5879391"/>
                <a:ext cx="2052360" cy="195480"/>
              </p14:xfrm>
            </p:contentPart>
          </mc:Choice>
          <mc:Fallback xmlns="">
            <p:pic>
              <p:nvPicPr>
                <p:cNvPr id="34" name="حبر 33"/>
                <p:cNvPicPr/>
                <p:nvPr/>
              </p:nvPicPr>
              <p:blipFill>
                <a:blip r:embed="rId10"/>
                <a:stretch>
                  <a:fillRect/>
                </a:stretch>
              </p:blipFill>
              <p:spPr>
                <a:xfrm>
                  <a:off x="6399384" y="5816275"/>
                  <a:ext cx="2178360" cy="321712"/>
                </a:xfrm>
                <a:prstGeom prst="rect">
                  <a:avLst/>
                </a:prstGeom>
              </p:spPr>
            </p:pic>
          </mc:Fallback>
        </mc:AlternateContent>
        <p:sp>
          <p:nvSpPr>
            <p:cNvPr id="42" name="مربع نص 41"/>
            <p:cNvSpPr txBox="1"/>
            <p:nvPr/>
          </p:nvSpPr>
          <p:spPr>
            <a:xfrm>
              <a:off x="6553200" y="5678169"/>
              <a:ext cx="259676" cy="369332"/>
            </a:xfrm>
            <a:prstGeom prst="rect">
              <a:avLst/>
            </a:prstGeom>
            <a:noFill/>
          </p:spPr>
          <p:txBody>
            <a:bodyPr wrap="square" rtlCol="1">
              <a:spAutoFit/>
            </a:bodyPr>
            <a:lstStyle/>
            <a:p>
              <a:r>
                <a:rPr lang="en-US" b="1" dirty="0">
                  <a:solidFill>
                    <a:srgbClr val="00B0F0"/>
                  </a:solidFill>
                </a:rPr>
                <a:t>7</a:t>
              </a:r>
              <a:endParaRPr lang="ar-SA" b="1" dirty="0">
                <a:solidFill>
                  <a:srgbClr val="00B0F0"/>
                </a:solidFill>
              </a:endParaRPr>
            </a:p>
          </p:txBody>
        </p:sp>
        <p:sp>
          <p:nvSpPr>
            <p:cNvPr id="43" name="مربع نص 42"/>
            <p:cNvSpPr txBox="1"/>
            <p:nvPr/>
          </p:nvSpPr>
          <p:spPr>
            <a:xfrm>
              <a:off x="8345884" y="5792465"/>
              <a:ext cx="259676" cy="369332"/>
            </a:xfrm>
            <a:prstGeom prst="rect">
              <a:avLst/>
            </a:prstGeom>
            <a:noFill/>
          </p:spPr>
          <p:txBody>
            <a:bodyPr wrap="square" rtlCol="1">
              <a:spAutoFit/>
            </a:bodyPr>
            <a:lstStyle/>
            <a:p>
              <a:r>
                <a:rPr lang="en-US" b="1" dirty="0">
                  <a:solidFill>
                    <a:srgbClr val="00B0F0"/>
                  </a:solidFill>
                </a:rPr>
                <a:t>8</a:t>
              </a:r>
              <a:endParaRPr lang="ar-SA" b="1" dirty="0">
                <a:solidFill>
                  <a:srgbClr val="00B0F0"/>
                </a:solidFill>
              </a:endParaRPr>
            </a:p>
          </p:txBody>
        </p:sp>
      </p:grpSp>
      <p:sp>
        <p:nvSpPr>
          <p:cNvPr id="12" name="TextBox 11"/>
          <p:cNvSpPr txBox="1"/>
          <p:nvPr/>
        </p:nvSpPr>
        <p:spPr>
          <a:xfrm>
            <a:off x="5029579" y="110531"/>
            <a:ext cx="673261" cy="307777"/>
          </a:xfrm>
          <a:prstGeom prst="rect">
            <a:avLst/>
          </a:prstGeom>
          <a:noFill/>
        </p:spPr>
        <p:txBody>
          <a:bodyPr wrap="square" rtlCol="1">
            <a:spAutoFit/>
          </a:bodyPr>
          <a:lstStyle/>
          <a:p>
            <a:r>
              <a:rPr lang="en-US" sz="1400" b="1" dirty="0">
                <a:solidFill>
                  <a:schemeClr val="accent5"/>
                </a:solidFill>
              </a:rPr>
              <a:t>Fig(1)</a:t>
            </a:r>
            <a:endParaRPr lang="ar-SA" sz="1400" b="1" dirty="0">
              <a:solidFill>
                <a:schemeClr val="accent5"/>
              </a:solidFill>
            </a:endParaRPr>
          </a:p>
        </p:txBody>
      </p:sp>
    </p:spTree>
    <p:extLst>
      <p:ext uri="{BB962C8B-B14F-4D97-AF65-F5344CB8AC3E}">
        <p14:creationId xmlns:p14="http://schemas.microsoft.com/office/powerpoint/2010/main" val="309913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srcRect l="21390" t="19887" r="50882" b="10845"/>
          <a:stretch/>
        </p:blipFill>
        <p:spPr bwMode="auto">
          <a:xfrm>
            <a:off x="459796" y="851506"/>
            <a:ext cx="3816423" cy="535990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28A6BB20-775B-504B-853C-DB33CFE388E3}"/>
              </a:ext>
            </a:extLst>
          </p:cNvPr>
          <p:cNvSpPr txBox="1"/>
          <p:nvPr/>
        </p:nvSpPr>
        <p:spPr>
          <a:xfrm>
            <a:off x="4618428" y="2411543"/>
            <a:ext cx="2741326" cy="369332"/>
          </a:xfrm>
          <a:prstGeom prst="rect">
            <a:avLst/>
          </a:prstGeom>
          <a:noFill/>
        </p:spPr>
        <p:txBody>
          <a:bodyPr wrap="square" rtlCol="0">
            <a:spAutoFit/>
          </a:bodyPr>
          <a:lstStyle/>
          <a:p>
            <a:pPr algn="l"/>
            <a:r>
              <a:rPr lang="ar-SA" dirty="0">
                <a:solidFill>
                  <a:srgbClr val="0070C0"/>
                </a:solidFill>
              </a:rPr>
              <a:t>الصورة للتوضيح فقط!</a:t>
            </a:r>
            <a:endParaRPr lang="en-US"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304800"/>
            <a:ext cx="2209800" cy="609600"/>
          </a:xfrm>
          <a:noFill/>
          <a:ln>
            <a:noFill/>
          </a:ln>
        </p:spPr>
        <p:style>
          <a:lnRef idx="1">
            <a:schemeClr val="dk1"/>
          </a:lnRef>
          <a:fillRef idx="2">
            <a:schemeClr val="dk1"/>
          </a:fillRef>
          <a:effectRef idx="1">
            <a:schemeClr val="dk1"/>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l"/>
            <a:r>
              <a:rPr lang="en-US" sz="3500" b="1" dirty="0">
                <a:solidFill>
                  <a:schemeClr val="accent2">
                    <a:lumMod val="50000"/>
                  </a:schemeClr>
                </a:solidFill>
                <a:latin typeface="Castellar" panose="020F0502020204030204" pitchFamily="34" charset="0"/>
              </a:rPr>
              <a:t>Case 2</a:t>
            </a:r>
            <a:endParaRPr lang="ar-SA" sz="3500" b="1" dirty="0">
              <a:ln/>
              <a:solidFill>
                <a:schemeClr val="accent2">
                  <a:lumMod val="50000"/>
                </a:schemeClr>
              </a:solidFill>
              <a:latin typeface="Castellar" panose="020F0502020204030204" pitchFamily="34" charset="0"/>
            </a:endParaRPr>
          </a:p>
        </p:txBody>
      </p:sp>
      <p:sp>
        <p:nvSpPr>
          <p:cNvPr id="3" name="عنصر نائب للمحتوى 2"/>
          <p:cNvSpPr>
            <a:spLocks noGrp="1"/>
          </p:cNvSpPr>
          <p:nvPr>
            <p:ph idx="1"/>
          </p:nvPr>
        </p:nvSpPr>
        <p:spPr>
          <a:xfrm>
            <a:off x="457200" y="1600200"/>
            <a:ext cx="3810000" cy="4525963"/>
          </a:xfrm>
        </p:spPr>
        <p:txBody>
          <a:bodyPr>
            <a:normAutofit/>
          </a:bodyPr>
          <a:lstStyle/>
          <a:p>
            <a:pPr marL="0" indent="0">
              <a:buNone/>
            </a:pPr>
            <a:r>
              <a:rPr lang="en-US" sz="1600" dirty="0">
                <a:solidFill>
                  <a:schemeClr val="accent2"/>
                </a:solidFill>
              </a:rPr>
              <a:t>Identify: A,B,C&amp;D</a:t>
            </a:r>
          </a:p>
          <a:p>
            <a:pPr marL="0" indent="0">
              <a:buNone/>
            </a:pPr>
            <a:endParaRPr lang="en-US" sz="1200" dirty="0">
              <a:solidFill>
                <a:schemeClr val="accent2"/>
              </a:solidFill>
            </a:endParaRPr>
          </a:p>
          <a:p>
            <a:pPr marL="0" indent="0">
              <a:buNone/>
            </a:pPr>
            <a:endParaRPr lang="en-US" sz="1200" dirty="0">
              <a:solidFill>
                <a:schemeClr val="accent2"/>
              </a:solidFill>
            </a:endParaRPr>
          </a:p>
          <a:p>
            <a:pPr marL="0" indent="0">
              <a:buNone/>
            </a:pPr>
            <a:endParaRPr lang="en-US" sz="1200" dirty="0">
              <a:solidFill>
                <a:schemeClr val="accent2"/>
              </a:solidFill>
            </a:endParaRPr>
          </a:p>
          <a:p>
            <a:pPr marL="0" indent="0">
              <a:buNone/>
            </a:pPr>
            <a:endParaRPr lang="en-US" sz="1200" dirty="0">
              <a:solidFill>
                <a:schemeClr val="accent2"/>
              </a:solidFill>
            </a:endParaRPr>
          </a:p>
          <a:p>
            <a:pPr marL="0" indent="0">
              <a:buNone/>
            </a:pPr>
            <a:endParaRPr lang="en-US" sz="1200" dirty="0">
              <a:solidFill>
                <a:schemeClr val="accent2"/>
              </a:solidFill>
            </a:endParaRPr>
          </a:p>
          <a:p>
            <a:pPr marL="0" indent="0">
              <a:buNone/>
            </a:pPr>
            <a:r>
              <a:rPr lang="en-US" sz="1700" dirty="0">
                <a:solidFill>
                  <a:schemeClr val="accent2"/>
                </a:solidFill>
              </a:rPr>
              <a:t>A. Scapula</a:t>
            </a:r>
          </a:p>
          <a:p>
            <a:pPr marL="0" indent="0">
              <a:buNone/>
            </a:pPr>
            <a:r>
              <a:rPr lang="en-US" sz="1700" dirty="0">
                <a:solidFill>
                  <a:schemeClr val="accent2"/>
                </a:solidFill>
              </a:rPr>
              <a:t>B. Humerus </a:t>
            </a:r>
          </a:p>
          <a:p>
            <a:pPr marL="0" indent="0">
              <a:buNone/>
            </a:pPr>
            <a:r>
              <a:rPr lang="en-US" sz="1700" dirty="0">
                <a:solidFill>
                  <a:schemeClr val="accent2"/>
                </a:solidFill>
              </a:rPr>
              <a:t>C. Ulna ( Medial )</a:t>
            </a:r>
          </a:p>
          <a:p>
            <a:pPr marL="0" indent="0">
              <a:buNone/>
            </a:pPr>
            <a:r>
              <a:rPr lang="en-US" sz="1700" dirty="0">
                <a:solidFill>
                  <a:schemeClr val="accent2"/>
                </a:solidFill>
              </a:rPr>
              <a:t>D. Radius ( Lateral )</a:t>
            </a:r>
            <a:endParaRPr lang="ar-SA" sz="1700" dirty="0">
              <a:solidFill>
                <a:schemeClr val="accent2"/>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2">
            <a:extLst>
              <a:ext uri="{BEBA8EAE-BF5A-486C-A8C5-ECC9F3942E4B}">
                <a14:imgProps xmlns:a14="http://schemas.microsoft.com/office/drawing/2010/main">
                  <a14:imgLayer r:embed="rId3">
                    <a14:imgEffect>
                      <a14:backgroundRemoval t="26172" b="76302" l="41215" r="58565"/>
                    </a14:imgEffect>
                  </a14:imgLayer>
                </a14:imgProps>
              </a:ext>
            </a:extLst>
          </a:blip>
          <a:srcRect l="39167" t="26797" r="39166" b="21838"/>
          <a:stretch/>
        </p:blipFill>
        <p:spPr>
          <a:xfrm>
            <a:off x="4876800" y="1212761"/>
            <a:ext cx="3681530" cy="4906963"/>
          </a:xfrm>
          <a:prstGeom prst="rect">
            <a:avLst/>
          </a:prstGeom>
        </p:spPr>
      </p:pic>
      <p:sp>
        <p:nvSpPr>
          <p:cNvPr id="9" name="TextBox 8"/>
          <p:cNvSpPr txBox="1"/>
          <p:nvPr/>
        </p:nvSpPr>
        <p:spPr>
          <a:xfrm>
            <a:off x="8119588" y="1447800"/>
            <a:ext cx="444352" cy="584775"/>
          </a:xfrm>
          <a:prstGeom prst="rect">
            <a:avLst/>
          </a:prstGeom>
          <a:noFill/>
        </p:spPr>
        <p:txBody>
          <a:bodyPr wrap="none" rtlCol="1">
            <a:spAutoFit/>
          </a:bodyPr>
          <a:lstStyle/>
          <a:p>
            <a:pPr algn="ctr"/>
            <a:r>
              <a:rPr lang="en-US" sz="3200" b="1" dirty="0">
                <a:solidFill>
                  <a:srgbClr val="FF0000"/>
                </a:solidFill>
              </a:rPr>
              <a:t>A</a:t>
            </a:r>
            <a:endParaRPr lang="ar-SA" sz="3200" b="1" dirty="0">
              <a:solidFill>
                <a:srgbClr val="FF0000"/>
              </a:solidFill>
            </a:endParaRPr>
          </a:p>
        </p:txBody>
      </p:sp>
      <p:sp>
        <p:nvSpPr>
          <p:cNvPr id="10" name="TextBox 9"/>
          <p:cNvSpPr txBox="1"/>
          <p:nvPr/>
        </p:nvSpPr>
        <p:spPr>
          <a:xfrm>
            <a:off x="4870388" y="2035795"/>
            <a:ext cx="428323" cy="584775"/>
          </a:xfrm>
          <a:prstGeom prst="rect">
            <a:avLst/>
          </a:prstGeom>
          <a:noFill/>
        </p:spPr>
        <p:txBody>
          <a:bodyPr wrap="none" rtlCol="1">
            <a:spAutoFit/>
          </a:bodyPr>
          <a:lstStyle/>
          <a:p>
            <a:pPr algn="ctr"/>
            <a:r>
              <a:rPr lang="en-US" sz="3200" b="1" dirty="0">
                <a:solidFill>
                  <a:srgbClr val="FF0000"/>
                </a:solidFill>
              </a:rPr>
              <a:t>B</a:t>
            </a:r>
            <a:endParaRPr lang="ar-SA" sz="3200" b="1" dirty="0">
              <a:solidFill>
                <a:srgbClr val="FF0000"/>
              </a:solidFill>
            </a:endParaRPr>
          </a:p>
        </p:txBody>
      </p:sp>
      <p:sp>
        <p:nvSpPr>
          <p:cNvPr id="11" name="TextBox 10"/>
          <p:cNvSpPr txBox="1"/>
          <p:nvPr/>
        </p:nvSpPr>
        <p:spPr>
          <a:xfrm>
            <a:off x="7069769" y="3373854"/>
            <a:ext cx="436338" cy="584775"/>
          </a:xfrm>
          <a:prstGeom prst="rect">
            <a:avLst/>
          </a:prstGeom>
          <a:solidFill>
            <a:schemeClr val="bg1"/>
          </a:solidFill>
        </p:spPr>
        <p:txBody>
          <a:bodyPr wrap="none" rtlCol="1">
            <a:spAutoFit/>
          </a:bodyPr>
          <a:lstStyle/>
          <a:p>
            <a:pPr algn="ctr"/>
            <a:r>
              <a:rPr lang="en-US" sz="3200" b="1" dirty="0">
                <a:solidFill>
                  <a:srgbClr val="FF0000"/>
                </a:solidFill>
              </a:rPr>
              <a:t>C</a:t>
            </a:r>
            <a:endParaRPr lang="ar-SA" sz="3200" b="1" dirty="0">
              <a:solidFill>
                <a:srgbClr val="FF0000"/>
              </a:solidFill>
            </a:endParaRPr>
          </a:p>
        </p:txBody>
      </p:sp>
      <p:sp>
        <p:nvSpPr>
          <p:cNvPr id="13" name="TextBox 12"/>
          <p:cNvSpPr txBox="1"/>
          <p:nvPr/>
        </p:nvSpPr>
        <p:spPr>
          <a:xfrm>
            <a:off x="4846343" y="3785371"/>
            <a:ext cx="449162" cy="584775"/>
          </a:xfrm>
          <a:prstGeom prst="rect">
            <a:avLst/>
          </a:prstGeom>
          <a:noFill/>
        </p:spPr>
        <p:txBody>
          <a:bodyPr wrap="none" rtlCol="1">
            <a:spAutoFit/>
          </a:bodyPr>
          <a:lstStyle/>
          <a:p>
            <a:pPr algn="ctr"/>
            <a:r>
              <a:rPr lang="en-US" sz="3200" b="1" dirty="0">
                <a:solidFill>
                  <a:srgbClr val="FF0000"/>
                </a:solidFill>
              </a:rPr>
              <a:t>D</a:t>
            </a:r>
            <a:endParaRPr lang="ar-SA" sz="3200" b="1" dirty="0">
              <a:solidFill>
                <a:srgbClr val="FF0000"/>
              </a:solidFill>
            </a:endParaRPr>
          </a:p>
        </p:txBody>
      </p:sp>
    </p:spTree>
    <p:extLst>
      <p:ext uri="{BB962C8B-B14F-4D97-AF65-F5344CB8AC3E}">
        <p14:creationId xmlns:p14="http://schemas.microsoft.com/office/powerpoint/2010/main" val="209598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810" y="1285860"/>
            <a:ext cx="4191000" cy="3500462"/>
          </a:xfrm>
        </p:spPr>
        <p:txBody>
          <a:bodyPr>
            <a:noAutofit/>
          </a:bodyPr>
          <a:lstStyle/>
          <a:p>
            <a:pPr marL="0" indent="0">
              <a:buNone/>
            </a:pPr>
            <a:r>
              <a:rPr lang="en-US" sz="2000" b="1" dirty="0">
                <a:solidFill>
                  <a:schemeClr val="accent2"/>
                </a:solidFill>
              </a:rPr>
              <a:t>Identify: A, B, C, &amp;D</a:t>
            </a:r>
          </a:p>
          <a:p>
            <a:pPr marL="0" indent="0">
              <a:buNone/>
            </a:pPr>
            <a:endParaRPr lang="en-US" sz="2000" b="1" dirty="0">
              <a:solidFill>
                <a:schemeClr val="accent2"/>
              </a:solidFill>
            </a:endParaRPr>
          </a:p>
          <a:p>
            <a:pPr marL="0" indent="0">
              <a:buNone/>
            </a:pPr>
            <a:r>
              <a:rPr lang="en-US" sz="2000" b="1" dirty="0">
                <a:solidFill>
                  <a:schemeClr val="accent2"/>
                </a:solidFill>
              </a:rPr>
              <a:t>A. Hip Bone </a:t>
            </a:r>
          </a:p>
          <a:p>
            <a:pPr marL="0" indent="0">
              <a:buNone/>
            </a:pPr>
            <a:r>
              <a:rPr lang="en-US" sz="2000" b="1" dirty="0">
                <a:solidFill>
                  <a:schemeClr val="accent2"/>
                </a:solidFill>
              </a:rPr>
              <a:t>B. Femur </a:t>
            </a:r>
          </a:p>
          <a:p>
            <a:pPr marL="0" indent="0">
              <a:buNone/>
            </a:pPr>
            <a:r>
              <a:rPr lang="en-US" sz="2000" b="1" dirty="0">
                <a:solidFill>
                  <a:schemeClr val="accent2"/>
                </a:solidFill>
              </a:rPr>
              <a:t>C. Fibula (smaller &amp; lateral) </a:t>
            </a:r>
          </a:p>
          <a:p>
            <a:pPr marL="0" indent="0">
              <a:buNone/>
            </a:pPr>
            <a:r>
              <a:rPr lang="en-US" sz="2000" b="1" dirty="0">
                <a:solidFill>
                  <a:schemeClr val="accent2"/>
                </a:solidFill>
              </a:rPr>
              <a:t>D. Tibia (bigger &amp; medial)</a:t>
            </a:r>
            <a:endParaRPr lang="ar-SA" sz="2000" b="1" dirty="0">
              <a:solidFill>
                <a:schemeClr val="accent2"/>
              </a:solidFill>
            </a:endParaRPr>
          </a:p>
        </p:txBody>
      </p:sp>
      <p:sp>
        <p:nvSpPr>
          <p:cNvPr id="4" name="عنوان 1"/>
          <p:cNvSpPr txBox="1">
            <a:spLocks/>
          </p:cNvSpPr>
          <p:nvPr/>
        </p:nvSpPr>
        <p:spPr>
          <a:xfrm>
            <a:off x="0" y="304800"/>
            <a:ext cx="2209800" cy="60960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defTabSz="257175">
              <a:spcBef>
                <a:spcPct val="0"/>
              </a:spcBef>
              <a:buNone/>
              <a:defRPr sz="3500" b="1">
                <a:solidFill>
                  <a:schemeClr val="accent2">
                    <a:lumMod val="50000"/>
                  </a:schemeClr>
                </a:solidFill>
                <a:latin typeface="Castellar"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CASE 3</a:t>
            </a:r>
            <a:endParaRPr lang="ar-SA" dirty="0"/>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2">
            <a:extLst>
              <a:ext uri="{BEBA8EAE-BF5A-486C-A8C5-ECC9F3942E4B}">
                <a14:imgProps xmlns:a14="http://schemas.microsoft.com/office/drawing/2010/main">
                  <a14:imgLayer r:embed="rId3">
                    <a14:imgEffect>
                      <a14:backgroundRemoval t="23047" b="74349" l="41801" r="58858"/>
                    </a14:imgEffect>
                  </a14:imgLayer>
                </a14:imgProps>
              </a:ext>
            </a:extLst>
          </a:blip>
          <a:srcRect l="44099" t="24772" r="47279" b="26859"/>
          <a:stretch/>
        </p:blipFill>
        <p:spPr>
          <a:xfrm>
            <a:off x="6019800" y="898892"/>
            <a:ext cx="1752600" cy="5527430"/>
          </a:xfrm>
          <a:prstGeom prst="rect">
            <a:avLst/>
          </a:prstGeom>
        </p:spPr>
      </p:pic>
      <p:sp>
        <p:nvSpPr>
          <p:cNvPr id="7" name="TextBox 6"/>
          <p:cNvSpPr txBox="1"/>
          <p:nvPr/>
        </p:nvSpPr>
        <p:spPr>
          <a:xfrm>
            <a:off x="7787182" y="838200"/>
            <a:ext cx="444352" cy="584775"/>
          </a:xfrm>
          <a:prstGeom prst="rect">
            <a:avLst/>
          </a:prstGeom>
          <a:noFill/>
        </p:spPr>
        <p:txBody>
          <a:bodyPr wrap="none" rtlCol="1">
            <a:spAutoFit/>
          </a:bodyPr>
          <a:lstStyle/>
          <a:p>
            <a:pPr algn="ctr"/>
            <a:r>
              <a:rPr lang="en-US" sz="3200" b="1" dirty="0">
                <a:solidFill>
                  <a:srgbClr val="FF0000"/>
                </a:solidFill>
              </a:rPr>
              <a:t>A</a:t>
            </a:r>
            <a:endParaRPr lang="ar-SA" sz="3200" b="1" dirty="0">
              <a:solidFill>
                <a:srgbClr val="FF0000"/>
              </a:solidFill>
            </a:endParaRPr>
          </a:p>
        </p:txBody>
      </p:sp>
      <p:sp>
        <p:nvSpPr>
          <p:cNvPr id="9" name="TextBox 8"/>
          <p:cNvSpPr txBox="1"/>
          <p:nvPr/>
        </p:nvSpPr>
        <p:spPr>
          <a:xfrm>
            <a:off x="7731189" y="2209800"/>
            <a:ext cx="428323" cy="584775"/>
          </a:xfrm>
          <a:prstGeom prst="rect">
            <a:avLst/>
          </a:prstGeom>
          <a:noFill/>
        </p:spPr>
        <p:txBody>
          <a:bodyPr wrap="none" rtlCol="1">
            <a:spAutoFit/>
          </a:bodyPr>
          <a:lstStyle/>
          <a:p>
            <a:pPr algn="ctr"/>
            <a:r>
              <a:rPr lang="en-US" sz="3200" b="1" dirty="0">
                <a:solidFill>
                  <a:srgbClr val="FF0000"/>
                </a:solidFill>
              </a:rPr>
              <a:t>B</a:t>
            </a:r>
            <a:endParaRPr lang="ar-SA" sz="3200" b="1" dirty="0">
              <a:solidFill>
                <a:srgbClr val="FF0000"/>
              </a:solidFill>
            </a:endParaRPr>
          </a:p>
        </p:txBody>
      </p:sp>
      <p:sp>
        <p:nvSpPr>
          <p:cNvPr id="10" name="TextBox 9"/>
          <p:cNvSpPr txBox="1"/>
          <p:nvPr/>
        </p:nvSpPr>
        <p:spPr>
          <a:xfrm>
            <a:off x="7720770" y="4572000"/>
            <a:ext cx="436338" cy="584775"/>
          </a:xfrm>
          <a:prstGeom prst="rect">
            <a:avLst/>
          </a:prstGeom>
          <a:noFill/>
        </p:spPr>
        <p:txBody>
          <a:bodyPr wrap="none" rtlCol="1">
            <a:spAutoFit/>
          </a:bodyPr>
          <a:lstStyle/>
          <a:p>
            <a:pPr algn="ctr"/>
            <a:r>
              <a:rPr lang="en-US" sz="3200" b="1" dirty="0">
                <a:solidFill>
                  <a:srgbClr val="FF0000"/>
                </a:solidFill>
              </a:rPr>
              <a:t>C</a:t>
            </a:r>
            <a:endParaRPr lang="ar-SA" sz="3200" b="1" dirty="0">
              <a:solidFill>
                <a:srgbClr val="FF0000"/>
              </a:solidFill>
            </a:endParaRPr>
          </a:p>
        </p:txBody>
      </p:sp>
      <p:sp>
        <p:nvSpPr>
          <p:cNvPr id="11" name="TextBox 10"/>
          <p:cNvSpPr txBox="1"/>
          <p:nvPr/>
        </p:nvSpPr>
        <p:spPr>
          <a:xfrm>
            <a:off x="5553452" y="4279612"/>
            <a:ext cx="449162" cy="584775"/>
          </a:xfrm>
          <a:prstGeom prst="rect">
            <a:avLst/>
          </a:prstGeom>
          <a:noFill/>
        </p:spPr>
        <p:txBody>
          <a:bodyPr wrap="none" rtlCol="1">
            <a:spAutoFit/>
          </a:bodyPr>
          <a:lstStyle/>
          <a:p>
            <a:pPr algn="ctr"/>
            <a:r>
              <a:rPr lang="en-US" sz="3200" b="1" dirty="0">
                <a:solidFill>
                  <a:srgbClr val="FF0000"/>
                </a:solidFill>
              </a:rPr>
              <a:t>D</a:t>
            </a:r>
            <a:endParaRPr lang="ar-SA" sz="3200" b="1" dirty="0">
              <a:solidFill>
                <a:srgbClr val="FF0000"/>
              </a:solidFill>
            </a:endParaRPr>
          </a:p>
        </p:txBody>
      </p:sp>
      <p:pic>
        <p:nvPicPr>
          <p:cNvPr id="12" name="صورة 5"/>
          <p:cNvPicPr>
            <a:picLocks noChangeAspect="1"/>
          </p:cNvPicPr>
          <p:nvPr/>
        </p:nvPicPr>
        <p:blipFill rotWithShape="1">
          <a:blip r:embed="rId4" cstate="print">
            <a:extLst>
              <a:ext uri="{BEBA8EAE-BF5A-486C-A8C5-ECC9F3942E4B}">
                <a14:imgProps xmlns:a14="http://schemas.microsoft.com/office/drawing/2010/main">
                  <a14:imgLayer>
                    <a14:imgEffect>
                      <a14:backgroundRemoval t="36328" b="87500" l="44876" r="77526"/>
                    </a14:imgEffect>
                  </a14:imgLayer>
                </a14:imgProps>
              </a:ext>
            </a:extLst>
          </a:blip>
          <a:srcRect l="40834" t="32214" r="18333" b="9979"/>
          <a:stretch/>
        </p:blipFill>
        <p:spPr>
          <a:xfrm>
            <a:off x="3714744" y="4685930"/>
            <a:ext cx="1643042" cy="1489582"/>
          </a:xfrm>
          <a:prstGeom prst="rect">
            <a:avLst/>
          </a:prstGeom>
        </p:spPr>
      </p:pic>
      <p:sp>
        <p:nvSpPr>
          <p:cNvPr id="13" name="TextBox 12"/>
          <p:cNvSpPr txBox="1"/>
          <p:nvPr/>
        </p:nvSpPr>
        <p:spPr>
          <a:xfrm>
            <a:off x="3643306" y="4654062"/>
            <a:ext cx="122980" cy="400110"/>
          </a:xfrm>
          <a:prstGeom prst="rect">
            <a:avLst/>
          </a:prstGeom>
          <a:noFill/>
        </p:spPr>
        <p:txBody>
          <a:bodyPr wrap="square" rtlCol="1">
            <a:spAutoFit/>
          </a:bodyPr>
          <a:lstStyle/>
          <a:p>
            <a:pPr algn="ctr"/>
            <a:r>
              <a:rPr lang="en-US" sz="2000" b="1" dirty="0">
                <a:solidFill>
                  <a:srgbClr val="FF0000"/>
                </a:solidFill>
              </a:rPr>
              <a:t>1</a:t>
            </a:r>
            <a:endParaRPr lang="ar-SA" sz="2000" b="1" dirty="0">
              <a:solidFill>
                <a:srgbClr val="FF0000"/>
              </a:solidFill>
            </a:endParaRPr>
          </a:p>
        </p:txBody>
      </p:sp>
      <p:sp>
        <p:nvSpPr>
          <p:cNvPr id="14" name="TextBox 13"/>
          <p:cNvSpPr txBox="1"/>
          <p:nvPr/>
        </p:nvSpPr>
        <p:spPr>
          <a:xfrm>
            <a:off x="4000496" y="4939814"/>
            <a:ext cx="122980" cy="400110"/>
          </a:xfrm>
          <a:prstGeom prst="rect">
            <a:avLst/>
          </a:prstGeom>
          <a:noFill/>
        </p:spPr>
        <p:txBody>
          <a:bodyPr wrap="square" rtlCol="1">
            <a:spAutoFit/>
          </a:bodyPr>
          <a:lstStyle/>
          <a:p>
            <a:pPr algn="ctr"/>
            <a:r>
              <a:rPr lang="en-US" sz="2000" b="1" dirty="0">
                <a:solidFill>
                  <a:srgbClr val="FF0000"/>
                </a:solidFill>
              </a:rPr>
              <a:t>2</a:t>
            </a:r>
            <a:endParaRPr lang="ar-SA" sz="2000" b="1" dirty="0">
              <a:solidFill>
                <a:srgbClr val="FF0000"/>
              </a:solidFill>
            </a:endParaRPr>
          </a:p>
        </p:txBody>
      </p:sp>
      <p:sp>
        <p:nvSpPr>
          <p:cNvPr id="15" name="TextBox 14"/>
          <p:cNvSpPr txBox="1"/>
          <p:nvPr/>
        </p:nvSpPr>
        <p:spPr>
          <a:xfrm>
            <a:off x="3714744" y="5368442"/>
            <a:ext cx="122980" cy="400110"/>
          </a:xfrm>
          <a:prstGeom prst="rect">
            <a:avLst/>
          </a:prstGeom>
          <a:noFill/>
        </p:spPr>
        <p:txBody>
          <a:bodyPr wrap="square" rtlCol="1">
            <a:spAutoFit/>
          </a:bodyPr>
          <a:lstStyle/>
          <a:p>
            <a:pPr algn="ctr"/>
            <a:r>
              <a:rPr lang="en-US" sz="2000" b="1" dirty="0">
                <a:solidFill>
                  <a:srgbClr val="FF0000"/>
                </a:solidFill>
              </a:rPr>
              <a:t>3</a:t>
            </a:r>
            <a:endParaRPr lang="ar-SA" sz="2000" b="1" dirty="0">
              <a:solidFill>
                <a:srgbClr val="FF0000"/>
              </a:solidFill>
            </a:endParaRPr>
          </a:p>
        </p:txBody>
      </p:sp>
      <p:sp>
        <p:nvSpPr>
          <p:cNvPr id="16" name="TextBox 15"/>
          <p:cNvSpPr txBox="1"/>
          <p:nvPr/>
        </p:nvSpPr>
        <p:spPr>
          <a:xfrm>
            <a:off x="5234838" y="5682712"/>
            <a:ext cx="122980" cy="400110"/>
          </a:xfrm>
          <a:prstGeom prst="rect">
            <a:avLst/>
          </a:prstGeom>
          <a:noFill/>
        </p:spPr>
        <p:txBody>
          <a:bodyPr wrap="square" rtlCol="1">
            <a:spAutoFit/>
          </a:bodyPr>
          <a:lstStyle/>
          <a:p>
            <a:pPr algn="ctr"/>
            <a:r>
              <a:rPr lang="en-US" sz="2000" b="1" dirty="0">
                <a:solidFill>
                  <a:srgbClr val="FF0000"/>
                </a:solidFill>
              </a:rPr>
              <a:t>4</a:t>
            </a:r>
            <a:endParaRPr lang="ar-SA" sz="2000" b="1" dirty="0">
              <a:solidFill>
                <a:srgbClr val="FF0000"/>
              </a:solidFill>
            </a:endParaRPr>
          </a:p>
        </p:txBody>
      </p:sp>
      <p:sp>
        <p:nvSpPr>
          <p:cNvPr id="17" name="عنصر نائب للمحتوى 2"/>
          <p:cNvSpPr txBox="1">
            <a:spLocks/>
          </p:cNvSpPr>
          <p:nvPr/>
        </p:nvSpPr>
        <p:spPr>
          <a:xfrm>
            <a:off x="0" y="4214818"/>
            <a:ext cx="4186238" cy="25003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accent2"/>
                </a:solidFill>
                <a:effectLst/>
                <a:uLnTx/>
                <a:uFillTx/>
                <a:latin typeface="+mn-lt"/>
                <a:ea typeface="+mn-ea"/>
                <a:cs typeface="+mn-cs"/>
              </a:rPr>
              <a:t>Identify the labeled bones: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chemeClr val="accent2"/>
                </a:solidFill>
                <a:effectLst/>
                <a:uLnTx/>
                <a:uFillTx/>
                <a:latin typeface="+mn-lt"/>
                <a:ea typeface="+mn-ea"/>
                <a:cs typeface="+mn-cs"/>
              </a:rPr>
              <a:t>1. Femur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chemeClr val="accent2"/>
                </a:solidFill>
                <a:effectLst/>
                <a:uLnTx/>
                <a:uFillTx/>
                <a:latin typeface="+mn-lt"/>
                <a:ea typeface="+mn-ea"/>
                <a:cs typeface="+mn-cs"/>
              </a:rPr>
              <a:t>2. Patella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chemeClr val="accent2"/>
                </a:solidFill>
                <a:effectLst/>
                <a:uLnTx/>
                <a:uFillTx/>
                <a:latin typeface="+mn-lt"/>
                <a:ea typeface="+mn-ea"/>
                <a:cs typeface="+mn-cs"/>
              </a:rPr>
              <a:t>3. Fibula (lateral)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chemeClr val="accent2"/>
                </a:solidFill>
                <a:effectLst/>
                <a:uLnTx/>
                <a:uFillTx/>
                <a:latin typeface="+mn-lt"/>
                <a:ea typeface="+mn-ea"/>
                <a:cs typeface="+mn-cs"/>
              </a:rPr>
              <a:t>4. Tibia (medial) </a:t>
            </a:r>
            <a:endParaRPr kumimoji="0" lang="ar-SA" sz="2000" b="1" i="0" u="none" strike="noStrike" kern="1200" cap="none" spc="0" normalizeH="0" baseline="0" noProof="0" dirty="0">
              <a:ln>
                <a:noFill/>
              </a:ln>
              <a:solidFill>
                <a:schemeClr val="accent2"/>
              </a:solidFill>
              <a:effectLst/>
              <a:uLnTx/>
              <a:uFillTx/>
              <a:latin typeface="+mn-lt"/>
              <a:ea typeface="+mn-ea"/>
              <a:cs typeface="+mn-cs"/>
            </a:endParaRPr>
          </a:p>
        </p:txBody>
      </p:sp>
      <p:cxnSp>
        <p:nvCxnSpPr>
          <p:cNvPr id="18" name="Straight Connector 17"/>
          <p:cNvCxnSpPr/>
          <p:nvPr/>
        </p:nvCxnSpPr>
        <p:spPr>
          <a:xfrm>
            <a:off x="91209" y="3935577"/>
            <a:ext cx="2895600" cy="0"/>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6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38872"/>
            <a:ext cx="4114800" cy="4525963"/>
          </a:xfrm>
        </p:spPr>
        <p:txBody>
          <a:bodyPr vert="horz" lIns="91440" tIns="45720" rIns="91440" bIns="45720" rtlCol="0">
            <a:noAutofit/>
          </a:bodyPr>
          <a:lstStyle/>
          <a:p>
            <a:pPr marL="0" indent="0">
              <a:buNone/>
            </a:pPr>
            <a:r>
              <a:rPr lang="en-US" sz="2000" b="1" dirty="0">
                <a:solidFill>
                  <a:schemeClr val="accent2"/>
                </a:solidFill>
              </a:rPr>
              <a:t>Identify the bones : A, B, &amp;C</a:t>
            </a:r>
          </a:p>
          <a:p>
            <a:pPr marL="0" indent="0">
              <a:buNone/>
            </a:pPr>
            <a:endParaRPr lang="en-US" sz="2000" b="1" dirty="0">
              <a:solidFill>
                <a:schemeClr val="accent2"/>
              </a:solidFill>
            </a:endParaRPr>
          </a:p>
          <a:p>
            <a:pPr marL="0" indent="0">
              <a:buNone/>
            </a:pPr>
            <a:r>
              <a:rPr lang="en-US" sz="2000" b="1" dirty="0">
                <a:solidFill>
                  <a:schemeClr val="accent2"/>
                </a:solidFill>
              </a:rPr>
              <a:t>A. Ulna </a:t>
            </a:r>
          </a:p>
          <a:p>
            <a:pPr marL="0" indent="0">
              <a:buNone/>
            </a:pPr>
            <a:r>
              <a:rPr lang="en-US" sz="2000" b="1" dirty="0">
                <a:solidFill>
                  <a:schemeClr val="accent2"/>
                </a:solidFill>
              </a:rPr>
              <a:t>B. Radius </a:t>
            </a:r>
          </a:p>
          <a:p>
            <a:pPr marL="0" indent="0">
              <a:buNone/>
            </a:pPr>
            <a:r>
              <a:rPr lang="en-US" sz="2000" b="1" dirty="0">
                <a:solidFill>
                  <a:schemeClr val="accent2"/>
                </a:solidFill>
              </a:rPr>
              <a:t>C. 2nd Metacarpal bone</a:t>
            </a:r>
          </a:p>
        </p:txBody>
      </p:sp>
      <p:sp>
        <p:nvSpPr>
          <p:cNvPr id="4" name="عنوان 1"/>
          <p:cNvSpPr txBox="1">
            <a:spLocks/>
          </p:cNvSpPr>
          <p:nvPr/>
        </p:nvSpPr>
        <p:spPr>
          <a:xfrm>
            <a:off x="0" y="291548"/>
            <a:ext cx="2209800" cy="60960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defTabSz="257175">
              <a:spcBef>
                <a:spcPct val="0"/>
              </a:spcBef>
              <a:buNone/>
              <a:defRPr sz="3500" b="1">
                <a:solidFill>
                  <a:schemeClr val="accent2">
                    <a:lumMod val="50000"/>
                  </a:schemeClr>
                </a:solidFill>
                <a:latin typeface="Castellar"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CASE 4</a:t>
            </a:r>
            <a:endParaRPr lang="ar-SA" dirty="0"/>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2"/>
          <a:srcRect l="49167" t="14427" r="22500" b="21838"/>
          <a:stretch/>
        </p:blipFill>
        <p:spPr>
          <a:xfrm>
            <a:off x="4235967" y="391546"/>
            <a:ext cx="2696521" cy="3410307"/>
          </a:xfrm>
          <a:prstGeom prst="rect">
            <a:avLst/>
          </a:prstGeom>
        </p:spPr>
      </p:pic>
      <p:sp>
        <p:nvSpPr>
          <p:cNvPr id="18" name="مستطيل 21">
            <a:extLst>
              <a:ext uri="{FF2B5EF4-FFF2-40B4-BE49-F238E27FC236}">
                <a16:creationId xmlns:a16="http://schemas.microsoft.com/office/drawing/2014/main" id="{B170F076-5511-9549-B015-A5CBFFF491F1}"/>
              </a:ext>
            </a:extLst>
          </p:cNvPr>
          <p:cNvSpPr/>
          <p:nvPr/>
        </p:nvSpPr>
        <p:spPr>
          <a:xfrm>
            <a:off x="6367603" y="5347925"/>
            <a:ext cx="2543144" cy="1015663"/>
          </a:xfrm>
          <a:prstGeom prst="rect">
            <a:avLst/>
          </a:prstGeom>
        </p:spPr>
        <p:txBody>
          <a:bodyPr wrap="square">
            <a:spAutoFit/>
          </a:bodyPr>
          <a:lstStyle/>
          <a:p>
            <a:pPr marL="285750" indent="-285750">
              <a:buFontTx/>
              <a:buChar char="-"/>
            </a:pPr>
            <a:r>
              <a:rPr lang="en-US" sz="1500" b="1" dirty="0">
                <a:solidFill>
                  <a:schemeClr val="bg1">
                    <a:lumMod val="10000"/>
                  </a:schemeClr>
                </a:solidFill>
              </a:rPr>
              <a:t>To count the metacarpal/metatarsal bones, we start from the thumb/big toe.</a:t>
            </a:r>
          </a:p>
        </p:txBody>
      </p:sp>
      <p:sp>
        <p:nvSpPr>
          <p:cNvPr id="20" name="Rectangle 19">
            <a:extLst>
              <a:ext uri="{FF2B5EF4-FFF2-40B4-BE49-F238E27FC236}">
                <a16:creationId xmlns:a16="http://schemas.microsoft.com/office/drawing/2014/main" id="{C5FFE64D-01C7-BD4B-912B-3F5B149D685D}"/>
              </a:ext>
            </a:extLst>
          </p:cNvPr>
          <p:cNvSpPr/>
          <p:nvPr/>
        </p:nvSpPr>
        <p:spPr>
          <a:xfrm>
            <a:off x="2666920" y="3959296"/>
            <a:ext cx="6243827" cy="2679208"/>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2" name="صورة 3">
            <a:extLst>
              <a:ext uri="{FF2B5EF4-FFF2-40B4-BE49-F238E27FC236}">
                <a16:creationId xmlns:a16="http://schemas.microsoft.com/office/drawing/2014/main" id="{E526FABB-8865-2C48-A35D-DAD44C6144BD}"/>
              </a:ext>
            </a:extLst>
          </p:cNvPr>
          <p:cNvPicPr>
            <a:picLocks noChangeAspect="1"/>
          </p:cNvPicPr>
          <p:nvPr/>
        </p:nvPicPr>
        <p:blipFill rotWithShape="1">
          <a:blip r:embed="rId3"/>
          <a:srcRect l="30833" t="10876" r="43715" b="72083"/>
          <a:stretch/>
        </p:blipFill>
        <p:spPr>
          <a:xfrm>
            <a:off x="6743472" y="4475902"/>
            <a:ext cx="2056168" cy="774012"/>
          </a:xfrm>
          <a:prstGeom prst="rect">
            <a:avLst/>
          </a:prstGeom>
        </p:spPr>
      </p:pic>
      <p:pic>
        <p:nvPicPr>
          <p:cNvPr id="25" name="Picture 25">
            <a:extLst>
              <a:ext uri="{FF2B5EF4-FFF2-40B4-BE49-F238E27FC236}">
                <a16:creationId xmlns:a16="http://schemas.microsoft.com/office/drawing/2014/main" id="{1F9428E7-FB96-F94A-8368-3D817FE9D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706" y="4066560"/>
            <a:ext cx="3792660" cy="2528440"/>
          </a:xfrm>
          <a:prstGeom prst="rect">
            <a:avLst/>
          </a:prstGeom>
        </p:spPr>
      </p:pic>
      <p:sp>
        <p:nvSpPr>
          <p:cNvPr id="7" name="TextBox 6">
            <a:extLst>
              <a:ext uri="{FF2B5EF4-FFF2-40B4-BE49-F238E27FC236}">
                <a16:creationId xmlns:a16="http://schemas.microsoft.com/office/drawing/2014/main" id="{7FB9FF5F-901D-8E47-AAEE-099AF94804F9}"/>
              </a:ext>
            </a:extLst>
          </p:cNvPr>
          <p:cNvSpPr txBox="1"/>
          <p:nvPr/>
        </p:nvSpPr>
        <p:spPr>
          <a:xfrm>
            <a:off x="4207492" y="4594724"/>
            <a:ext cx="370439" cy="369332"/>
          </a:xfrm>
          <a:prstGeom prst="rect">
            <a:avLst/>
          </a:prstGeom>
          <a:noFill/>
        </p:spPr>
        <p:txBody>
          <a:bodyPr wrap="square" rtlCol="0">
            <a:spAutoFit/>
          </a:bodyPr>
          <a:lstStyle/>
          <a:p>
            <a:pPr algn="l"/>
            <a:r>
              <a:rPr lang="en-US" b="1" dirty="0">
                <a:solidFill>
                  <a:schemeClr val="accent2"/>
                </a:solidFill>
              </a:rPr>
              <a:t>1</a:t>
            </a:r>
          </a:p>
        </p:txBody>
      </p:sp>
      <p:sp>
        <p:nvSpPr>
          <p:cNvPr id="9" name="TextBox 8">
            <a:extLst>
              <a:ext uri="{FF2B5EF4-FFF2-40B4-BE49-F238E27FC236}">
                <a16:creationId xmlns:a16="http://schemas.microsoft.com/office/drawing/2014/main" id="{BCB1DBD5-FBDD-1142-8AA5-316A80D3A586}"/>
              </a:ext>
            </a:extLst>
          </p:cNvPr>
          <p:cNvSpPr txBox="1"/>
          <p:nvPr/>
        </p:nvSpPr>
        <p:spPr>
          <a:xfrm>
            <a:off x="4028300" y="4812974"/>
            <a:ext cx="1539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b="1">
                <a:solidFill>
                  <a:schemeClr val="accent2"/>
                </a:solidFill>
              </a:defRPr>
            </a:lvl1pPr>
          </a:lstStyle>
          <a:p>
            <a:r>
              <a:rPr lang="en-US" dirty="0"/>
              <a:t>2</a:t>
            </a:r>
          </a:p>
        </p:txBody>
      </p:sp>
      <p:sp>
        <p:nvSpPr>
          <p:cNvPr id="15" name="TextBox 14">
            <a:extLst>
              <a:ext uri="{FF2B5EF4-FFF2-40B4-BE49-F238E27FC236}">
                <a16:creationId xmlns:a16="http://schemas.microsoft.com/office/drawing/2014/main" id="{357F6E2F-3A68-7F45-998F-8E6E543EC8E1}"/>
              </a:ext>
            </a:extLst>
          </p:cNvPr>
          <p:cNvSpPr txBox="1"/>
          <p:nvPr/>
        </p:nvSpPr>
        <p:spPr>
          <a:xfrm>
            <a:off x="3857433" y="4827850"/>
            <a:ext cx="257314" cy="369332"/>
          </a:xfrm>
          <a:prstGeom prst="rect">
            <a:avLst/>
          </a:prstGeom>
          <a:noFill/>
        </p:spPr>
        <p:txBody>
          <a:bodyPr wrap="square" rtlCol="0">
            <a:spAutoFit/>
          </a:bodyPr>
          <a:lstStyle/>
          <a:p>
            <a:pPr algn="l"/>
            <a:r>
              <a:rPr lang="en-US" b="1" dirty="0">
                <a:solidFill>
                  <a:schemeClr val="accent2"/>
                </a:solidFill>
              </a:rPr>
              <a:t>3</a:t>
            </a:r>
          </a:p>
        </p:txBody>
      </p:sp>
      <p:sp>
        <p:nvSpPr>
          <p:cNvPr id="17" name="TextBox 16">
            <a:extLst>
              <a:ext uri="{FF2B5EF4-FFF2-40B4-BE49-F238E27FC236}">
                <a16:creationId xmlns:a16="http://schemas.microsoft.com/office/drawing/2014/main" id="{28D5047A-7B4B-C345-9903-FE400EB9D8DD}"/>
              </a:ext>
            </a:extLst>
          </p:cNvPr>
          <p:cNvSpPr txBox="1"/>
          <p:nvPr/>
        </p:nvSpPr>
        <p:spPr>
          <a:xfrm>
            <a:off x="3691877" y="4795142"/>
            <a:ext cx="370439" cy="369332"/>
          </a:xfrm>
          <a:prstGeom prst="rect">
            <a:avLst/>
          </a:prstGeom>
          <a:noFill/>
        </p:spPr>
        <p:txBody>
          <a:bodyPr wrap="square" rtlCol="0">
            <a:spAutoFit/>
          </a:bodyPr>
          <a:lstStyle/>
          <a:p>
            <a:pPr algn="l"/>
            <a:r>
              <a:rPr lang="en-US" b="1" dirty="0">
                <a:solidFill>
                  <a:schemeClr val="accent2"/>
                </a:solidFill>
              </a:rPr>
              <a:t>4</a:t>
            </a:r>
          </a:p>
        </p:txBody>
      </p:sp>
      <p:sp>
        <p:nvSpPr>
          <p:cNvPr id="19" name="TextBox 18">
            <a:extLst>
              <a:ext uri="{FF2B5EF4-FFF2-40B4-BE49-F238E27FC236}">
                <a16:creationId xmlns:a16="http://schemas.microsoft.com/office/drawing/2014/main" id="{62EA38AC-0A3B-9C4F-A2F3-97DFABF52E8B}"/>
              </a:ext>
            </a:extLst>
          </p:cNvPr>
          <p:cNvSpPr txBox="1"/>
          <p:nvPr/>
        </p:nvSpPr>
        <p:spPr>
          <a:xfrm>
            <a:off x="3521086" y="4724526"/>
            <a:ext cx="269564" cy="369332"/>
          </a:xfrm>
          <a:prstGeom prst="rect">
            <a:avLst/>
          </a:prstGeom>
          <a:noFill/>
        </p:spPr>
        <p:txBody>
          <a:bodyPr wrap="square" rtlCol="0">
            <a:spAutoFit/>
          </a:bodyPr>
          <a:lstStyle/>
          <a:p>
            <a:pPr algn="l"/>
            <a:r>
              <a:rPr lang="en-US" b="1" dirty="0">
                <a:solidFill>
                  <a:schemeClr val="accent2"/>
                </a:solidFill>
              </a:rPr>
              <a:t>5</a:t>
            </a:r>
          </a:p>
        </p:txBody>
      </p:sp>
      <p:sp>
        <p:nvSpPr>
          <p:cNvPr id="27" name="TextBox 26">
            <a:extLst>
              <a:ext uri="{FF2B5EF4-FFF2-40B4-BE49-F238E27FC236}">
                <a16:creationId xmlns:a16="http://schemas.microsoft.com/office/drawing/2014/main" id="{161B27E6-A9A5-5D49-9CC7-F3FFB0AB83AE}"/>
              </a:ext>
            </a:extLst>
          </p:cNvPr>
          <p:cNvSpPr txBox="1"/>
          <p:nvPr/>
        </p:nvSpPr>
        <p:spPr>
          <a:xfrm>
            <a:off x="2839706" y="4359777"/>
            <a:ext cx="357284" cy="369332"/>
          </a:xfrm>
          <a:prstGeom prst="rect">
            <a:avLst/>
          </a:prstGeom>
          <a:noFill/>
        </p:spPr>
        <p:txBody>
          <a:bodyPr wrap="square" rtlCol="0">
            <a:spAutoFit/>
          </a:bodyPr>
          <a:lstStyle/>
          <a:p>
            <a:pPr algn="l"/>
            <a:r>
              <a:rPr lang="en-US" b="1" dirty="0">
                <a:solidFill>
                  <a:schemeClr val="accent2"/>
                </a:solidFill>
              </a:rPr>
              <a:t>8</a:t>
            </a:r>
          </a:p>
        </p:txBody>
      </p:sp>
      <p:sp>
        <p:nvSpPr>
          <p:cNvPr id="29" name="TextBox 28">
            <a:extLst>
              <a:ext uri="{FF2B5EF4-FFF2-40B4-BE49-F238E27FC236}">
                <a16:creationId xmlns:a16="http://schemas.microsoft.com/office/drawing/2014/main" id="{4D697663-C497-6345-A28E-7184CEEA1D6C}"/>
              </a:ext>
            </a:extLst>
          </p:cNvPr>
          <p:cNvSpPr txBox="1"/>
          <p:nvPr/>
        </p:nvSpPr>
        <p:spPr>
          <a:xfrm flipH="1">
            <a:off x="2695650" y="4724526"/>
            <a:ext cx="302813" cy="369332"/>
          </a:xfrm>
          <a:prstGeom prst="rect">
            <a:avLst/>
          </a:prstGeom>
          <a:noFill/>
        </p:spPr>
        <p:txBody>
          <a:bodyPr wrap="square" rtlCol="0">
            <a:spAutoFit/>
          </a:bodyPr>
          <a:lstStyle/>
          <a:p>
            <a:pPr algn="l"/>
            <a:r>
              <a:rPr lang="en-US" b="1" dirty="0">
                <a:solidFill>
                  <a:schemeClr val="accent2"/>
                </a:solidFill>
              </a:rPr>
              <a:t>5</a:t>
            </a:r>
          </a:p>
        </p:txBody>
      </p:sp>
      <p:sp>
        <p:nvSpPr>
          <p:cNvPr id="31" name="TextBox 30">
            <a:extLst>
              <a:ext uri="{FF2B5EF4-FFF2-40B4-BE49-F238E27FC236}">
                <a16:creationId xmlns:a16="http://schemas.microsoft.com/office/drawing/2014/main" id="{420D3600-342B-A949-8512-641CC295460F}"/>
              </a:ext>
            </a:extLst>
          </p:cNvPr>
          <p:cNvSpPr txBox="1"/>
          <p:nvPr/>
        </p:nvSpPr>
        <p:spPr>
          <a:xfrm>
            <a:off x="2595689" y="5430577"/>
            <a:ext cx="488034" cy="369332"/>
          </a:xfrm>
          <a:prstGeom prst="rect">
            <a:avLst/>
          </a:prstGeom>
          <a:noFill/>
        </p:spPr>
        <p:txBody>
          <a:bodyPr wrap="square" rtlCol="0">
            <a:spAutoFit/>
          </a:bodyPr>
          <a:lstStyle/>
          <a:p>
            <a:pPr algn="l"/>
            <a:r>
              <a:rPr lang="en-US" b="1" dirty="0">
                <a:solidFill>
                  <a:schemeClr val="accent2"/>
                </a:solidFill>
              </a:rPr>
              <a:t>14</a:t>
            </a:r>
          </a:p>
        </p:txBody>
      </p:sp>
      <p:sp>
        <p:nvSpPr>
          <p:cNvPr id="33" name="TextBox 32">
            <a:extLst>
              <a:ext uri="{FF2B5EF4-FFF2-40B4-BE49-F238E27FC236}">
                <a16:creationId xmlns:a16="http://schemas.microsoft.com/office/drawing/2014/main" id="{CC2A4F21-C10C-A841-BBA8-6E7C7359ECEC}"/>
              </a:ext>
            </a:extLst>
          </p:cNvPr>
          <p:cNvSpPr txBox="1"/>
          <p:nvPr/>
        </p:nvSpPr>
        <p:spPr>
          <a:xfrm>
            <a:off x="6058128" y="5757473"/>
            <a:ext cx="488034" cy="369332"/>
          </a:xfrm>
          <a:prstGeom prst="rect">
            <a:avLst/>
          </a:prstGeom>
          <a:noFill/>
        </p:spPr>
        <p:txBody>
          <a:bodyPr wrap="square" rtlCol="0">
            <a:spAutoFit/>
          </a:bodyPr>
          <a:lstStyle/>
          <a:p>
            <a:pPr algn="l"/>
            <a:r>
              <a:rPr lang="en-US" b="1" dirty="0">
                <a:solidFill>
                  <a:schemeClr val="accent2"/>
                </a:solidFill>
              </a:rPr>
              <a:t>14</a:t>
            </a:r>
          </a:p>
        </p:txBody>
      </p:sp>
      <p:sp>
        <p:nvSpPr>
          <p:cNvPr id="37" name="TextBox 36">
            <a:extLst>
              <a:ext uri="{FF2B5EF4-FFF2-40B4-BE49-F238E27FC236}">
                <a16:creationId xmlns:a16="http://schemas.microsoft.com/office/drawing/2014/main" id="{ECAB61A8-416B-1444-A805-176173137922}"/>
              </a:ext>
            </a:extLst>
          </p:cNvPr>
          <p:cNvSpPr txBox="1"/>
          <p:nvPr/>
        </p:nvSpPr>
        <p:spPr>
          <a:xfrm flipH="1">
            <a:off x="6135049" y="5178417"/>
            <a:ext cx="229058" cy="369332"/>
          </a:xfrm>
          <a:prstGeom prst="rect">
            <a:avLst/>
          </a:prstGeom>
          <a:noFill/>
        </p:spPr>
        <p:txBody>
          <a:bodyPr wrap="square" rtlCol="0">
            <a:spAutoFit/>
          </a:bodyPr>
          <a:lstStyle/>
          <a:p>
            <a:pPr algn="l"/>
            <a:r>
              <a:rPr lang="en-US" b="1" dirty="0">
                <a:solidFill>
                  <a:schemeClr val="accent2"/>
                </a:solidFill>
              </a:rPr>
              <a:t>5</a:t>
            </a:r>
          </a:p>
        </p:txBody>
      </p:sp>
      <p:sp>
        <p:nvSpPr>
          <p:cNvPr id="39" name="TextBox 38">
            <a:extLst>
              <a:ext uri="{FF2B5EF4-FFF2-40B4-BE49-F238E27FC236}">
                <a16:creationId xmlns:a16="http://schemas.microsoft.com/office/drawing/2014/main" id="{8B15A56A-1554-694F-8569-70615BBC9BE2}"/>
              </a:ext>
            </a:extLst>
          </p:cNvPr>
          <p:cNvSpPr txBox="1"/>
          <p:nvPr/>
        </p:nvSpPr>
        <p:spPr>
          <a:xfrm flipH="1">
            <a:off x="5145624" y="5164474"/>
            <a:ext cx="302813" cy="369332"/>
          </a:xfrm>
          <a:prstGeom prst="rect">
            <a:avLst/>
          </a:prstGeom>
          <a:noFill/>
        </p:spPr>
        <p:txBody>
          <a:bodyPr wrap="square" rtlCol="0">
            <a:spAutoFit/>
          </a:bodyPr>
          <a:lstStyle/>
          <a:p>
            <a:pPr algn="l"/>
            <a:r>
              <a:rPr lang="en-US" b="1" dirty="0">
                <a:solidFill>
                  <a:schemeClr val="accent2"/>
                </a:solidFill>
              </a:rPr>
              <a:t>5</a:t>
            </a:r>
          </a:p>
        </p:txBody>
      </p:sp>
      <p:sp>
        <p:nvSpPr>
          <p:cNvPr id="41" name="TextBox 40">
            <a:extLst>
              <a:ext uri="{FF2B5EF4-FFF2-40B4-BE49-F238E27FC236}">
                <a16:creationId xmlns:a16="http://schemas.microsoft.com/office/drawing/2014/main" id="{FCA1AF1F-51A0-C24C-B326-B03DA9C547D2}"/>
              </a:ext>
            </a:extLst>
          </p:cNvPr>
          <p:cNvSpPr txBox="1"/>
          <p:nvPr/>
        </p:nvSpPr>
        <p:spPr>
          <a:xfrm flipH="1">
            <a:off x="6061294" y="4340870"/>
            <a:ext cx="302813" cy="369332"/>
          </a:xfrm>
          <a:prstGeom prst="rect">
            <a:avLst/>
          </a:prstGeom>
          <a:noFill/>
        </p:spPr>
        <p:txBody>
          <a:bodyPr wrap="square" rtlCol="0">
            <a:spAutoFit/>
          </a:bodyPr>
          <a:lstStyle/>
          <a:p>
            <a:pPr algn="l"/>
            <a:r>
              <a:rPr lang="en-US" b="1" dirty="0">
                <a:solidFill>
                  <a:schemeClr val="accent2"/>
                </a:solidFill>
              </a:rPr>
              <a:t>7</a:t>
            </a:r>
          </a:p>
        </p:txBody>
      </p:sp>
      <p:sp>
        <p:nvSpPr>
          <p:cNvPr id="43" name="TextBox 42">
            <a:extLst>
              <a:ext uri="{FF2B5EF4-FFF2-40B4-BE49-F238E27FC236}">
                <a16:creationId xmlns:a16="http://schemas.microsoft.com/office/drawing/2014/main" id="{2573A459-09E3-C24F-B508-CB4B429A08D2}"/>
              </a:ext>
            </a:extLst>
          </p:cNvPr>
          <p:cNvSpPr txBox="1"/>
          <p:nvPr/>
        </p:nvSpPr>
        <p:spPr>
          <a:xfrm>
            <a:off x="5709485" y="5349140"/>
            <a:ext cx="370439" cy="369332"/>
          </a:xfrm>
          <a:prstGeom prst="rect">
            <a:avLst/>
          </a:prstGeom>
          <a:noFill/>
        </p:spPr>
        <p:txBody>
          <a:bodyPr wrap="square" rtlCol="0">
            <a:spAutoFit/>
          </a:bodyPr>
          <a:lstStyle/>
          <a:p>
            <a:pPr algn="l"/>
            <a:r>
              <a:rPr lang="en-US" b="1" dirty="0">
                <a:solidFill>
                  <a:schemeClr val="accent2"/>
                </a:solidFill>
              </a:rPr>
              <a:t>1</a:t>
            </a:r>
          </a:p>
        </p:txBody>
      </p:sp>
      <p:sp>
        <p:nvSpPr>
          <p:cNvPr id="45" name="TextBox 44">
            <a:extLst>
              <a:ext uri="{FF2B5EF4-FFF2-40B4-BE49-F238E27FC236}">
                <a16:creationId xmlns:a16="http://schemas.microsoft.com/office/drawing/2014/main" id="{C74E9F0A-2FD2-4F49-984A-8D848A585D6F}"/>
              </a:ext>
            </a:extLst>
          </p:cNvPr>
          <p:cNvSpPr txBox="1"/>
          <p:nvPr/>
        </p:nvSpPr>
        <p:spPr>
          <a:xfrm>
            <a:off x="5371945" y="5456404"/>
            <a:ext cx="370439" cy="369332"/>
          </a:xfrm>
          <a:prstGeom prst="rect">
            <a:avLst/>
          </a:prstGeom>
          <a:noFill/>
        </p:spPr>
        <p:txBody>
          <a:bodyPr wrap="square" rtlCol="0">
            <a:spAutoFit/>
          </a:bodyPr>
          <a:lstStyle/>
          <a:p>
            <a:pPr algn="l"/>
            <a:r>
              <a:rPr lang="en-US" b="1" dirty="0">
                <a:solidFill>
                  <a:schemeClr val="accent2"/>
                </a:solidFill>
              </a:rPr>
              <a:t>3</a:t>
            </a:r>
          </a:p>
        </p:txBody>
      </p:sp>
      <p:sp>
        <p:nvSpPr>
          <p:cNvPr id="47" name="TextBox 46">
            <a:extLst>
              <a:ext uri="{FF2B5EF4-FFF2-40B4-BE49-F238E27FC236}">
                <a16:creationId xmlns:a16="http://schemas.microsoft.com/office/drawing/2014/main" id="{292B581F-2787-8F4B-B394-5FEC7909284C}"/>
              </a:ext>
            </a:extLst>
          </p:cNvPr>
          <p:cNvSpPr txBox="1"/>
          <p:nvPr/>
        </p:nvSpPr>
        <p:spPr>
          <a:xfrm>
            <a:off x="5266759" y="5273629"/>
            <a:ext cx="231298" cy="369331"/>
          </a:xfrm>
          <a:prstGeom prst="rect">
            <a:avLst/>
          </a:prstGeom>
          <a:noFill/>
        </p:spPr>
        <p:txBody>
          <a:bodyPr wrap="square" rtlCol="0">
            <a:spAutoFit/>
          </a:bodyPr>
          <a:lstStyle/>
          <a:p>
            <a:pPr algn="l"/>
            <a:r>
              <a:rPr lang="en-US" b="1" dirty="0">
                <a:solidFill>
                  <a:schemeClr val="accent2"/>
                </a:solidFill>
              </a:rPr>
              <a:t>4</a:t>
            </a:r>
          </a:p>
        </p:txBody>
      </p:sp>
      <p:sp>
        <p:nvSpPr>
          <p:cNvPr id="49" name="TextBox 48">
            <a:extLst>
              <a:ext uri="{FF2B5EF4-FFF2-40B4-BE49-F238E27FC236}">
                <a16:creationId xmlns:a16="http://schemas.microsoft.com/office/drawing/2014/main" id="{70DD6AA2-5349-1142-931D-5F05EAF1FB2F}"/>
              </a:ext>
            </a:extLst>
          </p:cNvPr>
          <p:cNvSpPr txBox="1"/>
          <p:nvPr/>
        </p:nvSpPr>
        <p:spPr>
          <a:xfrm>
            <a:off x="5527409" y="5412901"/>
            <a:ext cx="183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b="1">
                <a:solidFill>
                  <a:schemeClr val="accent2"/>
                </a:solidFill>
              </a:defRPr>
            </a:lvl1pPr>
          </a:lstStyle>
          <a:p>
            <a:r>
              <a:rPr lang="en-US" dirty="0"/>
              <a:t>2</a:t>
            </a:r>
          </a:p>
        </p:txBody>
      </p:sp>
      <p:cxnSp>
        <p:nvCxnSpPr>
          <p:cNvPr id="16" name="رابط كسهم مستقيم 18">
            <a:extLst>
              <a:ext uri="{FF2B5EF4-FFF2-40B4-BE49-F238E27FC236}">
                <a16:creationId xmlns:a16="http://schemas.microsoft.com/office/drawing/2014/main" id="{AA92E08A-0237-7344-BA51-795510A7995F}"/>
              </a:ext>
            </a:extLst>
          </p:cNvPr>
          <p:cNvCxnSpPr/>
          <p:nvPr/>
        </p:nvCxnSpPr>
        <p:spPr>
          <a:xfrm flipH="1">
            <a:off x="4440729" y="4152679"/>
            <a:ext cx="801623" cy="71022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326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1628" y="1193868"/>
            <a:ext cx="3214894" cy="906842"/>
          </a:xfrm>
        </p:spPr>
        <p:txBody>
          <a:bodyPr>
            <a:normAutofit/>
          </a:bodyPr>
          <a:lstStyle/>
          <a:p>
            <a:pPr marL="0" indent="0">
              <a:buNone/>
            </a:pPr>
            <a:r>
              <a:rPr lang="en-US" sz="1200" dirty="0">
                <a:solidFill>
                  <a:schemeClr val="accent2"/>
                </a:solidFill>
              </a:rPr>
              <a:t>Identify the </a:t>
            </a:r>
            <a:r>
              <a:rPr lang="en-US" sz="1200" u="sng" dirty="0">
                <a:solidFill>
                  <a:schemeClr val="accent2"/>
                </a:solidFill>
              </a:rPr>
              <a:t>type</a:t>
            </a:r>
            <a:r>
              <a:rPr lang="en-US" sz="1200" dirty="0">
                <a:solidFill>
                  <a:schemeClr val="accent2"/>
                </a:solidFill>
              </a:rPr>
              <a:t>  &amp; </a:t>
            </a:r>
            <a:r>
              <a:rPr lang="en-US" sz="1200" u="sng" dirty="0">
                <a:solidFill>
                  <a:schemeClr val="accent2"/>
                </a:solidFill>
              </a:rPr>
              <a:t>name</a:t>
            </a:r>
            <a:r>
              <a:rPr lang="en-US" sz="1200" dirty="0">
                <a:solidFill>
                  <a:schemeClr val="accent2"/>
                </a:solidFill>
              </a:rPr>
              <a:t> of bone A </a:t>
            </a:r>
          </a:p>
          <a:p>
            <a:pPr marL="0" indent="0">
              <a:buNone/>
            </a:pPr>
            <a:endParaRPr lang="en-US" sz="1200" dirty="0">
              <a:solidFill>
                <a:schemeClr val="accent2"/>
              </a:solidFill>
            </a:endParaRPr>
          </a:p>
          <a:p>
            <a:pPr marL="342900" indent="-342900">
              <a:buAutoNum type="alphaUcPeriod"/>
            </a:pPr>
            <a:r>
              <a:rPr lang="en-US" sz="1800" dirty="0">
                <a:solidFill>
                  <a:schemeClr val="accent2"/>
                </a:solidFill>
              </a:rPr>
              <a:t>Flat bone – Frontal</a:t>
            </a:r>
          </a:p>
          <a:p>
            <a:pPr marL="342900" indent="-342900">
              <a:buAutoNum type="alphaUcPeriod"/>
            </a:pPr>
            <a:endParaRPr lang="en-US" sz="1800" dirty="0">
              <a:solidFill>
                <a:schemeClr val="accent2"/>
              </a:solidFill>
            </a:endParaRPr>
          </a:p>
          <a:p>
            <a:pPr marL="0" indent="0">
              <a:buNone/>
            </a:pPr>
            <a:endParaRPr lang="en-US" sz="1200" dirty="0">
              <a:solidFill>
                <a:schemeClr val="accent2"/>
              </a:solidFill>
            </a:endParaRPr>
          </a:p>
        </p:txBody>
      </p:sp>
      <p:sp>
        <p:nvSpPr>
          <p:cNvPr id="4" name="عنوان 1"/>
          <p:cNvSpPr txBox="1">
            <a:spLocks/>
          </p:cNvSpPr>
          <p:nvPr/>
        </p:nvSpPr>
        <p:spPr>
          <a:xfrm>
            <a:off x="0" y="304800"/>
            <a:ext cx="2209800" cy="60960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defTabSz="257175">
              <a:spcBef>
                <a:spcPct val="0"/>
              </a:spcBef>
              <a:buNone/>
              <a:defRPr sz="3500" b="1">
                <a:solidFill>
                  <a:schemeClr val="accent2">
                    <a:lumMod val="50000"/>
                  </a:schemeClr>
                </a:solidFill>
                <a:latin typeface="Castellar"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CASE 5</a:t>
            </a:r>
            <a:endParaRPr lang="ar-SA" dirty="0"/>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2">
            <a:extLst>
              <a:ext uri="{BEBA8EAE-BF5A-486C-A8C5-ECC9F3942E4B}">
                <a14:imgProps xmlns:a14="http://schemas.microsoft.com/office/drawing/2010/main">
                  <a14:imgLayer r:embed="rId3">
                    <a14:imgEffect>
                      <a14:backgroundRemoval t="12630" b="70573" l="37335" r="63397"/>
                    </a14:imgEffect>
                  </a14:imgLayer>
                </a14:imgProps>
              </a:ext>
            </a:extLst>
          </a:blip>
          <a:srcRect l="34166" t="10876" r="33333" b="24803"/>
          <a:stretch/>
        </p:blipFill>
        <p:spPr>
          <a:xfrm>
            <a:off x="4115214" y="-215668"/>
            <a:ext cx="3962400" cy="4409015"/>
          </a:xfrm>
          <a:prstGeom prst="rect">
            <a:avLst/>
          </a:prstGeom>
        </p:spPr>
      </p:pic>
      <p:sp>
        <p:nvSpPr>
          <p:cNvPr id="7" name="Rectangle 6"/>
          <p:cNvSpPr/>
          <p:nvPr/>
        </p:nvSpPr>
        <p:spPr>
          <a:xfrm>
            <a:off x="5647916" y="712350"/>
            <a:ext cx="619946" cy="473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extBox 7"/>
          <p:cNvSpPr txBox="1"/>
          <p:nvPr/>
        </p:nvSpPr>
        <p:spPr>
          <a:xfrm flipH="1">
            <a:off x="5637293" y="637076"/>
            <a:ext cx="630569" cy="584775"/>
          </a:xfrm>
          <a:prstGeom prst="rect">
            <a:avLst/>
          </a:prstGeom>
          <a:noFill/>
        </p:spPr>
        <p:txBody>
          <a:bodyPr wrap="square" rtlCol="1">
            <a:spAutoFit/>
          </a:bodyPr>
          <a:lstStyle/>
          <a:p>
            <a:pPr algn="ctr"/>
            <a:r>
              <a:rPr lang="en-US" sz="3200" b="1" dirty="0">
                <a:solidFill>
                  <a:srgbClr val="FF0000"/>
                </a:solidFill>
              </a:rPr>
              <a:t>A</a:t>
            </a:r>
            <a:endParaRPr lang="ar-SA" sz="3200" b="1" dirty="0">
              <a:solidFill>
                <a:srgbClr val="FF0000"/>
              </a:solidFill>
            </a:endParaRPr>
          </a:p>
        </p:txBody>
      </p:sp>
      <p:cxnSp>
        <p:nvCxnSpPr>
          <p:cNvPr id="15" name="Straight Connector 14">
            <a:extLst>
              <a:ext uri="{FF2B5EF4-FFF2-40B4-BE49-F238E27FC236}">
                <a16:creationId xmlns:a16="http://schemas.microsoft.com/office/drawing/2014/main" id="{C44B3947-68EE-AE48-85F2-200C3C347B45}"/>
              </a:ext>
            </a:extLst>
          </p:cNvPr>
          <p:cNvCxnSpPr/>
          <p:nvPr/>
        </p:nvCxnSpPr>
        <p:spPr>
          <a:xfrm>
            <a:off x="367125" y="2165905"/>
            <a:ext cx="2895600" cy="0"/>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B194A5B-4E54-E74C-9C12-F0B18A4024F6}"/>
              </a:ext>
            </a:extLst>
          </p:cNvPr>
          <p:cNvSpPr txBox="1"/>
          <p:nvPr/>
        </p:nvSpPr>
        <p:spPr>
          <a:xfrm>
            <a:off x="372378" y="2381573"/>
            <a:ext cx="3217641" cy="1420334"/>
          </a:xfrm>
          <a:prstGeom prst="rect">
            <a:avLst/>
          </a:prstGeom>
        </p:spPr>
        <p:txBody>
          <a:bodyPr vert="horz" lIns="91440" tIns="45720" rIns="91440" bIns="45720" rtlCol="0">
            <a:normAutofit/>
          </a:bodyPr>
          <a:lstStyle>
            <a:lvl1pPr indent="0" defTabSz="257175">
              <a:spcBef>
                <a:spcPts val="563"/>
              </a:spcBef>
              <a:spcAft>
                <a:spcPts val="0"/>
              </a:spcAft>
              <a:buClr>
                <a:schemeClr val="accent1"/>
              </a:buClr>
              <a:buSzPct val="80000"/>
              <a:buFont typeface="Wingdings 3" charset="2"/>
              <a:buNone/>
              <a:defRPr sz="1200">
                <a:solidFill>
                  <a:schemeClr val="accent2"/>
                </a:solidFill>
              </a:defRPr>
            </a:lvl1pPr>
            <a:lvl2pPr marL="417910" indent="-160735" defTabSz="257175">
              <a:spcBef>
                <a:spcPts val="563"/>
              </a:spcBef>
              <a:spcAft>
                <a:spcPts val="0"/>
              </a:spcAft>
              <a:buClr>
                <a:schemeClr val="accent1"/>
              </a:buClr>
              <a:buSzPct val="80000"/>
              <a:buFont typeface="Wingdings 3" charset="2"/>
              <a:buChar char=""/>
              <a:defRPr sz="900">
                <a:solidFill>
                  <a:schemeClr val="tx1">
                    <a:lumMod val="75000"/>
                    <a:lumOff val="25000"/>
                  </a:schemeClr>
                </a:solidFill>
              </a:defRPr>
            </a:lvl2pPr>
            <a:lvl3pPr marL="642938" indent="-128588" defTabSz="257175">
              <a:spcBef>
                <a:spcPts val="563"/>
              </a:spcBef>
              <a:spcAft>
                <a:spcPts val="0"/>
              </a:spcAft>
              <a:buClr>
                <a:schemeClr val="accent1"/>
              </a:buClr>
              <a:buSzPct val="80000"/>
              <a:buFont typeface="Wingdings 3" charset="2"/>
              <a:buChar char=""/>
              <a:defRPr sz="788">
                <a:solidFill>
                  <a:schemeClr val="tx1">
                    <a:lumMod val="75000"/>
                    <a:lumOff val="25000"/>
                  </a:schemeClr>
                </a:solidFill>
              </a:defRPr>
            </a:lvl3pPr>
            <a:lvl4pPr marL="900113"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4pPr>
            <a:lvl5pPr marL="1157288"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5pPr>
            <a:lvl6pPr marL="1414463"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6pPr>
            <a:lvl7pPr marL="1671638"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7pPr>
            <a:lvl8pPr marL="1928813"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8pPr>
            <a:lvl9pPr marL="2185988" indent="-128588" defTabSz="257175">
              <a:spcBef>
                <a:spcPts val="563"/>
              </a:spcBef>
              <a:spcAft>
                <a:spcPts val="0"/>
              </a:spcAft>
              <a:buClr>
                <a:schemeClr val="accent1"/>
              </a:buClr>
              <a:buSzPct val="80000"/>
              <a:buFont typeface="Wingdings 3" charset="2"/>
              <a:buChar char=""/>
              <a:defRPr sz="675">
                <a:solidFill>
                  <a:schemeClr val="tx1">
                    <a:lumMod val="75000"/>
                    <a:lumOff val="25000"/>
                  </a:schemeClr>
                </a:solidFill>
              </a:defRPr>
            </a:lvl9pPr>
          </a:lstStyle>
          <a:p>
            <a:r>
              <a:rPr lang="en-US" dirty="0"/>
              <a:t>Identify the name of bone B,C&amp;D</a:t>
            </a:r>
          </a:p>
          <a:p>
            <a:r>
              <a:rPr lang="en-US" sz="1500" dirty="0">
                <a:solidFill>
                  <a:schemeClr val="accent1">
                    <a:lumMod val="60000"/>
                    <a:lumOff val="40000"/>
                  </a:schemeClr>
                </a:solidFill>
              </a:rPr>
              <a:t>B.</a:t>
            </a:r>
            <a:r>
              <a:rPr lang="en-US" sz="1500" dirty="0"/>
              <a:t> Parietal </a:t>
            </a:r>
          </a:p>
          <a:p>
            <a:r>
              <a:rPr lang="en-US" sz="1500" dirty="0">
                <a:solidFill>
                  <a:schemeClr val="accent1"/>
                </a:solidFill>
              </a:rPr>
              <a:t>C.</a:t>
            </a:r>
            <a:r>
              <a:rPr lang="en-US" sz="1500" dirty="0"/>
              <a:t> Occipital </a:t>
            </a:r>
          </a:p>
          <a:p>
            <a:r>
              <a:rPr lang="en-US" sz="1500" dirty="0">
                <a:solidFill>
                  <a:srgbClr val="00B0F0"/>
                </a:solidFill>
              </a:rPr>
              <a:t>D.</a:t>
            </a:r>
            <a:r>
              <a:rPr lang="en-US" sz="1500" dirty="0"/>
              <a:t> Temporal</a:t>
            </a:r>
          </a:p>
        </p:txBody>
      </p:sp>
      <p:sp>
        <p:nvSpPr>
          <p:cNvPr id="24" name="Rectangle 23">
            <a:extLst>
              <a:ext uri="{FF2B5EF4-FFF2-40B4-BE49-F238E27FC236}">
                <a16:creationId xmlns:a16="http://schemas.microsoft.com/office/drawing/2014/main" id="{388A960A-7896-4F48-986D-F47D4BE34E5A}"/>
              </a:ext>
            </a:extLst>
          </p:cNvPr>
          <p:cNvSpPr/>
          <p:nvPr/>
        </p:nvSpPr>
        <p:spPr>
          <a:xfrm>
            <a:off x="5143856" y="2058705"/>
            <a:ext cx="528398" cy="403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a:extLst>
              <a:ext uri="{FF2B5EF4-FFF2-40B4-BE49-F238E27FC236}">
                <a16:creationId xmlns:a16="http://schemas.microsoft.com/office/drawing/2014/main" id="{5F51F6DF-0A56-994F-86DC-88DEC4A136AA}"/>
              </a:ext>
            </a:extLst>
          </p:cNvPr>
          <p:cNvSpPr txBox="1"/>
          <p:nvPr/>
        </p:nvSpPr>
        <p:spPr>
          <a:xfrm flipH="1">
            <a:off x="5068888" y="1959486"/>
            <a:ext cx="678334" cy="584775"/>
          </a:xfrm>
          <a:prstGeom prst="rect">
            <a:avLst/>
          </a:prstGeom>
          <a:noFill/>
        </p:spPr>
        <p:txBody>
          <a:bodyPr wrap="square" rtlCol="1">
            <a:spAutoFit/>
          </a:bodyPr>
          <a:lstStyle/>
          <a:p>
            <a:pPr algn="ctr"/>
            <a:r>
              <a:rPr lang="en-US" sz="3200" b="1" dirty="0">
                <a:solidFill>
                  <a:srgbClr val="FF0000"/>
                </a:solidFill>
              </a:rPr>
              <a:t>B</a:t>
            </a:r>
            <a:endParaRPr lang="ar-SA" sz="3200" b="1" dirty="0">
              <a:solidFill>
                <a:srgbClr val="FF0000"/>
              </a:solidFill>
            </a:endParaRPr>
          </a:p>
        </p:txBody>
      </p:sp>
      <p:sp>
        <p:nvSpPr>
          <p:cNvPr id="22" name="Rectangle 21">
            <a:extLst>
              <a:ext uri="{FF2B5EF4-FFF2-40B4-BE49-F238E27FC236}">
                <a16:creationId xmlns:a16="http://schemas.microsoft.com/office/drawing/2014/main" id="{76614B63-DF52-7443-9508-7152945379A1}"/>
              </a:ext>
            </a:extLst>
          </p:cNvPr>
          <p:cNvSpPr/>
          <p:nvPr/>
        </p:nvSpPr>
        <p:spPr>
          <a:xfrm>
            <a:off x="6482416" y="2058705"/>
            <a:ext cx="528398" cy="403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TextBox 19">
            <a:extLst>
              <a:ext uri="{FF2B5EF4-FFF2-40B4-BE49-F238E27FC236}">
                <a16:creationId xmlns:a16="http://schemas.microsoft.com/office/drawing/2014/main" id="{0C1B56BE-1021-704A-B499-87A9CE148ECC}"/>
              </a:ext>
            </a:extLst>
          </p:cNvPr>
          <p:cNvSpPr txBox="1"/>
          <p:nvPr/>
        </p:nvSpPr>
        <p:spPr>
          <a:xfrm flipH="1">
            <a:off x="6425015" y="1975610"/>
            <a:ext cx="662892" cy="584775"/>
          </a:xfrm>
          <a:prstGeom prst="rect">
            <a:avLst/>
          </a:prstGeom>
          <a:noFill/>
        </p:spPr>
        <p:txBody>
          <a:bodyPr wrap="square" rtlCol="1">
            <a:spAutoFit/>
          </a:bodyPr>
          <a:lstStyle/>
          <a:p>
            <a:pPr algn="ctr"/>
            <a:r>
              <a:rPr lang="en-US" sz="3200" b="1" dirty="0">
                <a:solidFill>
                  <a:srgbClr val="FF0000"/>
                </a:solidFill>
              </a:rPr>
              <a:t>B</a:t>
            </a:r>
            <a:endParaRPr lang="ar-SA" sz="3200" b="1" dirty="0">
              <a:solidFill>
                <a:srgbClr val="FF0000"/>
              </a:solidFill>
            </a:endParaRPr>
          </a:p>
        </p:txBody>
      </p:sp>
      <p:cxnSp>
        <p:nvCxnSpPr>
          <p:cNvPr id="29" name="Straight Arrow Connector 28">
            <a:extLst>
              <a:ext uri="{FF2B5EF4-FFF2-40B4-BE49-F238E27FC236}">
                <a16:creationId xmlns:a16="http://schemas.microsoft.com/office/drawing/2014/main" id="{994FC47E-8AB7-054B-A4B8-2BC67C2E5CDA}"/>
              </a:ext>
            </a:extLst>
          </p:cNvPr>
          <p:cNvCxnSpPr>
            <a:cxnSpLocks/>
          </p:cNvCxnSpPr>
          <p:nvPr/>
        </p:nvCxnSpPr>
        <p:spPr>
          <a:xfrm>
            <a:off x="4927802" y="3801908"/>
            <a:ext cx="953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3">
            <a:extLst>
              <a:ext uri="{FF2B5EF4-FFF2-40B4-BE49-F238E27FC236}">
                <a16:creationId xmlns:a16="http://schemas.microsoft.com/office/drawing/2014/main" id="{143342DE-8519-424F-AB32-5D9383EA1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964" y="3012991"/>
            <a:ext cx="2655520" cy="2192776"/>
          </a:xfrm>
          <a:prstGeom prst="rect">
            <a:avLst/>
          </a:prstGeom>
        </p:spPr>
      </p:pic>
      <p:sp>
        <p:nvSpPr>
          <p:cNvPr id="28" name="Rectangle 27">
            <a:extLst>
              <a:ext uri="{FF2B5EF4-FFF2-40B4-BE49-F238E27FC236}">
                <a16:creationId xmlns:a16="http://schemas.microsoft.com/office/drawing/2014/main" id="{6E272FD8-85FE-CE4E-A113-679F638CAB95}"/>
              </a:ext>
            </a:extLst>
          </p:cNvPr>
          <p:cNvSpPr/>
          <p:nvPr/>
        </p:nvSpPr>
        <p:spPr>
          <a:xfrm>
            <a:off x="4267457" y="3529641"/>
            <a:ext cx="660345" cy="5039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p14="http://schemas.microsoft.com/office/powerpoint/2010/main">
        <mc:Choice Requires="p14">
          <p:contentPart p14:bwMode="auto" r:id="rId5">
            <p14:nvContentPartPr>
              <p14:cNvPr id="36" name="Ink 36">
                <a:extLst>
                  <a:ext uri="{FF2B5EF4-FFF2-40B4-BE49-F238E27FC236}">
                    <a16:creationId xmlns:a16="http://schemas.microsoft.com/office/drawing/2014/main" id="{CAE84643-659D-3F42-AD90-86F46840EFBB}"/>
                  </a:ext>
                </a:extLst>
              </p14:cNvPr>
              <p14:cNvContentPartPr/>
              <p14:nvPr/>
            </p14:nvContentPartPr>
            <p14:xfrm>
              <a:off x="2980685" y="-812409"/>
              <a:ext cx="97560" cy="137160"/>
            </p14:xfrm>
          </p:contentPart>
        </mc:Choice>
        <mc:Fallback xmlns="">
          <p:pic>
            <p:nvPicPr>
              <p:cNvPr id="36" name="Ink 36">
                <a:extLst>
                  <a:ext uri="{FF2B5EF4-FFF2-40B4-BE49-F238E27FC236}">
                    <a16:creationId xmlns:a16="http://schemas.microsoft.com/office/drawing/2014/main" id="{CAE84643-659D-3F42-AD90-86F46840EFBB}"/>
                  </a:ext>
                </a:extLst>
              </p:cNvPr>
              <p:cNvPicPr/>
              <p:nvPr/>
            </p:nvPicPr>
            <p:blipFill>
              <a:blip r:embed="rId6"/>
              <a:stretch>
                <a:fillRect/>
              </a:stretch>
            </p:blipFill>
            <p:spPr>
              <a:xfrm>
                <a:off x="2965205" y="-827529"/>
                <a:ext cx="128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Ink 44">
                <a:extLst>
                  <a:ext uri="{FF2B5EF4-FFF2-40B4-BE49-F238E27FC236}">
                    <a16:creationId xmlns:a16="http://schemas.microsoft.com/office/drawing/2014/main" id="{22188CF6-ACC6-D441-AB50-B61F33DE00BA}"/>
                  </a:ext>
                </a:extLst>
              </p14:cNvPr>
              <p14:cNvContentPartPr/>
              <p14:nvPr/>
            </p14:nvContentPartPr>
            <p14:xfrm>
              <a:off x="3429287" y="3400152"/>
              <a:ext cx="1034280" cy="1439640"/>
            </p14:xfrm>
          </p:contentPart>
        </mc:Choice>
        <mc:Fallback xmlns="">
          <p:pic>
            <p:nvPicPr>
              <p:cNvPr id="44" name="Ink 44">
                <a:extLst>
                  <a:ext uri="{FF2B5EF4-FFF2-40B4-BE49-F238E27FC236}">
                    <a16:creationId xmlns:a16="http://schemas.microsoft.com/office/drawing/2014/main" id="{22188CF6-ACC6-D441-AB50-B61F33DE00BA}"/>
                  </a:ext>
                </a:extLst>
              </p:cNvPr>
              <p:cNvPicPr/>
              <p:nvPr/>
            </p:nvPicPr>
            <p:blipFill>
              <a:blip r:embed="rId8"/>
              <a:stretch>
                <a:fillRect/>
              </a:stretch>
            </p:blipFill>
            <p:spPr>
              <a:xfrm>
                <a:off x="3367727" y="3360912"/>
                <a:ext cx="1157400" cy="154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 name="Ink 58">
                <a:extLst>
                  <a:ext uri="{FF2B5EF4-FFF2-40B4-BE49-F238E27FC236}">
                    <a16:creationId xmlns:a16="http://schemas.microsoft.com/office/drawing/2014/main" id="{13756F4C-E59B-C747-9B38-D9B1108479B0}"/>
                  </a:ext>
                </a:extLst>
              </p14:cNvPr>
              <p14:cNvContentPartPr/>
              <p14:nvPr/>
            </p14:nvContentPartPr>
            <p14:xfrm>
              <a:off x="2492798" y="4392921"/>
              <a:ext cx="536560" cy="306875"/>
            </p14:xfrm>
          </p:contentPart>
        </mc:Choice>
        <mc:Fallback xmlns="">
          <p:pic>
            <p:nvPicPr>
              <p:cNvPr id="58" name="Ink 58">
                <a:extLst>
                  <a:ext uri="{FF2B5EF4-FFF2-40B4-BE49-F238E27FC236}">
                    <a16:creationId xmlns:a16="http://schemas.microsoft.com/office/drawing/2014/main" id="{13756F4C-E59B-C747-9B38-D9B1108479B0}"/>
                  </a:ext>
                </a:extLst>
              </p:cNvPr>
              <p:cNvPicPr/>
              <p:nvPr/>
            </p:nvPicPr>
            <p:blipFill>
              <a:blip r:embed="rId10"/>
              <a:stretch>
                <a:fillRect/>
              </a:stretch>
            </p:blipFill>
            <p:spPr>
              <a:xfrm>
                <a:off x="2431580" y="4331330"/>
                <a:ext cx="659357" cy="430057"/>
              </a:xfrm>
              <a:prstGeom prst="rect">
                <a:avLst/>
              </a:prstGeom>
            </p:spPr>
          </p:pic>
        </mc:Fallback>
      </mc:AlternateContent>
      <p:sp>
        <p:nvSpPr>
          <p:cNvPr id="66" name="Rectangle 65">
            <a:extLst>
              <a:ext uri="{FF2B5EF4-FFF2-40B4-BE49-F238E27FC236}">
                <a16:creationId xmlns:a16="http://schemas.microsoft.com/office/drawing/2014/main" id="{5A131FD3-2B72-1249-9947-CCC9A97EE663}"/>
              </a:ext>
            </a:extLst>
          </p:cNvPr>
          <p:cNvSpPr/>
          <p:nvPr/>
        </p:nvSpPr>
        <p:spPr>
          <a:xfrm flipH="1">
            <a:off x="2425554" y="4822731"/>
            <a:ext cx="743595" cy="567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8" name="Straight Arrow Connector 67">
            <a:extLst>
              <a:ext uri="{FF2B5EF4-FFF2-40B4-BE49-F238E27FC236}">
                <a16:creationId xmlns:a16="http://schemas.microsoft.com/office/drawing/2014/main" id="{B78270F8-AB46-6C46-9C40-562C85C8178C}"/>
              </a:ext>
            </a:extLst>
          </p:cNvPr>
          <p:cNvCxnSpPr>
            <a:cxnSpLocks/>
            <a:stCxn id="66" idx="0"/>
          </p:cNvCxnSpPr>
          <p:nvPr/>
        </p:nvCxnSpPr>
        <p:spPr>
          <a:xfrm flipV="1">
            <a:off x="2797351" y="4193347"/>
            <a:ext cx="183334" cy="629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92C76613-5AC6-6749-947E-536387EDD4C0}"/>
              </a:ext>
            </a:extLst>
          </p:cNvPr>
          <p:cNvSpPr txBox="1"/>
          <p:nvPr/>
        </p:nvSpPr>
        <p:spPr>
          <a:xfrm>
            <a:off x="2251572" y="4814326"/>
            <a:ext cx="1091558" cy="584775"/>
          </a:xfrm>
          <a:prstGeom prst="rect">
            <a:avLst/>
          </a:prstGeom>
          <a:noFill/>
        </p:spPr>
        <p:txBody>
          <a:bodyPr wrap="square" rtlCol="1">
            <a:spAutoFit/>
          </a:bodyPr>
          <a:lstStyle/>
          <a:p>
            <a:pPr algn="ctr"/>
            <a:r>
              <a:rPr lang="en-US" sz="3200" b="1" dirty="0">
                <a:solidFill>
                  <a:srgbClr val="FF0000"/>
                </a:solidFill>
              </a:rPr>
              <a:t>D</a:t>
            </a:r>
            <a:endParaRPr lang="ar-SA" sz="3200" b="1" dirty="0">
              <a:solidFill>
                <a:srgbClr val="FF0000"/>
              </a:solidFill>
            </a:endParaRPr>
          </a:p>
        </p:txBody>
      </p:sp>
      <p:pic>
        <p:nvPicPr>
          <p:cNvPr id="73" name="Picture 73">
            <a:extLst>
              <a:ext uri="{FF2B5EF4-FFF2-40B4-BE49-F238E27FC236}">
                <a16:creationId xmlns:a16="http://schemas.microsoft.com/office/drawing/2014/main" id="{AE9B1DFE-DBCC-1B45-B598-328E10BBE1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75246" y="4499941"/>
            <a:ext cx="2722791" cy="2361758"/>
          </a:xfrm>
          <a:prstGeom prst="rect">
            <a:avLst/>
          </a:prstGeom>
        </p:spPr>
      </p:pic>
      <p:sp>
        <p:nvSpPr>
          <p:cNvPr id="26" name="TextBox 25">
            <a:extLst>
              <a:ext uri="{FF2B5EF4-FFF2-40B4-BE49-F238E27FC236}">
                <a16:creationId xmlns:a16="http://schemas.microsoft.com/office/drawing/2014/main" id="{D943A2D6-2424-0947-AA27-8C12CD6B151B}"/>
              </a:ext>
            </a:extLst>
          </p:cNvPr>
          <p:cNvSpPr txBox="1"/>
          <p:nvPr/>
        </p:nvSpPr>
        <p:spPr>
          <a:xfrm flipH="1">
            <a:off x="4249277" y="3499172"/>
            <a:ext cx="662892" cy="584775"/>
          </a:xfrm>
          <a:prstGeom prst="rect">
            <a:avLst/>
          </a:prstGeom>
          <a:noFill/>
        </p:spPr>
        <p:txBody>
          <a:bodyPr wrap="square" rtlCol="1">
            <a:spAutoFit/>
          </a:bodyPr>
          <a:lstStyle/>
          <a:p>
            <a:pPr algn="ctr"/>
            <a:r>
              <a:rPr lang="en-US" sz="3200" b="1" dirty="0">
                <a:solidFill>
                  <a:srgbClr val="FF0000"/>
                </a:solidFill>
              </a:rPr>
              <a:t>C</a:t>
            </a:r>
            <a:endParaRPr lang="ar-SA" sz="3200" b="1" dirty="0">
              <a:solidFill>
                <a:srgbClr val="FF0000"/>
              </a:solidFill>
            </a:endParaRPr>
          </a:p>
        </p:txBody>
      </p:sp>
      <p:sp>
        <p:nvSpPr>
          <p:cNvPr id="2" name="Rectangle 1">
            <a:extLst>
              <a:ext uri="{FF2B5EF4-FFF2-40B4-BE49-F238E27FC236}">
                <a16:creationId xmlns:a16="http://schemas.microsoft.com/office/drawing/2014/main" id="{CE29EF03-E5B1-5A46-A911-668CB8CAC5C5}"/>
              </a:ext>
            </a:extLst>
          </p:cNvPr>
          <p:cNvSpPr/>
          <p:nvPr/>
        </p:nvSpPr>
        <p:spPr>
          <a:xfrm>
            <a:off x="4628453" y="4349659"/>
            <a:ext cx="4162215" cy="251204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3" name="TextBox 82">
            <a:extLst>
              <a:ext uri="{FF2B5EF4-FFF2-40B4-BE49-F238E27FC236}">
                <a16:creationId xmlns:a16="http://schemas.microsoft.com/office/drawing/2014/main" id="{95E5228E-A9D1-9F44-8E1D-CE7948077804}"/>
              </a:ext>
            </a:extLst>
          </p:cNvPr>
          <p:cNvSpPr txBox="1"/>
          <p:nvPr/>
        </p:nvSpPr>
        <p:spPr>
          <a:xfrm>
            <a:off x="4634813" y="4400888"/>
            <a:ext cx="1828800" cy="923330"/>
          </a:xfrm>
          <a:prstGeom prst="rect">
            <a:avLst/>
          </a:prstGeom>
          <a:noFill/>
        </p:spPr>
        <p:txBody>
          <a:bodyPr wrap="square" rtlCol="0">
            <a:spAutoFit/>
          </a:bodyPr>
          <a:lstStyle/>
          <a:p>
            <a:pPr algn="l"/>
            <a:r>
              <a:rPr lang="en-US" dirty="0">
                <a:solidFill>
                  <a:schemeClr val="bg1">
                    <a:lumMod val="50000"/>
                  </a:schemeClr>
                </a:solidFill>
              </a:rPr>
              <a:t>Extra</a:t>
            </a:r>
            <a:r>
              <a:rPr lang="en-US" dirty="0"/>
              <a:t>: </a:t>
            </a:r>
          </a:p>
          <a:p>
            <a:pPr algn="l"/>
            <a:r>
              <a:rPr lang="en-US" dirty="0">
                <a:solidFill>
                  <a:srgbClr val="0070C0"/>
                </a:solidFill>
              </a:rPr>
              <a:t>The Facial</a:t>
            </a:r>
          </a:p>
          <a:p>
            <a:pPr algn="l"/>
            <a:r>
              <a:rPr lang="en-US" dirty="0">
                <a:solidFill>
                  <a:srgbClr val="0070C0"/>
                </a:solidFill>
              </a:rPr>
              <a:t>Bones</a:t>
            </a:r>
          </a:p>
        </p:txBody>
      </p:sp>
    </p:spTree>
    <p:extLst>
      <p:ext uri="{BB962C8B-B14F-4D97-AF65-F5344CB8AC3E}">
        <p14:creationId xmlns:p14="http://schemas.microsoft.com/office/powerpoint/2010/main" val="138739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7914" y="476834"/>
            <a:ext cx="5338936" cy="4525963"/>
          </a:xfrm>
        </p:spPr>
        <p:txBody>
          <a:bodyPr>
            <a:normAutofit/>
          </a:bodyPr>
          <a:lstStyle/>
          <a:p>
            <a:pPr marL="0" indent="0">
              <a:buNone/>
            </a:pPr>
            <a:r>
              <a:rPr lang="en-US" sz="2700" b="1" dirty="0">
                <a:solidFill>
                  <a:schemeClr val="accent2"/>
                </a:solidFill>
              </a:rPr>
              <a:t>Types of bones: </a:t>
            </a:r>
          </a:p>
          <a:p>
            <a:r>
              <a:rPr lang="en-US" sz="1700" dirty="0">
                <a:solidFill>
                  <a:schemeClr val="accent2"/>
                </a:solidFill>
              </a:rPr>
              <a:t>Flat (sternum/skull bones/Scapula/Hip bone)</a:t>
            </a:r>
          </a:p>
          <a:p>
            <a:r>
              <a:rPr lang="en-US" sz="1700" dirty="0">
                <a:solidFill>
                  <a:schemeClr val="accent2"/>
                </a:solidFill>
              </a:rPr>
              <a:t>Irregular (vertebra)</a:t>
            </a:r>
          </a:p>
          <a:p>
            <a:r>
              <a:rPr lang="en-US" sz="1700" dirty="0">
                <a:solidFill>
                  <a:schemeClr val="accent2"/>
                </a:solidFill>
              </a:rPr>
              <a:t>Long (humerus of the arm) </a:t>
            </a:r>
            <a:r>
              <a:rPr lang="en-US" sz="800" dirty="0">
                <a:solidFill>
                  <a:schemeClr val="accent2"/>
                </a:solidFill>
              </a:rPr>
              <a:t>*could be any other long bone</a:t>
            </a:r>
          </a:p>
          <a:p>
            <a:r>
              <a:rPr lang="en-US" sz="1700" dirty="0">
                <a:solidFill>
                  <a:schemeClr val="accent2"/>
                </a:solidFill>
              </a:rPr>
              <a:t>Short (carpals of the wrist /Tarsals of the foot)</a:t>
            </a:r>
          </a:p>
          <a:p>
            <a:r>
              <a:rPr lang="en-US" sz="1000" dirty="0">
                <a:solidFill>
                  <a:schemeClr val="accent2"/>
                </a:solidFill>
              </a:rPr>
              <a:t>Sesamoid (patella) </a:t>
            </a:r>
          </a:p>
          <a:p>
            <a:r>
              <a:rPr lang="en-US" sz="1000" dirty="0">
                <a:solidFill>
                  <a:schemeClr val="accent2"/>
                </a:solidFill>
              </a:rPr>
              <a:t>Pneumatic </a:t>
            </a:r>
            <a:r>
              <a:rPr lang="en-US" sz="800" dirty="0">
                <a:solidFill>
                  <a:schemeClr val="accent2"/>
                </a:solidFill>
              </a:rPr>
              <a:t>(</a:t>
            </a:r>
            <a:r>
              <a:rPr lang="ar-SA" sz="800" dirty="0">
                <a:solidFill>
                  <a:schemeClr val="accent2"/>
                </a:solidFill>
              </a:rPr>
              <a:t>العظام الهوائية مثل الموجود بقلب الجمجمة</a:t>
            </a:r>
            <a:r>
              <a:rPr lang="en-US" sz="800" dirty="0">
                <a:solidFill>
                  <a:schemeClr val="accent2"/>
                </a:solidFill>
              </a:rPr>
              <a:t>)</a:t>
            </a:r>
          </a:p>
        </p:txBody>
      </p:sp>
      <p:sp>
        <p:nvSpPr>
          <p:cNvPr id="6" name="عنوان 1"/>
          <p:cNvSpPr txBox="1">
            <a:spLocks/>
          </p:cNvSpPr>
          <p:nvPr/>
        </p:nvSpPr>
        <p:spPr>
          <a:xfrm>
            <a:off x="13807" y="26023"/>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accent2"/>
              </a:solidFill>
              <a:effectLst/>
              <a:uLnTx/>
              <a:uFillTx/>
              <a:latin typeface="+mj-lt"/>
              <a:ea typeface="+mj-ea"/>
              <a:cs typeface="+mj-cs"/>
            </a:endParaRPr>
          </a:p>
        </p:txBody>
      </p:sp>
      <p:pic>
        <p:nvPicPr>
          <p:cNvPr id="2" name="Picture 4">
            <a:extLst>
              <a:ext uri="{FF2B5EF4-FFF2-40B4-BE49-F238E27FC236}">
                <a16:creationId xmlns:a16="http://schemas.microsoft.com/office/drawing/2014/main" id="{BA4C1F58-0053-8F40-AC56-D6D956149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352" y="2351581"/>
            <a:ext cx="4384995" cy="4384995"/>
          </a:xfrm>
          <a:prstGeom prst="rect">
            <a:avLst/>
          </a:prstGeom>
        </p:spPr>
      </p:pic>
      <p:sp>
        <p:nvSpPr>
          <p:cNvPr id="7" name="Rectangle 6">
            <a:extLst>
              <a:ext uri="{FF2B5EF4-FFF2-40B4-BE49-F238E27FC236}">
                <a16:creationId xmlns:a16="http://schemas.microsoft.com/office/drawing/2014/main" id="{7B106AC5-659B-9246-ACA2-D944C1AE7F87}"/>
              </a:ext>
            </a:extLst>
          </p:cNvPr>
          <p:cNvSpPr/>
          <p:nvPr/>
        </p:nvSpPr>
        <p:spPr>
          <a:xfrm>
            <a:off x="5902378" y="2351581"/>
            <a:ext cx="1644754" cy="126063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90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547" b="91797" l="21523" r="44876">
                        <a14:foregroundMark x1="25110" y1="23828" x2="22840" y2="17318"/>
                        <a14:foregroundMark x1="22840" y1="17318" x2="23645" y2="11591"/>
                        <a14:foregroundMark x1="30085" y1="11862" x2="34627" y2="16276"/>
                        <a14:foregroundMark x1="34627" y1="16276" x2="36164" y2="22396"/>
                        <a14:foregroundMark x1="36164" y1="22396" x2="32430" y2="28516"/>
                        <a14:foregroundMark x1="32430" y1="28516" x2="27965" y2="25391"/>
                        <a14:foregroundMark x1="27965" y1="25391" x2="30381" y2="16797"/>
                        <a14:foregroundMark x1="30381" y1="16797" x2="37042" y2="12891"/>
                        <a14:foregroundMark x1="37042" y1="12891" x2="32357" y2="15365"/>
                        <a14:foregroundMark x1="32357" y1="15365" x2="38214" y2="16016"/>
                        <a14:foregroundMark x1="38214" y1="16016" x2="38360" y2="23177"/>
                        <a14:foregroundMark x1="38360" y1="23177" x2="30820" y2="42839"/>
                        <a14:foregroundMark x1="30820" y1="42839" x2="29868" y2="49479"/>
                        <a14:foregroundMark x1="29868" y1="49479" x2="34041" y2="53255"/>
                        <a14:foregroundMark x1="34041" y1="53255" x2="38433" y2="50651"/>
                        <a14:foregroundMark x1="38433" y1="50651" x2="42313" y2="44401"/>
                        <a14:foregroundMark x1="42313" y1="44401" x2="42972" y2="37370"/>
                        <a14:foregroundMark x1="42972" y1="37370" x2="40410" y2="32161"/>
                        <a14:foregroundMark x1="40410" y1="32161" x2="34627" y2="31380"/>
                        <a14:foregroundMark x1="34627" y1="31380" x2="32211" y2="37630"/>
                        <a14:foregroundMark x1="32211" y1="37630" x2="29868" y2="63542"/>
                        <a14:foregroundMark x1="29868" y1="63542" x2="32650" y2="76302"/>
                        <a14:foregroundMark x1="32650" y1="76302" x2="38433" y2="78255"/>
                        <a14:foregroundMark x1="38433" y1="78255" x2="40849" y2="71224"/>
                        <a14:foregroundMark x1="40849" y1="71224" x2="41362" y2="64063"/>
                        <a14:foregroundMark x1="41362" y1="64063" x2="39312" y2="55208"/>
                        <a14:foregroundMark x1="39312" y1="55208" x2="34334" y2="48047"/>
                        <a14:foregroundMark x1="34334" y1="48047" x2="29722" y2="48307"/>
                        <a14:foregroundMark x1="29722" y1="48307" x2="26428" y2="54557"/>
                        <a14:foregroundMark x1="26428" y1="54557" x2="23865" y2="71745"/>
                        <a14:foregroundMark x1="23865" y1="71745" x2="24890" y2="89714"/>
                        <a14:foregroundMark x1="24890" y1="89714" x2="28038" y2="98958"/>
                        <a14:foregroundMark x1="28038" y1="98958" x2="32723" y2="99219"/>
                        <a14:foregroundMark x1="32723" y1="99219" x2="44583" y2="86979"/>
                        <a14:foregroundMark x1="44583" y1="86979" x2="45754" y2="73307"/>
                        <a14:foregroundMark x1="45754" y1="73307" x2="42899" y2="62370"/>
                        <a14:foregroundMark x1="42899" y1="62370" x2="38507" y2="58594"/>
                        <a14:foregroundMark x1="38507" y1="58594" x2="32650" y2="70573"/>
                        <a14:foregroundMark x1="32650" y1="70573" x2="30454" y2="80990"/>
                        <a14:foregroundMark x1="30454" y1="80990" x2="30820" y2="88542"/>
                        <a14:foregroundMark x1="30820" y1="88542" x2="34480" y2="87500"/>
                        <a14:foregroundMark x1="34480" y1="87500" x2="41288" y2="78516"/>
                        <a14:foregroundMark x1="41288" y1="78516" x2="44290" y2="68490"/>
                        <a14:foregroundMark x1="44290" y1="68490" x2="44436" y2="60156"/>
                        <a14:foregroundMark x1="44436" y1="60156" x2="38580" y2="70703"/>
                        <a14:foregroundMark x1="38580" y1="70703" x2="37555" y2="80208"/>
                        <a14:foregroundMark x1="37555" y1="80208" x2="41801" y2="82422"/>
                        <a14:foregroundMark x1="41801" y1="82422" x2="45242" y2="75781"/>
                        <a14:foregroundMark x1="45242" y1="75781" x2="45315" y2="68620"/>
                        <a14:foregroundMark x1="45315" y1="68620" x2="33821" y2="66276"/>
                        <a14:foregroundMark x1="33821" y1="66276" x2="25988" y2="75521"/>
                        <a14:foregroundMark x1="25988" y1="75521" x2="22840" y2="83724"/>
                        <a14:foregroundMark x1="22840" y1="83724" x2="31479" y2="81380"/>
                        <a14:foregroundMark x1="31479" y1="81380" x2="40190" y2="68490"/>
                        <a14:foregroundMark x1="40190" y1="68490" x2="42899" y2="58594"/>
                        <a14:foregroundMark x1="42899" y1="58594" x2="39312" y2="54688"/>
                        <a14:foregroundMark x1="39312" y1="54688" x2="33455" y2="75130"/>
                        <a14:foregroundMark x1="33455" y1="75130" x2="32504" y2="81771"/>
                        <a14:foregroundMark x1="32504" y1="81771" x2="37482" y2="79297"/>
                        <a14:foregroundMark x1="37482" y1="79297" x2="43704" y2="64193"/>
                        <a14:foregroundMark x1="43704" y1="64193" x2="44510" y2="52604"/>
                        <a14:foregroundMark x1="44510" y1="52604" x2="41435" y2="45703"/>
                        <a14:foregroundMark x1="41435" y1="45703" x2="34773" y2="42057"/>
                        <a14:foregroundMark x1="34773" y1="42057" x2="27306" y2="45964"/>
                        <a14:foregroundMark x1="27306" y1="45964" x2="21083" y2="59115"/>
                        <a14:foregroundMark x1="21083" y1="59115" x2="20205" y2="67708"/>
                        <a14:foregroundMark x1="20205" y1="67708" x2="28331" y2="65495"/>
                        <a14:foregroundMark x1="28331" y1="65495" x2="34773" y2="49089"/>
                        <a14:foregroundMark x1="34773" y1="49089" x2="35286" y2="31380"/>
                        <a14:foregroundMark x1="35286" y1="31380" x2="32430" y2="21875"/>
                        <a14:foregroundMark x1="32430" y1="21875" x2="28990" y2="18880"/>
                        <a14:foregroundMark x1="28990" y1="18880" x2="25988" y2="23307"/>
                        <a14:foregroundMark x1="25988" y1="23307" x2="23939" y2="36068"/>
                        <a14:foregroundMark x1="23939" y1="36068" x2="25549" y2="44922"/>
                        <a14:foregroundMark x1="25549" y1="44922" x2="29868" y2="45833"/>
                        <a14:foregroundMark x1="29868" y1="45833" x2="35359" y2="37760"/>
                        <a14:foregroundMark x1="35359" y1="37760" x2="37116" y2="28385"/>
                        <a14:foregroundMark x1="37116" y1="28385" x2="36164" y2="18490"/>
                        <a14:foregroundMark x1="36164" y1="18490" x2="31918" y2="13802"/>
                        <a14:foregroundMark x1="30073" y1="14559" x2="27160" y2="15755"/>
                        <a14:foregroundMark x1="31918" y1="13802" x2="30303" y2="14465"/>
                        <a14:foregroundMark x1="27160" y1="15755" x2="23060" y2="24870"/>
                        <a14:foregroundMark x1="23060" y1="24870" x2="23426" y2="31510"/>
                        <a14:foregroundMark x1="23426" y1="31510" x2="27306" y2="22266"/>
                        <a14:foregroundMark x1="27306" y1="22266" x2="26797" y2="13889"/>
                        <a14:foregroundMark x1="24027" y1="8231" x2="23133" y2="6771"/>
                        <a14:foregroundMark x1="21192" y1="13003" x2="20132" y2="16406"/>
                        <a14:foregroundMark x1="23133" y1="6771" x2="21999" y2="10412"/>
                        <a14:foregroundMark x1="20132" y1="16406" x2="24378" y2="21745"/>
                        <a14:foregroundMark x1="24378" y1="21745" x2="26428" y2="14193"/>
                        <a14:foregroundMark x1="24817" y1="86719" x2="25403" y2="90104"/>
                        <a14:foregroundMark x1="24744" y1="89583" x2="24451" y2="91927"/>
                        <a14:foregroundMark x1="23939" y1="85156" x2="22182" y2="70182"/>
                        <a14:foregroundMark x1="22182" y1="70182" x2="22401" y2="63672"/>
                        <a14:foregroundMark x1="22401" y1="63672" x2="24378" y2="50521"/>
                        <a14:foregroundMark x1="24378" y1="50521" x2="24451" y2="30339"/>
                        <a14:foregroundMark x1="24451" y1="30339" x2="21523" y2="17708"/>
                        <a14:foregroundMark x1="21523" y1="17708" x2="21659" y2="13271"/>
                        <a14:foregroundMark x1="37848" y1="13411" x2="41362" y2="17839"/>
                        <a14:foregroundMark x1="37701" y1="40625" x2="38726" y2="40885"/>
                        <a14:foregroundMark x1="39898" y1="65495" x2="37628" y2="65365"/>
                        <a14:foregroundMark x1="39239" y1="89583" x2="33895" y2="89583"/>
                        <a14:foregroundMark x1="37701" y1="90885" x2="27160" y2="90885"/>
                        <a14:foregroundMark x1="41069" y1="90104" x2="45095" y2="89844"/>
                        <a14:foregroundMark x1="45095" y1="89844" x2="43558" y2="83594"/>
                        <a14:foregroundMark x1="43558" y1="83594" x2="44876" y2="78385"/>
                        <a14:foregroundMark x1="39312" y1="14714" x2="39605" y2="14714"/>
                        <a14:backgroundMark x1="38507" y1="10677" x2="26281" y2="9115"/>
                        <a14:backgroundMark x1="25915" y1="10938" x2="29795" y2="12500"/>
                        <a14:backgroundMark x1="29795" y1="12500" x2="26501" y2="8464"/>
                        <a14:backgroundMark x1="26501" y1="8464" x2="25842" y2="8333"/>
                        <a14:backgroundMark x1="27160" y1="11849" x2="25695" y2="9245"/>
                        <a14:backgroundMark x1="26208" y1="12109" x2="24890" y2="8464"/>
                        <a14:backgroundMark x1="25915" y1="9766" x2="26354" y2="9766"/>
                        <a14:backgroundMark x1="26354" y1="9766" x2="24963" y2="9505"/>
                        <a14:backgroundMark x1="24744" y1="9375" x2="25842" y2="10677"/>
                        <a14:backgroundMark x1="21376" y1="12760" x2="21230" y2="8594"/>
                        <a14:backgroundMark x1="21962" y1="12630" x2="21376" y2="10286"/>
                        <a14:backgroundMark x1="21889" y1="10807" x2="21449" y2="13151"/>
                        <a14:backgroundMark x1="21816" y1="10156" x2="21742" y2="10286"/>
                        <a14:backgroundMark x1="23646" y1="9375" x2="24890" y2="9115"/>
                      </a14:backgroundRemoval>
                    </a14:imgEffect>
                  </a14:imgLayer>
                </a14:imgProps>
              </a:ext>
            </a:extLst>
          </a:blip>
          <a:srcRect l="20477" t="8405" r="54618" b="5954"/>
          <a:stretch/>
        </p:blipFill>
        <p:spPr bwMode="auto">
          <a:xfrm>
            <a:off x="695700" y="1176255"/>
            <a:ext cx="2625038" cy="5075073"/>
          </a:xfrm>
          <a:prstGeom prst="rect">
            <a:avLst/>
          </a:prstGeom>
          <a:noFill/>
          <a:ln w="9525">
            <a:noFill/>
            <a:miter lim="800000"/>
            <a:headEnd/>
            <a:tailEnd/>
          </a:ln>
          <a:effectLst/>
        </p:spPr>
      </p:pic>
      <p:sp>
        <p:nvSpPr>
          <p:cNvPr id="9" name="عنوان 1"/>
          <p:cNvSpPr txBox="1">
            <a:spLocks/>
          </p:cNvSpPr>
          <p:nvPr/>
        </p:nvSpPr>
        <p:spPr>
          <a:xfrm>
            <a:off x="-102414" y="416393"/>
            <a:ext cx="4536504" cy="901622"/>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accent2"/>
                </a:solidFill>
                <a:latin typeface="+mj-lt"/>
                <a:ea typeface="+mj-ea"/>
                <a:cs typeface="+mj-cs"/>
              </a:rPr>
              <a:t>The region &amp; number of vertebrae</a:t>
            </a:r>
          </a:p>
        </p:txBody>
      </p:sp>
      <p:pic>
        <p:nvPicPr>
          <p:cNvPr id="4" name="Picture 3">
            <a:extLst>
              <a:ext uri="{FF2B5EF4-FFF2-40B4-BE49-F238E27FC236}">
                <a16:creationId xmlns:a16="http://schemas.microsoft.com/office/drawing/2014/main" id="{2BF4D554-B2AA-4A1C-A0F6-557C60E6B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852" y="1243919"/>
            <a:ext cx="4714875" cy="3810000"/>
          </a:xfrm>
          <a:prstGeom prst="rect">
            <a:avLst/>
          </a:prstGeom>
        </p:spPr>
      </p:pic>
      <p:sp>
        <p:nvSpPr>
          <p:cNvPr id="2" name="TextBox 1">
            <a:extLst>
              <a:ext uri="{FF2B5EF4-FFF2-40B4-BE49-F238E27FC236}">
                <a16:creationId xmlns:a16="http://schemas.microsoft.com/office/drawing/2014/main" id="{9C4843A0-E2D2-8143-B4E1-79F0B15D1A91}"/>
              </a:ext>
            </a:extLst>
          </p:cNvPr>
          <p:cNvSpPr txBox="1"/>
          <p:nvPr/>
        </p:nvSpPr>
        <p:spPr>
          <a:xfrm>
            <a:off x="4352976" y="5029200"/>
            <a:ext cx="4308007" cy="369332"/>
          </a:xfrm>
          <a:prstGeom prst="rect">
            <a:avLst/>
          </a:prstGeom>
          <a:noFill/>
        </p:spPr>
        <p:txBody>
          <a:bodyPr wrap="square" rtlCol="0">
            <a:spAutoFit/>
          </a:bodyPr>
          <a:lstStyle/>
          <a:p>
            <a:pPr algn="l"/>
            <a:r>
              <a:rPr lang="en-US" dirty="0">
                <a:solidFill>
                  <a:srgbClr val="0070C0"/>
                </a:solidFill>
              </a:rPr>
              <a:t>Types of ribs (True,False&amp;Floating)</a:t>
            </a:r>
          </a:p>
        </p:txBody>
      </p:sp>
    </p:spTree>
  </p:cSld>
  <p:clrMapOvr>
    <a:masterClrMapping/>
  </p:clrMapOvr>
</p:sld>
</file>

<file path=ppt/theme/theme1.xml><?xml version="1.0" encoding="utf-8"?>
<a:theme xmlns:a="http://schemas.openxmlformats.org/drawingml/2006/main" name="Theme1">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FCF8A73-E021-46E1-95C1-25CFC5E074AE}" vid="{1B4488FE-D02D-413C-A3F4-657292CFE249}"/>
    </a:ext>
  </a:extLst>
</a:theme>
</file>

<file path=docProps/app.xml><?xml version="1.0" encoding="utf-8"?>
<Properties xmlns="http://schemas.openxmlformats.org/officeDocument/2006/extended-properties" xmlns:vt="http://schemas.openxmlformats.org/officeDocument/2006/docPropsVTypes">
  <Template>Theme1</Template>
  <TotalTime>812</TotalTime>
  <Words>471</Words>
  <Application>Microsoft Office PowerPoint</Application>
  <PresentationFormat>On-screen Show (4:3)</PresentationFormat>
  <Paragraphs>135</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Alegreya</vt:lpstr>
      <vt:lpstr>Amatic SC</vt:lpstr>
      <vt:lpstr>Arial</vt:lpstr>
      <vt:lpstr>Bodoni MT Poster Compressed</vt:lpstr>
      <vt:lpstr>Castellar</vt:lpstr>
      <vt:lpstr>Tahoma</vt:lpstr>
      <vt:lpstr>Trebuchet MS</vt:lpstr>
      <vt:lpstr>Wingdings</vt:lpstr>
      <vt:lpstr>Wingdings 3</vt:lpstr>
      <vt:lpstr>Theme1</vt:lpstr>
      <vt:lpstr>Anatomy OSPE 437</vt:lpstr>
      <vt:lpstr>PowerPoint Presentation</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غادة .</dc:creator>
  <cp:lastModifiedBy>Dana Al-Kadi</cp:lastModifiedBy>
  <cp:revision>73</cp:revision>
  <dcterms:created xsi:type="dcterms:W3CDTF">2006-08-16T00:00:00Z</dcterms:created>
  <dcterms:modified xsi:type="dcterms:W3CDTF">2017-11-05T18:14:48Z</dcterms:modified>
</cp:coreProperties>
</file>