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19"/>
  </p:notesMasterIdLst>
  <p:sldIdLst>
    <p:sldId id="281" r:id="rId2"/>
    <p:sldId id="282" r:id="rId3"/>
    <p:sldId id="256" r:id="rId4"/>
    <p:sldId id="258" r:id="rId5"/>
    <p:sldId id="279" r:id="rId6"/>
    <p:sldId id="265" r:id="rId7"/>
    <p:sldId id="268" r:id="rId8"/>
    <p:sldId id="271" r:id="rId9"/>
    <p:sldId id="280" r:id="rId10"/>
    <p:sldId id="260" r:id="rId11"/>
    <p:sldId id="264" r:id="rId12"/>
    <p:sldId id="273" r:id="rId13"/>
    <p:sldId id="278" r:id="rId14"/>
    <p:sldId id="274" r:id="rId15"/>
    <p:sldId id="285" r:id="rId16"/>
    <p:sldId id="275" r:id="rId17"/>
    <p:sldId id="277" r:id="rId1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B050"/>
    <a:srgbClr val="FF3399"/>
    <a:srgbClr val="B9B9B9"/>
    <a:srgbClr val="33CC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529"/>
    <p:restoredTop sz="94043" autoAdjust="0"/>
  </p:normalViewPr>
  <p:slideViewPr>
    <p:cSldViewPr snapToGrid="0">
      <p:cViewPr varScale="1">
        <p:scale>
          <a:sx n="64" d="100"/>
          <a:sy n="64" d="100"/>
        </p:scale>
        <p:origin x="1641" y="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CB97F-108D-A041-9D5C-034808E1B320}"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25089784-61BD-A54C-843A-EA0FDEE51001}">
      <dgm:prSet phldrT="[Text]"/>
      <dgm:spPr/>
      <dgm:t>
        <a:bodyPr/>
        <a:lstStyle/>
        <a:p>
          <a:r>
            <a:rPr lang="en-US" dirty="0"/>
            <a:t>Deep Veins</a:t>
          </a:r>
        </a:p>
      </dgm:t>
    </dgm:pt>
    <dgm:pt modelId="{A2E55547-0ACF-0344-B0D4-29AF42A39D26}" type="parTrans" cxnId="{30EC1D29-3E8A-0346-BFC8-5A11F673BCDF}">
      <dgm:prSet/>
      <dgm:spPr/>
      <dgm:t>
        <a:bodyPr/>
        <a:lstStyle/>
        <a:p>
          <a:endParaRPr lang="en-US"/>
        </a:p>
      </dgm:t>
    </dgm:pt>
    <dgm:pt modelId="{361C4A77-7F36-DD46-A3B4-86219F311064}" type="sibTrans" cxnId="{30EC1D29-3E8A-0346-BFC8-5A11F673BCDF}">
      <dgm:prSet/>
      <dgm:spPr/>
      <dgm:t>
        <a:bodyPr/>
        <a:lstStyle/>
        <a:p>
          <a:endParaRPr lang="en-US"/>
        </a:p>
      </dgm:t>
    </dgm:pt>
    <dgm:pt modelId="{4CF79EDD-4382-4647-9529-F1E96A657747}">
      <dgm:prSet phldrT="[Text]"/>
      <dgm:spPr/>
      <dgm:t>
        <a:bodyPr/>
        <a:lstStyle/>
        <a:p>
          <a:r>
            <a:rPr lang="en-US" dirty="0"/>
            <a:t>Large Arteries</a:t>
          </a:r>
        </a:p>
      </dgm:t>
    </dgm:pt>
    <dgm:pt modelId="{5E66B669-C8F2-0B42-AB86-1B65272D6708}" type="parTrans" cxnId="{53BDF78A-5052-654F-8EA0-F548CC448202}">
      <dgm:prSet/>
      <dgm:spPr/>
      <dgm:t>
        <a:bodyPr/>
        <a:lstStyle/>
        <a:p>
          <a:endParaRPr lang="en-US"/>
        </a:p>
      </dgm:t>
    </dgm:pt>
    <dgm:pt modelId="{BF0EC2BC-6975-C947-8151-2C59A1176BA6}" type="sibTrans" cxnId="{53BDF78A-5052-654F-8EA0-F548CC448202}">
      <dgm:prSet/>
      <dgm:spPr/>
      <dgm:t>
        <a:bodyPr/>
        <a:lstStyle/>
        <a:p>
          <a:endParaRPr lang="en-US"/>
        </a:p>
      </dgm:t>
    </dgm:pt>
    <dgm:pt modelId="{4081E6CF-127E-2149-883F-9A56A609208E}">
      <dgm:prSet phldrT="[Text]"/>
      <dgm:spPr/>
      <dgm:t>
        <a:bodyPr/>
        <a:lstStyle/>
        <a:p>
          <a:r>
            <a:rPr lang="en-US" dirty="0"/>
            <a:t>1 vein </a:t>
          </a:r>
        </a:p>
        <a:p>
          <a:r>
            <a:rPr lang="en-US" dirty="0"/>
            <a:t>(No Venae Comitantes)</a:t>
          </a:r>
        </a:p>
      </dgm:t>
    </dgm:pt>
    <dgm:pt modelId="{69B0DB54-E48D-E643-8108-E07A14FD6015}" type="parTrans" cxnId="{1E20FBDA-E2E2-964A-AE74-F296A18536EB}">
      <dgm:prSet/>
      <dgm:spPr/>
      <dgm:t>
        <a:bodyPr/>
        <a:lstStyle/>
        <a:p>
          <a:endParaRPr lang="en-US"/>
        </a:p>
      </dgm:t>
    </dgm:pt>
    <dgm:pt modelId="{D7B861A6-4987-8B41-8CB3-9E40AB65EE47}" type="sibTrans" cxnId="{1E20FBDA-E2E2-964A-AE74-F296A18536EB}">
      <dgm:prSet/>
      <dgm:spPr/>
      <dgm:t>
        <a:bodyPr/>
        <a:lstStyle/>
        <a:p>
          <a:endParaRPr lang="en-US"/>
        </a:p>
      </dgm:t>
    </dgm:pt>
    <dgm:pt modelId="{49FBCFF9-4582-D246-B616-3F7D3511FF3F}">
      <dgm:prSet phldrT="[Text]"/>
      <dgm:spPr/>
      <dgm:t>
        <a:bodyPr/>
        <a:lstStyle/>
        <a:p>
          <a:r>
            <a:rPr lang="en-US" dirty="0"/>
            <a:t>Medium Arteries</a:t>
          </a:r>
        </a:p>
      </dgm:t>
    </dgm:pt>
    <dgm:pt modelId="{E6988064-915F-EA43-BCD0-E11E87EAFF99}" type="parTrans" cxnId="{04B3174B-6AE9-9148-A0CD-61E3680F2ABA}">
      <dgm:prSet/>
      <dgm:spPr/>
      <dgm:t>
        <a:bodyPr/>
        <a:lstStyle/>
        <a:p>
          <a:endParaRPr lang="en-US"/>
        </a:p>
      </dgm:t>
    </dgm:pt>
    <dgm:pt modelId="{16B9E3BA-DDC5-604F-9BA3-0DB9F72B7A81}" type="sibTrans" cxnId="{04B3174B-6AE9-9148-A0CD-61E3680F2ABA}">
      <dgm:prSet/>
      <dgm:spPr/>
      <dgm:t>
        <a:bodyPr/>
        <a:lstStyle/>
        <a:p>
          <a:endParaRPr lang="en-US"/>
        </a:p>
      </dgm:t>
    </dgm:pt>
    <dgm:pt modelId="{CBA204D1-5CD6-2A47-B861-9FA5D3076682}">
      <dgm:prSet phldrT="[Text]"/>
      <dgm:spPr/>
      <dgm:t>
        <a:bodyPr/>
        <a:lstStyle/>
        <a:p>
          <a:r>
            <a:rPr lang="en-US" dirty="0"/>
            <a:t>2 Veins, one on each side</a:t>
          </a:r>
        </a:p>
        <a:p>
          <a:r>
            <a:rPr lang="en-US" dirty="0"/>
            <a:t>(Venae Comitantes)</a:t>
          </a:r>
        </a:p>
      </dgm:t>
    </dgm:pt>
    <dgm:pt modelId="{25E8CDE8-DEA2-214F-943C-DA652EF48433}" type="parTrans" cxnId="{58A345E7-3281-A44A-9A1B-82CE7685DC02}">
      <dgm:prSet/>
      <dgm:spPr/>
      <dgm:t>
        <a:bodyPr/>
        <a:lstStyle/>
        <a:p>
          <a:endParaRPr lang="en-US"/>
        </a:p>
      </dgm:t>
    </dgm:pt>
    <dgm:pt modelId="{2DAD27F0-80F6-3C48-8300-95EA9DD67EC9}" type="sibTrans" cxnId="{58A345E7-3281-A44A-9A1B-82CE7685DC02}">
      <dgm:prSet/>
      <dgm:spPr/>
      <dgm:t>
        <a:bodyPr/>
        <a:lstStyle/>
        <a:p>
          <a:pPr rtl="0"/>
          <a:endParaRPr lang="en-US"/>
        </a:p>
      </dgm:t>
    </dgm:pt>
    <dgm:pt modelId="{53DDBF59-2FB3-C248-95AB-6B5D3C297A02}" type="pres">
      <dgm:prSet presAssocID="{CD6CB97F-108D-A041-9D5C-034808E1B320}" presName="diagram" presStyleCnt="0">
        <dgm:presLayoutVars>
          <dgm:chPref val="1"/>
          <dgm:dir/>
          <dgm:animOne val="branch"/>
          <dgm:animLvl val="lvl"/>
          <dgm:resizeHandles val="exact"/>
        </dgm:presLayoutVars>
      </dgm:prSet>
      <dgm:spPr/>
    </dgm:pt>
    <dgm:pt modelId="{F533BC61-B4CB-E845-ADFC-AE385D2E8F42}" type="pres">
      <dgm:prSet presAssocID="{25089784-61BD-A54C-843A-EA0FDEE51001}" presName="root1" presStyleCnt="0"/>
      <dgm:spPr/>
    </dgm:pt>
    <dgm:pt modelId="{FDCA3AA5-9A90-4A48-A692-C6BF896F1C18}" type="pres">
      <dgm:prSet presAssocID="{25089784-61BD-A54C-843A-EA0FDEE51001}" presName="LevelOneTextNode" presStyleLbl="node0" presStyleIdx="0" presStyleCnt="1">
        <dgm:presLayoutVars>
          <dgm:chPref val="3"/>
        </dgm:presLayoutVars>
      </dgm:prSet>
      <dgm:spPr/>
    </dgm:pt>
    <dgm:pt modelId="{A082C324-811F-F541-9AE1-870F30360DC5}" type="pres">
      <dgm:prSet presAssocID="{25089784-61BD-A54C-843A-EA0FDEE51001}" presName="level2hierChild" presStyleCnt="0"/>
      <dgm:spPr/>
    </dgm:pt>
    <dgm:pt modelId="{C50DDA94-5BD2-4E46-A70A-7803E46E0896}" type="pres">
      <dgm:prSet presAssocID="{5E66B669-C8F2-0B42-AB86-1B65272D6708}" presName="conn2-1" presStyleLbl="parChTrans1D2" presStyleIdx="0" presStyleCnt="2"/>
      <dgm:spPr/>
    </dgm:pt>
    <dgm:pt modelId="{F35FEAA5-DB09-AA45-8999-57F72B9EE6BE}" type="pres">
      <dgm:prSet presAssocID="{5E66B669-C8F2-0B42-AB86-1B65272D6708}" presName="connTx" presStyleLbl="parChTrans1D2" presStyleIdx="0" presStyleCnt="2"/>
      <dgm:spPr/>
    </dgm:pt>
    <dgm:pt modelId="{A4AC2DAE-4B58-F348-98EB-CF05A4346319}" type="pres">
      <dgm:prSet presAssocID="{4CF79EDD-4382-4647-9529-F1E96A657747}" presName="root2" presStyleCnt="0"/>
      <dgm:spPr/>
    </dgm:pt>
    <dgm:pt modelId="{9B105801-F747-5846-94FE-B9F6A2F17D06}" type="pres">
      <dgm:prSet presAssocID="{4CF79EDD-4382-4647-9529-F1E96A657747}" presName="LevelTwoTextNode" presStyleLbl="node2" presStyleIdx="0" presStyleCnt="2">
        <dgm:presLayoutVars>
          <dgm:chPref val="3"/>
        </dgm:presLayoutVars>
      </dgm:prSet>
      <dgm:spPr/>
    </dgm:pt>
    <dgm:pt modelId="{5C254F0B-8C71-A64B-93B9-E5D422928505}" type="pres">
      <dgm:prSet presAssocID="{4CF79EDD-4382-4647-9529-F1E96A657747}" presName="level3hierChild" presStyleCnt="0"/>
      <dgm:spPr/>
    </dgm:pt>
    <dgm:pt modelId="{F258C39C-1152-E84D-A8FE-0D840D43AAEC}" type="pres">
      <dgm:prSet presAssocID="{69B0DB54-E48D-E643-8108-E07A14FD6015}" presName="conn2-1" presStyleLbl="parChTrans1D3" presStyleIdx="0" presStyleCnt="2"/>
      <dgm:spPr/>
    </dgm:pt>
    <dgm:pt modelId="{889CB32E-8ABE-ED45-8819-2D85C3B66DE8}" type="pres">
      <dgm:prSet presAssocID="{69B0DB54-E48D-E643-8108-E07A14FD6015}" presName="connTx" presStyleLbl="parChTrans1D3" presStyleIdx="0" presStyleCnt="2"/>
      <dgm:spPr/>
    </dgm:pt>
    <dgm:pt modelId="{B4603993-D6A9-F044-B0FE-215C76B37F84}" type="pres">
      <dgm:prSet presAssocID="{4081E6CF-127E-2149-883F-9A56A609208E}" presName="root2" presStyleCnt="0"/>
      <dgm:spPr/>
    </dgm:pt>
    <dgm:pt modelId="{EB8F0376-235C-0342-87AE-F67AD72B3627}" type="pres">
      <dgm:prSet presAssocID="{4081E6CF-127E-2149-883F-9A56A609208E}" presName="LevelTwoTextNode" presStyleLbl="node3" presStyleIdx="0" presStyleCnt="2">
        <dgm:presLayoutVars>
          <dgm:chPref val="3"/>
        </dgm:presLayoutVars>
      </dgm:prSet>
      <dgm:spPr/>
    </dgm:pt>
    <dgm:pt modelId="{1C0C749E-885A-6B47-ACC1-E3807C9D3AF5}" type="pres">
      <dgm:prSet presAssocID="{4081E6CF-127E-2149-883F-9A56A609208E}" presName="level3hierChild" presStyleCnt="0"/>
      <dgm:spPr/>
    </dgm:pt>
    <dgm:pt modelId="{A581DE69-089A-A840-AC58-BE7CE93BE6DE}" type="pres">
      <dgm:prSet presAssocID="{E6988064-915F-EA43-BCD0-E11E87EAFF99}" presName="conn2-1" presStyleLbl="parChTrans1D2" presStyleIdx="1" presStyleCnt="2"/>
      <dgm:spPr/>
    </dgm:pt>
    <dgm:pt modelId="{E2522FDB-C63A-8B43-84E4-B659BE28EDEC}" type="pres">
      <dgm:prSet presAssocID="{E6988064-915F-EA43-BCD0-E11E87EAFF99}" presName="connTx" presStyleLbl="parChTrans1D2" presStyleIdx="1" presStyleCnt="2"/>
      <dgm:spPr/>
    </dgm:pt>
    <dgm:pt modelId="{0B8F0DC3-B57B-7F42-A942-BB6849EDBA3D}" type="pres">
      <dgm:prSet presAssocID="{49FBCFF9-4582-D246-B616-3F7D3511FF3F}" presName="root2" presStyleCnt="0"/>
      <dgm:spPr/>
    </dgm:pt>
    <dgm:pt modelId="{C9613128-9ACD-5446-95CE-1E7EDE98E8DA}" type="pres">
      <dgm:prSet presAssocID="{49FBCFF9-4582-D246-B616-3F7D3511FF3F}" presName="LevelTwoTextNode" presStyleLbl="node2" presStyleIdx="1" presStyleCnt="2">
        <dgm:presLayoutVars>
          <dgm:chPref val="3"/>
        </dgm:presLayoutVars>
      </dgm:prSet>
      <dgm:spPr/>
    </dgm:pt>
    <dgm:pt modelId="{3E1189F5-6DDC-514B-9020-B3B0D2A8A2C0}" type="pres">
      <dgm:prSet presAssocID="{49FBCFF9-4582-D246-B616-3F7D3511FF3F}" presName="level3hierChild" presStyleCnt="0"/>
      <dgm:spPr/>
    </dgm:pt>
    <dgm:pt modelId="{EBC16654-FCC0-9D4B-8A1B-F39CF57A65DF}" type="pres">
      <dgm:prSet presAssocID="{25E8CDE8-DEA2-214F-943C-DA652EF48433}" presName="conn2-1" presStyleLbl="parChTrans1D3" presStyleIdx="1" presStyleCnt="2"/>
      <dgm:spPr/>
    </dgm:pt>
    <dgm:pt modelId="{808DF95D-78F8-334B-A25D-87547D567F53}" type="pres">
      <dgm:prSet presAssocID="{25E8CDE8-DEA2-214F-943C-DA652EF48433}" presName="connTx" presStyleLbl="parChTrans1D3" presStyleIdx="1" presStyleCnt="2"/>
      <dgm:spPr/>
    </dgm:pt>
    <dgm:pt modelId="{38293CC3-95AF-FA42-BDE6-0FA371E3F23A}" type="pres">
      <dgm:prSet presAssocID="{CBA204D1-5CD6-2A47-B861-9FA5D3076682}" presName="root2" presStyleCnt="0"/>
      <dgm:spPr/>
    </dgm:pt>
    <dgm:pt modelId="{7515519B-6E96-6E47-B7FA-266CF1452C6B}" type="pres">
      <dgm:prSet presAssocID="{CBA204D1-5CD6-2A47-B861-9FA5D3076682}" presName="LevelTwoTextNode" presStyleLbl="node3" presStyleIdx="1" presStyleCnt="2">
        <dgm:presLayoutVars>
          <dgm:chPref val="3"/>
        </dgm:presLayoutVars>
      </dgm:prSet>
      <dgm:spPr/>
    </dgm:pt>
    <dgm:pt modelId="{3777C767-9D23-5D44-AA79-A02D68098912}" type="pres">
      <dgm:prSet presAssocID="{CBA204D1-5CD6-2A47-B861-9FA5D3076682}" presName="level3hierChild" presStyleCnt="0"/>
      <dgm:spPr/>
    </dgm:pt>
  </dgm:ptLst>
  <dgm:cxnLst>
    <dgm:cxn modelId="{DD668102-F2BD-154A-950D-E183CCF0D6C4}" type="presOf" srcId="{CBA204D1-5CD6-2A47-B861-9FA5D3076682}" destId="{7515519B-6E96-6E47-B7FA-266CF1452C6B}" srcOrd="0" destOrd="0" presId="urn:microsoft.com/office/officeart/2005/8/layout/hierarchy2"/>
    <dgm:cxn modelId="{EDB37F12-70E5-654A-B0D6-F5DC961A4EB0}" type="presOf" srcId="{25089784-61BD-A54C-843A-EA0FDEE51001}" destId="{FDCA3AA5-9A90-4A48-A692-C6BF896F1C18}" srcOrd="0" destOrd="0" presId="urn:microsoft.com/office/officeart/2005/8/layout/hierarchy2"/>
    <dgm:cxn modelId="{0D8B9125-632B-7B43-A8DA-D7141AC7D3D9}" type="presOf" srcId="{5E66B669-C8F2-0B42-AB86-1B65272D6708}" destId="{F35FEAA5-DB09-AA45-8999-57F72B9EE6BE}" srcOrd="1" destOrd="0" presId="urn:microsoft.com/office/officeart/2005/8/layout/hierarchy2"/>
    <dgm:cxn modelId="{149BE327-E72A-AE48-A1E6-B6A4373EFBED}" type="presOf" srcId="{E6988064-915F-EA43-BCD0-E11E87EAFF99}" destId="{E2522FDB-C63A-8B43-84E4-B659BE28EDEC}" srcOrd="1" destOrd="0" presId="urn:microsoft.com/office/officeart/2005/8/layout/hierarchy2"/>
    <dgm:cxn modelId="{30EC1D29-3E8A-0346-BFC8-5A11F673BCDF}" srcId="{CD6CB97F-108D-A041-9D5C-034808E1B320}" destId="{25089784-61BD-A54C-843A-EA0FDEE51001}" srcOrd="0" destOrd="0" parTransId="{A2E55547-0ACF-0344-B0D4-29AF42A39D26}" sibTransId="{361C4A77-7F36-DD46-A3B4-86219F311064}"/>
    <dgm:cxn modelId="{27ADCE64-F2C4-3E44-8920-6EE73DA7ACF5}" type="presOf" srcId="{CD6CB97F-108D-A041-9D5C-034808E1B320}" destId="{53DDBF59-2FB3-C248-95AB-6B5D3C297A02}" srcOrd="0" destOrd="0" presId="urn:microsoft.com/office/officeart/2005/8/layout/hierarchy2"/>
    <dgm:cxn modelId="{04B3174B-6AE9-9148-A0CD-61E3680F2ABA}" srcId="{25089784-61BD-A54C-843A-EA0FDEE51001}" destId="{49FBCFF9-4582-D246-B616-3F7D3511FF3F}" srcOrd="1" destOrd="0" parTransId="{E6988064-915F-EA43-BCD0-E11E87EAFF99}" sibTransId="{16B9E3BA-DDC5-604F-9BA3-0DB9F72B7A81}"/>
    <dgm:cxn modelId="{A3A0B14E-1AF1-B042-A442-896E27E45B0C}" type="presOf" srcId="{69B0DB54-E48D-E643-8108-E07A14FD6015}" destId="{F258C39C-1152-E84D-A8FE-0D840D43AAEC}" srcOrd="0" destOrd="0" presId="urn:microsoft.com/office/officeart/2005/8/layout/hierarchy2"/>
    <dgm:cxn modelId="{76C3786F-AA60-5D4E-82FF-6A865BBABD98}" type="presOf" srcId="{4081E6CF-127E-2149-883F-9A56A609208E}" destId="{EB8F0376-235C-0342-87AE-F67AD72B3627}" srcOrd="0" destOrd="0" presId="urn:microsoft.com/office/officeart/2005/8/layout/hierarchy2"/>
    <dgm:cxn modelId="{47943773-9777-ED4A-8007-C2216DCFCEDD}" type="presOf" srcId="{5E66B669-C8F2-0B42-AB86-1B65272D6708}" destId="{C50DDA94-5BD2-4E46-A70A-7803E46E0896}" srcOrd="0" destOrd="0" presId="urn:microsoft.com/office/officeart/2005/8/layout/hierarchy2"/>
    <dgm:cxn modelId="{53BDF78A-5052-654F-8EA0-F548CC448202}" srcId="{25089784-61BD-A54C-843A-EA0FDEE51001}" destId="{4CF79EDD-4382-4647-9529-F1E96A657747}" srcOrd="0" destOrd="0" parTransId="{5E66B669-C8F2-0B42-AB86-1B65272D6708}" sibTransId="{BF0EC2BC-6975-C947-8151-2C59A1176BA6}"/>
    <dgm:cxn modelId="{29E2D98C-AD2B-EC49-AF0B-1BDFFA70C00D}" type="presOf" srcId="{25E8CDE8-DEA2-214F-943C-DA652EF48433}" destId="{EBC16654-FCC0-9D4B-8A1B-F39CF57A65DF}" srcOrd="0" destOrd="0" presId="urn:microsoft.com/office/officeart/2005/8/layout/hierarchy2"/>
    <dgm:cxn modelId="{88A9678D-8EC1-FD4A-B2AE-C18767289962}" type="presOf" srcId="{69B0DB54-E48D-E643-8108-E07A14FD6015}" destId="{889CB32E-8ABE-ED45-8819-2D85C3B66DE8}" srcOrd="1" destOrd="0" presId="urn:microsoft.com/office/officeart/2005/8/layout/hierarchy2"/>
    <dgm:cxn modelId="{E292B7D1-2787-1247-BA78-0950CAE743E3}" type="presOf" srcId="{E6988064-915F-EA43-BCD0-E11E87EAFF99}" destId="{A581DE69-089A-A840-AC58-BE7CE93BE6DE}" srcOrd="0" destOrd="0" presId="urn:microsoft.com/office/officeart/2005/8/layout/hierarchy2"/>
    <dgm:cxn modelId="{9370F3D3-FAF3-CE48-A521-BBF949BEDD94}" type="presOf" srcId="{25E8CDE8-DEA2-214F-943C-DA652EF48433}" destId="{808DF95D-78F8-334B-A25D-87547D567F53}" srcOrd="1" destOrd="0" presId="urn:microsoft.com/office/officeart/2005/8/layout/hierarchy2"/>
    <dgm:cxn modelId="{1E20FBDA-E2E2-964A-AE74-F296A18536EB}" srcId="{4CF79EDD-4382-4647-9529-F1E96A657747}" destId="{4081E6CF-127E-2149-883F-9A56A609208E}" srcOrd="0" destOrd="0" parTransId="{69B0DB54-E48D-E643-8108-E07A14FD6015}" sibTransId="{D7B861A6-4987-8B41-8CB3-9E40AB65EE47}"/>
    <dgm:cxn modelId="{9F6A63E7-41AF-8749-8EF9-93D16D6AC6E8}" type="presOf" srcId="{4CF79EDD-4382-4647-9529-F1E96A657747}" destId="{9B105801-F747-5846-94FE-B9F6A2F17D06}" srcOrd="0" destOrd="0" presId="urn:microsoft.com/office/officeart/2005/8/layout/hierarchy2"/>
    <dgm:cxn modelId="{58A345E7-3281-A44A-9A1B-82CE7685DC02}" srcId="{49FBCFF9-4582-D246-B616-3F7D3511FF3F}" destId="{CBA204D1-5CD6-2A47-B861-9FA5D3076682}" srcOrd="0" destOrd="0" parTransId="{25E8CDE8-DEA2-214F-943C-DA652EF48433}" sibTransId="{2DAD27F0-80F6-3C48-8300-95EA9DD67EC9}"/>
    <dgm:cxn modelId="{1DA3A1F5-9DC0-574C-ACC7-BC3B3D342E9C}" type="presOf" srcId="{49FBCFF9-4582-D246-B616-3F7D3511FF3F}" destId="{C9613128-9ACD-5446-95CE-1E7EDE98E8DA}" srcOrd="0" destOrd="0" presId="urn:microsoft.com/office/officeart/2005/8/layout/hierarchy2"/>
    <dgm:cxn modelId="{8A4B8EF9-170A-C940-9121-D5711814F35E}" type="presParOf" srcId="{53DDBF59-2FB3-C248-95AB-6B5D3C297A02}" destId="{F533BC61-B4CB-E845-ADFC-AE385D2E8F42}" srcOrd="0" destOrd="0" presId="urn:microsoft.com/office/officeart/2005/8/layout/hierarchy2"/>
    <dgm:cxn modelId="{BB223E17-2D3E-BF45-A229-777F42A87323}" type="presParOf" srcId="{F533BC61-B4CB-E845-ADFC-AE385D2E8F42}" destId="{FDCA3AA5-9A90-4A48-A692-C6BF896F1C18}" srcOrd="0" destOrd="0" presId="urn:microsoft.com/office/officeart/2005/8/layout/hierarchy2"/>
    <dgm:cxn modelId="{BB26DF35-C05E-0E49-ADC8-A74FB2FB6C73}" type="presParOf" srcId="{F533BC61-B4CB-E845-ADFC-AE385D2E8F42}" destId="{A082C324-811F-F541-9AE1-870F30360DC5}" srcOrd="1" destOrd="0" presId="urn:microsoft.com/office/officeart/2005/8/layout/hierarchy2"/>
    <dgm:cxn modelId="{91B46DA6-CD4D-B947-BEFC-17E4A862DB5F}" type="presParOf" srcId="{A082C324-811F-F541-9AE1-870F30360DC5}" destId="{C50DDA94-5BD2-4E46-A70A-7803E46E0896}" srcOrd="0" destOrd="0" presId="urn:microsoft.com/office/officeart/2005/8/layout/hierarchy2"/>
    <dgm:cxn modelId="{040E1EA7-158C-1B4E-8330-E2A129A6DFA3}" type="presParOf" srcId="{C50DDA94-5BD2-4E46-A70A-7803E46E0896}" destId="{F35FEAA5-DB09-AA45-8999-57F72B9EE6BE}" srcOrd="0" destOrd="0" presId="urn:microsoft.com/office/officeart/2005/8/layout/hierarchy2"/>
    <dgm:cxn modelId="{F23B7B65-B122-A046-97A2-0781B2B57975}" type="presParOf" srcId="{A082C324-811F-F541-9AE1-870F30360DC5}" destId="{A4AC2DAE-4B58-F348-98EB-CF05A4346319}" srcOrd="1" destOrd="0" presId="urn:microsoft.com/office/officeart/2005/8/layout/hierarchy2"/>
    <dgm:cxn modelId="{A51B7619-9DE5-F64E-857C-D328FB1B6BCA}" type="presParOf" srcId="{A4AC2DAE-4B58-F348-98EB-CF05A4346319}" destId="{9B105801-F747-5846-94FE-B9F6A2F17D06}" srcOrd="0" destOrd="0" presId="urn:microsoft.com/office/officeart/2005/8/layout/hierarchy2"/>
    <dgm:cxn modelId="{B17C6DC7-BCF5-ED4F-9924-CC9D7DD2F42E}" type="presParOf" srcId="{A4AC2DAE-4B58-F348-98EB-CF05A4346319}" destId="{5C254F0B-8C71-A64B-93B9-E5D422928505}" srcOrd="1" destOrd="0" presId="urn:microsoft.com/office/officeart/2005/8/layout/hierarchy2"/>
    <dgm:cxn modelId="{D8BCB98D-0161-734F-9622-AC00ADD59576}" type="presParOf" srcId="{5C254F0B-8C71-A64B-93B9-E5D422928505}" destId="{F258C39C-1152-E84D-A8FE-0D840D43AAEC}" srcOrd="0" destOrd="0" presId="urn:microsoft.com/office/officeart/2005/8/layout/hierarchy2"/>
    <dgm:cxn modelId="{123EC873-54C7-8A4D-9C02-A4463B8FBF46}" type="presParOf" srcId="{F258C39C-1152-E84D-A8FE-0D840D43AAEC}" destId="{889CB32E-8ABE-ED45-8819-2D85C3B66DE8}" srcOrd="0" destOrd="0" presId="urn:microsoft.com/office/officeart/2005/8/layout/hierarchy2"/>
    <dgm:cxn modelId="{3CE4D7D3-3862-0645-B08B-FB4045328E84}" type="presParOf" srcId="{5C254F0B-8C71-A64B-93B9-E5D422928505}" destId="{B4603993-D6A9-F044-B0FE-215C76B37F84}" srcOrd="1" destOrd="0" presId="urn:microsoft.com/office/officeart/2005/8/layout/hierarchy2"/>
    <dgm:cxn modelId="{BBA95786-7BA0-E340-AB22-D6A998161C5E}" type="presParOf" srcId="{B4603993-D6A9-F044-B0FE-215C76B37F84}" destId="{EB8F0376-235C-0342-87AE-F67AD72B3627}" srcOrd="0" destOrd="0" presId="urn:microsoft.com/office/officeart/2005/8/layout/hierarchy2"/>
    <dgm:cxn modelId="{CEA6212F-8876-604A-AE84-275BC33797FD}" type="presParOf" srcId="{B4603993-D6A9-F044-B0FE-215C76B37F84}" destId="{1C0C749E-885A-6B47-ACC1-E3807C9D3AF5}" srcOrd="1" destOrd="0" presId="urn:microsoft.com/office/officeart/2005/8/layout/hierarchy2"/>
    <dgm:cxn modelId="{4FFCAF3A-69D5-3840-8699-3C10B8105014}" type="presParOf" srcId="{A082C324-811F-F541-9AE1-870F30360DC5}" destId="{A581DE69-089A-A840-AC58-BE7CE93BE6DE}" srcOrd="2" destOrd="0" presId="urn:microsoft.com/office/officeart/2005/8/layout/hierarchy2"/>
    <dgm:cxn modelId="{8DAEAAF7-8E50-8E45-A71E-58A9AC9CDCA1}" type="presParOf" srcId="{A581DE69-089A-A840-AC58-BE7CE93BE6DE}" destId="{E2522FDB-C63A-8B43-84E4-B659BE28EDEC}" srcOrd="0" destOrd="0" presId="urn:microsoft.com/office/officeart/2005/8/layout/hierarchy2"/>
    <dgm:cxn modelId="{F96F088C-28EA-EB40-A71F-60A187BCB7C9}" type="presParOf" srcId="{A082C324-811F-F541-9AE1-870F30360DC5}" destId="{0B8F0DC3-B57B-7F42-A942-BB6849EDBA3D}" srcOrd="3" destOrd="0" presId="urn:microsoft.com/office/officeart/2005/8/layout/hierarchy2"/>
    <dgm:cxn modelId="{C0AD9D9E-961A-0B45-9F7D-8C85CC447D33}" type="presParOf" srcId="{0B8F0DC3-B57B-7F42-A942-BB6849EDBA3D}" destId="{C9613128-9ACD-5446-95CE-1E7EDE98E8DA}" srcOrd="0" destOrd="0" presId="urn:microsoft.com/office/officeart/2005/8/layout/hierarchy2"/>
    <dgm:cxn modelId="{3C15225A-9EF1-0741-813A-196357E8AC0A}" type="presParOf" srcId="{0B8F0DC3-B57B-7F42-A942-BB6849EDBA3D}" destId="{3E1189F5-6DDC-514B-9020-B3B0D2A8A2C0}" srcOrd="1" destOrd="0" presId="urn:microsoft.com/office/officeart/2005/8/layout/hierarchy2"/>
    <dgm:cxn modelId="{38E54D4C-1C16-6D4C-8C66-48D4327FE3A5}" type="presParOf" srcId="{3E1189F5-6DDC-514B-9020-B3B0D2A8A2C0}" destId="{EBC16654-FCC0-9D4B-8A1B-F39CF57A65DF}" srcOrd="0" destOrd="0" presId="urn:microsoft.com/office/officeart/2005/8/layout/hierarchy2"/>
    <dgm:cxn modelId="{EBF7A216-0635-FF4D-A103-CAFB5EE15BEB}" type="presParOf" srcId="{EBC16654-FCC0-9D4B-8A1B-F39CF57A65DF}" destId="{808DF95D-78F8-334B-A25D-87547D567F53}" srcOrd="0" destOrd="0" presId="urn:microsoft.com/office/officeart/2005/8/layout/hierarchy2"/>
    <dgm:cxn modelId="{88407429-7631-8446-9A9D-B22961FA3DB3}" type="presParOf" srcId="{3E1189F5-6DDC-514B-9020-B3B0D2A8A2C0}" destId="{38293CC3-95AF-FA42-BDE6-0FA371E3F23A}" srcOrd="1" destOrd="0" presId="urn:microsoft.com/office/officeart/2005/8/layout/hierarchy2"/>
    <dgm:cxn modelId="{BA08FF50-1AC2-6340-B1DE-163F8CE238D9}" type="presParOf" srcId="{38293CC3-95AF-FA42-BDE6-0FA371E3F23A}" destId="{7515519B-6E96-6E47-B7FA-266CF1452C6B}" srcOrd="0" destOrd="0" presId="urn:microsoft.com/office/officeart/2005/8/layout/hierarchy2"/>
    <dgm:cxn modelId="{94EE6532-F892-354B-A056-89A4FB0007A4}" type="presParOf" srcId="{38293CC3-95AF-FA42-BDE6-0FA371E3F23A}" destId="{3777C767-9D23-5D44-AA79-A02D68098912}"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91A38-AF71-4345-8F4D-C4C86F3A04C3}" type="doc">
      <dgm:prSet loTypeId="urn:microsoft.com/office/officeart/2005/8/layout/process1" loCatId="" qsTypeId="urn:microsoft.com/office/officeart/2005/8/quickstyle/simple4" qsCatId="simple" csTypeId="urn:microsoft.com/office/officeart/2005/8/colors/accent1_2" csCatId="accent1" phldr="1"/>
      <dgm:spPr/>
    </dgm:pt>
    <dgm:pt modelId="{1EA4657B-9545-0D42-907C-AF427E644C11}">
      <dgm:prSet phldrT="[Text]"/>
      <dgm:spPr/>
      <dgm:t>
        <a:bodyPr/>
        <a:lstStyle/>
        <a:p>
          <a:r>
            <a:rPr lang="en-US" dirty="0"/>
            <a:t>Aorta </a:t>
          </a:r>
        </a:p>
      </dgm:t>
    </dgm:pt>
    <dgm:pt modelId="{B57D87EF-1D20-1A4C-8D2C-F4ED377983C9}" type="parTrans" cxnId="{A9D4845B-68CB-584A-B885-3332F3B6E9BF}">
      <dgm:prSet/>
      <dgm:spPr/>
      <dgm:t>
        <a:bodyPr/>
        <a:lstStyle/>
        <a:p>
          <a:endParaRPr lang="en-US"/>
        </a:p>
      </dgm:t>
    </dgm:pt>
    <dgm:pt modelId="{D8A1B6D0-B8FD-AF42-9FD6-DBCAC9B34BF7}" type="sibTrans" cxnId="{A9D4845B-68CB-584A-B885-3332F3B6E9BF}">
      <dgm:prSet/>
      <dgm:spPr/>
      <dgm:t>
        <a:bodyPr/>
        <a:lstStyle/>
        <a:p>
          <a:endParaRPr lang="en-US"/>
        </a:p>
      </dgm:t>
    </dgm:pt>
    <dgm:pt modelId="{798F8ABC-4C97-8F4E-9FC1-EFF096E8528D}">
      <dgm:prSet phldrT="[Text]"/>
      <dgm:spPr/>
      <dgm:t>
        <a:bodyPr/>
        <a:lstStyle/>
        <a:p>
          <a:r>
            <a:rPr lang="en-US" dirty="0"/>
            <a:t>Left &amp; Right Coronary Arteries</a:t>
          </a:r>
        </a:p>
      </dgm:t>
    </dgm:pt>
    <dgm:pt modelId="{407476FE-76EB-504B-BB55-86CE60DA5AA9}" type="parTrans" cxnId="{68B13FB6-A283-754B-A634-11575A39CF0B}">
      <dgm:prSet/>
      <dgm:spPr/>
      <dgm:t>
        <a:bodyPr/>
        <a:lstStyle/>
        <a:p>
          <a:endParaRPr lang="en-US"/>
        </a:p>
      </dgm:t>
    </dgm:pt>
    <dgm:pt modelId="{CB66E0AF-B937-484B-B699-93A2F2C5FF00}" type="sibTrans" cxnId="{68B13FB6-A283-754B-A634-11575A39CF0B}">
      <dgm:prSet/>
      <dgm:spPr/>
      <dgm:t>
        <a:bodyPr/>
        <a:lstStyle/>
        <a:p>
          <a:endParaRPr lang="en-US"/>
        </a:p>
      </dgm:t>
    </dgm:pt>
    <dgm:pt modelId="{7957660D-8CC9-CF45-9839-99455FC9C9BB}">
      <dgm:prSet phldrT="[Text]"/>
      <dgm:spPr/>
      <dgm:t>
        <a:bodyPr/>
        <a:lstStyle/>
        <a:p>
          <a:r>
            <a:rPr lang="en-US" dirty="0"/>
            <a:t>Nourish the Myocardium</a:t>
          </a:r>
        </a:p>
      </dgm:t>
    </dgm:pt>
    <dgm:pt modelId="{E0CA7387-91A7-1B4E-9640-CF164B55CAA9}" type="parTrans" cxnId="{D12A3399-6976-9F4A-9E34-A4E65D8C3D51}">
      <dgm:prSet/>
      <dgm:spPr/>
      <dgm:t>
        <a:bodyPr/>
        <a:lstStyle/>
        <a:p>
          <a:endParaRPr lang="en-US"/>
        </a:p>
      </dgm:t>
    </dgm:pt>
    <dgm:pt modelId="{8FBD0E3D-40A1-EC42-98F7-75EA9B2A896F}" type="sibTrans" cxnId="{D12A3399-6976-9F4A-9E34-A4E65D8C3D51}">
      <dgm:prSet/>
      <dgm:spPr/>
      <dgm:t>
        <a:bodyPr/>
        <a:lstStyle/>
        <a:p>
          <a:pPr rtl="0"/>
          <a:endParaRPr lang="en-US"/>
        </a:p>
      </dgm:t>
    </dgm:pt>
    <dgm:pt modelId="{26ABBE8C-BD27-5342-9BA8-15F37D177A92}">
      <dgm:prSet phldrT="[Text]"/>
      <dgm:spPr/>
      <dgm:t>
        <a:bodyPr/>
        <a:lstStyle/>
        <a:p>
          <a:r>
            <a:rPr lang="en-US" dirty="0"/>
            <a:t>Small, Middle, and Great Coronary Veins</a:t>
          </a:r>
        </a:p>
      </dgm:t>
    </dgm:pt>
    <dgm:pt modelId="{81F76382-67F6-9242-9370-FCA297058DA8}" type="parTrans" cxnId="{C232B2F0-3F3A-5D41-AAA8-B3426D84457F}">
      <dgm:prSet/>
      <dgm:spPr/>
      <dgm:t>
        <a:bodyPr/>
        <a:lstStyle/>
        <a:p>
          <a:endParaRPr lang="en-US"/>
        </a:p>
      </dgm:t>
    </dgm:pt>
    <dgm:pt modelId="{6BC72806-49FE-3947-9B77-CC952C6DD1C0}" type="sibTrans" cxnId="{C232B2F0-3F3A-5D41-AAA8-B3426D84457F}">
      <dgm:prSet/>
      <dgm:spPr/>
      <dgm:t>
        <a:bodyPr/>
        <a:lstStyle/>
        <a:p>
          <a:endParaRPr lang="en-US"/>
        </a:p>
      </dgm:t>
    </dgm:pt>
    <dgm:pt modelId="{DF47BFE6-FDFC-2C4B-A8CE-06FC2014D97F}">
      <dgm:prSet phldrT="[Text]"/>
      <dgm:spPr/>
      <dgm:t>
        <a:bodyPr/>
        <a:lstStyle/>
        <a:p>
          <a:r>
            <a:rPr lang="en-US" dirty="0"/>
            <a:t>Coronary Sinus</a:t>
          </a:r>
        </a:p>
      </dgm:t>
    </dgm:pt>
    <dgm:pt modelId="{22FB8326-D514-A54E-8A78-B51A8E7F6987}" type="parTrans" cxnId="{B8CE32A4-971F-B240-90F9-3526EAE5011F}">
      <dgm:prSet/>
      <dgm:spPr/>
      <dgm:t>
        <a:bodyPr/>
        <a:lstStyle/>
        <a:p>
          <a:endParaRPr lang="en-US"/>
        </a:p>
      </dgm:t>
    </dgm:pt>
    <dgm:pt modelId="{BF1C4C4D-8DD7-9849-8CC9-6D997E936CE6}" type="sibTrans" cxnId="{B8CE32A4-971F-B240-90F9-3526EAE5011F}">
      <dgm:prSet/>
      <dgm:spPr/>
      <dgm:t>
        <a:bodyPr/>
        <a:lstStyle/>
        <a:p>
          <a:endParaRPr lang="en-US"/>
        </a:p>
      </dgm:t>
    </dgm:pt>
    <dgm:pt modelId="{B23B4A35-CC34-0841-9554-38691E7DE7C7}">
      <dgm:prSet phldrT="[Text]"/>
      <dgm:spPr/>
      <dgm:t>
        <a:bodyPr/>
        <a:lstStyle/>
        <a:p>
          <a:r>
            <a:rPr lang="en-US" dirty="0"/>
            <a:t>Right Atrium</a:t>
          </a:r>
        </a:p>
      </dgm:t>
    </dgm:pt>
    <dgm:pt modelId="{853565E8-7D0B-4F40-B729-362F775464CA}" type="parTrans" cxnId="{4464D6FC-5092-3E4D-B134-DBD6C6F787D0}">
      <dgm:prSet/>
      <dgm:spPr/>
      <dgm:t>
        <a:bodyPr/>
        <a:lstStyle/>
        <a:p>
          <a:endParaRPr lang="en-US"/>
        </a:p>
      </dgm:t>
    </dgm:pt>
    <dgm:pt modelId="{9F39BE3D-702A-6949-95D7-49342C1B3E7D}" type="sibTrans" cxnId="{4464D6FC-5092-3E4D-B134-DBD6C6F787D0}">
      <dgm:prSet/>
      <dgm:spPr/>
      <dgm:t>
        <a:bodyPr/>
        <a:lstStyle/>
        <a:p>
          <a:endParaRPr lang="en-US"/>
        </a:p>
      </dgm:t>
    </dgm:pt>
    <dgm:pt modelId="{75333F2E-110C-4345-A19A-7F32F3237C0C}" type="pres">
      <dgm:prSet presAssocID="{5DF91A38-AF71-4345-8F4D-C4C86F3A04C3}" presName="Name0" presStyleCnt="0">
        <dgm:presLayoutVars>
          <dgm:dir/>
          <dgm:resizeHandles val="exact"/>
        </dgm:presLayoutVars>
      </dgm:prSet>
      <dgm:spPr/>
    </dgm:pt>
    <dgm:pt modelId="{DD21053D-73D5-464F-A568-849C1218A3F2}" type="pres">
      <dgm:prSet presAssocID="{1EA4657B-9545-0D42-907C-AF427E644C11}" presName="node" presStyleLbl="node1" presStyleIdx="0" presStyleCnt="6">
        <dgm:presLayoutVars>
          <dgm:bulletEnabled val="1"/>
        </dgm:presLayoutVars>
      </dgm:prSet>
      <dgm:spPr/>
    </dgm:pt>
    <dgm:pt modelId="{5D534810-53B8-B143-AFE4-ED0F60CDD3F3}" type="pres">
      <dgm:prSet presAssocID="{D8A1B6D0-B8FD-AF42-9FD6-DBCAC9B34BF7}" presName="sibTrans" presStyleLbl="sibTrans2D1" presStyleIdx="0" presStyleCnt="5"/>
      <dgm:spPr/>
    </dgm:pt>
    <dgm:pt modelId="{C6AA1643-F3AF-8148-87E1-1A0ABCD4508B}" type="pres">
      <dgm:prSet presAssocID="{D8A1B6D0-B8FD-AF42-9FD6-DBCAC9B34BF7}" presName="connectorText" presStyleLbl="sibTrans2D1" presStyleIdx="0" presStyleCnt="5"/>
      <dgm:spPr/>
    </dgm:pt>
    <dgm:pt modelId="{DF997481-2B84-4141-8966-E411937ED97C}" type="pres">
      <dgm:prSet presAssocID="{798F8ABC-4C97-8F4E-9FC1-EFF096E8528D}" presName="node" presStyleLbl="node1" presStyleIdx="1" presStyleCnt="6">
        <dgm:presLayoutVars>
          <dgm:bulletEnabled val="1"/>
        </dgm:presLayoutVars>
      </dgm:prSet>
      <dgm:spPr/>
    </dgm:pt>
    <dgm:pt modelId="{05254458-0E28-2F4C-948B-0F035D8AA993}" type="pres">
      <dgm:prSet presAssocID="{CB66E0AF-B937-484B-B699-93A2F2C5FF00}" presName="sibTrans" presStyleLbl="sibTrans2D1" presStyleIdx="1" presStyleCnt="5"/>
      <dgm:spPr/>
    </dgm:pt>
    <dgm:pt modelId="{0A957F09-C827-A44B-82EA-B0190627FBCC}" type="pres">
      <dgm:prSet presAssocID="{CB66E0AF-B937-484B-B699-93A2F2C5FF00}" presName="connectorText" presStyleLbl="sibTrans2D1" presStyleIdx="1" presStyleCnt="5"/>
      <dgm:spPr/>
    </dgm:pt>
    <dgm:pt modelId="{15089EDB-81E6-1E43-A7D5-AAD669EB77F4}" type="pres">
      <dgm:prSet presAssocID="{7957660D-8CC9-CF45-9839-99455FC9C9BB}" presName="node" presStyleLbl="node1" presStyleIdx="2" presStyleCnt="6">
        <dgm:presLayoutVars>
          <dgm:bulletEnabled val="1"/>
        </dgm:presLayoutVars>
      </dgm:prSet>
      <dgm:spPr/>
    </dgm:pt>
    <dgm:pt modelId="{907BE618-42B0-AB4A-85AE-9999BFD00F8C}" type="pres">
      <dgm:prSet presAssocID="{8FBD0E3D-40A1-EC42-98F7-75EA9B2A896F}" presName="sibTrans" presStyleLbl="sibTrans2D1" presStyleIdx="2" presStyleCnt="5"/>
      <dgm:spPr/>
    </dgm:pt>
    <dgm:pt modelId="{0F8B4F17-FBAF-2041-88FB-896B105D3D83}" type="pres">
      <dgm:prSet presAssocID="{8FBD0E3D-40A1-EC42-98F7-75EA9B2A896F}" presName="connectorText" presStyleLbl="sibTrans2D1" presStyleIdx="2" presStyleCnt="5"/>
      <dgm:spPr/>
    </dgm:pt>
    <dgm:pt modelId="{55662A10-577B-224D-AE10-FF546C5B49D5}" type="pres">
      <dgm:prSet presAssocID="{26ABBE8C-BD27-5342-9BA8-15F37D177A92}" presName="node" presStyleLbl="node1" presStyleIdx="3" presStyleCnt="6">
        <dgm:presLayoutVars>
          <dgm:bulletEnabled val="1"/>
        </dgm:presLayoutVars>
      </dgm:prSet>
      <dgm:spPr/>
    </dgm:pt>
    <dgm:pt modelId="{07906924-369A-8F40-A7F5-A35776C146BB}" type="pres">
      <dgm:prSet presAssocID="{6BC72806-49FE-3947-9B77-CC952C6DD1C0}" presName="sibTrans" presStyleLbl="sibTrans2D1" presStyleIdx="3" presStyleCnt="5"/>
      <dgm:spPr/>
    </dgm:pt>
    <dgm:pt modelId="{876F8F63-AFEF-0948-B42D-903A4D5755E7}" type="pres">
      <dgm:prSet presAssocID="{6BC72806-49FE-3947-9B77-CC952C6DD1C0}" presName="connectorText" presStyleLbl="sibTrans2D1" presStyleIdx="3" presStyleCnt="5"/>
      <dgm:spPr/>
    </dgm:pt>
    <dgm:pt modelId="{0F5C4595-5869-AE40-AD10-FCBE639735CB}" type="pres">
      <dgm:prSet presAssocID="{DF47BFE6-FDFC-2C4B-A8CE-06FC2014D97F}" presName="node" presStyleLbl="node1" presStyleIdx="4" presStyleCnt="6">
        <dgm:presLayoutVars>
          <dgm:bulletEnabled val="1"/>
        </dgm:presLayoutVars>
      </dgm:prSet>
      <dgm:spPr/>
    </dgm:pt>
    <dgm:pt modelId="{1F7BDDF9-4C1C-3547-A320-0D2167D0C342}" type="pres">
      <dgm:prSet presAssocID="{BF1C4C4D-8DD7-9849-8CC9-6D997E936CE6}" presName="sibTrans" presStyleLbl="sibTrans2D1" presStyleIdx="4" presStyleCnt="5"/>
      <dgm:spPr/>
    </dgm:pt>
    <dgm:pt modelId="{189BE09C-D379-AE43-BD9C-EEDD064E0B34}" type="pres">
      <dgm:prSet presAssocID="{BF1C4C4D-8DD7-9849-8CC9-6D997E936CE6}" presName="connectorText" presStyleLbl="sibTrans2D1" presStyleIdx="4" presStyleCnt="5"/>
      <dgm:spPr/>
    </dgm:pt>
    <dgm:pt modelId="{FD608336-E447-BF48-A145-99A14EF620BA}" type="pres">
      <dgm:prSet presAssocID="{B23B4A35-CC34-0841-9554-38691E7DE7C7}" presName="node" presStyleLbl="node1" presStyleIdx="5" presStyleCnt="6">
        <dgm:presLayoutVars>
          <dgm:bulletEnabled val="1"/>
        </dgm:presLayoutVars>
      </dgm:prSet>
      <dgm:spPr/>
    </dgm:pt>
  </dgm:ptLst>
  <dgm:cxnLst>
    <dgm:cxn modelId="{EA7ECA1C-5F42-2A4A-BACA-22009A85CF20}" type="presOf" srcId="{CB66E0AF-B937-484B-B699-93A2F2C5FF00}" destId="{0A957F09-C827-A44B-82EA-B0190627FBCC}" srcOrd="1" destOrd="0" presId="urn:microsoft.com/office/officeart/2005/8/layout/process1"/>
    <dgm:cxn modelId="{3761AB2E-9BA9-994D-A0CB-048EA82007A4}" type="presOf" srcId="{D8A1B6D0-B8FD-AF42-9FD6-DBCAC9B34BF7}" destId="{5D534810-53B8-B143-AFE4-ED0F60CDD3F3}" srcOrd="0" destOrd="0" presId="urn:microsoft.com/office/officeart/2005/8/layout/process1"/>
    <dgm:cxn modelId="{A4225339-0022-234B-8F9F-1E8091C44602}" type="presOf" srcId="{BF1C4C4D-8DD7-9849-8CC9-6D997E936CE6}" destId="{189BE09C-D379-AE43-BD9C-EEDD064E0B34}" srcOrd="1" destOrd="0" presId="urn:microsoft.com/office/officeart/2005/8/layout/process1"/>
    <dgm:cxn modelId="{A9D4845B-68CB-584A-B885-3332F3B6E9BF}" srcId="{5DF91A38-AF71-4345-8F4D-C4C86F3A04C3}" destId="{1EA4657B-9545-0D42-907C-AF427E644C11}" srcOrd="0" destOrd="0" parTransId="{B57D87EF-1D20-1A4C-8D2C-F4ED377983C9}" sibTransId="{D8A1B6D0-B8FD-AF42-9FD6-DBCAC9B34BF7}"/>
    <dgm:cxn modelId="{92B06041-E7F7-BC44-B0FB-DB86998137B3}" type="presOf" srcId="{1EA4657B-9545-0D42-907C-AF427E644C11}" destId="{DD21053D-73D5-464F-A568-849C1218A3F2}" srcOrd="0" destOrd="0" presId="urn:microsoft.com/office/officeart/2005/8/layout/process1"/>
    <dgm:cxn modelId="{0A694565-742E-3C45-8107-140E75108E18}" type="presOf" srcId="{798F8ABC-4C97-8F4E-9FC1-EFF096E8528D}" destId="{DF997481-2B84-4141-8966-E411937ED97C}" srcOrd="0" destOrd="0" presId="urn:microsoft.com/office/officeart/2005/8/layout/process1"/>
    <dgm:cxn modelId="{EF1BDC47-C9DA-B845-BB9A-A36E1E83E1B6}" type="presOf" srcId="{6BC72806-49FE-3947-9B77-CC952C6DD1C0}" destId="{07906924-369A-8F40-A7F5-A35776C146BB}" srcOrd="0" destOrd="0" presId="urn:microsoft.com/office/officeart/2005/8/layout/process1"/>
    <dgm:cxn modelId="{31039455-FD90-3F49-BCC7-A76A94F1D3E5}" type="presOf" srcId="{D8A1B6D0-B8FD-AF42-9FD6-DBCAC9B34BF7}" destId="{C6AA1643-F3AF-8148-87E1-1A0ABCD4508B}" srcOrd="1" destOrd="0" presId="urn:microsoft.com/office/officeart/2005/8/layout/process1"/>
    <dgm:cxn modelId="{51F5EC88-3B02-C84C-830F-4941512AE8F6}" type="presOf" srcId="{BF1C4C4D-8DD7-9849-8CC9-6D997E936CE6}" destId="{1F7BDDF9-4C1C-3547-A320-0D2167D0C342}" srcOrd="0" destOrd="0" presId="urn:microsoft.com/office/officeart/2005/8/layout/process1"/>
    <dgm:cxn modelId="{6C229B8F-EFEA-974D-B0DB-45C9D62C8517}" type="presOf" srcId="{CB66E0AF-B937-484B-B699-93A2F2C5FF00}" destId="{05254458-0E28-2F4C-948B-0F035D8AA993}" srcOrd="0" destOrd="0" presId="urn:microsoft.com/office/officeart/2005/8/layout/process1"/>
    <dgm:cxn modelId="{D12A3399-6976-9F4A-9E34-A4E65D8C3D51}" srcId="{5DF91A38-AF71-4345-8F4D-C4C86F3A04C3}" destId="{7957660D-8CC9-CF45-9839-99455FC9C9BB}" srcOrd="2" destOrd="0" parTransId="{E0CA7387-91A7-1B4E-9640-CF164B55CAA9}" sibTransId="{8FBD0E3D-40A1-EC42-98F7-75EA9B2A896F}"/>
    <dgm:cxn modelId="{69115DA0-417C-BC42-9C4F-87C2229D33FE}" type="presOf" srcId="{6BC72806-49FE-3947-9B77-CC952C6DD1C0}" destId="{876F8F63-AFEF-0948-B42D-903A4D5755E7}" srcOrd="1" destOrd="0" presId="urn:microsoft.com/office/officeart/2005/8/layout/process1"/>
    <dgm:cxn modelId="{B8CE32A4-971F-B240-90F9-3526EAE5011F}" srcId="{5DF91A38-AF71-4345-8F4D-C4C86F3A04C3}" destId="{DF47BFE6-FDFC-2C4B-A8CE-06FC2014D97F}" srcOrd="4" destOrd="0" parTransId="{22FB8326-D514-A54E-8A78-B51A8E7F6987}" sibTransId="{BF1C4C4D-8DD7-9849-8CC9-6D997E936CE6}"/>
    <dgm:cxn modelId="{284B8CA4-DC08-E94C-98D9-0C633C55C11E}" type="presOf" srcId="{7957660D-8CC9-CF45-9839-99455FC9C9BB}" destId="{15089EDB-81E6-1E43-A7D5-AAD669EB77F4}" srcOrd="0" destOrd="0" presId="urn:microsoft.com/office/officeart/2005/8/layout/process1"/>
    <dgm:cxn modelId="{1A18C0AC-21CC-4943-A961-DE0EEDC67B1B}" type="presOf" srcId="{DF47BFE6-FDFC-2C4B-A8CE-06FC2014D97F}" destId="{0F5C4595-5869-AE40-AD10-FCBE639735CB}" srcOrd="0" destOrd="0" presId="urn:microsoft.com/office/officeart/2005/8/layout/process1"/>
    <dgm:cxn modelId="{68B13FB6-A283-754B-A634-11575A39CF0B}" srcId="{5DF91A38-AF71-4345-8F4D-C4C86F3A04C3}" destId="{798F8ABC-4C97-8F4E-9FC1-EFF096E8528D}" srcOrd="1" destOrd="0" parTransId="{407476FE-76EB-504B-BB55-86CE60DA5AA9}" sibTransId="{CB66E0AF-B937-484B-B699-93A2F2C5FF00}"/>
    <dgm:cxn modelId="{01F78DC9-4011-5A4E-8230-26005862AA56}" type="presOf" srcId="{5DF91A38-AF71-4345-8F4D-C4C86F3A04C3}" destId="{75333F2E-110C-4345-A19A-7F32F3237C0C}" srcOrd="0" destOrd="0" presId="urn:microsoft.com/office/officeart/2005/8/layout/process1"/>
    <dgm:cxn modelId="{4B4C6DE9-0708-6348-9816-4BDCD8EAA8E1}" type="presOf" srcId="{26ABBE8C-BD27-5342-9BA8-15F37D177A92}" destId="{55662A10-577B-224D-AE10-FF546C5B49D5}" srcOrd="0" destOrd="0" presId="urn:microsoft.com/office/officeart/2005/8/layout/process1"/>
    <dgm:cxn modelId="{D9E2DFEC-EFA2-AE4E-9603-DB084986DB5F}" type="presOf" srcId="{8FBD0E3D-40A1-EC42-98F7-75EA9B2A896F}" destId="{907BE618-42B0-AB4A-85AE-9999BFD00F8C}" srcOrd="0" destOrd="0" presId="urn:microsoft.com/office/officeart/2005/8/layout/process1"/>
    <dgm:cxn modelId="{C6E55CF0-52DB-FE45-B8D5-D890841C8CB1}" type="presOf" srcId="{B23B4A35-CC34-0841-9554-38691E7DE7C7}" destId="{FD608336-E447-BF48-A145-99A14EF620BA}" srcOrd="0" destOrd="0" presId="urn:microsoft.com/office/officeart/2005/8/layout/process1"/>
    <dgm:cxn modelId="{C232B2F0-3F3A-5D41-AAA8-B3426D84457F}" srcId="{5DF91A38-AF71-4345-8F4D-C4C86F3A04C3}" destId="{26ABBE8C-BD27-5342-9BA8-15F37D177A92}" srcOrd="3" destOrd="0" parTransId="{81F76382-67F6-9242-9370-FCA297058DA8}" sibTransId="{6BC72806-49FE-3947-9B77-CC952C6DD1C0}"/>
    <dgm:cxn modelId="{3AE4ACF9-C95A-D840-8766-3FEF129D4336}" type="presOf" srcId="{8FBD0E3D-40A1-EC42-98F7-75EA9B2A896F}" destId="{0F8B4F17-FBAF-2041-88FB-896B105D3D83}" srcOrd="1" destOrd="0" presId="urn:microsoft.com/office/officeart/2005/8/layout/process1"/>
    <dgm:cxn modelId="{4464D6FC-5092-3E4D-B134-DBD6C6F787D0}" srcId="{5DF91A38-AF71-4345-8F4D-C4C86F3A04C3}" destId="{B23B4A35-CC34-0841-9554-38691E7DE7C7}" srcOrd="5" destOrd="0" parTransId="{853565E8-7D0B-4F40-B729-362F775464CA}" sibTransId="{9F39BE3D-702A-6949-95D7-49342C1B3E7D}"/>
    <dgm:cxn modelId="{59331651-EDAB-6B44-A680-0313EE80D348}" type="presParOf" srcId="{75333F2E-110C-4345-A19A-7F32F3237C0C}" destId="{DD21053D-73D5-464F-A568-849C1218A3F2}" srcOrd="0" destOrd="0" presId="urn:microsoft.com/office/officeart/2005/8/layout/process1"/>
    <dgm:cxn modelId="{B970CD7D-031B-144E-B6DB-87FF87FD79BF}" type="presParOf" srcId="{75333F2E-110C-4345-A19A-7F32F3237C0C}" destId="{5D534810-53B8-B143-AFE4-ED0F60CDD3F3}" srcOrd="1" destOrd="0" presId="urn:microsoft.com/office/officeart/2005/8/layout/process1"/>
    <dgm:cxn modelId="{217A8EB5-29B6-A24D-BCE4-E5E253F0F0D1}" type="presParOf" srcId="{5D534810-53B8-B143-AFE4-ED0F60CDD3F3}" destId="{C6AA1643-F3AF-8148-87E1-1A0ABCD4508B}" srcOrd="0" destOrd="0" presId="urn:microsoft.com/office/officeart/2005/8/layout/process1"/>
    <dgm:cxn modelId="{393BC369-0CA4-844D-B903-55024AAD98D5}" type="presParOf" srcId="{75333F2E-110C-4345-A19A-7F32F3237C0C}" destId="{DF997481-2B84-4141-8966-E411937ED97C}" srcOrd="2" destOrd="0" presId="urn:microsoft.com/office/officeart/2005/8/layout/process1"/>
    <dgm:cxn modelId="{887B21BE-5E96-824A-AF8E-9AE5A4D49380}" type="presParOf" srcId="{75333F2E-110C-4345-A19A-7F32F3237C0C}" destId="{05254458-0E28-2F4C-948B-0F035D8AA993}" srcOrd="3" destOrd="0" presId="urn:microsoft.com/office/officeart/2005/8/layout/process1"/>
    <dgm:cxn modelId="{5E30D510-4C8E-2647-B5D0-05B891368B8D}" type="presParOf" srcId="{05254458-0E28-2F4C-948B-0F035D8AA993}" destId="{0A957F09-C827-A44B-82EA-B0190627FBCC}" srcOrd="0" destOrd="0" presId="urn:microsoft.com/office/officeart/2005/8/layout/process1"/>
    <dgm:cxn modelId="{35A22C77-7DDA-B84F-917D-556130742238}" type="presParOf" srcId="{75333F2E-110C-4345-A19A-7F32F3237C0C}" destId="{15089EDB-81E6-1E43-A7D5-AAD669EB77F4}" srcOrd="4" destOrd="0" presId="urn:microsoft.com/office/officeart/2005/8/layout/process1"/>
    <dgm:cxn modelId="{762E7EA6-690C-6F4A-8254-23B6C79BD116}" type="presParOf" srcId="{75333F2E-110C-4345-A19A-7F32F3237C0C}" destId="{907BE618-42B0-AB4A-85AE-9999BFD00F8C}" srcOrd="5" destOrd="0" presId="urn:microsoft.com/office/officeart/2005/8/layout/process1"/>
    <dgm:cxn modelId="{B10A04F2-808B-C24C-ABA4-9D785AFE9627}" type="presParOf" srcId="{907BE618-42B0-AB4A-85AE-9999BFD00F8C}" destId="{0F8B4F17-FBAF-2041-88FB-896B105D3D83}" srcOrd="0" destOrd="0" presId="urn:microsoft.com/office/officeart/2005/8/layout/process1"/>
    <dgm:cxn modelId="{F85CA9DE-F8EA-5041-963B-54EFE7C1839F}" type="presParOf" srcId="{75333F2E-110C-4345-A19A-7F32F3237C0C}" destId="{55662A10-577B-224D-AE10-FF546C5B49D5}" srcOrd="6" destOrd="0" presId="urn:microsoft.com/office/officeart/2005/8/layout/process1"/>
    <dgm:cxn modelId="{58DC12F1-EDD5-FD43-995D-3E779518602C}" type="presParOf" srcId="{75333F2E-110C-4345-A19A-7F32F3237C0C}" destId="{07906924-369A-8F40-A7F5-A35776C146BB}" srcOrd="7" destOrd="0" presId="urn:microsoft.com/office/officeart/2005/8/layout/process1"/>
    <dgm:cxn modelId="{2DEB4763-4B95-0F42-A6F2-9E98DD776D09}" type="presParOf" srcId="{07906924-369A-8F40-A7F5-A35776C146BB}" destId="{876F8F63-AFEF-0948-B42D-903A4D5755E7}" srcOrd="0" destOrd="0" presId="urn:microsoft.com/office/officeart/2005/8/layout/process1"/>
    <dgm:cxn modelId="{1AF5C5E0-2A33-C042-AEAE-FEC7EE4D9880}" type="presParOf" srcId="{75333F2E-110C-4345-A19A-7F32F3237C0C}" destId="{0F5C4595-5869-AE40-AD10-FCBE639735CB}" srcOrd="8" destOrd="0" presId="urn:microsoft.com/office/officeart/2005/8/layout/process1"/>
    <dgm:cxn modelId="{33BA51D2-A465-AF44-842D-B4380066113C}" type="presParOf" srcId="{75333F2E-110C-4345-A19A-7F32F3237C0C}" destId="{1F7BDDF9-4C1C-3547-A320-0D2167D0C342}" srcOrd="9" destOrd="0" presId="urn:microsoft.com/office/officeart/2005/8/layout/process1"/>
    <dgm:cxn modelId="{1DD593E8-5F80-7D49-B852-677AE1B46917}" type="presParOf" srcId="{1F7BDDF9-4C1C-3547-A320-0D2167D0C342}" destId="{189BE09C-D379-AE43-BD9C-EEDD064E0B34}" srcOrd="0" destOrd="0" presId="urn:microsoft.com/office/officeart/2005/8/layout/process1"/>
    <dgm:cxn modelId="{27AB1510-136B-2346-8C34-B1F93675F08C}" type="presParOf" srcId="{75333F2E-110C-4345-A19A-7F32F3237C0C}" destId="{FD608336-E447-BF48-A145-99A14EF620BA}" srcOrd="1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093CA-84F0-D24A-AE9A-6A1F04CBE8BB}" type="doc">
      <dgm:prSet loTypeId="urn:microsoft.com/office/officeart/2005/8/layout/process1" loCatId="" qsTypeId="urn:microsoft.com/office/officeart/2005/8/quickstyle/simple4" qsCatId="simple" csTypeId="urn:microsoft.com/office/officeart/2005/8/colors/accent1_2" csCatId="accent1" phldr="1"/>
      <dgm:spPr/>
    </dgm:pt>
    <dgm:pt modelId="{A639834B-CAB6-C144-8005-6BD8BA1F588B}">
      <dgm:prSet phldrT="[Text]"/>
      <dgm:spPr/>
      <dgm:t>
        <a:bodyPr/>
        <a:lstStyle/>
        <a:p>
          <a:r>
            <a:rPr lang="en-US" dirty="0"/>
            <a:t>Left Ventricle</a:t>
          </a:r>
        </a:p>
      </dgm:t>
    </dgm:pt>
    <dgm:pt modelId="{A5A31331-3F0F-8B44-8286-436B3EFECC8B}" type="parTrans" cxnId="{C4441D41-F24A-6C48-AA01-28ADAE0E4126}">
      <dgm:prSet/>
      <dgm:spPr/>
      <dgm:t>
        <a:bodyPr/>
        <a:lstStyle/>
        <a:p>
          <a:endParaRPr lang="en-US"/>
        </a:p>
      </dgm:t>
    </dgm:pt>
    <dgm:pt modelId="{75F99F0E-470F-774A-A11B-685645605D60}" type="sibTrans" cxnId="{C4441D41-F24A-6C48-AA01-28ADAE0E4126}">
      <dgm:prSet/>
      <dgm:spPr/>
      <dgm:t>
        <a:bodyPr/>
        <a:lstStyle/>
        <a:p>
          <a:endParaRPr lang="en-US"/>
        </a:p>
      </dgm:t>
    </dgm:pt>
    <dgm:pt modelId="{F238F946-D3F7-F14D-BE0E-6F48805F2663}">
      <dgm:prSet phldrT="[Text]"/>
      <dgm:spPr/>
      <dgm:t>
        <a:bodyPr/>
        <a:lstStyle/>
        <a:p>
          <a:r>
            <a:rPr lang="en-US" dirty="0"/>
            <a:t>Aorta &amp; Systemic Arteries</a:t>
          </a:r>
        </a:p>
      </dgm:t>
    </dgm:pt>
    <dgm:pt modelId="{25A865BD-A90E-894A-A62C-EADA94C76BCA}" type="parTrans" cxnId="{960239BF-8782-8140-BFEF-AE6B2AB8C3B7}">
      <dgm:prSet/>
      <dgm:spPr/>
      <dgm:t>
        <a:bodyPr/>
        <a:lstStyle/>
        <a:p>
          <a:endParaRPr lang="en-US"/>
        </a:p>
      </dgm:t>
    </dgm:pt>
    <dgm:pt modelId="{AE2E4A0D-3684-5642-9D1D-F4C4A1BCFD1E}" type="sibTrans" cxnId="{960239BF-8782-8140-BFEF-AE6B2AB8C3B7}">
      <dgm:prSet/>
      <dgm:spPr/>
      <dgm:t>
        <a:bodyPr/>
        <a:lstStyle/>
        <a:p>
          <a:endParaRPr lang="en-US"/>
        </a:p>
      </dgm:t>
    </dgm:pt>
    <dgm:pt modelId="{585ED448-8819-F343-BB96-F8F70DA6310B}">
      <dgm:prSet phldrT="[Text]"/>
      <dgm:spPr/>
      <dgm:t>
        <a:bodyPr/>
        <a:lstStyle/>
        <a:p>
          <a:r>
            <a:rPr lang="en-US" dirty="0"/>
            <a:t>Capillaries</a:t>
          </a:r>
        </a:p>
      </dgm:t>
    </dgm:pt>
    <dgm:pt modelId="{F28A839E-FA7F-7646-A357-ECF6CE71C563}" type="parTrans" cxnId="{E27A34ED-180E-614C-BED1-61D32B6A7859}">
      <dgm:prSet/>
      <dgm:spPr/>
      <dgm:t>
        <a:bodyPr/>
        <a:lstStyle/>
        <a:p>
          <a:endParaRPr lang="en-US"/>
        </a:p>
      </dgm:t>
    </dgm:pt>
    <dgm:pt modelId="{4A6F00BE-6AF3-8143-8F15-B134860C2FD5}" type="sibTrans" cxnId="{E27A34ED-180E-614C-BED1-61D32B6A7859}">
      <dgm:prSet/>
      <dgm:spPr/>
      <dgm:t>
        <a:bodyPr/>
        <a:lstStyle/>
        <a:p>
          <a:pPr rtl="0"/>
          <a:endParaRPr lang="en-US"/>
        </a:p>
      </dgm:t>
    </dgm:pt>
    <dgm:pt modelId="{8F590C7D-409D-1044-A680-1B7BEEE6675D}">
      <dgm:prSet phldrT="[Text]"/>
      <dgm:spPr/>
      <dgm:t>
        <a:bodyPr/>
        <a:lstStyle/>
        <a:p>
          <a:r>
            <a:rPr lang="en-US" dirty="0"/>
            <a:t>Tissue  </a:t>
          </a:r>
        </a:p>
      </dgm:t>
    </dgm:pt>
    <dgm:pt modelId="{8B652E38-571C-E949-A001-C2AB4E837B45}" type="parTrans" cxnId="{F40B5B04-EB0A-554F-88FF-600155C315D4}">
      <dgm:prSet/>
      <dgm:spPr/>
      <dgm:t>
        <a:bodyPr/>
        <a:lstStyle/>
        <a:p>
          <a:endParaRPr lang="en-US"/>
        </a:p>
      </dgm:t>
    </dgm:pt>
    <dgm:pt modelId="{73493F10-8A19-3A46-AED2-0935DF852454}" type="sibTrans" cxnId="{F40B5B04-EB0A-554F-88FF-600155C315D4}">
      <dgm:prSet/>
      <dgm:spPr/>
      <dgm:t>
        <a:bodyPr/>
        <a:lstStyle/>
        <a:p>
          <a:endParaRPr lang="en-US"/>
        </a:p>
      </dgm:t>
    </dgm:pt>
    <dgm:pt modelId="{2797744A-5FBB-9448-A05E-A03069B2A464}">
      <dgm:prSet phldrT="[Text]"/>
      <dgm:spPr/>
      <dgm:t>
        <a:bodyPr/>
        <a:lstStyle/>
        <a:p>
          <a:r>
            <a:rPr lang="en-US" dirty="0"/>
            <a:t>Capillaries</a:t>
          </a:r>
        </a:p>
      </dgm:t>
    </dgm:pt>
    <dgm:pt modelId="{74B01F68-88E7-E841-B49E-7A04DD106483}" type="parTrans" cxnId="{876A5905-0EBD-ED44-97AF-E8528FB54D11}">
      <dgm:prSet/>
      <dgm:spPr/>
      <dgm:t>
        <a:bodyPr/>
        <a:lstStyle/>
        <a:p>
          <a:endParaRPr lang="en-US"/>
        </a:p>
      </dgm:t>
    </dgm:pt>
    <dgm:pt modelId="{E9AFF15B-2F02-7E43-B60F-80DFF62BFDEF}" type="sibTrans" cxnId="{876A5905-0EBD-ED44-97AF-E8528FB54D11}">
      <dgm:prSet/>
      <dgm:spPr/>
      <dgm:t>
        <a:bodyPr/>
        <a:lstStyle/>
        <a:p>
          <a:endParaRPr lang="en-US"/>
        </a:p>
      </dgm:t>
    </dgm:pt>
    <dgm:pt modelId="{1A6FD9FD-575E-6D45-9F02-4921A677EC81}">
      <dgm:prSet phldrT="[Text]"/>
      <dgm:spPr/>
      <dgm:t>
        <a:bodyPr/>
        <a:lstStyle/>
        <a:p>
          <a:r>
            <a:rPr lang="en-US" dirty="0"/>
            <a:t>Venules &amp; Veins</a:t>
          </a:r>
        </a:p>
      </dgm:t>
    </dgm:pt>
    <dgm:pt modelId="{15505811-83AA-D14F-A114-E3854746E9B7}" type="parTrans" cxnId="{BB6A4EDB-C473-5E48-B8B4-BF148DBE5C63}">
      <dgm:prSet/>
      <dgm:spPr/>
      <dgm:t>
        <a:bodyPr/>
        <a:lstStyle/>
        <a:p>
          <a:endParaRPr lang="en-US"/>
        </a:p>
      </dgm:t>
    </dgm:pt>
    <dgm:pt modelId="{FF88BFEC-9BA1-6B40-B5FC-D2025716398E}" type="sibTrans" cxnId="{BB6A4EDB-C473-5E48-B8B4-BF148DBE5C63}">
      <dgm:prSet/>
      <dgm:spPr/>
      <dgm:t>
        <a:bodyPr/>
        <a:lstStyle/>
        <a:p>
          <a:endParaRPr lang="en-US"/>
        </a:p>
      </dgm:t>
    </dgm:pt>
    <dgm:pt modelId="{7570D5F3-A840-D14D-A9A4-2FA45810EF94}">
      <dgm:prSet phldrT="[Text]"/>
      <dgm:spPr/>
      <dgm:t>
        <a:bodyPr/>
        <a:lstStyle/>
        <a:p>
          <a:r>
            <a:rPr lang="en-US" dirty="0"/>
            <a:t>Right atrium</a:t>
          </a:r>
        </a:p>
      </dgm:t>
    </dgm:pt>
    <dgm:pt modelId="{404004C1-C2DB-B649-B010-2D0A48A5AD5D}" type="parTrans" cxnId="{5D1F36EE-CD09-834B-A02C-9728E5F9CD19}">
      <dgm:prSet/>
      <dgm:spPr/>
      <dgm:t>
        <a:bodyPr/>
        <a:lstStyle/>
        <a:p>
          <a:endParaRPr lang="en-US"/>
        </a:p>
      </dgm:t>
    </dgm:pt>
    <dgm:pt modelId="{0BE2CF65-D0AC-964D-BD8A-9833D3EECDCD}" type="sibTrans" cxnId="{5D1F36EE-CD09-834B-A02C-9728E5F9CD19}">
      <dgm:prSet/>
      <dgm:spPr/>
      <dgm:t>
        <a:bodyPr/>
        <a:lstStyle/>
        <a:p>
          <a:endParaRPr lang="en-US"/>
        </a:p>
      </dgm:t>
    </dgm:pt>
    <dgm:pt modelId="{DAAD3E36-A72E-7343-914C-7F26F807B170}" type="pres">
      <dgm:prSet presAssocID="{A40093CA-84F0-D24A-AE9A-6A1F04CBE8BB}" presName="Name0" presStyleCnt="0">
        <dgm:presLayoutVars>
          <dgm:dir/>
          <dgm:resizeHandles val="exact"/>
        </dgm:presLayoutVars>
      </dgm:prSet>
      <dgm:spPr/>
    </dgm:pt>
    <dgm:pt modelId="{B8B9F4EA-BB42-C546-8167-B857EC90BBE6}" type="pres">
      <dgm:prSet presAssocID="{A639834B-CAB6-C144-8005-6BD8BA1F588B}" presName="node" presStyleLbl="node1" presStyleIdx="0" presStyleCnt="7">
        <dgm:presLayoutVars>
          <dgm:bulletEnabled val="1"/>
        </dgm:presLayoutVars>
      </dgm:prSet>
      <dgm:spPr/>
    </dgm:pt>
    <dgm:pt modelId="{7212B525-342C-9C42-831A-DF3AEDE3DF0C}" type="pres">
      <dgm:prSet presAssocID="{75F99F0E-470F-774A-A11B-685645605D60}" presName="sibTrans" presStyleLbl="sibTrans2D1" presStyleIdx="0" presStyleCnt="6"/>
      <dgm:spPr/>
    </dgm:pt>
    <dgm:pt modelId="{15D17A30-8EB6-ED4D-858C-7967EED42D86}" type="pres">
      <dgm:prSet presAssocID="{75F99F0E-470F-774A-A11B-685645605D60}" presName="connectorText" presStyleLbl="sibTrans2D1" presStyleIdx="0" presStyleCnt="6"/>
      <dgm:spPr/>
    </dgm:pt>
    <dgm:pt modelId="{C0C0F516-CA5B-9743-B5F5-EA5B70CC8F20}" type="pres">
      <dgm:prSet presAssocID="{F238F946-D3F7-F14D-BE0E-6F48805F2663}" presName="node" presStyleLbl="node1" presStyleIdx="1" presStyleCnt="7">
        <dgm:presLayoutVars>
          <dgm:bulletEnabled val="1"/>
        </dgm:presLayoutVars>
      </dgm:prSet>
      <dgm:spPr/>
    </dgm:pt>
    <dgm:pt modelId="{58156C22-100F-2544-8A32-5A8C476B1CF2}" type="pres">
      <dgm:prSet presAssocID="{AE2E4A0D-3684-5642-9D1D-F4C4A1BCFD1E}" presName="sibTrans" presStyleLbl="sibTrans2D1" presStyleIdx="1" presStyleCnt="6"/>
      <dgm:spPr/>
    </dgm:pt>
    <dgm:pt modelId="{49869393-DA38-4744-9DDD-74CA3E313645}" type="pres">
      <dgm:prSet presAssocID="{AE2E4A0D-3684-5642-9D1D-F4C4A1BCFD1E}" presName="connectorText" presStyleLbl="sibTrans2D1" presStyleIdx="1" presStyleCnt="6"/>
      <dgm:spPr/>
    </dgm:pt>
    <dgm:pt modelId="{086E26A5-C3DC-3D4F-BD63-88B46EC8F579}" type="pres">
      <dgm:prSet presAssocID="{585ED448-8819-F343-BB96-F8F70DA6310B}" presName="node" presStyleLbl="node1" presStyleIdx="2" presStyleCnt="7">
        <dgm:presLayoutVars>
          <dgm:bulletEnabled val="1"/>
        </dgm:presLayoutVars>
      </dgm:prSet>
      <dgm:spPr/>
    </dgm:pt>
    <dgm:pt modelId="{14F77691-D3B9-314E-865D-402933378082}" type="pres">
      <dgm:prSet presAssocID="{4A6F00BE-6AF3-8143-8F15-B134860C2FD5}" presName="sibTrans" presStyleLbl="sibTrans2D1" presStyleIdx="2" presStyleCnt="6"/>
      <dgm:spPr/>
    </dgm:pt>
    <dgm:pt modelId="{A9C6A748-19BD-184E-9D5A-723C78C716F9}" type="pres">
      <dgm:prSet presAssocID="{4A6F00BE-6AF3-8143-8F15-B134860C2FD5}" presName="connectorText" presStyleLbl="sibTrans2D1" presStyleIdx="2" presStyleCnt="6"/>
      <dgm:spPr/>
    </dgm:pt>
    <dgm:pt modelId="{FF7AFD61-9B36-F748-935E-54FCCF896EF4}" type="pres">
      <dgm:prSet presAssocID="{8F590C7D-409D-1044-A680-1B7BEEE6675D}" presName="node" presStyleLbl="node1" presStyleIdx="3" presStyleCnt="7">
        <dgm:presLayoutVars>
          <dgm:bulletEnabled val="1"/>
        </dgm:presLayoutVars>
      </dgm:prSet>
      <dgm:spPr/>
    </dgm:pt>
    <dgm:pt modelId="{3E4B3EC7-46FE-D24B-8A85-86447A1AD8C9}" type="pres">
      <dgm:prSet presAssocID="{73493F10-8A19-3A46-AED2-0935DF852454}" presName="sibTrans" presStyleLbl="sibTrans2D1" presStyleIdx="3" presStyleCnt="6"/>
      <dgm:spPr/>
    </dgm:pt>
    <dgm:pt modelId="{EFDC3E10-CE0B-9F4B-828D-DB392B8ECC73}" type="pres">
      <dgm:prSet presAssocID="{73493F10-8A19-3A46-AED2-0935DF852454}" presName="connectorText" presStyleLbl="sibTrans2D1" presStyleIdx="3" presStyleCnt="6"/>
      <dgm:spPr/>
    </dgm:pt>
    <dgm:pt modelId="{3312A96C-E67A-F440-954B-82A10CFB1AE5}" type="pres">
      <dgm:prSet presAssocID="{2797744A-5FBB-9448-A05E-A03069B2A464}" presName="node" presStyleLbl="node1" presStyleIdx="4" presStyleCnt="7" custLinFactNeighborX="3818" custLinFactNeighborY="5704">
        <dgm:presLayoutVars>
          <dgm:bulletEnabled val="1"/>
        </dgm:presLayoutVars>
      </dgm:prSet>
      <dgm:spPr/>
    </dgm:pt>
    <dgm:pt modelId="{7E173219-34B0-AD4D-808C-433BF802CEFD}" type="pres">
      <dgm:prSet presAssocID="{E9AFF15B-2F02-7E43-B60F-80DFF62BFDEF}" presName="sibTrans" presStyleLbl="sibTrans2D1" presStyleIdx="4" presStyleCnt="6"/>
      <dgm:spPr/>
    </dgm:pt>
    <dgm:pt modelId="{CAC83EA3-F76E-BB43-9F4A-EE1A99F75671}" type="pres">
      <dgm:prSet presAssocID="{E9AFF15B-2F02-7E43-B60F-80DFF62BFDEF}" presName="connectorText" presStyleLbl="sibTrans2D1" presStyleIdx="4" presStyleCnt="6"/>
      <dgm:spPr/>
    </dgm:pt>
    <dgm:pt modelId="{E4401916-5FB2-5A4B-B725-6AE66DC8F262}" type="pres">
      <dgm:prSet presAssocID="{1A6FD9FD-575E-6D45-9F02-4921A677EC81}" presName="node" presStyleLbl="node1" presStyleIdx="5" presStyleCnt="7">
        <dgm:presLayoutVars>
          <dgm:bulletEnabled val="1"/>
        </dgm:presLayoutVars>
      </dgm:prSet>
      <dgm:spPr/>
    </dgm:pt>
    <dgm:pt modelId="{9EE743DA-6724-1349-B6CA-323A13B8A560}" type="pres">
      <dgm:prSet presAssocID="{FF88BFEC-9BA1-6B40-B5FC-D2025716398E}" presName="sibTrans" presStyleLbl="sibTrans2D1" presStyleIdx="5" presStyleCnt="6"/>
      <dgm:spPr/>
    </dgm:pt>
    <dgm:pt modelId="{085E6E30-4A44-1248-9840-F7C63A26D4AE}" type="pres">
      <dgm:prSet presAssocID="{FF88BFEC-9BA1-6B40-B5FC-D2025716398E}" presName="connectorText" presStyleLbl="sibTrans2D1" presStyleIdx="5" presStyleCnt="6"/>
      <dgm:spPr/>
    </dgm:pt>
    <dgm:pt modelId="{B080AE9F-A558-9E40-8E7B-618E0362A7A2}" type="pres">
      <dgm:prSet presAssocID="{7570D5F3-A840-D14D-A9A4-2FA45810EF94}" presName="node" presStyleLbl="node1" presStyleIdx="6" presStyleCnt="7">
        <dgm:presLayoutVars>
          <dgm:bulletEnabled val="1"/>
        </dgm:presLayoutVars>
      </dgm:prSet>
      <dgm:spPr/>
    </dgm:pt>
  </dgm:ptLst>
  <dgm:cxnLst>
    <dgm:cxn modelId="{F40B5B04-EB0A-554F-88FF-600155C315D4}" srcId="{A40093CA-84F0-D24A-AE9A-6A1F04CBE8BB}" destId="{8F590C7D-409D-1044-A680-1B7BEEE6675D}" srcOrd="3" destOrd="0" parTransId="{8B652E38-571C-E949-A001-C2AB4E837B45}" sibTransId="{73493F10-8A19-3A46-AED2-0935DF852454}"/>
    <dgm:cxn modelId="{876A5905-0EBD-ED44-97AF-E8528FB54D11}" srcId="{A40093CA-84F0-D24A-AE9A-6A1F04CBE8BB}" destId="{2797744A-5FBB-9448-A05E-A03069B2A464}" srcOrd="4" destOrd="0" parTransId="{74B01F68-88E7-E841-B49E-7A04DD106483}" sibTransId="{E9AFF15B-2F02-7E43-B60F-80DFF62BFDEF}"/>
    <dgm:cxn modelId="{8355AC0C-D264-4E42-A6A5-8E1CA2C652A1}" type="presOf" srcId="{1A6FD9FD-575E-6D45-9F02-4921A677EC81}" destId="{E4401916-5FB2-5A4B-B725-6AE66DC8F262}" srcOrd="0" destOrd="0" presId="urn:microsoft.com/office/officeart/2005/8/layout/process1"/>
    <dgm:cxn modelId="{BC27E213-7A65-FA48-B360-047A0FEF0EBA}" type="presOf" srcId="{4A6F00BE-6AF3-8143-8F15-B134860C2FD5}" destId="{14F77691-D3B9-314E-865D-402933378082}" srcOrd="0" destOrd="0" presId="urn:microsoft.com/office/officeart/2005/8/layout/process1"/>
    <dgm:cxn modelId="{222E7C2B-8999-5B44-B6C6-77459CC5AD5A}" type="presOf" srcId="{FF88BFEC-9BA1-6B40-B5FC-D2025716398E}" destId="{9EE743DA-6724-1349-B6CA-323A13B8A560}" srcOrd="0" destOrd="0" presId="urn:microsoft.com/office/officeart/2005/8/layout/process1"/>
    <dgm:cxn modelId="{7F38AB33-C45C-F147-A709-FD70653F0FEF}" type="presOf" srcId="{7570D5F3-A840-D14D-A9A4-2FA45810EF94}" destId="{B080AE9F-A558-9E40-8E7B-618E0362A7A2}" srcOrd="0" destOrd="0" presId="urn:microsoft.com/office/officeart/2005/8/layout/process1"/>
    <dgm:cxn modelId="{8A701860-0617-5849-82D5-BE246524CB90}" type="presOf" srcId="{585ED448-8819-F343-BB96-F8F70DA6310B}" destId="{086E26A5-C3DC-3D4F-BD63-88B46EC8F579}" srcOrd="0" destOrd="0" presId="urn:microsoft.com/office/officeart/2005/8/layout/process1"/>
    <dgm:cxn modelId="{C4441D41-F24A-6C48-AA01-28ADAE0E4126}" srcId="{A40093CA-84F0-D24A-AE9A-6A1F04CBE8BB}" destId="{A639834B-CAB6-C144-8005-6BD8BA1F588B}" srcOrd="0" destOrd="0" parTransId="{A5A31331-3F0F-8B44-8286-436B3EFECC8B}" sibTransId="{75F99F0E-470F-774A-A11B-685645605D60}"/>
    <dgm:cxn modelId="{CEEA6C65-EB51-9D4B-AB5B-E39896CF46A3}" type="presOf" srcId="{F238F946-D3F7-F14D-BE0E-6F48805F2663}" destId="{C0C0F516-CA5B-9743-B5F5-EA5B70CC8F20}" srcOrd="0" destOrd="0" presId="urn:microsoft.com/office/officeart/2005/8/layout/process1"/>
    <dgm:cxn modelId="{827DDB6A-758F-7747-8BE1-A25F19AE8F74}" type="presOf" srcId="{4A6F00BE-6AF3-8143-8F15-B134860C2FD5}" destId="{A9C6A748-19BD-184E-9D5A-723C78C716F9}" srcOrd="1" destOrd="0" presId="urn:microsoft.com/office/officeart/2005/8/layout/process1"/>
    <dgm:cxn modelId="{D2A06E4D-395B-294B-986D-BA2D8246F65B}" type="presOf" srcId="{73493F10-8A19-3A46-AED2-0935DF852454}" destId="{EFDC3E10-CE0B-9F4B-828D-DB392B8ECC73}" srcOrd="1" destOrd="0" presId="urn:microsoft.com/office/officeart/2005/8/layout/process1"/>
    <dgm:cxn modelId="{ABAF894D-77DF-2E49-AC3D-F657A2BAD5A1}" type="presOf" srcId="{75F99F0E-470F-774A-A11B-685645605D60}" destId="{15D17A30-8EB6-ED4D-858C-7967EED42D86}" srcOrd="1" destOrd="0" presId="urn:microsoft.com/office/officeart/2005/8/layout/process1"/>
    <dgm:cxn modelId="{DC772B70-FBDD-9147-9ECA-AC3E82819B4F}" type="presOf" srcId="{E9AFF15B-2F02-7E43-B60F-80DFF62BFDEF}" destId="{7E173219-34B0-AD4D-808C-433BF802CEFD}" srcOrd="0" destOrd="0" presId="urn:microsoft.com/office/officeart/2005/8/layout/process1"/>
    <dgm:cxn modelId="{AF531C57-0E80-F445-BA83-73EE10B5EEF1}" type="presOf" srcId="{E9AFF15B-2F02-7E43-B60F-80DFF62BFDEF}" destId="{CAC83EA3-F76E-BB43-9F4A-EE1A99F75671}" srcOrd="1" destOrd="0" presId="urn:microsoft.com/office/officeart/2005/8/layout/process1"/>
    <dgm:cxn modelId="{AE35587B-7706-054D-8994-84746D7DD3F7}" type="presOf" srcId="{A639834B-CAB6-C144-8005-6BD8BA1F588B}" destId="{B8B9F4EA-BB42-C546-8167-B857EC90BBE6}" srcOrd="0" destOrd="0" presId="urn:microsoft.com/office/officeart/2005/8/layout/process1"/>
    <dgm:cxn modelId="{43769198-754E-C341-B371-6762BDF8DC99}" type="presOf" srcId="{73493F10-8A19-3A46-AED2-0935DF852454}" destId="{3E4B3EC7-46FE-D24B-8A85-86447A1AD8C9}" srcOrd="0" destOrd="0" presId="urn:microsoft.com/office/officeart/2005/8/layout/process1"/>
    <dgm:cxn modelId="{960239BF-8782-8140-BFEF-AE6B2AB8C3B7}" srcId="{A40093CA-84F0-D24A-AE9A-6A1F04CBE8BB}" destId="{F238F946-D3F7-F14D-BE0E-6F48805F2663}" srcOrd="1" destOrd="0" parTransId="{25A865BD-A90E-894A-A62C-EADA94C76BCA}" sibTransId="{AE2E4A0D-3684-5642-9D1D-F4C4A1BCFD1E}"/>
    <dgm:cxn modelId="{A71246C4-F12B-B74C-84E9-48914C083FD3}" type="presOf" srcId="{8F590C7D-409D-1044-A680-1B7BEEE6675D}" destId="{FF7AFD61-9B36-F748-935E-54FCCF896EF4}" srcOrd="0" destOrd="0" presId="urn:microsoft.com/office/officeart/2005/8/layout/process1"/>
    <dgm:cxn modelId="{11CE54C4-5A9B-7541-95B4-1CBB18670E6A}" type="presOf" srcId="{AE2E4A0D-3684-5642-9D1D-F4C4A1BCFD1E}" destId="{58156C22-100F-2544-8A32-5A8C476B1CF2}" srcOrd="0" destOrd="0" presId="urn:microsoft.com/office/officeart/2005/8/layout/process1"/>
    <dgm:cxn modelId="{17A79DCA-F561-0544-B320-2085F469139D}" type="presOf" srcId="{AE2E4A0D-3684-5642-9D1D-F4C4A1BCFD1E}" destId="{49869393-DA38-4744-9DDD-74CA3E313645}" srcOrd="1" destOrd="0" presId="urn:microsoft.com/office/officeart/2005/8/layout/process1"/>
    <dgm:cxn modelId="{5CA675CB-37EB-4843-BA60-23E483D35F6C}" type="presOf" srcId="{FF88BFEC-9BA1-6B40-B5FC-D2025716398E}" destId="{085E6E30-4A44-1248-9840-F7C63A26D4AE}" srcOrd="1" destOrd="0" presId="urn:microsoft.com/office/officeart/2005/8/layout/process1"/>
    <dgm:cxn modelId="{548108D4-7DBA-5F45-991F-3145DFB18863}" type="presOf" srcId="{2797744A-5FBB-9448-A05E-A03069B2A464}" destId="{3312A96C-E67A-F440-954B-82A10CFB1AE5}" srcOrd="0" destOrd="0" presId="urn:microsoft.com/office/officeart/2005/8/layout/process1"/>
    <dgm:cxn modelId="{BB6A4EDB-C473-5E48-B8B4-BF148DBE5C63}" srcId="{A40093CA-84F0-D24A-AE9A-6A1F04CBE8BB}" destId="{1A6FD9FD-575E-6D45-9F02-4921A677EC81}" srcOrd="5" destOrd="0" parTransId="{15505811-83AA-D14F-A114-E3854746E9B7}" sibTransId="{FF88BFEC-9BA1-6B40-B5FC-D2025716398E}"/>
    <dgm:cxn modelId="{B4A04EE2-E771-C143-93C2-A7FAB7C05A77}" type="presOf" srcId="{75F99F0E-470F-774A-A11B-685645605D60}" destId="{7212B525-342C-9C42-831A-DF3AEDE3DF0C}" srcOrd="0" destOrd="0" presId="urn:microsoft.com/office/officeart/2005/8/layout/process1"/>
    <dgm:cxn modelId="{E27A34ED-180E-614C-BED1-61D32B6A7859}" srcId="{A40093CA-84F0-D24A-AE9A-6A1F04CBE8BB}" destId="{585ED448-8819-F343-BB96-F8F70DA6310B}" srcOrd="2" destOrd="0" parTransId="{F28A839E-FA7F-7646-A357-ECF6CE71C563}" sibTransId="{4A6F00BE-6AF3-8143-8F15-B134860C2FD5}"/>
    <dgm:cxn modelId="{5D1F36EE-CD09-834B-A02C-9728E5F9CD19}" srcId="{A40093CA-84F0-D24A-AE9A-6A1F04CBE8BB}" destId="{7570D5F3-A840-D14D-A9A4-2FA45810EF94}" srcOrd="6" destOrd="0" parTransId="{404004C1-C2DB-B649-B010-2D0A48A5AD5D}" sibTransId="{0BE2CF65-D0AC-964D-BD8A-9833D3EECDCD}"/>
    <dgm:cxn modelId="{36E260FD-82C2-E74A-9AF7-327C016A1424}" type="presOf" srcId="{A40093CA-84F0-D24A-AE9A-6A1F04CBE8BB}" destId="{DAAD3E36-A72E-7343-914C-7F26F807B170}" srcOrd="0" destOrd="0" presId="urn:microsoft.com/office/officeart/2005/8/layout/process1"/>
    <dgm:cxn modelId="{7C49E4DD-E04A-234C-9023-51FAB86797CF}" type="presParOf" srcId="{DAAD3E36-A72E-7343-914C-7F26F807B170}" destId="{B8B9F4EA-BB42-C546-8167-B857EC90BBE6}" srcOrd="0" destOrd="0" presId="urn:microsoft.com/office/officeart/2005/8/layout/process1"/>
    <dgm:cxn modelId="{D7C7CAF8-1888-704B-B64F-A4A48B412D12}" type="presParOf" srcId="{DAAD3E36-A72E-7343-914C-7F26F807B170}" destId="{7212B525-342C-9C42-831A-DF3AEDE3DF0C}" srcOrd="1" destOrd="0" presId="urn:microsoft.com/office/officeart/2005/8/layout/process1"/>
    <dgm:cxn modelId="{65DB905F-1E22-504B-93C3-09EC8DFE46BF}" type="presParOf" srcId="{7212B525-342C-9C42-831A-DF3AEDE3DF0C}" destId="{15D17A30-8EB6-ED4D-858C-7967EED42D86}" srcOrd="0" destOrd="0" presId="urn:microsoft.com/office/officeart/2005/8/layout/process1"/>
    <dgm:cxn modelId="{74E6BC06-B785-9C40-9FD1-B91E7E403C5B}" type="presParOf" srcId="{DAAD3E36-A72E-7343-914C-7F26F807B170}" destId="{C0C0F516-CA5B-9743-B5F5-EA5B70CC8F20}" srcOrd="2" destOrd="0" presId="urn:microsoft.com/office/officeart/2005/8/layout/process1"/>
    <dgm:cxn modelId="{0742EA38-6948-5946-895E-03C5FC8B77CC}" type="presParOf" srcId="{DAAD3E36-A72E-7343-914C-7F26F807B170}" destId="{58156C22-100F-2544-8A32-5A8C476B1CF2}" srcOrd="3" destOrd="0" presId="urn:microsoft.com/office/officeart/2005/8/layout/process1"/>
    <dgm:cxn modelId="{C70475EA-7470-9A4A-82D9-92DD1B4B72CA}" type="presParOf" srcId="{58156C22-100F-2544-8A32-5A8C476B1CF2}" destId="{49869393-DA38-4744-9DDD-74CA3E313645}" srcOrd="0" destOrd="0" presId="urn:microsoft.com/office/officeart/2005/8/layout/process1"/>
    <dgm:cxn modelId="{31E6A5E4-BA88-7141-81EF-DC417FB93717}" type="presParOf" srcId="{DAAD3E36-A72E-7343-914C-7F26F807B170}" destId="{086E26A5-C3DC-3D4F-BD63-88B46EC8F579}" srcOrd="4" destOrd="0" presId="urn:microsoft.com/office/officeart/2005/8/layout/process1"/>
    <dgm:cxn modelId="{A84FA4EB-6A18-904F-AE4D-E88E5CF06DBF}" type="presParOf" srcId="{DAAD3E36-A72E-7343-914C-7F26F807B170}" destId="{14F77691-D3B9-314E-865D-402933378082}" srcOrd="5" destOrd="0" presId="urn:microsoft.com/office/officeart/2005/8/layout/process1"/>
    <dgm:cxn modelId="{9079A3B3-5112-7E48-9DAB-D83F357EA956}" type="presParOf" srcId="{14F77691-D3B9-314E-865D-402933378082}" destId="{A9C6A748-19BD-184E-9D5A-723C78C716F9}" srcOrd="0" destOrd="0" presId="urn:microsoft.com/office/officeart/2005/8/layout/process1"/>
    <dgm:cxn modelId="{84F231E4-8A3D-4E42-9DB3-CDA65ECC92CA}" type="presParOf" srcId="{DAAD3E36-A72E-7343-914C-7F26F807B170}" destId="{FF7AFD61-9B36-F748-935E-54FCCF896EF4}" srcOrd="6" destOrd="0" presId="urn:microsoft.com/office/officeart/2005/8/layout/process1"/>
    <dgm:cxn modelId="{D42D2222-8E96-1B43-AA86-9CE076622189}" type="presParOf" srcId="{DAAD3E36-A72E-7343-914C-7F26F807B170}" destId="{3E4B3EC7-46FE-D24B-8A85-86447A1AD8C9}" srcOrd="7" destOrd="0" presId="urn:microsoft.com/office/officeart/2005/8/layout/process1"/>
    <dgm:cxn modelId="{86A1DB58-545E-9146-A09B-06986CF05E2B}" type="presParOf" srcId="{3E4B3EC7-46FE-D24B-8A85-86447A1AD8C9}" destId="{EFDC3E10-CE0B-9F4B-828D-DB392B8ECC73}" srcOrd="0" destOrd="0" presId="urn:microsoft.com/office/officeart/2005/8/layout/process1"/>
    <dgm:cxn modelId="{57F85887-E9BF-E749-9F66-ECC45FD91F98}" type="presParOf" srcId="{DAAD3E36-A72E-7343-914C-7F26F807B170}" destId="{3312A96C-E67A-F440-954B-82A10CFB1AE5}" srcOrd="8" destOrd="0" presId="urn:microsoft.com/office/officeart/2005/8/layout/process1"/>
    <dgm:cxn modelId="{C2477CE8-0BAD-8543-A404-154C844D537B}" type="presParOf" srcId="{DAAD3E36-A72E-7343-914C-7F26F807B170}" destId="{7E173219-34B0-AD4D-808C-433BF802CEFD}" srcOrd="9" destOrd="0" presId="urn:microsoft.com/office/officeart/2005/8/layout/process1"/>
    <dgm:cxn modelId="{C231AEC8-D9F6-9940-A27B-6F7524D12A1B}" type="presParOf" srcId="{7E173219-34B0-AD4D-808C-433BF802CEFD}" destId="{CAC83EA3-F76E-BB43-9F4A-EE1A99F75671}" srcOrd="0" destOrd="0" presId="urn:microsoft.com/office/officeart/2005/8/layout/process1"/>
    <dgm:cxn modelId="{26FFD4D6-FCA3-AD45-8623-F62197739A2C}" type="presParOf" srcId="{DAAD3E36-A72E-7343-914C-7F26F807B170}" destId="{E4401916-5FB2-5A4B-B725-6AE66DC8F262}" srcOrd="10" destOrd="0" presId="urn:microsoft.com/office/officeart/2005/8/layout/process1"/>
    <dgm:cxn modelId="{E1553CD0-9CDE-B149-959C-9D1999D1AF4C}" type="presParOf" srcId="{DAAD3E36-A72E-7343-914C-7F26F807B170}" destId="{9EE743DA-6724-1349-B6CA-323A13B8A560}" srcOrd="11" destOrd="0" presId="urn:microsoft.com/office/officeart/2005/8/layout/process1"/>
    <dgm:cxn modelId="{0302D6B1-F20A-1B42-81F9-AF72A5B37025}" type="presParOf" srcId="{9EE743DA-6724-1349-B6CA-323A13B8A560}" destId="{085E6E30-4A44-1248-9840-F7C63A26D4AE}" srcOrd="0" destOrd="0" presId="urn:microsoft.com/office/officeart/2005/8/layout/process1"/>
    <dgm:cxn modelId="{A06269B6-45B0-504C-9C64-87187067AF98}" type="presParOf" srcId="{DAAD3E36-A72E-7343-914C-7F26F807B170}" destId="{B080AE9F-A558-9E40-8E7B-618E0362A7A2}" srcOrd="1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8C00A5-2024-984B-88C7-9F71059E7F47}"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9A464334-CCD5-924C-A5F1-933439681C4F}">
      <dgm:prSet phldrT="[Text]"/>
      <dgm:spPr/>
      <dgm:t>
        <a:bodyPr/>
        <a:lstStyle/>
        <a:p>
          <a:r>
            <a:rPr lang="en-US" dirty="0"/>
            <a:t>Right Atrium</a:t>
          </a:r>
        </a:p>
      </dgm:t>
    </dgm:pt>
    <dgm:pt modelId="{5F3595FC-4B5F-F64D-B563-E7B72F8EB146}" type="parTrans" cxnId="{0DA18C95-1BD4-BB4A-A6A0-CE5EA7F2DAC2}">
      <dgm:prSet/>
      <dgm:spPr/>
      <dgm:t>
        <a:bodyPr/>
        <a:lstStyle/>
        <a:p>
          <a:endParaRPr lang="en-US"/>
        </a:p>
      </dgm:t>
    </dgm:pt>
    <dgm:pt modelId="{FB861586-9AF9-9F48-B287-9C826D79B5E6}" type="sibTrans" cxnId="{0DA18C95-1BD4-BB4A-A6A0-CE5EA7F2DAC2}">
      <dgm:prSet/>
      <dgm:spPr/>
      <dgm:t>
        <a:bodyPr/>
        <a:lstStyle/>
        <a:p>
          <a:endParaRPr lang="en-US"/>
        </a:p>
      </dgm:t>
    </dgm:pt>
    <dgm:pt modelId="{4F058C68-ED2C-4F46-9DFF-9AF764EF0CC3}">
      <dgm:prSet phldrT="[Text]"/>
      <dgm:spPr/>
      <dgm:t>
        <a:bodyPr/>
        <a:lstStyle/>
        <a:p>
          <a:r>
            <a:rPr lang="en-US" dirty="0"/>
            <a:t>Right Ventricle</a:t>
          </a:r>
        </a:p>
      </dgm:t>
    </dgm:pt>
    <dgm:pt modelId="{8F3B6A96-5B46-1442-86F8-5AA591D64F2A}" type="parTrans" cxnId="{90870509-DAC7-014C-B73B-130E11102205}">
      <dgm:prSet/>
      <dgm:spPr/>
      <dgm:t>
        <a:bodyPr/>
        <a:lstStyle/>
        <a:p>
          <a:endParaRPr lang="en-US"/>
        </a:p>
      </dgm:t>
    </dgm:pt>
    <dgm:pt modelId="{DC68840E-0B60-1C49-A4C1-60B48DB4EF5E}" type="sibTrans" cxnId="{90870509-DAC7-014C-B73B-130E11102205}">
      <dgm:prSet/>
      <dgm:spPr/>
      <dgm:t>
        <a:bodyPr/>
        <a:lstStyle/>
        <a:p>
          <a:endParaRPr lang="en-US"/>
        </a:p>
      </dgm:t>
    </dgm:pt>
    <dgm:pt modelId="{AA69D439-7D81-9840-83B0-B387C42624EC}">
      <dgm:prSet phldrT="[Text]"/>
      <dgm:spPr/>
      <dgm:t>
        <a:bodyPr/>
        <a:lstStyle/>
        <a:p>
          <a:r>
            <a:rPr lang="en-US" dirty="0"/>
            <a:t>Pulmonary Trunk (Artery*)</a:t>
          </a:r>
        </a:p>
      </dgm:t>
    </dgm:pt>
    <dgm:pt modelId="{D938DFC1-0734-A04D-9E10-C6D1805EADF9}" type="parTrans" cxnId="{330B1D77-189D-4E40-82BD-9A7F5827BE74}">
      <dgm:prSet/>
      <dgm:spPr/>
      <dgm:t>
        <a:bodyPr/>
        <a:lstStyle/>
        <a:p>
          <a:endParaRPr lang="en-US"/>
        </a:p>
      </dgm:t>
    </dgm:pt>
    <dgm:pt modelId="{ADFC1631-8FAC-DE40-AD65-54FB164DA963}" type="sibTrans" cxnId="{330B1D77-189D-4E40-82BD-9A7F5827BE74}">
      <dgm:prSet/>
      <dgm:spPr/>
      <dgm:t>
        <a:bodyPr/>
        <a:lstStyle/>
        <a:p>
          <a:endParaRPr lang="en-US"/>
        </a:p>
      </dgm:t>
    </dgm:pt>
    <dgm:pt modelId="{AD8A5CAE-31F8-0F49-A3FE-3EDBDD68FDEB}">
      <dgm:prSet phldrT="[Text]"/>
      <dgm:spPr/>
      <dgm:t>
        <a:bodyPr/>
        <a:lstStyle/>
        <a:p>
          <a:r>
            <a:rPr lang="en-US" dirty="0"/>
            <a:t>Lungs (Exchange gases)</a:t>
          </a:r>
        </a:p>
      </dgm:t>
    </dgm:pt>
    <dgm:pt modelId="{C3248543-DEC4-924C-86B8-998B0DADD1DF}" type="parTrans" cxnId="{45F19284-686F-0043-8572-6C4B7C5CDD14}">
      <dgm:prSet/>
      <dgm:spPr/>
      <dgm:t>
        <a:bodyPr/>
        <a:lstStyle/>
        <a:p>
          <a:endParaRPr lang="en-US"/>
        </a:p>
      </dgm:t>
    </dgm:pt>
    <dgm:pt modelId="{E8841F18-6717-B64B-957C-40A85F6D6074}" type="sibTrans" cxnId="{45F19284-686F-0043-8572-6C4B7C5CDD14}">
      <dgm:prSet/>
      <dgm:spPr/>
      <dgm:t>
        <a:bodyPr/>
        <a:lstStyle/>
        <a:p>
          <a:endParaRPr lang="en-US"/>
        </a:p>
      </dgm:t>
    </dgm:pt>
    <dgm:pt modelId="{D6A67CF3-2A9D-E34D-B21C-B44F448BA7F7}">
      <dgm:prSet phldrT="[Text]"/>
      <dgm:spPr/>
      <dgm:t>
        <a:bodyPr/>
        <a:lstStyle/>
        <a:p>
          <a:r>
            <a:rPr lang="en-US" dirty="0"/>
            <a:t>4 Pulmonary Veins (2 from each lung)</a:t>
          </a:r>
        </a:p>
      </dgm:t>
    </dgm:pt>
    <dgm:pt modelId="{34073A34-43A8-6049-86BC-6A2A47F82E54}" type="parTrans" cxnId="{34981AAB-FA97-B44B-A14E-ECDCDA097582}">
      <dgm:prSet/>
      <dgm:spPr/>
      <dgm:t>
        <a:bodyPr/>
        <a:lstStyle/>
        <a:p>
          <a:endParaRPr lang="en-US"/>
        </a:p>
      </dgm:t>
    </dgm:pt>
    <dgm:pt modelId="{4C611638-F2C3-A847-A23C-96E8409AD3F3}" type="sibTrans" cxnId="{34981AAB-FA97-B44B-A14E-ECDCDA097582}">
      <dgm:prSet/>
      <dgm:spPr/>
      <dgm:t>
        <a:bodyPr/>
        <a:lstStyle/>
        <a:p>
          <a:endParaRPr lang="en-US"/>
        </a:p>
      </dgm:t>
    </dgm:pt>
    <dgm:pt modelId="{1573895D-B2BE-D046-93AB-3A1DBFFC4BF9}">
      <dgm:prSet phldrT="[Text]"/>
      <dgm:spPr/>
      <dgm:t>
        <a:bodyPr/>
        <a:lstStyle/>
        <a:p>
          <a:r>
            <a:rPr lang="en-US" dirty="0"/>
            <a:t>Left Atrium</a:t>
          </a:r>
        </a:p>
      </dgm:t>
    </dgm:pt>
    <dgm:pt modelId="{BDB18A45-B854-8A48-B9E6-ABC5DF775040}" type="parTrans" cxnId="{B2C97E62-5418-D045-B6A0-4699E325775E}">
      <dgm:prSet/>
      <dgm:spPr/>
      <dgm:t>
        <a:bodyPr/>
        <a:lstStyle/>
        <a:p>
          <a:endParaRPr lang="en-US"/>
        </a:p>
      </dgm:t>
    </dgm:pt>
    <dgm:pt modelId="{66BD71CA-369A-F243-B3F5-45B103C3F09C}" type="sibTrans" cxnId="{B2C97E62-5418-D045-B6A0-4699E325775E}">
      <dgm:prSet/>
      <dgm:spPr/>
      <dgm:t>
        <a:bodyPr/>
        <a:lstStyle/>
        <a:p>
          <a:endParaRPr lang="en-US"/>
        </a:p>
      </dgm:t>
    </dgm:pt>
    <dgm:pt modelId="{D1EBF54D-D68B-DA4C-AEAF-CAA2D42B3F0A}">
      <dgm:prSet phldrT="[Text]"/>
      <dgm:spPr/>
      <dgm:t>
        <a:bodyPr/>
        <a:lstStyle/>
        <a:p>
          <a:r>
            <a:rPr lang="en-US" dirty="0"/>
            <a:t>Left Ventricle</a:t>
          </a:r>
        </a:p>
      </dgm:t>
    </dgm:pt>
    <dgm:pt modelId="{283BE1E9-EA24-EB48-9A97-F3DC1A5818FD}" type="parTrans" cxnId="{F296FDF6-A05B-A940-918D-6198E7170B92}">
      <dgm:prSet/>
      <dgm:spPr/>
      <dgm:t>
        <a:bodyPr/>
        <a:lstStyle/>
        <a:p>
          <a:endParaRPr lang="en-US"/>
        </a:p>
      </dgm:t>
    </dgm:pt>
    <dgm:pt modelId="{BE3F621A-DC9F-9340-B6D8-B3269265371C}" type="sibTrans" cxnId="{F296FDF6-A05B-A940-918D-6198E7170B92}">
      <dgm:prSet/>
      <dgm:spPr/>
      <dgm:t>
        <a:bodyPr/>
        <a:lstStyle/>
        <a:p>
          <a:endParaRPr lang="en-US"/>
        </a:p>
      </dgm:t>
    </dgm:pt>
    <dgm:pt modelId="{E3260A0A-13BA-FB4D-B861-344F95ECF5B8}" type="pres">
      <dgm:prSet presAssocID="{8B8C00A5-2024-984B-88C7-9F71059E7F47}" presName="Name0" presStyleCnt="0">
        <dgm:presLayoutVars>
          <dgm:dir/>
          <dgm:resizeHandles/>
        </dgm:presLayoutVars>
      </dgm:prSet>
      <dgm:spPr/>
    </dgm:pt>
    <dgm:pt modelId="{6881AF13-9203-EB41-9737-7F5A3C2CD224}" type="pres">
      <dgm:prSet presAssocID="{9A464334-CCD5-924C-A5F1-933439681C4F}" presName="compNode" presStyleCnt="0"/>
      <dgm:spPr/>
    </dgm:pt>
    <dgm:pt modelId="{CA3DADB1-EF8D-CE4F-9717-594215D54577}" type="pres">
      <dgm:prSet presAssocID="{9A464334-CCD5-924C-A5F1-933439681C4F}" presName="dummyConnPt" presStyleCnt="0"/>
      <dgm:spPr/>
    </dgm:pt>
    <dgm:pt modelId="{2C974F4A-2B9F-6544-9522-EE1263D35FAF}" type="pres">
      <dgm:prSet presAssocID="{9A464334-CCD5-924C-A5F1-933439681C4F}" presName="node" presStyleLbl="node1" presStyleIdx="0" presStyleCnt="7">
        <dgm:presLayoutVars>
          <dgm:bulletEnabled val="1"/>
        </dgm:presLayoutVars>
      </dgm:prSet>
      <dgm:spPr/>
    </dgm:pt>
    <dgm:pt modelId="{D06BEC9C-09E0-EF4F-B1C6-2E8DD8F80147}" type="pres">
      <dgm:prSet presAssocID="{FB861586-9AF9-9F48-B287-9C826D79B5E6}" presName="sibTrans" presStyleLbl="bgSibTrans2D1" presStyleIdx="0" presStyleCnt="6"/>
      <dgm:spPr/>
    </dgm:pt>
    <dgm:pt modelId="{D051E46C-6ED9-FB46-8E96-9543F541DACC}" type="pres">
      <dgm:prSet presAssocID="{4F058C68-ED2C-4F46-9DFF-9AF764EF0CC3}" presName="compNode" presStyleCnt="0"/>
      <dgm:spPr/>
    </dgm:pt>
    <dgm:pt modelId="{25719F9B-FD2D-DD48-BE28-A7B53642B69E}" type="pres">
      <dgm:prSet presAssocID="{4F058C68-ED2C-4F46-9DFF-9AF764EF0CC3}" presName="dummyConnPt" presStyleCnt="0"/>
      <dgm:spPr/>
    </dgm:pt>
    <dgm:pt modelId="{06114DB6-5DB3-0447-81D6-F5B61F441756}" type="pres">
      <dgm:prSet presAssocID="{4F058C68-ED2C-4F46-9DFF-9AF764EF0CC3}" presName="node" presStyleLbl="node1" presStyleIdx="1" presStyleCnt="7">
        <dgm:presLayoutVars>
          <dgm:bulletEnabled val="1"/>
        </dgm:presLayoutVars>
      </dgm:prSet>
      <dgm:spPr/>
    </dgm:pt>
    <dgm:pt modelId="{1363D747-08F5-EC4F-BDE4-E5B5113AEE7D}" type="pres">
      <dgm:prSet presAssocID="{DC68840E-0B60-1C49-A4C1-60B48DB4EF5E}" presName="sibTrans" presStyleLbl="bgSibTrans2D1" presStyleIdx="1" presStyleCnt="6"/>
      <dgm:spPr/>
    </dgm:pt>
    <dgm:pt modelId="{3A9DD382-B121-F44E-B805-53B5460F772B}" type="pres">
      <dgm:prSet presAssocID="{AA69D439-7D81-9840-83B0-B387C42624EC}" presName="compNode" presStyleCnt="0"/>
      <dgm:spPr/>
    </dgm:pt>
    <dgm:pt modelId="{F32644E8-D1CC-2C4C-839C-FBCB34715C90}" type="pres">
      <dgm:prSet presAssocID="{AA69D439-7D81-9840-83B0-B387C42624EC}" presName="dummyConnPt" presStyleCnt="0"/>
      <dgm:spPr/>
    </dgm:pt>
    <dgm:pt modelId="{C24E34C3-31F6-274A-954F-E6DF9675DEF8}" type="pres">
      <dgm:prSet presAssocID="{AA69D439-7D81-9840-83B0-B387C42624EC}" presName="node" presStyleLbl="node1" presStyleIdx="2" presStyleCnt="7">
        <dgm:presLayoutVars>
          <dgm:bulletEnabled val="1"/>
        </dgm:presLayoutVars>
      </dgm:prSet>
      <dgm:spPr/>
    </dgm:pt>
    <dgm:pt modelId="{57716718-5C95-C44E-8232-AF733F0BF3E1}" type="pres">
      <dgm:prSet presAssocID="{ADFC1631-8FAC-DE40-AD65-54FB164DA963}" presName="sibTrans" presStyleLbl="bgSibTrans2D1" presStyleIdx="2" presStyleCnt="6"/>
      <dgm:spPr/>
    </dgm:pt>
    <dgm:pt modelId="{0B7FE40C-91EC-3544-8D08-F4F00571D229}" type="pres">
      <dgm:prSet presAssocID="{AD8A5CAE-31F8-0F49-A3FE-3EDBDD68FDEB}" presName="compNode" presStyleCnt="0"/>
      <dgm:spPr/>
    </dgm:pt>
    <dgm:pt modelId="{A4EC3F47-01C5-3943-A349-DFC6E400B0FB}" type="pres">
      <dgm:prSet presAssocID="{AD8A5CAE-31F8-0F49-A3FE-3EDBDD68FDEB}" presName="dummyConnPt" presStyleCnt="0"/>
      <dgm:spPr/>
    </dgm:pt>
    <dgm:pt modelId="{FDC41E18-C1FB-A146-BA00-36A3D8BC1DB2}" type="pres">
      <dgm:prSet presAssocID="{AD8A5CAE-31F8-0F49-A3FE-3EDBDD68FDEB}" presName="node" presStyleLbl="node1" presStyleIdx="3" presStyleCnt="7">
        <dgm:presLayoutVars>
          <dgm:bulletEnabled val="1"/>
        </dgm:presLayoutVars>
      </dgm:prSet>
      <dgm:spPr/>
    </dgm:pt>
    <dgm:pt modelId="{ABF474BD-D776-8145-A7C5-5736C126BEDC}" type="pres">
      <dgm:prSet presAssocID="{E8841F18-6717-B64B-957C-40A85F6D6074}" presName="sibTrans" presStyleLbl="bgSibTrans2D1" presStyleIdx="3" presStyleCnt="6"/>
      <dgm:spPr/>
    </dgm:pt>
    <dgm:pt modelId="{FF54F0F9-3FF9-0A48-BF98-937529E29811}" type="pres">
      <dgm:prSet presAssocID="{D6A67CF3-2A9D-E34D-B21C-B44F448BA7F7}" presName="compNode" presStyleCnt="0"/>
      <dgm:spPr/>
    </dgm:pt>
    <dgm:pt modelId="{5F79F3B3-A722-4E41-99AE-461147DD6426}" type="pres">
      <dgm:prSet presAssocID="{D6A67CF3-2A9D-E34D-B21C-B44F448BA7F7}" presName="dummyConnPt" presStyleCnt="0"/>
      <dgm:spPr/>
    </dgm:pt>
    <dgm:pt modelId="{DDF9E774-EABC-3441-A0CA-8E60D3B460A8}" type="pres">
      <dgm:prSet presAssocID="{D6A67CF3-2A9D-E34D-B21C-B44F448BA7F7}" presName="node" presStyleLbl="node1" presStyleIdx="4" presStyleCnt="7">
        <dgm:presLayoutVars>
          <dgm:bulletEnabled val="1"/>
        </dgm:presLayoutVars>
      </dgm:prSet>
      <dgm:spPr/>
    </dgm:pt>
    <dgm:pt modelId="{BE2573EC-C790-B349-AE56-9FC176AEBC55}" type="pres">
      <dgm:prSet presAssocID="{4C611638-F2C3-A847-A23C-96E8409AD3F3}" presName="sibTrans" presStyleLbl="bgSibTrans2D1" presStyleIdx="4" presStyleCnt="6"/>
      <dgm:spPr/>
    </dgm:pt>
    <dgm:pt modelId="{120644F9-A90D-1D4C-9C04-ECACB20291A3}" type="pres">
      <dgm:prSet presAssocID="{1573895D-B2BE-D046-93AB-3A1DBFFC4BF9}" presName="compNode" presStyleCnt="0"/>
      <dgm:spPr/>
    </dgm:pt>
    <dgm:pt modelId="{B219FD6C-47C3-464F-9AF4-0C4CFA8CC265}" type="pres">
      <dgm:prSet presAssocID="{1573895D-B2BE-D046-93AB-3A1DBFFC4BF9}" presName="dummyConnPt" presStyleCnt="0"/>
      <dgm:spPr/>
    </dgm:pt>
    <dgm:pt modelId="{58E573D4-9D74-0C4C-A447-D333659B521E}" type="pres">
      <dgm:prSet presAssocID="{1573895D-B2BE-D046-93AB-3A1DBFFC4BF9}" presName="node" presStyleLbl="node1" presStyleIdx="5" presStyleCnt="7">
        <dgm:presLayoutVars>
          <dgm:bulletEnabled val="1"/>
        </dgm:presLayoutVars>
      </dgm:prSet>
      <dgm:spPr/>
    </dgm:pt>
    <dgm:pt modelId="{B7E0BB10-5F7E-3C4B-A601-3D8DC4188B6F}" type="pres">
      <dgm:prSet presAssocID="{66BD71CA-369A-F243-B3F5-45B103C3F09C}" presName="sibTrans" presStyleLbl="bgSibTrans2D1" presStyleIdx="5" presStyleCnt="6"/>
      <dgm:spPr/>
    </dgm:pt>
    <dgm:pt modelId="{E0DACD14-7F56-AC49-B26C-68FD809E2642}" type="pres">
      <dgm:prSet presAssocID="{D1EBF54D-D68B-DA4C-AEAF-CAA2D42B3F0A}" presName="compNode" presStyleCnt="0"/>
      <dgm:spPr/>
    </dgm:pt>
    <dgm:pt modelId="{FFB0843B-9009-6841-91C7-022872B4CAAA}" type="pres">
      <dgm:prSet presAssocID="{D1EBF54D-D68B-DA4C-AEAF-CAA2D42B3F0A}" presName="dummyConnPt" presStyleCnt="0"/>
      <dgm:spPr/>
    </dgm:pt>
    <dgm:pt modelId="{8F1D94A7-5B14-7F46-95F5-E7D848384D9A}" type="pres">
      <dgm:prSet presAssocID="{D1EBF54D-D68B-DA4C-AEAF-CAA2D42B3F0A}" presName="node" presStyleLbl="node1" presStyleIdx="6" presStyleCnt="7">
        <dgm:presLayoutVars>
          <dgm:bulletEnabled val="1"/>
        </dgm:presLayoutVars>
      </dgm:prSet>
      <dgm:spPr/>
    </dgm:pt>
  </dgm:ptLst>
  <dgm:cxnLst>
    <dgm:cxn modelId="{90870509-DAC7-014C-B73B-130E11102205}" srcId="{8B8C00A5-2024-984B-88C7-9F71059E7F47}" destId="{4F058C68-ED2C-4F46-9DFF-9AF764EF0CC3}" srcOrd="1" destOrd="0" parTransId="{8F3B6A96-5B46-1442-86F8-5AA591D64F2A}" sibTransId="{DC68840E-0B60-1C49-A4C1-60B48DB4EF5E}"/>
    <dgm:cxn modelId="{349C2812-778B-BB44-AF1D-93B4EEDF706A}" type="presOf" srcId="{FB861586-9AF9-9F48-B287-9C826D79B5E6}" destId="{D06BEC9C-09E0-EF4F-B1C6-2E8DD8F80147}" srcOrd="0" destOrd="0" presId="urn:microsoft.com/office/officeart/2005/8/layout/bProcess4"/>
    <dgm:cxn modelId="{9F786214-2CA2-0347-9AC1-5423C7E72358}" type="presOf" srcId="{D6A67CF3-2A9D-E34D-B21C-B44F448BA7F7}" destId="{DDF9E774-EABC-3441-A0CA-8E60D3B460A8}" srcOrd="0" destOrd="0" presId="urn:microsoft.com/office/officeart/2005/8/layout/bProcess4"/>
    <dgm:cxn modelId="{B61EAA15-F627-5440-97DB-986C4E8EA8C8}" type="presOf" srcId="{AA69D439-7D81-9840-83B0-B387C42624EC}" destId="{C24E34C3-31F6-274A-954F-E6DF9675DEF8}" srcOrd="0" destOrd="0" presId="urn:microsoft.com/office/officeart/2005/8/layout/bProcess4"/>
    <dgm:cxn modelId="{B6B07760-3D3E-FF4B-8D6A-4975715855EC}" type="presOf" srcId="{66BD71CA-369A-F243-B3F5-45B103C3F09C}" destId="{B7E0BB10-5F7E-3C4B-A601-3D8DC4188B6F}" srcOrd="0" destOrd="0" presId="urn:microsoft.com/office/officeart/2005/8/layout/bProcess4"/>
    <dgm:cxn modelId="{B2C97E62-5418-D045-B6A0-4699E325775E}" srcId="{8B8C00A5-2024-984B-88C7-9F71059E7F47}" destId="{1573895D-B2BE-D046-93AB-3A1DBFFC4BF9}" srcOrd="5" destOrd="0" parTransId="{BDB18A45-B854-8A48-B9E6-ABC5DF775040}" sibTransId="{66BD71CA-369A-F243-B3F5-45B103C3F09C}"/>
    <dgm:cxn modelId="{A5513E6B-33C9-0647-BEFF-76CF60D9816E}" type="presOf" srcId="{4C611638-F2C3-A847-A23C-96E8409AD3F3}" destId="{BE2573EC-C790-B349-AE56-9FC176AEBC55}" srcOrd="0" destOrd="0" presId="urn:microsoft.com/office/officeart/2005/8/layout/bProcess4"/>
    <dgm:cxn modelId="{F5FB6A6C-99D8-984A-8F7D-EE567419CBC2}" type="presOf" srcId="{E8841F18-6717-B64B-957C-40A85F6D6074}" destId="{ABF474BD-D776-8145-A7C5-5736C126BEDC}" srcOrd="0" destOrd="0" presId="urn:microsoft.com/office/officeart/2005/8/layout/bProcess4"/>
    <dgm:cxn modelId="{6BC9844C-39C2-F841-B1E1-E1E91B7B71B6}" type="presOf" srcId="{ADFC1631-8FAC-DE40-AD65-54FB164DA963}" destId="{57716718-5C95-C44E-8232-AF733F0BF3E1}" srcOrd="0" destOrd="0" presId="urn:microsoft.com/office/officeart/2005/8/layout/bProcess4"/>
    <dgm:cxn modelId="{330B1D77-189D-4E40-82BD-9A7F5827BE74}" srcId="{8B8C00A5-2024-984B-88C7-9F71059E7F47}" destId="{AA69D439-7D81-9840-83B0-B387C42624EC}" srcOrd="2" destOrd="0" parTransId="{D938DFC1-0734-A04D-9E10-C6D1805EADF9}" sibTransId="{ADFC1631-8FAC-DE40-AD65-54FB164DA963}"/>
    <dgm:cxn modelId="{45F19284-686F-0043-8572-6C4B7C5CDD14}" srcId="{8B8C00A5-2024-984B-88C7-9F71059E7F47}" destId="{AD8A5CAE-31F8-0F49-A3FE-3EDBDD68FDEB}" srcOrd="3" destOrd="0" parTransId="{C3248543-DEC4-924C-86B8-998B0DADD1DF}" sibTransId="{E8841F18-6717-B64B-957C-40A85F6D6074}"/>
    <dgm:cxn modelId="{0DA18C95-1BD4-BB4A-A6A0-CE5EA7F2DAC2}" srcId="{8B8C00A5-2024-984B-88C7-9F71059E7F47}" destId="{9A464334-CCD5-924C-A5F1-933439681C4F}" srcOrd="0" destOrd="0" parTransId="{5F3595FC-4B5F-F64D-B563-E7B72F8EB146}" sibTransId="{FB861586-9AF9-9F48-B287-9C826D79B5E6}"/>
    <dgm:cxn modelId="{28E61598-D910-AF49-9F0C-B6EF48ED0BD0}" type="presOf" srcId="{8B8C00A5-2024-984B-88C7-9F71059E7F47}" destId="{E3260A0A-13BA-FB4D-B861-344F95ECF5B8}" srcOrd="0" destOrd="0" presId="urn:microsoft.com/office/officeart/2005/8/layout/bProcess4"/>
    <dgm:cxn modelId="{34981AAB-FA97-B44B-A14E-ECDCDA097582}" srcId="{8B8C00A5-2024-984B-88C7-9F71059E7F47}" destId="{D6A67CF3-2A9D-E34D-B21C-B44F448BA7F7}" srcOrd="4" destOrd="0" parTransId="{34073A34-43A8-6049-86BC-6A2A47F82E54}" sibTransId="{4C611638-F2C3-A847-A23C-96E8409AD3F3}"/>
    <dgm:cxn modelId="{7F582EB7-6A05-8D40-AC51-FA2F9AB4C9D6}" type="presOf" srcId="{4F058C68-ED2C-4F46-9DFF-9AF764EF0CC3}" destId="{06114DB6-5DB3-0447-81D6-F5B61F441756}" srcOrd="0" destOrd="0" presId="urn:microsoft.com/office/officeart/2005/8/layout/bProcess4"/>
    <dgm:cxn modelId="{D1C820D7-1476-D34C-A4F6-748600FF88EE}" type="presOf" srcId="{AD8A5CAE-31F8-0F49-A3FE-3EDBDD68FDEB}" destId="{FDC41E18-C1FB-A146-BA00-36A3D8BC1DB2}" srcOrd="0" destOrd="0" presId="urn:microsoft.com/office/officeart/2005/8/layout/bProcess4"/>
    <dgm:cxn modelId="{FADC0CF4-B2B9-6A4C-B82F-5A5C3BE31891}" type="presOf" srcId="{9A464334-CCD5-924C-A5F1-933439681C4F}" destId="{2C974F4A-2B9F-6544-9522-EE1263D35FAF}" srcOrd="0" destOrd="0" presId="urn:microsoft.com/office/officeart/2005/8/layout/bProcess4"/>
    <dgm:cxn modelId="{7C2DE1F4-E465-7243-9834-B58146E0C278}" type="presOf" srcId="{DC68840E-0B60-1C49-A4C1-60B48DB4EF5E}" destId="{1363D747-08F5-EC4F-BDE4-E5B5113AEE7D}" srcOrd="0" destOrd="0" presId="urn:microsoft.com/office/officeart/2005/8/layout/bProcess4"/>
    <dgm:cxn modelId="{F296FDF6-A05B-A940-918D-6198E7170B92}" srcId="{8B8C00A5-2024-984B-88C7-9F71059E7F47}" destId="{D1EBF54D-D68B-DA4C-AEAF-CAA2D42B3F0A}" srcOrd="6" destOrd="0" parTransId="{283BE1E9-EA24-EB48-9A97-F3DC1A5818FD}" sibTransId="{BE3F621A-DC9F-9340-B6D8-B3269265371C}"/>
    <dgm:cxn modelId="{8EFFCAFC-998A-6A45-BCE0-A8588BFD870C}" type="presOf" srcId="{1573895D-B2BE-D046-93AB-3A1DBFFC4BF9}" destId="{58E573D4-9D74-0C4C-A447-D333659B521E}" srcOrd="0" destOrd="0" presId="urn:microsoft.com/office/officeart/2005/8/layout/bProcess4"/>
    <dgm:cxn modelId="{866A2BFD-A1BC-8E49-9D4D-2565134A4067}" type="presOf" srcId="{D1EBF54D-D68B-DA4C-AEAF-CAA2D42B3F0A}" destId="{8F1D94A7-5B14-7F46-95F5-E7D848384D9A}" srcOrd="0" destOrd="0" presId="urn:microsoft.com/office/officeart/2005/8/layout/bProcess4"/>
    <dgm:cxn modelId="{226B5889-6058-6D43-996A-DCF9E94478EE}" type="presParOf" srcId="{E3260A0A-13BA-FB4D-B861-344F95ECF5B8}" destId="{6881AF13-9203-EB41-9737-7F5A3C2CD224}" srcOrd="0" destOrd="0" presId="urn:microsoft.com/office/officeart/2005/8/layout/bProcess4"/>
    <dgm:cxn modelId="{70392333-57F8-3D44-8694-30150B9D766D}" type="presParOf" srcId="{6881AF13-9203-EB41-9737-7F5A3C2CD224}" destId="{CA3DADB1-EF8D-CE4F-9717-594215D54577}" srcOrd="0" destOrd="0" presId="urn:microsoft.com/office/officeart/2005/8/layout/bProcess4"/>
    <dgm:cxn modelId="{FA9EA535-CFA8-0E45-B679-2B037B8ADEC9}" type="presParOf" srcId="{6881AF13-9203-EB41-9737-7F5A3C2CD224}" destId="{2C974F4A-2B9F-6544-9522-EE1263D35FAF}" srcOrd="1" destOrd="0" presId="urn:microsoft.com/office/officeart/2005/8/layout/bProcess4"/>
    <dgm:cxn modelId="{25D8E2A2-67C0-0047-95F0-2F75F9F58D63}" type="presParOf" srcId="{E3260A0A-13BA-FB4D-B861-344F95ECF5B8}" destId="{D06BEC9C-09E0-EF4F-B1C6-2E8DD8F80147}" srcOrd="1" destOrd="0" presId="urn:microsoft.com/office/officeart/2005/8/layout/bProcess4"/>
    <dgm:cxn modelId="{3A903D5F-6DF5-9B48-8E0A-92C7AA307D40}" type="presParOf" srcId="{E3260A0A-13BA-FB4D-B861-344F95ECF5B8}" destId="{D051E46C-6ED9-FB46-8E96-9543F541DACC}" srcOrd="2" destOrd="0" presId="urn:microsoft.com/office/officeart/2005/8/layout/bProcess4"/>
    <dgm:cxn modelId="{654444D9-4B86-1F43-8D7A-329B2359EF4F}" type="presParOf" srcId="{D051E46C-6ED9-FB46-8E96-9543F541DACC}" destId="{25719F9B-FD2D-DD48-BE28-A7B53642B69E}" srcOrd="0" destOrd="0" presId="urn:microsoft.com/office/officeart/2005/8/layout/bProcess4"/>
    <dgm:cxn modelId="{BCD0F0FF-EAE6-6241-8654-10A9ACBB8C7A}" type="presParOf" srcId="{D051E46C-6ED9-FB46-8E96-9543F541DACC}" destId="{06114DB6-5DB3-0447-81D6-F5B61F441756}" srcOrd="1" destOrd="0" presId="urn:microsoft.com/office/officeart/2005/8/layout/bProcess4"/>
    <dgm:cxn modelId="{3D80F79B-6F7F-594D-A112-A53742AFAC5B}" type="presParOf" srcId="{E3260A0A-13BA-FB4D-B861-344F95ECF5B8}" destId="{1363D747-08F5-EC4F-BDE4-E5B5113AEE7D}" srcOrd="3" destOrd="0" presId="urn:microsoft.com/office/officeart/2005/8/layout/bProcess4"/>
    <dgm:cxn modelId="{EF7C27DB-AA52-834F-A342-24106BD0706A}" type="presParOf" srcId="{E3260A0A-13BA-FB4D-B861-344F95ECF5B8}" destId="{3A9DD382-B121-F44E-B805-53B5460F772B}" srcOrd="4" destOrd="0" presId="urn:microsoft.com/office/officeart/2005/8/layout/bProcess4"/>
    <dgm:cxn modelId="{545747CC-7FE2-124C-ADFC-6774D224785F}" type="presParOf" srcId="{3A9DD382-B121-F44E-B805-53B5460F772B}" destId="{F32644E8-D1CC-2C4C-839C-FBCB34715C90}" srcOrd="0" destOrd="0" presId="urn:microsoft.com/office/officeart/2005/8/layout/bProcess4"/>
    <dgm:cxn modelId="{6A1DFDA8-34C9-EC4E-A773-443B67C4376D}" type="presParOf" srcId="{3A9DD382-B121-F44E-B805-53B5460F772B}" destId="{C24E34C3-31F6-274A-954F-E6DF9675DEF8}" srcOrd="1" destOrd="0" presId="urn:microsoft.com/office/officeart/2005/8/layout/bProcess4"/>
    <dgm:cxn modelId="{482201A9-F1C4-4544-A3F4-6E1111225DC4}" type="presParOf" srcId="{E3260A0A-13BA-FB4D-B861-344F95ECF5B8}" destId="{57716718-5C95-C44E-8232-AF733F0BF3E1}" srcOrd="5" destOrd="0" presId="urn:microsoft.com/office/officeart/2005/8/layout/bProcess4"/>
    <dgm:cxn modelId="{2BD68411-FF77-CB40-AC5D-89EB5F578B97}" type="presParOf" srcId="{E3260A0A-13BA-FB4D-B861-344F95ECF5B8}" destId="{0B7FE40C-91EC-3544-8D08-F4F00571D229}" srcOrd="6" destOrd="0" presId="urn:microsoft.com/office/officeart/2005/8/layout/bProcess4"/>
    <dgm:cxn modelId="{9A2917FC-BFBB-2D4D-813E-7D34F08AC097}" type="presParOf" srcId="{0B7FE40C-91EC-3544-8D08-F4F00571D229}" destId="{A4EC3F47-01C5-3943-A349-DFC6E400B0FB}" srcOrd="0" destOrd="0" presId="urn:microsoft.com/office/officeart/2005/8/layout/bProcess4"/>
    <dgm:cxn modelId="{CA58838A-8827-E446-8602-BCAD0E1A8B57}" type="presParOf" srcId="{0B7FE40C-91EC-3544-8D08-F4F00571D229}" destId="{FDC41E18-C1FB-A146-BA00-36A3D8BC1DB2}" srcOrd="1" destOrd="0" presId="urn:microsoft.com/office/officeart/2005/8/layout/bProcess4"/>
    <dgm:cxn modelId="{7B7B1965-F0CA-644C-92DE-6C91AB37EE3A}" type="presParOf" srcId="{E3260A0A-13BA-FB4D-B861-344F95ECF5B8}" destId="{ABF474BD-D776-8145-A7C5-5736C126BEDC}" srcOrd="7" destOrd="0" presId="urn:microsoft.com/office/officeart/2005/8/layout/bProcess4"/>
    <dgm:cxn modelId="{57C5F589-65AE-614C-8C7B-670EB0D8F2CF}" type="presParOf" srcId="{E3260A0A-13BA-FB4D-B861-344F95ECF5B8}" destId="{FF54F0F9-3FF9-0A48-BF98-937529E29811}" srcOrd="8" destOrd="0" presId="urn:microsoft.com/office/officeart/2005/8/layout/bProcess4"/>
    <dgm:cxn modelId="{89BE6320-BC32-C046-A4DD-7BC60DCBBA3F}" type="presParOf" srcId="{FF54F0F9-3FF9-0A48-BF98-937529E29811}" destId="{5F79F3B3-A722-4E41-99AE-461147DD6426}" srcOrd="0" destOrd="0" presId="urn:microsoft.com/office/officeart/2005/8/layout/bProcess4"/>
    <dgm:cxn modelId="{73707D6E-3BD4-124D-846E-C42E5CE2353E}" type="presParOf" srcId="{FF54F0F9-3FF9-0A48-BF98-937529E29811}" destId="{DDF9E774-EABC-3441-A0CA-8E60D3B460A8}" srcOrd="1" destOrd="0" presId="urn:microsoft.com/office/officeart/2005/8/layout/bProcess4"/>
    <dgm:cxn modelId="{9815EEC2-1176-974D-B929-1D0A0067EAB4}" type="presParOf" srcId="{E3260A0A-13BA-FB4D-B861-344F95ECF5B8}" destId="{BE2573EC-C790-B349-AE56-9FC176AEBC55}" srcOrd="9" destOrd="0" presId="urn:microsoft.com/office/officeart/2005/8/layout/bProcess4"/>
    <dgm:cxn modelId="{1647E247-3E57-EE49-89C3-F2319BFDBACF}" type="presParOf" srcId="{E3260A0A-13BA-FB4D-B861-344F95ECF5B8}" destId="{120644F9-A90D-1D4C-9C04-ECACB20291A3}" srcOrd="10" destOrd="0" presId="urn:microsoft.com/office/officeart/2005/8/layout/bProcess4"/>
    <dgm:cxn modelId="{D71F309F-A6BE-C944-983A-A71B52081DE0}" type="presParOf" srcId="{120644F9-A90D-1D4C-9C04-ECACB20291A3}" destId="{B219FD6C-47C3-464F-9AF4-0C4CFA8CC265}" srcOrd="0" destOrd="0" presId="urn:microsoft.com/office/officeart/2005/8/layout/bProcess4"/>
    <dgm:cxn modelId="{717DD0F4-5136-9F4B-80EA-2C6F4E89DE9B}" type="presParOf" srcId="{120644F9-A90D-1D4C-9C04-ECACB20291A3}" destId="{58E573D4-9D74-0C4C-A447-D333659B521E}" srcOrd="1" destOrd="0" presId="urn:microsoft.com/office/officeart/2005/8/layout/bProcess4"/>
    <dgm:cxn modelId="{37CA6A22-30C1-DD40-8437-B16D57829252}" type="presParOf" srcId="{E3260A0A-13BA-FB4D-B861-344F95ECF5B8}" destId="{B7E0BB10-5F7E-3C4B-A601-3D8DC4188B6F}" srcOrd="11" destOrd="0" presId="urn:microsoft.com/office/officeart/2005/8/layout/bProcess4"/>
    <dgm:cxn modelId="{48865DF0-492C-EA4F-9BDF-FEEF4CD7A7C2}" type="presParOf" srcId="{E3260A0A-13BA-FB4D-B861-344F95ECF5B8}" destId="{E0DACD14-7F56-AC49-B26C-68FD809E2642}" srcOrd="12" destOrd="0" presId="urn:microsoft.com/office/officeart/2005/8/layout/bProcess4"/>
    <dgm:cxn modelId="{7A416867-279F-A041-99F7-80DCB19DE75B}" type="presParOf" srcId="{E0DACD14-7F56-AC49-B26C-68FD809E2642}" destId="{FFB0843B-9009-6841-91C7-022872B4CAAA}" srcOrd="0" destOrd="0" presId="urn:microsoft.com/office/officeart/2005/8/layout/bProcess4"/>
    <dgm:cxn modelId="{98CC7319-D3BB-B342-9D93-578FD3B9CCEE}" type="presParOf" srcId="{E0DACD14-7F56-AC49-B26C-68FD809E2642}" destId="{8F1D94A7-5B14-7F46-95F5-E7D848384D9A}" srcOrd="1" destOrd="0" presId="urn:microsoft.com/office/officeart/2005/8/layout/b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2219A7-D3D0-E349-AC29-379BCE84EC58}"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CE1BB3FC-D303-B94D-B492-5B93AC6852CA}">
      <dgm:prSet phldrT="[Text]" custT="1"/>
      <dgm:spPr/>
      <dgm:t>
        <a:bodyPr/>
        <a:lstStyle/>
        <a:p>
          <a:r>
            <a:rPr lang="en-US" sz="1000" dirty="0"/>
            <a:t>Right Atrium</a:t>
          </a:r>
        </a:p>
      </dgm:t>
    </dgm:pt>
    <dgm:pt modelId="{8BA4C00F-39E8-5146-A832-593CAD9B2380}" type="parTrans" cxnId="{17D01511-066E-DE44-9A3B-22E5C7CA4EEB}">
      <dgm:prSet/>
      <dgm:spPr/>
      <dgm:t>
        <a:bodyPr/>
        <a:lstStyle/>
        <a:p>
          <a:endParaRPr lang="en-US"/>
        </a:p>
      </dgm:t>
    </dgm:pt>
    <dgm:pt modelId="{2384B725-CF41-CE48-9EB1-DE5DCBA8801B}" type="sibTrans" cxnId="{17D01511-066E-DE44-9A3B-22E5C7CA4EEB}">
      <dgm:prSet/>
      <dgm:spPr/>
      <dgm:t>
        <a:bodyPr/>
        <a:lstStyle/>
        <a:p>
          <a:endParaRPr lang="en-US"/>
        </a:p>
      </dgm:t>
    </dgm:pt>
    <dgm:pt modelId="{81039F68-C2E4-4540-8002-635A37F18D15}">
      <dgm:prSet phldrT="[Text]" custT="1"/>
      <dgm:spPr/>
      <dgm:t>
        <a:bodyPr/>
        <a:lstStyle/>
        <a:p>
          <a:r>
            <a:rPr lang="en-US" sz="1000" dirty="0"/>
            <a:t>Pulmonary Trunk</a:t>
          </a:r>
        </a:p>
      </dgm:t>
    </dgm:pt>
    <dgm:pt modelId="{3A476EF7-F38B-904E-AC63-70C5B25CBCCC}" type="parTrans" cxnId="{00E28326-BE45-4F45-8FA1-D5037DAEA290}">
      <dgm:prSet/>
      <dgm:spPr/>
      <dgm:t>
        <a:bodyPr/>
        <a:lstStyle/>
        <a:p>
          <a:endParaRPr lang="en-US"/>
        </a:p>
      </dgm:t>
    </dgm:pt>
    <dgm:pt modelId="{4F4E86FB-F1FD-CF4B-9374-A46C9A829394}" type="sibTrans" cxnId="{00E28326-BE45-4F45-8FA1-D5037DAEA290}">
      <dgm:prSet/>
      <dgm:spPr/>
      <dgm:t>
        <a:bodyPr/>
        <a:lstStyle/>
        <a:p>
          <a:endParaRPr lang="en-US"/>
        </a:p>
      </dgm:t>
    </dgm:pt>
    <dgm:pt modelId="{ED77767B-36A5-A940-8053-E9A59A2E0565}">
      <dgm:prSet phldrT="[Text]" custT="1"/>
      <dgm:spPr/>
      <dgm:t>
        <a:bodyPr/>
        <a:lstStyle/>
        <a:p>
          <a:r>
            <a:rPr lang="en-US" sz="1000" dirty="0"/>
            <a:t>4 Pulmonary Veins</a:t>
          </a:r>
        </a:p>
      </dgm:t>
    </dgm:pt>
    <dgm:pt modelId="{553E4113-2CD4-5149-B476-C00E47E707E7}" type="parTrans" cxnId="{0394E1C7-645A-B04F-B86B-EE5A031EFB66}">
      <dgm:prSet/>
      <dgm:spPr/>
      <dgm:t>
        <a:bodyPr/>
        <a:lstStyle/>
        <a:p>
          <a:endParaRPr lang="en-US"/>
        </a:p>
      </dgm:t>
    </dgm:pt>
    <dgm:pt modelId="{410BEBB6-938C-9C47-8A85-AC7E17106A7A}" type="sibTrans" cxnId="{0394E1C7-645A-B04F-B86B-EE5A031EFB66}">
      <dgm:prSet/>
      <dgm:spPr/>
      <dgm:t>
        <a:bodyPr/>
        <a:lstStyle/>
        <a:p>
          <a:endParaRPr lang="en-US"/>
        </a:p>
      </dgm:t>
    </dgm:pt>
    <dgm:pt modelId="{0CA0932A-9396-9D4C-B384-A1E3239E57E3}">
      <dgm:prSet phldrT="[Text]" custT="1"/>
      <dgm:spPr/>
      <dgm:t>
        <a:bodyPr/>
        <a:lstStyle/>
        <a:p>
          <a:r>
            <a:rPr lang="en-US" sz="1000" dirty="0"/>
            <a:t>Left Atrium</a:t>
          </a:r>
        </a:p>
      </dgm:t>
    </dgm:pt>
    <dgm:pt modelId="{CFEF8858-F5AF-9A44-9059-E5403C51B79A}" type="parTrans" cxnId="{0DE52579-BA72-E343-8E55-4C05B3A1DF22}">
      <dgm:prSet/>
      <dgm:spPr/>
      <dgm:t>
        <a:bodyPr/>
        <a:lstStyle/>
        <a:p>
          <a:endParaRPr lang="en-US"/>
        </a:p>
      </dgm:t>
    </dgm:pt>
    <dgm:pt modelId="{5A3F7C43-150D-5D43-AF45-78DED236BDC5}" type="sibTrans" cxnId="{0DE52579-BA72-E343-8E55-4C05B3A1DF22}">
      <dgm:prSet/>
      <dgm:spPr/>
      <dgm:t>
        <a:bodyPr/>
        <a:lstStyle/>
        <a:p>
          <a:pPr rtl="0"/>
          <a:endParaRPr lang="en-US"/>
        </a:p>
      </dgm:t>
    </dgm:pt>
    <dgm:pt modelId="{EFC1F67B-1AC0-D044-9952-30CDC157DA86}">
      <dgm:prSet phldrT="[Text]" custT="1"/>
      <dgm:spPr/>
      <dgm:t>
        <a:bodyPr/>
        <a:lstStyle/>
        <a:p>
          <a:r>
            <a:rPr lang="en-US" sz="1000" dirty="0"/>
            <a:t>Right Ventricle</a:t>
          </a:r>
        </a:p>
      </dgm:t>
    </dgm:pt>
    <dgm:pt modelId="{74A9DBE0-E7B1-B14A-9DE5-C2F6140B1994}" type="parTrans" cxnId="{BBA946C2-738C-1B4F-9972-FEABB29BCFA6}">
      <dgm:prSet/>
      <dgm:spPr/>
      <dgm:t>
        <a:bodyPr/>
        <a:lstStyle/>
        <a:p>
          <a:endParaRPr lang="en-US"/>
        </a:p>
      </dgm:t>
    </dgm:pt>
    <dgm:pt modelId="{1CA48967-65B1-3D4F-822E-779ED2005BBC}" type="sibTrans" cxnId="{BBA946C2-738C-1B4F-9972-FEABB29BCFA6}">
      <dgm:prSet/>
      <dgm:spPr/>
      <dgm:t>
        <a:bodyPr/>
        <a:lstStyle/>
        <a:p>
          <a:endParaRPr lang="en-US"/>
        </a:p>
      </dgm:t>
    </dgm:pt>
    <dgm:pt modelId="{A9B3ADD6-5548-E149-A77E-F899F1576BFF}">
      <dgm:prSet phldrT="[Text]" custT="1"/>
      <dgm:spPr/>
      <dgm:t>
        <a:bodyPr/>
        <a:lstStyle/>
        <a:p>
          <a:r>
            <a:rPr lang="en-US" sz="1000" dirty="0"/>
            <a:t>Tricuspid Valve</a:t>
          </a:r>
        </a:p>
      </dgm:t>
    </dgm:pt>
    <dgm:pt modelId="{A2FA7D1E-448B-524E-A70A-F4DD11144965}" type="parTrans" cxnId="{861CACDE-884C-124B-A251-50A3CE5A8CB5}">
      <dgm:prSet/>
      <dgm:spPr/>
      <dgm:t>
        <a:bodyPr/>
        <a:lstStyle/>
        <a:p>
          <a:endParaRPr lang="en-US"/>
        </a:p>
      </dgm:t>
    </dgm:pt>
    <dgm:pt modelId="{BC4E0C63-8557-124F-9619-72068833C98E}" type="sibTrans" cxnId="{861CACDE-884C-124B-A251-50A3CE5A8CB5}">
      <dgm:prSet/>
      <dgm:spPr/>
      <dgm:t>
        <a:bodyPr/>
        <a:lstStyle/>
        <a:p>
          <a:endParaRPr lang="en-US"/>
        </a:p>
      </dgm:t>
    </dgm:pt>
    <dgm:pt modelId="{EA80B7D7-AE68-C542-B84F-95B7429D55BA}">
      <dgm:prSet phldrT="[Text]" custT="1"/>
      <dgm:spPr/>
      <dgm:t>
        <a:bodyPr/>
        <a:lstStyle/>
        <a:p>
          <a:r>
            <a:rPr lang="en-US" sz="1000" dirty="0"/>
            <a:t>Pulmonary Semilunar Valve</a:t>
          </a:r>
        </a:p>
      </dgm:t>
    </dgm:pt>
    <dgm:pt modelId="{0FF45634-B009-7041-A3D4-263CB3251386}" type="parTrans" cxnId="{C8015E26-5025-AD49-A6A3-9547B992A7DF}">
      <dgm:prSet/>
      <dgm:spPr/>
      <dgm:t>
        <a:bodyPr/>
        <a:lstStyle/>
        <a:p>
          <a:endParaRPr lang="en-US"/>
        </a:p>
      </dgm:t>
    </dgm:pt>
    <dgm:pt modelId="{2E36E278-DD4E-4F40-BEA7-92698DE740EC}" type="sibTrans" cxnId="{C8015E26-5025-AD49-A6A3-9547B992A7DF}">
      <dgm:prSet/>
      <dgm:spPr/>
      <dgm:t>
        <a:bodyPr/>
        <a:lstStyle/>
        <a:p>
          <a:endParaRPr lang="en-US"/>
        </a:p>
      </dgm:t>
    </dgm:pt>
    <dgm:pt modelId="{81C626F1-86EF-5F4B-A06A-A32FE8C8B5CF}">
      <dgm:prSet phldrT="[Text]" custT="1"/>
      <dgm:spPr/>
      <dgm:t>
        <a:bodyPr/>
        <a:lstStyle/>
        <a:p>
          <a:r>
            <a:rPr lang="en-US" sz="1000" dirty="0"/>
            <a:t>Lungs</a:t>
          </a:r>
        </a:p>
      </dgm:t>
    </dgm:pt>
    <dgm:pt modelId="{888F5EC2-F547-7D4E-B86F-3E9E7CDBFC52}" type="parTrans" cxnId="{C8D7D871-D4B5-F74A-85C0-550622D52EBC}">
      <dgm:prSet/>
      <dgm:spPr/>
      <dgm:t>
        <a:bodyPr/>
        <a:lstStyle/>
        <a:p>
          <a:endParaRPr lang="en-US"/>
        </a:p>
      </dgm:t>
    </dgm:pt>
    <dgm:pt modelId="{01BE5661-1DC4-EF48-BE9D-AA4F4335614F}" type="sibTrans" cxnId="{C8D7D871-D4B5-F74A-85C0-550622D52EBC}">
      <dgm:prSet/>
      <dgm:spPr/>
      <dgm:t>
        <a:bodyPr/>
        <a:lstStyle/>
        <a:p>
          <a:endParaRPr lang="en-US"/>
        </a:p>
      </dgm:t>
    </dgm:pt>
    <dgm:pt modelId="{7FCBD7B8-DA8B-CE4F-A1A8-C015DF2FF2CC}">
      <dgm:prSet phldrT="[Text]" custT="1"/>
      <dgm:spPr/>
      <dgm:t>
        <a:bodyPr/>
        <a:lstStyle/>
        <a:p>
          <a:r>
            <a:rPr lang="en-US" sz="1000" dirty="0"/>
            <a:t>Bicuspid (Mitral) Valve</a:t>
          </a:r>
        </a:p>
      </dgm:t>
    </dgm:pt>
    <dgm:pt modelId="{D15960CE-24AC-9D4A-B849-E08D0152ACCC}" type="parTrans" cxnId="{2B94A60A-C24F-494E-A65F-59F667F85003}">
      <dgm:prSet/>
      <dgm:spPr/>
      <dgm:t>
        <a:bodyPr/>
        <a:lstStyle/>
        <a:p>
          <a:endParaRPr lang="en-US"/>
        </a:p>
      </dgm:t>
    </dgm:pt>
    <dgm:pt modelId="{DA24B8C5-972B-5A42-B09E-3457C86037B8}" type="sibTrans" cxnId="{2B94A60A-C24F-494E-A65F-59F667F85003}">
      <dgm:prSet/>
      <dgm:spPr/>
      <dgm:t>
        <a:bodyPr/>
        <a:lstStyle/>
        <a:p>
          <a:endParaRPr lang="en-US"/>
        </a:p>
      </dgm:t>
    </dgm:pt>
    <dgm:pt modelId="{E845722A-9377-F14D-8932-5E776C625B3C}">
      <dgm:prSet phldrT="[Text]" custT="1"/>
      <dgm:spPr/>
      <dgm:t>
        <a:bodyPr/>
        <a:lstStyle/>
        <a:p>
          <a:r>
            <a:rPr lang="en-US" sz="1000" dirty="0"/>
            <a:t>Left Ventricle</a:t>
          </a:r>
        </a:p>
      </dgm:t>
    </dgm:pt>
    <dgm:pt modelId="{9F0EAC80-3EB2-C346-994C-8BA61F500CB4}" type="parTrans" cxnId="{DB82E6AB-1EAD-BB44-BA2E-917FC2DEDDA8}">
      <dgm:prSet/>
      <dgm:spPr/>
      <dgm:t>
        <a:bodyPr/>
        <a:lstStyle/>
        <a:p>
          <a:endParaRPr lang="en-US"/>
        </a:p>
      </dgm:t>
    </dgm:pt>
    <dgm:pt modelId="{092F711E-33D4-464F-AA96-99D6CCBDA8EA}" type="sibTrans" cxnId="{DB82E6AB-1EAD-BB44-BA2E-917FC2DEDDA8}">
      <dgm:prSet/>
      <dgm:spPr/>
      <dgm:t>
        <a:bodyPr/>
        <a:lstStyle/>
        <a:p>
          <a:endParaRPr lang="en-US"/>
        </a:p>
      </dgm:t>
    </dgm:pt>
    <dgm:pt modelId="{96077C66-EC88-FA41-B679-7C3DEBBD12EC}">
      <dgm:prSet phldrT="[Text]" custT="1"/>
      <dgm:spPr/>
      <dgm:t>
        <a:bodyPr/>
        <a:lstStyle/>
        <a:p>
          <a:r>
            <a:rPr lang="en-US" sz="1000" dirty="0"/>
            <a:t>Aorta </a:t>
          </a:r>
        </a:p>
      </dgm:t>
    </dgm:pt>
    <dgm:pt modelId="{BC70FD09-E330-F54D-93A8-9806D1ECB206}" type="parTrans" cxnId="{9ED2E2D7-2726-7E4C-9E0C-7F8929FF1DBE}">
      <dgm:prSet/>
      <dgm:spPr/>
      <dgm:t>
        <a:bodyPr/>
        <a:lstStyle/>
        <a:p>
          <a:endParaRPr lang="en-US"/>
        </a:p>
      </dgm:t>
    </dgm:pt>
    <dgm:pt modelId="{2A2033A3-9BA7-164E-ADEB-DAA0174FEE8C}" type="sibTrans" cxnId="{9ED2E2D7-2726-7E4C-9E0C-7F8929FF1DBE}">
      <dgm:prSet/>
      <dgm:spPr/>
      <dgm:t>
        <a:bodyPr/>
        <a:lstStyle/>
        <a:p>
          <a:endParaRPr lang="en-US"/>
        </a:p>
      </dgm:t>
    </dgm:pt>
    <dgm:pt modelId="{A0B9760E-AA33-904F-9512-B1D385B1E807}">
      <dgm:prSet phldrT="[Text]" custT="1"/>
      <dgm:spPr/>
      <dgm:t>
        <a:bodyPr/>
        <a:lstStyle/>
        <a:p>
          <a:r>
            <a:rPr lang="en-US" sz="1000" dirty="0"/>
            <a:t>Systemic Arteries</a:t>
          </a:r>
        </a:p>
      </dgm:t>
    </dgm:pt>
    <dgm:pt modelId="{80284817-48D6-8B46-B25E-29C5B2B86B5C}" type="parTrans" cxnId="{AB2F2B2E-0588-E34A-A610-9A52736235DE}">
      <dgm:prSet/>
      <dgm:spPr/>
      <dgm:t>
        <a:bodyPr/>
        <a:lstStyle/>
        <a:p>
          <a:endParaRPr lang="en-US"/>
        </a:p>
      </dgm:t>
    </dgm:pt>
    <dgm:pt modelId="{0FF5F01F-5420-224F-AF81-BF6CECD682AF}" type="sibTrans" cxnId="{AB2F2B2E-0588-E34A-A610-9A52736235DE}">
      <dgm:prSet/>
      <dgm:spPr/>
      <dgm:t>
        <a:bodyPr/>
        <a:lstStyle/>
        <a:p>
          <a:endParaRPr lang="en-US"/>
        </a:p>
      </dgm:t>
    </dgm:pt>
    <dgm:pt modelId="{24F6614A-0CFD-4942-A9C4-F22380E8543B}">
      <dgm:prSet phldrT="[Text]" custT="1"/>
      <dgm:spPr/>
      <dgm:t>
        <a:bodyPr/>
        <a:lstStyle/>
        <a:p>
          <a:r>
            <a:rPr lang="en-US" sz="1000" dirty="0"/>
            <a:t>Capillaries</a:t>
          </a:r>
        </a:p>
      </dgm:t>
    </dgm:pt>
    <dgm:pt modelId="{A6D9A856-E0D2-AB4C-B270-64E726C66158}" type="parTrans" cxnId="{54E97094-8FF8-794D-9B95-3990D9E00C29}">
      <dgm:prSet/>
      <dgm:spPr/>
      <dgm:t>
        <a:bodyPr/>
        <a:lstStyle/>
        <a:p>
          <a:endParaRPr lang="en-US"/>
        </a:p>
      </dgm:t>
    </dgm:pt>
    <dgm:pt modelId="{A630DAD0-6F58-C945-9BFE-1970B46F0FC3}" type="sibTrans" cxnId="{54E97094-8FF8-794D-9B95-3990D9E00C29}">
      <dgm:prSet/>
      <dgm:spPr/>
      <dgm:t>
        <a:bodyPr/>
        <a:lstStyle/>
        <a:p>
          <a:endParaRPr lang="en-US"/>
        </a:p>
      </dgm:t>
    </dgm:pt>
    <dgm:pt modelId="{BB3081E4-0F8D-E945-9598-B1964EF8311A}">
      <dgm:prSet phldrT="[Text]" custT="1"/>
      <dgm:spPr/>
      <dgm:t>
        <a:bodyPr/>
        <a:lstStyle/>
        <a:p>
          <a:r>
            <a:rPr lang="en-US" sz="1000" dirty="0"/>
            <a:t>Venae </a:t>
          </a:r>
          <a:r>
            <a:rPr lang="en-US" sz="1000" dirty="0" err="1"/>
            <a:t>Cavae</a:t>
          </a:r>
          <a:endParaRPr lang="en-US" sz="1000" dirty="0"/>
        </a:p>
      </dgm:t>
    </dgm:pt>
    <dgm:pt modelId="{522B6CB7-3A1F-E240-A234-807380A272D4}" type="parTrans" cxnId="{5D1EFDC2-46E7-4B4E-AD77-38CAE9CA06C6}">
      <dgm:prSet/>
      <dgm:spPr/>
      <dgm:t>
        <a:bodyPr/>
        <a:lstStyle/>
        <a:p>
          <a:endParaRPr lang="en-US"/>
        </a:p>
      </dgm:t>
    </dgm:pt>
    <dgm:pt modelId="{23C19687-3142-A249-B8E4-A6B75B1BA369}" type="sibTrans" cxnId="{5D1EFDC2-46E7-4B4E-AD77-38CAE9CA06C6}">
      <dgm:prSet/>
      <dgm:spPr/>
      <dgm:t>
        <a:bodyPr/>
        <a:lstStyle/>
        <a:p>
          <a:endParaRPr lang="en-US"/>
        </a:p>
      </dgm:t>
    </dgm:pt>
    <dgm:pt modelId="{F7B96CAC-9CB0-7B4C-A4AC-558E8055CB1E}">
      <dgm:prSet phldrT="[Text]" custT="1"/>
      <dgm:spPr/>
      <dgm:t>
        <a:bodyPr/>
        <a:lstStyle/>
        <a:p>
          <a:r>
            <a:rPr lang="en-US" sz="1000" dirty="0"/>
            <a:t>Systemic Veins</a:t>
          </a:r>
        </a:p>
      </dgm:t>
    </dgm:pt>
    <dgm:pt modelId="{4CC3B90C-B611-BD49-B76F-AE8E351C177A}" type="parTrans" cxnId="{64415C64-657E-2342-AC81-1D3CBC3E9676}">
      <dgm:prSet/>
      <dgm:spPr/>
      <dgm:t>
        <a:bodyPr/>
        <a:lstStyle/>
        <a:p>
          <a:endParaRPr lang="en-US"/>
        </a:p>
      </dgm:t>
    </dgm:pt>
    <dgm:pt modelId="{B9CDA6EB-B3FB-1C4F-ADF9-42C904699454}" type="sibTrans" cxnId="{64415C64-657E-2342-AC81-1D3CBC3E9676}">
      <dgm:prSet/>
      <dgm:spPr/>
      <dgm:t>
        <a:bodyPr/>
        <a:lstStyle/>
        <a:p>
          <a:endParaRPr lang="en-US"/>
        </a:p>
      </dgm:t>
    </dgm:pt>
    <dgm:pt modelId="{658F8DAB-15E5-744D-B223-A0F75572B1D5}">
      <dgm:prSet phldrT="[Text]" custT="1"/>
      <dgm:spPr/>
      <dgm:t>
        <a:bodyPr/>
        <a:lstStyle/>
        <a:p>
          <a:r>
            <a:rPr lang="en-US" sz="1000" dirty="0"/>
            <a:t>Aortic Semilunar Valve</a:t>
          </a:r>
        </a:p>
      </dgm:t>
    </dgm:pt>
    <dgm:pt modelId="{EFA3E2E8-3C5F-0945-99B6-22D33864E63A}" type="parTrans" cxnId="{7628BC70-1E7D-114D-88AD-CD071945B35D}">
      <dgm:prSet/>
      <dgm:spPr/>
      <dgm:t>
        <a:bodyPr/>
        <a:lstStyle/>
        <a:p>
          <a:endParaRPr lang="en-US"/>
        </a:p>
      </dgm:t>
    </dgm:pt>
    <dgm:pt modelId="{3D11304D-1A12-6541-82F4-84522F764930}" type="sibTrans" cxnId="{7628BC70-1E7D-114D-88AD-CD071945B35D}">
      <dgm:prSet/>
      <dgm:spPr/>
      <dgm:t>
        <a:bodyPr/>
        <a:lstStyle/>
        <a:p>
          <a:endParaRPr lang="en-US"/>
        </a:p>
      </dgm:t>
    </dgm:pt>
    <dgm:pt modelId="{B53C1978-FB9A-BB4D-96CC-F26EF0CD28E8}" type="pres">
      <dgm:prSet presAssocID="{552219A7-D3D0-E349-AC29-379BCE84EC58}" presName="cycle" presStyleCnt="0">
        <dgm:presLayoutVars>
          <dgm:dir/>
          <dgm:resizeHandles val="exact"/>
        </dgm:presLayoutVars>
      </dgm:prSet>
      <dgm:spPr/>
    </dgm:pt>
    <dgm:pt modelId="{AEDAA77C-C9FE-7B4A-B086-A1F94767D563}" type="pres">
      <dgm:prSet presAssocID="{CE1BB3FC-D303-B94D-B492-5B93AC6852CA}" presName="node" presStyleLbl="node1" presStyleIdx="0" presStyleCnt="16">
        <dgm:presLayoutVars>
          <dgm:bulletEnabled val="1"/>
        </dgm:presLayoutVars>
      </dgm:prSet>
      <dgm:spPr/>
    </dgm:pt>
    <dgm:pt modelId="{4F148F7B-1F8E-3645-8951-A78C7072E095}" type="pres">
      <dgm:prSet presAssocID="{2384B725-CF41-CE48-9EB1-DE5DCBA8801B}" presName="sibTrans" presStyleLbl="sibTrans2D1" presStyleIdx="0" presStyleCnt="16"/>
      <dgm:spPr/>
    </dgm:pt>
    <dgm:pt modelId="{46154660-D75D-444A-8DBF-D2B16A60EDF6}" type="pres">
      <dgm:prSet presAssocID="{2384B725-CF41-CE48-9EB1-DE5DCBA8801B}" presName="connectorText" presStyleLbl="sibTrans2D1" presStyleIdx="0" presStyleCnt="16"/>
      <dgm:spPr/>
    </dgm:pt>
    <dgm:pt modelId="{E4F673E2-457D-7641-8A88-40D80BBB6EA4}" type="pres">
      <dgm:prSet presAssocID="{A9B3ADD6-5548-E149-A77E-F899F1576BFF}" presName="node" presStyleLbl="node1" presStyleIdx="1" presStyleCnt="16">
        <dgm:presLayoutVars>
          <dgm:bulletEnabled val="1"/>
        </dgm:presLayoutVars>
      </dgm:prSet>
      <dgm:spPr/>
    </dgm:pt>
    <dgm:pt modelId="{19F5C6A0-2180-214A-8C77-4528600C5940}" type="pres">
      <dgm:prSet presAssocID="{BC4E0C63-8557-124F-9619-72068833C98E}" presName="sibTrans" presStyleLbl="sibTrans2D1" presStyleIdx="1" presStyleCnt="16"/>
      <dgm:spPr/>
    </dgm:pt>
    <dgm:pt modelId="{8E04E03B-B9A2-1048-930B-1A564A2C2AAA}" type="pres">
      <dgm:prSet presAssocID="{BC4E0C63-8557-124F-9619-72068833C98E}" presName="connectorText" presStyleLbl="sibTrans2D1" presStyleIdx="1" presStyleCnt="16"/>
      <dgm:spPr/>
    </dgm:pt>
    <dgm:pt modelId="{98A69ADB-DE16-5647-B026-B1887C4960D6}" type="pres">
      <dgm:prSet presAssocID="{EFC1F67B-1AC0-D044-9952-30CDC157DA86}" presName="node" presStyleLbl="node1" presStyleIdx="2" presStyleCnt="16">
        <dgm:presLayoutVars>
          <dgm:bulletEnabled val="1"/>
        </dgm:presLayoutVars>
      </dgm:prSet>
      <dgm:spPr/>
    </dgm:pt>
    <dgm:pt modelId="{D472CB8D-DC46-2F4A-AF6B-02826CAD75E3}" type="pres">
      <dgm:prSet presAssocID="{1CA48967-65B1-3D4F-822E-779ED2005BBC}" presName="sibTrans" presStyleLbl="sibTrans2D1" presStyleIdx="2" presStyleCnt="16"/>
      <dgm:spPr/>
    </dgm:pt>
    <dgm:pt modelId="{F0F2B672-1962-CB4B-AB4B-7B9E939D3B08}" type="pres">
      <dgm:prSet presAssocID="{1CA48967-65B1-3D4F-822E-779ED2005BBC}" presName="connectorText" presStyleLbl="sibTrans2D1" presStyleIdx="2" presStyleCnt="16"/>
      <dgm:spPr/>
    </dgm:pt>
    <dgm:pt modelId="{ED114276-F268-0A4E-BB11-F67910C47B7F}" type="pres">
      <dgm:prSet presAssocID="{EA80B7D7-AE68-C542-B84F-95B7429D55BA}" presName="node" presStyleLbl="node1" presStyleIdx="3" presStyleCnt="16">
        <dgm:presLayoutVars>
          <dgm:bulletEnabled val="1"/>
        </dgm:presLayoutVars>
      </dgm:prSet>
      <dgm:spPr/>
    </dgm:pt>
    <dgm:pt modelId="{0F475771-831E-5A49-8C0A-C8D02CF31664}" type="pres">
      <dgm:prSet presAssocID="{2E36E278-DD4E-4F40-BEA7-92698DE740EC}" presName="sibTrans" presStyleLbl="sibTrans2D1" presStyleIdx="3" presStyleCnt="16"/>
      <dgm:spPr/>
    </dgm:pt>
    <dgm:pt modelId="{A52842F9-4872-9341-A994-DCDDF7BC473F}" type="pres">
      <dgm:prSet presAssocID="{2E36E278-DD4E-4F40-BEA7-92698DE740EC}" presName="connectorText" presStyleLbl="sibTrans2D1" presStyleIdx="3" presStyleCnt="16"/>
      <dgm:spPr/>
    </dgm:pt>
    <dgm:pt modelId="{7741112C-115F-2A4D-A71B-966D3CF8EE20}" type="pres">
      <dgm:prSet presAssocID="{81039F68-C2E4-4540-8002-635A37F18D15}" presName="node" presStyleLbl="node1" presStyleIdx="4" presStyleCnt="16">
        <dgm:presLayoutVars>
          <dgm:bulletEnabled val="1"/>
        </dgm:presLayoutVars>
      </dgm:prSet>
      <dgm:spPr/>
    </dgm:pt>
    <dgm:pt modelId="{E3D52BAB-345F-B643-A7FC-E6F2DD6B6B15}" type="pres">
      <dgm:prSet presAssocID="{4F4E86FB-F1FD-CF4B-9374-A46C9A829394}" presName="sibTrans" presStyleLbl="sibTrans2D1" presStyleIdx="4" presStyleCnt="16"/>
      <dgm:spPr/>
    </dgm:pt>
    <dgm:pt modelId="{9D0BCD01-DB8A-3849-A14A-B3A6B7567802}" type="pres">
      <dgm:prSet presAssocID="{4F4E86FB-F1FD-CF4B-9374-A46C9A829394}" presName="connectorText" presStyleLbl="sibTrans2D1" presStyleIdx="4" presStyleCnt="16"/>
      <dgm:spPr/>
    </dgm:pt>
    <dgm:pt modelId="{BE87FFF5-67C0-314E-B633-DEFF37477102}" type="pres">
      <dgm:prSet presAssocID="{81C626F1-86EF-5F4B-A06A-A32FE8C8B5CF}" presName="node" presStyleLbl="node1" presStyleIdx="5" presStyleCnt="16">
        <dgm:presLayoutVars>
          <dgm:bulletEnabled val="1"/>
        </dgm:presLayoutVars>
      </dgm:prSet>
      <dgm:spPr/>
    </dgm:pt>
    <dgm:pt modelId="{79AD7B0F-2001-7747-80D8-1EE30CECC438}" type="pres">
      <dgm:prSet presAssocID="{01BE5661-1DC4-EF48-BE9D-AA4F4335614F}" presName="sibTrans" presStyleLbl="sibTrans2D1" presStyleIdx="5" presStyleCnt="16"/>
      <dgm:spPr/>
    </dgm:pt>
    <dgm:pt modelId="{AA381E7C-F644-7B4E-8F7A-A96B3B3F7374}" type="pres">
      <dgm:prSet presAssocID="{01BE5661-1DC4-EF48-BE9D-AA4F4335614F}" presName="connectorText" presStyleLbl="sibTrans2D1" presStyleIdx="5" presStyleCnt="16"/>
      <dgm:spPr/>
    </dgm:pt>
    <dgm:pt modelId="{AF555354-9FCC-0344-9051-408E372C0E59}" type="pres">
      <dgm:prSet presAssocID="{ED77767B-36A5-A940-8053-E9A59A2E0565}" presName="node" presStyleLbl="node1" presStyleIdx="6" presStyleCnt="16">
        <dgm:presLayoutVars>
          <dgm:bulletEnabled val="1"/>
        </dgm:presLayoutVars>
      </dgm:prSet>
      <dgm:spPr/>
    </dgm:pt>
    <dgm:pt modelId="{5B3FC60D-CA06-6D43-9F16-7E9EA93FC196}" type="pres">
      <dgm:prSet presAssocID="{410BEBB6-938C-9C47-8A85-AC7E17106A7A}" presName="sibTrans" presStyleLbl="sibTrans2D1" presStyleIdx="6" presStyleCnt="16"/>
      <dgm:spPr/>
    </dgm:pt>
    <dgm:pt modelId="{33CF6370-4473-604B-813A-A00CA88EFE3C}" type="pres">
      <dgm:prSet presAssocID="{410BEBB6-938C-9C47-8A85-AC7E17106A7A}" presName="connectorText" presStyleLbl="sibTrans2D1" presStyleIdx="6" presStyleCnt="16"/>
      <dgm:spPr/>
    </dgm:pt>
    <dgm:pt modelId="{5EE4A0EA-F355-F44A-8166-2AD410303D19}" type="pres">
      <dgm:prSet presAssocID="{0CA0932A-9396-9D4C-B384-A1E3239E57E3}" presName="node" presStyleLbl="node1" presStyleIdx="7" presStyleCnt="16">
        <dgm:presLayoutVars>
          <dgm:bulletEnabled val="1"/>
        </dgm:presLayoutVars>
      </dgm:prSet>
      <dgm:spPr/>
    </dgm:pt>
    <dgm:pt modelId="{D2E11D82-F9C4-B64B-BA67-EAA5E629C458}" type="pres">
      <dgm:prSet presAssocID="{5A3F7C43-150D-5D43-AF45-78DED236BDC5}" presName="sibTrans" presStyleLbl="sibTrans2D1" presStyleIdx="7" presStyleCnt="16"/>
      <dgm:spPr/>
    </dgm:pt>
    <dgm:pt modelId="{EA24707E-AA3F-034B-98F1-ECD1FF28B0C7}" type="pres">
      <dgm:prSet presAssocID="{5A3F7C43-150D-5D43-AF45-78DED236BDC5}" presName="connectorText" presStyleLbl="sibTrans2D1" presStyleIdx="7" presStyleCnt="16"/>
      <dgm:spPr/>
    </dgm:pt>
    <dgm:pt modelId="{EA983C64-C729-2841-B9C4-3174F08D0419}" type="pres">
      <dgm:prSet presAssocID="{7FCBD7B8-DA8B-CE4F-A1A8-C015DF2FF2CC}" presName="node" presStyleLbl="node1" presStyleIdx="8" presStyleCnt="16">
        <dgm:presLayoutVars>
          <dgm:bulletEnabled val="1"/>
        </dgm:presLayoutVars>
      </dgm:prSet>
      <dgm:spPr/>
    </dgm:pt>
    <dgm:pt modelId="{3B6D4F1D-49B2-964A-AB1D-94DD1E96F71B}" type="pres">
      <dgm:prSet presAssocID="{DA24B8C5-972B-5A42-B09E-3457C86037B8}" presName="sibTrans" presStyleLbl="sibTrans2D1" presStyleIdx="8" presStyleCnt="16"/>
      <dgm:spPr/>
    </dgm:pt>
    <dgm:pt modelId="{765435A1-B74D-1E49-80EC-9EE078351DFF}" type="pres">
      <dgm:prSet presAssocID="{DA24B8C5-972B-5A42-B09E-3457C86037B8}" presName="connectorText" presStyleLbl="sibTrans2D1" presStyleIdx="8" presStyleCnt="16"/>
      <dgm:spPr/>
    </dgm:pt>
    <dgm:pt modelId="{B460B896-53BA-CD4A-9D13-687670FD867E}" type="pres">
      <dgm:prSet presAssocID="{E845722A-9377-F14D-8932-5E776C625B3C}" presName="node" presStyleLbl="node1" presStyleIdx="9" presStyleCnt="16">
        <dgm:presLayoutVars>
          <dgm:bulletEnabled val="1"/>
        </dgm:presLayoutVars>
      </dgm:prSet>
      <dgm:spPr/>
    </dgm:pt>
    <dgm:pt modelId="{35680D1B-D63B-7F4A-AC37-A860D734A5EA}" type="pres">
      <dgm:prSet presAssocID="{092F711E-33D4-464F-AA96-99D6CCBDA8EA}" presName="sibTrans" presStyleLbl="sibTrans2D1" presStyleIdx="9" presStyleCnt="16"/>
      <dgm:spPr/>
    </dgm:pt>
    <dgm:pt modelId="{DBBB5878-CF50-174C-8E9A-AE96D140EA15}" type="pres">
      <dgm:prSet presAssocID="{092F711E-33D4-464F-AA96-99D6CCBDA8EA}" presName="connectorText" presStyleLbl="sibTrans2D1" presStyleIdx="9" presStyleCnt="16"/>
      <dgm:spPr/>
    </dgm:pt>
    <dgm:pt modelId="{C4D2CD67-C1A7-D649-A85A-060C41AAF4D4}" type="pres">
      <dgm:prSet presAssocID="{658F8DAB-15E5-744D-B223-A0F75572B1D5}" presName="node" presStyleLbl="node1" presStyleIdx="10" presStyleCnt="16">
        <dgm:presLayoutVars>
          <dgm:bulletEnabled val="1"/>
        </dgm:presLayoutVars>
      </dgm:prSet>
      <dgm:spPr/>
    </dgm:pt>
    <dgm:pt modelId="{CBB86E36-F26A-4641-BDED-C1BF277A819A}" type="pres">
      <dgm:prSet presAssocID="{3D11304D-1A12-6541-82F4-84522F764930}" presName="sibTrans" presStyleLbl="sibTrans2D1" presStyleIdx="10" presStyleCnt="16"/>
      <dgm:spPr/>
    </dgm:pt>
    <dgm:pt modelId="{ADDD4FB5-3617-AF41-9A1F-577CE74830D1}" type="pres">
      <dgm:prSet presAssocID="{3D11304D-1A12-6541-82F4-84522F764930}" presName="connectorText" presStyleLbl="sibTrans2D1" presStyleIdx="10" presStyleCnt="16"/>
      <dgm:spPr/>
    </dgm:pt>
    <dgm:pt modelId="{D0F849FA-1C6C-7244-95E0-BA20CAFDAFA4}" type="pres">
      <dgm:prSet presAssocID="{96077C66-EC88-FA41-B679-7C3DEBBD12EC}" presName="node" presStyleLbl="node1" presStyleIdx="11" presStyleCnt="16">
        <dgm:presLayoutVars>
          <dgm:bulletEnabled val="1"/>
        </dgm:presLayoutVars>
      </dgm:prSet>
      <dgm:spPr/>
    </dgm:pt>
    <dgm:pt modelId="{B7354B77-A079-A146-B791-18778CAD5431}" type="pres">
      <dgm:prSet presAssocID="{2A2033A3-9BA7-164E-ADEB-DAA0174FEE8C}" presName="sibTrans" presStyleLbl="sibTrans2D1" presStyleIdx="11" presStyleCnt="16"/>
      <dgm:spPr/>
    </dgm:pt>
    <dgm:pt modelId="{06B4B042-7691-2142-9427-3921DC66EB81}" type="pres">
      <dgm:prSet presAssocID="{2A2033A3-9BA7-164E-ADEB-DAA0174FEE8C}" presName="connectorText" presStyleLbl="sibTrans2D1" presStyleIdx="11" presStyleCnt="16"/>
      <dgm:spPr/>
    </dgm:pt>
    <dgm:pt modelId="{9A1495DD-5001-8D45-A82D-E0A7D5D5022B}" type="pres">
      <dgm:prSet presAssocID="{A0B9760E-AA33-904F-9512-B1D385B1E807}" presName="node" presStyleLbl="node1" presStyleIdx="12" presStyleCnt="16">
        <dgm:presLayoutVars>
          <dgm:bulletEnabled val="1"/>
        </dgm:presLayoutVars>
      </dgm:prSet>
      <dgm:spPr/>
    </dgm:pt>
    <dgm:pt modelId="{94881C4F-909D-2243-A727-37A9C4AB5233}" type="pres">
      <dgm:prSet presAssocID="{0FF5F01F-5420-224F-AF81-BF6CECD682AF}" presName="sibTrans" presStyleLbl="sibTrans2D1" presStyleIdx="12" presStyleCnt="16"/>
      <dgm:spPr/>
    </dgm:pt>
    <dgm:pt modelId="{2B3B3346-A70F-F547-9164-6341CC278461}" type="pres">
      <dgm:prSet presAssocID="{0FF5F01F-5420-224F-AF81-BF6CECD682AF}" presName="connectorText" presStyleLbl="sibTrans2D1" presStyleIdx="12" presStyleCnt="16"/>
      <dgm:spPr/>
    </dgm:pt>
    <dgm:pt modelId="{65511401-58A7-694A-BC60-C7FEF3CD32E3}" type="pres">
      <dgm:prSet presAssocID="{24F6614A-0CFD-4942-A9C4-F22380E8543B}" presName="node" presStyleLbl="node1" presStyleIdx="13" presStyleCnt="16">
        <dgm:presLayoutVars>
          <dgm:bulletEnabled val="1"/>
        </dgm:presLayoutVars>
      </dgm:prSet>
      <dgm:spPr/>
    </dgm:pt>
    <dgm:pt modelId="{23DCF537-87A0-4E49-A643-B92B21F48E16}" type="pres">
      <dgm:prSet presAssocID="{A630DAD0-6F58-C945-9BFE-1970B46F0FC3}" presName="sibTrans" presStyleLbl="sibTrans2D1" presStyleIdx="13" presStyleCnt="16"/>
      <dgm:spPr/>
    </dgm:pt>
    <dgm:pt modelId="{0E51D277-2106-3B49-B161-58D6A72B3895}" type="pres">
      <dgm:prSet presAssocID="{A630DAD0-6F58-C945-9BFE-1970B46F0FC3}" presName="connectorText" presStyleLbl="sibTrans2D1" presStyleIdx="13" presStyleCnt="16"/>
      <dgm:spPr/>
    </dgm:pt>
    <dgm:pt modelId="{BD548E94-8390-634B-892E-7AB46F679950}" type="pres">
      <dgm:prSet presAssocID="{F7B96CAC-9CB0-7B4C-A4AC-558E8055CB1E}" presName="node" presStyleLbl="node1" presStyleIdx="14" presStyleCnt="16">
        <dgm:presLayoutVars>
          <dgm:bulletEnabled val="1"/>
        </dgm:presLayoutVars>
      </dgm:prSet>
      <dgm:spPr/>
    </dgm:pt>
    <dgm:pt modelId="{B07B8AAB-BA25-D54C-B813-A56C4292E22F}" type="pres">
      <dgm:prSet presAssocID="{B9CDA6EB-B3FB-1C4F-ADF9-42C904699454}" presName="sibTrans" presStyleLbl="sibTrans2D1" presStyleIdx="14" presStyleCnt="16"/>
      <dgm:spPr/>
    </dgm:pt>
    <dgm:pt modelId="{3BF73329-E3C0-D94F-A93D-C40EDA434D58}" type="pres">
      <dgm:prSet presAssocID="{B9CDA6EB-B3FB-1C4F-ADF9-42C904699454}" presName="connectorText" presStyleLbl="sibTrans2D1" presStyleIdx="14" presStyleCnt="16"/>
      <dgm:spPr/>
    </dgm:pt>
    <dgm:pt modelId="{53770C22-3C37-B142-953D-1A989F7C3DE5}" type="pres">
      <dgm:prSet presAssocID="{BB3081E4-0F8D-E945-9598-B1964EF8311A}" presName="node" presStyleLbl="node1" presStyleIdx="15" presStyleCnt="16">
        <dgm:presLayoutVars>
          <dgm:bulletEnabled val="1"/>
        </dgm:presLayoutVars>
      </dgm:prSet>
      <dgm:spPr/>
    </dgm:pt>
    <dgm:pt modelId="{0A06D598-CFEB-B443-94CC-B091E9A7CC5B}" type="pres">
      <dgm:prSet presAssocID="{23C19687-3142-A249-B8E4-A6B75B1BA369}" presName="sibTrans" presStyleLbl="sibTrans2D1" presStyleIdx="15" presStyleCnt="16"/>
      <dgm:spPr/>
    </dgm:pt>
    <dgm:pt modelId="{03DA7504-AC1B-7348-B02E-A54BB5417371}" type="pres">
      <dgm:prSet presAssocID="{23C19687-3142-A249-B8E4-A6B75B1BA369}" presName="connectorText" presStyleLbl="sibTrans2D1" presStyleIdx="15" presStyleCnt="16"/>
      <dgm:spPr/>
    </dgm:pt>
  </dgm:ptLst>
  <dgm:cxnLst>
    <dgm:cxn modelId="{9380D009-1839-0F4C-A14F-DC58177BD274}" type="presOf" srcId="{DA24B8C5-972B-5A42-B09E-3457C86037B8}" destId="{765435A1-B74D-1E49-80EC-9EE078351DFF}" srcOrd="1" destOrd="0" presId="urn:microsoft.com/office/officeart/2005/8/layout/cycle2"/>
    <dgm:cxn modelId="{9126FF09-B67A-8045-AFB3-EF9E82C31965}" type="presOf" srcId="{0FF5F01F-5420-224F-AF81-BF6CECD682AF}" destId="{2B3B3346-A70F-F547-9164-6341CC278461}" srcOrd="1" destOrd="0" presId="urn:microsoft.com/office/officeart/2005/8/layout/cycle2"/>
    <dgm:cxn modelId="{2B94A60A-C24F-494E-A65F-59F667F85003}" srcId="{552219A7-D3D0-E349-AC29-379BCE84EC58}" destId="{7FCBD7B8-DA8B-CE4F-A1A8-C015DF2FF2CC}" srcOrd="8" destOrd="0" parTransId="{D15960CE-24AC-9D4A-B849-E08D0152ACCC}" sibTransId="{DA24B8C5-972B-5A42-B09E-3457C86037B8}"/>
    <dgm:cxn modelId="{4A01D60A-B458-7246-B68A-B3552DAC8389}" type="presOf" srcId="{2384B725-CF41-CE48-9EB1-DE5DCBA8801B}" destId="{4F148F7B-1F8E-3645-8951-A78C7072E095}" srcOrd="0" destOrd="0" presId="urn:microsoft.com/office/officeart/2005/8/layout/cycle2"/>
    <dgm:cxn modelId="{44778B0F-DDFC-A047-B2C0-112B72E6AD6D}" type="presOf" srcId="{81C626F1-86EF-5F4B-A06A-A32FE8C8B5CF}" destId="{BE87FFF5-67C0-314E-B633-DEFF37477102}" srcOrd="0" destOrd="0" presId="urn:microsoft.com/office/officeart/2005/8/layout/cycle2"/>
    <dgm:cxn modelId="{17D01511-066E-DE44-9A3B-22E5C7CA4EEB}" srcId="{552219A7-D3D0-E349-AC29-379BCE84EC58}" destId="{CE1BB3FC-D303-B94D-B492-5B93AC6852CA}" srcOrd="0" destOrd="0" parTransId="{8BA4C00F-39E8-5146-A832-593CAD9B2380}" sibTransId="{2384B725-CF41-CE48-9EB1-DE5DCBA8801B}"/>
    <dgm:cxn modelId="{2783CE11-178E-1141-85B3-628A865C3A38}" type="presOf" srcId="{2E36E278-DD4E-4F40-BEA7-92698DE740EC}" destId="{A52842F9-4872-9341-A994-DCDDF7BC473F}" srcOrd="1" destOrd="0" presId="urn:microsoft.com/office/officeart/2005/8/layout/cycle2"/>
    <dgm:cxn modelId="{227A2914-F0A6-AA4C-B39E-D1558C50109C}" type="presOf" srcId="{092F711E-33D4-464F-AA96-99D6CCBDA8EA}" destId="{DBBB5878-CF50-174C-8E9A-AE96D140EA15}" srcOrd="1" destOrd="0" presId="urn:microsoft.com/office/officeart/2005/8/layout/cycle2"/>
    <dgm:cxn modelId="{EE4F2515-82D7-9A40-ADD2-1B5333DCD809}" type="presOf" srcId="{B9CDA6EB-B3FB-1C4F-ADF9-42C904699454}" destId="{3BF73329-E3C0-D94F-A93D-C40EDA434D58}" srcOrd="1" destOrd="0" presId="urn:microsoft.com/office/officeart/2005/8/layout/cycle2"/>
    <dgm:cxn modelId="{A35ADF18-E01D-394D-B44F-AE7977A91383}" type="presOf" srcId="{A9B3ADD6-5548-E149-A77E-F899F1576BFF}" destId="{E4F673E2-457D-7641-8A88-40D80BBB6EA4}" srcOrd="0" destOrd="0" presId="urn:microsoft.com/office/officeart/2005/8/layout/cycle2"/>
    <dgm:cxn modelId="{C8015E26-5025-AD49-A6A3-9547B992A7DF}" srcId="{552219A7-D3D0-E349-AC29-379BCE84EC58}" destId="{EA80B7D7-AE68-C542-B84F-95B7429D55BA}" srcOrd="3" destOrd="0" parTransId="{0FF45634-B009-7041-A3D4-263CB3251386}" sibTransId="{2E36E278-DD4E-4F40-BEA7-92698DE740EC}"/>
    <dgm:cxn modelId="{00E28326-BE45-4F45-8FA1-D5037DAEA290}" srcId="{552219A7-D3D0-E349-AC29-379BCE84EC58}" destId="{81039F68-C2E4-4540-8002-635A37F18D15}" srcOrd="4" destOrd="0" parTransId="{3A476EF7-F38B-904E-AC63-70C5B25CBCCC}" sibTransId="{4F4E86FB-F1FD-CF4B-9374-A46C9A829394}"/>
    <dgm:cxn modelId="{AB2F2B2E-0588-E34A-A610-9A52736235DE}" srcId="{552219A7-D3D0-E349-AC29-379BCE84EC58}" destId="{A0B9760E-AA33-904F-9512-B1D385B1E807}" srcOrd="12" destOrd="0" parTransId="{80284817-48D6-8B46-B25E-29C5B2B86B5C}" sibTransId="{0FF5F01F-5420-224F-AF81-BF6CECD682AF}"/>
    <dgm:cxn modelId="{E846452F-ECF2-8740-B62C-115348443C6E}" type="presOf" srcId="{0CA0932A-9396-9D4C-B384-A1E3239E57E3}" destId="{5EE4A0EA-F355-F44A-8166-2AD410303D19}" srcOrd="0" destOrd="0" presId="urn:microsoft.com/office/officeart/2005/8/layout/cycle2"/>
    <dgm:cxn modelId="{936AD030-088E-994F-BD0C-5E43FBD32C9D}" type="presOf" srcId="{092F711E-33D4-464F-AA96-99D6CCBDA8EA}" destId="{35680D1B-D63B-7F4A-AC37-A860D734A5EA}" srcOrd="0" destOrd="0" presId="urn:microsoft.com/office/officeart/2005/8/layout/cycle2"/>
    <dgm:cxn modelId="{370FD933-72EA-AF48-B1B2-D5DAA185B685}" type="presOf" srcId="{BB3081E4-0F8D-E945-9598-B1964EF8311A}" destId="{53770C22-3C37-B142-953D-1A989F7C3DE5}" srcOrd="0" destOrd="0" presId="urn:microsoft.com/office/officeart/2005/8/layout/cycle2"/>
    <dgm:cxn modelId="{69CDCE38-51DD-2340-830F-27B9F56C9F74}" type="presOf" srcId="{2A2033A3-9BA7-164E-ADEB-DAA0174FEE8C}" destId="{B7354B77-A079-A146-B791-18778CAD5431}" srcOrd="0" destOrd="0" presId="urn:microsoft.com/office/officeart/2005/8/layout/cycle2"/>
    <dgm:cxn modelId="{A2115039-A078-F04A-AFBF-6B948CD8B16E}" type="presOf" srcId="{23C19687-3142-A249-B8E4-A6B75B1BA369}" destId="{03DA7504-AC1B-7348-B02E-A54BB5417371}" srcOrd="1" destOrd="0" presId="urn:microsoft.com/office/officeart/2005/8/layout/cycle2"/>
    <dgm:cxn modelId="{BDFED63C-B1C4-104B-B379-5A4BCF6F104F}" type="presOf" srcId="{7FCBD7B8-DA8B-CE4F-A1A8-C015DF2FF2CC}" destId="{EA983C64-C729-2841-B9C4-3174F08D0419}" srcOrd="0" destOrd="0" presId="urn:microsoft.com/office/officeart/2005/8/layout/cycle2"/>
    <dgm:cxn modelId="{EA592B5C-F562-6A40-A841-AA7617D04A7E}" type="presOf" srcId="{A630DAD0-6F58-C945-9BFE-1970B46F0FC3}" destId="{23DCF537-87A0-4E49-A643-B92B21F48E16}" srcOrd="0" destOrd="0" presId="urn:microsoft.com/office/officeart/2005/8/layout/cycle2"/>
    <dgm:cxn modelId="{8BA8475D-48F7-0546-9111-54307D3CB155}" type="presOf" srcId="{CE1BB3FC-D303-B94D-B492-5B93AC6852CA}" destId="{AEDAA77C-C9FE-7B4A-B086-A1F94767D563}" srcOrd="0" destOrd="0" presId="urn:microsoft.com/office/officeart/2005/8/layout/cycle2"/>
    <dgm:cxn modelId="{D56FDE5E-A7D5-984B-8890-29065E3AD0D1}" type="presOf" srcId="{E845722A-9377-F14D-8932-5E776C625B3C}" destId="{B460B896-53BA-CD4A-9D13-687670FD867E}" srcOrd="0" destOrd="0" presId="urn:microsoft.com/office/officeart/2005/8/layout/cycle2"/>
    <dgm:cxn modelId="{315C8362-EF22-4C4D-8B13-D4B0922B05FA}" type="presOf" srcId="{2A2033A3-9BA7-164E-ADEB-DAA0174FEE8C}" destId="{06B4B042-7691-2142-9427-3921DC66EB81}" srcOrd="1" destOrd="0" presId="urn:microsoft.com/office/officeart/2005/8/layout/cycle2"/>
    <dgm:cxn modelId="{491A7343-B3D9-6B4F-9116-1AF779C85625}" type="presOf" srcId="{1CA48967-65B1-3D4F-822E-779ED2005BBC}" destId="{D472CB8D-DC46-2F4A-AF6B-02826CAD75E3}" srcOrd="0" destOrd="0" presId="urn:microsoft.com/office/officeart/2005/8/layout/cycle2"/>
    <dgm:cxn modelId="{64415C64-657E-2342-AC81-1D3CBC3E9676}" srcId="{552219A7-D3D0-E349-AC29-379BCE84EC58}" destId="{F7B96CAC-9CB0-7B4C-A4AC-558E8055CB1E}" srcOrd="14" destOrd="0" parTransId="{4CC3B90C-B611-BD49-B76F-AE8E351C177A}" sibTransId="{B9CDA6EB-B3FB-1C4F-ADF9-42C904699454}"/>
    <dgm:cxn modelId="{32B0D464-D359-A645-BBE1-F819B5571504}" type="presOf" srcId="{81039F68-C2E4-4540-8002-635A37F18D15}" destId="{7741112C-115F-2A4D-A71B-966D3CF8EE20}" srcOrd="0" destOrd="0" presId="urn:microsoft.com/office/officeart/2005/8/layout/cycle2"/>
    <dgm:cxn modelId="{28D87A47-C821-0E46-87D8-4E4CABF36EC3}" type="presOf" srcId="{410BEBB6-938C-9C47-8A85-AC7E17106A7A}" destId="{5B3FC60D-CA06-6D43-9F16-7E9EA93FC196}" srcOrd="0" destOrd="0" presId="urn:microsoft.com/office/officeart/2005/8/layout/cycle2"/>
    <dgm:cxn modelId="{8E8B0369-FD76-294C-86DA-4F14D81A4F8D}" type="presOf" srcId="{ED77767B-36A5-A940-8053-E9A59A2E0565}" destId="{AF555354-9FCC-0344-9051-408E372C0E59}" srcOrd="0" destOrd="0" presId="urn:microsoft.com/office/officeart/2005/8/layout/cycle2"/>
    <dgm:cxn modelId="{53A09A49-160F-7A4D-85BB-615FB057A949}" type="presOf" srcId="{2E36E278-DD4E-4F40-BEA7-92698DE740EC}" destId="{0F475771-831E-5A49-8C0A-C8D02CF31664}" srcOrd="0" destOrd="0" presId="urn:microsoft.com/office/officeart/2005/8/layout/cycle2"/>
    <dgm:cxn modelId="{F1B1DA6C-8D74-6940-B6F4-B6BBBCEE83BC}" type="presOf" srcId="{4F4E86FB-F1FD-CF4B-9374-A46C9A829394}" destId="{E3D52BAB-345F-B643-A7FC-E6F2DD6B6B15}" srcOrd="0" destOrd="0" presId="urn:microsoft.com/office/officeart/2005/8/layout/cycle2"/>
    <dgm:cxn modelId="{7628BC70-1E7D-114D-88AD-CD071945B35D}" srcId="{552219A7-D3D0-E349-AC29-379BCE84EC58}" destId="{658F8DAB-15E5-744D-B223-A0F75572B1D5}" srcOrd="10" destOrd="0" parTransId="{EFA3E2E8-3C5F-0945-99B6-22D33864E63A}" sibTransId="{3D11304D-1A12-6541-82F4-84522F764930}"/>
    <dgm:cxn modelId="{C8D7D871-D4B5-F74A-85C0-550622D52EBC}" srcId="{552219A7-D3D0-E349-AC29-379BCE84EC58}" destId="{81C626F1-86EF-5F4B-A06A-A32FE8C8B5CF}" srcOrd="5" destOrd="0" parTransId="{888F5EC2-F547-7D4E-B86F-3E9E7CDBFC52}" sibTransId="{01BE5661-1DC4-EF48-BE9D-AA4F4335614F}"/>
    <dgm:cxn modelId="{87E64874-4A3B-3D47-B0A0-4024D617F844}" type="presOf" srcId="{3D11304D-1A12-6541-82F4-84522F764930}" destId="{CBB86E36-F26A-4641-BDED-C1BF277A819A}" srcOrd="0" destOrd="0" presId="urn:microsoft.com/office/officeart/2005/8/layout/cycle2"/>
    <dgm:cxn modelId="{A88FDE56-E137-844B-B337-74BCCBBBCD71}" type="presOf" srcId="{96077C66-EC88-FA41-B679-7C3DEBBD12EC}" destId="{D0F849FA-1C6C-7244-95E0-BA20CAFDAFA4}" srcOrd="0" destOrd="0" presId="urn:microsoft.com/office/officeart/2005/8/layout/cycle2"/>
    <dgm:cxn modelId="{0DE52579-BA72-E343-8E55-4C05B3A1DF22}" srcId="{552219A7-D3D0-E349-AC29-379BCE84EC58}" destId="{0CA0932A-9396-9D4C-B384-A1E3239E57E3}" srcOrd="7" destOrd="0" parTransId="{CFEF8858-F5AF-9A44-9059-E5403C51B79A}" sibTransId="{5A3F7C43-150D-5D43-AF45-78DED236BDC5}"/>
    <dgm:cxn modelId="{7C4B6459-12DD-D146-A19A-88FCF1F83318}" type="presOf" srcId="{A630DAD0-6F58-C945-9BFE-1970B46F0FC3}" destId="{0E51D277-2106-3B49-B161-58D6A72B3895}" srcOrd="1" destOrd="0" presId="urn:microsoft.com/office/officeart/2005/8/layout/cycle2"/>
    <dgm:cxn modelId="{709B5F7A-2232-3A44-A327-D621760585F3}" type="presOf" srcId="{24F6614A-0CFD-4942-A9C4-F22380E8543B}" destId="{65511401-58A7-694A-BC60-C7FEF3CD32E3}" srcOrd="0" destOrd="0" presId="urn:microsoft.com/office/officeart/2005/8/layout/cycle2"/>
    <dgm:cxn modelId="{1D836693-85BA-F742-B1C1-19FAA4E69778}" type="presOf" srcId="{DA24B8C5-972B-5A42-B09E-3457C86037B8}" destId="{3B6D4F1D-49B2-964A-AB1D-94DD1E96F71B}" srcOrd="0" destOrd="0" presId="urn:microsoft.com/office/officeart/2005/8/layout/cycle2"/>
    <dgm:cxn modelId="{54E97094-8FF8-794D-9B95-3990D9E00C29}" srcId="{552219A7-D3D0-E349-AC29-379BCE84EC58}" destId="{24F6614A-0CFD-4942-A9C4-F22380E8543B}" srcOrd="13" destOrd="0" parTransId="{A6D9A856-E0D2-AB4C-B270-64E726C66158}" sibTransId="{A630DAD0-6F58-C945-9BFE-1970B46F0FC3}"/>
    <dgm:cxn modelId="{FE394C95-A0B0-294F-BEED-43809276D97B}" type="presOf" srcId="{1CA48967-65B1-3D4F-822E-779ED2005BBC}" destId="{F0F2B672-1962-CB4B-AB4B-7B9E939D3B08}" srcOrd="1" destOrd="0" presId="urn:microsoft.com/office/officeart/2005/8/layout/cycle2"/>
    <dgm:cxn modelId="{0F67C598-A404-D840-B6C1-27E354EB5B75}" type="presOf" srcId="{658F8DAB-15E5-744D-B223-A0F75572B1D5}" destId="{C4D2CD67-C1A7-D649-A85A-060C41AAF4D4}" srcOrd="0" destOrd="0" presId="urn:microsoft.com/office/officeart/2005/8/layout/cycle2"/>
    <dgm:cxn modelId="{0B4CA29A-0E81-4342-81BF-F1D0CA6CF4C0}" type="presOf" srcId="{410BEBB6-938C-9C47-8A85-AC7E17106A7A}" destId="{33CF6370-4473-604B-813A-A00CA88EFE3C}" srcOrd="1" destOrd="0" presId="urn:microsoft.com/office/officeart/2005/8/layout/cycle2"/>
    <dgm:cxn modelId="{576E52A1-5504-EE4C-9F55-03FF9A095FCC}" type="presOf" srcId="{5A3F7C43-150D-5D43-AF45-78DED236BDC5}" destId="{D2E11D82-F9C4-B64B-BA67-EAA5E629C458}" srcOrd="0" destOrd="0" presId="urn:microsoft.com/office/officeart/2005/8/layout/cycle2"/>
    <dgm:cxn modelId="{36986BA3-7F00-B24A-86A5-1ABA8A56FA2D}" type="presOf" srcId="{B9CDA6EB-B3FB-1C4F-ADF9-42C904699454}" destId="{B07B8AAB-BA25-D54C-B813-A56C4292E22F}" srcOrd="0" destOrd="0" presId="urn:microsoft.com/office/officeart/2005/8/layout/cycle2"/>
    <dgm:cxn modelId="{740EC9A3-8A2C-694C-9143-89629E8115F0}" type="presOf" srcId="{5A3F7C43-150D-5D43-AF45-78DED236BDC5}" destId="{EA24707E-AA3F-034B-98F1-ECD1FF28B0C7}" srcOrd="1" destOrd="0" presId="urn:microsoft.com/office/officeart/2005/8/layout/cycle2"/>
    <dgm:cxn modelId="{134EB4A9-5C96-6048-91E8-D160E4E7E0C3}" type="presOf" srcId="{0FF5F01F-5420-224F-AF81-BF6CECD682AF}" destId="{94881C4F-909D-2243-A727-37A9C4AB5233}" srcOrd="0" destOrd="0" presId="urn:microsoft.com/office/officeart/2005/8/layout/cycle2"/>
    <dgm:cxn modelId="{DB82E6AB-1EAD-BB44-BA2E-917FC2DEDDA8}" srcId="{552219A7-D3D0-E349-AC29-379BCE84EC58}" destId="{E845722A-9377-F14D-8932-5E776C625B3C}" srcOrd="9" destOrd="0" parTransId="{9F0EAC80-3EB2-C346-994C-8BA61F500CB4}" sibTransId="{092F711E-33D4-464F-AA96-99D6CCBDA8EA}"/>
    <dgm:cxn modelId="{58BDCCAD-7B6B-1546-8232-4FE3EDFA5BA6}" type="presOf" srcId="{2384B725-CF41-CE48-9EB1-DE5DCBA8801B}" destId="{46154660-D75D-444A-8DBF-D2B16A60EDF6}" srcOrd="1" destOrd="0" presId="urn:microsoft.com/office/officeart/2005/8/layout/cycle2"/>
    <dgm:cxn modelId="{69B390AE-BA31-4F4B-B8CF-ED72CCB6F802}" type="presOf" srcId="{EA80B7D7-AE68-C542-B84F-95B7429D55BA}" destId="{ED114276-F268-0A4E-BB11-F67910C47B7F}" srcOrd="0" destOrd="0" presId="urn:microsoft.com/office/officeart/2005/8/layout/cycle2"/>
    <dgm:cxn modelId="{62D597AF-A698-B04C-92C8-6C319FC11633}" type="presOf" srcId="{552219A7-D3D0-E349-AC29-379BCE84EC58}" destId="{B53C1978-FB9A-BB4D-96CC-F26EF0CD28E8}" srcOrd="0" destOrd="0" presId="urn:microsoft.com/office/officeart/2005/8/layout/cycle2"/>
    <dgm:cxn modelId="{656A14B4-91D2-B343-A0C0-781E4A2FFA6B}" type="presOf" srcId="{3D11304D-1A12-6541-82F4-84522F764930}" destId="{ADDD4FB5-3617-AF41-9A1F-577CE74830D1}" srcOrd="1" destOrd="0" presId="urn:microsoft.com/office/officeart/2005/8/layout/cycle2"/>
    <dgm:cxn modelId="{CF8EC7B6-E5FD-4346-9664-349DC2346202}" type="presOf" srcId="{EFC1F67B-1AC0-D044-9952-30CDC157DA86}" destId="{98A69ADB-DE16-5647-B026-B1887C4960D6}" srcOrd="0" destOrd="0" presId="urn:microsoft.com/office/officeart/2005/8/layout/cycle2"/>
    <dgm:cxn modelId="{9EBA34BC-4EFF-0047-BA9F-14F260CC4F48}" type="presOf" srcId="{4F4E86FB-F1FD-CF4B-9374-A46C9A829394}" destId="{9D0BCD01-DB8A-3849-A14A-B3A6B7567802}" srcOrd="1" destOrd="0" presId="urn:microsoft.com/office/officeart/2005/8/layout/cycle2"/>
    <dgm:cxn modelId="{07CC1CC1-0CDF-1741-9C74-7D27E108FB4F}" type="presOf" srcId="{01BE5661-1DC4-EF48-BE9D-AA4F4335614F}" destId="{AA381E7C-F644-7B4E-8F7A-A96B3B3F7374}" srcOrd="1" destOrd="0" presId="urn:microsoft.com/office/officeart/2005/8/layout/cycle2"/>
    <dgm:cxn modelId="{BBA946C2-738C-1B4F-9972-FEABB29BCFA6}" srcId="{552219A7-D3D0-E349-AC29-379BCE84EC58}" destId="{EFC1F67B-1AC0-D044-9952-30CDC157DA86}" srcOrd="2" destOrd="0" parTransId="{74A9DBE0-E7B1-B14A-9DE5-C2F6140B1994}" sibTransId="{1CA48967-65B1-3D4F-822E-779ED2005BBC}"/>
    <dgm:cxn modelId="{5D1EFDC2-46E7-4B4E-AD77-38CAE9CA06C6}" srcId="{552219A7-D3D0-E349-AC29-379BCE84EC58}" destId="{BB3081E4-0F8D-E945-9598-B1964EF8311A}" srcOrd="15" destOrd="0" parTransId="{522B6CB7-3A1F-E240-A234-807380A272D4}" sibTransId="{23C19687-3142-A249-B8E4-A6B75B1BA369}"/>
    <dgm:cxn modelId="{893683C7-8ED1-2443-B51E-31FDF83C2E62}" type="presOf" srcId="{23C19687-3142-A249-B8E4-A6B75B1BA369}" destId="{0A06D598-CFEB-B443-94CC-B091E9A7CC5B}" srcOrd="0" destOrd="0" presId="urn:microsoft.com/office/officeart/2005/8/layout/cycle2"/>
    <dgm:cxn modelId="{0394E1C7-645A-B04F-B86B-EE5A031EFB66}" srcId="{552219A7-D3D0-E349-AC29-379BCE84EC58}" destId="{ED77767B-36A5-A940-8053-E9A59A2E0565}" srcOrd="6" destOrd="0" parTransId="{553E4113-2CD4-5149-B476-C00E47E707E7}" sibTransId="{410BEBB6-938C-9C47-8A85-AC7E17106A7A}"/>
    <dgm:cxn modelId="{0C4360CD-1CD4-EF43-9630-106040C5C836}" type="presOf" srcId="{BC4E0C63-8557-124F-9619-72068833C98E}" destId="{8E04E03B-B9A2-1048-930B-1A564A2C2AAA}" srcOrd="1" destOrd="0" presId="urn:microsoft.com/office/officeart/2005/8/layout/cycle2"/>
    <dgm:cxn modelId="{5480B8D0-89ED-294C-B338-3FF1BF5D9B87}" type="presOf" srcId="{BC4E0C63-8557-124F-9619-72068833C98E}" destId="{19F5C6A0-2180-214A-8C77-4528600C5940}" srcOrd="0" destOrd="0" presId="urn:microsoft.com/office/officeart/2005/8/layout/cycle2"/>
    <dgm:cxn modelId="{2D8695D4-9B34-354C-9B24-46DC86DA2195}" type="presOf" srcId="{01BE5661-1DC4-EF48-BE9D-AA4F4335614F}" destId="{79AD7B0F-2001-7747-80D8-1EE30CECC438}" srcOrd="0" destOrd="0" presId="urn:microsoft.com/office/officeart/2005/8/layout/cycle2"/>
    <dgm:cxn modelId="{9ED2E2D7-2726-7E4C-9E0C-7F8929FF1DBE}" srcId="{552219A7-D3D0-E349-AC29-379BCE84EC58}" destId="{96077C66-EC88-FA41-B679-7C3DEBBD12EC}" srcOrd="11" destOrd="0" parTransId="{BC70FD09-E330-F54D-93A8-9806D1ECB206}" sibTransId="{2A2033A3-9BA7-164E-ADEB-DAA0174FEE8C}"/>
    <dgm:cxn modelId="{FC25FDDA-A498-534C-A1FF-A6F1E5A35ECC}" type="presOf" srcId="{A0B9760E-AA33-904F-9512-B1D385B1E807}" destId="{9A1495DD-5001-8D45-A82D-E0A7D5D5022B}" srcOrd="0" destOrd="0" presId="urn:microsoft.com/office/officeart/2005/8/layout/cycle2"/>
    <dgm:cxn modelId="{861CACDE-884C-124B-A251-50A3CE5A8CB5}" srcId="{552219A7-D3D0-E349-AC29-379BCE84EC58}" destId="{A9B3ADD6-5548-E149-A77E-F899F1576BFF}" srcOrd="1" destOrd="0" parTransId="{A2FA7D1E-448B-524E-A70A-F4DD11144965}" sibTransId="{BC4E0C63-8557-124F-9619-72068833C98E}"/>
    <dgm:cxn modelId="{FA5039E5-E76C-E147-BCC9-6E6A9FC141CB}" type="presOf" srcId="{F7B96CAC-9CB0-7B4C-A4AC-558E8055CB1E}" destId="{BD548E94-8390-634B-892E-7AB46F679950}" srcOrd="0" destOrd="0" presId="urn:microsoft.com/office/officeart/2005/8/layout/cycle2"/>
    <dgm:cxn modelId="{4BED16F3-D491-4747-9089-81E038CF2872}" type="presParOf" srcId="{B53C1978-FB9A-BB4D-96CC-F26EF0CD28E8}" destId="{AEDAA77C-C9FE-7B4A-B086-A1F94767D563}" srcOrd="0" destOrd="0" presId="urn:microsoft.com/office/officeart/2005/8/layout/cycle2"/>
    <dgm:cxn modelId="{7A9F8CBA-4E7F-F648-B848-12F18628AA30}" type="presParOf" srcId="{B53C1978-FB9A-BB4D-96CC-F26EF0CD28E8}" destId="{4F148F7B-1F8E-3645-8951-A78C7072E095}" srcOrd="1" destOrd="0" presId="urn:microsoft.com/office/officeart/2005/8/layout/cycle2"/>
    <dgm:cxn modelId="{57DE17E2-0BED-0B46-9D30-44314374600A}" type="presParOf" srcId="{4F148F7B-1F8E-3645-8951-A78C7072E095}" destId="{46154660-D75D-444A-8DBF-D2B16A60EDF6}" srcOrd="0" destOrd="0" presId="urn:microsoft.com/office/officeart/2005/8/layout/cycle2"/>
    <dgm:cxn modelId="{308E07DA-A8E3-C34B-B09E-47A65D5CD59A}" type="presParOf" srcId="{B53C1978-FB9A-BB4D-96CC-F26EF0CD28E8}" destId="{E4F673E2-457D-7641-8A88-40D80BBB6EA4}" srcOrd="2" destOrd="0" presId="urn:microsoft.com/office/officeart/2005/8/layout/cycle2"/>
    <dgm:cxn modelId="{164ACA52-6B87-8942-9442-80EEBFAB94E0}" type="presParOf" srcId="{B53C1978-FB9A-BB4D-96CC-F26EF0CD28E8}" destId="{19F5C6A0-2180-214A-8C77-4528600C5940}" srcOrd="3" destOrd="0" presId="urn:microsoft.com/office/officeart/2005/8/layout/cycle2"/>
    <dgm:cxn modelId="{BCBF99BD-3E1A-044F-BF9A-4B786A26895A}" type="presParOf" srcId="{19F5C6A0-2180-214A-8C77-4528600C5940}" destId="{8E04E03B-B9A2-1048-930B-1A564A2C2AAA}" srcOrd="0" destOrd="0" presId="urn:microsoft.com/office/officeart/2005/8/layout/cycle2"/>
    <dgm:cxn modelId="{73EAA06A-459B-294B-AB27-3119A85085CF}" type="presParOf" srcId="{B53C1978-FB9A-BB4D-96CC-F26EF0CD28E8}" destId="{98A69ADB-DE16-5647-B026-B1887C4960D6}" srcOrd="4" destOrd="0" presId="urn:microsoft.com/office/officeart/2005/8/layout/cycle2"/>
    <dgm:cxn modelId="{DB71A9F6-267E-8240-BE86-1549D6A79196}" type="presParOf" srcId="{B53C1978-FB9A-BB4D-96CC-F26EF0CD28E8}" destId="{D472CB8D-DC46-2F4A-AF6B-02826CAD75E3}" srcOrd="5" destOrd="0" presId="urn:microsoft.com/office/officeart/2005/8/layout/cycle2"/>
    <dgm:cxn modelId="{6E6B0ACE-1961-7348-9226-388ED28C1DCA}" type="presParOf" srcId="{D472CB8D-DC46-2F4A-AF6B-02826CAD75E3}" destId="{F0F2B672-1962-CB4B-AB4B-7B9E939D3B08}" srcOrd="0" destOrd="0" presId="urn:microsoft.com/office/officeart/2005/8/layout/cycle2"/>
    <dgm:cxn modelId="{E08C30B4-2B7B-3646-9C3F-3316FE38D546}" type="presParOf" srcId="{B53C1978-FB9A-BB4D-96CC-F26EF0CD28E8}" destId="{ED114276-F268-0A4E-BB11-F67910C47B7F}" srcOrd="6" destOrd="0" presId="urn:microsoft.com/office/officeart/2005/8/layout/cycle2"/>
    <dgm:cxn modelId="{60857C6C-D861-D941-989F-76BCCC06991B}" type="presParOf" srcId="{B53C1978-FB9A-BB4D-96CC-F26EF0CD28E8}" destId="{0F475771-831E-5A49-8C0A-C8D02CF31664}" srcOrd="7" destOrd="0" presId="urn:microsoft.com/office/officeart/2005/8/layout/cycle2"/>
    <dgm:cxn modelId="{5D33CA2A-D3C4-8641-B825-0A7CD9453B19}" type="presParOf" srcId="{0F475771-831E-5A49-8C0A-C8D02CF31664}" destId="{A52842F9-4872-9341-A994-DCDDF7BC473F}" srcOrd="0" destOrd="0" presId="urn:microsoft.com/office/officeart/2005/8/layout/cycle2"/>
    <dgm:cxn modelId="{976B3B20-4095-2147-9579-06B8B884472E}" type="presParOf" srcId="{B53C1978-FB9A-BB4D-96CC-F26EF0CD28E8}" destId="{7741112C-115F-2A4D-A71B-966D3CF8EE20}" srcOrd="8" destOrd="0" presId="urn:microsoft.com/office/officeart/2005/8/layout/cycle2"/>
    <dgm:cxn modelId="{B79A9A7E-4E7D-E941-A7A5-87968CBC6AD8}" type="presParOf" srcId="{B53C1978-FB9A-BB4D-96CC-F26EF0CD28E8}" destId="{E3D52BAB-345F-B643-A7FC-E6F2DD6B6B15}" srcOrd="9" destOrd="0" presId="urn:microsoft.com/office/officeart/2005/8/layout/cycle2"/>
    <dgm:cxn modelId="{8F8431B8-A2AF-0449-BE45-5CAF50CA92C1}" type="presParOf" srcId="{E3D52BAB-345F-B643-A7FC-E6F2DD6B6B15}" destId="{9D0BCD01-DB8A-3849-A14A-B3A6B7567802}" srcOrd="0" destOrd="0" presId="urn:microsoft.com/office/officeart/2005/8/layout/cycle2"/>
    <dgm:cxn modelId="{D5CA53C5-4E54-C54E-9823-4F4519A57EF4}" type="presParOf" srcId="{B53C1978-FB9A-BB4D-96CC-F26EF0CD28E8}" destId="{BE87FFF5-67C0-314E-B633-DEFF37477102}" srcOrd="10" destOrd="0" presId="urn:microsoft.com/office/officeart/2005/8/layout/cycle2"/>
    <dgm:cxn modelId="{D8560B2B-4A14-AF44-BCEC-C3C8A7D7FD95}" type="presParOf" srcId="{B53C1978-FB9A-BB4D-96CC-F26EF0CD28E8}" destId="{79AD7B0F-2001-7747-80D8-1EE30CECC438}" srcOrd="11" destOrd="0" presId="urn:microsoft.com/office/officeart/2005/8/layout/cycle2"/>
    <dgm:cxn modelId="{38FC26F2-BB81-6F43-9D5E-05E4C93D885A}" type="presParOf" srcId="{79AD7B0F-2001-7747-80D8-1EE30CECC438}" destId="{AA381E7C-F644-7B4E-8F7A-A96B3B3F7374}" srcOrd="0" destOrd="0" presId="urn:microsoft.com/office/officeart/2005/8/layout/cycle2"/>
    <dgm:cxn modelId="{1B771CD3-1751-1C42-BD4C-F76E22D3B852}" type="presParOf" srcId="{B53C1978-FB9A-BB4D-96CC-F26EF0CD28E8}" destId="{AF555354-9FCC-0344-9051-408E372C0E59}" srcOrd="12" destOrd="0" presId="urn:microsoft.com/office/officeart/2005/8/layout/cycle2"/>
    <dgm:cxn modelId="{5EE0DF3A-115E-CC4E-A799-DE0A1262F466}" type="presParOf" srcId="{B53C1978-FB9A-BB4D-96CC-F26EF0CD28E8}" destId="{5B3FC60D-CA06-6D43-9F16-7E9EA93FC196}" srcOrd="13" destOrd="0" presId="urn:microsoft.com/office/officeart/2005/8/layout/cycle2"/>
    <dgm:cxn modelId="{9A203043-2DD1-F14A-A7BE-EDC9B37D7E3F}" type="presParOf" srcId="{5B3FC60D-CA06-6D43-9F16-7E9EA93FC196}" destId="{33CF6370-4473-604B-813A-A00CA88EFE3C}" srcOrd="0" destOrd="0" presId="urn:microsoft.com/office/officeart/2005/8/layout/cycle2"/>
    <dgm:cxn modelId="{7337B565-1E02-964E-837A-DB1E0B45C5BC}" type="presParOf" srcId="{B53C1978-FB9A-BB4D-96CC-F26EF0CD28E8}" destId="{5EE4A0EA-F355-F44A-8166-2AD410303D19}" srcOrd="14" destOrd="0" presId="urn:microsoft.com/office/officeart/2005/8/layout/cycle2"/>
    <dgm:cxn modelId="{86673CA1-7584-034D-B6EE-692A9FF3B420}" type="presParOf" srcId="{B53C1978-FB9A-BB4D-96CC-F26EF0CD28E8}" destId="{D2E11D82-F9C4-B64B-BA67-EAA5E629C458}" srcOrd="15" destOrd="0" presId="urn:microsoft.com/office/officeart/2005/8/layout/cycle2"/>
    <dgm:cxn modelId="{34AB8CB7-A35F-6C40-8F44-7B1459193933}" type="presParOf" srcId="{D2E11D82-F9C4-B64B-BA67-EAA5E629C458}" destId="{EA24707E-AA3F-034B-98F1-ECD1FF28B0C7}" srcOrd="0" destOrd="0" presId="urn:microsoft.com/office/officeart/2005/8/layout/cycle2"/>
    <dgm:cxn modelId="{8F60FA21-CDF4-A447-97EA-1380DDB9A114}" type="presParOf" srcId="{B53C1978-FB9A-BB4D-96CC-F26EF0CD28E8}" destId="{EA983C64-C729-2841-B9C4-3174F08D0419}" srcOrd="16" destOrd="0" presId="urn:microsoft.com/office/officeart/2005/8/layout/cycle2"/>
    <dgm:cxn modelId="{2547DA29-196F-F645-A1B9-96F0F5918311}" type="presParOf" srcId="{B53C1978-FB9A-BB4D-96CC-F26EF0CD28E8}" destId="{3B6D4F1D-49B2-964A-AB1D-94DD1E96F71B}" srcOrd="17" destOrd="0" presId="urn:microsoft.com/office/officeart/2005/8/layout/cycle2"/>
    <dgm:cxn modelId="{13969E5B-6A54-844E-8DF0-30D0E03B8683}" type="presParOf" srcId="{3B6D4F1D-49B2-964A-AB1D-94DD1E96F71B}" destId="{765435A1-B74D-1E49-80EC-9EE078351DFF}" srcOrd="0" destOrd="0" presId="urn:microsoft.com/office/officeart/2005/8/layout/cycle2"/>
    <dgm:cxn modelId="{4718AF40-980F-DA4C-A530-01E74BDA3DC5}" type="presParOf" srcId="{B53C1978-FB9A-BB4D-96CC-F26EF0CD28E8}" destId="{B460B896-53BA-CD4A-9D13-687670FD867E}" srcOrd="18" destOrd="0" presId="urn:microsoft.com/office/officeart/2005/8/layout/cycle2"/>
    <dgm:cxn modelId="{7418399A-7C77-8240-A16A-6DFD7D522EDC}" type="presParOf" srcId="{B53C1978-FB9A-BB4D-96CC-F26EF0CD28E8}" destId="{35680D1B-D63B-7F4A-AC37-A860D734A5EA}" srcOrd="19" destOrd="0" presId="urn:microsoft.com/office/officeart/2005/8/layout/cycle2"/>
    <dgm:cxn modelId="{7461EBDF-817B-4D43-96A5-2821F6159BFA}" type="presParOf" srcId="{35680D1B-D63B-7F4A-AC37-A860D734A5EA}" destId="{DBBB5878-CF50-174C-8E9A-AE96D140EA15}" srcOrd="0" destOrd="0" presId="urn:microsoft.com/office/officeart/2005/8/layout/cycle2"/>
    <dgm:cxn modelId="{30A8DB4E-C0E9-464A-83F7-B122EEBA35A4}" type="presParOf" srcId="{B53C1978-FB9A-BB4D-96CC-F26EF0CD28E8}" destId="{C4D2CD67-C1A7-D649-A85A-060C41AAF4D4}" srcOrd="20" destOrd="0" presId="urn:microsoft.com/office/officeart/2005/8/layout/cycle2"/>
    <dgm:cxn modelId="{D40A183E-7579-9B4D-BBBB-335C37813909}" type="presParOf" srcId="{B53C1978-FB9A-BB4D-96CC-F26EF0CD28E8}" destId="{CBB86E36-F26A-4641-BDED-C1BF277A819A}" srcOrd="21" destOrd="0" presId="urn:microsoft.com/office/officeart/2005/8/layout/cycle2"/>
    <dgm:cxn modelId="{882E0444-E685-DC42-9721-1C89BB671ED8}" type="presParOf" srcId="{CBB86E36-F26A-4641-BDED-C1BF277A819A}" destId="{ADDD4FB5-3617-AF41-9A1F-577CE74830D1}" srcOrd="0" destOrd="0" presId="urn:microsoft.com/office/officeart/2005/8/layout/cycle2"/>
    <dgm:cxn modelId="{5CA993BD-2D03-2244-919C-D973EB04D192}" type="presParOf" srcId="{B53C1978-FB9A-BB4D-96CC-F26EF0CD28E8}" destId="{D0F849FA-1C6C-7244-95E0-BA20CAFDAFA4}" srcOrd="22" destOrd="0" presId="urn:microsoft.com/office/officeart/2005/8/layout/cycle2"/>
    <dgm:cxn modelId="{3DB863A9-0A13-A544-8C8C-EEFEE9BE79A8}" type="presParOf" srcId="{B53C1978-FB9A-BB4D-96CC-F26EF0CD28E8}" destId="{B7354B77-A079-A146-B791-18778CAD5431}" srcOrd="23" destOrd="0" presId="urn:microsoft.com/office/officeart/2005/8/layout/cycle2"/>
    <dgm:cxn modelId="{5A150D1D-1FFF-EB40-9280-2FDE83E4F19B}" type="presParOf" srcId="{B7354B77-A079-A146-B791-18778CAD5431}" destId="{06B4B042-7691-2142-9427-3921DC66EB81}" srcOrd="0" destOrd="0" presId="urn:microsoft.com/office/officeart/2005/8/layout/cycle2"/>
    <dgm:cxn modelId="{6E83C640-1D1A-5345-B395-303A25A7927C}" type="presParOf" srcId="{B53C1978-FB9A-BB4D-96CC-F26EF0CD28E8}" destId="{9A1495DD-5001-8D45-A82D-E0A7D5D5022B}" srcOrd="24" destOrd="0" presId="urn:microsoft.com/office/officeart/2005/8/layout/cycle2"/>
    <dgm:cxn modelId="{3BC6685B-36A4-9545-9499-0A85586AED5F}" type="presParOf" srcId="{B53C1978-FB9A-BB4D-96CC-F26EF0CD28E8}" destId="{94881C4F-909D-2243-A727-37A9C4AB5233}" srcOrd="25" destOrd="0" presId="urn:microsoft.com/office/officeart/2005/8/layout/cycle2"/>
    <dgm:cxn modelId="{FC190354-1AB5-4E4E-B5C2-0EC1679EA099}" type="presParOf" srcId="{94881C4F-909D-2243-A727-37A9C4AB5233}" destId="{2B3B3346-A70F-F547-9164-6341CC278461}" srcOrd="0" destOrd="0" presId="urn:microsoft.com/office/officeart/2005/8/layout/cycle2"/>
    <dgm:cxn modelId="{89CE1B65-1378-1F48-B40F-D2E62EA2A154}" type="presParOf" srcId="{B53C1978-FB9A-BB4D-96CC-F26EF0CD28E8}" destId="{65511401-58A7-694A-BC60-C7FEF3CD32E3}" srcOrd="26" destOrd="0" presId="urn:microsoft.com/office/officeart/2005/8/layout/cycle2"/>
    <dgm:cxn modelId="{3B8D8F9D-F353-6147-B5EC-DA08155A13AC}" type="presParOf" srcId="{B53C1978-FB9A-BB4D-96CC-F26EF0CD28E8}" destId="{23DCF537-87A0-4E49-A643-B92B21F48E16}" srcOrd="27" destOrd="0" presId="urn:microsoft.com/office/officeart/2005/8/layout/cycle2"/>
    <dgm:cxn modelId="{CF2B0931-26D1-504D-B044-44B35C20E31B}" type="presParOf" srcId="{23DCF537-87A0-4E49-A643-B92B21F48E16}" destId="{0E51D277-2106-3B49-B161-58D6A72B3895}" srcOrd="0" destOrd="0" presId="urn:microsoft.com/office/officeart/2005/8/layout/cycle2"/>
    <dgm:cxn modelId="{377BB318-4808-EC41-BEA1-F8EEDE370C73}" type="presParOf" srcId="{B53C1978-FB9A-BB4D-96CC-F26EF0CD28E8}" destId="{BD548E94-8390-634B-892E-7AB46F679950}" srcOrd="28" destOrd="0" presId="urn:microsoft.com/office/officeart/2005/8/layout/cycle2"/>
    <dgm:cxn modelId="{F023651F-1E38-4F44-A2CA-5E0ACB1592A6}" type="presParOf" srcId="{B53C1978-FB9A-BB4D-96CC-F26EF0CD28E8}" destId="{B07B8AAB-BA25-D54C-B813-A56C4292E22F}" srcOrd="29" destOrd="0" presId="urn:microsoft.com/office/officeart/2005/8/layout/cycle2"/>
    <dgm:cxn modelId="{5514041C-D789-B247-A141-31ABB35BC233}" type="presParOf" srcId="{B07B8AAB-BA25-D54C-B813-A56C4292E22F}" destId="{3BF73329-E3C0-D94F-A93D-C40EDA434D58}" srcOrd="0" destOrd="0" presId="urn:microsoft.com/office/officeart/2005/8/layout/cycle2"/>
    <dgm:cxn modelId="{567D6458-F445-F749-99BD-CCAC05C94056}" type="presParOf" srcId="{B53C1978-FB9A-BB4D-96CC-F26EF0CD28E8}" destId="{53770C22-3C37-B142-953D-1A989F7C3DE5}" srcOrd="30" destOrd="0" presId="urn:microsoft.com/office/officeart/2005/8/layout/cycle2"/>
    <dgm:cxn modelId="{8A9A10A8-37E1-B645-A1C9-4091673CD0F7}" type="presParOf" srcId="{B53C1978-FB9A-BB4D-96CC-F26EF0CD28E8}" destId="{0A06D598-CFEB-B443-94CC-B091E9A7CC5B}" srcOrd="31" destOrd="0" presId="urn:microsoft.com/office/officeart/2005/8/layout/cycle2"/>
    <dgm:cxn modelId="{48B2EA56-19CD-6B4C-96B7-100E4CC9349A}" type="presParOf" srcId="{0A06D598-CFEB-B443-94CC-B091E9A7CC5B}" destId="{03DA7504-AC1B-7348-B02E-A54BB541737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A3AA5-9A90-4A48-A692-C6BF896F1C18}">
      <dsp:nvSpPr>
        <dsp:cNvPr id="0" name=""/>
        <dsp:cNvSpPr/>
      </dsp:nvSpPr>
      <dsp:spPr>
        <a:xfrm>
          <a:off x="1190" y="1223367"/>
          <a:ext cx="1202531" cy="60126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Deep Veins</a:t>
          </a:r>
        </a:p>
      </dsp:txBody>
      <dsp:txXfrm>
        <a:off x="18800" y="1240977"/>
        <a:ext cx="1167311" cy="566045"/>
      </dsp:txXfrm>
    </dsp:sp>
    <dsp:sp modelId="{C50DDA94-5BD2-4E46-A70A-7803E46E0896}">
      <dsp:nvSpPr>
        <dsp:cNvPr id="0" name=""/>
        <dsp:cNvSpPr/>
      </dsp:nvSpPr>
      <dsp:spPr>
        <a:xfrm rot="19457599">
          <a:off x="1148043" y="1333382"/>
          <a:ext cx="592368" cy="35507"/>
        </a:xfrm>
        <a:custGeom>
          <a:avLst/>
          <a:gdLst/>
          <a:ahLst/>
          <a:cxnLst/>
          <a:rect l="0" t="0" r="0" b="0"/>
          <a:pathLst>
            <a:path>
              <a:moveTo>
                <a:pt x="0" y="17753"/>
              </a:moveTo>
              <a:lnTo>
                <a:pt x="592368" y="17753"/>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9418" y="1336326"/>
        <a:ext cx="29618" cy="29618"/>
      </dsp:txXfrm>
    </dsp:sp>
    <dsp:sp modelId="{9B105801-F747-5846-94FE-B9F6A2F17D06}">
      <dsp:nvSpPr>
        <dsp:cNvPr id="0" name=""/>
        <dsp:cNvSpPr/>
      </dsp:nvSpPr>
      <dsp:spPr>
        <a:xfrm>
          <a:off x="1684734" y="877639"/>
          <a:ext cx="1202531" cy="60126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Large Arteries</a:t>
          </a:r>
        </a:p>
      </dsp:txBody>
      <dsp:txXfrm>
        <a:off x="1702344" y="895249"/>
        <a:ext cx="1167311" cy="566045"/>
      </dsp:txXfrm>
    </dsp:sp>
    <dsp:sp modelId="{F258C39C-1152-E84D-A8FE-0D840D43AAEC}">
      <dsp:nvSpPr>
        <dsp:cNvPr id="0" name=""/>
        <dsp:cNvSpPr/>
      </dsp:nvSpPr>
      <dsp:spPr>
        <a:xfrm>
          <a:off x="2887265" y="1160518"/>
          <a:ext cx="481012" cy="35507"/>
        </a:xfrm>
        <a:custGeom>
          <a:avLst/>
          <a:gdLst/>
          <a:ahLst/>
          <a:cxnLst/>
          <a:rect l="0" t="0" r="0" b="0"/>
          <a:pathLst>
            <a:path>
              <a:moveTo>
                <a:pt x="0" y="17753"/>
              </a:moveTo>
              <a:lnTo>
                <a:pt x="481012" y="17753"/>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5746" y="1166246"/>
        <a:ext cx="24050" cy="24050"/>
      </dsp:txXfrm>
    </dsp:sp>
    <dsp:sp modelId="{EB8F0376-235C-0342-87AE-F67AD72B3627}">
      <dsp:nvSpPr>
        <dsp:cNvPr id="0" name=""/>
        <dsp:cNvSpPr/>
      </dsp:nvSpPr>
      <dsp:spPr>
        <a:xfrm>
          <a:off x="3368278" y="877639"/>
          <a:ext cx="1202531" cy="60126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1 vein </a:t>
          </a:r>
        </a:p>
        <a:p>
          <a:pPr marL="0" lvl="0" indent="0" algn="ctr" defTabSz="444500">
            <a:lnSpc>
              <a:spcPct val="90000"/>
            </a:lnSpc>
            <a:spcBef>
              <a:spcPct val="0"/>
            </a:spcBef>
            <a:spcAft>
              <a:spcPct val="35000"/>
            </a:spcAft>
            <a:buNone/>
          </a:pPr>
          <a:r>
            <a:rPr lang="en-US" sz="1000" kern="1200" dirty="0"/>
            <a:t>(No Venae Comitantes)</a:t>
          </a:r>
        </a:p>
      </dsp:txBody>
      <dsp:txXfrm>
        <a:off x="3385888" y="895249"/>
        <a:ext cx="1167311" cy="566045"/>
      </dsp:txXfrm>
    </dsp:sp>
    <dsp:sp modelId="{A581DE69-089A-A840-AC58-BE7CE93BE6DE}">
      <dsp:nvSpPr>
        <dsp:cNvPr id="0" name=""/>
        <dsp:cNvSpPr/>
      </dsp:nvSpPr>
      <dsp:spPr>
        <a:xfrm rot="2142401">
          <a:off x="1148043" y="1679109"/>
          <a:ext cx="592368" cy="35507"/>
        </a:xfrm>
        <a:custGeom>
          <a:avLst/>
          <a:gdLst/>
          <a:ahLst/>
          <a:cxnLst/>
          <a:rect l="0" t="0" r="0" b="0"/>
          <a:pathLst>
            <a:path>
              <a:moveTo>
                <a:pt x="0" y="17753"/>
              </a:moveTo>
              <a:lnTo>
                <a:pt x="592368" y="17753"/>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9418" y="1682054"/>
        <a:ext cx="29618" cy="29618"/>
      </dsp:txXfrm>
    </dsp:sp>
    <dsp:sp modelId="{C9613128-9ACD-5446-95CE-1E7EDE98E8DA}">
      <dsp:nvSpPr>
        <dsp:cNvPr id="0" name=""/>
        <dsp:cNvSpPr/>
      </dsp:nvSpPr>
      <dsp:spPr>
        <a:xfrm>
          <a:off x="1684734" y="1569094"/>
          <a:ext cx="1202531" cy="60126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Medium Arteries</a:t>
          </a:r>
        </a:p>
      </dsp:txBody>
      <dsp:txXfrm>
        <a:off x="1702344" y="1586704"/>
        <a:ext cx="1167311" cy="566045"/>
      </dsp:txXfrm>
    </dsp:sp>
    <dsp:sp modelId="{EBC16654-FCC0-9D4B-8A1B-F39CF57A65DF}">
      <dsp:nvSpPr>
        <dsp:cNvPr id="0" name=""/>
        <dsp:cNvSpPr/>
      </dsp:nvSpPr>
      <dsp:spPr>
        <a:xfrm>
          <a:off x="2887265" y="1851973"/>
          <a:ext cx="481012" cy="35507"/>
        </a:xfrm>
        <a:custGeom>
          <a:avLst/>
          <a:gdLst/>
          <a:ahLst/>
          <a:cxnLst/>
          <a:rect l="0" t="0" r="0" b="0"/>
          <a:pathLst>
            <a:path>
              <a:moveTo>
                <a:pt x="0" y="17753"/>
              </a:moveTo>
              <a:lnTo>
                <a:pt x="481012" y="17753"/>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5746" y="1857702"/>
        <a:ext cx="24050" cy="24050"/>
      </dsp:txXfrm>
    </dsp:sp>
    <dsp:sp modelId="{7515519B-6E96-6E47-B7FA-266CF1452C6B}">
      <dsp:nvSpPr>
        <dsp:cNvPr id="0" name=""/>
        <dsp:cNvSpPr/>
      </dsp:nvSpPr>
      <dsp:spPr>
        <a:xfrm>
          <a:off x="3368278" y="1569094"/>
          <a:ext cx="1202531" cy="60126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2 Veins, one on each side</a:t>
          </a:r>
        </a:p>
        <a:p>
          <a:pPr marL="0" lvl="0" indent="0" algn="ctr" defTabSz="444500">
            <a:lnSpc>
              <a:spcPct val="90000"/>
            </a:lnSpc>
            <a:spcBef>
              <a:spcPct val="0"/>
            </a:spcBef>
            <a:spcAft>
              <a:spcPct val="35000"/>
            </a:spcAft>
            <a:buNone/>
          </a:pPr>
          <a:r>
            <a:rPr lang="en-US" sz="1000" kern="1200" dirty="0"/>
            <a:t>(Venae Comitantes)</a:t>
          </a:r>
        </a:p>
      </dsp:txBody>
      <dsp:txXfrm>
        <a:off x="3385888" y="1586704"/>
        <a:ext cx="1167311" cy="566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053D-73D5-464F-A568-849C1218A3F2}">
      <dsp:nvSpPr>
        <dsp:cNvPr id="0" name=""/>
        <dsp:cNvSpPr/>
      </dsp:nvSpPr>
      <dsp:spPr>
        <a:xfrm>
          <a:off x="0" y="1243300"/>
          <a:ext cx="571500" cy="561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Aorta </a:t>
          </a:r>
        </a:p>
      </dsp:txBody>
      <dsp:txXfrm>
        <a:off x="16443" y="1259743"/>
        <a:ext cx="538614" cy="528512"/>
      </dsp:txXfrm>
    </dsp:sp>
    <dsp:sp modelId="{5D534810-53B8-B143-AFE4-ED0F60CDD3F3}">
      <dsp:nvSpPr>
        <dsp:cNvPr id="0" name=""/>
        <dsp:cNvSpPr/>
      </dsp:nvSpPr>
      <dsp:spPr>
        <a:xfrm>
          <a:off x="628650" y="1453134"/>
          <a:ext cx="121158" cy="141732"/>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28650" y="1481480"/>
        <a:ext cx="84811" cy="85040"/>
      </dsp:txXfrm>
    </dsp:sp>
    <dsp:sp modelId="{DF997481-2B84-4141-8966-E411937ED97C}">
      <dsp:nvSpPr>
        <dsp:cNvPr id="0" name=""/>
        <dsp:cNvSpPr/>
      </dsp:nvSpPr>
      <dsp:spPr>
        <a:xfrm>
          <a:off x="800100" y="1243300"/>
          <a:ext cx="571500" cy="561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Left &amp; Right Coronary Arteries</a:t>
          </a:r>
        </a:p>
      </dsp:txBody>
      <dsp:txXfrm>
        <a:off x="816543" y="1259743"/>
        <a:ext cx="538614" cy="528512"/>
      </dsp:txXfrm>
    </dsp:sp>
    <dsp:sp modelId="{05254458-0E28-2F4C-948B-0F035D8AA993}">
      <dsp:nvSpPr>
        <dsp:cNvPr id="0" name=""/>
        <dsp:cNvSpPr/>
      </dsp:nvSpPr>
      <dsp:spPr>
        <a:xfrm>
          <a:off x="1428750" y="1453134"/>
          <a:ext cx="121158" cy="141732"/>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28750" y="1481480"/>
        <a:ext cx="84811" cy="85040"/>
      </dsp:txXfrm>
    </dsp:sp>
    <dsp:sp modelId="{15089EDB-81E6-1E43-A7D5-AAD669EB77F4}">
      <dsp:nvSpPr>
        <dsp:cNvPr id="0" name=""/>
        <dsp:cNvSpPr/>
      </dsp:nvSpPr>
      <dsp:spPr>
        <a:xfrm>
          <a:off x="1600200" y="1243300"/>
          <a:ext cx="571500" cy="561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Nourish the Myocardium</a:t>
          </a:r>
        </a:p>
      </dsp:txBody>
      <dsp:txXfrm>
        <a:off x="1616643" y="1259743"/>
        <a:ext cx="538614" cy="528512"/>
      </dsp:txXfrm>
    </dsp:sp>
    <dsp:sp modelId="{907BE618-42B0-AB4A-85AE-9999BFD00F8C}">
      <dsp:nvSpPr>
        <dsp:cNvPr id="0" name=""/>
        <dsp:cNvSpPr/>
      </dsp:nvSpPr>
      <dsp:spPr>
        <a:xfrm>
          <a:off x="2228850" y="1453134"/>
          <a:ext cx="121158" cy="141732"/>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rtl="0">
            <a:lnSpc>
              <a:spcPct val="90000"/>
            </a:lnSpc>
            <a:spcBef>
              <a:spcPct val="0"/>
            </a:spcBef>
            <a:spcAft>
              <a:spcPct val="35000"/>
            </a:spcAft>
            <a:buNone/>
          </a:pPr>
          <a:endParaRPr lang="en-US" sz="600" kern="1200"/>
        </a:p>
      </dsp:txBody>
      <dsp:txXfrm>
        <a:off x="2228850" y="1481480"/>
        <a:ext cx="84811" cy="85040"/>
      </dsp:txXfrm>
    </dsp:sp>
    <dsp:sp modelId="{55662A10-577B-224D-AE10-FF546C5B49D5}">
      <dsp:nvSpPr>
        <dsp:cNvPr id="0" name=""/>
        <dsp:cNvSpPr/>
      </dsp:nvSpPr>
      <dsp:spPr>
        <a:xfrm>
          <a:off x="2400300" y="1243300"/>
          <a:ext cx="571500" cy="561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Small, Middle, and Great Coronary Veins</a:t>
          </a:r>
        </a:p>
      </dsp:txBody>
      <dsp:txXfrm>
        <a:off x="2416743" y="1259743"/>
        <a:ext cx="538614" cy="528512"/>
      </dsp:txXfrm>
    </dsp:sp>
    <dsp:sp modelId="{07906924-369A-8F40-A7F5-A35776C146BB}">
      <dsp:nvSpPr>
        <dsp:cNvPr id="0" name=""/>
        <dsp:cNvSpPr/>
      </dsp:nvSpPr>
      <dsp:spPr>
        <a:xfrm>
          <a:off x="3028950" y="1453134"/>
          <a:ext cx="121157" cy="141732"/>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28950" y="1481480"/>
        <a:ext cx="84810" cy="85040"/>
      </dsp:txXfrm>
    </dsp:sp>
    <dsp:sp modelId="{0F5C4595-5869-AE40-AD10-FCBE639735CB}">
      <dsp:nvSpPr>
        <dsp:cNvPr id="0" name=""/>
        <dsp:cNvSpPr/>
      </dsp:nvSpPr>
      <dsp:spPr>
        <a:xfrm>
          <a:off x="3200400" y="1243300"/>
          <a:ext cx="571500" cy="561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Coronary Sinus</a:t>
          </a:r>
        </a:p>
      </dsp:txBody>
      <dsp:txXfrm>
        <a:off x="3216843" y="1259743"/>
        <a:ext cx="538614" cy="528512"/>
      </dsp:txXfrm>
    </dsp:sp>
    <dsp:sp modelId="{1F7BDDF9-4C1C-3547-A320-0D2167D0C342}">
      <dsp:nvSpPr>
        <dsp:cNvPr id="0" name=""/>
        <dsp:cNvSpPr/>
      </dsp:nvSpPr>
      <dsp:spPr>
        <a:xfrm>
          <a:off x="3829050" y="1453134"/>
          <a:ext cx="121157" cy="141732"/>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29050" y="1481480"/>
        <a:ext cx="84810" cy="85040"/>
      </dsp:txXfrm>
    </dsp:sp>
    <dsp:sp modelId="{FD608336-E447-BF48-A145-99A14EF620BA}">
      <dsp:nvSpPr>
        <dsp:cNvPr id="0" name=""/>
        <dsp:cNvSpPr/>
      </dsp:nvSpPr>
      <dsp:spPr>
        <a:xfrm>
          <a:off x="4000500" y="1243300"/>
          <a:ext cx="571500" cy="561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Right Atrium</a:t>
          </a:r>
        </a:p>
      </dsp:txBody>
      <dsp:txXfrm>
        <a:off x="4016943" y="1259743"/>
        <a:ext cx="538614" cy="528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F4EA-BB42-C546-8167-B857EC90BBE6}">
      <dsp:nvSpPr>
        <dsp:cNvPr id="0" name=""/>
        <dsp:cNvSpPr/>
      </dsp:nvSpPr>
      <dsp:spPr>
        <a:xfrm>
          <a:off x="1283" y="774653"/>
          <a:ext cx="486109" cy="3053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Left Ventricle</a:t>
          </a:r>
        </a:p>
      </dsp:txBody>
      <dsp:txXfrm>
        <a:off x="10226" y="783596"/>
        <a:ext cx="468223" cy="287451"/>
      </dsp:txXfrm>
    </dsp:sp>
    <dsp:sp modelId="{7212B525-342C-9C42-831A-DF3AEDE3DF0C}">
      <dsp:nvSpPr>
        <dsp:cNvPr id="0" name=""/>
        <dsp:cNvSpPr/>
      </dsp:nvSpPr>
      <dsp:spPr>
        <a:xfrm>
          <a:off x="536004" y="867044"/>
          <a:ext cx="103055" cy="120555"/>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6004" y="891155"/>
        <a:ext cx="72139" cy="72333"/>
      </dsp:txXfrm>
    </dsp:sp>
    <dsp:sp modelId="{C0C0F516-CA5B-9743-B5F5-EA5B70CC8F20}">
      <dsp:nvSpPr>
        <dsp:cNvPr id="0" name=""/>
        <dsp:cNvSpPr/>
      </dsp:nvSpPr>
      <dsp:spPr>
        <a:xfrm>
          <a:off x="681837" y="774653"/>
          <a:ext cx="486109" cy="3053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Aorta &amp; Systemic Arteries</a:t>
          </a:r>
        </a:p>
      </dsp:txBody>
      <dsp:txXfrm>
        <a:off x="690780" y="783596"/>
        <a:ext cx="468223" cy="287451"/>
      </dsp:txXfrm>
    </dsp:sp>
    <dsp:sp modelId="{58156C22-100F-2544-8A32-5A8C476B1CF2}">
      <dsp:nvSpPr>
        <dsp:cNvPr id="0" name=""/>
        <dsp:cNvSpPr/>
      </dsp:nvSpPr>
      <dsp:spPr>
        <a:xfrm>
          <a:off x="1216558" y="867044"/>
          <a:ext cx="103055" cy="120555"/>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16558" y="891155"/>
        <a:ext cx="72139" cy="72333"/>
      </dsp:txXfrm>
    </dsp:sp>
    <dsp:sp modelId="{086E26A5-C3DC-3D4F-BD63-88B46EC8F579}">
      <dsp:nvSpPr>
        <dsp:cNvPr id="0" name=""/>
        <dsp:cNvSpPr/>
      </dsp:nvSpPr>
      <dsp:spPr>
        <a:xfrm>
          <a:off x="1362391" y="774653"/>
          <a:ext cx="486109" cy="3053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Capillaries</a:t>
          </a:r>
        </a:p>
      </dsp:txBody>
      <dsp:txXfrm>
        <a:off x="1371334" y="783596"/>
        <a:ext cx="468223" cy="287451"/>
      </dsp:txXfrm>
    </dsp:sp>
    <dsp:sp modelId="{14F77691-D3B9-314E-865D-402933378082}">
      <dsp:nvSpPr>
        <dsp:cNvPr id="0" name=""/>
        <dsp:cNvSpPr/>
      </dsp:nvSpPr>
      <dsp:spPr>
        <a:xfrm>
          <a:off x="1897112" y="867044"/>
          <a:ext cx="103055" cy="120555"/>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1897112" y="891155"/>
        <a:ext cx="72139" cy="72333"/>
      </dsp:txXfrm>
    </dsp:sp>
    <dsp:sp modelId="{FF7AFD61-9B36-F748-935E-54FCCF896EF4}">
      <dsp:nvSpPr>
        <dsp:cNvPr id="0" name=""/>
        <dsp:cNvSpPr/>
      </dsp:nvSpPr>
      <dsp:spPr>
        <a:xfrm>
          <a:off x="2042945" y="774653"/>
          <a:ext cx="486109" cy="3053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Tissue  </a:t>
          </a:r>
        </a:p>
      </dsp:txBody>
      <dsp:txXfrm>
        <a:off x="2051888" y="783596"/>
        <a:ext cx="468223" cy="287451"/>
      </dsp:txXfrm>
    </dsp:sp>
    <dsp:sp modelId="{3E4B3EC7-46FE-D24B-8A85-86447A1AD8C9}">
      <dsp:nvSpPr>
        <dsp:cNvPr id="0" name=""/>
        <dsp:cNvSpPr/>
      </dsp:nvSpPr>
      <dsp:spPr>
        <a:xfrm rot="87010">
          <a:off x="2579504" y="875829"/>
          <a:ext cx="107024" cy="120555"/>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9509" y="899534"/>
        <a:ext cx="74917" cy="72333"/>
      </dsp:txXfrm>
    </dsp:sp>
    <dsp:sp modelId="{3312A96C-E67A-F440-954B-82A10CFB1AE5}">
      <dsp:nvSpPr>
        <dsp:cNvPr id="0" name=""/>
        <dsp:cNvSpPr/>
      </dsp:nvSpPr>
      <dsp:spPr>
        <a:xfrm>
          <a:off x="2730922" y="792070"/>
          <a:ext cx="486109" cy="3053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Capillaries</a:t>
          </a:r>
        </a:p>
      </dsp:txBody>
      <dsp:txXfrm>
        <a:off x="2739865" y="801013"/>
        <a:ext cx="468223" cy="287451"/>
      </dsp:txXfrm>
    </dsp:sp>
    <dsp:sp modelId="{7E173219-34B0-AD4D-808C-433BF802CEFD}">
      <dsp:nvSpPr>
        <dsp:cNvPr id="0" name=""/>
        <dsp:cNvSpPr/>
      </dsp:nvSpPr>
      <dsp:spPr>
        <a:xfrm rot="21511072">
          <a:off x="3263771" y="875680"/>
          <a:ext cx="99153" cy="120555"/>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3776" y="900176"/>
        <a:ext cx="69407" cy="72333"/>
      </dsp:txXfrm>
    </dsp:sp>
    <dsp:sp modelId="{E4401916-5FB2-5A4B-B725-6AE66DC8F262}">
      <dsp:nvSpPr>
        <dsp:cNvPr id="0" name=""/>
        <dsp:cNvSpPr/>
      </dsp:nvSpPr>
      <dsp:spPr>
        <a:xfrm>
          <a:off x="3404052" y="774653"/>
          <a:ext cx="486109" cy="3053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Venules &amp; Veins</a:t>
          </a:r>
        </a:p>
      </dsp:txBody>
      <dsp:txXfrm>
        <a:off x="3412995" y="783596"/>
        <a:ext cx="468223" cy="287451"/>
      </dsp:txXfrm>
    </dsp:sp>
    <dsp:sp modelId="{9EE743DA-6724-1349-B6CA-323A13B8A560}">
      <dsp:nvSpPr>
        <dsp:cNvPr id="0" name=""/>
        <dsp:cNvSpPr/>
      </dsp:nvSpPr>
      <dsp:spPr>
        <a:xfrm>
          <a:off x="3938773" y="867044"/>
          <a:ext cx="103055" cy="120555"/>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8773" y="891155"/>
        <a:ext cx="72139" cy="72333"/>
      </dsp:txXfrm>
    </dsp:sp>
    <dsp:sp modelId="{B080AE9F-A558-9E40-8E7B-618E0362A7A2}">
      <dsp:nvSpPr>
        <dsp:cNvPr id="0" name=""/>
        <dsp:cNvSpPr/>
      </dsp:nvSpPr>
      <dsp:spPr>
        <a:xfrm>
          <a:off x="4084606" y="774653"/>
          <a:ext cx="486109" cy="305337"/>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Right atrium</a:t>
          </a:r>
        </a:p>
      </dsp:txBody>
      <dsp:txXfrm>
        <a:off x="4093549" y="783596"/>
        <a:ext cx="468223" cy="287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BEC9C-09E0-EF4F-B1C6-2E8DD8F80147}">
      <dsp:nvSpPr>
        <dsp:cNvPr id="0" name=""/>
        <dsp:cNvSpPr/>
      </dsp:nvSpPr>
      <dsp:spPr>
        <a:xfrm rot="5400000">
          <a:off x="-135637" y="579055"/>
          <a:ext cx="620223" cy="75605"/>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974F4A-2B9F-6544-9522-EE1263D35FAF}">
      <dsp:nvSpPr>
        <dsp:cNvPr id="0" name=""/>
        <dsp:cNvSpPr/>
      </dsp:nvSpPr>
      <dsp:spPr>
        <a:xfrm>
          <a:off x="1547" y="175111"/>
          <a:ext cx="840066" cy="5040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Right Atrium</a:t>
          </a:r>
        </a:p>
      </dsp:txBody>
      <dsp:txXfrm>
        <a:off x="16310" y="189874"/>
        <a:ext cx="810540" cy="474513"/>
      </dsp:txXfrm>
    </dsp:sp>
    <dsp:sp modelId="{1363D747-08F5-EC4F-BDE4-E5B5113AEE7D}">
      <dsp:nvSpPr>
        <dsp:cNvPr id="0" name=""/>
        <dsp:cNvSpPr/>
      </dsp:nvSpPr>
      <dsp:spPr>
        <a:xfrm rot="5400000">
          <a:off x="-135637" y="1209105"/>
          <a:ext cx="620223" cy="75605"/>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114DB6-5DB3-0447-81D6-F5B61F441756}">
      <dsp:nvSpPr>
        <dsp:cNvPr id="0" name=""/>
        <dsp:cNvSpPr/>
      </dsp:nvSpPr>
      <dsp:spPr>
        <a:xfrm>
          <a:off x="1547" y="805160"/>
          <a:ext cx="840066" cy="5040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Right Ventricle</a:t>
          </a:r>
        </a:p>
      </dsp:txBody>
      <dsp:txXfrm>
        <a:off x="16310" y="819923"/>
        <a:ext cx="810540" cy="474513"/>
      </dsp:txXfrm>
    </dsp:sp>
    <dsp:sp modelId="{57716718-5C95-C44E-8232-AF733F0BF3E1}">
      <dsp:nvSpPr>
        <dsp:cNvPr id="0" name=""/>
        <dsp:cNvSpPr/>
      </dsp:nvSpPr>
      <dsp:spPr>
        <a:xfrm>
          <a:off x="179387" y="1524129"/>
          <a:ext cx="1107461" cy="75605"/>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4E34C3-31F6-274A-954F-E6DF9675DEF8}">
      <dsp:nvSpPr>
        <dsp:cNvPr id="0" name=""/>
        <dsp:cNvSpPr/>
      </dsp:nvSpPr>
      <dsp:spPr>
        <a:xfrm>
          <a:off x="1547" y="1435210"/>
          <a:ext cx="840066" cy="5040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Pulmonary Trunk (Artery*)</a:t>
          </a:r>
        </a:p>
      </dsp:txBody>
      <dsp:txXfrm>
        <a:off x="16310" y="1449973"/>
        <a:ext cx="810540" cy="474513"/>
      </dsp:txXfrm>
    </dsp:sp>
    <dsp:sp modelId="{ABF474BD-D776-8145-A7C5-5736C126BEDC}">
      <dsp:nvSpPr>
        <dsp:cNvPr id="0" name=""/>
        <dsp:cNvSpPr/>
      </dsp:nvSpPr>
      <dsp:spPr>
        <a:xfrm rot="16200000">
          <a:off x="981650" y="1209105"/>
          <a:ext cx="620223" cy="75605"/>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C41E18-C1FB-A146-BA00-36A3D8BC1DB2}">
      <dsp:nvSpPr>
        <dsp:cNvPr id="0" name=""/>
        <dsp:cNvSpPr/>
      </dsp:nvSpPr>
      <dsp:spPr>
        <a:xfrm>
          <a:off x="1118835" y="1435210"/>
          <a:ext cx="840066" cy="5040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Lungs (Exchange gases)</a:t>
          </a:r>
        </a:p>
      </dsp:txBody>
      <dsp:txXfrm>
        <a:off x="1133598" y="1449973"/>
        <a:ext cx="810540" cy="474513"/>
      </dsp:txXfrm>
    </dsp:sp>
    <dsp:sp modelId="{BE2573EC-C790-B349-AE56-9FC176AEBC55}">
      <dsp:nvSpPr>
        <dsp:cNvPr id="0" name=""/>
        <dsp:cNvSpPr/>
      </dsp:nvSpPr>
      <dsp:spPr>
        <a:xfrm rot="16200000">
          <a:off x="981650" y="579055"/>
          <a:ext cx="620223" cy="75605"/>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F9E774-EABC-3441-A0CA-8E60D3B460A8}">
      <dsp:nvSpPr>
        <dsp:cNvPr id="0" name=""/>
        <dsp:cNvSpPr/>
      </dsp:nvSpPr>
      <dsp:spPr>
        <a:xfrm>
          <a:off x="1118835" y="805160"/>
          <a:ext cx="840066" cy="5040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4 Pulmonary Veins (2 from each lung)</a:t>
          </a:r>
        </a:p>
      </dsp:txBody>
      <dsp:txXfrm>
        <a:off x="1133598" y="819923"/>
        <a:ext cx="810540" cy="474513"/>
      </dsp:txXfrm>
    </dsp:sp>
    <dsp:sp modelId="{B7E0BB10-5F7E-3C4B-A601-3D8DC4188B6F}">
      <dsp:nvSpPr>
        <dsp:cNvPr id="0" name=""/>
        <dsp:cNvSpPr/>
      </dsp:nvSpPr>
      <dsp:spPr>
        <a:xfrm>
          <a:off x="1296675" y="264030"/>
          <a:ext cx="1107461" cy="75605"/>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E573D4-9D74-0C4C-A447-D333659B521E}">
      <dsp:nvSpPr>
        <dsp:cNvPr id="0" name=""/>
        <dsp:cNvSpPr/>
      </dsp:nvSpPr>
      <dsp:spPr>
        <a:xfrm>
          <a:off x="1118835" y="175111"/>
          <a:ext cx="840066" cy="5040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Left Atrium</a:t>
          </a:r>
        </a:p>
      </dsp:txBody>
      <dsp:txXfrm>
        <a:off x="1133598" y="189874"/>
        <a:ext cx="810540" cy="474513"/>
      </dsp:txXfrm>
    </dsp:sp>
    <dsp:sp modelId="{8F1D94A7-5B14-7F46-95F5-E7D848384D9A}">
      <dsp:nvSpPr>
        <dsp:cNvPr id="0" name=""/>
        <dsp:cNvSpPr/>
      </dsp:nvSpPr>
      <dsp:spPr>
        <a:xfrm>
          <a:off x="2236123" y="175111"/>
          <a:ext cx="840066" cy="5040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Left Ventricle</a:t>
          </a:r>
        </a:p>
      </dsp:txBody>
      <dsp:txXfrm>
        <a:off x="2250886" y="189874"/>
        <a:ext cx="810540" cy="474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AA77C-C9FE-7B4A-B086-A1F94767D563}">
      <dsp:nvSpPr>
        <dsp:cNvPr id="0" name=""/>
        <dsp:cNvSpPr/>
      </dsp:nvSpPr>
      <dsp:spPr>
        <a:xfrm>
          <a:off x="3035117" y="491036"/>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Right Atrium</a:t>
          </a:r>
        </a:p>
      </dsp:txBody>
      <dsp:txXfrm>
        <a:off x="3150483" y="606402"/>
        <a:ext cx="557033" cy="557033"/>
      </dsp:txXfrm>
    </dsp:sp>
    <dsp:sp modelId="{4F148F7B-1F8E-3645-8951-A78C7072E095}">
      <dsp:nvSpPr>
        <dsp:cNvPr id="0" name=""/>
        <dsp:cNvSpPr/>
      </dsp:nvSpPr>
      <dsp:spPr>
        <a:xfrm rot="675000">
          <a:off x="3898380" y="866131"/>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98982" y="913190"/>
        <a:ext cx="146275" cy="159523"/>
      </dsp:txXfrm>
    </dsp:sp>
    <dsp:sp modelId="{E4F673E2-457D-7641-8A88-40D80BBB6EA4}">
      <dsp:nvSpPr>
        <dsp:cNvPr id="0" name=""/>
        <dsp:cNvSpPr/>
      </dsp:nvSpPr>
      <dsp:spPr>
        <a:xfrm>
          <a:off x="4194443" y="721640"/>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Tricuspid Valve</a:t>
          </a:r>
        </a:p>
      </dsp:txBody>
      <dsp:txXfrm>
        <a:off x="4309809" y="837006"/>
        <a:ext cx="557033" cy="557033"/>
      </dsp:txXfrm>
    </dsp:sp>
    <dsp:sp modelId="{19F5C6A0-2180-214A-8C77-4528600C5940}">
      <dsp:nvSpPr>
        <dsp:cNvPr id="0" name=""/>
        <dsp:cNvSpPr/>
      </dsp:nvSpPr>
      <dsp:spPr>
        <a:xfrm rot="2025000">
          <a:off x="4970341" y="1307654"/>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975624" y="1343414"/>
        <a:ext cx="146275" cy="159523"/>
      </dsp:txXfrm>
    </dsp:sp>
    <dsp:sp modelId="{98A69ADB-DE16-5647-B026-B1887C4960D6}">
      <dsp:nvSpPr>
        <dsp:cNvPr id="0" name=""/>
        <dsp:cNvSpPr/>
      </dsp:nvSpPr>
      <dsp:spPr>
        <a:xfrm>
          <a:off x="5177272" y="1378345"/>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Right Ventricle</a:t>
          </a:r>
        </a:p>
      </dsp:txBody>
      <dsp:txXfrm>
        <a:off x="5292638" y="1493711"/>
        <a:ext cx="557033" cy="557033"/>
      </dsp:txXfrm>
    </dsp:sp>
    <dsp:sp modelId="{D472CB8D-DC46-2F4A-AF6B-02826CAD75E3}">
      <dsp:nvSpPr>
        <dsp:cNvPr id="0" name=""/>
        <dsp:cNvSpPr/>
      </dsp:nvSpPr>
      <dsp:spPr>
        <a:xfrm rot="3375000">
          <a:off x="5791740" y="2125790"/>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805670" y="2152902"/>
        <a:ext cx="146275" cy="159523"/>
      </dsp:txXfrm>
    </dsp:sp>
    <dsp:sp modelId="{ED114276-F268-0A4E-BB11-F67910C47B7F}">
      <dsp:nvSpPr>
        <dsp:cNvPr id="0" name=""/>
        <dsp:cNvSpPr/>
      </dsp:nvSpPr>
      <dsp:spPr>
        <a:xfrm>
          <a:off x="5833978" y="2361174"/>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Pulmonary Semilunar Valve</a:t>
          </a:r>
        </a:p>
      </dsp:txBody>
      <dsp:txXfrm>
        <a:off x="5949344" y="2476540"/>
        <a:ext cx="557033" cy="557033"/>
      </dsp:txXfrm>
    </dsp:sp>
    <dsp:sp modelId="{0F475771-831E-5A49-8C0A-C8D02CF31664}">
      <dsp:nvSpPr>
        <dsp:cNvPr id="0" name=""/>
        <dsp:cNvSpPr/>
      </dsp:nvSpPr>
      <dsp:spPr>
        <a:xfrm rot="4725000">
          <a:off x="6237527" y="3195985"/>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262756" y="3218417"/>
        <a:ext cx="146275" cy="159523"/>
      </dsp:txXfrm>
    </dsp:sp>
    <dsp:sp modelId="{7741112C-115F-2A4D-A71B-966D3CF8EE20}">
      <dsp:nvSpPr>
        <dsp:cNvPr id="0" name=""/>
        <dsp:cNvSpPr/>
      </dsp:nvSpPr>
      <dsp:spPr>
        <a:xfrm>
          <a:off x="6064582" y="3520501"/>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Pulmonary Trunk</a:t>
          </a:r>
        </a:p>
      </dsp:txBody>
      <dsp:txXfrm>
        <a:off x="6179948" y="3635867"/>
        <a:ext cx="557033" cy="557033"/>
      </dsp:txXfrm>
    </dsp:sp>
    <dsp:sp modelId="{E3D52BAB-345F-B643-A7FC-E6F2DD6B6B15}">
      <dsp:nvSpPr>
        <dsp:cNvPr id="0" name=""/>
        <dsp:cNvSpPr/>
      </dsp:nvSpPr>
      <dsp:spPr>
        <a:xfrm rot="6075000">
          <a:off x="6239834" y="4355311"/>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277294" y="4377743"/>
        <a:ext cx="146275" cy="159523"/>
      </dsp:txXfrm>
    </dsp:sp>
    <dsp:sp modelId="{BE87FFF5-67C0-314E-B633-DEFF37477102}">
      <dsp:nvSpPr>
        <dsp:cNvPr id="0" name=""/>
        <dsp:cNvSpPr/>
      </dsp:nvSpPr>
      <dsp:spPr>
        <a:xfrm>
          <a:off x="5833978" y="4679827"/>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Lungs</a:t>
          </a:r>
        </a:p>
      </dsp:txBody>
      <dsp:txXfrm>
        <a:off x="5949344" y="4795193"/>
        <a:ext cx="557033" cy="557033"/>
      </dsp:txXfrm>
    </dsp:sp>
    <dsp:sp modelId="{79AD7B0F-2001-7747-80D8-1EE30CECC438}">
      <dsp:nvSpPr>
        <dsp:cNvPr id="0" name=""/>
        <dsp:cNvSpPr/>
      </dsp:nvSpPr>
      <dsp:spPr>
        <a:xfrm rot="7425000">
          <a:off x="5798311" y="5427271"/>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847070" y="5454383"/>
        <a:ext cx="146275" cy="159523"/>
      </dsp:txXfrm>
    </dsp:sp>
    <dsp:sp modelId="{AF555354-9FCC-0344-9051-408E372C0E59}">
      <dsp:nvSpPr>
        <dsp:cNvPr id="0" name=""/>
        <dsp:cNvSpPr/>
      </dsp:nvSpPr>
      <dsp:spPr>
        <a:xfrm>
          <a:off x="5177272" y="5662656"/>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4 Pulmonary Veins</a:t>
          </a:r>
        </a:p>
      </dsp:txBody>
      <dsp:txXfrm>
        <a:off x="5292638" y="5778022"/>
        <a:ext cx="557033" cy="557033"/>
      </dsp:txXfrm>
    </dsp:sp>
    <dsp:sp modelId="{5B3FC60D-CA06-6D43-9F16-7E9EA93FC196}">
      <dsp:nvSpPr>
        <dsp:cNvPr id="0" name=""/>
        <dsp:cNvSpPr/>
      </dsp:nvSpPr>
      <dsp:spPr>
        <a:xfrm rot="8775000">
          <a:off x="4980176" y="6248670"/>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037582" y="6284430"/>
        <a:ext cx="146275" cy="159523"/>
      </dsp:txXfrm>
    </dsp:sp>
    <dsp:sp modelId="{5EE4A0EA-F355-F44A-8166-2AD410303D19}">
      <dsp:nvSpPr>
        <dsp:cNvPr id="0" name=""/>
        <dsp:cNvSpPr/>
      </dsp:nvSpPr>
      <dsp:spPr>
        <a:xfrm>
          <a:off x="4194443" y="6319361"/>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Left Atrium</a:t>
          </a:r>
        </a:p>
      </dsp:txBody>
      <dsp:txXfrm>
        <a:off x="4309809" y="6434727"/>
        <a:ext cx="557033" cy="557033"/>
      </dsp:txXfrm>
    </dsp:sp>
    <dsp:sp modelId="{D2E11D82-F9C4-B64B-BA67-EAA5E629C458}">
      <dsp:nvSpPr>
        <dsp:cNvPr id="0" name=""/>
        <dsp:cNvSpPr/>
      </dsp:nvSpPr>
      <dsp:spPr>
        <a:xfrm rot="10125000">
          <a:off x="3909981" y="6694457"/>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endParaRPr lang="en-US" sz="1200" kern="1200"/>
        </a:p>
      </dsp:txBody>
      <dsp:txXfrm rot="10800000">
        <a:off x="3972068" y="6741516"/>
        <a:ext cx="146275" cy="159523"/>
      </dsp:txXfrm>
    </dsp:sp>
    <dsp:sp modelId="{EA983C64-C729-2841-B9C4-3174F08D0419}">
      <dsp:nvSpPr>
        <dsp:cNvPr id="0" name=""/>
        <dsp:cNvSpPr/>
      </dsp:nvSpPr>
      <dsp:spPr>
        <a:xfrm>
          <a:off x="3035117" y="6549965"/>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Bicuspid (Mitral) Valve</a:t>
          </a:r>
        </a:p>
      </dsp:txBody>
      <dsp:txXfrm>
        <a:off x="3150483" y="6665331"/>
        <a:ext cx="557033" cy="557033"/>
      </dsp:txXfrm>
    </dsp:sp>
    <dsp:sp modelId="{3B6D4F1D-49B2-964A-AB1D-94DD1E96F71B}">
      <dsp:nvSpPr>
        <dsp:cNvPr id="0" name=""/>
        <dsp:cNvSpPr/>
      </dsp:nvSpPr>
      <dsp:spPr>
        <a:xfrm rot="11475000">
          <a:off x="2750655" y="6696765"/>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812742" y="6756054"/>
        <a:ext cx="146275" cy="159523"/>
      </dsp:txXfrm>
    </dsp:sp>
    <dsp:sp modelId="{B460B896-53BA-CD4A-9D13-687670FD867E}">
      <dsp:nvSpPr>
        <dsp:cNvPr id="0" name=""/>
        <dsp:cNvSpPr/>
      </dsp:nvSpPr>
      <dsp:spPr>
        <a:xfrm>
          <a:off x="1875791" y="6319361"/>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Left Ventricle</a:t>
          </a:r>
        </a:p>
      </dsp:txBody>
      <dsp:txXfrm>
        <a:off x="1991157" y="6434727"/>
        <a:ext cx="557033" cy="557033"/>
      </dsp:txXfrm>
    </dsp:sp>
    <dsp:sp modelId="{35680D1B-D63B-7F4A-AC37-A860D734A5EA}">
      <dsp:nvSpPr>
        <dsp:cNvPr id="0" name=""/>
        <dsp:cNvSpPr/>
      </dsp:nvSpPr>
      <dsp:spPr>
        <a:xfrm rot="12825000">
          <a:off x="1678695" y="6255242"/>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736101" y="6325830"/>
        <a:ext cx="146275" cy="159523"/>
      </dsp:txXfrm>
    </dsp:sp>
    <dsp:sp modelId="{C4D2CD67-C1A7-D649-A85A-060C41AAF4D4}">
      <dsp:nvSpPr>
        <dsp:cNvPr id="0" name=""/>
        <dsp:cNvSpPr/>
      </dsp:nvSpPr>
      <dsp:spPr>
        <a:xfrm>
          <a:off x="892962" y="5662656"/>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Aortic Semilunar Valve</a:t>
          </a:r>
        </a:p>
      </dsp:txBody>
      <dsp:txXfrm>
        <a:off x="1008328" y="5778022"/>
        <a:ext cx="557033" cy="557033"/>
      </dsp:txXfrm>
    </dsp:sp>
    <dsp:sp modelId="{CBB86E36-F26A-4641-BDED-C1BF277A819A}">
      <dsp:nvSpPr>
        <dsp:cNvPr id="0" name=""/>
        <dsp:cNvSpPr/>
      </dsp:nvSpPr>
      <dsp:spPr>
        <a:xfrm rot="14175000">
          <a:off x="857296" y="5437106"/>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906055" y="5516342"/>
        <a:ext cx="146275" cy="159523"/>
      </dsp:txXfrm>
    </dsp:sp>
    <dsp:sp modelId="{D0F849FA-1C6C-7244-95E0-BA20CAFDAFA4}">
      <dsp:nvSpPr>
        <dsp:cNvPr id="0" name=""/>
        <dsp:cNvSpPr/>
      </dsp:nvSpPr>
      <dsp:spPr>
        <a:xfrm>
          <a:off x="236256" y="4679827"/>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Aorta </a:t>
          </a:r>
        </a:p>
      </dsp:txBody>
      <dsp:txXfrm>
        <a:off x="351622" y="4795193"/>
        <a:ext cx="557033" cy="557033"/>
      </dsp:txXfrm>
    </dsp:sp>
    <dsp:sp modelId="{B7354B77-A079-A146-B791-18778CAD5431}">
      <dsp:nvSpPr>
        <dsp:cNvPr id="0" name=""/>
        <dsp:cNvSpPr/>
      </dsp:nvSpPr>
      <dsp:spPr>
        <a:xfrm rot="15525000">
          <a:off x="411509" y="4366911"/>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48969" y="4450827"/>
        <a:ext cx="146275" cy="159523"/>
      </dsp:txXfrm>
    </dsp:sp>
    <dsp:sp modelId="{9A1495DD-5001-8D45-A82D-E0A7D5D5022B}">
      <dsp:nvSpPr>
        <dsp:cNvPr id="0" name=""/>
        <dsp:cNvSpPr/>
      </dsp:nvSpPr>
      <dsp:spPr>
        <a:xfrm>
          <a:off x="5652" y="3520501"/>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Systemic Arteries</a:t>
          </a:r>
        </a:p>
      </dsp:txBody>
      <dsp:txXfrm>
        <a:off x="121018" y="3635867"/>
        <a:ext cx="557033" cy="557033"/>
      </dsp:txXfrm>
    </dsp:sp>
    <dsp:sp modelId="{94881C4F-909D-2243-A727-37A9C4AB5233}">
      <dsp:nvSpPr>
        <dsp:cNvPr id="0" name=""/>
        <dsp:cNvSpPr/>
      </dsp:nvSpPr>
      <dsp:spPr>
        <a:xfrm rot="16875000">
          <a:off x="409201" y="3207585"/>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4430" y="3291501"/>
        <a:ext cx="146275" cy="159523"/>
      </dsp:txXfrm>
    </dsp:sp>
    <dsp:sp modelId="{65511401-58A7-694A-BC60-C7FEF3CD32E3}">
      <dsp:nvSpPr>
        <dsp:cNvPr id="0" name=""/>
        <dsp:cNvSpPr/>
      </dsp:nvSpPr>
      <dsp:spPr>
        <a:xfrm>
          <a:off x="236256" y="2361174"/>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Capillaries</a:t>
          </a:r>
        </a:p>
      </dsp:txBody>
      <dsp:txXfrm>
        <a:off x="351622" y="2476540"/>
        <a:ext cx="557033" cy="557033"/>
      </dsp:txXfrm>
    </dsp:sp>
    <dsp:sp modelId="{23DCF537-87A0-4E49-A643-B92B21F48E16}">
      <dsp:nvSpPr>
        <dsp:cNvPr id="0" name=""/>
        <dsp:cNvSpPr/>
      </dsp:nvSpPr>
      <dsp:spPr>
        <a:xfrm rot="18225000">
          <a:off x="850724" y="2135625"/>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64654" y="2214861"/>
        <a:ext cx="146275" cy="159523"/>
      </dsp:txXfrm>
    </dsp:sp>
    <dsp:sp modelId="{BD548E94-8390-634B-892E-7AB46F679950}">
      <dsp:nvSpPr>
        <dsp:cNvPr id="0" name=""/>
        <dsp:cNvSpPr/>
      </dsp:nvSpPr>
      <dsp:spPr>
        <a:xfrm>
          <a:off x="892962" y="1378345"/>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Systemic Veins</a:t>
          </a:r>
        </a:p>
      </dsp:txBody>
      <dsp:txXfrm>
        <a:off x="1008328" y="1493711"/>
        <a:ext cx="557033" cy="557033"/>
      </dsp:txXfrm>
    </dsp:sp>
    <dsp:sp modelId="{B07B8AAB-BA25-D54C-B813-A56C4292E22F}">
      <dsp:nvSpPr>
        <dsp:cNvPr id="0" name=""/>
        <dsp:cNvSpPr/>
      </dsp:nvSpPr>
      <dsp:spPr>
        <a:xfrm rot="19575000">
          <a:off x="1668860" y="1314226"/>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74143" y="1384814"/>
        <a:ext cx="146275" cy="159523"/>
      </dsp:txXfrm>
    </dsp:sp>
    <dsp:sp modelId="{53770C22-3C37-B142-953D-1A989F7C3DE5}">
      <dsp:nvSpPr>
        <dsp:cNvPr id="0" name=""/>
        <dsp:cNvSpPr/>
      </dsp:nvSpPr>
      <dsp:spPr>
        <a:xfrm>
          <a:off x="1875791" y="721640"/>
          <a:ext cx="787765" cy="787765"/>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Venae </a:t>
          </a:r>
          <a:r>
            <a:rPr lang="en-US" sz="1000" kern="1200" dirty="0" err="1"/>
            <a:t>Cavae</a:t>
          </a:r>
          <a:endParaRPr lang="en-US" sz="1000" kern="1200" dirty="0"/>
        </a:p>
      </dsp:txBody>
      <dsp:txXfrm>
        <a:off x="1991157" y="837006"/>
        <a:ext cx="557033" cy="557033"/>
      </dsp:txXfrm>
    </dsp:sp>
    <dsp:sp modelId="{0A06D598-CFEB-B443-94CC-B091E9A7CC5B}">
      <dsp:nvSpPr>
        <dsp:cNvPr id="0" name=""/>
        <dsp:cNvSpPr/>
      </dsp:nvSpPr>
      <dsp:spPr>
        <a:xfrm rot="20925000">
          <a:off x="2739054" y="868439"/>
          <a:ext cx="208964" cy="265871"/>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739656" y="927728"/>
        <a:ext cx="146275" cy="159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C5E30-3D25-4CE8-B4ED-2395073A3ADB}" type="datetimeFigureOut">
              <a:rPr lang="en-GB" smtClean="0"/>
              <a:t>31/10/2017</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459DB-68FF-4F94-ADA8-39D2CAA84122}" type="slidenum">
              <a:rPr lang="en-GB" smtClean="0"/>
              <a:t>‹#›</a:t>
            </a:fld>
            <a:endParaRPr lang="en-GB"/>
          </a:p>
        </p:txBody>
      </p:sp>
    </p:spTree>
    <p:extLst>
      <p:ext uri="{BB962C8B-B14F-4D97-AF65-F5344CB8AC3E}">
        <p14:creationId xmlns:p14="http://schemas.microsoft.com/office/powerpoint/2010/main" val="161954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6</a:t>
            </a:fld>
            <a:endParaRPr lang="en-US"/>
          </a:p>
        </p:txBody>
      </p:sp>
    </p:spTree>
    <p:extLst>
      <p:ext uri="{BB962C8B-B14F-4D97-AF65-F5344CB8AC3E}">
        <p14:creationId xmlns:p14="http://schemas.microsoft.com/office/powerpoint/2010/main" val="145716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7</a:t>
            </a:fld>
            <a:endParaRPr lang="en-US"/>
          </a:p>
        </p:txBody>
      </p:sp>
    </p:spTree>
    <p:extLst>
      <p:ext uri="{BB962C8B-B14F-4D97-AF65-F5344CB8AC3E}">
        <p14:creationId xmlns:p14="http://schemas.microsoft.com/office/powerpoint/2010/main" val="370308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10</a:t>
            </a:fld>
            <a:endParaRPr lang="en-US"/>
          </a:p>
        </p:txBody>
      </p:sp>
    </p:spTree>
    <p:extLst>
      <p:ext uri="{BB962C8B-B14F-4D97-AF65-F5344CB8AC3E}">
        <p14:creationId xmlns:p14="http://schemas.microsoft.com/office/powerpoint/2010/main" val="148763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1290"/>
            <a:ext cx="6878487" cy="916658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428555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84500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110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305809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660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277752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2014141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165414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349867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EE236D-E1D0-489A-9378-FD5028A334A0}" type="datetimeFigureOut">
              <a:rPr lang="en-GB" smtClean="0"/>
              <a:t>31/10/2017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142426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EE236D-E1D0-489A-9378-FD5028A334A0}" type="datetimeFigureOut">
              <a:rPr lang="en-GB" smtClean="0"/>
              <a:t>31/10/2017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11605165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EE236D-E1D0-489A-9378-FD5028A334A0}" type="datetimeFigureOut">
              <a:rPr lang="en-GB" smtClean="0"/>
              <a:t>31/10/2017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21164595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EE236D-E1D0-489A-9378-FD5028A334A0}" type="datetimeFigureOut">
              <a:rPr lang="en-GB" smtClean="0"/>
              <a:t>31/10/2017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99689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E236D-E1D0-489A-9378-FD5028A334A0}" type="datetimeFigureOut">
              <a:rPr lang="en-GB" smtClean="0"/>
              <a:t>31/10/2017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69018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686567"/>
            <a:ext cx="2539528" cy="736858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E4EE236D-E1D0-489A-9378-FD5028A334A0}" type="datetimeFigureOut">
              <a:rPr lang="en-GB" smtClean="0"/>
              <a:t>31/10/2017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4925387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4EE236D-E1D0-489A-9378-FD5028A334A0}" type="datetimeFigureOut">
              <a:rPr lang="en-GB" smtClean="0"/>
              <a:t>31/10/2017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0F7F9-F947-454D-B397-B60951A66FD1}" type="slidenum">
              <a:rPr lang="en-GB" smtClean="0"/>
              <a:t>‹#›</a:t>
            </a:fld>
            <a:endParaRPr lang="en-GB"/>
          </a:p>
        </p:txBody>
      </p:sp>
    </p:spTree>
    <p:extLst>
      <p:ext uri="{BB962C8B-B14F-4D97-AF65-F5344CB8AC3E}">
        <p14:creationId xmlns:p14="http://schemas.microsoft.com/office/powerpoint/2010/main" val="138891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8488" cy="916658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E4EE236D-E1D0-489A-9378-FD5028A334A0}" type="datetimeFigureOut">
              <a:rPr lang="en-GB" smtClean="0"/>
              <a:t>31/10/2017</a:t>
            </a:fld>
            <a:endParaRPr lang="en-GB"/>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1FF0F7F9-F947-454D-B397-B60951A66FD1}" type="slidenum">
              <a:rPr lang="en-GB" smtClean="0"/>
              <a:t>‹#›</a:t>
            </a:fld>
            <a:endParaRPr lang="en-GB"/>
          </a:p>
        </p:txBody>
      </p:sp>
    </p:spTree>
    <p:extLst>
      <p:ext uri="{BB962C8B-B14F-4D97-AF65-F5344CB8AC3E}">
        <p14:creationId xmlns:p14="http://schemas.microsoft.com/office/powerpoint/2010/main" val="31714197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docs.google.com/presentation/d/1-oes9ENH1uhFd11aJCA_sedFZ7pwhXUFuwFHwWzTu4w/edit#slide=id.p"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24.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25.jpeg"/><Relationship Id="rId9" Type="http://schemas.microsoft.com/office/2007/relationships/diagramDrawing" Target="../diagrams/drawing3.xml"/><Relationship Id="rId14"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nPfTQLpUQ3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mgur.com/a/DSjC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youtube.com/watch?v=H04d3rJCLCE&amp;t=75s"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em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2.png"/><Relationship Id="rId7" Type="http://schemas.openxmlformats.org/officeDocument/2006/relationships/diagramQuickStyle" Target="../diagrams/quickStyle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3.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947" y="2143365"/>
            <a:ext cx="4370039" cy="2195069"/>
          </a:xfrm>
        </p:spPr>
        <p:txBody>
          <a:bodyPr/>
          <a:lstStyle/>
          <a:p>
            <a:pPr algn="ctr">
              <a:spcBef>
                <a:spcPts val="0"/>
              </a:spcBef>
              <a:buClr>
                <a:schemeClr val="dk2"/>
              </a:buClr>
              <a:buSzPct val="100000"/>
            </a:pPr>
            <a:r>
              <a:rPr lang="en-GB" sz="4400" b="1" dirty="0">
                <a:solidFill>
                  <a:schemeClr val="accent2">
                    <a:lumMod val="75000"/>
                  </a:schemeClr>
                </a:solidFill>
                <a:latin typeface="Alegreya"/>
                <a:ea typeface="Alegreya"/>
                <a:cs typeface="Alegreya"/>
                <a:sym typeface="Arial"/>
              </a:rPr>
              <a:t>Cardiovascular System</a:t>
            </a:r>
          </a:p>
        </p:txBody>
      </p:sp>
      <p:sp>
        <p:nvSpPr>
          <p:cNvPr id="3" name="Subtitle 2"/>
          <p:cNvSpPr>
            <a:spLocks noGrp="1"/>
          </p:cNvSpPr>
          <p:nvPr>
            <p:ph type="subTitle" idx="1"/>
          </p:nvPr>
        </p:nvSpPr>
        <p:spPr>
          <a:xfrm>
            <a:off x="711436" y="4437286"/>
            <a:ext cx="4370039" cy="1462532"/>
          </a:xfrm>
        </p:spPr>
        <p:txBody>
          <a:bodyPr/>
          <a:lstStyle/>
          <a:p>
            <a:pPr algn="ctr">
              <a:spcBef>
                <a:spcPts val="0"/>
              </a:spcBef>
              <a:buClr>
                <a:schemeClr val="dk2"/>
              </a:buClr>
              <a:buSzPct val="100000"/>
            </a:pPr>
            <a:r>
              <a:rPr lang="en" sz="2800" b="1" dirty="0">
                <a:solidFill>
                  <a:schemeClr val="accent1">
                    <a:lumMod val="50000"/>
                  </a:schemeClr>
                </a:solidFill>
                <a:latin typeface="Amatic SC"/>
                <a:ea typeface="Amatic SC"/>
                <a:cs typeface="Amatic SC"/>
                <a:sym typeface="Amatic SC"/>
              </a:rPr>
              <a:t>5</a:t>
            </a:r>
            <a:r>
              <a:rPr lang="en" sz="2800" b="1" baseline="30000" dirty="0">
                <a:solidFill>
                  <a:schemeClr val="accent1">
                    <a:lumMod val="50000"/>
                  </a:schemeClr>
                </a:solidFill>
                <a:latin typeface="Amatic SC"/>
                <a:ea typeface="Amatic SC"/>
                <a:cs typeface="Amatic SC"/>
                <a:sym typeface="Amatic SC"/>
              </a:rPr>
              <a:t>th</a:t>
            </a:r>
            <a:r>
              <a:rPr lang="en" sz="2800" b="1" dirty="0">
                <a:solidFill>
                  <a:schemeClr val="accent1">
                    <a:lumMod val="50000"/>
                  </a:schemeClr>
                </a:solidFill>
                <a:latin typeface="Amatic SC"/>
                <a:ea typeface="Amatic SC"/>
                <a:cs typeface="Amatic SC"/>
                <a:sym typeface="Amatic SC"/>
              </a:rPr>
              <a:t> LECTURE</a:t>
            </a:r>
          </a:p>
          <a:p>
            <a:endParaRPr lang="en-GB" dirty="0"/>
          </a:p>
        </p:txBody>
      </p:sp>
      <p:pic>
        <p:nvPicPr>
          <p:cNvPr id="4" name="Shape 56"/>
          <p:cNvPicPr preferRelativeResize="0"/>
          <p:nvPr/>
        </p:nvPicPr>
        <p:blipFill rotWithShape="1">
          <a:blip r:embed="rId2">
            <a:alphaModFix/>
          </a:blip>
          <a:srcRect l="10979" t="4743" r="9402" b="2962"/>
          <a:stretch/>
        </p:blipFill>
        <p:spPr>
          <a:xfrm>
            <a:off x="711436" y="184094"/>
            <a:ext cx="1431540" cy="1559425"/>
          </a:xfrm>
          <a:prstGeom prst="rect">
            <a:avLst/>
          </a:prstGeom>
          <a:noFill/>
          <a:ln>
            <a:noFill/>
          </a:ln>
        </p:spPr>
      </p:pic>
      <p:pic>
        <p:nvPicPr>
          <p:cNvPr id="5" name="Shape 55"/>
          <p:cNvPicPr preferRelativeResize="0"/>
          <p:nvPr/>
        </p:nvPicPr>
        <p:blipFill rotWithShape="1">
          <a:blip r:embed="rId3">
            <a:alphaModFix/>
          </a:blip>
          <a:srcRect l="26427" t="32351" r="28118" b="33783"/>
          <a:stretch/>
        </p:blipFill>
        <p:spPr>
          <a:xfrm>
            <a:off x="3124963" y="135648"/>
            <a:ext cx="2093024" cy="1559424"/>
          </a:xfrm>
          <a:prstGeom prst="rect">
            <a:avLst/>
          </a:prstGeom>
          <a:noFill/>
          <a:ln>
            <a:noFill/>
          </a:ln>
        </p:spPr>
      </p:pic>
      <p:sp>
        <p:nvSpPr>
          <p:cNvPr id="6" name="مربع نص 1"/>
          <p:cNvSpPr txBox="1"/>
          <p:nvPr/>
        </p:nvSpPr>
        <p:spPr>
          <a:xfrm>
            <a:off x="0" y="7843055"/>
            <a:ext cx="5225207" cy="584775"/>
          </a:xfrm>
          <a:prstGeom prst="rect">
            <a:avLst/>
          </a:prstGeom>
          <a:noFill/>
        </p:spPr>
        <p:txBody>
          <a:bodyPr wrap="square" rtlCol="1">
            <a:spAutoFit/>
          </a:bodyPr>
          <a:lstStyle/>
          <a:p>
            <a:r>
              <a:rPr lang="en-US" sz="1400" dirty="0"/>
              <a:t>Please check our </a:t>
            </a:r>
            <a:r>
              <a:rPr lang="en-US" sz="1400" dirty="0">
                <a:hlinkClick r:id="rId4"/>
              </a:rPr>
              <a:t>Editing File</a:t>
            </a:r>
            <a:r>
              <a:rPr lang="en-US" sz="1400" dirty="0"/>
              <a:t> before studying this lecture</a:t>
            </a:r>
          </a:p>
          <a:p>
            <a:endParaRPr lang="ar-SA" dirty="0"/>
          </a:p>
        </p:txBody>
      </p:sp>
    </p:spTree>
    <p:extLst>
      <p:ext uri="{BB962C8B-B14F-4D97-AF65-F5344CB8AC3E}">
        <p14:creationId xmlns:p14="http://schemas.microsoft.com/office/powerpoint/2010/main" val="7341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0" y="601503"/>
            <a:ext cx="3124200" cy="1346200"/>
          </a:xfrm>
          <a:noFill/>
          <a:ln w="9525">
            <a:noFill/>
            <a:miter lim="800000"/>
            <a:headEnd/>
            <a:tailEnd/>
          </a:ln>
          <a:effectLst/>
        </p:spPr>
        <p:txBody>
          <a:bodyPr vert="horz" wrap="square" lIns="51435" tIns="25719" rIns="51435" bIns="25719" numCol="1" rtlCol="0" anchor="t" anchorCtr="0" compatLnSpc="1">
            <a:prstTxWarp prst="textNoShape">
              <a:avLst/>
            </a:prstTxWarp>
            <a:normAutofit/>
          </a:bodyPr>
          <a:lstStyle/>
          <a:p>
            <a:pPr marL="0" indent="0" algn="just">
              <a:buClr>
                <a:schemeClr val="accent3"/>
              </a:buClr>
              <a:buNone/>
            </a:pPr>
            <a:r>
              <a:rPr lang="en-US" sz="1125" b="1" dirty="0">
                <a:ln w="11430"/>
                <a:solidFill>
                  <a:srgbClr val="C00000"/>
                </a:solidFill>
              </a:rPr>
              <a:t>VISCERAL MOTOR INNERVATION </a:t>
            </a:r>
          </a:p>
          <a:p>
            <a:pPr algn="just" eaLnBrk="1" hangingPunct="1">
              <a:buClrTx/>
              <a:buFont typeface="Courier New" pitchFamily="49" charset="0"/>
              <a:buChar char="o"/>
            </a:pPr>
            <a:r>
              <a:rPr lang="en-US" sz="1200" dirty="0">
                <a:solidFill>
                  <a:schemeClr val="accent4">
                    <a:lumMod val="25000"/>
                  </a:schemeClr>
                </a:solidFill>
              </a:rPr>
              <a:t>The heart receives visceral motor innervations, by:</a:t>
            </a:r>
          </a:p>
          <a:p>
            <a:pPr lvl="1" eaLnBrk="1" hangingPunct="1"/>
            <a:r>
              <a:rPr lang="en-US" dirty="0">
                <a:solidFill>
                  <a:srgbClr val="FF0000"/>
                </a:solidFill>
              </a:rPr>
              <a:t>Sympathetic (speeds up)</a:t>
            </a:r>
          </a:p>
          <a:p>
            <a:pPr lvl="1" eaLnBrk="1" hangingPunct="1"/>
            <a:r>
              <a:rPr lang="en-US" dirty="0">
                <a:solidFill>
                  <a:srgbClr val="FF0000"/>
                </a:solidFill>
              </a:rPr>
              <a:t>Parasympathetic (slows down)</a:t>
            </a:r>
          </a:p>
        </p:txBody>
      </p:sp>
      <p:sp>
        <p:nvSpPr>
          <p:cNvPr id="16" name="Title 1"/>
          <p:cNvSpPr txBox="1">
            <a:spLocks/>
          </p:cNvSpPr>
          <p:nvPr/>
        </p:nvSpPr>
        <p:spPr>
          <a:xfrm>
            <a:off x="-22226" y="80461"/>
            <a:ext cx="3321051" cy="414339"/>
          </a:xfrm>
          <a:prstGeom prst="rect">
            <a:avLst/>
          </a:prstGeom>
        </p:spPr>
        <p:txBody>
          <a:bodyPr/>
          <a:lstStyle/>
          <a:p>
            <a:pPr defTabSz="342891">
              <a:spcBef>
                <a:spcPct val="0"/>
              </a:spcBef>
              <a:defRPr/>
            </a:pPr>
            <a:r>
              <a:rPr lang="en-US" dirty="0">
                <a:solidFill>
                  <a:schemeClr val="tx1">
                    <a:lumMod val="75000"/>
                    <a:lumOff val="25000"/>
                  </a:schemeClr>
                </a:solidFill>
              </a:rPr>
              <a:t>INNERVATION OF THE HEART</a:t>
            </a:r>
          </a:p>
          <a:p>
            <a:pPr defTabSz="342891">
              <a:spcBef>
                <a:spcPct val="0"/>
              </a:spcBef>
              <a:defRPr/>
            </a:pPr>
            <a:r>
              <a:rPr lang="en-US" sz="1100" dirty="0">
                <a:solidFill>
                  <a:srgbClr val="0070C0"/>
                </a:solidFill>
              </a:rPr>
              <a:t>(in boys slides only)</a:t>
            </a:r>
            <a:endParaRPr lang="en-US" dirty="0">
              <a:solidFill>
                <a:srgbClr val="0070C0"/>
              </a:solidFill>
            </a:endParaRPr>
          </a:p>
        </p:txBody>
      </p:sp>
      <p:pic>
        <p:nvPicPr>
          <p:cNvPr id="1026" name="Picture 2" descr="Image result for INNERVATION OF THE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051" y="357034"/>
            <a:ext cx="1802013" cy="21516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5B7A18-2433-44C2-84FE-A17C979E3D58}"/>
              </a:ext>
            </a:extLst>
          </p:cNvPr>
          <p:cNvSpPr/>
          <p:nvPr/>
        </p:nvSpPr>
        <p:spPr>
          <a:xfrm>
            <a:off x="76201" y="1877690"/>
            <a:ext cx="3516567" cy="369332"/>
          </a:xfrm>
          <a:prstGeom prst="rect">
            <a:avLst/>
          </a:prstGeom>
        </p:spPr>
        <p:txBody>
          <a:bodyPr wrap="square">
            <a:spAutoFit/>
          </a:bodyPr>
          <a:lstStyle/>
          <a:p>
            <a:pPr defTabSz="342891">
              <a:spcBef>
                <a:spcPct val="0"/>
              </a:spcBef>
              <a:defRPr/>
            </a:pPr>
            <a:r>
              <a:rPr lang="en-US" dirty="0">
                <a:solidFill>
                  <a:schemeClr val="tx1">
                    <a:lumMod val="75000"/>
                    <a:lumOff val="25000"/>
                  </a:schemeClr>
                </a:solidFill>
              </a:rPr>
              <a:t>BLOOD CIRCULATION</a:t>
            </a:r>
          </a:p>
        </p:txBody>
      </p:sp>
      <p:sp>
        <p:nvSpPr>
          <p:cNvPr id="7" name="Rectangle 6">
            <a:extLst>
              <a:ext uri="{FF2B5EF4-FFF2-40B4-BE49-F238E27FC236}">
                <a16:creationId xmlns:a16="http://schemas.microsoft.com/office/drawing/2014/main" id="{81F35EDA-00B7-4321-B30F-9C8E2BB4BA4D}"/>
              </a:ext>
            </a:extLst>
          </p:cNvPr>
          <p:cNvSpPr/>
          <p:nvPr/>
        </p:nvSpPr>
        <p:spPr>
          <a:xfrm>
            <a:off x="101013" y="2305906"/>
            <a:ext cx="3429000" cy="3000821"/>
          </a:xfrm>
          <a:prstGeom prst="rect">
            <a:avLst/>
          </a:prstGeom>
        </p:spPr>
        <p:txBody>
          <a:bodyPr>
            <a:spAutoFit/>
          </a:bodyPr>
          <a:lstStyle/>
          <a:p>
            <a:pPr>
              <a:lnSpc>
                <a:spcPct val="90000"/>
              </a:lnSpc>
              <a:buClr>
                <a:srgbClr val="000000"/>
              </a:buClr>
            </a:pPr>
            <a:r>
              <a:rPr lang="en-US" sz="1400" b="1" dirty="0">
                <a:solidFill>
                  <a:srgbClr val="C00000"/>
                </a:solidFill>
                <a:latin typeface="+mj-lt"/>
              </a:rPr>
              <a:t>1 - Systemic Circulation </a:t>
            </a:r>
            <a:r>
              <a:rPr lang="en-US" sz="1200" b="1" dirty="0">
                <a:solidFill>
                  <a:schemeClr val="accent5"/>
                </a:solidFill>
              </a:rPr>
              <a:t>(Major Systemic Circulation)</a:t>
            </a:r>
            <a:r>
              <a:rPr lang="en-US" sz="1200" b="1" dirty="0">
                <a:solidFill>
                  <a:srgbClr val="C00000"/>
                </a:solidFill>
              </a:rPr>
              <a:t>: </a:t>
            </a:r>
            <a:r>
              <a:rPr lang="en-US" sz="1200" b="1" dirty="0">
                <a:solidFill>
                  <a:srgbClr val="0070C0"/>
                </a:solidFill>
              </a:rPr>
              <a:t>t</a:t>
            </a:r>
            <a:r>
              <a:rPr lang="en-US" sz="1200" b="1" dirty="0">
                <a:solidFill>
                  <a:srgbClr val="0070C0"/>
                </a:solidFill>
                <a:latin typeface="+mj-lt"/>
              </a:rPr>
              <a:t>he flow of blood between the heart and the cells of the body</a:t>
            </a:r>
            <a:r>
              <a:rPr lang="en-US" sz="1200" b="1" dirty="0">
                <a:solidFill>
                  <a:schemeClr val="accent4">
                    <a:lumMod val="25000"/>
                  </a:schemeClr>
                </a:solidFill>
                <a:latin typeface="+mj-lt"/>
              </a:rPr>
              <a:t>.</a:t>
            </a:r>
          </a:p>
          <a:p>
            <a:pPr algn="just">
              <a:lnSpc>
                <a:spcPct val="90000"/>
              </a:lnSpc>
              <a:buClr>
                <a:srgbClr val="000000"/>
              </a:buClr>
            </a:pPr>
            <a:endParaRPr lang="en-US" sz="1200" b="1" dirty="0">
              <a:solidFill>
                <a:schemeClr val="accent4">
                  <a:lumMod val="25000"/>
                </a:schemeClr>
              </a:solidFill>
              <a:latin typeface="+mj-lt"/>
            </a:endParaRPr>
          </a:p>
          <a:p>
            <a:pPr marL="171446" indent="-171446">
              <a:lnSpc>
                <a:spcPct val="90000"/>
              </a:lnSpc>
              <a:buFont typeface="Wingdings" panose="05000000000000000000" pitchFamily="2" charset="2"/>
              <a:buChar char="v"/>
            </a:pPr>
            <a:r>
              <a:rPr lang="en-US" altLang="en-US" sz="1200" b="1" dirty="0">
                <a:solidFill>
                  <a:srgbClr val="FF3399"/>
                </a:solidFill>
                <a:latin typeface="+mj-lt"/>
                <a:cs typeface="Aharoni" panose="02010803020104030203" pitchFamily="2" charset="-79"/>
              </a:rPr>
              <a:t>Takes place between the heart and every cell of the body</a:t>
            </a:r>
            <a:r>
              <a:rPr lang="en-US" sz="1200" b="1" dirty="0">
                <a:solidFill>
                  <a:srgbClr val="FF3399"/>
                </a:solidFill>
                <a:latin typeface="+mj-lt"/>
              </a:rPr>
              <a:t>.</a:t>
            </a:r>
            <a:endParaRPr lang="ar-SA" altLang="en-US" sz="1200" b="1" dirty="0">
              <a:solidFill>
                <a:srgbClr val="FF3399"/>
              </a:solidFill>
              <a:latin typeface="+mj-lt"/>
              <a:cs typeface="Aharoni" panose="02010803020104030203" pitchFamily="2" charset="-79"/>
            </a:endParaRPr>
          </a:p>
          <a:p>
            <a:pPr marL="171446" indent="-171446">
              <a:lnSpc>
                <a:spcPct val="90000"/>
              </a:lnSpc>
              <a:buFont typeface="Wingdings" panose="05000000000000000000" pitchFamily="2" charset="2"/>
              <a:buChar char="v"/>
            </a:pPr>
            <a:endParaRPr lang="en-US" altLang="en-US" sz="1200" b="1" dirty="0">
              <a:solidFill>
                <a:srgbClr val="FF3399"/>
              </a:solidFill>
              <a:latin typeface="+mj-lt"/>
              <a:cs typeface="Aharoni" panose="02010803020104030203" pitchFamily="2" charset="-79"/>
            </a:endParaRPr>
          </a:p>
          <a:p>
            <a:pPr marL="171446" indent="-171446">
              <a:lnSpc>
                <a:spcPct val="90000"/>
              </a:lnSpc>
              <a:buFont typeface="Wingdings" panose="05000000000000000000" pitchFamily="2" charset="2"/>
              <a:buChar char="v"/>
            </a:pPr>
            <a:r>
              <a:rPr lang="en-US" altLang="en-US" sz="1200" b="1" dirty="0">
                <a:solidFill>
                  <a:srgbClr val="FF3399"/>
                </a:solidFill>
                <a:latin typeface="+mj-lt"/>
                <a:cs typeface="Times New Roman" panose="02020603050405020304" pitchFamily="18" charset="0"/>
              </a:rPr>
              <a:t>Blood is pumped from the left ventricle to all tissues in the body through the </a:t>
            </a:r>
            <a:r>
              <a:rPr lang="en-US" altLang="en-US" sz="1200" b="1" dirty="0">
                <a:solidFill>
                  <a:srgbClr val="FF0000"/>
                </a:solidFill>
                <a:latin typeface="+mj-lt"/>
                <a:cs typeface="Aharoni" panose="02010803020104030203" pitchFamily="2" charset="-79"/>
              </a:rPr>
              <a:t>aorta and its systemic arteries </a:t>
            </a:r>
            <a:r>
              <a:rPr lang="en-US" altLang="en-US" sz="1200" b="1" dirty="0">
                <a:solidFill>
                  <a:srgbClr val="FF3399"/>
                </a:solidFill>
                <a:latin typeface="+mj-lt"/>
                <a:cs typeface="Aharoni" panose="02010803020104030203" pitchFamily="2" charset="-79"/>
              </a:rPr>
              <a:t>which ultimately terminate in</a:t>
            </a:r>
            <a:r>
              <a:rPr lang="en-US" altLang="en-US" sz="1200" b="1" dirty="0">
                <a:latin typeface="+mj-lt"/>
                <a:cs typeface="Aharoni" panose="02010803020104030203" pitchFamily="2" charset="-79"/>
              </a:rPr>
              <a:t> </a:t>
            </a:r>
            <a:r>
              <a:rPr lang="en-US" altLang="en-US" sz="1200" b="1" dirty="0">
                <a:solidFill>
                  <a:srgbClr val="FF0000"/>
                </a:solidFill>
                <a:latin typeface="+mj-lt"/>
                <a:cs typeface="Aharoni" panose="02010803020104030203" pitchFamily="2" charset="-79"/>
              </a:rPr>
              <a:t>capillaries</a:t>
            </a:r>
            <a:r>
              <a:rPr lang="en-US" sz="1200" b="1" dirty="0">
                <a:solidFill>
                  <a:schemeClr val="accent4">
                    <a:lumMod val="25000"/>
                  </a:schemeClr>
                </a:solidFill>
                <a:latin typeface="+mj-lt"/>
              </a:rPr>
              <a:t>.</a:t>
            </a:r>
            <a:endParaRPr lang="ar-SA" altLang="en-US" sz="1200" b="1" dirty="0">
              <a:latin typeface="+mj-lt"/>
              <a:cs typeface="Aharoni" panose="02010803020104030203" pitchFamily="2" charset="-79"/>
            </a:endParaRPr>
          </a:p>
          <a:p>
            <a:pPr marL="171446" indent="-171446">
              <a:lnSpc>
                <a:spcPct val="90000"/>
              </a:lnSpc>
              <a:buFont typeface="Wingdings" panose="05000000000000000000" pitchFamily="2" charset="2"/>
              <a:buChar char="v"/>
            </a:pPr>
            <a:endParaRPr lang="en-US" altLang="en-US" sz="1200" b="1" dirty="0">
              <a:solidFill>
                <a:schemeClr val="bg1"/>
              </a:solidFill>
              <a:latin typeface="+mj-lt"/>
              <a:cs typeface="Aharoni" panose="02010803020104030203" pitchFamily="2" charset="-79"/>
            </a:endParaRPr>
          </a:p>
          <a:p>
            <a:pPr marL="171446" indent="-171446">
              <a:lnSpc>
                <a:spcPct val="90000"/>
              </a:lnSpc>
              <a:buFont typeface="Wingdings" panose="05000000000000000000" pitchFamily="2" charset="2"/>
              <a:buChar char="v"/>
            </a:pPr>
            <a:r>
              <a:rPr lang="en-US" altLang="en-US" sz="1200" b="1" dirty="0">
                <a:solidFill>
                  <a:srgbClr val="FF3399"/>
                </a:solidFill>
                <a:latin typeface="+mj-lt"/>
                <a:cs typeface="Aharoni" panose="02010803020104030203" pitchFamily="2" charset="-79"/>
              </a:rPr>
              <a:t>Oxygen poor blood circulates from the tissues to the </a:t>
            </a:r>
            <a:r>
              <a:rPr lang="en-US" altLang="en-US" sz="1200" b="1" dirty="0">
                <a:solidFill>
                  <a:srgbClr val="FF0000"/>
                </a:solidFill>
                <a:latin typeface="+mj-lt"/>
                <a:cs typeface="Aharoni" panose="02010803020104030203" pitchFamily="2" charset="-79"/>
              </a:rPr>
              <a:t>capillaries, venules, &amp; veins </a:t>
            </a:r>
            <a:r>
              <a:rPr lang="en-US" altLang="en-US" sz="1200" b="1" dirty="0">
                <a:solidFill>
                  <a:srgbClr val="FF3399"/>
                </a:solidFill>
                <a:latin typeface="+mj-lt"/>
                <a:cs typeface="Aharoni" panose="02010803020104030203" pitchFamily="2" charset="-79"/>
              </a:rPr>
              <a:t>back to the right atrium through the Systemic Veins</a:t>
            </a:r>
            <a:r>
              <a:rPr lang="en-US" sz="1200" b="1" dirty="0">
                <a:solidFill>
                  <a:srgbClr val="FF3399"/>
                </a:solidFill>
                <a:latin typeface="+mj-lt"/>
              </a:rPr>
              <a:t>.</a:t>
            </a:r>
            <a:endParaRPr lang="en-US" altLang="en-US" sz="1200" b="1" dirty="0">
              <a:solidFill>
                <a:srgbClr val="FF3399"/>
              </a:solidFill>
              <a:latin typeface="+mj-lt"/>
              <a:cs typeface="Aharoni" panose="02010803020104030203" pitchFamily="2" charset="-79"/>
            </a:endParaRPr>
          </a:p>
          <a:p>
            <a:pPr marL="160727" indent="-160727" algn="just">
              <a:lnSpc>
                <a:spcPct val="90000"/>
              </a:lnSpc>
              <a:buClr>
                <a:srgbClr val="000000"/>
              </a:buClr>
              <a:buFont typeface="Wingdings" panose="05000000000000000000" pitchFamily="2" charset="2"/>
              <a:buChar char="q"/>
            </a:pPr>
            <a:endParaRPr lang="en-US" sz="800" b="1" dirty="0">
              <a:solidFill>
                <a:schemeClr val="accent4">
                  <a:lumMod val="25000"/>
                </a:schemeClr>
              </a:solidFill>
              <a:latin typeface="Bodoni MT Black" pitchFamily="18" charset="0"/>
            </a:endParaRPr>
          </a:p>
          <a:p>
            <a:pPr marL="160727" indent="-160727" algn="just">
              <a:lnSpc>
                <a:spcPct val="90000"/>
              </a:lnSpc>
              <a:buClr>
                <a:srgbClr val="000000"/>
              </a:buClr>
              <a:buFont typeface="Wingdings" panose="05000000000000000000" pitchFamily="2" charset="2"/>
              <a:buChar char="q"/>
            </a:pPr>
            <a:endParaRPr lang="en-US" sz="800" b="1" dirty="0">
              <a:solidFill>
                <a:schemeClr val="accent4">
                  <a:lumMod val="25000"/>
                </a:schemeClr>
              </a:solidFill>
              <a:latin typeface="Bodoni MT Black" pitchFamily="18" charset="0"/>
            </a:endParaRPr>
          </a:p>
        </p:txBody>
      </p:sp>
      <p:pic>
        <p:nvPicPr>
          <p:cNvPr id="8" name="Picture 5" descr="25E70834">
            <a:extLst>
              <a:ext uri="{FF2B5EF4-FFF2-40B4-BE49-F238E27FC236}">
                <a16:creationId xmlns:a16="http://schemas.microsoft.com/office/drawing/2014/main" id="{5C424943-2BD9-4786-96B1-4409F5C391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8456" t="6139" r="49480" b="34200"/>
          <a:stretch>
            <a:fillRect/>
          </a:stretch>
        </p:blipFill>
        <p:spPr bwMode="auto">
          <a:xfrm rot="174588">
            <a:off x="3596822" y="2594212"/>
            <a:ext cx="1951963" cy="26817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A874B04-1871-475F-BF47-50EC9BDDD3E5}"/>
              </a:ext>
            </a:extLst>
          </p:cNvPr>
          <p:cNvSpPr/>
          <p:nvPr/>
        </p:nvSpPr>
        <p:spPr>
          <a:xfrm>
            <a:off x="101013" y="5825753"/>
            <a:ext cx="3429000" cy="3399649"/>
          </a:xfrm>
          <a:prstGeom prst="rect">
            <a:avLst/>
          </a:prstGeom>
        </p:spPr>
        <p:txBody>
          <a:bodyPr>
            <a:spAutoFit/>
          </a:bodyPr>
          <a:lstStyle/>
          <a:p>
            <a:pPr>
              <a:lnSpc>
                <a:spcPct val="90000"/>
              </a:lnSpc>
              <a:buClr>
                <a:srgbClr val="000000"/>
              </a:buClr>
            </a:pPr>
            <a:r>
              <a:rPr lang="en-US" sz="1400" b="1" dirty="0">
                <a:solidFill>
                  <a:srgbClr val="C00000"/>
                </a:solidFill>
                <a:latin typeface="+mj-lt"/>
              </a:rPr>
              <a:t>2 - Pulmonary Circulation </a:t>
            </a:r>
            <a:r>
              <a:rPr lang="en-US" sz="1200" b="1" dirty="0">
                <a:solidFill>
                  <a:srgbClr val="FF3399"/>
                </a:solidFill>
                <a:latin typeface="+mj-lt"/>
              </a:rPr>
              <a:t>(Cardiopulmonary)</a:t>
            </a:r>
            <a:r>
              <a:rPr lang="en-US" sz="1400" b="1" dirty="0">
                <a:solidFill>
                  <a:schemeClr val="accent5"/>
                </a:solidFill>
              </a:rPr>
              <a:t> (Minor Systemic Circulation)</a:t>
            </a:r>
            <a:r>
              <a:rPr lang="en-US" sz="1400" b="1" dirty="0">
                <a:solidFill>
                  <a:srgbClr val="C00000"/>
                </a:solidFill>
                <a:latin typeface="+mj-lt"/>
              </a:rPr>
              <a:t>: </a:t>
            </a:r>
            <a:r>
              <a:rPr lang="en-US" sz="1200" b="1" dirty="0">
                <a:solidFill>
                  <a:srgbClr val="0070C0"/>
                </a:solidFill>
                <a:latin typeface="+mj-lt"/>
              </a:rPr>
              <a:t>the flow of blood between the heart and lungs</a:t>
            </a:r>
            <a:r>
              <a:rPr lang="en-US" sz="1200" b="1" dirty="0">
                <a:solidFill>
                  <a:schemeClr val="accent4">
                    <a:lumMod val="25000"/>
                  </a:schemeClr>
                </a:solidFill>
                <a:latin typeface="+mj-lt"/>
              </a:rPr>
              <a:t>. </a:t>
            </a:r>
          </a:p>
          <a:p>
            <a:pPr>
              <a:lnSpc>
                <a:spcPct val="90000"/>
              </a:lnSpc>
              <a:buClr>
                <a:srgbClr val="000000"/>
              </a:buClr>
            </a:pPr>
            <a:endParaRPr lang="ar-SA" sz="1200" b="1" dirty="0">
              <a:solidFill>
                <a:srgbClr val="0070C0"/>
              </a:solidFill>
              <a:latin typeface="+mj-lt"/>
            </a:endParaRPr>
          </a:p>
          <a:p>
            <a:pPr marL="171446" indent="-171446">
              <a:buFont typeface="Wingdings" panose="05000000000000000000" pitchFamily="2" charset="2"/>
              <a:buChar char="v"/>
              <a:defRPr/>
            </a:pPr>
            <a:r>
              <a:rPr lang="en-US" sz="1200" b="1" dirty="0">
                <a:solidFill>
                  <a:srgbClr val="FF3399"/>
                </a:solidFill>
                <a:latin typeface="+mj-lt"/>
                <a:cs typeface="Aharoni" pitchFamily="2" charset="-79"/>
              </a:rPr>
              <a:t>Takes place between the heart and lungs</a:t>
            </a:r>
            <a:r>
              <a:rPr lang="en-US" sz="1200" b="1" dirty="0">
                <a:solidFill>
                  <a:srgbClr val="FF3399"/>
                </a:solidFill>
                <a:latin typeface="+mj-lt"/>
              </a:rPr>
              <a:t>.</a:t>
            </a:r>
            <a:endParaRPr lang="ar-SA" sz="1200" b="1" dirty="0">
              <a:solidFill>
                <a:srgbClr val="FF3399"/>
              </a:solidFill>
              <a:latin typeface="+mj-lt"/>
            </a:endParaRPr>
          </a:p>
          <a:p>
            <a:pPr marL="171446" indent="-171446">
              <a:buFont typeface="Wingdings" panose="05000000000000000000" pitchFamily="2" charset="2"/>
              <a:buChar char="v"/>
              <a:defRPr/>
            </a:pPr>
            <a:endParaRPr lang="en-US" sz="1200" b="1" dirty="0">
              <a:solidFill>
                <a:srgbClr val="FF3399"/>
              </a:solidFill>
              <a:latin typeface="+mj-lt"/>
              <a:cs typeface="Times New Roman" pitchFamily="18" charset="0"/>
            </a:endParaRPr>
          </a:p>
          <a:p>
            <a:pPr marL="171446" indent="-171446">
              <a:buFont typeface="Wingdings" panose="05000000000000000000" pitchFamily="2" charset="2"/>
              <a:buChar char="v"/>
              <a:defRPr/>
            </a:pPr>
            <a:r>
              <a:rPr lang="en-US" sz="1200" b="1" dirty="0">
                <a:solidFill>
                  <a:srgbClr val="FF3399"/>
                </a:solidFill>
                <a:latin typeface="+mj-lt"/>
                <a:cs typeface="Times New Roman" pitchFamily="18" charset="0"/>
              </a:rPr>
              <a:t>The right side of the heart (right atrium &amp; ventricle) receive oxygen poor blood</a:t>
            </a:r>
            <a:r>
              <a:rPr lang="en-US" sz="1200" b="1" dirty="0">
                <a:solidFill>
                  <a:srgbClr val="FF3399"/>
                </a:solidFill>
                <a:latin typeface="+mj-lt"/>
              </a:rPr>
              <a:t>.</a:t>
            </a:r>
            <a:endParaRPr lang="ar-SA" sz="1200" b="1" dirty="0">
              <a:solidFill>
                <a:srgbClr val="FF3399"/>
              </a:solidFill>
              <a:latin typeface="+mj-lt"/>
            </a:endParaRPr>
          </a:p>
          <a:p>
            <a:pPr marL="171446" indent="-171446">
              <a:buFont typeface="Wingdings" panose="05000000000000000000" pitchFamily="2" charset="2"/>
              <a:buChar char="v"/>
              <a:defRPr/>
            </a:pPr>
            <a:endParaRPr lang="en-US" sz="1200" b="1" dirty="0">
              <a:solidFill>
                <a:srgbClr val="FF3399"/>
              </a:solidFill>
              <a:effectLst>
                <a:outerShdw blurRad="38100" dist="38100" dir="2700000" algn="tl">
                  <a:srgbClr val="FFFFFF"/>
                </a:outerShdw>
              </a:effectLst>
              <a:latin typeface="+mj-lt"/>
              <a:cs typeface="Times New Roman" pitchFamily="18" charset="0"/>
            </a:endParaRPr>
          </a:p>
          <a:p>
            <a:pPr marL="171446" indent="-171446">
              <a:lnSpc>
                <a:spcPct val="90000"/>
              </a:lnSpc>
              <a:buFont typeface="Wingdings" panose="05000000000000000000" pitchFamily="2" charset="2"/>
              <a:buChar char="v"/>
              <a:defRPr/>
            </a:pPr>
            <a:r>
              <a:rPr lang="en-US" sz="1200" b="1" dirty="0">
                <a:solidFill>
                  <a:srgbClr val="FF3399"/>
                </a:solidFill>
                <a:latin typeface="+mj-lt"/>
                <a:cs typeface="Times New Roman" pitchFamily="18" charset="0"/>
              </a:rPr>
              <a:t>This blood is pumped from the heart</a:t>
            </a:r>
            <a:r>
              <a:rPr lang="en-US" sz="1200" b="1" dirty="0">
                <a:solidFill>
                  <a:srgbClr val="FF3399"/>
                </a:solidFill>
                <a:cs typeface="Times New Roman" pitchFamily="18" charset="0"/>
              </a:rPr>
              <a:t> to the lungs</a:t>
            </a:r>
            <a:r>
              <a:rPr lang="en-US" sz="1200" b="1" dirty="0">
                <a:solidFill>
                  <a:srgbClr val="FF3399"/>
                </a:solidFill>
                <a:latin typeface="+mj-lt"/>
                <a:cs typeface="Times New Roman" pitchFamily="18" charset="0"/>
              </a:rPr>
              <a:t> through the pulmonary trunk</a:t>
            </a:r>
            <a:r>
              <a:rPr lang="en-US" sz="1200" b="1" dirty="0">
                <a:solidFill>
                  <a:srgbClr val="FF3399"/>
                </a:solidFill>
                <a:latin typeface="+mj-lt"/>
              </a:rPr>
              <a:t>.</a:t>
            </a:r>
            <a:endParaRPr lang="ar-SA" sz="1200" b="1" dirty="0">
              <a:solidFill>
                <a:srgbClr val="FF3399"/>
              </a:solidFill>
              <a:latin typeface="+mj-lt"/>
            </a:endParaRPr>
          </a:p>
          <a:p>
            <a:pPr marL="171446" indent="-171446">
              <a:lnSpc>
                <a:spcPct val="90000"/>
              </a:lnSpc>
              <a:buFont typeface="Wingdings" panose="05000000000000000000" pitchFamily="2" charset="2"/>
              <a:buChar char="v"/>
              <a:defRPr/>
            </a:pPr>
            <a:endParaRPr lang="en-US" sz="1200" b="1" dirty="0">
              <a:solidFill>
                <a:srgbClr val="FF66FF"/>
              </a:solidFill>
              <a:latin typeface="+mj-lt"/>
              <a:cs typeface="Times New Roman" pitchFamily="18" charset="0"/>
            </a:endParaRPr>
          </a:p>
          <a:p>
            <a:pPr marL="171446" indent="-171446">
              <a:lnSpc>
                <a:spcPct val="90000"/>
              </a:lnSpc>
              <a:buFont typeface="Wingdings" panose="05000000000000000000" pitchFamily="2" charset="2"/>
              <a:buChar char="v"/>
              <a:defRPr/>
            </a:pPr>
            <a:r>
              <a:rPr lang="en-US" sz="1200" b="1" dirty="0">
                <a:solidFill>
                  <a:srgbClr val="FF0000"/>
                </a:solidFill>
                <a:latin typeface="+mj-lt"/>
                <a:cs typeface="Aharoni" pitchFamily="2" charset="-79"/>
              </a:rPr>
              <a:t>Gas exchange takes place in the lungs</a:t>
            </a:r>
            <a:r>
              <a:rPr lang="en-US" sz="1200" b="1" dirty="0">
                <a:solidFill>
                  <a:schemeClr val="accent4">
                    <a:lumMod val="25000"/>
                  </a:schemeClr>
                </a:solidFill>
                <a:latin typeface="+mj-lt"/>
              </a:rPr>
              <a:t>.</a:t>
            </a:r>
            <a:endParaRPr lang="ar-SA" sz="1200" b="1" dirty="0">
              <a:solidFill>
                <a:schemeClr val="accent4">
                  <a:lumMod val="25000"/>
                </a:schemeClr>
              </a:solidFill>
              <a:latin typeface="+mj-lt"/>
            </a:endParaRPr>
          </a:p>
          <a:p>
            <a:pPr marL="171446" indent="-171446">
              <a:lnSpc>
                <a:spcPct val="90000"/>
              </a:lnSpc>
              <a:buFont typeface="Wingdings" panose="05000000000000000000" pitchFamily="2" charset="2"/>
              <a:buChar char="v"/>
              <a:defRPr/>
            </a:pPr>
            <a:endParaRPr lang="en-US" sz="1200" b="1" dirty="0">
              <a:solidFill>
                <a:srgbClr val="0000FF"/>
              </a:solidFill>
              <a:latin typeface="+mj-lt"/>
              <a:cs typeface="Aharoni" pitchFamily="2" charset="-79"/>
            </a:endParaRPr>
          </a:p>
          <a:p>
            <a:pPr marL="171446" indent="-171446">
              <a:lnSpc>
                <a:spcPct val="90000"/>
              </a:lnSpc>
              <a:buFont typeface="Wingdings" panose="05000000000000000000" pitchFamily="2" charset="2"/>
              <a:buChar char="v"/>
              <a:defRPr/>
            </a:pPr>
            <a:r>
              <a:rPr lang="en-US" sz="1200" b="1" dirty="0">
                <a:solidFill>
                  <a:srgbClr val="FF3399"/>
                </a:solidFill>
                <a:latin typeface="+mj-lt"/>
                <a:cs typeface="Aharoni" pitchFamily="2" charset="-79"/>
              </a:rPr>
              <a:t>Blood is returned to the left side of the heart (left atrium &amp; ventricle) through</a:t>
            </a:r>
            <a:r>
              <a:rPr lang="ar-SA" sz="1200" b="1" dirty="0">
                <a:solidFill>
                  <a:srgbClr val="FF3399"/>
                </a:solidFill>
                <a:latin typeface="+mj-lt"/>
                <a:cs typeface="Aharoni" pitchFamily="2" charset="-79"/>
              </a:rPr>
              <a:t> </a:t>
            </a:r>
            <a:r>
              <a:rPr lang="en-US" sz="1200" b="1" dirty="0">
                <a:solidFill>
                  <a:srgbClr val="FF3399"/>
                </a:solidFill>
                <a:latin typeface="+mj-lt"/>
                <a:cs typeface="Aharoni" pitchFamily="2" charset="-79"/>
              </a:rPr>
              <a:t>4 pulmonary veins</a:t>
            </a:r>
            <a:r>
              <a:rPr lang="en-US" sz="1200" b="1" dirty="0">
                <a:solidFill>
                  <a:srgbClr val="FF3399"/>
                </a:solidFill>
                <a:latin typeface="+mj-lt"/>
              </a:rPr>
              <a:t>.</a:t>
            </a:r>
            <a:endParaRPr lang="en-US" sz="1200" b="1" dirty="0">
              <a:solidFill>
                <a:srgbClr val="FF3399"/>
              </a:solidFill>
              <a:latin typeface="+mj-lt"/>
              <a:cs typeface="Aharoni" pitchFamily="2" charset="-79"/>
            </a:endParaRPr>
          </a:p>
          <a:p>
            <a:pPr marL="160727" indent="-160727">
              <a:lnSpc>
                <a:spcPct val="90000"/>
              </a:lnSpc>
              <a:buClr>
                <a:srgbClr val="000000"/>
              </a:buClr>
              <a:buFont typeface="Wingdings" panose="05000000000000000000" pitchFamily="2" charset="2"/>
              <a:buChar char="q"/>
            </a:pPr>
            <a:endParaRPr lang="en-US" sz="1013" b="1" dirty="0">
              <a:solidFill>
                <a:schemeClr val="accent4">
                  <a:lumMod val="25000"/>
                </a:schemeClr>
              </a:solidFill>
              <a:latin typeface="+mj-lt"/>
            </a:endParaRPr>
          </a:p>
        </p:txBody>
      </p:sp>
      <p:graphicFrame>
        <p:nvGraphicFramePr>
          <p:cNvPr id="2" name="Diagram 1"/>
          <p:cNvGraphicFramePr/>
          <p:nvPr>
            <p:extLst>
              <p:ext uri="{D42A27DB-BD31-4B8C-83A1-F6EECF244321}">
                <p14:modId xmlns:p14="http://schemas.microsoft.com/office/powerpoint/2010/main" val="1970240002"/>
              </p:ext>
            </p:extLst>
          </p:nvPr>
        </p:nvGraphicFramePr>
        <p:xfrm>
          <a:off x="228600" y="4554583"/>
          <a:ext cx="4572000" cy="1854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2"/>
          <p:cNvGraphicFramePr/>
          <p:nvPr>
            <p:extLst>
              <p:ext uri="{D42A27DB-BD31-4B8C-83A1-F6EECF244321}">
                <p14:modId xmlns:p14="http://schemas.microsoft.com/office/powerpoint/2010/main" val="3003666337"/>
              </p:ext>
            </p:extLst>
          </p:nvPr>
        </p:nvGraphicFramePr>
        <p:xfrm>
          <a:off x="3574332" y="5767545"/>
          <a:ext cx="3077738" cy="21143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TextBox 3"/>
          <p:cNvSpPr txBox="1"/>
          <p:nvPr/>
        </p:nvSpPr>
        <p:spPr>
          <a:xfrm>
            <a:off x="3249507" y="7782158"/>
            <a:ext cx="2416146" cy="861774"/>
          </a:xfrm>
          <a:prstGeom prst="rect">
            <a:avLst/>
          </a:prstGeom>
          <a:noFill/>
        </p:spPr>
        <p:txBody>
          <a:bodyPr wrap="square" rtlCol="0">
            <a:spAutoFit/>
          </a:bodyPr>
          <a:lstStyle/>
          <a:p>
            <a:r>
              <a:rPr lang="en-US" sz="1000" dirty="0"/>
              <a:t>*</a:t>
            </a:r>
            <a:r>
              <a:rPr lang="en-US" sz="1000" dirty="0">
                <a:solidFill>
                  <a:schemeClr val="bg2">
                    <a:lumMod val="75000"/>
                  </a:schemeClr>
                </a:solidFill>
              </a:rPr>
              <a:t>Artery: any vessel exists from the heart, always containing Arterial blood.</a:t>
            </a:r>
          </a:p>
          <a:p>
            <a:r>
              <a:rPr lang="en-US" sz="1000" dirty="0">
                <a:solidFill>
                  <a:schemeClr val="bg2">
                    <a:lumMod val="75000"/>
                  </a:schemeClr>
                </a:solidFill>
              </a:rPr>
              <a:t>Except (Pulmonary Trunk) contains Venous blood</a:t>
            </a:r>
            <a:r>
              <a:rPr lang="en-US" sz="700" dirty="0">
                <a:solidFill>
                  <a:schemeClr val="bg2">
                    <a:lumMod val="75000"/>
                  </a:schemeClr>
                </a:solidFill>
              </a:rPr>
              <a:t>.</a:t>
            </a:r>
          </a:p>
        </p:txBody>
      </p:sp>
      <p:sp>
        <p:nvSpPr>
          <p:cNvPr id="5" name="TextBox 4"/>
          <p:cNvSpPr txBox="1"/>
          <p:nvPr/>
        </p:nvSpPr>
        <p:spPr>
          <a:xfrm>
            <a:off x="3249507" y="8514349"/>
            <a:ext cx="2069555" cy="707886"/>
          </a:xfrm>
          <a:prstGeom prst="rect">
            <a:avLst/>
          </a:prstGeom>
          <a:noFill/>
        </p:spPr>
        <p:txBody>
          <a:bodyPr wrap="square" rtlCol="0">
            <a:spAutoFit/>
          </a:bodyPr>
          <a:lstStyle/>
          <a:p>
            <a:r>
              <a:rPr lang="en-US" sz="1000" dirty="0"/>
              <a:t>*</a:t>
            </a:r>
            <a:r>
              <a:rPr lang="en-US" sz="1000" dirty="0">
                <a:solidFill>
                  <a:schemeClr val="bg2">
                    <a:lumMod val="75000"/>
                  </a:schemeClr>
                </a:solidFill>
              </a:rPr>
              <a:t>Veins: any vessel enters the heart , always contain venous blood. Except (Pulmonary Veins) contain Arterial blood.</a:t>
            </a:r>
          </a:p>
        </p:txBody>
      </p:sp>
    </p:spTree>
    <p:extLst>
      <p:ext uri="{BB962C8B-B14F-4D97-AF65-F5344CB8AC3E}">
        <p14:creationId xmlns:p14="http://schemas.microsoft.com/office/powerpoint/2010/main" val="341526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4" y="1169556"/>
            <a:ext cx="3429000" cy="757130"/>
          </a:xfrm>
          <a:prstGeom prst="rect">
            <a:avLst/>
          </a:prstGeom>
        </p:spPr>
        <p:txBody>
          <a:bodyPr>
            <a:spAutoFit/>
          </a:bodyPr>
          <a:lstStyle/>
          <a:p>
            <a:pPr algn="just">
              <a:lnSpc>
                <a:spcPct val="90000"/>
              </a:lnSpc>
              <a:buClr>
                <a:srgbClr val="000000"/>
              </a:buClr>
            </a:pPr>
            <a:r>
              <a:rPr lang="en-US" sz="1200" b="1" dirty="0">
                <a:solidFill>
                  <a:srgbClr val="C00000"/>
                </a:solidFill>
              </a:rPr>
              <a:t>3 - Hepatic Portal Circulation:</a:t>
            </a:r>
            <a:r>
              <a:rPr lang="en-US" sz="1200" b="1" dirty="0">
                <a:solidFill>
                  <a:srgbClr val="0000FF"/>
                </a:solidFill>
              </a:rPr>
              <a:t> </a:t>
            </a:r>
            <a:r>
              <a:rPr lang="en-US" sz="1200" dirty="0">
                <a:solidFill>
                  <a:srgbClr val="0070C0"/>
                </a:solidFill>
              </a:rPr>
              <a:t>blood flows from the GIT to the liver through the portal vein then to systemic circulation via IVC </a:t>
            </a:r>
            <a:r>
              <a:rPr lang="en-US" sz="1200" dirty="0">
                <a:solidFill>
                  <a:schemeClr val="bg2">
                    <a:lumMod val="75000"/>
                  </a:schemeClr>
                </a:solidFill>
              </a:rPr>
              <a:t>(inferior vena cava).</a:t>
            </a:r>
            <a:endParaRPr lang="ar-SA" sz="1200" dirty="0">
              <a:solidFill>
                <a:schemeClr val="bg2">
                  <a:lumMod val="75000"/>
                </a:schemeClr>
              </a:solidFill>
            </a:endParaRPr>
          </a:p>
        </p:txBody>
      </p:sp>
      <p:sp>
        <p:nvSpPr>
          <p:cNvPr id="9" name="Rectangle 2">
            <a:extLst>
              <a:ext uri="{FF2B5EF4-FFF2-40B4-BE49-F238E27FC236}">
                <a16:creationId xmlns:a16="http://schemas.microsoft.com/office/drawing/2014/main" id="{5C3EF181-E8BA-4C9F-8771-5EF2523FB12B}"/>
              </a:ext>
            </a:extLst>
          </p:cNvPr>
          <p:cNvSpPr/>
          <p:nvPr/>
        </p:nvSpPr>
        <p:spPr>
          <a:xfrm>
            <a:off x="0" y="676320"/>
            <a:ext cx="4539412" cy="369332"/>
          </a:xfrm>
          <a:prstGeom prst="rect">
            <a:avLst/>
          </a:prstGeom>
        </p:spPr>
        <p:txBody>
          <a:bodyPr wrap="square">
            <a:spAutoFit/>
          </a:bodyPr>
          <a:lstStyle/>
          <a:p>
            <a:pPr defTabSz="342891">
              <a:spcBef>
                <a:spcPct val="0"/>
              </a:spcBef>
              <a:defRPr/>
            </a:pPr>
            <a:r>
              <a:rPr lang="en-US" dirty="0">
                <a:solidFill>
                  <a:schemeClr val="tx1">
                    <a:lumMod val="75000"/>
                    <a:lumOff val="25000"/>
                  </a:schemeClr>
                </a:solidFill>
              </a:rPr>
              <a:t>BLOOD CIRCULATION (cont.)</a:t>
            </a:r>
          </a:p>
        </p:txBody>
      </p:sp>
      <p:pic>
        <p:nvPicPr>
          <p:cNvPr id="10" name="Picture 10" descr="Image result for Hepatic Portal Circulation;">
            <a:extLst>
              <a:ext uri="{FF2B5EF4-FFF2-40B4-BE49-F238E27FC236}">
                <a16:creationId xmlns:a16="http://schemas.microsoft.com/office/drawing/2014/main" id="{16A2FCB2-1332-41A5-BBFE-9173A1C298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560" y="975114"/>
            <a:ext cx="2615365" cy="2249522"/>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2FD522B-9EC4-464E-A146-4AAF13BB79C0}"/>
              </a:ext>
            </a:extLst>
          </p:cNvPr>
          <p:cNvSpPr txBox="1">
            <a:spLocks/>
          </p:cNvSpPr>
          <p:nvPr/>
        </p:nvSpPr>
        <p:spPr>
          <a:xfrm>
            <a:off x="26079" y="3709012"/>
            <a:ext cx="4760785" cy="701675"/>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chemeClr val="tx1"/>
                </a:solidFill>
                <a:latin typeface="+mn-lt"/>
                <a:ea typeface="+mn-ea"/>
                <a:cs typeface="+mn-cs"/>
              </a:rPr>
              <a:t>Portal circulation System </a:t>
            </a:r>
          </a:p>
        </p:txBody>
      </p:sp>
      <p:sp>
        <p:nvSpPr>
          <p:cNvPr id="12" name="Content Placeholder 2">
            <a:extLst>
              <a:ext uri="{FF2B5EF4-FFF2-40B4-BE49-F238E27FC236}">
                <a16:creationId xmlns:a16="http://schemas.microsoft.com/office/drawing/2014/main" id="{B3529E00-8517-40DE-9B11-959FE2EC75FF}"/>
              </a:ext>
            </a:extLst>
          </p:cNvPr>
          <p:cNvSpPr txBox="1">
            <a:spLocks/>
          </p:cNvSpPr>
          <p:nvPr/>
        </p:nvSpPr>
        <p:spPr>
          <a:xfrm>
            <a:off x="8" y="4189011"/>
            <a:ext cx="3964840" cy="2601361"/>
          </a:xfrm>
          <a:prstGeom prst="rect">
            <a:avLst/>
          </a:prstGeom>
          <a:ln>
            <a:noFill/>
          </a:ln>
        </p:spPr>
        <p:txBody>
          <a:bodyPr>
            <a:normAutofit fontScale="85000" lnSpcReduction="2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154299" indent="-154299">
              <a:buClr>
                <a:schemeClr val="accent3"/>
              </a:buClr>
              <a:buFont typeface="Wingdings 2"/>
              <a:buChar char=""/>
              <a:defRPr/>
            </a:pPr>
            <a:r>
              <a:rPr lang="en-US" sz="1300" dirty="0">
                <a:solidFill>
                  <a:schemeClr val="tx1">
                    <a:lumMod val="95000"/>
                    <a:lumOff val="5000"/>
                  </a:schemeClr>
                </a:solidFill>
                <a:latin typeface="+mj-lt"/>
                <a:cs typeface="Arial" panose="020B0604020202020204" pitchFamily="34" charset="0"/>
              </a:rPr>
              <a:t>It is a system of vessels interposed between </a:t>
            </a:r>
            <a:r>
              <a:rPr lang="en-US" sz="1300" u="sng" dirty="0">
                <a:solidFill>
                  <a:schemeClr val="tx1">
                    <a:lumMod val="95000"/>
                    <a:lumOff val="5000"/>
                  </a:schemeClr>
                </a:solidFill>
                <a:latin typeface="+mj-lt"/>
                <a:cs typeface="Arial" panose="020B0604020202020204" pitchFamily="34" charset="0"/>
              </a:rPr>
              <a:t>two capillary beds</a:t>
            </a:r>
            <a:r>
              <a:rPr lang="en-US" sz="1300" dirty="0">
                <a:solidFill>
                  <a:schemeClr val="tx1">
                    <a:lumMod val="95000"/>
                    <a:lumOff val="5000"/>
                  </a:schemeClr>
                </a:solidFill>
                <a:latin typeface="+mj-lt"/>
                <a:cs typeface="Arial" panose="020B0604020202020204" pitchFamily="34" charset="0"/>
              </a:rPr>
              <a:t> it occurs when a capillary bed pools into another capillary bed through veins, without first going through the heart. </a:t>
            </a:r>
          </a:p>
          <a:p>
            <a:pPr marL="154299" indent="-154299">
              <a:buClr>
                <a:schemeClr val="accent3"/>
              </a:buClr>
              <a:buFont typeface="Wingdings 2"/>
              <a:buChar char=""/>
              <a:defRPr/>
            </a:pPr>
            <a:r>
              <a:rPr lang="en-US" sz="1300" dirty="0">
                <a:solidFill>
                  <a:srgbClr val="FF3399"/>
                </a:solidFill>
                <a:latin typeface="+mj-lt"/>
                <a:cs typeface="Arial" panose="020B0604020202020204" pitchFamily="34" charset="0"/>
              </a:rPr>
              <a:t>It takes place in the liver and some endocrine glands (Pituitary gland).</a:t>
            </a:r>
          </a:p>
          <a:p>
            <a:pPr marL="154299" indent="-154299">
              <a:buClr>
                <a:schemeClr val="accent3"/>
              </a:buClr>
              <a:buFont typeface="Wingdings 2"/>
              <a:buChar char=""/>
              <a:defRPr/>
            </a:pPr>
            <a:r>
              <a:rPr lang="en-US" sz="1300" dirty="0">
                <a:solidFill>
                  <a:schemeClr val="tx1">
                    <a:lumMod val="95000"/>
                    <a:lumOff val="5000"/>
                  </a:schemeClr>
                </a:solidFill>
                <a:latin typeface="+mj-lt"/>
                <a:cs typeface="Arial" panose="020B0604020202020204" pitchFamily="34" charset="0"/>
              </a:rPr>
              <a:t>Veins leaving the gastrointestinal tract do not go directly to the heart </a:t>
            </a:r>
            <a:r>
              <a:rPr lang="en-US" sz="1200" dirty="0">
                <a:solidFill>
                  <a:schemeClr val="accent5"/>
                </a:solidFill>
                <a:latin typeface="+mj-lt"/>
                <a:cs typeface="Arial" panose="020B0604020202020204" pitchFamily="34" charset="0"/>
              </a:rPr>
              <a:t>(because it contains CO</a:t>
            </a:r>
            <a:r>
              <a:rPr lang="en-US" sz="1200" baseline="-25000" dirty="0">
                <a:solidFill>
                  <a:schemeClr val="accent5"/>
                </a:solidFill>
                <a:latin typeface="+mj-lt"/>
                <a:cs typeface="Arial" panose="020B0604020202020204" pitchFamily="34" charset="0"/>
              </a:rPr>
              <a:t>2</a:t>
            </a:r>
            <a:r>
              <a:rPr lang="en-US" sz="1200" dirty="0">
                <a:solidFill>
                  <a:schemeClr val="accent5"/>
                </a:solidFill>
                <a:latin typeface="+mj-lt"/>
                <a:cs typeface="Arial" panose="020B0604020202020204" pitchFamily="34" charset="0"/>
              </a:rPr>
              <a:t> and digested food).</a:t>
            </a:r>
            <a:endParaRPr lang="en-US" sz="1400" dirty="0">
              <a:solidFill>
                <a:schemeClr val="accent5"/>
              </a:solidFill>
              <a:latin typeface="+mj-lt"/>
              <a:cs typeface="Arial" panose="020B0604020202020204" pitchFamily="34" charset="0"/>
            </a:endParaRPr>
          </a:p>
          <a:p>
            <a:pPr marL="154299" indent="-154299">
              <a:buClr>
                <a:schemeClr val="accent3"/>
              </a:buClr>
              <a:buFont typeface="Wingdings 2"/>
              <a:buChar char=""/>
              <a:defRPr/>
            </a:pPr>
            <a:r>
              <a:rPr lang="en-US" sz="1300" dirty="0">
                <a:solidFill>
                  <a:srgbClr val="FF0000"/>
                </a:solidFill>
                <a:latin typeface="+mj-lt"/>
                <a:cs typeface="Arial" panose="020B0604020202020204" pitchFamily="34" charset="0"/>
              </a:rPr>
              <a:t>They pass the Portal Vein. </a:t>
            </a:r>
          </a:p>
          <a:p>
            <a:pPr marL="154299" indent="-154299">
              <a:buClr>
                <a:schemeClr val="accent3"/>
              </a:buClr>
              <a:buFont typeface="Wingdings 2"/>
              <a:buChar char=""/>
              <a:defRPr/>
            </a:pPr>
            <a:r>
              <a:rPr lang="en-US" sz="1300" dirty="0">
                <a:solidFill>
                  <a:schemeClr val="tx1">
                    <a:lumMod val="95000"/>
                    <a:lumOff val="5000"/>
                  </a:schemeClr>
                </a:solidFill>
                <a:latin typeface="+mj-lt"/>
                <a:cs typeface="Arial" panose="020B0604020202020204" pitchFamily="34" charset="0"/>
              </a:rPr>
              <a:t>This vein enters the liver and breaks up into veins of diminishing size which ultimately join capillary like vessels (Sinusoids): </a:t>
            </a:r>
            <a:r>
              <a:rPr lang="en-US" sz="1300" dirty="0">
                <a:solidFill>
                  <a:srgbClr val="FF3399"/>
                </a:solidFill>
                <a:latin typeface="+mj-lt"/>
                <a:cs typeface="Arial" panose="020B0604020202020204" pitchFamily="34" charset="0"/>
              </a:rPr>
              <a:t>first capillary bed.</a:t>
            </a:r>
          </a:p>
          <a:p>
            <a:pPr marL="154299" indent="-154299">
              <a:buClr>
                <a:schemeClr val="accent3"/>
              </a:buClr>
              <a:buFont typeface="Wingdings 2"/>
              <a:buChar char=""/>
              <a:defRPr/>
            </a:pPr>
            <a:r>
              <a:rPr lang="en-US" sz="1300" dirty="0">
                <a:solidFill>
                  <a:srgbClr val="FF3399"/>
                </a:solidFill>
                <a:latin typeface="+mj-lt"/>
                <a:cs typeface="Arial" panose="020B0604020202020204" pitchFamily="34" charset="0"/>
              </a:rPr>
              <a:t>Venous blood enters the 2</a:t>
            </a:r>
            <a:r>
              <a:rPr lang="en-US" sz="1300" baseline="30000" dirty="0">
                <a:solidFill>
                  <a:srgbClr val="FF3399"/>
                </a:solidFill>
                <a:latin typeface="+mj-lt"/>
                <a:cs typeface="Arial" panose="020B0604020202020204" pitchFamily="34" charset="0"/>
              </a:rPr>
              <a:t>nd</a:t>
            </a:r>
            <a:r>
              <a:rPr lang="en-US" sz="1300" dirty="0">
                <a:solidFill>
                  <a:srgbClr val="FF3399"/>
                </a:solidFill>
                <a:latin typeface="+mj-lt"/>
                <a:cs typeface="Arial" panose="020B0604020202020204" pitchFamily="34" charset="0"/>
              </a:rPr>
              <a:t> capillary bed then to smaller veins that leave the liver through hepatic veins</a:t>
            </a:r>
            <a:r>
              <a:rPr lang="en-US" sz="1200" dirty="0">
                <a:solidFill>
                  <a:srgbClr val="FF3399"/>
                </a:solidFill>
                <a:latin typeface="+mj-lt"/>
                <a:cs typeface="Arial" panose="020B0604020202020204" pitchFamily="34" charset="0"/>
              </a:rPr>
              <a:t>.</a:t>
            </a:r>
          </a:p>
          <a:p>
            <a:endParaRPr lang="en-US" sz="1200" dirty="0">
              <a:solidFill>
                <a:schemeClr val="tx1">
                  <a:lumMod val="95000"/>
                  <a:lumOff val="5000"/>
                </a:schemeClr>
              </a:solidFill>
              <a:latin typeface="+mj-lt"/>
              <a:cs typeface="Arial" panose="020B0604020202020204" pitchFamily="34" charset="0"/>
            </a:endParaRPr>
          </a:p>
        </p:txBody>
      </p:sp>
      <p:pic>
        <p:nvPicPr>
          <p:cNvPr id="13" name="Picture 6" descr="Untitled-7">
            <a:extLst>
              <a:ext uri="{FF2B5EF4-FFF2-40B4-BE49-F238E27FC236}">
                <a16:creationId xmlns:a16="http://schemas.microsoft.com/office/drawing/2014/main" id="{AF259716-34B7-49FE-909D-072994579D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64848" y="4029242"/>
            <a:ext cx="2186881" cy="2920901"/>
          </a:xfrm>
          <a:prstGeom prst="rect">
            <a:avLst/>
          </a:prstGeom>
          <a:noFill/>
          <a:ln w="57150">
            <a:noFill/>
            <a:miter lim="800000"/>
            <a:headEnd/>
            <a:tailEnd/>
          </a:ln>
        </p:spPr>
      </p:pic>
      <p:sp>
        <p:nvSpPr>
          <p:cNvPr id="14" name="TextBox 13"/>
          <p:cNvSpPr txBox="1"/>
          <p:nvPr/>
        </p:nvSpPr>
        <p:spPr>
          <a:xfrm>
            <a:off x="3582736" y="3275767"/>
            <a:ext cx="2186884" cy="400110"/>
          </a:xfrm>
          <a:prstGeom prst="rect">
            <a:avLst/>
          </a:prstGeom>
          <a:noFill/>
        </p:spPr>
        <p:txBody>
          <a:bodyPr wrap="square" rtlCol="0">
            <a:spAutoFit/>
          </a:bodyPr>
          <a:lstStyle/>
          <a:p>
            <a:r>
              <a:rPr lang="en-US" sz="1000" dirty="0">
                <a:solidFill>
                  <a:schemeClr val="bg2">
                    <a:lumMod val="50000"/>
                  </a:schemeClr>
                </a:solidFill>
              </a:rPr>
              <a:t>*A network of </a:t>
            </a:r>
            <a:r>
              <a:rPr lang="en-US" sz="1000" b="1" dirty="0">
                <a:solidFill>
                  <a:schemeClr val="bg2">
                    <a:lumMod val="50000"/>
                  </a:schemeClr>
                </a:solidFill>
              </a:rPr>
              <a:t>capillaries</a:t>
            </a:r>
            <a:r>
              <a:rPr lang="en-US" sz="1000" dirty="0">
                <a:solidFill>
                  <a:schemeClr val="bg2">
                    <a:lumMod val="50000"/>
                  </a:schemeClr>
                </a:solidFill>
              </a:rPr>
              <a:t> is known as a </a:t>
            </a:r>
            <a:r>
              <a:rPr lang="en-US" sz="1000" b="1" dirty="0">
                <a:solidFill>
                  <a:schemeClr val="bg2">
                    <a:lumMod val="50000"/>
                  </a:schemeClr>
                </a:solidFill>
              </a:rPr>
              <a:t>capillary bed</a:t>
            </a:r>
            <a:r>
              <a:rPr lang="en-US" sz="1000" dirty="0">
                <a:solidFill>
                  <a:schemeClr val="bg2">
                    <a:lumMod val="50000"/>
                  </a:schemeClr>
                </a:solidFill>
              </a:rPr>
              <a:t>.</a:t>
            </a:r>
          </a:p>
        </p:txBody>
      </p:sp>
    </p:spTree>
    <p:extLst>
      <p:ext uri="{BB962C8B-B14F-4D97-AF65-F5344CB8AC3E}">
        <p14:creationId xmlns:p14="http://schemas.microsoft.com/office/powerpoint/2010/main" val="96308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621D71-6D0C-419F-9989-A17C88DED7DD}"/>
              </a:ext>
            </a:extLst>
          </p:cNvPr>
          <p:cNvSpPr txBox="1">
            <a:spLocks/>
          </p:cNvSpPr>
          <p:nvPr/>
        </p:nvSpPr>
        <p:spPr>
          <a:xfrm>
            <a:off x="-1200618" y="761312"/>
            <a:ext cx="4760785" cy="608013"/>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solidFill>
                  <a:schemeClr val="tx1"/>
                </a:solidFill>
                <a:cs typeface="Arial" panose="020B0604020202020204" pitchFamily="34" charset="0"/>
              </a:rPr>
              <a:t>B</a:t>
            </a:r>
            <a:r>
              <a:rPr lang="en-US" sz="1800" dirty="0">
                <a:solidFill>
                  <a:schemeClr val="tx1"/>
                </a:solidFill>
                <a:latin typeface="+mn-lt"/>
                <a:ea typeface="+mn-ea"/>
                <a:cs typeface="+mn-cs"/>
              </a:rPr>
              <a:t>lood </a:t>
            </a:r>
            <a:r>
              <a:rPr lang="en-US" sz="1200" dirty="0">
                <a:solidFill>
                  <a:srgbClr val="0070C0"/>
                </a:solidFill>
                <a:latin typeface="+mn-lt"/>
                <a:ea typeface="+mn-ea"/>
                <a:cs typeface="+mn-cs"/>
              </a:rPr>
              <a:t>in boys slide only</a:t>
            </a:r>
          </a:p>
        </p:txBody>
      </p:sp>
      <p:sp>
        <p:nvSpPr>
          <p:cNvPr id="6" name="Content Placeholder 2">
            <a:extLst>
              <a:ext uri="{FF2B5EF4-FFF2-40B4-BE49-F238E27FC236}">
                <a16:creationId xmlns:a16="http://schemas.microsoft.com/office/drawing/2014/main" id="{95DD7C6E-778B-4E5A-B8D9-20AC8217F697}"/>
              </a:ext>
            </a:extLst>
          </p:cNvPr>
          <p:cNvSpPr txBox="1">
            <a:spLocks/>
          </p:cNvSpPr>
          <p:nvPr/>
        </p:nvSpPr>
        <p:spPr>
          <a:xfrm>
            <a:off x="319079" y="1250662"/>
            <a:ext cx="4760787" cy="2157377"/>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gn="just">
              <a:buClr>
                <a:srgbClr val="313A4F"/>
              </a:buClr>
              <a:buFont typeface="Courier New" pitchFamily="49" charset="0"/>
              <a:buChar char="o"/>
            </a:pPr>
            <a:r>
              <a:rPr lang="en-US" sz="1300" b="1" dirty="0">
                <a:solidFill>
                  <a:srgbClr val="000000"/>
                </a:solidFill>
                <a:latin typeface="+mj-lt"/>
                <a:cs typeface="Arial" panose="020B0604020202020204" pitchFamily="34" charset="0"/>
              </a:rPr>
              <a:t>Blood is the actual carrier oxygen and nutrients into arteries.</a:t>
            </a:r>
          </a:p>
          <a:p>
            <a:pPr algn="just">
              <a:buClr>
                <a:srgbClr val="313A4F"/>
              </a:buClr>
              <a:buFont typeface="Courier New" pitchFamily="49" charset="0"/>
              <a:buChar char="o"/>
            </a:pPr>
            <a:r>
              <a:rPr lang="en-US" sz="1300" b="1" dirty="0">
                <a:solidFill>
                  <a:srgbClr val="000000"/>
                </a:solidFill>
                <a:latin typeface="+mj-lt"/>
                <a:cs typeface="Arial" panose="020B0604020202020204" pitchFamily="34" charset="0"/>
              </a:rPr>
              <a:t>Blood is made mostly of plasma, which is a yellowish liquid that is 90% water. </a:t>
            </a:r>
          </a:p>
          <a:p>
            <a:pPr algn="just">
              <a:buClr>
                <a:srgbClr val="313A4F"/>
              </a:buClr>
              <a:buFont typeface="Courier New" pitchFamily="49" charset="0"/>
              <a:buChar char="o"/>
            </a:pPr>
            <a:r>
              <a:rPr lang="en-US" sz="1300" b="1" dirty="0">
                <a:solidFill>
                  <a:srgbClr val="000000"/>
                </a:solidFill>
                <a:latin typeface="+mj-lt"/>
                <a:cs typeface="Arial" panose="020B0604020202020204" pitchFamily="34" charset="0"/>
              </a:rPr>
              <a:t>Plasma also contains salts, glucose, and other substances. </a:t>
            </a:r>
          </a:p>
          <a:p>
            <a:pPr algn="just">
              <a:buClr>
                <a:srgbClr val="313A4F"/>
              </a:buClr>
              <a:buFont typeface="Courier New" pitchFamily="49" charset="0"/>
              <a:buChar char="o"/>
            </a:pPr>
            <a:r>
              <a:rPr lang="en-US" sz="1300" b="1" dirty="0">
                <a:solidFill>
                  <a:srgbClr val="000000"/>
                </a:solidFill>
                <a:latin typeface="+mj-lt"/>
                <a:cs typeface="Arial" panose="020B0604020202020204" pitchFamily="34" charset="0"/>
              </a:rPr>
              <a:t>Most importantly, plasma contains proteins that carry important nutrients to the body’s cells and strengthen the body’s immune system.</a:t>
            </a:r>
          </a:p>
          <a:p>
            <a:pPr algn="just">
              <a:buClr>
                <a:srgbClr val="313A4F"/>
              </a:buClr>
              <a:buFont typeface="Courier New" pitchFamily="49" charset="0"/>
              <a:buChar char="o"/>
            </a:pPr>
            <a:r>
              <a:rPr lang="en-US" sz="1300" b="1" dirty="0">
                <a:solidFill>
                  <a:srgbClr val="000000"/>
                </a:solidFill>
                <a:latin typeface="+mj-lt"/>
                <a:cs typeface="Arial" panose="020B0604020202020204" pitchFamily="34" charset="0"/>
              </a:rPr>
              <a:t>Blood has 3 main types of blood cells that circulate with the plasma.</a:t>
            </a:r>
          </a:p>
          <a:p>
            <a:pPr algn="just">
              <a:buClr>
                <a:srgbClr val="313A4F"/>
              </a:buClr>
              <a:buFont typeface="Courier New" pitchFamily="49" charset="0"/>
              <a:buChar char="o"/>
            </a:pPr>
            <a:endParaRPr lang="en-US" sz="1100" b="1" dirty="0">
              <a:solidFill>
                <a:srgbClr val="000000"/>
              </a:solidFill>
              <a:latin typeface="+mj-lt"/>
              <a:cs typeface="Arial" panose="020B0604020202020204" pitchFamily="34" charset="0"/>
            </a:endParaRPr>
          </a:p>
          <a:p>
            <a:endParaRPr lang="en-US" sz="1100" b="1" dirty="0">
              <a:latin typeface="+mj-lt"/>
              <a:cs typeface="Arial" panose="020B0604020202020204" pitchFamily="34" charset="0"/>
            </a:endParaRPr>
          </a:p>
        </p:txBody>
      </p:sp>
      <p:sp>
        <p:nvSpPr>
          <p:cNvPr id="7" name="Title 1">
            <a:extLst>
              <a:ext uri="{FF2B5EF4-FFF2-40B4-BE49-F238E27FC236}">
                <a16:creationId xmlns:a16="http://schemas.microsoft.com/office/drawing/2014/main" id="{10AC06D2-7FD7-4DFE-A942-B33D538F0D74}"/>
              </a:ext>
            </a:extLst>
          </p:cNvPr>
          <p:cNvSpPr txBox="1">
            <a:spLocks/>
          </p:cNvSpPr>
          <p:nvPr/>
        </p:nvSpPr>
        <p:spPr>
          <a:xfrm>
            <a:off x="105903" y="3408039"/>
            <a:ext cx="3590191" cy="720501"/>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solidFill>
                  <a:schemeClr val="tx1"/>
                </a:solidFill>
                <a:latin typeface="+mn-lt"/>
                <a:ea typeface="+mn-ea"/>
                <a:cs typeface="+mn-cs"/>
              </a:rPr>
              <a:t>Types Of Blood Cells </a:t>
            </a:r>
            <a:r>
              <a:rPr lang="en-US" sz="1200" dirty="0">
                <a:solidFill>
                  <a:srgbClr val="0070C0"/>
                </a:solidFill>
              </a:rPr>
              <a:t>in boys slide only</a:t>
            </a:r>
          </a:p>
          <a:p>
            <a:pPr algn="ctr"/>
            <a:endParaRPr lang="en-US" sz="18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49EA88BC-EA1C-42B0-83A4-F5E3DC19FBDB}"/>
              </a:ext>
            </a:extLst>
          </p:cNvPr>
          <p:cNvSpPr txBox="1"/>
          <p:nvPr/>
        </p:nvSpPr>
        <p:spPr>
          <a:xfrm>
            <a:off x="278301" y="6246876"/>
            <a:ext cx="6250132" cy="430887"/>
          </a:xfrm>
          <a:prstGeom prst="rect">
            <a:avLst/>
          </a:prstGeom>
          <a:noFill/>
        </p:spPr>
        <p:txBody>
          <a:bodyPr wrap="square" rtlCol="0">
            <a:spAutoFit/>
          </a:bodyPr>
          <a:lstStyle/>
          <a:p>
            <a:r>
              <a:rPr lang="en-US" sz="1100" dirty="0">
                <a:latin typeface="+mj-lt"/>
              </a:rPr>
              <a:t>For more details: </a:t>
            </a:r>
            <a:r>
              <a:rPr lang="en-US" sz="1100" dirty="0">
                <a:latin typeface="+mj-lt"/>
                <a:hlinkClick r:id="rId2"/>
              </a:rPr>
              <a:t>watch this video</a:t>
            </a:r>
            <a:endParaRPr lang="en-US" sz="1100" dirty="0">
              <a:latin typeface="+mj-lt"/>
            </a:endParaRPr>
          </a:p>
          <a:p>
            <a:r>
              <a:rPr lang="en-US" sz="1100" dirty="0">
                <a:hlinkClick r:id="rId2"/>
              </a:rPr>
              <a:t>https://www.youtube.com/watch?v=nPfTQLpUQ3M</a:t>
            </a:r>
            <a:endParaRPr lang="en-US" sz="1100" dirty="0">
              <a:latin typeface="+mj-lt"/>
            </a:endParaRPr>
          </a:p>
        </p:txBody>
      </p:sp>
      <p:sp>
        <p:nvSpPr>
          <p:cNvPr id="10" name="TextBox 9"/>
          <p:cNvSpPr txBox="1"/>
          <p:nvPr/>
        </p:nvSpPr>
        <p:spPr>
          <a:xfrm>
            <a:off x="278301" y="3792927"/>
            <a:ext cx="3995229" cy="2492990"/>
          </a:xfrm>
          <a:prstGeom prst="rect">
            <a:avLst/>
          </a:prstGeom>
          <a:noFill/>
        </p:spPr>
        <p:txBody>
          <a:bodyPr wrap="square" rtlCol="0">
            <a:spAutoFit/>
          </a:bodyPr>
          <a:lstStyle/>
          <a:p>
            <a:r>
              <a:rPr lang="en-GB" sz="1600" b="1" dirty="0">
                <a:latin typeface="+mj-lt"/>
                <a:ea typeface="+mj-ea"/>
                <a:cs typeface="Arial" panose="020B0604020202020204" pitchFamily="34" charset="0"/>
              </a:rPr>
              <a:t>PLATELETS</a:t>
            </a:r>
          </a:p>
          <a:p>
            <a:r>
              <a:rPr lang="en-GB" sz="1200" dirty="0">
                <a:solidFill>
                  <a:schemeClr val="tx1">
                    <a:lumMod val="75000"/>
                    <a:lumOff val="25000"/>
                  </a:schemeClr>
                </a:solidFill>
              </a:rPr>
              <a:t>Help blood clot, clotting stops the blood from flowing out of the body when a vein or artery is broken. Platelets are also called </a:t>
            </a:r>
            <a:r>
              <a:rPr lang="en-GB" sz="1200" dirty="0">
                <a:solidFill>
                  <a:srgbClr val="FF0000"/>
                </a:solidFill>
              </a:rPr>
              <a:t>thrombocytes</a:t>
            </a:r>
            <a:r>
              <a:rPr lang="en-GB" sz="1200" dirty="0">
                <a:solidFill>
                  <a:schemeClr val="tx1">
                    <a:lumMod val="75000"/>
                    <a:lumOff val="25000"/>
                  </a:schemeClr>
                </a:solidFill>
              </a:rPr>
              <a:t>.</a:t>
            </a:r>
          </a:p>
          <a:p>
            <a:r>
              <a:rPr lang="en-GB" sz="1600" b="1" dirty="0">
                <a:latin typeface="+mj-lt"/>
                <a:ea typeface="+mj-ea"/>
                <a:cs typeface="Arial" panose="020B0604020202020204" pitchFamily="34" charset="0"/>
              </a:rPr>
              <a:t>RED BLOOD CELLS</a:t>
            </a:r>
          </a:p>
          <a:p>
            <a:r>
              <a:rPr lang="en-GB" sz="1200" dirty="0">
                <a:solidFill>
                  <a:schemeClr val="tx1">
                    <a:lumMod val="75000"/>
                    <a:lumOff val="25000"/>
                  </a:schemeClr>
                </a:solidFill>
              </a:rPr>
              <a:t>Carry oxygen, a healthy adult has about 35 trillion of them. Red blood cells are also called </a:t>
            </a:r>
            <a:r>
              <a:rPr lang="en-GB" sz="1200" dirty="0">
                <a:solidFill>
                  <a:srgbClr val="FF0000"/>
                </a:solidFill>
              </a:rPr>
              <a:t>erythrocytes</a:t>
            </a:r>
            <a:r>
              <a:rPr lang="en-GB" sz="1200" dirty="0">
                <a:solidFill>
                  <a:schemeClr val="tx1">
                    <a:lumMod val="75000"/>
                    <a:lumOff val="25000"/>
                  </a:schemeClr>
                </a:solidFill>
              </a:rPr>
              <a:t>.</a:t>
            </a:r>
          </a:p>
          <a:p>
            <a:r>
              <a:rPr lang="en-GB" sz="1600" b="1" dirty="0">
                <a:latin typeface="+mj-lt"/>
                <a:ea typeface="+mj-ea"/>
                <a:cs typeface="Arial" panose="020B0604020202020204" pitchFamily="34" charset="0"/>
              </a:rPr>
              <a:t>WHITE BLOOD CELLS</a:t>
            </a:r>
          </a:p>
          <a:p>
            <a:r>
              <a:rPr lang="en-GB" sz="1200" dirty="0">
                <a:solidFill>
                  <a:schemeClr val="tx1">
                    <a:lumMod val="75000"/>
                    <a:lumOff val="25000"/>
                  </a:schemeClr>
                </a:solidFill>
              </a:rPr>
              <a:t>These cells, which come in many shapes and sizes, are vital to the immune system against infections. When the body is fighting off infection, they increase. White blood cells are also called </a:t>
            </a:r>
            <a:r>
              <a:rPr lang="en-GB" sz="1200" dirty="0">
                <a:solidFill>
                  <a:srgbClr val="FF0000"/>
                </a:solidFill>
              </a:rPr>
              <a:t>leukocytes</a:t>
            </a:r>
            <a:r>
              <a:rPr lang="en-GB" sz="1200" dirty="0">
                <a:solidFill>
                  <a:schemeClr val="tx1">
                    <a:lumMod val="75000"/>
                    <a:lumOff val="25000"/>
                  </a:schemeClr>
                </a:solidFill>
              </a:rPr>
              <a:t>.</a:t>
            </a:r>
          </a:p>
        </p:txBody>
      </p:sp>
      <p:pic>
        <p:nvPicPr>
          <p:cNvPr id="11" name="Picture 10">
            <a:extLst>
              <a:ext uri="{FF2B5EF4-FFF2-40B4-BE49-F238E27FC236}">
                <a16:creationId xmlns:a16="http://schemas.microsoft.com/office/drawing/2014/main" id="{A7B7E52D-9757-4A8C-87F9-4549E1F6380D}"/>
              </a:ext>
            </a:extLst>
          </p:cNvPr>
          <p:cNvPicPr>
            <a:picLocks noChangeAspect="1"/>
          </p:cNvPicPr>
          <p:nvPr/>
        </p:nvPicPr>
        <p:blipFill>
          <a:blip r:embed="rId3"/>
          <a:stretch>
            <a:fillRect/>
          </a:stretch>
        </p:blipFill>
        <p:spPr>
          <a:xfrm>
            <a:off x="1714203" y="6724461"/>
            <a:ext cx="3365663" cy="2275481"/>
          </a:xfrm>
          <a:prstGeom prst="rect">
            <a:avLst/>
          </a:prstGeom>
          <a:ln>
            <a:noFill/>
          </a:ln>
        </p:spPr>
      </p:pic>
    </p:spTree>
    <p:extLst>
      <p:ext uri="{BB962C8B-B14F-4D97-AF65-F5344CB8AC3E}">
        <p14:creationId xmlns:p14="http://schemas.microsoft.com/office/powerpoint/2010/main" val="192267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 y="1"/>
            <a:ext cx="5217985" cy="8055154"/>
          </a:xfrm>
        </p:spPr>
        <p:txBody>
          <a:bodyPr/>
          <a:lstStyle/>
          <a:p>
            <a:endParaRPr lang="en-GB" sz="2000" b="1" dirty="0"/>
          </a:p>
          <a:p>
            <a:pPr marL="0" indent="0">
              <a:spcBef>
                <a:spcPct val="0"/>
              </a:spcBef>
              <a:buNone/>
            </a:pPr>
            <a:r>
              <a:rPr lang="en-US" sz="2000" b="1" dirty="0">
                <a:solidFill>
                  <a:schemeClr val="tx1"/>
                </a:solidFill>
              </a:rPr>
              <a:t>CARDIOVASCULAR DISEASES </a:t>
            </a:r>
            <a:r>
              <a:rPr lang="en-US" sz="1200" dirty="0">
                <a:solidFill>
                  <a:srgbClr val="0070C0"/>
                </a:solidFill>
              </a:rPr>
              <a:t>in boys slide only</a:t>
            </a:r>
          </a:p>
          <a:p>
            <a:pPr marL="0" indent="0">
              <a:spcBef>
                <a:spcPct val="0"/>
              </a:spcBef>
              <a:buNone/>
            </a:pPr>
            <a:endParaRPr lang="en-GB" dirty="0"/>
          </a:p>
          <a:p>
            <a:pPr>
              <a:spcBef>
                <a:spcPct val="0"/>
              </a:spcBef>
              <a:buFont typeface="Wingdings" panose="05000000000000000000" pitchFamily="2" charset="2"/>
              <a:buChar char="v"/>
            </a:pPr>
            <a:r>
              <a:rPr lang="en-GB" sz="1600" b="1" dirty="0">
                <a:solidFill>
                  <a:schemeClr val="tx1"/>
                </a:solidFill>
              </a:rPr>
              <a:t>HEART ATTACK</a:t>
            </a:r>
            <a:r>
              <a:rPr lang="en-GB" sz="1800" dirty="0">
                <a:solidFill>
                  <a:schemeClr val="tx1"/>
                </a:solidFill>
              </a:rPr>
              <a:t> </a:t>
            </a:r>
          </a:p>
          <a:p>
            <a:pPr lvl="1"/>
            <a:r>
              <a:rPr lang="en-GB" sz="1300" dirty="0"/>
              <a:t>Occurs when blood flow to a part of the heart is blocked by a blood clot. If this clot cuts off the blood flow completely, the part of the heart muscle supplied by that artery begins to die. Most people survive their first heart attack and return to their normal lives to enjoy many more years of productive activity.</a:t>
            </a:r>
          </a:p>
          <a:p>
            <a:pPr lvl="1"/>
            <a:endParaRPr lang="en-GB" sz="1300" dirty="0"/>
          </a:p>
          <a:p>
            <a:pPr>
              <a:buFont typeface="Wingdings" panose="05000000000000000000" pitchFamily="2" charset="2"/>
              <a:buChar char="v"/>
            </a:pPr>
            <a:r>
              <a:rPr lang="en-GB" sz="1600" b="1" dirty="0">
                <a:solidFill>
                  <a:schemeClr val="tx1"/>
                </a:solidFill>
              </a:rPr>
              <a:t>ISCHEMIC STROKE</a:t>
            </a:r>
            <a:r>
              <a:rPr lang="en-GB" sz="1600" b="1" dirty="0"/>
              <a:t> </a:t>
            </a:r>
          </a:p>
          <a:p>
            <a:pPr lvl="1"/>
            <a:r>
              <a:rPr lang="en-GB" sz="1300" dirty="0"/>
              <a:t>Happens when a blood vessel that feeds the brain gets blocked, usually from a blood clot. When the blood supply to a part of the brain is shut off, brain cells will die. </a:t>
            </a:r>
          </a:p>
          <a:p>
            <a:pPr>
              <a:spcBef>
                <a:spcPct val="0"/>
              </a:spcBef>
              <a:buFont typeface="Wingdings" panose="05000000000000000000" pitchFamily="2" charset="2"/>
              <a:buChar char="v"/>
            </a:pPr>
            <a:endParaRPr lang="en-GB" sz="1600" b="1" dirty="0">
              <a:solidFill>
                <a:schemeClr val="tx1"/>
              </a:solidFill>
            </a:endParaRPr>
          </a:p>
          <a:p>
            <a:pPr>
              <a:spcBef>
                <a:spcPct val="0"/>
              </a:spcBef>
              <a:buFont typeface="Wingdings" panose="05000000000000000000" pitchFamily="2" charset="2"/>
              <a:buChar char="v"/>
            </a:pPr>
            <a:r>
              <a:rPr lang="en-GB" sz="1600" b="1" dirty="0">
                <a:solidFill>
                  <a:schemeClr val="tx1"/>
                </a:solidFill>
              </a:rPr>
              <a:t>HEMORRHAGIC STROKE  </a:t>
            </a:r>
          </a:p>
          <a:p>
            <a:pPr lvl="1"/>
            <a:r>
              <a:rPr lang="en-GB" sz="1300" dirty="0"/>
              <a:t>Occurs when a blood vessel within the brain bursts. The most likely cause is uncontrolled hypertension.</a:t>
            </a:r>
          </a:p>
          <a:p>
            <a:pPr lvl="1"/>
            <a:endParaRPr lang="en-GB" sz="1300" dirty="0"/>
          </a:p>
          <a:p>
            <a:pPr>
              <a:spcBef>
                <a:spcPct val="0"/>
              </a:spcBef>
              <a:buFont typeface="Wingdings" panose="05000000000000000000" pitchFamily="2" charset="2"/>
              <a:buChar char="v"/>
            </a:pPr>
            <a:r>
              <a:rPr lang="en-GB" sz="1600" b="1" dirty="0">
                <a:solidFill>
                  <a:schemeClr val="tx1"/>
                </a:solidFill>
              </a:rPr>
              <a:t>HEART FAILURE</a:t>
            </a:r>
          </a:p>
          <a:p>
            <a:pPr lvl="1"/>
            <a:r>
              <a:rPr lang="en-GB" sz="1300" dirty="0"/>
              <a:t>It means the heart isn't pumping blood as well as it should. The heart keeps working, but the body's need for blood and oxygen isn't being met.</a:t>
            </a:r>
          </a:p>
          <a:p>
            <a:pPr>
              <a:spcBef>
                <a:spcPct val="0"/>
              </a:spcBef>
              <a:buFont typeface="Wingdings" panose="05000000000000000000" pitchFamily="2" charset="2"/>
              <a:buChar char="v"/>
            </a:pPr>
            <a:endParaRPr lang="en-GB" sz="1600" b="1" dirty="0">
              <a:solidFill>
                <a:schemeClr val="tx1"/>
              </a:solidFill>
            </a:endParaRPr>
          </a:p>
          <a:p>
            <a:pPr>
              <a:spcBef>
                <a:spcPct val="0"/>
              </a:spcBef>
              <a:buFont typeface="Wingdings" panose="05000000000000000000" pitchFamily="2" charset="2"/>
              <a:buChar char="v"/>
            </a:pPr>
            <a:r>
              <a:rPr lang="en-GB" sz="1600" b="1" dirty="0">
                <a:solidFill>
                  <a:schemeClr val="tx1"/>
                </a:solidFill>
              </a:rPr>
              <a:t>ARRHYTHMIA</a:t>
            </a:r>
          </a:p>
          <a:p>
            <a:pPr lvl="1"/>
            <a:r>
              <a:rPr lang="en-GB" sz="1300" dirty="0"/>
              <a:t>This is an abnormal rhythm of the heart. The heart can beat too slow, too fast or irregularly. </a:t>
            </a:r>
          </a:p>
          <a:p>
            <a:pPr>
              <a:spcBef>
                <a:spcPct val="0"/>
              </a:spcBef>
              <a:buFont typeface="Wingdings" panose="05000000000000000000" pitchFamily="2" charset="2"/>
              <a:buChar char="v"/>
            </a:pPr>
            <a:endParaRPr lang="en-GB" sz="1600" b="1" dirty="0">
              <a:solidFill>
                <a:schemeClr val="tx1"/>
              </a:solidFill>
            </a:endParaRPr>
          </a:p>
          <a:p>
            <a:pPr>
              <a:spcBef>
                <a:spcPct val="0"/>
              </a:spcBef>
              <a:buFont typeface="Wingdings" panose="05000000000000000000" pitchFamily="2" charset="2"/>
              <a:buChar char="v"/>
            </a:pPr>
            <a:r>
              <a:rPr lang="en-GB" sz="1600" b="1" dirty="0">
                <a:solidFill>
                  <a:schemeClr val="tx1"/>
                </a:solidFill>
              </a:rPr>
              <a:t>HEART VALVE PROBLEMS</a:t>
            </a:r>
          </a:p>
          <a:p>
            <a:pPr lvl="1"/>
            <a:r>
              <a:rPr lang="en-GB" sz="1300" dirty="0"/>
              <a:t>When heart valves don't open enough to allow the blood to flow through as it should.</a:t>
            </a:r>
          </a:p>
          <a:p>
            <a:endParaRPr lang="en-GB" dirty="0"/>
          </a:p>
        </p:txBody>
      </p:sp>
    </p:spTree>
    <p:extLst>
      <p:ext uri="{BB962C8B-B14F-4D97-AF65-F5344CB8AC3E}">
        <p14:creationId xmlns:p14="http://schemas.microsoft.com/office/powerpoint/2010/main" val="335976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38ACB2-394F-4726-8C27-6C1C8CA647B9}"/>
              </a:ext>
            </a:extLst>
          </p:cNvPr>
          <p:cNvSpPr>
            <a:spLocks noGrp="1"/>
          </p:cNvSpPr>
          <p:nvPr>
            <p:ph type="ctrTitle"/>
          </p:nvPr>
        </p:nvSpPr>
        <p:spPr>
          <a:xfrm>
            <a:off x="-331994" y="265251"/>
            <a:ext cx="4368903" cy="540855"/>
          </a:xfrm>
        </p:spPr>
        <p:txBody>
          <a:bodyPr/>
          <a:lstStyle/>
          <a:p>
            <a:pPr algn="ctr"/>
            <a:r>
              <a:rPr lang="en-US" sz="3375" b="1" dirty="0"/>
              <a:t>Summary</a:t>
            </a:r>
            <a:endParaRPr lang="ar-SA" sz="3375" b="1" dirty="0"/>
          </a:p>
        </p:txBody>
      </p:sp>
      <p:sp>
        <p:nvSpPr>
          <p:cNvPr id="3" name="عنوان فرعي 2">
            <a:extLst>
              <a:ext uri="{FF2B5EF4-FFF2-40B4-BE49-F238E27FC236}">
                <a16:creationId xmlns:a16="http://schemas.microsoft.com/office/drawing/2014/main" id="{C3773AF6-1140-4F70-AB5F-26F01C0BF154}"/>
              </a:ext>
            </a:extLst>
          </p:cNvPr>
          <p:cNvSpPr>
            <a:spLocks noGrp="1"/>
          </p:cNvSpPr>
          <p:nvPr>
            <p:ph type="subTitle" idx="1"/>
          </p:nvPr>
        </p:nvSpPr>
        <p:spPr>
          <a:xfrm>
            <a:off x="629424" y="879018"/>
            <a:ext cx="4949927" cy="5609463"/>
          </a:xfrm>
        </p:spPr>
        <p:txBody>
          <a:bodyPr>
            <a:noAutofit/>
          </a:bodyPr>
          <a:lstStyle/>
          <a:p>
            <a:pPr marL="171446" indent="-171446" algn="l">
              <a:buFont typeface="Arial" panose="020B0604020202020204" pitchFamily="34" charset="0"/>
              <a:buChar char="•"/>
            </a:pPr>
            <a:r>
              <a:rPr lang="en-US" sz="1400" dirty="0">
                <a:solidFill>
                  <a:srgbClr val="002060"/>
                </a:solidFill>
              </a:rPr>
              <a:t>The cardiovascular system is a transporting system.</a:t>
            </a:r>
          </a:p>
          <a:p>
            <a:pPr marL="171446" indent="-171446" algn="l">
              <a:buFont typeface="Arial" panose="020B0604020202020204" pitchFamily="34" charset="0"/>
              <a:buChar char="•"/>
            </a:pPr>
            <a:r>
              <a:rPr lang="en-US" sz="1400" dirty="0">
                <a:solidFill>
                  <a:srgbClr val="002060"/>
                </a:solidFill>
              </a:rPr>
              <a:t>It is composed of the heart and blood vessels.</a:t>
            </a:r>
          </a:p>
          <a:p>
            <a:pPr marL="171446" indent="-171446" algn="l">
              <a:buFont typeface="Arial" panose="020B0604020202020204" pitchFamily="34" charset="0"/>
              <a:buChar char="•"/>
            </a:pPr>
            <a:r>
              <a:rPr lang="en-US" sz="1400" dirty="0">
                <a:solidFill>
                  <a:srgbClr val="002060"/>
                </a:solidFill>
              </a:rPr>
              <a:t>The heart is cone shaped, covered by pericardium and composed of four chambers.</a:t>
            </a:r>
          </a:p>
          <a:p>
            <a:pPr marL="171446" indent="-171446" algn="l">
              <a:buFont typeface="Arial" panose="020B0604020202020204" pitchFamily="34" charset="0"/>
              <a:buChar char="•"/>
            </a:pPr>
            <a:r>
              <a:rPr lang="en-US" sz="1400" dirty="0">
                <a:solidFill>
                  <a:srgbClr val="002060"/>
                </a:solidFill>
              </a:rPr>
              <a:t>The blood vessels are the arteries, veins and capillaries.</a:t>
            </a:r>
          </a:p>
          <a:p>
            <a:pPr marL="171446" indent="-171446" algn="l">
              <a:buFont typeface="Arial" panose="020B0604020202020204" pitchFamily="34" charset="0"/>
              <a:buChar char="•"/>
            </a:pPr>
            <a:r>
              <a:rPr lang="en-US" sz="1400" dirty="0">
                <a:solidFill>
                  <a:srgbClr val="002060"/>
                </a:solidFill>
              </a:rPr>
              <a:t>Arteries transport the blood from the heart. </a:t>
            </a:r>
          </a:p>
          <a:p>
            <a:pPr marL="171446" indent="-171446" algn="l">
              <a:buFont typeface="Arial" panose="020B0604020202020204" pitchFamily="34" charset="0"/>
              <a:buChar char="•"/>
            </a:pPr>
            <a:r>
              <a:rPr lang="en-US" sz="1400" dirty="0">
                <a:solidFill>
                  <a:srgbClr val="002060"/>
                </a:solidFill>
              </a:rPr>
              <a:t>The terminal branches of the arteries can anastomose with each other freely or be anatomic or functional end arteries. </a:t>
            </a:r>
          </a:p>
          <a:p>
            <a:pPr marL="171446" indent="-171446" algn="l">
              <a:buFont typeface="Arial" panose="020B0604020202020204" pitchFamily="34" charset="0"/>
              <a:buChar char="•"/>
            </a:pPr>
            <a:r>
              <a:rPr lang="en-US" sz="1400" dirty="0">
                <a:solidFill>
                  <a:srgbClr val="002060"/>
                </a:solidFill>
              </a:rPr>
              <a:t>Veins transport blood back to the heart.</a:t>
            </a:r>
          </a:p>
          <a:p>
            <a:pPr marL="171446" indent="-171446" algn="l">
              <a:buFont typeface="Arial" panose="020B0604020202020204" pitchFamily="34" charset="0"/>
              <a:buChar char="•"/>
            </a:pPr>
            <a:r>
              <a:rPr lang="en-US" sz="1400" dirty="0">
                <a:solidFill>
                  <a:srgbClr val="FD01F1"/>
                </a:solidFill>
              </a:rPr>
              <a:t>Sinusoids are a special type of capillaries.</a:t>
            </a:r>
            <a:endParaRPr lang="en-US" sz="1400" dirty="0">
              <a:solidFill>
                <a:srgbClr val="002060"/>
              </a:solidFill>
            </a:endParaRPr>
          </a:p>
          <a:p>
            <a:pPr marL="171446" indent="-171446" algn="l">
              <a:buFont typeface="Arial" panose="020B0604020202020204" pitchFamily="34" charset="0"/>
              <a:buChar char="•"/>
            </a:pPr>
            <a:r>
              <a:rPr lang="en-US" sz="1400" dirty="0">
                <a:solidFill>
                  <a:srgbClr val="FD01F1"/>
                </a:solidFill>
              </a:rPr>
              <a:t>The portal system is composed of two sets of capillaries.</a:t>
            </a:r>
          </a:p>
          <a:p>
            <a:pPr marL="171446" indent="-171446" algn="l">
              <a:buFont typeface="Arial" panose="020B0604020202020204" pitchFamily="34" charset="0"/>
              <a:buChar char="•"/>
            </a:pPr>
            <a:r>
              <a:rPr lang="en-US" sz="1400" dirty="0">
                <a:solidFill>
                  <a:srgbClr val="FD01F1"/>
                </a:solidFill>
              </a:rPr>
              <a:t>It is found in the liver &amp; pituitary gland.</a:t>
            </a:r>
          </a:p>
          <a:p>
            <a:pPr marL="171446" indent="-171446" algn="l">
              <a:buFont typeface="Arial" panose="020B0604020202020204" pitchFamily="34" charset="0"/>
              <a:buChar char="•"/>
            </a:pPr>
            <a:r>
              <a:rPr lang="en-US" sz="1400" dirty="0">
                <a:solidFill>
                  <a:srgbClr val="0070C0"/>
                </a:solidFill>
              </a:rPr>
              <a:t>Capillaries connect the arteries to the veins. </a:t>
            </a:r>
          </a:p>
          <a:p>
            <a:pPr marL="171446" indent="-171446" algn="l">
              <a:buFont typeface="Arial" panose="020B0604020202020204" pitchFamily="34" charset="0"/>
              <a:buChar char="•"/>
            </a:pPr>
            <a:r>
              <a:rPr lang="en-US" sz="1400" dirty="0">
                <a:solidFill>
                  <a:srgbClr val="0070C0"/>
                </a:solidFill>
              </a:rPr>
              <a:t>The portal system is composed of two sets of capillaries. </a:t>
            </a:r>
          </a:p>
          <a:p>
            <a:pPr marL="171446" indent="-171446" algn="l">
              <a:buFont typeface="Arial" panose="020B0604020202020204" pitchFamily="34" charset="0"/>
              <a:buChar char="•"/>
            </a:pPr>
            <a:r>
              <a:rPr lang="en-US" sz="1400" dirty="0">
                <a:solidFill>
                  <a:srgbClr val="0070C0"/>
                </a:solidFill>
              </a:rPr>
              <a:t>The veins from the GIT go to the liver first through the portal vein. </a:t>
            </a:r>
          </a:p>
          <a:p>
            <a:pPr marL="171446" indent="-171446" algn="l">
              <a:buFont typeface="Arial" panose="020B0604020202020204" pitchFamily="34" charset="0"/>
              <a:buChar char="•"/>
            </a:pPr>
            <a:r>
              <a:rPr lang="en-US" sz="1400" dirty="0">
                <a:solidFill>
                  <a:srgbClr val="0070C0"/>
                </a:solidFill>
              </a:rPr>
              <a:t>Blood is the actual carrier of oxygen and nutrients into arteries.</a:t>
            </a:r>
          </a:p>
          <a:p>
            <a:pPr marL="171446" indent="-171446" algn="l">
              <a:buFont typeface="Arial" panose="020B0604020202020204" pitchFamily="34" charset="0"/>
              <a:buChar char="•"/>
            </a:pPr>
            <a:endParaRPr lang="en-US" sz="1200" dirty="0">
              <a:solidFill>
                <a:srgbClr val="002060"/>
              </a:solidFill>
            </a:endParaRPr>
          </a:p>
        </p:txBody>
      </p:sp>
    </p:spTree>
    <p:extLst>
      <p:ext uri="{BB962C8B-B14F-4D97-AF65-F5344CB8AC3E}">
        <p14:creationId xmlns:p14="http://schemas.microsoft.com/office/powerpoint/2010/main" val="97780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7C13-6047-4A47-8934-1EA7D8CBFEF5}"/>
              </a:ext>
            </a:extLst>
          </p:cNvPr>
          <p:cNvSpPr>
            <a:spLocks noGrp="1"/>
          </p:cNvSpPr>
          <p:nvPr>
            <p:ph type="title"/>
          </p:nvPr>
        </p:nvSpPr>
        <p:spPr/>
        <p:txBody>
          <a:bodyPr/>
          <a:lstStyle/>
          <a:p>
            <a:r>
              <a:rPr lang="en-US" dirty="0"/>
              <a:t>Summary (cont.)</a:t>
            </a:r>
          </a:p>
        </p:txBody>
      </p:sp>
      <p:graphicFrame>
        <p:nvGraphicFramePr>
          <p:cNvPr id="4" name="Content Placeholder 3">
            <a:extLst>
              <a:ext uri="{FF2B5EF4-FFF2-40B4-BE49-F238E27FC236}">
                <a16:creationId xmlns:a16="http://schemas.microsoft.com/office/drawing/2014/main" id="{D1F5E639-A550-405D-A7CA-ECD198C78043}"/>
              </a:ext>
            </a:extLst>
          </p:cNvPr>
          <p:cNvGraphicFramePr>
            <a:graphicFrameLocks noGrp="1"/>
          </p:cNvGraphicFramePr>
          <p:nvPr>
            <p:ph idx="1"/>
            <p:extLst>
              <p:ext uri="{D42A27DB-BD31-4B8C-83A1-F6EECF244321}">
                <p14:modId xmlns:p14="http://schemas.microsoft.com/office/powerpoint/2010/main" val="3063049641"/>
              </p:ext>
            </p:extLst>
          </p:nvPr>
        </p:nvGraphicFramePr>
        <p:xfrm>
          <a:off x="0" y="1127342"/>
          <a:ext cx="6858001" cy="7828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C8D7604-9D17-4C2D-B5A3-B65D9306379D}"/>
              </a:ext>
            </a:extLst>
          </p:cNvPr>
          <p:cNvSpPr txBox="1"/>
          <p:nvPr/>
        </p:nvSpPr>
        <p:spPr>
          <a:xfrm>
            <a:off x="2448306" y="4626227"/>
            <a:ext cx="1961388" cy="830997"/>
          </a:xfrm>
          <a:prstGeom prst="rect">
            <a:avLst/>
          </a:prstGeom>
          <a:noFill/>
        </p:spPr>
        <p:txBody>
          <a:bodyPr wrap="square" rtlCol="0">
            <a:spAutoFit/>
          </a:bodyPr>
          <a:lstStyle/>
          <a:p>
            <a:pPr algn="ctr"/>
            <a:r>
              <a:rPr lang="en-US" sz="2400" b="1" dirty="0">
                <a:solidFill>
                  <a:srgbClr val="C00000"/>
                </a:solidFill>
                <a:latin typeface="Abadi MT Condensed Extra Bold" charset="0"/>
                <a:ea typeface="Abadi MT Condensed Extra Bold" charset="0"/>
                <a:cs typeface="Abadi MT Condensed Extra Bold" charset="0"/>
              </a:rPr>
              <a:t>BLOOD CIRCULATION</a:t>
            </a:r>
          </a:p>
        </p:txBody>
      </p:sp>
    </p:spTree>
    <p:extLst>
      <p:ext uri="{BB962C8B-B14F-4D97-AF65-F5344CB8AC3E}">
        <p14:creationId xmlns:p14="http://schemas.microsoft.com/office/powerpoint/2010/main" val="77382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4" y="88903"/>
            <a:ext cx="4760785" cy="1761067"/>
          </a:xfrm>
        </p:spPr>
        <p:txBody>
          <a:bodyPr/>
          <a:lstStyle/>
          <a:p>
            <a:r>
              <a:rPr lang="en-US" dirty="0"/>
              <a:t>MCQ</a:t>
            </a:r>
            <a:endParaRPr lang="ar-SA" dirty="0"/>
          </a:p>
        </p:txBody>
      </p:sp>
      <p:sp>
        <p:nvSpPr>
          <p:cNvPr id="3" name="Content Placeholder 2"/>
          <p:cNvSpPr>
            <a:spLocks noGrp="1"/>
          </p:cNvSpPr>
          <p:nvPr>
            <p:ph idx="1"/>
          </p:nvPr>
        </p:nvSpPr>
        <p:spPr>
          <a:xfrm>
            <a:off x="139703" y="655452"/>
            <a:ext cx="5626099" cy="5261151"/>
          </a:xfrm>
        </p:spPr>
        <p:txBody>
          <a:bodyPr>
            <a:normAutofit/>
          </a:bodyPr>
          <a:lstStyle/>
          <a:p>
            <a:pPr algn="l"/>
            <a:r>
              <a:rPr lang="en-US" sz="1400" dirty="0"/>
              <a:t>Q1: The heart is located in the middle Mediastinum. (T or F)</a:t>
            </a:r>
          </a:p>
          <a:p>
            <a:pPr marL="0" indent="0">
              <a:buNone/>
            </a:pPr>
            <a:r>
              <a:rPr lang="en-US" sz="1400" dirty="0"/>
              <a:t> A- True    B- False  </a:t>
            </a:r>
          </a:p>
          <a:p>
            <a:pPr algn="l"/>
            <a:r>
              <a:rPr lang="en-US" sz="1400" dirty="0"/>
              <a:t>Q2: Which one of the following is a tricuspid valve?</a:t>
            </a:r>
          </a:p>
          <a:p>
            <a:pPr marL="0" indent="0" algn="l">
              <a:buNone/>
            </a:pPr>
            <a:r>
              <a:rPr lang="en-US" sz="1400" dirty="0"/>
              <a:t> A- Right AVV    B- Left AVV    C- Aortic valve    D- Pulmonary valve</a:t>
            </a:r>
          </a:p>
          <a:p>
            <a:pPr algn="l"/>
            <a:r>
              <a:rPr lang="en-US" sz="1400" dirty="0"/>
              <a:t>Q3: Arteries have valves. (T or F)</a:t>
            </a:r>
          </a:p>
          <a:p>
            <a:pPr marL="0" indent="0" algn="l">
              <a:buNone/>
            </a:pPr>
            <a:r>
              <a:rPr lang="en-US" sz="1400" dirty="0"/>
              <a:t>A- T         B- F</a:t>
            </a:r>
          </a:p>
          <a:p>
            <a:pPr algn="l"/>
            <a:r>
              <a:rPr lang="en-US" sz="1400" dirty="0"/>
              <a:t>Q4: Arteries which do not anastomose with their neighbors are called sinusoids. (T or F)</a:t>
            </a:r>
          </a:p>
          <a:p>
            <a:pPr marL="0" indent="0" algn="l">
              <a:buNone/>
            </a:pPr>
            <a:r>
              <a:rPr lang="en-US" sz="1400" dirty="0"/>
              <a:t>A- T        B- F</a:t>
            </a:r>
          </a:p>
          <a:p>
            <a:pPr algn="l"/>
            <a:r>
              <a:rPr lang="en-US" sz="1400" dirty="0"/>
              <a:t>Q5: Where can we find arteriovenous anastomosis?</a:t>
            </a:r>
          </a:p>
          <a:p>
            <a:pPr marL="0" indent="0" algn="l">
              <a:buNone/>
            </a:pPr>
            <a:r>
              <a:rPr lang="en-US" sz="1400" dirty="0"/>
              <a:t>A- Tips of fingers                           B- Apex of the heart    </a:t>
            </a:r>
          </a:p>
          <a:p>
            <a:pPr marL="0" indent="0" algn="l">
              <a:buNone/>
            </a:pPr>
            <a:r>
              <a:rPr lang="en-US" sz="1400" dirty="0"/>
              <a:t>C- The end of umbilical vein          D- Liver </a:t>
            </a:r>
            <a:endParaRPr lang="ar-SA" sz="1400" dirty="0"/>
          </a:p>
        </p:txBody>
      </p:sp>
      <p:sp>
        <p:nvSpPr>
          <p:cNvPr id="4" name="Content Placeholder 2"/>
          <p:cNvSpPr txBox="1">
            <a:spLocks/>
          </p:cNvSpPr>
          <p:nvPr/>
        </p:nvSpPr>
        <p:spPr>
          <a:xfrm>
            <a:off x="139702" y="4356794"/>
            <a:ext cx="4760787" cy="5174364"/>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dirty="0"/>
              <a:t>Q6: Sinusoids are found in:</a:t>
            </a:r>
          </a:p>
          <a:p>
            <a:pPr marL="0" indent="0">
              <a:buNone/>
            </a:pPr>
            <a:r>
              <a:rPr lang="en-US" dirty="0"/>
              <a:t>A- Pituitary gland        B-Liver  </a:t>
            </a:r>
          </a:p>
          <a:p>
            <a:pPr marL="0" indent="0">
              <a:buNone/>
            </a:pPr>
            <a:r>
              <a:rPr lang="en-US" dirty="0"/>
              <a:t>C- Spleen                    D-All of the answers</a:t>
            </a:r>
          </a:p>
          <a:p>
            <a:r>
              <a:rPr lang="en-US" dirty="0"/>
              <a:t>Q7: Happens when a blood vessel that feeds the brain gets blocked, usually from a blood clot:</a:t>
            </a:r>
          </a:p>
          <a:p>
            <a:pPr marL="0" indent="0">
              <a:buNone/>
            </a:pPr>
            <a:r>
              <a:rPr lang="en-US" dirty="0"/>
              <a:t>A- Heart attack            B- Ischemic stroke  </a:t>
            </a:r>
          </a:p>
          <a:p>
            <a:pPr marL="0" indent="0">
              <a:buNone/>
            </a:pPr>
            <a:r>
              <a:rPr lang="en-US" dirty="0"/>
              <a:t>C- Hemorrhagic stroke  D- Arrhythmia</a:t>
            </a:r>
          </a:p>
          <a:p>
            <a:r>
              <a:rPr lang="en-US" dirty="0"/>
              <a:t>Q8: Occurs when a blood vessel within the brain bursts.</a:t>
            </a:r>
          </a:p>
          <a:p>
            <a:pPr marL="0" indent="0">
              <a:buNone/>
            </a:pPr>
            <a:r>
              <a:rPr lang="en-US" dirty="0"/>
              <a:t>A- Ischemic stroke     B- Hemorrhagic stroke  </a:t>
            </a:r>
          </a:p>
          <a:p>
            <a:pPr marL="0" indent="0">
              <a:buNone/>
            </a:pPr>
            <a:r>
              <a:rPr lang="en-US" dirty="0"/>
              <a:t>C- Arrhythmia            D- heart failure</a:t>
            </a:r>
          </a:p>
          <a:p>
            <a:r>
              <a:rPr lang="en-US" dirty="0"/>
              <a:t>Q9: Which of the following chambers receives arterial blood:</a:t>
            </a:r>
          </a:p>
          <a:p>
            <a:pPr marL="0" indent="0">
              <a:buNone/>
            </a:pPr>
            <a:r>
              <a:rPr lang="en-US" dirty="0"/>
              <a:t>A- Left atrium      B- Right atrium </a:t>
            </a:r>
          </a:p>
          <a:p>
            <a:pPr marL="0" indent="0">
              <a:buNone/>
            </a:pPr>
            <a:r>
              <a:rPr lang="en-US" dirty="0"/>
              <a:t> C- Left ventricle  D- Right ventricle</a:t>
            </a:r>
          </a:p>
          <a:p>
            <a:r>
              <a:rPr lang="en-US" dirty="0"/>
              <a:t>Q10: Thrombocytes are also known as:</a:t>
            </a:r>
          </a:p>
          <a:p>
            <a:pPr marL="0" indent="0">
              <a:buNone/>
            </a:pPr>
            <a:r>
              <a:rPr lang="en-US" dirty="0"/>
              <a:t>A- RBC  B- WBC   C- Platelets   D- Erythrocytes   </a:t>
            </a:r>
            <a:endParaRPr lang="ar-SA" dirty="0"/>
          </a:p>
        </p:txBody>
      </p:sp>
    </p:spTree>
    <p:extLst>
      <p:ext uri="{BB962C8B-B14F-4D97-AF65-F5344CB8AC3E}">
        <p14:creationId xmlns:p14="http://schemas.microsoft.com/office/powerpoint/2010/main" val="168747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60785" cy="1761067"/>
          </a:xfrm>
        </p:spPr>
        <p:txBody>
          <a:bodyPr/>
          <a:lstStyle/>
          <a:p>
            <a:r>
              <a:rPr lang="en-US" dirty="0"/>
              <a:t>MCQ Answers</a:t>
            </a:r>
            <a:endParaRPr lang="ar-SA" dirty="0"/>
          </a:p>
        </p:txBody>
      </p:sp>
      <p:sp>
        <p:nvSpPr>
          <p:cNvPr id="3" name="Content Placeholder 2"/>
          <p:cNvSpPr>
            <a:spLocks noGrp="1"/>
          </p:cNvSpPr>
          <p:nvPr>
            <p:ph idx="1"/>
          </p:nvPr>
        </p:nvSpPr>
        <p:spPr>
          <a:xfrm>
            <a:off x="2085702" y="143208"/>
            <a:ext cx="3505201" cy="292221"/>
          </a:xfrm>
        </p:spPr>
        <p:txBody>
          <a:bodyPr>
            <a:normAutofit fontScale="92500"/>
          </a:bodyPr>
          <a:lstStyle/>
          <a:p>
            <a:pPr algn="l"/>
            <a:r>
              <a:rPr lang="en-US"/>
              <a:t>1-A 2-A 3-B 4-B 5-A 6-D 7-B 8-B 9-A</a:t>
            </a:r>
            <a:r>
              <a:rPr lang="en-US" dirty="0"/>
              <a:t> </a:t>
            </a:r>
            <a:r>
              <a:rPr lang="en-US"/>
              <a:t>10-C</a:t>
            </a:r>
            <a:endParaRPr lang="ar-SA" dirty="0"/>
          </a:p>
        </p:txBody>
      </p:sp>
      <p:sp>
        <p:nvSpPr>
          <p:cNvPr id="7" name="مربع نص 6"/>
          <p:cNvSpPr txBox="1"/>
          <p:nvPr/>
        </p:nvSpPr>
        <p:spPr>
          <a:xfrm>
            <a:off x="0" y="1933305"/>
            <a:ext cx="4232366" cy="4339650"/>
          </a:xfrm>
          <a:prstGeom prst="rect">
            <a:avLst/>
          </a:prstGeom>
          <a:noFill/>
        </p:spPr>
        <p:txBody>
          <a:bodyPr wrap="square" rtlCol="1">
            <a:spAutoFit/>
          </a:bodyPr>
          <a:lstStyle/>
          <a:p>
            <a:r>
              <a:rPr lang="en-US" sz="1200" dirty="0">
                <a:solidFill>
                  <a:srgbClr val="0070C0"/>
                </a:solidFill>
              </a:rPr>
              <a:t>Faisal Fahad </a:t>
            </a:r>
            <a:r>
              <a:rPr lang="en-US" sz="1200" dirty="0" err="1">
                <a:solidFill>
                  <a:srgbClr val="0070C0"/>
                </a:solidFill>
              </a:rPr>
              <a:t>ALsaif</a:t>
            </a:r>
            <a:r>
              <a:rPr lang="en-US" sz="1200" dirty="0">
                <a:solidFill>
                  <a:srgbClr val="0070C0"/>
                </a:solidFill>
              </a:rPr>
              <a:t> ( Team Leader)</a:t>
            </a:r>
            <a:br>
              <a:rPr lang="en-US" sz="1200" dirty="0"/>
            </a:br>
            <a:r>
              <a:rPr lang="en-US" sz="1200" dirty="0"/>
              <a:t>Abdulrahman </a:t>
            </a:r>
            <a:r>
              <a:rPr lang="en-US" sz="1200" dirty="0" err="1"/>
              <a:t>Sulaiman</a:t>
            </a:r>
            <a:r>
              <a:rPr lang="en-US" sz="1200" dirty="0"/>
              <a:t> </a:t>
            </a:r>
            <a:r>
              <a:rPr lang="en-US" sz="1200" dirty="0" err="1"/>
              <a:t>Aldawood</a:t>
            </a:r>
            <a:br>
              <a:rPr lang="en-US" sz="1200" dirty="0"/>
            </a:br>
            <a:r>
              <a:rPr lang="en-US" sz="1200" dirty="0"/>
              <a:t>Fahad </a:t>
            </a:r>
            <a:r>
              <a:rPr lang="en-US" sz="1200" dirty="0" err="1"/>
              <a:t>Aldhowaihy</a:t>
            </a:r>
            <a:br>
              <a:rPr lang="en-US" sz="1200" dirty="0"/>
            </a:br>
            <a:r>
              <a:rPr lang="en-US" sz="1200" dirty="0"/>
              <a:t>Abdullah </a:t>
            </a:r>
            <a:r>
              <a:rPr lang="en-US" sz="1200" dirty="0" err="1"/>
              <a:t>Almeaither</a:t>
            </a:r>
            <a:br>
              <a:rPr lang="en-US" sz="1200" dirty="0"/>
            </a:br>
            <a:r>
              <a:rPr lang="en-US" sz="1200" dirty="0" err="1"/>
              <a:t>Abdulelah</a:t>
            </a:r>
            <a:r>
              <a:rPr lang="en-US" sz="1200" dirty="0"/>
              <a:t> </a:t>
            </a:r>
            <a:r>
              <a:rPr lang="en-US" sz="1200" dirty="0" err="1"/>
              <a:t>Abdulhadi</a:t>
            </a:r>
            <a:r>
              <a:rPr lang="en-US" sz="1200" dirty="0"/>
              <a:t> </a:t>
            </a:r>
            <a:r>
              <a:rPr lang="en-US" sz="1200" dirty="0" err="1"/>
              <a:t>Aldossari</a:t>
            </a:r>
            <a:br>
              <a:rPr lang="en-US" sz="1200" dirty="0"/>
            </a:br>
            <a:r>
              <a:rPr lang="en-US" sz="1200" dirty="0"/>
              <a:t>Saleh Abdullah </a:t>
            </a:r>
            <a:r>
              <a:rPr lang="en-US" sz="1200" dirty="0" err="1"/>
              <a:t>Almoaiqel</a:t>
            </a:r>
            <a:br>
              <a:rPr lang="en-US" sz="1200" dirty="0"/>
            </a:br>
            <a:r>
              <a:rPr lang="en-US" sz="1200" dirty="0" err="1"/>
              <a:t>Abdulaziz</a:t>
            </a:r>
            <a:r>
              <a:rPr lang="en-US" sz="1200" dirty="0"/>
              <a:t> Mohammed </a:t>
            </a:r>
            <a:r>
              <a:rPr lang="en-US" sz="1200" dirty="0" err="1"/>
              <a:t>Alabdulkareem</a:t>
            </a:r>
            <a:br>
              <a:rPr lang="en-US" sz="1200" dirty="0"/>
            </a:br>
            <a:r>
              <a:rPr lang="en-US" sz="1200" dirty="0" err="1"/>
              <a:t>Abdulmajeed</a:t>
            </a:r>
            <a:r>
              <a:rPr lang="en-US" sz="1200" dirty="0"/>
              <a:t> Khaled </a:t>
            </a:r>
            <a:r>
              <a:rPr lang="en-US" sz="1200" dirty="0" err="1"/>
              <a:t>Alwardi</a:t>
            </a:r>
            <a:br>
              <a:rPr lang="en-US" sz="1200" dirty="0"/>
            </a:br>
            <a:r>
              <a:rPr lang="en-US" sz="1200" dirty="0" err="1"/>
              <a:t>Abdulaziz</a:t>
            </a:r>
            <a:r>
              <a:rPr lang="en-US" sz="1200" dirty="0"/>
              <a:t> Ibrahim </a:t>
            </a:r>
            <a:r>
              <a:rPr lang="en-US" sz="1200" dirty="0" err="1"/>
              <a:t>Aldrgam</a:t>
            </a:r>
            <a:br>
              <a:rPr lang="en-US" sz="1200" dirty="0"/>
            </a:br>
            <a:r>
              <a:rPr lang="en-US" sz="1200" dirty="0" err="1"/>
              <a:t>Akram</a:t>
            </a:r>
            <a:r>
              <a:rPr lang="en-US" sz="1200" dirty="0"/>
              <a:t> </a:t>
            </a:r>
            <a:r>
              <a:rPr lang="en-US" sz="1200" dirty="0" err="1"/>
              <a:t>Alfandi</a:t>
            </a:r>
            <a:br>
              <a:rPr lang="en-US" sz="1200" dirty="0"/>
            </a:br>
            <a:r>
              <a:rPr lang="en-US" sz="1200" dirty="0"/>
              <a:t>Saud </a:t>
            </a:r>
            <a:r>
              <a:rPr lang="en-US" sz="1200" dirty="0" err="1"/>
              <a:t>Abdulaziz</a:t>
            </a:r>
            <a:r>
              <a:rPr lang="en-US" sz="1200" dirty="0"/>
              <a:t> </a:t>
            </a:r>
            <a:r>
              <a:rPr lang="en-US" sz="1200" dirty="0" err="1"/>
              <a:t>Alghufaily</a:t>
            </a:r>
            <a:br>
              <a:rPr lang="en-US" sz="1200" dirty="0"/>
            </a:br>
            <a:r>
              <a:rPr lang="en-US" sz="1200" dirty="0"/>
              <a:t>Mohammed </a:t>
            </a:r>
            <a:r>
              <a:rPr lang="en-US" sz="1200" dirty="0" err="1"/>
              <a:t>Alquwayﬁli</a:t>
            </a:r>
            <a:br>
              <a:rPr lang="en-US" sz="1200" dirty="0"/>
            </a:br>
            <a:r>
              <a:rPr lang="en-US" sz="1200" dirty="0"/>
              <a:t>Ali </a:t>
            </a:r>
            <a:r>
              <a:rPr lang="en-US" sz="1200" dirty="0" err="1"/>
              <a:t>Alammari</a:t>
            </a:r>
            <a:br>
              <a:rPr lang="en-US" sz="1200" dirty="0"/>
            </a:br>
            <a:r>
              <a:rPr lang="en-US" sz="1200" dirty="0"/>
              <a:t>Sultan </a:t>
            </a:r>
            <a:r>
              <a:rPr lang="en-US" sz="1200" dirty="0" err="1"/>
              <a:t>Alfuhaid</a:t>
            </a:r>
            <a:br>
              <a:rPr lang="en-US" sz="1200" dirty="0"/>
            </a:br>
            <a:r>
              <a:rPr lang="en-US" sz="1200" dirty="0" err="1"/>
              <a:t>Zeyad</a:t>
            </a:r>
            <a:r>
              <a:rPr lang="en-US" sz="1200" dirty="0"/>
              <a:t> </a:t>
            </a:r>
            <a:r>
              <a:rPr lang="en-US" sz="1200" dirty="0" err="1"/>
              <a:t>Alkhenizan</a:t>
            </a:r>
            <a:br>
              <a:rPr lang="en-US" sz="1200" dirty="0"/>
            </a:br>
            <a:r>
              <a:rPr lang="en-US" sz="1200" dirty="0"/>
              <a:t>Fahad </a:t>
            </a:r>
            <a:r>
              <a:rPr lang="en-US" sz="1200" dirty="0" err="1"/>
              <a:t>Alshughaithry</a:t>
            </a:r>
            <a:endParaRPr lang="en-US" sz="1200" dirty="0"/>
          </a:p>
          <a:p>
            <a:r>
              <a:rPr lang="en-US" sz="1200" dirty="0"/>
              <a:t>Saad </a:t>
            </a:r>
            <a:r>
              <a:rPr lang="en-US" sz="1200" dirty="0" err="1"/>
              <a:t>Aloqile</a:t>
            </a:r>
            <a:br>
              <a:rPr lang="en-US" sz="1200" dirty="0"/>
            </a:br>
            <a:r>
              <a:rPr lang="en-US" sz="1200" dirty="0" err="1"/>
              <a:t>Abduljabbar</a:t>
            </a:r>
            <a:r>
              <a:rPr lang="en-US" sz="1200" dirty="0"/>
              <a:t> </a:t>
            </a:r>
            <a:r>
              <a:rPr lang="en-US" sz="1200" dirty="0" err="1"/>
              <a:t>Alyamani</a:t>
            </a:r>
            <a:br>
              <a:rPr lang="en-US" sz="1200" dirty="0"/>
            </a:br>
            <a:r>
              <a:rPr lang="en-US" sz="1200" dirty="0"/>
              <a:t>Mohammed Alomar</a:t>
            </a:r>
          </a:p>
          <a:p>
            <a:r>
              <a:rPr lang="en-US" sz="1200" dirty="0"/>
              <a:t>Abdullah </a:t>
            </a:r>
            <a:r>
              <a:rPr lang="en-US" sz="1200" dirty="0" err="1"/>
              <a:t>Alqarni</a:t>
            </a:r>
            <a:endParaRPr lang="en-US" sz="1200" dirty="0"/>
          </a:p>
          <a:p>
            <a:r>
              <a:rPr lang="en-US" sz="1200" dirty="0" err="1"/>
              <a:t>Yazeed</a:t>
            </a:r>
            <a:r>
              <a:rPr lang="en-US" sz="1200" dirty="0"/>
              <a:t> </a:t>
            </a:r>
            <a:r>
              <a:rPr lang="en-US" sz="1200" dirty="0" err="1"/>
              <a:t>Aldossari</a:t>
            </a:r>
            <a:endParaRPr lang="en-US" sz="1200" dirty="0"/>
          </a:p>
          <a:p>
            <a:r>
              <a:rPr lang="en-US" sz="1200" dirty="0"/>
              <a:t>Fahad Alfaiz</a:t>
            </a:r>
          </a:p>
          <a:p>
            <a:endParaRPr lang="ar-SA" sz="1200" dirty="0"/>
          </a:p>
        </p:txBody>
      </p:sp>
      <p:sp>
        <p:nvSpPr>
          <p:cNvPr id="8" name="Title 1"/>
          <p:cNvSpPr txBox="1">
            <a:spLocks/>
          </p:cNvSpPr>
          <p:nvPr/>
        </p:nvSpPr>
        <p:spPr>
          <a:xfrm>
            <a:off x="1457909" y="1519077"/>
            <a:ext cx="4760785" cy="1086878"/>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Team members </a:t>
            </a:r>
            <a:endParaRPr lang="ar-SA" dirty="0"/>
          </a:p>
        </p:txBody>
      </p:sp>
      <p:cxnSp>
        <p:nvCxnSpPr>
          <p:cNvPr id="10" name="موصل مستقيم 9"/>
          <p:cNvCxnSpPr/>
          <p:nvPr/>
        </p:nvCxnSpPr>
        <p:spPr>
          <a:xfrm>
            <a:off x="2725783" y="2037806"/>
            <a:ext cx="0" cy="4032068"/>
          </a:xfrm>
          <a:prstGeom prst="line">
            <a:avLst/>
          </a:prstGeom>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2725783" y="1980406"/>
            <a:ext cx="3039291" cy="2308324"/>
          </a:xfrm>
          <a:prstGeom prst="rect">
            <a:avLst/>
          </a:prstGeom>
          <a:noFill/>
        </p:spPr>
        <p:txBody>
          <a:bodyPr wrap="square" rtlCol="1">
            <a:spAutoFit/>
          </a:bodyPr>
          <a:lstStyle/>
          <a:p>
            <a:r>
              <a:rPr lang="en-US" sz="1200" dirty="0">
                <a:solidFill>
                  <a:srgbClr val="0070C0"/>
                </a:solidFill>
              </a:rPr>
              <a:t>Lamia Abdullah </a:t>
            </a:r>
            <a:r>
              <a:rPr lang="en-US" sz="1200" dirty="0" err="1">
                <a:solidFill>
                  <a:srgbClr val="0070C0"/>
                </a:solidFill>
              </a:rPr>
              <a:t>AlKuwaiz</a:t>
            </a:r>
            <a:r>
              <a:rPr lang="en-US" sz="1200" dirty="0">
                <a:solidFill>
                  <a:srgbClr val="0070C0"/>
                </a:solidFill>
              </a:rPr>
              <a:t> (Team Leader)</a:t>
            </a:r>
          </a:p>
          <a:p>
            <a:r>
              <a:rPr lang="en-US" sz="1200" dirty="0" err="1"/>
              <a:t>Abeer</a:t>
            </a:r>
            <a:r>
              <a:rPr lang="en-US" sz="1200" dirty="0"/>
              <a:t> </a:t>
            </a:r>
            <a:r>
              <a:rPr lang="en-US" sz="1200" dirty="0" err="1"/>
              <a:t>Alabduljabbar</a:t>
            </a:r>
            <a:endParaRPr lang="en-US" sz="1200" dirty="0"/>
          </a:p>
          <a:p>
            <a:r>
              <a:rPr lang="en-US" sz="1200" dirty="0" err="1"/>
              <a:t>Afnan</a:t>
            </a:r>
            <a:r>
              <a:rPr lang="en-US" sz="1200" dirty="0"/>
              <a:t> </a:t>
            </a:r>
            <a:r>
              <a:rPr lang="en-US" sz="1200" dirty="0" err="1"/>
              <a:t>Abdulaziz</a:t>
            </a:r>
            <a:r>
              <a:rPr lang="en-US" sz="1200" dirty="0"/>
              <a:t> </a:t>
            </a:r>
            <a:r>
              <a:rPr lang="en-US" sz="1200" dirty="0" err="1"/>
              <a:t>Almustafa</a:t>
            </a:r>
            <a:endParaRPr lang="en-US" sz="1200" dirty="0"/>
          </a:p>
          <a:p>
            <a:r>
              <a:rPr lang="en-US" sz="1200" dirty="0" err="1"/>
              <a:t>Albandari</a:t>
            </a:r>
            <a:r>
              <a:rPr lang="en-US" sz="1200" dirty="0"/>
              <a:t> </a:t>
            </a:r>
            <a:r>
              <a:rPr lang="en-US" sz="1200" dirty="0" err="1"/>
              <a:t>Alshaye</a:t>
            </a:r>
            <a:endParaRPr lang="en-US" sz="1200" dirty="0"/>
          </a:p>
          <a:p>
            <a:r>
              <a:rPr lang="en-US" sz="1200" dirty="0" err="1"/>
              <a:t>Alfahdah</a:t>
            </a:r>
            <a:r>
              <a:rPr lang="en-US" sz="1200" dirty="0"/>
              <a:t> Abdullah </a:t>
            </a:r>
            <a:r>
              <a:rPr lang="en-US" sz="1200" dirty="0" err="1"/>
              <a:t>Alsaleem</a:t>
            </a:r>
            <a:endParaRPr lang="en-US" sz="1200" dirty="0"/>
          </a:p>
          <a:p>
            <a:r>
              <a:rPr lang="en-US" sz="1200" dirty="0"/>
              <a:t>Layan Hassan </a:t>
            </a:r>
            <a:r>
              <a:rPr lang="en-US" sz="1200" dirty="0" err="1"/>
              <a:t>Alwatban</a:t>
            </a:r>
            <a:endParaRPr lang="en-US" sz="1200" dirty="0"/>
          </a:p>
          <a:p>
            <a:r>
              <a:rPr lang="en-US" sz="1200" dirty="0" err="1"/>
              <a:t>Majd</a:t>
            </a:r>
            <a:r>
              <a:rPr lang="en-US" sz="1200" dirty="0"/>
              <a:t> Khalid Albarrak</a:t>
            </a:r>
          </a:p>
          <a:p>
            <a:r>
              <a:rPr lang="en-US" sz="1200" dirty="0"/>
              <a:t>Norah </a:t>
            </a:r>
            <a:r>
              <a:rPr lang="en-US" sz="1200" dirty="0" err="1"/>
              <a:t>Alharbi</a:t>
            </a:r>
            <a:endParaRPr lang="en-US" sz="1200" dirty="0"/>
          </a:p>
          <a:p>
            <a:r>
              <a:rPr lang="en-US" sz="1200" dirty="0" err="1"/>
              <a:t>Rinad</a:t>
            </a:r>
            <a:r>
              <a:rPr lang="en-US" sz="1200" dirty="0"/>
              <a:t> </a:t>
            </a:r>
            <a:r>
              <a:rPr lang="en-US" sz="1200" dirty="0" err="1"/>
              <a:t>Musaed</a:t>
            </a:r>
            <a:r>
              <a:rPr lang="en-US" sz="1200" dirty="0"/>
              <a:t> </a:t>
            </a:r>
            <a:r>
              <a:rPr lang="en-US" sz="1200" dirty="0" err="1"/>
              <a:t>Alghoraiby</a:t>
            </a:r>
            <a:endParaRPr lang="en-US" sz="1200" dirty="0"/>
          </a:p>
          <a:p>
            <a:r>
              <a:rPr lang="en-US" sz="1200" dirty="0"/>
              <a:t>Rawan Mohammad </a:t>
            </a:r>
            <a:r>
              <a:rPr lang="en-US" sz="1200" dirty="0" err="1"/>
              <a:t>Alharbi</a:t>
            </a:r>
            <a:endParaRPr lang="en-US" sz="1200" dirty="0"/>
          </a:p>
          <a:p>
            <a:r>
              <a:rPr lang="en-US" sz="1200" dirty="0" err="1"/>
              <a:t>Wafa</a:t>
            </a:r>
            <a:r>
              <a:rPr lang="en-US" sz="1200" dirty="0"/>
              <a:t> </a:t>
            </a:r>
            <a:r>
              <a:rPr lang="en-US" sz="1200" dirty="0" err="1"/>
              <a:t>Alotaibi</a:t>
            </a:r>
            <a:endParaRPr lang="en-US" sz="1200" dirty="0"/>
          </a:p>
          <a:p>
            <a:r>
              <a:rPr lang="en-US" sz="1200" dirty="0" err="1"/>
              <a:t>Wejdan</a:t>
            </a:r>
            <a:r>
              <a:rPr lang="en-US" sz="1200" dirty="0"/>
              <a:t> Fahad </a:t>
            </a:r>
            <a:r>
              <a:rPr lang="en-US" sz="1200" dirty="0" err="1"/>
              <a:t>Albadrani</a:t>
            </a:r>
            <a:endParaRPr lang="ar-SA" sz="1200" dirty="0"/>
          </a:p>
        </p:txBody>
      </p:sp>
      <p:sp>
        <p:nvSpPr>
          <p:cNvPr id="14" name="مربع نص 13"/>
          <p:cNvSpPr txBox="1"/>
          <p:nvPr/>
        </p:nvSpPr>
        <p:spPr>
          <a:xfrm>
            <a:off x="857794" y="6572570"/>
            <a:ext cx="3735977" cy="461665"/>
          </a:xfrm>
          <a:prstGeom prst="rect">
            <a:avLst/>
          </a:prstGeom>
          <a:noFill/>
        </p:spPr>
        <p:txBody>
          <a:bodyPr wrap="square" rtlCol="1">
            <a:spAutoFit/>
          </a:bodyPr>
          <a:lstStyle/>
          <a:p>
            <a:pPr algn="ctr"/>
            <a:r>
              <a:rPr lang="en-US" sz="2400" dirty="0">
                <a:solidFill>
                  <a:srgbClr val="0070C0"/>
                </a:solidFill>
              </a:rPr>
              <a:t>Good Luck</a:t>
            </a:r>
            <a:endParaRPr lang="ar-SA" sz="2400" dirty="0">
              <a:solidFill>
                <a:srgbClr val="0070C0"/>
              </a:solidFill>
            </a:endParaRPr>
          </a:p>
        </p:txBody>
      </p:sp>
      <p:sp>
        <p:nvSpPr>
          <p:cNvPr id="9" name="Content Placeholder 2">
            <a:extLst>
              <a:ext uri="{FF2B5EF4-FFF2-40B4-BE49-F238E27FC236}">
                <a16:creationId xmlns:a16="http://schemas.microsoft.com/office/drawing/2014/main" id="{E0E01CD7-C234-485A-B9A4-B2DD01047454}"/>
              </a:ext>
            </a:extLst>
          </p:cNvPr>
          <p:cNvSpPr txBox="1">
            <a:spLocks/>
          </p:cNvSpPr>
          <p:nvPr/>
        </p:nvSpPr>
        <p:spPr>
          <a:xfrm>
            <a:off x="1617785" y="812664"/>
            <a:ext cx="4760786" cy="59054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dirty="0">
                <a:hlinkClick r:id="rId2"/>
              </a:rPr>
              <a:t>https://imgur.com/a/DSjCM</a:t>
            </a:r>
            <a:endParaRPr lang="en-US" dirty="0"/>
          </a:p>
        </p:txBody>
      </p:sp>
      <p:sp>
        <p:nvSpPr>
          <p:cNvPr id="11" name="Title 1">
            <a:extLst>
              <a:ext uri="{FF2B5EF4-FFF2-40B4-BE49-F238E27FC236}">
                <a16:creationId xmlns:a16="http://schemas.microsoft.com/office/drawing/2014/main" id="{83119683-2637-4E9E-A9ED-9E7AB3296B64}"/>
              </a:ext>
            </a:extLst>
          </p:cNvPr>
          <p:cNvSpPr txBox="1">
            <a:spLocks/>
          </p:cNvSpPr>
          <p:nvPr/>
        </p:nvSpPr>
        <p:spPr>
          <a:xfrm>
            <a:off x="0" y="659165"/>
            <a:ext cx="4760785" cy="176106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Mind Map </a:t>
            </a:r>
          </a:p>
        </p:txBody>
      </p:sp>
    </p:spTree>
    <p:extLst>
      <p:ext uri="{BB962C8B-B14F-4D97-AF65-F5344CB8AC3E}">
        <p14:creationId xmlns:p14="http://schemas.microsoft.com/office/powerpoint/2010/main" val="329150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90" y="984078"/>
            <a:ext cx="5449330" cy="4124206"/>
          </a:xfrm>
          <a:prstGeom prst="rect">
            <a:avLst/>
          </a:prstGeom>
          <a:noFill/>
        </p:spPr>
        <p:txBody>
          <a:bodyPr wrap="square" rtlCol="0">
            <a:spAutoFit/>
          </a:bodyPr>
          <a:lstStyle/>
          <a:p>
            <a:r>
              <a:rPr lang="en-GB" sz="2800" b="1" dirty="0"/>
              <a:t>Objectives:</a:t>
            </a:r>
          </a:p>
          <a:p>
            <a:pPr marL="285750" indent="-285750">
              <a:buFont typeface="Arial" panose="020B0604020202020204" pitchFamily="34" charset="0"/>
              <a:buChar char="•"/>
            </a:pPr>
            <a:r>
              <a:rPr lang="en-GB" dirty="0"/>
              <a:t>Identify the components of the cardiovascular system.</a:t>
            </a:r>
          </a:p>
          <a:p>
            <a:pPr marL="285750" indent="-285750">
              <a:buFont typeface="Arial" panose="020B0604020202020204" pitchFamily="34" charset="0"/>
              <a:buChar char="•"/>
            </a:pPr>
            <a:r>
              <a:rPr lang="en-GB" dirty="0"/>
              <a:t>Describe the </a:t>
            </a:r>
            <a:r>
              <a:rPr lang="en-GB" dirty="0">
                <a:solidFill>
                  <a:srgbClr val="C00000"/>
                </a:solidFill>
              </a:rPr>
              <a:t>heart</a:t>
            </a:r>
            <a:r>
              <a:rPr lang="en-GB" dirty="0"/>
              <a:t> in regard to (position, chambers, and valves).</a:t>
            </a:r>
          </a:p>
          <a:p>
            <a:pPr marL="285750" indent="-285750">
              <a:buFont typeface="Arial" panose="020B0604020202020204" pitchFamily="34" charset="0"/>
              <a:buChar char="•"/>
            </a:pPr>
            <a:r>
              <a:rPr lang="en-GB" dirty="0"/>
              <a:t>Describe the </a:t>
            </a:r>
            <a:r>
              <a:rPr lang="en-GB" dirty="0">
                <a:solidFill>
                  <a:srgbClr val="C00000"/>
                </a:solidFill>
              </a:rPr>
              <a:t>blood vessels </a:t>
            </a:r>
            <a:r>
              <a:rPr lang="en-GB" dirty="0"/>
              <a:t>(arteries, veins, and capillaries).</a:t>
            </a:r>
          </a:p>
          <a:p>
            <a:pPr marL="285750" indent="-285750">
              <a:buFont typeface="Arial" panose="020B0604020202020204" pitchFamily="34" charset="0"/>
              <a:buChar char="•"/>
            </a:pPr>
            <a:r>
              <a:rPr lang="en-GB" dirty="0"/>
              <a:t>Describe the </a:t>
            </a:r>
            <a:r>
              <a:rPr lang="en-GB" dirty="0">
                <a:solidFill>
                  <a:srgbClr val="C00000"/>
                </a:solidFill>
              </a:rPr>
              <a:t>portal system</a:t>
            </a:r>
            <a:r>
              <a:rPr lang="en-GB" dirty="0"/>
              <a:t>.</a:t>
            </a:r>
          </a:p>
          <a:p>
            <a:pPr marL="285750" indent="-285750">
              <a:buFont typeface="Arial" panose="020B0604020202020204" pitchFamily="34" charset="0"/>
              <a:buChar char="•"/>
            </a:pPr>
            <a:r>
              <a:rPr lang="en-GB" dirty="0"/>
              <a:t>Describe the </a:t>
            </a:r>
            <a:r>
              <a:rPr lang="en-GB" dirty="0">
                <a:solidFill>
                  <a:srgbClr val="C00000"/>
                </a:solidFill>
              </a:rPr>
              <a:t>functional</a:t>
            </a:r>
            <a:r>
              <a:rPr lang="en-GB" dirty="0"/>
              <a:t> and </a:t>
            </a:r>
            <a:r>
              <a:rPr lang="en-GB" dirty="0">
                <a:solidFill>
                  <a:srgbClr val="C00000"/>
                </a:solidFill>
              </a:rPr>
              <a:t>anatomical</a:t>
            </a:r>
            <a:r>
              <a:rPr lang="en-GB" dirty="0"/>
              <a:t> end arteries.</a:t>
            </a:r>
          </a:p>
          <a:p>
            <a:pPr marL="285750" indent="-285750">
              <a:buFont typeface="Arial" panose="020B0604020202020204" pitchFamily="34" charset="0"/>
              <a:buChar char="•"/>
            </a:pPr>
            <a:r>
              <a:rPr lang="en-GB" dirty="0"/>
              <a:t>Describe </a:t>
            </a:r>
            <a:r>
              <a:rPr lang="en-GB" dirty="0">
                <a:solidFill>
                  <a:srgbClr val="C00000"/>
                </a:solidFill>
              </a:rPr>
              <a:t>arteriovenous anastomosis.</a:t>
            </a:r>
          </a:p>
          <a:p>
            <a:pPr marL="285750" indent="-285750">
              <a:buFont typeface="Arial" panose="020B0604020202020204" pitchFamily="34" charset="0"/>
              <a:buChar char="•"/>
            </a:pPr>
            <a:r>
              <a:rPr lang="en-GB" dirty="0">
                <a:solidFill>
                  <a:schemeClr val="accent2"/>
                </a:solidFill>
              </a:rPr>
              <a:t>Describe the components blood and its function.</a:t>
            </a:r>
          </a:p>
          <a:p>
            <a:pPr marL="285750" indent="-285750">
              <a:buFont typeface="Arial" panose="020B0604020202020204" pitchFamily="34" charset="0"/>
              <a:buChar char="•"/>
            </a:pPr>
            <a:r>
              <a:rPr lang="en-GB" dirty="0">
                <a:solidFill>
                  <a:srgbClr val="FF3399"/>
                </a:solidFill>
              </a:rPr>
              <a:t>Describe sinusoids.</a:t>
            </a:r>
          </a:p>
        </p:txBody>
      </p:sp>
      <p:sp>
        <p:nvSpPr>
          <p:cNvPr id="6" name="TextBox 5"/>
          <p:cNvSpPr txBox="1"/>
          <p:nvPr/>
        </p:nvSpPr>
        <p:spPr>
          <a:xfrm>
            <a:off x="5844745" y="2267474"/>
            <a:ext cx="4979773" cy="1477328"/>
          </a:xfrm>
          <a:prstGeom prst="rect">
            <a:avLst/>
          </a:prstGeom>
          <a:noFill/>
        </p:spPr>
        <p:txBody>
          <a:bodyPr wrap="square" rtlCol="0">
            <a:spAutoFit/>
          </a:bodyPr>
          <a:lstStyle/>
          <a:p>
            <a:br>
              <a:rPr lang="en-GB" dirty="0"/>
            </a:br>
            <a:r>
              <a:rPr lang="en-GB" dirty="0"/>
              <a:t> </a:t>
            </a:r>
            <a:br>
              <a:rPr lang="en-GB" dirty="0"/>
            </a:br>
            <a:r>
              <a:rPr lang="en-GB" dirty="0"/>
              <a:t>  </a:t>
            </a:r>
            <a:br>
              <a:rPr lang="en-GB" dirty="0"/>
            </a:br>
            <a:r>
              <a:rPr lang="en-GB" dirty="0"/>
              <a:t>  </a:t>
            </a:r>
            <a:br>
              <a:rPr lang="en-GB" dirty="0"/>
            </a:br>
            <a:endParaRPr lang="en-GB" dirty="0"/>
          </a:p>
        </p:txBody>
      </p:sp>
      <p:sp>
        <p:nvSpPr>
          <p:cNvPr id="7" name="TextBox 6"/>
          <p:cNvSpPr txBox="1"/>
          <p:nvPr/>
        </p:nvSpPr>
        <p:spPr>
          <a:xfrm>
            <a:off x="31690" y="5108284"/>
            <a:ext cx="8464379" cy="1292662"/>
          </a:xfrm>
          <a:prstGeom prst="rect">
            <a:avLst/>
          </a:prstGeom>
          <a:noFill/>
        </p:spPr>
        <p:txBody>
          <a:bodyPr wrap="square" rtlCol="0">
            <a:spAutoFit/>
          </a:bodyPr>
          <a:lstStyle/>
          <a:p>
            <a:r>
              <a:rPr lang="en-GB" b="1" dirty="0"/>
              <a:t>Lecture’s Guide:</a:t>
            </a:r>
          </a:p>
          <a:p>
            <a:pPr marL="285750" indent="-285750">
              <a:buFont typeface="Arial" panose="020B0604020202020204" pitchFamily="34" charset="0"/>
              <a:buChar char="•"/>
            </a:pPr>
            <a:r>
              <a:rPr lang="en-GB" sz="1200" dirty="0">
                <a:solidFill>
                  <a:srgbClr val="FF3399"/>
                </a:solidFill>
              </a:rPr>
              <a:t>Text in pink was only found in the girls’ slides.</a:t>
            </a:r>
          </a:p>
          <a:p>
            <a:pPr marL="285750" indent="-285750">
              <a:buFont typeface="Arial" panose="020B0604020202020204" pitchFamily="34" charset="0"/>
              <a:buChar char="•"/>
            </a:pPr>
            <a:r>
              <a:rPr lang="en-GB" sz="1200" dirty="0">
                <a:solidFill>
                  <a:srgbClr val="0070C0"/>
                </a:solidFill>
              </a:rPr>
              <a:t>Text in blue was only found in the boys’ slides.</a:t>
            </a:r>
          </a:p>
          <a:p>
            <a:pPr marL="285750" indent="-285750">
              <a:buFont typeface="Arial" panose="020B0604020202020204" pitchFamily="34" charset="0"/>
              <a:buChar char="•"/>
            </a:pPr>
            <a:r>
              <a:rPr lang="en-GB" sz="1200" dirty="0">
                <a:solidFill>
                  <a:srgbClr val="FF0000"/>
                </a:solidFill>
              </a:rPr>
              <a:t>Text in red is considered important.</a:t>
            </a:r>
          </a:p>
          <a:p>
            <a:pPr marL="285750" indent="-285750">
              <a:buFont typeface="Arial" panose="020B0604020202020204" pitchFamily="34" charset="0"/>
              <a:buChar char="•"/>
            </a:pPr>
            <a:r>
              <a:rPr lang="en-GB" sz="1200" dirty="0">
                <a:solidFill>
                  <a:srgbClr val="00B050"/>
                </a:solidFill>
              </a:rPr>
              <a:t>The </a:t>
            </a:r>
            <a:r>
              <a:rPr lang="en-GB" sz="1200" dirty="0" err="1">
                <a:solidFill>
                  <a:srgbClr val="00B050"/>
                </a:solidFill>
              </a:rPr>
              <a:t>Dr.’s</a:t>
            </a:r>
            <a:r>
              <a:rPr lang="en-GB" sz="1200" dirty="0">
                <a:solidFill>
                  <a:srgbClr val="00B050"/>
                </a:solidFill>
              </a:rPr>
              <a:t> comments in class are written in green</a:t>
            </a:r>
            <a:r>
              <a:rPr lang="en-GB" sz="1200" dirty="0"/>
              <a:t>.</a:t>
            </a:r>
          </a:p>
          <a:p>
            <a:pPr marL="285750"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427933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D7D7-5901-4E66-B6EC-AE903A94048E}"/>
              </a:ext>
            </a:extLst>
          </p:cNvPr>
          <p:cNvSpPr>
            <a:spLocks noGrp="1"/>
          </p:cNvSpPr>
          <p:nvPr>
            <p:ph type="ctrTitle" idx="4294967295"/>
          </p:nvPr>
        </p:nvSpPr>
        <p:spPr>
          <a:xfrm>
            <a:off x="0" y="109538"/>
            <a:ext cx="4584700" cy="1731962"/>
          </a:xfrm>
        </p:spPr>
        <p:txBody>
          <a:bodyPr>
            <a:normAutofit/>
          </a:bodyPr>
          <a:lstStyle/>
          <a:p>
            <a:pPr algn="l"/>
            <a:r>
              <a:rPr lang="en-GB" sz="1800" dirty="0">
                <a:solidFill>
                  <a:schemeClr val="tx1">
                    <a:lumMod val="75000"/>
                    <a:lumOff val="25000"/>
                  </a:schemeClr>
                </a:solidFill>
                <a:latin typeface="+mn-lt"/>
                <a:ea typeface="+mn-ea"/>
                <a:cs typeface="+mn-cs"/>
              </a:rPr>
              <a:t>Composition of the Cardiovascular system:</a:t>
            </a:r>
            <a:br>
              <a:rPr lang="en-GB" sz="1800" dirty="0">
                <a:solidFill>
                  <a:schemeClr val="tx1">
                    <a:lumMod val="75000"/>
                    <a:lumOff val="25000"/>
                  </a:schemeClr>
                </a:solidFill>
                <a:latin typeface="+mn-lt"/>
                <a:ea typeface="+mn-ea"/>
                <a:cs typeface="+mn-cs"/>
              </a:rPr>
            </a:br>
            <a:r>
              <a:rPr lang="en-GB" sz="1000" dirty="0"/>
              <a:t> </a:t>
            </a:r>
            <a:br>
              <a:rPr lang="en-GB" sz="1000" dirty="0"/>
            </a:br>
            <a:r>
              <a:rPr lang="en-GB" sz="1200" dirty="0">
                <a:solidFill>
                  <a:schemeClr val="tx1"/>
                </a:solidFill>
              </a:rPr>
              <a:t>1.Heart: </a:t>
            </a:r>
            <a:r>
              <a:rPr lang="en-GB" sz="1200" dirty="0">
                <a:solidFill>
                  <a:srgbClr val="FF0000"/>
                </a:solidFill>
              </a:rPr>
              <a:t>pumps</a:t>
            </a:r>
            <a:r>
              <a:rPr lang="en-GB" sz="1200" dirty="0"/>
              <a:t> </a:t>
            </a:r>
            <a:r>
              <a:rPr lang="en-GB" sz="1200" dirty="0">
                <a:solidFill>
                  <a:schemeClr val="bg1">
                    <a:lumMod val="50000"/>
                  </a:schemeClr>
                </a:solidFill>
              </a:rPr>
              <a:t>blood throughout the body. </a:t>
            </a:r>
            <a:br>
              <a:rPr lang="en-GB" sz="1200" dirty="0"/>
            </a:br>
            <a:r>
              <a:rPr lang="en-GB" sz="1200" dirty="0">
                <a:solidFill>
                  <a:schemeClr val="tx1"/>
                </a:solidFill>
              </a:rPr>
              <a:t>2.Blood vessels: a </a:t>
            </a:r>
            <a:r>
              <a:rPr lang="en-GB" sz="1200" dirty="0">
                <a:solidFill>
                  <a:srgbClr val="FF0000"/>
                </a:solidFill>
              </a:rPr>
              <a:t>network</a:t>
            </a:r>
            <a:r>
              <a:rPr lang="en-GB" sz="1200" dirty="0"/>
              <a:t> </a:t>
            </a:r>
            <a:r>
              <a:rPr lang="en-GB" sz="1200" dirty="0">
                <a:solidFill>
                  <a:schemeClr val="tx1"/>
                </a:solidFill>
              </a:rPr>
              <a:t>of tubules.</a:t>
            </a:r>
            <a:br>
              <a:rPr lang="en-GB" sz="1200" dirty="0">
                <a:solidFill>
                  <a:schemeClr val="tx1"/>
                </a:solidFill>
              </a:rPr>
            </a:br>
            <a:r>
              <a:rPr lang="en-GB" sz="1200" dirty="0">
                <a:solidFill>
                  <a:srgbClr val="0070C0"/>
                </a:solidFill>
              </a:rPr>
              <a:t>3.Blood: transport vehicle</a:t>
            </a:r>
            <a:r>
              <a:rPr lang="en-GB" sz="1200" dirty="0">
                <a:solidFill>
                  <a:schemeClr val="accent1">
                    <a:lumMod val="50000"/>
                  </a:schemeClr>
                </a:solidFill>
              </a:rPr>
              <a:t>.</a:t>
            </a:r>
          </a:p>
        </p:txBody>
      </p:sp>
      <p:sp>
        <p:nvSpPr>
          <p:cNvPr id="3" name="Subtitle 2">
            <a:extLst>
              <a:ext uri="{FF2B5EF4-FFF2-40B4-BE49-F238E27FC236}">
                <a16:creationId xmlns:a16="http://schemas.microsoft.com/office/drawing/2014/main" id="{38FA400C-BF67-47FC-BDFA-276FF15D46CB}"/>
              </a:ext>
            </a:extLst>
          </p:cNvPr>
          <p:cNvSpPr>
            <a:spLocks noGrp="1"/>
          </p:cNvSpPr>
          <p:nvPr>
            <p:ph type="subTitle" idx="4294967295"/>
          </p:nvPr>
        </p:nvSpPr>
        <p:spPr>
          <a:xfrm>
            <a:off x="0" y="1303338"/>
            <a:ext cx="2894013" cy="2057400"/>
          </a:xfrm>
        </p:spPr>
        <p:txBody>
          <a:bodyPr>
            <a:noAutofit/>
          </a:bodyPr>
          <a:lstStyle/>
          <a:p>
            <a:pPr marL="0" indent="0">
              <a:buNone/>
            </a:pPr>
            <a:r>
              <a:rPr lang="en-US" sz="1800" dirty="0"/>
              <a:t>Functions of CVS: </a:t>
            </a:r>
          </a:p>
          <a:p>
            <a:pPr marL="160727" indent="-160727">
              <a:buFont typeface="Wingdings" panose="05000000000000000000" pitchFamily="2" charset="2"/>
              <a:buChar char="v"/>
            </a:pPr>
            <a:r>
              <a:rPr lang="en-GB" sz="1200" dirty="0"/>
              <a:t>It is a transportation system which uses blood as the transport vehicle. </a:t>
            </a:r>
          </a:p>
          <a:p>
            <a:pPr marL="160727" indent="-160727">
              <a:buFont typeface="Wingdings" panose="05000000000000000000" pitchFamily="2" charset="2"/>
              <a:buChar char="v"/>
            </a:pPr>
            <a:r>
              <a:rPr lang="en-GB" sz="1200" dirty="0"/>
              <a:t>It carries oxygen, nutrients, cell wastes, hormones, and many other substances vital for homeostasis.</a:t>
            </a:r>
          </a:p>
          <a:p>
            <a:pPr marL="160727" indent="-160727">
              <a:buFont typeface="Wingdings" panose="05000000000000000000" pitchFamily="2" charset="2"/>
              <a:buChar char="v"/>
            </a:pPr>
            <a:r>
              <a:rPr lang="en-GB" sz="1200" dirty="0"/>
              <a:t>The force needed to move blood around the body is provided by the beating of the heart </a:t>
            </a:r>
            <a:r>
              <a:rPr lang="en-GB" sz="1200" dirty="0">
                <a:solidFill>
                  <a:srgbClr val="00B050"/>
                </a:solidFill>
              </a:rPr>
              <a:t>(contraction of the heart)</a:t>
            </a:r>
            <a:r>
              <a:rPr lang="en-GB" sz="1200" dirty="0"/>
              <a:t>.</a:t>
            </a:r>
          </a:p>
        </p:txBody>
      </p:sp>
      <p:pic>
        <p:nvPicPr>
          <p:cNvPr id="5" name="Picture 4">
            <a:extLst>
              <a:ext uri="{FF2B5EF4-FFF2-40B4-BE49-F238E27FC236}">
                <a16:creationId xmlns:a16="http://schemas.microsoft.com/office/drawing/2014/main" id="{FF77A69F-FE77-48EF-9D01-3E5A95CDA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840" y="1363766"/>
            <a:ext cx="2547709" cy="2688874"/>
          </a:xfrm>
          <a:prstGeom prst="rect">
            <a:avLst/>
          </a:prstGeom>
        </p:spPr>
      </p:pic>
      <p:sp>
        <p:nvSpPr>
          <p:cNvPr id="6" name="Title 1">
            <a:extLst>
              <a:ext uri="{FF2B5EF4-FFF2-40B4-BE49-F238E27FC236}">
                <a16:creationId xmlns:a16="http://schemas.microsoft.com/office/drawing/2014/main" id="{BCC5A4DF-1A09-4A72-9960-E6DBB724D4D1}"/>
              </a:ext>
            </a:extLst>
          </p:cNvPr>
          <p:cNvSpPr txBox="1">
            <a:spLocks/>
          </p:cNvSpPr>
          <p:nvPr/>
        </p:nvSpPr>
        <p:spPr>
          <a:xfrm>
            <a:off x="64807" y="3648943"/>
            <a:ext cx="3304684" cy="446488"/>
          </a:xfrm>
          <a:prstGeom prst="rect">
            <a:avLst/>
          </a:prstGeom>
        </p:spPr>
        <p:txBody>
          <a:bodyPr>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dirty="0">
                <a:solidFill>
                  <a:schemeClr val="tx1">
                    <a:lumMod val="75000"/>
                    <a:lumOff val="25000"/>
                  </a:schemeClr>
                </a:solidFill>
                <a:latin typeface="+mn-lt"/>
                <a:ea typeface="+mn-ea"/>
                <a:cs typeface="+mn-cs"/>
              </a:rPr>
              <a:t>The Heart: </a:t>
            </a:r>
            <a:br>
              <a:rPr lang="en-GB" sz="1800" dirty="0">
                <a:solidFill>
                  <a:schemeClr val="tx1">
                    <a:lumMod val="75000"/>
                    <a:lumOff val="25000"/>
                  </a:schemeClr>
                </a:solidFill>
                <a:latin typeface="+mn-lt"/>
                <a:ea typeface="+mn-ea"/>
                <a:cs typeface="+mn-cs"/>
              </a:rPr>
            </a:br>
            <a:br>
              <a:rPr lang="en-GB" sz="1800" dirty="0">
                <a:solidFill>
                  <a:schemeClr val="tx1">
                    <a:lumMod val="75000"/>
                    <a:lumOff val="25000"/>
                  </a:schemeClr>
                </a:solidFill>
                <a:latin typeface="+mn-lt"/>
                <a:ea typeface="+mn-ea"/>
                <a:cs typeface="+mn-cs"/>
              </a:rPr>
            </a:br>
            <a:endParaRPr lang="en-GB" sz="1800" dirty="0">
              <a:solidFill>
                <a:schemeClr val="tx1">
                  <a:lumMod val="75000"/>
                  <a:lumOff val="25000"/>
                </a:schemeClr>
              </a:solidFill>
              <a:latin typeface="+mn-lt"/>
              <a:ea typeface="+mn-ea"/>
              <a:cs typeface="+mn-cs"/>
            </a:endParaRPr>
          </a:p>
        </p:txBody>
      </p:sp>
      <p:sp>
        <p:nvSpPr>
          <p:cNvPr id="7" name="Content Placeholder 2">
            <a:extLst>
              <a:ext uri="{FF2B5EF4-FFF2-40B4-BE49-F238E27FC236}">
                <a16:creationId xmlns:a16="http://schemas.microsoft.com/office/drawing/2014/main" id="{C5019297-B983-4EFD-87C5-D423D6FF165F}"/>
              </a:ext>
            </a:extLst>
          </p:cNvPr>
          <p:cNvSpPr txBox="1">
            <a:spLocks/>
          </p:cNvSpPr>
          <p:nvPr/>
        </p:nvSpPr>
        <p:spPr>
          <a:xfrm>
            <a:off x="64807" y="3916498"/>
            <a:ext cx="3033939" cy="283088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GB" sz="1200" dirty="0"/>
              <a:t>Is a hollow, cone shaped </a:t>
            </a:r>
            <a:r>
              <a:rPr lang="en-GB" sz="1200" dirty="0">
                <a:solidFill>
                  <a:srgbClr val="FF0000"/>
                </a:solidFill>
              </a:rPr>
              <a:t>muscular pump</a:t>
            </a:r>
            <a:r>
              <a:rPr lang="en-GB" sz="1200" dirty="0"/>
              <a:t> that keeps blood circulation going. </a:t>
            </a:r>
          </a:p>
          <a:p>
            <a:pPr>
              <a:buFont typeface="Wingdings" panose="05000000000000000000" pitchFamily="2" charset="2"/>
              <a:buChar char="Ø"/>
            </a:pPr>
            <a:r>
              <a:rPr lang="en-GB" sz="1200" dirty="0"/>
              <a:t>It is roughly the size of the person’s fist.</a:t>
            </a:r>
          </a:p>
          <a:p>
            <a:pPr>
              <a:buFont typeface="Wingdings" panose="05000000000000000000" pitchFamily="2" charset="2"/>
              <a:buChar char="Ø"/>
            </a:pPr>
            <a:r>
              <a:rPr lang="en-GB" sz="1200" dirty="0"/>
              <a:t>It has:</a:t>
            </a:r>
          </a:p>
          <a:p>
            <a:pPr>
              <a:buFont typeface="Arial" panose="020B0604020202020204" pitchFamily="34" charset="0"/>
              <a:buChar char="•"/>
            </a:pPr>
            <a:r>
              <a:rPr lang="en-GB" sz="1200" dirty="0"/>
              <a:t>Apex </a:t>
            </a:r>
            <a:r>
              <a:rPr lang="en-GB" sz="1000" dirty="0">
                <a:solidFill>
                  <a:schemeClr val="tx1">
                    <a:lumMod val="50000"/>
                    <a:lumOff val="50000"/>
                  </a:schemeClr>
                </a:solidFill>
              </a:rPr>
              <a:t>(Inferior)</a:t>
            </a:r>
          </a:p>
          <a:p>
            <a:pPr>
              <a:buFont typeface="Arial" panose="020B0604020202020204" pitchFamily="34" charset="0"/>
              <a:buChar char="•"/>
            </a:pPr>
            <a:r>
              <a:rPr lang="en-GB" sz="1200" dirty="0"/>
              <a:t>Base </a:t>
            </a:r>
            <a:r>
              <a:rPr lang="en-GB" sz="1000" dirty="0">
                <a:solidFill>
                  <a:schemeClr val="tx1">
                    <a:lumMod val="50000"/>
                    <a:lumOff val="50000"/>
                  </a:schemeClr>
                </a:solidFill>
              </a:rPr>
              <a:t>(Superior)</a:t>
            </a:r>
          </a:p>
          <a:p>
            <a:pPr>
              <a:buFont typeface="Wingdings" panose="05000000000000000000" pitchFamily="2" charset="2"/>
              <a:buChar char="Ø"/>
            </a:pPr>
            <a:r>
              <a:rPr lang="en-GB" sz="1200" dirty="0"/>
              <a:t>Two Surfaces: </a:t>
            </a:r>
          </a:p>
          <a:p>
            <a:pPr>
              <a:spcBef>
                <a:spcPts val="0"/>
              </a:spcBef>
              <a:buFont typeface="Arial" panose="020B0604020202020204" pitchFamily="34" charset="0"/>
              <a:buChar char="•"/>
            </a:pPr>
            <a:r>
              <a:rPr lang="en-GB" sz="1200" dirty="0"/>
              <a:t>Diaphragmatic </a:t>
            </a:r>
            <a:r>
              <a:rPr lang="en-GB" sz="1000" dirty="0">
                <a:solidFill>
                  <a:schemeClr val="tx1">
                    <a:lumMod val="50000"/>
                    <a:lumOff val="50000"/>
                  </a:schemeClr>
                </a:solidFill>
              </a:rPr>
              <a:t>(Inferior)</a:t>
            </a:r>
            <a:endParaRPr lang="en-GB" sz="1000" dirty="0"/>
          </a:p>
          <a:p>
            <a:pPr>
              <a:spcBef>
                <a:spcPts val="0"/>
              </a:spcBef>
              <a:buFont typeface="Arial" panose="020B0604020202020204" pitchFamily="34" charset="0"/>
              <a:buChar char="•"/>
            </a:pPr>
            <a:r>
              <a:rPr lang="en-GB" sz="1200" dirty="0" err="1"/>
              <a:t>Sternocostal</a:t>
            </a:r>
            <a:r>
              <a:rPr lang="en-GB" sz="1200" dirty="0"/>
              <a:t> </a:t>
            </a:r>
            <a:r>
              <a:rPr lang="en-GB" sz="1000" dirty="0">
                <a:solidFill>
                  <a:schemeClr val="tx1">
                    <a:lumMod val="50000"/>
                    <a:lumOff val="50000"/>
                  </a:schemeClr>
                </a:solidFill>
              </a:rPr>
              <a:t>(Anterior)</a:t>
            </a:r>
            <a:endParaRPr lang="en-GB" sz="1000" dirty="0"/>
          </a:p>
          <a:p>
            <a:pPr marL="0" indent="0">
              <a:buNone/>
            </a:pPr>
            <a:r>
              <a:rPr lang="en-GB" sz="1000" dirty="0">
                <a:solidFill>
                  <a:srgbClr val="00B050"/>
                </a:solidFill>
              </a:rPr>
              <a:t>Sometimes the base is considered a 3</a:t>
            </a:r>
            <a:r>
              <a:rPr lang="en-GB" sz="1000" baseline="30000" dirty="0">
                <a:solidFill>
                  <a:srgbClr val="00B050"/>
                </a:solidFill>
              </a:rPr>
              <a:t>rd</a:t>
            </a:r>
            <a:r>
              <a:rPr lang="en-GB" sz="1000" dirty="0">
                <a:solidFill>
                  <a:srgbClr val="00B050"/>
                </a:solidFill>
              </a:rPr>
              <a:t> surface and is called the posterior surface.</a:t>
            </a:r>
            <a:br>
              <a:rPr lang="en-GB" sz="900" dirty="0">
                <a:solidFill>
                  <a:srgbClr val="00B050"/>
                </a:solidFill>
              </a:rPr>
            </a:br>
            <a:r>
              <a:rPr lang="en-GB" sz="1200" dirty="0"/>
              <a:t>•Borders: Right, Left, Inferior.</a:t>
            </a:r>
          </a:p>
          <a:p>
            <a:pPr marL="0" indent="0">
              <a:buNone/>
            </a:pPr>
            <a:br>
              <a:rPr lang="en-GB" sz="1200" dirty="0"/>
            </a:br>
            <a:r>
              <a:rPr lang="en-GB" sz="1200" dirty="0"/>
              <a:t> </a:t>
            </a:r>
          </a:p>
        </p:txBody>
      </p:sp>
      <p:pic>
        <p:nvPicPr>
          <p:cNvPr id="8" name="Picture 7">
            <a:extLst>
              <a:ext uri="{FF2B5EF4-FFF2-40B4-BE49-F238E27FC236}">
                <a16:creationId xmlns:a16="http://schemas.microsoft.com/office/drawing/2014/main" id="{9AA6F262-C195-4453-8BB7-A89691D83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828" y="4929073"/>
            <a:ext cx="2692835" cy="170972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278" y="7140213"/>
            <a:ext cx="3198805" cy="2003787"/>
          </a:xfrm>
          <a:prstGeom prst="rect">
            <a:avLst/>
          </a:prstGeom>
        </p:spPr>
      </p:pic>
    </p:spTree>
    <p:extLst>
      <p:ext uri="{BB962C8B-B14F-4D97-AF65-F5344CB8AC3E}">
        <p14:creationId xmlns:p14="http://schemas.microsoft.com/office/powerpoint/2010/main" val="393466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EBDB-9052-4608-9CEA-DD7901DAD0F6}"/>
              </a:ext>
            </a:extLst>
          </p:cNvPr>
          <p:cNvSpPr>
            <a:spLocks noGrp="1"/>
          </p:cNvSpPr>
          <p:nvPr>
            <p:ph type="title"/>
          </p:nvPr>
        </p:nvSpPr>
        <p:spPr>
          <a:xfrm>
            <a:off x="76201" y="221013"/>
            <a:ext cx="5915025" cy="495372"/>
          </a:xfrm>
        </p:spPr>
        <p:txBody>
          <a:bodyPr>
            <a:normAutofit/>
          </a:bodyPr>
          <a:lstStyle/>
          <a:p>
            <a:r>
              <a:rPr lang="en-GB" sz="1800" dirty="0">
                <a:solidFill>
                  <a:schemeClr val="tx1">
                    <a:lumMod val="75000"/>
                    <a:lumOff val="25000"/>
                  </a:schemeClr>
                </a:solidFill>
                <a:latin typeface="+mn-lt"/>
                <a:ea typeface="+mn-ea"/>
                <a:cs typeface="+mn-cs"/>
              </a:rPr>
              <a:t>Location of the Heart</a:t>
            </a:r>
          </a:p>
        </p:txBody>
      </p:sp>
      <p:sp>
        <p:nvSpPr>
          <p:cNvPr id="3" name="Content Placeholder 2">
            <a:extLst>
              <a:ext uri="{FF2B5EF4-FFF2-40B4-BE49-F238E27FC236}">
                <a16:creationId xmlns:a16="http://schemas.microsoft.com/office/drawing/2014/main" id="{B5922B1E-D1F2-4290-836A-911BB5FF057F}"/>
              </a:ext>
            </a:extLst>
          </p:cNvPr>
          <p:cNvSpPr>
            <a:spLocks noGrp="1"/>
          </p:cNvSpPr>
          <p:nvPr>
            <p:ph idx="1"/>
          </p:nvPr>
        </p:nvSpPr>
        <p:spPr>
          <a:xfrm>
            <a:off x="1" y="611457"/>
            <a:ext cx="3157319" cy="2904099"/>
          </a:xfrm>
        </p:spPr>
        <p:txBody>
          <a:bodyPr>
            <a:normAutofit fontScale="77500" lnSpcReduction="20000"/>
          </a:bodyPr>
          <a:lstStyle/>
          <a:p>
            <a:r>
              <a:rPr lang="en-GB" dirty="0"/>
              <a:t>It lies in a centrally located partition in the thoracic cavity known as the </a:t>
            </a:r>
            <a:r>
              <a:rPr lang="en-GB" dirty="0">
                <a:solidFill>
                  <a:srgbClr val="FF0000"/>
                </a:solidFill>
              </a:rPr>
              <a:t>Middle Mediastinum </a:t>
            </a:r>
            <a:r>
              <a:rPr lang="en-GB" dirty="0"/>
              <a:t>between the two pleural sacs. </a:t>
            </a:r>
          </a:p>
          <a:p>
            <a:r>
              <a:rPr lang="en-GB" dirty="0">
                <a:solidFill>
                  <a:srgbClr val="00B050"/>
                </a:solidFill>
              </a:rPr>
              <a:t>Mediastinum: space in the thoracic cavity between the two lungs, from the sternum to the vertebral column.</a:t>
            </a:r>
          </a:p>
          <a:p>
            <a:r>
              <a:rPr lang="en-GB" dirty="0"/>
              <a:t>2/3 of the heart lies to the left of the median plane.</a:t>
            </a:r>
          </a:p>
          <a:p>
            <a:r>
              <a:rPr lang="en-GB" dirty="0"/>
              <a:t> Enclosed by a double sac of serous membranes (</a:t>
            </a:r>
            <a:r>
              <a:rPr lang="en-GB" dirty="0">
                <a:solidFill>
                  <a:srgbClr val="FF0000"/>
                </a:solidFill>
              </a:rPr>
              <a:t>Pericardium</a:t>
            </a:r>
            <a:r>
              <a:rPr lang="en-GB" dirty="0"/>
              <a:t>).</a:t>
            </a:r>
          </a:p>
          <a:p>
            <a:r>
              <a:rPr lang="en-GB" dirty="0">
                <a:solidFill>
                  <a:srgbClr val="0070C0"/>
                </a:solidFill>
              </a:rPr>
              <a:t>The outer wall of the heart is made up of three layers :</a:t>
            </a:r>
          </a:p>
          <a:p>
            <a:pPr marL="0" indent="0">
              <a:buNone/>
            </a:pPr>
            <a:r>
              <a:rPr lang="en-GB" dirty="0">
                <a:solidFill>
                  <a:srgbClr val="0070C0"/>
                </a:solidFill>
              </a:rPr>
              <a:t> 1- Epicardium </a:t>
            </a:r>
          </a:p>
          <a:p>
            <a:pPr marL="0" indent="0">
              <a:buNone/>
            </a:pPr>
            <a:r>
              <a:rPr lang="en-GB" dirty="0">
                <a:solidFill>
                  <a:srgbClr val="0070C0"/>
                </a:solidFill>
              </a:rPr>
              <a:t> 2- Myocardium </a:t>
            </a:r>
          </a:p>
          <a:p>
            <a:pPr marL="0" indent="0">
              <a:buNone/>
            </a:pPr>
            <a:r>
              <a:rPr lang="en-GB" dirty="0">
                <a:solidFill>
                  <a:srgbClr val="0070C0"/>
                </a:solidFill>
              </a:rPr>
              <a:t> 3- Endocardium</a:t>
            </a:r>
          </a:p>
          <a:p>
            <a:endParaRPr lang="en-GB" dirty="0"/>
          </a:p>
        </p:txBody>
      </p:sp>
      <p:pic>
        <p:nvPicPr>
          <p:cNvPr id="5" name="Picture 4">
            <a:extLst>
              <a:ext uri="{FF2B5EF4-FFF2-40B4-BE49-F238E27FC236}">
                <a16:creationId xmlns:a16="http://schemas.microsoft.com/office/drawing/2014/main" id="{9226D590-2C87-4881-AD93-AA358F616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305" y="827395"/>
            <a:ext cx="1902331" cy="1082286"/>
          </a:xfrm>
          <a:prstGeom prst="rect">
            <a:avLst/>
          </a:prstGeom>
        </p:spPr>
      </p:pic>
      <p:pic>
        <p:nvPicPr>
          <p:cNvPr id="7" name="Picture 6">
            <a:extLst>
              <a:ext uri="{FF2B5EF4-FFF2-40B4-BE49-F238E27FC236}">
                <a16:creationId xmlns:a16="http://schemas.microsoft.com/office/drawing/2014/main" id="{53255700-91CC-41F5-B7D9-9C4454E51C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281" y="2590131"/>
            <a:ext cx="1959209" cy="1134790"/>
          </a:xfrm>
          <a:prstGeom prst="rect">
            <a:avLst/>
          </a:prstGeom>
        </p:spPr>
      </p:pic>
      <p:sp>
        <p:nvSpPr>
          <p:cNvPr id="6" name="Title 1">
            <a:extLst>
              <a:ext uri="{FF2B5EF4-FFF2-40B4-BE49-F238E27FC236}">
                <a16:creationId xmlns:a16="http://schemas.microsoft.com/office/drawing/2014/main" id="{0DEC0B60-482F-4BB3-9BBA-CDC91179AA1C}"/>
              </a:ext>
            </a:extLst>
          </p:cNvPr>
          <p:cNvSpPr txBox="1">
            <a:spLocks/>
          </p:cNvSpPr>
          <p:nvPr/>
        </p:nvSpPr>
        <p:spPr>
          <a:xfrm>
            <a:off x="76201" y="3774384"/>
            <a:ext cx="5915025" cy="459080"/>
          </a:xfrm>
          <a:prstGeom prst="rect">
            <a:avLst/>
          </a:prstGeom>
        </p:spPr>
        <p:txBody>
          <a:bodyPr vert="horz" lIns="91440" tIns="45720" rIns="91440" bIns="45720" rtlCol="0" anchor="t">
            <a:normAutofit fontScale="92500" lnSpcReduction="2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dirty="0">
                <a:solidFill>
                  <a:schemeClr val="tx1">
                    <a:lumMod val="75000"/>
                    <a:lumOff val="25000"/>
                  </a:schemeClr>
                </a:solidFill>
                <a:latin typeface="+mn-lt"/>
                <a:ea typeface="+mn-ea"/>
                <a:cs typeface="+mn-cs"/>
              </a:rPr>
              <a:t>Champers of the heart </a:t>
            </a:r>
          </a:p>
          <a:p>
            <a:r>
              <a:rPr lang="en-GB" sz="1100" dirty="0">
                <a:solidFill>
                  <a:schemeClr val="tx1">
                    <a:lumMod val="75000"/>
                    <a:lumOff val="25000"/>
                  </a:schemeClr>
                </a:solidFill>
                <a:latin typeface="+mn-lt"/>
                <a:ea typeface="+mn-ea"/>
                <a:cs typeface="+mn-cs"/>
              </a:rPr>
              <a:t>(2 Superior &amp; 2 Inferior)</a:t>
            </a:r>
          </a:p>
        </p:txBody>
      </p:sp>
      <p:sp>
        <p:nvSpPr>
          <p:cNvPr id="8" name="Content Placeholder 2">
            <a:extLst>
              <a:ext uri="{FF2B5EF4-FFF2-40B4-BE49-F238E27FC236}">
                <a16:creationId xmlns:a16="http://schemas.microsoft.com/office/drawing/2014/main" id="{51B2A93B-E311-4B38-B481-DC3B84E5FEC0}"/>
              </a:ext>
            </a:extLst>
          </p:cNvPr>
          <p:cNvSpPr txBox="1">
            <a:spLocks/>
          </p:cNvSpPr>
          <p:nvPr/>
        </p:nvSpPr>
        <p:spPr>
          <a:xfrm>
            <a:off x="76199" y="4143399"/>
            <a:ext cx="2437228" cy="3221219"/>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GB" sz="1200" dirty="0">
                <a:solidFill>
                  <a:srgbClr val="FF0000"/>
                </a:solidFill>
              </a:rPr>
              <a:t>Atria</a:t>
            </a:r>
            <a:r>
              <a:rPr lang="en-GB" sz="1200" dirty="0"/>
              <a:t>: </a:t>
            </a:r>
            <a:r>
              <a:rPr lang="en-GB" sz="1100" dirty="0"/>
              <a:t>(plural: atria, singular: atrium)</a:t>
            </a:r>
          </a:p>
          <a:p>
            <a:r>
              <a:rPr lang="en-GB" sz="1200" dirty="0"/>
              <a:t>Two (Right &amp; Left) </a:t>
            </a:r>
          </a:p>
          <a:p>
            <a:r>
              <a:rPr lang="en-GB" sz="1200" dirty="0"/>
              <a:t>Superior in position.</a:t>
            </a:r>
          </a:p>
          <a:p>
            <a:r>
              <a:rPr lang="en-GB" sz="1200" dirty="0"/>
              <a:t>They are the </a:t>
            </a:r>
            <a:r>
              <a:rPr lang="en-GB" sz="1200" dirty="0">
                <a:solidFill>
                  <a:srgbClr val="FF0000"/>
                </a:solidFill>
              </a:rPr>
              <a:t>receiving chambers. </a:t>
            </a:r>
          </a:p>
          <a:p>
            <a:r>
              <a:rPr lang="en-GB" sz="1200" dirty="0"/>
              <a:t>They have </a:t>
            </a:r>
            <a:r>
              <a:rPr lang="en-GB" sz="1200" dirty="0">
                <a:solidFill>
                  <a:srgbClr val="FF0000"/>
                </a:solidFill>
              </a:rPr>
              <a:t>thin</a:t>
            </a:r>
            <a:r>
              <a:rPr lang="en-GB" sz="1200" dirty="0"/>
              <a:t> walls. </a:t>
            </a:r>
          </a:p>
          <a:p>
            <a:r>
              <a:rPr lang="en-GB" sz="1200" dirty="0"/>
              <a:t>The upper part of each atrium is the </a:t>
            </a:r>
            <a:r>
              <a:rPr lang="en-GB" sz="1200" dirty="0">
                <a:solidFill>
                  <a:srgbClr val="FF0000"/>
                </a:solidFill>
              </a:rPr>
              <a:t>Auricle</a:t>
            </a:r>
            <a:r>
              <a:rPr lang="en-GB" sz="1200" dirty="0"/>
              <a:t>.</a:t>
            </a:r>
          </a:p>
          <a:p>
            <a:r>
              <a:rPr lang="en-GB" sz="1200" dirty="0"/>
              <a:t>The </a:t>
            </a:r>
            <a:r>
              <a:rPr lang="en-GB" sz="1200" u="sng" dirty="0"/>
              <a:t>Right Atrium </a:t>
            </a:r>
            <a:r>
              <a:rPr lang="en-GB" sz="1200" dirty="0"/>
              <a:t>is the first chamber that </a:t>
            </a:r>
            <a:r>
              <a:rPr lang="en-GB" sz="1200" dirty="0">
                <a:solidFill>
                  <a:srgbClr val="FF0000"/>
                </a:solidFill>
              </a:rPr>
              <a:t>receives </a:t>
            </a:r>
            <a:r>
              <a:rPr lang="en-GB" sz="1200" u="sng" dirty="0">
                <a:solidFill>
                  <a:srgbClr val="FF0000"/>
                </a:solidFill>
              </a:rPr>
              <a:t>venous</a:t>
            </a:r>
            <a:r>
              <a:rPr lang="en-GB" sz="1200" dirty="0">
                <a:solidFill>
                  <a:srgbClr val="FF0000"/>
                </a:solidFill>
              </a:rPr>
              <a:t> blood</a:t>
            </a:r>
            <a:r>
              <a:rPr lang="en-GB" sz="1200" dirty="0"/>
              <a:t> entering the heart from the body.</a:t>
            </a:r>
          </a:p>
          <a:p>
            <a:r>
              <a:rPr lang="en-GB" sz="1200" dirty="0"/>
              <a:t>The </a:t>
            </a:r>
            <a:r>
              <a:rPr lang="en-GB" sz="1200" u="sng" dirty="0"/>
              <a:t>Left Atrium </a:t>
            </a:r>
            <a:r>
              <a:rPr lang="en-GB" sz="1200" dirty="0">
                <a:solidFill>
                  <a:srgbClr val="FF0000"/>
                </a:solidFill>
              </a:rPr>
              <a:t>receives </a:t>
            </a:r>
            <a:r>
              <a:rPr lang="en-GB" sz="1200" u="sng" dirty="0">
                <a:solidFill>
                  <a:srgbClr val="FF0000"/>
                </a:solidFill>
              </a:rPr>
              <a:t>arterial</a:t>
            </a:r>
            <a:r>
              <a:rPr lang="en-GB" sz="1200" dirty="0">
                <a:solidFill>
                  <a:srgbClr val="FF0000"/>
                </a:solidFill>
              </a:rPr>
              <a:t> blood </a:t>
            </a:r>
            <a:r>
              <a:rPr lang="en-GB" sz="1200" dirty="0"/>
              <a:t>coming from the lungs.</a:t>
            </a:r>
          </a:p>
        </p:txBody>
      </p:sp>
      <p:sp>
        <p:nvSpPr>
          <p:cNvPr id="9" name="TextBox 8">
            <a:extLst>
              <a:ext uri="{FF2B5EF4-FFF2-40B4-BE49-F238E27FC236}">
                <a16:creationId xmlns:a16="http://schemas.microsoft.com/office/drawing/2014/main" id="{98CEF5EC-18CE-4119-8626-2509A771EBDB}"/>
              </a:ext>
            </a:extLst>
          </p:cNvPr>
          <p:cNvSpPr txBox="1"/>
          <p:nvPr/>
        </p:nvSpPr>
        <p:spPr>
          <a:xfrm>
            <a:off x="2615070" y="4143399"/>
            <a:ext cx="1926175" cy="3211135"/>
          </a:xfrm>
          <a:prstGeom prst="rect">
            <a:avLst/>
          </a:prstGeom>
          <a:noFill/>
        </p:spPr>
        <p:txBody>
          <a:bodyPr wrap="square" rtlCol="0">
            <a:spAutoFit/>
          </a:bodyPr>
          <a:lstStyle/>
          <a:p>
            <a:r>
              <a:rPr lang="en-GB" sz="1100" dirty="0">
                <a:solidFill>
                  <a:srgbClr val="FF0000"/>
                </a:solidFill>
              </a:rPr>
              <a:t>Ventricles</a:t>
            </a:r>
            <a:r>
              <a:rPr lang="en-GB" sz="1100" dirty="0"/>
              <a:t>:                                                                                     </a:t>
            </a:r>
          </a:p>
          <a:p>
            <a:pPr marL="257175" indent="-257175" defTabSz="342900">
              <a:spcBef>
                <a:spcPts val="750"/>
              </a:spcBef>
              <a:buClr>
                <a:schemeClr val="accent1"/>
              </a:buClr>
              <a:buSzPct val="80000"/>
              <a:buFont typeface="Wingdings 3" charset="2"/>
              <a:buChar char=""/>
            </a:pPr>
            <a:r>
              <a:rPr lang="en-GB" sz="1100" dirty="0"/>
              <a:t> Inferior chambers (Right &amp; Left). </a:t>
            </a:r>
          </a:p>
          <a:p>
            <a:pPr marL="257175" indent="-257175" defTabSz="342900">
              <a:spcBef>
                <a:spcPts val="750"/>
              </a:spcBef>
              <a:buClr>
                <a:schemeClr val="accent1"/>
              </a:buClr>
              <a:buSzPct val="80000"/>
              <a:buFont typeface="Wingdings 3" charset="2"/>
              <a:buChar char=""/>
            </a:pPr>
            <a:r>
              <a:rPr lang="en-GB" sz="1100" dirty="0">
                <a:solidFill>
                  <a:schemeClr val="tx1">
                    <a:lumMod val="75000"/>
                    <a:lumOff val="25000"/>
                  </a:schemeClr>
                </a:solidFill>
              </a:rPr>
              <a:t>They </a:t>
            </a:r>
            <a:r>
              <a:rPr lang="en-GB" sz="1100" dirty="0"/>
              <a:t> Have </a:t>
            </a:r>
            <a:r>
              <a:rPr lang="en-GB" sz="1100" dirty="0">
                <a:solidFill>
                  <a:srgbClr val="FF0000"/>
                </a:solidFill>
              </a:rPr>
              <a:t>thick</a:t>
            </a:r>
            <a:r>
              <a:rPr lang="en-GB" sz="1100" dirty="0"/>
              <a:t> walls </a:t>
            </a:r>
            <a:r>
              <a:rPr lang="en-US" sz="1100" dirty="0">
                <a:solidFill>
                  <a:schemeClr val="bg2">
                    <a:lumMod val="50000"/>
                  </a:schemeClr>
                </a:solidFill>
              </a:rPr>
              <a:t>(because the ventricles are the pumping part of the heart.)</a:t>
            </a:r>
            <a:endParaRPr lang="en-GB" sz="1100" dirty="0">
              <a:solidFill>
                <a:schemeClr val="tx1">
                  <a:lumMod val="75000"/>
                  <a:lumOff val="25000"/>
                </a:schemeClr>
              </a:solidFill>
            </a:endParaRPr>
          </a:p>
          <a:p>
            <a:pPr marL="257175" indent="-257175" defTabSz="342900">
              <a:spcBef>
                <a:spcPts val="750"/>
              </a:spcBef>
              <a:buClr>
                <a:schemeClr val="accent1"/>
              </a:buClr>
              <a:buSzPct val="80000"/>
              <a:buFont typeface="Wingdings 3" charset="2"/>
              <a:buChar char=""/>
            </a:pPr>
            <a:r>
              <a:rPr lang="en-GB" sz="1100" dirty="0">
                <a:solidFill>
                  <a:schemeClr val="tx1">
                    <a:lumMod val="75000"/>
                    <a:lumOff val="25000"/>
                  </a:schemeClr>
                </a:solidFill>
              </a:rPr>
              <a:t>They are the discharging chambers (actual pumps).</a:t>
            </a:r>
          </a:p>
          <a:p>
            <a:pPr marL="257175" indent="-257175" defTabSz="342900">
              <a:spcBef>
                <a:spcPts val="750"/>
              </a:spcBef>
              <a:buClr>
                <a:schemeClr val="accent1"/>
              </a:buClr>
              <a:buSzPct val="80000"/>
              <a:buFont typeface="Wingdings 3" charset="2"/>
              <a:buChar char=""/>
            </a:pPr>
            <a:r>
              <a:rPr lang="en-GB" sz="1100" dirty="0">
                <a:solidFill>
                  <a:schemeClr val="tx1">
                    <a:lumMod val="75000"/>
                    <a:lumOff val="25000"/>
                  </a:schemeClr>
                </a:solidFill>
              </a:rPr>
              <a:t>Their c</a:t>
            </a:r>
            <a:r>
              <a:rPr lang="en-GB" sz="1100" dirty="0"/>
              <a:t>ontraction propels blood </a:t>
            </a:r>
            <a:r>
              <a:rPr lang="en-GB" sz="1100" dirty="0">
                <a:solidFill>
                  <a:srgbClr val="FF0000"/>
                </a:solidFill>
              </a:rPr>
              <a:t>out of the heart</a:t>
            </a:r>
            <a:r>
              <a:rPr lang="en-GB" sz="1100" dirty="0"/>
              <a:t> into the circulation.</a:t>
            </a:r>
          </a:p>
          <a:p>
            <a:pPr marL="160727" indent="-160727">
              <a:buFont typeface="Courier New" panose="02070309020205020404" pitchFamily="49" charset="0"/>
              <a:buChar char="o"/>
            </a:pPr>
            <a:r>
              <a:rPr lang="en-GB" sz="1100" dirty="0">
                <a:solidFill>
                  <a:srgbClr val="FF3399"/>
                </a:solidFill>
                <a:latin typeface="+mj-lt"/>
                <a:cs typeface="Arial" panose="020B0604020202020204" pitchFamily="34" charset="0"/>
              </a:rPr>
              <a:t>The left ventricle forms the apex of the heart.</a:t>
            </a:r>
          </a:p>
        </p:txBody>
      </p:sp>
      <p:pic>
        <p:nvPicPr>
          <p:cNvPr id="10" name="Picture 9">
            <a:extLst>
              <a:ext uri="{FF2B5EF4-FFF2-40B4-BE49-F238E27FC236}">
                <a16:creationId xmlns:a16="http://schemas.microsoft.com/office/drawing/2014/main" id="{5E932824-5F93-4460-8BD0-486A913BC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02" y="7291464"/>
            <a:ext cx="1933291" cy="1762998"/>
          </a:xfrm>
          <a:prstGeom prst="rect">
            <a:avLst/>
          </a:prstGeom>
        </p:spPr>
      </p:pic>
      <p:sp>
        <p:nvSpPr>
          <p:cNvPr id="11" name="TextBox 10">
            <a:extLst>
              <a:ext uri="{FF2B5EF4-FFF2-40B4-BE49-F238E27FC236}">
                <a16:creationId xmlns:a16="http://schemas.microsoft.com/office/drawing/2014/main" id="{AAA39632-89E1-4BE0-9E6B-6A3585948DD2}"/>
              </a:ext>
            </a:extLst>
          </p:cNvPr>
          <p:cNvSpPr txBox="1"/>
          <p:nvPr/>
        </p:nvSpPr>
        <p:spPr>
          <a:xfrm>
            <a:off x="2354893" y="8206898"/>
            <a:ext cx="3030049" cy="646331"/>
          </a:xfrm>
          <a:prstGeom prst="rect">
            <a:avLst/>
          </a:prstGeom>
          <a:noFill/>
        </p:spPr>
        <p:txBody>
          <a:bodyPr wrap="square" rtlCol="0">
            <a:spAutoFit/>
          </a:bodyPr>
          <a:lstStyle/>
          <a:p>
            <a:r>
              <a:rPr lang="en-US" sz="1200" b="1" dirty="0"/>
              <a:t>For more explanation click </a:t>
            </a:r>
            <a:r>
              <a:rPr lang="en-US" sz="1200" b="1" dirty="0">
                <a:hlinkClick r:id="rId5"/>
              </a:rPr>
              <a:t>Here</a:t>
            </a:r>
            <a:endParaRPr lang="en-US" sz="1200" b="1" dirty="0"/>
          </a:p>
          <a:p>
            <a:r>
              <a:rPr lang="en-US" sz="1200" dirty="0">
                <a:hlinkClick r:id="rId5"/>
              </a:rPr>
              <a:t>https://www.youtube.com/watch?v=H04d3rJCLCE&amp;t=75s</a:t>
            </a:r>
            <a:endParaRPr lang="en-GB" sz="1200" b="1" dirty="0"/>
          </a:p>
        </p:txBody>
      </p:sp>
      <p:sp>
        <p:nvSpPr>
          <p:cNvPr id="4" name="TextBox 3"/>
          <p:cNvSpPr txBox="1"/>
          <p:nvPr/>
        </p:nvSpPr>
        <p:spPr>
          <a:xfrm>
            <a:off x="2896408" y="38306"/>
            <a:ext cx="2601615" cy="830997"/>
          </a:xfrm>
          <a:prstGeom prst="rect">
            <a:avLst/>
          </a:prstGeom>
          <a:noFill/>
        </p:spPr>
        <p:txBody>
          <a:bodyPr wrap="square" rtlCol="0">
            <a:spAutoFit/>
          </a:bodyPr>
          <a:lstStyle/>
          <a:p>
            <a:r>
              <a:rPr lang="en-US" sz="800" dirty="0">
                <a:solidFill>
                  <a:schemeClr val="tx1">
                    <a:lumMod val="50000"/>
                    <a:lumOff val="50000"/>
                  </a:schemeClr>
                </a:solidFill>
              </a:rPr>
              <a:t>The </a:t>
            </a:r>
            <a:r>
              <a:rPr lang="en-US" sz="800" b="1" dirty="0">
                <a:solidFill>
                  <a:schemeClr val="tx1">
                    <a:lumMod val="50000"/>
                    <a:lumOff val="50000"/>
                  </a:schemeClr>
                </a:solidFill>
              </a:rPr>
              <a:t>pleural</a:t>
            </a:r>
            <a:r>
              <a:rPr lang="en-US" sz="800" dirty="0">
                <a:solidFill>
                  <a:schemeClr val="tx1">
                    <a:lumMod val="50000"/>
                    <a:lumOff val="50000"/>
                  </a:schemeClr>
                </a:solidFill>
              </a:rPr>
              <a:t> cavity: is the thin fluid-filled space between the two pulmonary pleurae (visceral and parietal) of each lung.</a:t>
            </a:r>
          </a:p>
          <a:p>
            <a:r>
              <a:rPr lang="en-US" sz="800" dirty="0">
                <a:solidFill>
                  <a:schemeClr val="tx1">
                    <a:lumMod val="50000"/>
                    <a:lumOff val="50000"/>
                  </a:schemeClr>
                </a:solidFill>
              </a:rPr>
              <a:t> A </a:t>
            </a:r>
            <a:r>
              <a:rPr lang="en-US" sz="800" b="1" dirty="0">
                <a:solidFill>
                  <a:schemeClr val="tx1">
                    <a:lumMod val="50000"/>
                    <a:lumOff val="50000"/>
                  </a:schemeClr>
                </a:solidFill>
              </a:rPr>
              <a:t>pleura:</a:t>
            </a:r>
            <a:r>
              <a:rPr lang="en-US" sz="800" dirty="0">
                <a:solidFill>
                  <a:schemeClr val="tx1">
                    <a:lumMod val="50000"/>
                    <a:lumOff val="50000"/>
                  </a:schemeClr>
                </a:solidFill>
              </a:rPr>
              <a:t> is a serous membrane which folds back onto itself to form a two-layered membranous </a:t>
            </a:r>
            <a:r>
              <a:rPr lang="en-US" sz="800" b="1" dirty="0">
                <a:solidFill>
                  <a:schemeClr val="tx1">
                    <a:lumMod val="50000"/>
                    <a:lumOff val="50000"/>
                  </a:schemeClr>
                </a:solidFill>
              </a:rPr>
              <a:t>pleural sac.</a:t>
            </a:r>
            <a:endParaRPr lang="en-US" sz="800" dirty="0">
              <a:solidFill>
                <a:schemeClr val="tx1">
                  <a:lumMod val="50000"/>
                  <a:lumOff val="50000"/>
                </a:schemeClr>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963" y="1959144"/>
            <a:ext cx="2557614" cy="2210486"/>
          </a:xfrm>
          <a:prstGeom prst="rect">
            <a:avLst/>
          </a:prstGeom>
        </p:spPr>
      </p:pic>
      <p:sp>
        <p:nvSpPr>
          <p:cNvPr id="13" name="Rectangle 12"/>
          <p:cNvSpPr/>
          <p:nvPr/>
        </p:nvSpPr>
        <p:spPr>
          <a:xfrm>
            <a:off x="5355607" y="3485837"/>
            <a:ext cx="427237" cy="377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69221" y="4345648"/>
            <a:ext cx="1064509" cy="1323439"/>
          </a:xfrm>
          <a:prstGeom prst="rect">
            <a:avLst/>
          </a:prstGeom>
          <a:noFill/>
          <a:ln>
            <a:solidFill>
              <a:schemeClr val="accent1"/>
            </a:solidFill>
          </a:ln>
        </p:spPr>
        <p:txBody>
          <a:bodyPr wrap="square" rtlCol="0">
            <a:spAutoFit/>
          </a:bodyPr>
          <a:lstStyle/>
          <a:p>
            <a:r>
              <a:rPr lang="en-US" sz="1000" dirty="0">
                <a:solidFill>
                  <a:schemeClr val="bg2">
                    <a:lumMod val="50000"/>
                  </a:schemeClr>
                </a:solidFill>
              </a:rPr>
              <a:t>The left ventricle is thicker than the right due to having to deal with a higher blood pressure.</a:t>
            </a:r>
          </a:p>
        </p:txBody>
      </p:sp>
      <p:sp>
        <p:nvSpPr>
          <p:cNvPr id="17" name="TextBox 16"/>
          <p:cNvSpPr txBox="1"/>
          <p:nvPr/>
        </p:nvSpPr>
        <p:spPr>
          <a:xfrm>
            <a:off x="2700296" y="7291463"/>
            <a:ext cx="2372120" cy="1015663"/>
          </a:xfrm>
          <a:prstGeom prst="rect">
            <a:avLst/>
          </a:prstGeom>
          <a:noFill/>
        </p:spPr>
        <p:txBody>
          <a:bodyPr wrap="square" rtlCol="0">
            <a:spAutoFit/>
          </a:bodyPr>
          <a:lstStyle/>
          <a:p>
            <a:r>
              <a:rPr lang="en-US" sz="1000" dirty="0">
                <a:solidFill>
                  <a:schemeClr val="bg2">
                    <a:lumMod val="50000"/>
                  </a:schemeClr>
                </a:solidFill>
              </a:rPr>
              <a:t>The right atrium and ventricle receive and pump the venous blood (deoxygenated blood), while the left atrium and ventricle receive and pump the arterial blood (oxygenated blood).</a:t>
            </a:r>
          </a:p>
        </p:txBody>
      </p:sp>
    </p:spTree>
    <p:extLst>
      <p:ext uri="{BB962C8B-B14F-4D97-AF65-F5344CB8AC3E}">
        <p14:creationId xmlns:p14="http://schemas.microsoft.com/office/powerpoint/2010/main" val="425921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 y="1"/>
            <a:ext cx="5204564" cy="488515"/>
          </a:xfrm>
        </p:spPr>
        <p:txBody>
          <a:bodyPr>
            <a:normAutofit/>
          </a:bodyPr>
          <a:lstStyle/>
          <a:p>
            <a:r>
              <a:rPr lang="en-US" sz="2400" b="1" dirty="0">
                <a:solidFill>
                  <a:schemeClr val="tx1"/>
                </a:solidFill>
                <a:latin typeface="+mn-lt"/>
                <a:ea typeface="+mn-ea"/>
                <a:cs typeface="+mn-cs"/>
              </a:rPr>
              <a:t>Valves of the heart</a:t>
            </a:r>
            <a:endParaRPr lang="en-GB" sz="2400" b="1" dirty="0">
              <a:solidFill>
                <a:schemeClr val="tx1"/>
              </a:solidFill>
              <a:latin typeface="+mn-lt"/>
              <a:ea typeface="+mn-ea"/>
              <a:cs typeface="+mn-cs"/>
            </a:endParaRPr>
          </a:p>
        </p:txBody>
      </p:sp>
      <p:sp>
        <p:nvSpPr>
          <p:cNvPr id="3" name="Content Placeholder 2"/>
          <p:cNvSpPr>
            <a:spLocks noGrp="1"/>
          </p:cNvSpPr>
          <p:nvPr>
            <p:ph idx="1"/>
          </p:nvPr>
        </p:nvSpPr>
        <p:spPr>
          <a:xfrm>
            <a:off x="17897" y="225472"/>
            <a:ext cx="5200091" cy="8016659"/>
          </a:xfrm>
        </p:spPr>
        <p:txBody>
          <a:bodyPr>
            <a:normAutofit/>
          </a:bodyPr>
          <a:lstStyle/>
          <a:p>
            <a:pPr marL="0" indent="0">
              <a:buNone/>
            </a:pPr>
            <a:endParaRPr lang="en-GB" dirty="0"/>
          </a:p>
          <a:p>
            <a:pPr>
              <a:buFont typeface="Wingdings" panose="05000000000000000000" pitchFamily="2" charset="2"/>
              <a:buChar char="§"/>
            </a:pPr>
            <a:r>
              <a:rPr lang="en-GB" dirty="0"/>
              <a:t> The heart has </a:t>
            </a:r>
            <a:r>
              <a:rPr lang="en-GB" dirty="0">
                <a:solidFill>
                  <a:srgbClr val="FF0000"/>
                </a:solidFill>
              </a:rPr>
              <a:t>FOUR VALVES:</a:t>
            </a:r>
          </a:p>
          <a:p>
            <a:pPr lvl="1">
              <a:buFont typeface="Wingdings" panose="05000000000000000000" pitchFamily="2" charset="2"/>
              <a:buChar char="§"/>
            </a:pPr>
            <a:r>
              <a:rPr lang="en-GB" dirty="0"/>
              <a:t>Two </a:t>
            </a:r>
            <a:r>
              <a:rPr lang="en-GB" dirty="0" err="1"/>
              <a:t>Atrio</a:t>
            </a:r>
            <a:r>
              <a:rPr lang="en-GB" dirty="0"/>
              <a:t>-Ventricular valves.</a:t>
            </a:r>
          </a:p>
          <a:p>
            <a:pPr lvl="1">
              <a:buFont typeface="Wingdings" panose="05000000000000000000" pitchFamily="2" charset="2"/>
              <a:buChar char="§"/>
            </a:pPr>
            <a:r>
              <a:rPr lang="en-GB" dirty="0"/>
              <a:t>One Aortic Semilunar valve.</a:t>
            </a:r>
          </a:p>
          <a:p>
            <a:pPr lvl="1">
              <a:buFont typeface="Wingdings" panose="05000000000000000000" pitchFamily="2" charset="2"/>
              <a:buChar char="§"/>
            </a:pPr>
            <a:r>
              <a:rPr lang="en-GB" dirty="0"/>
              <a:t>One Pulmonary Semilunar valve.</a:t>
            </a:r>
          </a:p>
          <a:p>
            <a:pPr lvl="1">
              <a:buFont typeface="Wingdings" panose="05000000000000000000" pitchFamily="2" charset="2"/>
              <a:buChar char="§"/>
            </a:pPr>
            <a:endParaRPr lang="en-GB" dirty="0">
              <a:solidFill>
                <a:srgbClr val="00B050"/>
              </a:solidFill>
            </a:endParaRPr>
          </a:p>
          <a:p>
            <a:pPr>
              <a:spcBef>
                <a:spcPct val="0"/>
              </a:spcBef>
              <a:buFont typeface="Wingdings" panose="05000000000000000000" pitchFamily="2" charset="2"/>
              <a:buChar char="v"/>
            </a:pPr>
            <a:r>
              <a:rPr lang="en-GB" sz="1600" b="1" dirty="0">
                <a:solidFill>
                  <a:schemeClr val="tx1"/>
                </a:solidFill>
              </a:rPr>
              <a:t>ATRIOVENTRICULAR VALVES:</a:t>
            </a:r>
          </a:p>
          <a:p>
            <a:pPr>
              <a:buFont typeface="Wingdings" panose="05000000000000000000" pitchFamily="2" charset="2"/>
              <a:buChar char="§"/>
            </a:pPr>
            <a:r>
              <a:rPr lang="en-GB" dirty="0"/>
              <a:t>Valves between atria &amp; ventricles.</a:t>
            </a:r>
          </a:p>
          <a:p>
            <a:pPr>
              <a:buFont typeface="Wingdings" panose="05000000000000000000" pitchFamily="2" charset="2"/>
              <a:buChar char="§"/>
            </a:pPr>
            <a:r>
              <a:rPr lang="en-GB" dirty="0"/>
              <a:t>They allow the blood to flow in one direction from the atria to the ventricles.</a:t>
            </a:r>
          </a:p>
          <a:p>
            <a:pPr>
              <a:buFont typeface="Wingdings" panose="05000000000000000000" pitchFamily="2" charset="2"/>
              <a:buChar char="§"/>
            </a:pPr>
            <a:r>
              <a:rPr lang="en-GB" dirty="0"/>
              <a:t>Right Atrioventricular Valve </a:t>
            </a:r>
            <a:r>
              <a:rPr lang="en-GB" dirty="0">
                <a:solidFill>
                  <a:srgbClr val="FF0000"/>
                </a:solidFill>
              </a:rPr>
              <a:t>(Tricuspid).</a:t>
            </a:r>
            <a:r>
              <a:rPr lang="en-GB" sz="1000" dirty="0">
                <a:solidFill>
                  <a:srgbClr val="FF0000"/>
                </a:solidFill>
              </a:rPr>
              <a:t> </a:t>
            </a:r>
            <a:r>
              <a:rPr lang="en-GB" sz="1000" dirty="0">
                <a:solidFill>
                  <a:schemeClr val="bg2">
                    <a:lumMod val="75000"/>
                  </a:schemeClr>
                </a:solidFill>
              </a:rPr>
              <a:t>(connects the right ventricle &amp; atrium)</a:t>
            </a:r>
          </a:p>
          <a:p>
            <a:pPr>
              <a:buFont typeface="Wingdings" panose="05000000000000000000" pitchFamily="2" charset="2"/>
              <a:buChar char="§"/>
            </a:pPr>
            <a:r>
              <a:rPr lang="en-GB" dirty="0"/>
              <a:t>Left Atrioventricular Valve </a:t>
            </a:r>
            <a:r>
              <a:rPr lang="en-GB" dirty="0">
                <a:solidFill>
                  <a:srgbClr val="FF0000"/>
                </a:solidFill>
              </a:rPr>
              <a:t>(Bicuspid) </a:t>
            </a:r>
            <a:r>
              <a:rPr lang="en-GB" dirty="0">
                <a:solidFill>
                  <a:srgbClr val="FF3399"/>
                </a:solidFill>
              </a:rPr>
              <a:t>(Mitral). </a:t>
            </a:r>
            <a:r>
              <a:rPr lang="en-GB" sz="1000" dirty="0">
                <a:solidFill>
                  <a:schemeClr val="bg2">
                    <a:lumMod val="75000"/>
                  </a:schemeClr>
                </a:solidFill>
              </a:rPr>
              <a:t>(connects the left ventricle &amp; atrium)</a:t>
            </a:r>
            <a:endParaRPr lang="en-GB" sz="1000" dirty="0">
              <a:solidFill>
                <a:srgbClr val="FF3399"/>
              </a:solidFill>
            </a:endParaRPr>
          </a:p>
          <a:p>
            <a:pPr algn="l">
              <a:buFont typeface="Wingdings" panose="05000000000000000000" pitchFamily="2" charset="2"/>
              <a:buChar char="§"/>
            </a:pPr>
            <a:r>
              <a:rPr lang="en-GB" sz="1100" dirty="0">
                <a:solidFill>
                  <a:srgbClr val="00B050"/>
                </a:solidFill>
              </a:rPr>
              <a:t>Valves (</a:t>
            </a:r>
            <a:r>
              <a:rPr lang="ar-SA" sz="1100" dirty="0">
                <a:solidFill>
                  <a:srgbClr val="00B050"/>
                </a:solidFill>
              </a:rPr>
              <a:t>اختصار</a:t>
            </a:r>
            <a:r>
              <a:rPr lang="en-GB" sz="1100" dirty="0">
                <a:solidFill>
                  <a:srgbClr val="00B050"/>
                </a:solidFill>
              </a:rPr>
              <a:t>):</a:t>
            </a:r>
            <a:r>
              <a:rPr lang="ar-SA" sz="1100" dirty="0">
                <a:solidFill>
                  <a:srgbClr val="00B050"/>
                </a:solidFill>
              </a:rPr>
              <a:t>تمنع رجوع الدم للوراء</a:t>
            </a:r>
            <a:r>
              <a:rPr lang="en-US" sz="1100" dirty="0">
                <a:solidFill>
                  <a:srgbClr val="00B050"/>
                </a:solidFill>
              </a:rPr>
              <a:t> </a:t>
            </a:r>
            <a:r>
              <a:rPr lang="en-GB" sz="1100" dirty="0">
                <a:solidFill>
                  <a:srgbClr val="00B050"/>
                </a:solidFill>
              </a:rPr>
              <a:t>“one way direction”.</a:t>
            </a:r>
          </a:p>
          <a:p>
            <a:pPr>
              <a:buFont typeface="Wingdings" panose="05000000000000000000" pitchFamily="2" charset="2"/>
              <a:buChar char="§"/>
            </a:pPr>
            <a:endParaRPr lang="en-GB" dirty="0">
              <a:solidFill>
                <a:srgbClr val="00B050"/>
              </a:solidFill>
            </a:endParaRPr>
          </a:p>
          <a:p>
            <a:pPr>
              <a:spcBef>
                <a:spcPct val="0"/>
              </a:spcBef>
              <a:buFont typeface="Wingdings" panose="05000000000000000000" pitchFamily="2" charset="2"/>
              <a:buChar char="v"/>
            </a:pPr>
            <a:r>
              <a:rPr lang="en-GB" sz="1600" b="1" dirty="0">
                <a:solidFill>
                  <a:schemeClr val="tx1"/>
                </a:solidFill>
              </a:rPr>
              <a:t>SEMILUNAR VALVES (AORTIC &amp; PULMONARY):</a:t>
            </a:r>
          </a:p>
          <a:p>
            <a:pPr>
              <a:buFont typeface="Wingdings" panose="05000000000000000000" pitchFamily="2" charset="2"/>
              <a:buChar char="§"/>
            </a:pPr>
            <a:r>
              <a:rPr lang="en-GB" dirty="0"/>
              <a:t>Between the right and left ventricles and the great arteries leaving the heart.</a:t>
            </a:r>
          </a:p>
          <a:p>
            <a:pPr lvl="1">
              <a:buFont typeface="Wingdings" panose="05000000000000000000" pitchFamily="2" charset="2"/>
              <a:buChar char="§"/>
            </a:pPr>
            <a:r>
              <a:rPr lang="en-GB" dirty="0"/>
              <a:t>Aortic Semilunar Valve </a:t>
            </a:r>
            <a:r>
              <a:rPr lang="en-GB" dirty="0">
                <a:solidFill>
                  <a:srgbClr val="FF3399"/>
                </a:solidFill>
              </a:rPr>
              <a:t>(between left ventricle and the aorta)</a:t>
            </a:r>
          </a:p>
          <a:p>
            <a:pPr lvl="1">
              <a:buFont typeface="Wingdings" panose="05000000000000000000" pitchFamily="2" charset="2"/>
              <a:buChar char="§"/>
            </a:pPr>
            <a:r>
              <a:rPr lang="en-GB" dirty="0"/>
              <a:t>Pulmonary Semilunar Valve </a:t>
            </a:r>
            <a:r>
              <a:rPr lang="en-GB" dirty="0">
                <a:solidFill>
                  <a:srgbClr val="FF3399"/>
                </a:solidFill>
              </a:rPr>
              <a:t>(between right ventricle and the pulmonary trunk)</a:t>
            </a:r>
          </a:p>
          <a:p>
            <a:pPr>
              <a:buFont typeface="Wingdings" panose="05000000000000000000" pitchFamily="2" charset="2"/>
              <a:buChar char="§"/>
            </a:pPr>
            <a:r>
              <a:rPr lang="en-GB" dirty="0"/>
              <a:t>They allow the flow of blood from the ventricles to these arteries .</a:t>
            </a:r>
            <a:endParaRPr lang="ar-SA" dirty="0"/>
          </a:p>
          <a:p>
            <a:pPr algn="r" rtl="1"/>
            <a:r>
              <a:rPr lang="ar-SA" dirty="0">
                <a:solidFill>
                  <a:schemeClr val="accent5"/>
                </a:solidFill>
              </a:rPr>
              <a:t>اذا</a:t>
            </a:r>
            <a:r>
              <a:rPr lang="ar-SA" dirty="0"/>
              <a:t> </a:t>
            </a:r>
            <a:r>
              <a:rPr lang="ar-SA" dirty="0">
                <a:solidFill>
                  <a:schemeClr val="accent5"/>
                </a:solidFill>
              </a:rPr>
              <a:t>رجع الدم للوراء يعني هناك خلل في الصمامات</a:t>
            </a:r>
            <a:endParaRPr lang="en-GB" dirty="0">
              <a:solidFill>
                <a:schemeClr val="accent5"/>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877" y="94843"/>
            <a:ext cx="2442028" cy="2090376"/>
          </a:xfrm>
          <a:prstGeom prst="rect">
            <a:avLst/>
          </a:prstGeom>
        </p:spPr>
      </p:pic>
      <p:sp>
        <p:nvSpPr>
          <p:cNvPr id="6" name="Title 1">
            <a:extLst>
              <a:ext uri="{FF2B5EF4-FFF2-40B4-BE49-F238E27FC236}">
                <a16:creationId xmlns:a16="http://schemas.microsoft.com/office/drawing/2014/main" id="{C4258C4E-033D-49D6-A68F-E3B3A2FFEEC0}"/>
              </a:ext>
            </a:extLst>
          </p:cNvPr>
          <p:cNvSpPr txBox="1">
            <a:spLocks/>
          </p:cNvSpPr>
          <p:nvPr/>
        </p:nvSpPr>
        <p:spPr>
          <a:xfrm>
            <a:off x="259027" y="6725610"/>
            <a:ext cx="2356677" cy="378790"/>
          </a:xfrm>
          <a:prstGeom prst="rect">
            <a:avLst/>
          </a:prstGeom>
        </p:spPr>
        <p:txBody>
          <a:bodyPr/>
          <a:lstStyle/>
          <a:p>
            <a:pPr algn="ctr" eaLnBrk="0" hangingPunct="0">
              <a:defRPr/>
            </a:pPr>
            <a:r>
              <a:rPr lang="en-US" sz="2400" dirty="0">
                <a:solidFill>
                  <a:schemeClr val="tx2"/>
                </a:solidFill>
                <a:latin typeface="+mj-lt"/>
                <a:ea typeface="+mj-ea"/>
                <a:cs typeface="+mj-cs"/>
              </a:rPr>
              <a:t>BLOOD VESSELS</a:t>
            </a:r>
          </a:p>
        </p:txBody>
      </p:sp>
      <p:pic>
        <p:nvPicPr>
          <p:cNvPr id="7" name="Picture 4" descr="http://dev.cdli.ca/bio2201-04/unit03/section02/lesson02/blood%20vessel.JPG">
            <a:extLst>
              <a:ext uri="{FF2B5EF4-FFF2-40B4-BE49-F238E27FC236}">
                <a16:creationId xmlns:a16="http://schemas.microsoft.com/office/drawing/2014/main" id="{A773E9ED-1232-428B-983A-2782F4FC05A2}"/>
              </a:ext>
            </a:extLst>
          </p:cNvPr>
          <p:cNvPicPr>
            <a:picLocks noChangeAspect="1" noChangeArrowheads="1"/>
          </p:cNvPicPr>
          <p:nvPr/>
        </p:nvPicPr>
        <p:blipFill>
          <a:blip r:embed="rId3" cstate="print"/>
          <a:srcRect/>
          <a:stretch>
            <a:fillRect/>
          </a:stretch>
        </p:blipFill>
        <p:spPr bwMode="auto">
          <a:xfrm>
            <a:off x="4877146" y="7368166"/>
            <a:ext cx="1980854" cy="1294655"/>
          </a:xfrm>
          <a:prstGeom prst="rect">
            <a:avLst/>
          </a:prstGeom>
          <a:noFill/>
        </p:spPr>
      </p:pic>
      <p:graphicFrame>
        <p:nvGraphicFramePr>
          <p:cNvPr id="8" name="Table 7">
            <a:extLst>
              <a:ext uri="{FF2B5EF4-FFF2-40B4-BE49-F238E27FC236}">
                <a16:creationId xmlns:a16="http://schemas.microsoft.com/office/drawing/2014/main" id="{FCC88FFB-03A0-422E-AC3D-63C18D87A53C}"/>
              </a:ext>
            </a:extLst>
          </p:cNvPr>
          <p:cNvGraphicFramePr>
            <a:graphicFrameLocks noGrp="1"/>
          </p:cNvGraphicFramePr>
          <p:nvPr>
            <p:extLst>
              <p:ext uri="{D42A27DB-BD31-4B8C-83A1-F6EECF244321}">
                <p14:modId xmlns:p14="http://schemas.microsoft.com/office/powerpoint/2010/main" val="1347786647"/>
              </p:ext>
            </p:extLst>
          </p:nvPr>
        </p:nvGraphicFramePr>
        <p:xfrm>
          <a:off x="172701" y="7167076"/>
          <a:ext cx="4707966" cy="2023116"/>
        </p:xfrm>
        <a:graphic>
          <a:graphicData uri="http://schemas.openxmlformats.org/drawingml/2006/table">
            <a:tbl>
              <a:tblPr firstRow="1" bandRow="1">
                <a:tableStyleId>{5C22544A-7EE6-4342-B048-85BDC9FD1C3A}</a:tableStyleId>
              </a:tblPr>
              <a:tblGrid>
                <a:gridCol w="1569322">
                  <a:extLst>
                    <a:ext uri="{9D8B030D-6E8A-4147-A177-3AD203B41FA5}">
                      <a16:colId xmlns:a16="http://schemas.microsoft.com/office/drawing/2014/main" val="1703579387"/>
                    </a:ext>
                  </a:extLst>
                </a:gridCol>
                <a:gridCol w="1569322">
                  <a:extLst>
                    <a:ext uri="{9D8B030D-6E8A-4147-A177-3AD203B41FA5}">
                      <a16:colId xmlns:a16="http://schemas.microsoft.com/office/drawing/2014/main" val="2211875139"/>
                    </a:ext>
                  </a:extLst>
                </a:gridCol>
                <a:gridCol w="1569322">
                  <a:extLst>
                    <a:ext uri="{9D8B030D-6E8A-4147-A177-3AD203B41FA5}">
                      <a16:colId xmlns:a16="http://schemas.microsoft.com/office/drawing/2014/main" val="2000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u="none" dirty="0">
                          <a:solidFill>
                            <a:schemeClr val="tx1"/>
                          </a:solidFill>
                          <a:latin typeface="+mj-lt"/>
                        </a:rPr>
                        <a:t>Arteries</a:t>
                      </a:r>
                      <a:endParaRPr lang="en-US" sz="1600" u="none" dirty="0">
                        <a:solidFill>
                          <a:schemeClr val="tx1"/>
                        </a:solidFill>
                        <a:latin typeface="+mj-lt"/>
                      </a:endParaRPr>
                    </a:p>
                    <a:p>
                      <a:pPr algn="ctr"/>
                      <a:endParaRPr lang="en-US" sz="1100" dirty="0">
                        <a:solidFill>
                          <a:schemeClr val="tx1"/>
                        </a:solidFill>
                        <a:latin typeface="+mj-lt"/>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alpha val="3882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u="none" dirty="0">
                          <a:solidFill>
                            <a:schemeClr val="tx1"/>
                          </a:solidFill>
                          <a:latin typeface="+mj-lt"/>
                        </a:rPr>
                        <a:t>Veins</a:t>
                      </a:r>
                      <a:endParaRPr lang="en-US" sz="1600" u="none" dirty="0">
                        <a:solidFill>
                          <a:schemeClr val="tx1"/>
                        </a:solidFill>
                        <a:latin typeface="+mj-lt"/>
                      </a:endParaRPr>
                    </a:p>
                    <a:p>
                      <a:pPr algn="ctr"/>
                      <a:endParaRPr lang="en-US" sz="1100" dirty="0">
                        <a:solidFill>
                          <a:schemeClr val="tx1"/>
                        </a:solidFill>
                        <a:latin typeface="+mj-lt"/>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alpha val="4784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u="none" kern="1200" dirty="0">
                          <a:solidFill>
                            <a:schemeClr val="tx1"/>
                          </a:solidFill>
                          <a:latin typeface="+mj-lt"/>
                          <a:ea typeface="+mn-ea"/>
                          <a:cs typeface="+mn-cs"/>
                        </a:rPr>
                        <a:t>Capillaries</a:t>
                      </a: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alpha val="47843"/>
                      </a:srgbClr>
                    </a:solidFill>
                  </a:tcPr>
                </a:tc>
                <a:extLst>
                  <a:ext uri="{0D108BD9-81ED-4DB2-BD59-A6C34878D82A}">
                    <a16:rowId xmlns:a16="http://schemas.microsoft.com/office/drawing/2014/main" val="3754091204"/>
                  </a:ext>
                </a:extLst>
              </a:tr>
              <a:tr h="1210837">
                <a:tc>
                  <a:txBody>
                    <a:bodyPr/>
                    <a:lstStyle/>
                    <a:p>
                      <a:pPr marL="285750" indent="-285750" eaLnBrk="1" fontAlgn="auto" hangingPunct="1">
                        <a:spcAft>
                          <a:spcPts val="0"/>
                        </a:spcAft>
                        <a:buClr>
                          <a:schemeClr val="accent3"/>
                        </a:buClr>
                        <a:buFont typeface="Wingdings" panose="05000000000000000000" pitchFamily="2" charset="2"/>
                        <a:buChar char="v"/>
                        <a:defRPr/>
                      </a:pPr>
                      <a:r>
                        <a:rPr lang="en-US" sz="1100" b="0" i="0" dirty="0">
                          <a:solidFill>
                            <a:schemeClr val="tx1"/>
                          </a:solidFill>
                          <a:effectLst/>
                        </a:rPr>
                        <a:t>Thick walled.</a:t>
                      </a:r>
                    </a:p>
                    <a:p>
                      <a:pPr marL="285750" indent="-285750" eaLnBrk="1" fontAlgn="auto" hangingPunct="1">
                        <a:spcAft>
                          <a:spcPts val="0"/>
                        </a:spcAft>
                        <a:buClr>
                          <a:schemeClr val="accent3"/>
                        </a:buClr>
                        <a:buFont typeface="Wingdings" panose="05000000000000000000" pitchFamily="2" charset="2"/>
                        <a:buChar char="v"/>
                        <a:defRPr/>
                      </a:pPr>
                      <a:r>
                        <a:rPr lang="en-US" sz="1100" b="0" i="0" dirty="0">
                          <a:solidFill>
                            <a:schemeClr val="tx1"/>
                          </a:solidFill>
                          <a:effectLst/>
                        </a:rPr>
                        <a:t>Do not have valves.</a:t>
                      </a:r>
                    </a:p>
                    <a:p>
                      <a:pPr marL="285750" indent="-285750" eaLnBrk="1" fontAlgn="auto" hangingPunct="1">
                        <a:spcAft>
                          <a:spcPts val="0"/>
                        </a:spcAft>
                        <a:buClr>
                          <a:schemeClr val="accent3"/>
                        </a:buClr>
                        <a:buFont typeface="Wingdings" panose="05000000000000000000" pitchFamily="2" charset="2"/>
                        <a:buChar char="v"/>
                        <a:defRPr/>
                      </a:pPr>
                      <a:r>
                        <a:rPr lang="en-US" sz="1100" b="0" i="0" dirty="0">
                          <a:solidFill>
                            <a:schemeClr val="tx1"/>
                          </a:solidFill>
                          <a:effectLst/>
                        </a:rPr>
                        <a:t>The smallest arteries are arterioles.</a:t>
                      </a:r>
                    </a:p>
                    <a:p>
                      <a:pPr marL="285750" indent="-285750">
                        <a:buFont typeface="Wingdings" panose="05000000000000000000" pitchFamily="2" charset="2"/>
                        <a:buChar char="v"/>
                      </a:pPr>
                      <a:endParaRPr lang="en-US" sz="700" b="0" i="0" dirty="0">
                        <a:solidFill>
                          <a:schemeClr val="tx1"/>
                        </a:solidFill>
                        <a:effectLst/>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eaLnBrk="1" fontAlgn="auto" hangingPunct="1">
                        <a:spcAft>
                          <a:spcPts val="0"/>
                        </a:spcAft>
                        <a:buClr>
                          <a:schemeClr val="accent3"/>
                        </a:buClr>
                        <a:buFont typeface="Wingdings" panose="05000000000000000000" pitchFamily="2" charset="2"/>
                        <a:buChar char="v"/>
                        <a:defRPr/>
                      </a:pPr>
                      <a:r>
                        <a:rPr lang="en-US" sz="1100" b="0" i="0" dirty="0">
                          <a:solidFill>
                            <a:schemeClr val="tx1"/>
                          </a:solidFill>
                          <a:effectLst/>
                        </a:rPr>
                        <a:t>Thin walled.</a:t>
                      </a:r>
                    </a:p>
                    <a:p>
                      <a:pPr marL="285750" indent="-285750" eaLnBrk="1" fontAlgn="auto" hangingPunct="1">
                        <a:spcAft>
                          <a:spcPts val="0"/>
                        </a:spcAft>
                        <a:buClr>
                          <a:schemeClr val="accent3"/>
                        </a:buClr>
                        <a:buFont typeface="Wingdings" panose="05000000000000000000" pitchFamily="2" charset="2"/>
                        <a:buChar char="v"/>
                        <a:defRPr/>
                      </a:pPr>
                      <a:r>
                        <a:rPr lang="en-US" sz="1100" b="0" i="0" dirty="0">
                          <a:solidFill>
                            <a:schemeClr val="tx1"/>
                          </a:solidFill>
                          <a:effectLst/>
                        </a:rPr>
                        <a:t>Many of them possess valves.</a:t>
                      </a:r>
                    </a:p>
                    <a:p>
                      <a:pPr marL="285750" indent="-285750" eaLnBrk="1" fontAlgn="auto" hangingPunct="1">
                        <a:spcAft>
                          <a:spcPts val="0"/>
                        </a:spcAft>
                        <a:buClr>
                          <a:schemeClr val="accent3"/>
                        </a:buClr>
                        <a:buFont typeface="Wingdings" panose="05000000000000000000" pitchFamily="2" charset="2"/>
                        <a:buChar char="v"/>
                        <a:defRPr/>
                      </a:pPr>
                      <a:r>
                        <a:rPr lang="en-US" sz="1100" b="0" i="0" dirty="0">
                          <a:solidFill>
                            <a:schemeClr val="tx1"/>
                          </a:solidFill>
                          <a:effectLst/>
                        </a:rPr>
                        <a:t>The smallest veins are venules.</a:t>
                      </a:r>
                      <a:endParaRPr lang="en-US" sz="1100" b="0" i="0" dirty="0">
                        <a:solidFill>
                          <a:schemeClr val="tx1"/>
                        </a:solidFill>
                        <a:effectLst/>
                        <a:latin typeface="Showcard Gothic" pitchFamily="82" charset="0"/>
                      </a:endParaRPr>
                    </a:p>
                    <a:p>
                      <a:pPr marL="285750" indent="-285750">
                        <a:buFont typeface="Wingdings" panose="05000000000000000000" pitchFamily="2" charset="2"/>
                        <a:buChar char="v"/>
                      </a:pPr>
                      <a:endParaRPr lang="en-US" sz="700" b="0" i="0" dirty="0">
                        <a:solidFill>
                          <a:schemeClr val="tx1"/>
                        </a:solidFill>
                        <a:effectLst/>
                      </a:endParaRPr>
                    </a:p>
                    <a:p>
                      <a:pPr marL="285750" indent="-285750">
                        <a:buFont typeface="Wingdings" panose="05000000000000000000" pitchFamily="2" charset="2"/>
                        <a:buChar char="v"/>
                      </a:pPr>
                      <a:endParaRPr lang="en-US" sz="700" b="0" i="0" dirty="0">
                        <a:solidFill>
                          <a:schemeClr val="tx1"/>
                        </a:solidFill>
                        <a:effectLst/>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1" indent="-285750" algn="l" defTabSz="342900" rtl="0" eaLnBrk="1" fontAlgn="auto" latinLnBrk="0" hangingPunct="1">
                        <a:spcAft>
                          <a:spcPts val="0"/>
                        </a:spcAft>
                        <a:buClr>
                          <a:schemeClr val="accent3"/>
                        </a:buClr>
                        <a:buFont typeface="Wingdings" panose="05000000000000000000" pitchFamily="2" charset="2"/>
                        <a:buChar char="v"/>
                        <a:defRPr/>
                      </a:pPr>
                      <a:r>
                        <a:rPr lang="en-US" sz="1100" b="0" i="0" kern="1200" dirty="0">
                          <a:solidFill>
                            <a:schemeClr val="tx1"/>
                          </a:solidFill>
                          <a:effectLst/>
                          <a:latin typeface="+mn-lt"/>
                          <a:ea typeface="+mn-ea"/>
                          <a:cs typeface="+mn-cs"/>
                        </a:rPr>
                        <a:t>Connect arterioles and venules.</a:t>
                      </a:r>
                    </a:p>
                    <a:p>
                      <a:pPr marL="285750" lvl="1" indent="-285750" algn="l" defTabSz="342900" rtl="0" eaLnBrk="1" fontAlgn="auto" latinLnBrk="0" hangingPunct="1">
                        <a:spcAft>
                          <a:spcPts val="0"/>
                        </a:spcAft>
                        <a:buClr>
                          <a:schemeClr val="accent3"/>
                        </a:buClr>
                        <a:buFont typeface="Wingdings" panose="05000000000000000000" pitchFamily="2" charset="2"/>
                        <a:buChar char="v"/>
                        <a:defRPr/>
                      </a:pPr>
                      <a:r>
                        <a:rPr lang="en-US" sz="1100" b="0" i="0" kern="1200" dirty="0">
                          <a:solidFill>
                            <a:schemeClr val="accent2"/>
                          </a:solidFill>
                          <a:effectLst/>
                          <a:latin typeface="+mn-lt"/>
                          <a:ea typeface="+mn-ea"/>
                          <a:cs typeface="+mn-cs"/>
                        </a:rPr>
                        <a:t>Help to enable the exchange of water, oxygen, and other nutrients between blood and the tissues.</a:t>
                      </a: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2524171"/>
                  </a:ext>
                </a:extLst>
              </a:tr>
            </a:tbl>
          </a:graphicData>
        </a:graphic>
      </p:graphicFrame>
    </p:spTree>
    <p:extLst>
      <p:ext uri="{BB962C8B-B14F-4D97-AF65-F5344CB8AC3E}">
        <p14:creationId xmlns:p14="http://schemas.microsoft.com/office/powerpoint/2010/main" val="274190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0" y="522288"/>
            <a:ext cx="4068763" cy="3549650"/>
          </a:xfrm>
          <a:noFill/>
          <a:ln w="9525">
            <a:solidFill>
              <a:schemeClr val="bg1"/>
            </a:solidFill>
            <a:miter lim="800000"/>
            <a:headEnd/>
            <a:tailEnd/>
          </a:ln>
          <a:effectLst/>
        </p:spPr>
        <p:txBody>
          <a:bodyPr vert="horz" wrap="square" lIns="51435" tIns="25719" rIns="51435" bIns="25719" numCol="1" rtlCol="0" anchor="t" anchorCtr="0" compatLnSpc="1">
            <a:prstTxWarp prst="textNoShape">
              <a:avLst/>
            </a:prstTxWarp>
            <a:normAutofit/>
          </a:bodyPr>
          <a:lstStyle/>
          <a:p>
            <a:pPr algn="just">
              <a:buFont typeface="Wingdings" pitchFamily="2" charset="2"/>
              <a:buChar char="q"/>
            </a:pPr>
            <a:r>
              <a:rPr lang="en-US" sz="1200" b="1" dirty="0">
                <a:ln w="11430"/>
                <a:effectLst>
                  <a:outerShdw blurRad="38100" dist="38100" dir="2700000" algn="tl">
                    <a:srgbClr val="000000">
                      <a:alpha val="43137"/>
                    </a:srgbClr>
                  </a:outerShdw>
                </a:effectLst>
                <a:latin typeface="+mj-lt"/>
              </a:rPr>
              <a:t>They transport blood from the heart and distribute it to the various tissues of the body through their branches.</a:t>
            </a:r>
          </a:p>
          <a:p>
            <a:pPr algn="just">
              <a:buFont typeface="Wingdings" pitchFamily="2" charset="2"/>
              <a:buChar char="q"/>
            </a:pPr>
            <a:r>
              <a:rPr lang="en-US" sz="1200" b="1" dirty="0">
                <a:ln w="11430"/>
                <a:solidFill>
                  <a:srgbClr val="0070C0"/>
                </a:solidFill>
                <a:latin typeface="+mj-lt"/>
              </a:rPr>
              <a:t>Carry oxygenated blood away from the heart. </a:t>
            </a:r>
          </a:p>
          <a:p>
            <a:pPr lvl="1" algn="just">
              <a:buFont typeface="Courier New" pitchFamily="49" charset="0"/>
              <a:buChar char="o"/>
            </a:pPr>
            <a:r>
              <a:rPr lang="en-US" sz="1013" dirty="0">
                <a:solidFill>
                  <a:srgbClr val="0070C0"/>
                </a:solidFill>
                <a:latin typeface="+mj-lt"/>
              </a:rPr>
              <a:t> </a:t>
            </a:r>
            <a:r>
              <a:rPr lang="en-US" sz="1100" b="1" u="sng" dirty="0">
                <a:solidFill>
                  <a:srgbClr val="0070C0"/>
                </a:solidFill>
                <a:latin typeface="+mj-lt"/>
              </a:rPr>
              <a:t>TWO EXCEPTIONS:</a:t>
            </a:r>
          </a:p>
          <a:p>
            <a:pPr lvl="2" algn="just">
              <a:buClr>
                <a:srgbClr val="313A4F"/>
              </a:buClr>
              <a:buFont typeface="Wingdings" panose="05000000000000000000" pitchFamily="2" charset="2"/>
              <a:buChar char="v"/>
            </a:pPr>
            <a:r>
              <a:rPr lang="en-US" sz="1200" b="1" dirty="0">
                <a:solidFill>
                  <a:srgbClr val="FFC000"/>
                </a:solidFill>
                <a:latin typeface="+mj-lt"/>
              </a:rPr>
              <a:t> </a:t>
            </a:r>
            <a:r>
              <a:rPr lang="en-US" sz="1200" b="1" dirty="0">
                <a:solidFill>
                  <a:srgbClr val="FF0000"/>
                </a:solidFill>
                <a:latin typeface="+mj-lt"/>
              </a:rPr>
              <a:t>The pulmonary arteries:</a:t>
            </a:r>
          </a:p>
          <a:p>
            <a:pPr marL="771493" lvl="3" indent="0" algn="just">
              <a:buNone/>
            </a:pPr>
            <a:r>
              <a:rPr lang="en-US" sz="1200" dirty="0">
                <a:solidFill>
                  <a:srgbClr val="0070C0"/>
                </a:solidFill>
                <a:latin typeface="+mj-lt"/>
              </a:rPr>
              <a:t>Carries deoxygenated blood from the heart to the lungs.</a:t>
            </a:r>
          </a:p>
          <a:p>
            <a:pPr lvl="2" algn="just">
              <a:buClr>
                <a:srgbClr val="313A4F"/>
              </a:buClr>
              <a:buFont typeface="Wingdings" panose="05000000000000000000" pitchFamily="2" charset="2"/>
              <a:buChar char="v"/>
            </a:pPr>
            <a:r>
              <a:rPr lang="en-US" sz="1200" b="1" dirty="0">
                <a:solidFill>
                  <a:srgbClr val="FFC000"/>
                </a:solidFill>
                <a:latin typeface="+mj-lt"/>
              </a:rPr>
              <a:t> </a:t>
            </a:r>
            <a:r>
              <a:rPr lang="en-US" sz="1200" b="1" dirty="0">
                <a:solidFill>
                  <a:srgbClr val="FF0000"/>
                </a:solidFill>
                <a:latin typeface="+mj-lt"/>
              </a:rPr>
              <a:t>The umbilical arteries:</a:t>
            </a:r>
          </a:p>
          <a:p>
            <a:pPr marL="771493" lvl="3" indent="0" algn="just">
              <a:buNone/>
            </a:pPr>
            <a:r>
              <a:rPr lang="en-US" sz="1200" dirty="0">
                <a:solidFill>
                  <a:srgbClr val="0070C0"/>
                </a:solidFill>
                <a:latin typeface="+mj-lt"/>
              </a:rPr>
              <a:t>Supplies deoxygenated blood from the fetus to the placenta in the umbilical cord.</a:t>
            </a:r>
          </a:p>
        </p:txBody>
      </p:sp>
      <p:sp>
        <p:nvSpPr>
          <p:cNvPr id="16" name="Title 1"/>
          <p:cNvSpPr txBox="1">
            <a:spLocks/>
          </p:cNvSpPr>
          <p:nvPr/>
        </p:nvSpPr>
        <p:spPr>
          <a:xfrm>
            <a:off x="-1875463" y="97412"/>
            <a:ext cx="5143500" cy="414339"/>
          </a:xfrm>
          <a:prstGeom prst="rect">
            <a:avLst/>
          </a:prstGeom>
        </p:spPr>
        <p:txBody>
          <a:bodyPr/>
          <a:lstStyle/>
          <a:p>
            <a:pPr algn="ctr" eaLnBrk="0" hangingPunct="0">
              <a:defRPr/>
            </a:pPr>
            <a:r>
              <a:rPr lang="en-US" dirty="0"/>
              <a:t>ARTERIES</a:t>
            </a:r>
          </a:p>
        </p:txBody>
      </p:sp>
      <p:pic>
        <p:nvPicPr>
          <p:cNvPr id="8" name="Picture 6" descr="File0655"/>
          <p:cNvPicPr>
            <a:picLocks noChangeAspect="1" noChangeArrowheads="1"/>
          </p:cNvPicPr>
          <p:nvPr/>
        </p:nvPicPr>
        <p:blipFill>
          <a:blip r:embed="rId3" cstate="print"/>
          <a:srcRect l="4159" t="4851" r="9891"/>
          <a:stretch>
            <a:fillRect/>
          </a:stretch>
        </p:blipFill>
        <p:spPr bwMode="auto">
          <a:xfrm>
            <a:off x="4343400" y="259781"/>
            <a:ext cx="2180279" cy="3186680"/>
          </a:xfrm>
          <a:prstGeom prst="rect">
            <a:avLst/>
          </a:prstGeom>
          <a:ln>
            <a:noFill/>
          </a:ln>
          <a:effectLst/>
        </p:spPr>
      </p:pic>
      <p:sp>
        <p:nvSpPr>
          <p:cNvPr id="5" name="Title 1">
            <a:extLst>
              <a:ext uri="{FF2B5EF4-FFF2-40B4-BE49-F238E27FC236}">
                <a16:creationId xmlns:a16="http://schemas.microsoft.com/office/drawing/2014/main" id="{D140065E-219F-44BF-89D3-2BF7C4D3FE9B}"/>
              </a:ext>
            </a:extLst>
          </p:cNvPr>
          <p:cNvSpPr txBox="1">
            <a:spLocks/>
          </p:cNvSpPr>
          <p:nvPr/>
        </p:nvSpPr>
        <p:spPr>
          <a:xfrm>
            <a:off x="-2514600" y="3223635"/>
            <a:ext cx="6858000" cy="414339"/>
          </a:xfrm>
          <a:prstGeom prst="rect">
            <a:avLst/>
          </a:prstGeom>
        </p:spPr>
        <p:txBody>
          <a:bodyPr/>
          <a:lstStyle/>
          <a:p>
            <a:pPr algn="ctr" eaLnBrk="0" hangingPunct="0">
              <a:defRPr/>
            </a:pPr>
            <a:r>
              <a:rPr lang="en-US" dirty="0"/>
              <a:t>ANASTOMOSIS</a:t>
            </a:r>
          </a:p>
        </p:txBody>
      </p:sp>
      <p:sp>
        <p:nvSpPr>
          <p:cNvPr id="6" name="Rectangle 4">
            <a:extLst>
              <a:ext uri="{FF2B5EF4-FFF2-40B4-BE49-F238E27FC236}">
                <a16:creationId xmlns:a16="http://schemas.microsoft.com/office/drawing/2014/main" id="{ABB5D52D-D3A6-4628-821C-5A6D228E7F6C}"/>
              </a:ext>
            </a:extLst>
          </p:cNvPr>
          <p:cNvSpPr txBox="1">
            <a:spLocks noChangeArrowheads="1"/>
          </p:cNvSpPr>
          <p:nvPr/>
        </p:nvSpPr>
        <p:spPr>
          <a:xfrm>
            <a:off x="101603" y="3607497"/>
            <a:ext cx="4742383" cy="740619"/>
          </a:xfrm>
          <a:prstGeom prst="rect">
            <a:avLst/>
          </a:prstGeom>
          <a:ln>
            <a:noFill/>
          </a:ln>
        </p:spPr>
        <p:txBody>
          <a:bodyPr vert="horz" lIns="51435" tIns="25719" rIns="51435" bIns="2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4">
                  <a:lumMod val="50000"/>
                </a:schemeClr>
              </a:buClr>
              <a:buFont typeface="Courier New" pitchFamily="49" charset="0"/>
              <a:buChar char="o"/>
            </a:pPr>
            <a:r>
              <a:rPr lang="en-US" sz="1200" dirty="0">
                <a:solidFill>
                  <a:schemeClr val="accent4">
                    <a:lumMod val="25000"/>
                  </a:schemeClr>
                </a:solidFill>
                <a:latin typeface="+mj-lt"/>
              </a:rPr>
              <a:t>It is the joining of terminal branches of arteries. </a:t>
            </a:r>
          </a:p>
          <a:p>
            <a:pPr algn="just">
              <a:buClr>
                <a:schemeClr val="accent4">
                  <a:lumMod val="50000"/>
                </a:schemeClr>
              </a:buClr>
              <a:buFont typeface="Courier New" pitchFamily="49" charset="0"/>
              <a:buChar char="o"/>
            </a:pPr>
            <a:r>
              <a:rPr lang="en-US" sz="1200" dirty="0">
                <a:solidFill>
                  <a:srgbClr val="0070C0"/>
                </a:solidFill>
                <a:latin typeface="+mj-lt"/>
              </a:rPr>
              <a:t>It is the connection of two structures.</a:t>
            </a:r>
          </a:p>
          <a:p>
            <a:pPr marL="0" indent="0" algn="just">
              <a:buClr>
                <a:schemeClr val="accent4">
                  <a:lumMod val="50000"/>
                </a:schemeClr>
              </a:buClr>
              <a:buNone/>
            </a:pPr>
            <a:r>
              <a:rPr lang="en-US" sz="1200" dirty="0">
                <a:solidFill>
                  <a:srgbClr val="00B050"/>
                </a:solidFill>
                <a:latin typeface="+mj-lt"/>
              </a:rPr>
              <a:t>e.g.</a:t>
            </a:r>
            <a:r>
              <a:rPr lang="en-US" sz="1200" dirty="0">
                <a:solidFill>
                  <a:schemeClr val="accent4">
                    <a:lumMod val="25000"/>
                  </a:schemeClr>
                </a:solidFill>
                <a:latin typeface="+mj-lt"/>
              </a:rPr>
              <a:t> </a:t>
            </a:r>
            <a:r>
              <a:rPr lang="en-US" altLang="en-US" sz="1200" b="1" i="1" dirty="0">
                <a:solidFill>
                  <a:srgbClr val="FF0000"/>
                </a:solidFill>
                <a:latin typeface="+mj-lt"/>
                <a:cs typeface="Aharoni" panose="02010803020104030203" pitchFamily="2" charset="-79"/>
              </a:rPr>
              <a:t>Intestinal arteries</a:t>
            </a:r>
            <a:endParaRPr lang="en-US" sz="1200" dirty="0">
              <a:solidFill>
                <a:schemeClr val="accent4">
                  <a:lumMod val="25000"/>
                </a:schemeClr>
              </a:solidFill>
              <a:latin typeface="+mj-lt"/>
            </a:endParaRPr>
          </a:p>
        </p:txBody>
      </p:sp>
      <p:pic>
        <p:nvPicPr>
          <p:cNvPr id="7" name="Picture 2" descr="C:\Documents and Settings\me\My Documents\snell CVS\scan0002.jpg">
            <a:extLst>
              <a:ext uri="{FF2B5EF4-FFF2-40B4-BE49-F238E27FC236}">
                <a16:creationId xmlns:a16="http://schemas.microsoft.com/office/drawing/2014/main" id="{BD99B65B-7534-4EC5-92D9-35ABB423B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568" r="21352" b="69269"/>
          <a:stretch>
            <a:fillRect/>
          </a:stretch>
        </p:blipFill>
        <p:spPr>
          <a:xfrm>
            <a:off x="1976803" y="4157184"/>
            <a:ext cx="1804271" cy="1280621"/>
          </a:xfrm>
          <a:prstGeom prst="rect">
            <a:avLst/>
          </a:prstGeom>
          <a:ln>
            <a:noFill/>
          </a:ln>
          <a:effectLst/>
        </p:spPr>
      </p:pic>
      <p:pic>
        <p:nvPicPr>
          <p:cNvPr id="9" name="Picture 2" descr="http://upload.wikimedia.org/wikipedia/commons/6/62/Gray534.png">
            <a:extLst>
              <a:ext uri="{FF2B5EF4-FFF2-40B4-BE49-F238E27FC236}">
                <a16:creationId xmlns:a16="http://schemas.microsoft.com/office/drawing/2014/main" id="{6B433771-D126-44A3-941B-E842D738AF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8737" y="3673020"/>
            <a:ext cx="1793133" cy="160166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0" name="Rectangle 4"/>
          <p:cNvSpPr txBox="1">
            <a:spLocks noChangeArrowheads="1"/>
          </p:cNvSpPr>
          <p:nvPr/>
        </p:nvSpPr>
        <p:spPr>
          <a:xfrm>
            <a:off x="101604" y="5671254"/>
            <a:ext cx="3008313" cy="1722439"/>
          </a:xfrm>
          <a:prstGeom prst="rect">
            <a:avLst/>
          </a:prstGeom>
          <a:noFill/>
          <a:ln w="9525">
            <a:noFill/>
            <a:miter lim="800000"/>
            <a:headEnd/>
            <a:tailEnd/>
          </a:ln>
          <a:effectLst/>
        </p:spPr>
        <p:txBody>
          <a:bodyPr vert="horz" wrap="square" lIns="51435" tIns="25719" rIns="51435" bIns="25719" numCol="1" rtlCol="0" anchor="t" anchorCtr="0" compatLnSpc="1">
            <a:prstTxWarp prst="textNoShape">
              <a:avLst/>
            </a:prstTxWarp>
            <a:normAutofit fontScale="92500" lnSpcReduction="1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buClrTx/>
              <a:buFont typeface="Courier New" pitchFamily="49" charset="0"/>
              <a:buChar char="o"/>
            </a:pPr>
            <a:r>
              <a:rPr lang="en-US" sz="1200" dirty="0">
                <a:solidFill>
                  <a:srgbClr val="0070C0"/>
                </a:solidFill>
                <a:latin typeface="+mj-lt"/>
              </a:rPr>
              <a:t>It is the artery that is the only supply of oxygenated blood to a portion of tissue.</a:t>
            </a:r>
          </a:p>
          <a:p>
            <a:pPr marL="192874" lvl="1" indent="-192874">
              <a:buFont typeface="Courier New" pitchFamily="49" charset="0"/>
              <a:buChar char="o"/>
            </a:pPr>
            <a:r>
              <a:rPr lang="en-US" dirty="0">
                <a:solidFill>
                  <a:srgbClr val="0070C0"/>
                </a:solidFill>
                <a:latin typeface="+mj-lt"/>
              </a:rPr>
              <a:t>Arteries which </a:t>
            </a:r>
            <a:r>
              <a:rPr lang="en-US" u="sng" dirty="0">
                <a:solidFill>
                  <a:srgbClr val="0070C0"/>
                </a:solidFill>
                <a:latin typeface="+mj-lt"/>
              </a:rPr>
              <a:t>do not anastomose</a:t>
            </a:r>
            <a:r>
              <a:rPr lang="en-US" dirty="0">
                <a:solidFill>
                  <a:srgbClr val="0070C0"/>
                </a:solidFill>
                <a:latin typeface="+mj-lt"/>
              </a:rPr>
              <a:t> with their neighbors are called end arteries. </a:t>
            </a:r>
          </a:p>
          <a:p>
            <a:pPr marL="192874" lvl="1" indent="-192874" algn="just">
              <a:buFont typeface="Courier New" pitchFamily="49" charset="0"/>
              <a:buChar char="o"/>
            </a:pPr>
            <a:r>
              <a:rPr lang="en-US" dirty="0">
                <a:solidFill>
                  <a:srgbClr val="0070C0"/>
                </a:solidFill>
                <a:latin typeface="+mj-lt"/>
              </a:rPr>
              <a:t>Examples:</a:t>
            </a:r>
          </a:p>
          <a:p>
            <a:pPr lvl="2" algn="just">
              <a:buClr>
                <a:srgbClr val="313A4F"/>
              </a:buClr>
              <a:buFont typeface="Courier New" pitchFamily="49" charset="0"/>
              <a:buChar char="o"/>
            </a:pPr>
            <a:r>
              <a:rPr lang="en-US" sz="1100" dirty="0">
                <a:solidFill>
                  <a:srgbClr val="0070C0"/>
                </a:solidFill>
                <a:latin typeface="+mj-lt"/>
              </a:rPr>
              <a:t> Splenic artery.</a:t>
            </a:r>
          </a:p>
          <a:p>
            <a:pPr lvl="2" algn="just">
              <a:buClr>
                <a:srgbClr val="313A4F"/>
              </a:buClr>
              <a:buFont typeface="Courier New" pitchFamily="49" charset="0"/>
              <a:buChar char="o"/>
            </a:pPr>
            <a:r>
              <a:rPr lang="en-US" sz="1100" dirty="0">
                <a:solidFill>
                  <a:srgbClr val="0070C0"/>
                </a:solidFill>
                <a:latin typeface="+mj-lt"/>
              </a:rPr>
              <a:t> Renal artery.</a:t>
            </a:r>
          </a:p>
          <a:p>
            <a:pPr lvl="1" algn="just"/>
            <a:endParaRPr lang="en-US" sz="1000" dirty="0">
              <a:solidFill>
                <a:schemeClr val="accent3">
                  <a:lumMod val="50000"/>
                </a:schemeClr>
              </a:solidFill>
              <a:latin typeface="+mj-lt"/>
            </a:endParaRPr>
          </a:p>
          <a:p>
            <a:pPr lvl="1" algn="just"/>
            <a:endParaRPr lang="en-US" sz="1000" dirty="0">
              <a:solidFill>
                <a:schemeClr val="accent3">
                  <a:lumMod val="50000"/>
                </a:schemeClr>
              </a:solidFill>
              <a:latin typeface="+mj-lt"/>
            </a:endParaRPr>
          </a:p>
        </p:txBody>
      </p:sp>
      <p:sp>
        <p:nvSpPr>
          <p:cNvPr id="11" name="Title 1"/>
          <p:cNvSpPr txBox="1">
            <a:spLocks/>
          </p:cNvSpPr>
          <p:nvPr/>
        </p:nvSpPr>
        <p:spPr>
          <a:xfrm>
            <a:off x="-1657349" y="5314461"/>
            <a:ext cx="5143500" cy="414339"/>
          </a:xfrm>
          <a:prstGeom prst="rect">
            <a:avLst/>
          </a:prstGeom>
        </p:spPr>
        <p:txBody>
          <a:bodyPr/>
          <a:lstStyle/>
          <a:p>
            <a:pPr algn="ctr" eaLnBrk="0" hangingPunct="0">
              <a:defRPr/>
            </a:pPr>
            <a:r>
              <a:rPr lang="en-US" dirty="0"/>
              <a:t>END ARTERIES</a:t>
            </a:r>
          </a:p>
        </p:txBody>
      </p:sp>
      <p:pic>
        <p:nvPicPr>
          <p:cNvPr id="12" name="Picture 2" descr="http://upload.wikimedia.org/wikipedia/commons/thumb/3/3b/Gray533.png/640px-Gray53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668" y="7405287"/>
            <a:ext cx="1880184" cy="1710878"/>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pic>
        <p:nvPicPr>
          <p:cNvPr id="14" name="Picture 2" descr="C:\Documents and Settings\me\My Documents\snell CVS\scan0002.jpg">
            <a:extLst>
              <a:ext uri="{FF2B5EF4-FFF2-40B4-BE49-F238E27FC236}">
                <a16:creationId xmlns:a16="http://schemas.microsoft.com/office/drawing/2014/main" id="{34F697D8-1847-49F9-B6C8-82939031B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5484" r="55974" b="5144"/>
          <a:stretch>
            <a:fillRect/>
          </a:stretch>
        </p:blipFill>
        <p:spPr>
          <a:xfrm>
            <a:off x="3570826" y="5416455"/>
            <a:ext cx="2073080" cy="1243849"/>
          </a:xfrm>
          <a:prstGeom prst="roundRect">
            <a:avLst>
              <a:gd name="adj" fmla="val 16667"/>
            </a:avLst>
          </a:prstGeom>
          <a:ln>
            <a:noFill/>
          </a:ln>
          <a:effectLst/>
        </p:spPr>
      </p:pic>
      <p:sp>
        <p:nvSpPr>
          <p:cNvPr id="2" name="مربع نص 1"/>
          <p:cNvSpPr txBox="1"/>
          <p:nvPr/>
        </p:nvSpPr>
        <p:spPr>
          <a:xfrm>
            <a:off x="101603" y="4336865"/>
            <a:ext cx="1570443" cy="1015663"/>
          </a:xfrm>
          <a:prstGeom prst="rect">
            <a:avLst/>
          </a:prstGeom>
          <a:noFill/>
        </p:spPr>
        <p:txBody>
          <a:bodyPr wrap="square" rtlCol="1">
            <a:spAutoFit/>
          </a:bodyPr>
          <a:lstStyle/>
          <a:p>
            <a:pPr marL="0" algn="r" defTabSz="457200" rtl="1" eaLnBrk="1" latinLnBrk="0" hangingPunct="1"/>
            <a:r>
              <a:rPr lang="ar-SA" sz="1000" dirty="0">
                <a:solidFill>
                  <a:srgbClr val="B9B9B9"/>
                </a:solidFill>
              </a:rPr>
              <a:t>الهدف منه ان لو جزء من من الاوعية انسد ،الدم يصل من الجزء الآخر.</a:t>
            </a:r>
          </a:p>
          <a:p>
            <a:pPr marL="0" algn="r" defTabSz="457200" rtl="1" eaLnBrk="1" latinLnBrk="0" hangingPunct="1"/>
            <a:r>
              <a:rPr lang="ar-SA" sz="1000" dirty="0">
                <a:solidFill>
                  <a:srgbClr val="B9B9B9"/>
                </a:solidFill>
              </a:rPr>
              <a:t>يكون موجود في الأماكن اللي تحتاج دمن بصورة مستمرة ، مثل الأمعاء.</a:t>
            </a:r>
          </a:p>
        </p:txBody>
      </p:sp>
      <p:graphicFrame>
        <p:nvGraphicFramePr>
          <p:cNvPr id="3" name="Table 2"/>
          <p:cNvGraphicFramePr>
            <a:graphicFrameLocks noGrp="1"/>
          </p:cNvGraphicFramePr>
          <p:nvPr>
            <p:extLst>
              <p:ext uri="{D42A27DB-BD31-4B8C-83A1-F6EECF244321}">
                <p14:modId xmlns:p14="http://schemas.microsoft.com/office/powerpoint/2010/main" val="896241047"/>
              </p:ext>
            </p:extLst>
          </p:nvPr>
        </p:nvGraphicFramePr>
        <p:xfrm>
          <a:off x="2878938" y="6673789"/>
          <a:ext cx="3446428" cy="2430780"/>
        </p:xfrm>
        <a:graphic>
          <a:graphicData uri="http://schemas.openxmlformats.org/drawingml/2006/table">
            <a:tbl>
              <a:tblPr firstRow="1" bandRow="1">
                <a:tableStyleId>{5C22544A-7EE6-4342-B048-85BDC9FD1C3A}</a:tableStyleId>
              </a:tblPr>
              <a:tblGrid>
                <a:gridCol w="1723214">
                  <a:extLst>
                    <a:ext uri="{9D8B030D-6E8A-4147-A177-3AD203B41FA5}">
                      <a16:colId xmlns:a16="http://schemas.microsoft.com/office/drawing/2014/main" val="20000"/>
                    </a:ext>
                  </a:extLst>
                </a:gridCol>
                <a:gridCol w="1723214">
                  <a:extLst>
                    <a:ext uri="{9D8B030D-6E8A-4147-A177-3AD203B41FA5}">
                      <a16:colId xmlns:a16="http://schemas.microsoft.com/office/drawing/2014/main" val="20001"/>
                    </a:ext>
                  </a:extLst>
                </a:gridCol>
              </a:tblGrid>
              <a:tr h="583692">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200" b="1" i="1" u="sng" kern="1200" dirty="0">
                          <a:solidFill>
                            <a:srgbClr val="C00000"/>
                          </a:solidFill>
                          <a:latin typeface="+mn-lt"/>
                          <a:ea typeface="+mn-ea"/>
                          <a:cs typeface="Aharoni" pitchFamily="2" charset="-79"/>
                        </a:rPr>
                        <a:t>Anatomic End Arteries</a:t>
                      </a:r>
                      <a:r>
                        <a:rPr lang="en-US" sz="1200" b="1" u="sng" kern="1200" dirty="0">
                          <a:solidFill>
                            <a:srgbClr val="C00000"/>
                          </a:solidFill>
                          <a:latin typeface="+mn-lt"/>
                          <a:ea typeface="+mn-ea"/>
                          <a:cs typeface="Aharoni" pitchFamily="2" charset="-79"/>
                        </a:rPr>
                        <a:t>:</a:t>
                      </a:r>
                    </a:p>
                    <a:p>
                      <a:endParaRPr lang="en-US" dirty="0"/>
                    </a:p>
                  </a:txBody>
                  <a:tcPr/>
                </a:tc>
                <a:tc>
                  <a:txBody>
                    <a:bodyPr/>
                    <a:lstStyle/>
                    <a:p>
                      <a:pPr marL="154299" indent="-154299" algn="ctr">
                        <a:spcBef>
                          <a:spcPts val="0"/>
                        </a:spcBef>
                        <a:buClr>
                          <a:schemeClr val="accent3"/>
                        </a:buClr>
                        <a:buNone/>
                        <a:defRPr/>
                      </a:pPr>
                      <a:r>
                        <a:rPr lang="en-US" sz="1200" b="1" i="1" u="sng" kern="1200" dirty="0">
                          <a:solidFill>
                            <a:srgbClr val="C00000"/>
                          </a:solidFill>
                          <a:latin typeface="+mn-lt"/>
                          <a:ea typeface="+mn-ea"/>
                          <a:cs typeface="Aharoni" pitchFamily="2" charset="-79"/>
                        </a:rPr>
                        <a:t>Functional End Arteries:</a:t>
                      </a:r>
                    </a:p>
                  </a:txBody>
                  <a:tcPr/>
                </a:tc>
                <a:extLst>
                  <a:ext uri="{0D108BD9-81ED-4DB2-BD59-A6C34878D82A}">
                    <a16:rowId xmlns:a16="http://schemas.microsoft.com/office/drawing/2014/main" val="10000"/>
                  </a:ext>
                </a:extLst>
              </a:tr>
              <a:tr h="1695329">
                <a:tc>
                  <a:txBody>
                    <a:bodyPr/>
                    <a:lstStyle/>
                    <a:p>
                      <a:pPr marL="154299" indent="-154299">
                        <a:spcBef>
                          <a:spcPts val="0"/>
                        </a:spcBef>
                        <a:buClr>
                          <a:schemeClr val="accent3"/>
                        </a:buClr>
                        <a:buFont typeface="Wingdings 2"/>
                        <a:buChar char=""/>
                        <a:defRPr/>
                      </a:pPr>
                      <a:r>
                        <a:rPr lang="en-US" sz="1100" kern="1200" dirty="0">
                          <a:solidFill>
                            <a:srgbClr val="FF3399"/>
                          </a:solidFill>
                          <a:latin typeface="+mn-lt"/>
                          <a:ea typeface="+mn-ea"/>
                          <a:cs typeface="Arial" panose="020B0604020202020204" pitchFamily="34" charset="0"/>
                        </a:rPr>
                        <a:t>Vessels whose terminal branches </a:t>
                      </a:r>
                      <a:r>
                        <a:rPr lang="en-US" sz="1100" u="sng" kern="1200" dirty="0">
                          <a:solidFill>
                            <a:srgbClr val="FF3399"/>
                          </a:solidFill>
                          <a:latin typeface="+mn-lt"/>
                          <a:ea typeface="+mn-ea"/>
                          <a:cs typeface="Arial" panose="020B0604020202020204" pitchFamily="34" charset="0"/>
                        </a:rPr>
                        <a:t>do not anastomose</a:t>
                      </a:r>
                      <a:r>
                        <a:rPr lang="en-US" sz="1100" kern="1200" dirty="0">
                          <a:solidFill>
                            <a:srgbClr val="FF3399"/>
                          </a:solidFill>
                          <a:latin typeface="+mn-lt"/>
                          <a:ea typeface="+mn-ea"/>
                          <a:cs typeface="Arial" panose="020B0604020202020204" pitchFamily="34" charset="0"/>
                        </a:rPr>
                        <a:t> with branches of arteries supplying adjacent areas </a:t>
                      </a:r>
                    </a:p>
                    <a:p>
                      <a:pPr marL="154299" indent="-154299">
                        <a:spcBef>
                          <a:spcPts val="0"/>
                        </a:spcBef>
                        <a:buClr>
                          <a:schemeClr val="accent3"/>
                        </a:buClr>
                        <a:buFont typeface="Wingdings 2"/>
                        <a:buChar char=""/>
                        <a:defRPr/>
                      </a:pPr>
                      <a:r>
                        <a:rPr lang="en-US" sz="1100" kern="1200" dirty="0">
                          <a:solidFill>
                            <a:srgbClr val="FF3399"/>
                          </a:solidFill>
                          <a:latin typeface="+mn-lt"/>
                          <a:ea typeface="+mn-ea"/>
                          <a:cs typeface="Arial" panose="020B0604020202020204" pitchFamily="34" charset="0"/>
                        </a:rPr>
                        <a:t>(e.g. Central artery of Retina).</a:t>
                      </a:r>
                    </a:p>
                  </a:txBody>
                  <a:tcPr/>
                </a:tc>
                <a:tc>
                  <a:txBody>
                    <a:bodyPr/>
                    <a:lstStyle/>
                    <a:p>
                      <a:pPr marL="154299" indent="-154299">
                        <a:spcBef>
                          <a:spcPts val="0"/>
                        </a:spcBef>
                        <a:buClr>
                          <a:schemeClr val="accent3"/>
                        </a:buClr>
                        <a:buFont typeface="Wingdings 2"/>
                        <a:buChar char=""/>
                        <a:defRPr/>
                      </a:pPr>
                      <a:r>
                        <a:rPr lang="en-US" sz="1100" kern="1200" dirty="0">
                          <a:solidFill>
                            <a:srgbClr val="FF3399"/>
                          </a:solidFill>
                          <a:latin typeface="+mn-lt"/>
                          <a:ea typeface="+mn-ea"/>
                          <a:cs typeface="Arial" panose="020B0604020202020204" pitchFamily="34" charset="0"/>
                        </a:rPr>
                        <a:t>The terminal branches do </a:t>
                      </a:r>
                      <a:r>
                        <a:rPr lang="en-US" sz="1100" u="sng" kern="1200" dirty="0">
                          <a:solidFill>
                            <a:srgbClr val="FF3399"/>
                          </a:solidFill>
                          <a:latin typeface="+mn-lt"/>
                          <a:ea typeface="+mn-ea"/>
                          <a:cs typeface="Arial" panose="020B0604020202020204" pitchFamily="34" charset="0"/>
                        </a:rPr>
                        <a:t>anastomose with branches of adjacent arteries but the anastomosis is insufficient</a:t>
                      </a:r>
                      <a:r>
                        <a:rPr lang="en-US" sz="1100" kern="1200" dirty="0">
                          <a:solidFill>
                            <a:srgbClr val="FF3399"/>
                          </a:solidFill>
                          <a:latin typeface="+mn-lt"/>
                          <a:ea typeface="+mn-ea"/>
                          <a:cs typeface="Arial" panose="020B0604020202020204" pitchFamily="34" charset="0"/>
                        </a:rPr>
                        <a:t> to keep the tissue alive if one of the arteries is occluded.</a:t>
                      </a:r>
                      <a:endParaRPr lang="ar-SA" sz="1100" kern="1200" dirty="0">
                        <a:solidFill>
                          <a:srgbClr val="FF3399"/>
                        </a:solidFill>
                        <a:latin typeface="+mn-lt"/>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100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4294967295"/>
          </p:nvPr>
        </p:nvSpPr>
        <p:spPr>
          <a:xfrm>
            <a:off x="0" y="434974"/>
            <a:ext cx="3482236" cy="3090273"/>
          </a:xfrm>
          <a:noFill/>
          <a:ln w="9525">
            <a:noFill/>
            <a:miter lim="800000"/>
            <a:headEnd/>
            <a:tailEnd/>
          </a:ln>
          <a:effectLst/>
        </p:spPr>
        <p:txBody>
          <a:bodyPr vert="horz" wrap="square" lIns="51435" tIns="25719" rIns="51435" bIns="25719" numCol="1" rtlCol="0" anchor="t" anchorCtr="0" compatLnSpc="1">
            <a:prstTxWarp prst="textNoShape">
              <a:avLst/>
            </a:prstTxWarp>
            <a:normAutofit fontScale="92500" lnSpcReduction="10000"/>
          </a:bodyPr>
          <a:lstStyle/>
          <a:p>
            <a:pPr algn="just">
              <a:buClr>
                <a:srgbClr val="313A4F"/>
              </a:buClr>
              <a:buFont typeface="Courier New" pitchFamily="49" charset="0"/>
              <a:buChar char="o"/>
            </a:pPr>
            <a:r>
              <a:rPr lang="en-US" sz="1300" b="1" dirty="0">
                <a:effectLst>
                  <a:outerShdw blurRad="38100" dist="38100" dir="2700000" algn="tl">
                    <a:srgbClr val="000000">
                      <a:alpha val="43137"/>
                    </a:srgbClr>
                  </a:outerShdw>
                </a:effectLst>
                <a:latin typeface="+mj-lt"/>
              </a:rPr>
              <a:t>They transport blood back to the heart.</a:t>
            </a:r>
          </a:p>
          <a:p>
            <a:pPr algn="just">
              <a:buClr>
                <a:srgbClr val="313A4F"/>
              </a:buClr>
              <a:buFont typeface="Courier New" pitchFamily="49" charset="0"/>
              <a:buChar char="o"/>
            </a:pPr>
            <a:r>
              <a:rPr lang="en-US" sz="1300" b="1" dirty="0">
                <a:effectLst>
                  <a:outerShdw blurRad="38100" dist="38100" dir="2700000" algn="tl">
                    <a:srgbClr val="000000">
                      <a:alpha val="43137"/>
                    </a:srgbClr>
                  </a:outerShdw>
                </a:effectLst>
                <a:latin typeface="+mj-lt"/>
              </a:rPr>
              <a:t>The smaller veins (Tributries) unite to form larger veins which commonly join with one another to form Venous Plexuses</a:t>
            </a:r>
            <a:r>
              <a:rPr lang="en-US" sz="1300" dirty="0">
                <a:solidFill>
                  <a:schemeClr val="bg1">
                    <a:lumMod val="50000"/>
                  </a:schemeClr>
                </a:solidFill>
                <a:latin typeface="+mj-lt"/>
              </a:rPr>
              <a:t>.</a:t>
            </a:r>
          </a:p>
          <a:p>
            <a:pPr algn="just">
              <a:buClr>
                <a:srgbClr val="313A4F"/>
              </a:buClr>
              <a:buFont typeface="Courier New" pitchFamily="49" charset="0"/>
              <a:buChar char="o"/>
            </a:pPr>
            <a:r>
              <a:rPr lang="en-US" sz="1300" dirty="0">
                <a:solidFill>
                  <a:srgbClr val="0070C0"/>
                </a:solidFill>
                <a:latin typeface="+mj-lt"/>
              </a:rPr>
              <a:t>Carry deoxygenated blood toward the heart. </a:t>
            </a:r>
          </a:p>
          <a:p>
            <a:pPr algn="just">
              <a:buFont typeface="Courier New" pitchFamily="49" charset="0"/>
              <a:buChar char="o"/>
            </a:pPr>
            <a:r>
              <a:rPr lang="en-US" sz="1300" dirty="0">
                <a:solidFill>
                  <a:srgbClr val="0070C0"/>
                </a:solidFill>
                <a:latin typeface="+mj-lt"/>
              </a:rPr>
              <a:t> </a:t>
            </a:r>
            <a:r>
              <a:rPr lang="en-US" sz="1300" b="1" u="sng" dirty="0">
                <a:solidFill>
                  <a:srgbClr val="0070C0"/>
                </a:solidFill>
                <a:latin typeface="+mj-lt"/>
              </a:rPr>
              <a:t>Two Exceptions:</a:t>
            </a:r>
          </a:p>
          <a:p>
            <a:pPr lvl="1" algn="just">
              <a:buClr>
                <a:srgbClr val="313A4F"/>
              </a:buClr>
              <a:buFont typeface="Wingdings" panose="05000000000000000000" pitchFamily="2" charset="2"/>
              <a:buChar char="v"/>
            </a:pPr>
            <a:r>
              <a:rPr lang="en-US" sz="1300" dirty="0">
                <a:solidFill>
                  <a:srgbClr val="FF0000"/>
                </a:solidFill>
                <a:latin typeface="+mj-lt"/>
              </a:rPr>
              <a:t>The pulmonary veins:</a:t>
            </a:r>
          </a:p>
          <a:p>
            <a:pPr marL="428601" lvl="2" indent="0">
              <a:buNone/>
            </a:pPr>
            <a:r>
              <a:rPr lang="en-US" sz="1300" dirty="0">
                <a:solidFill>
                  <a:srgbClr val="0070C0"/>
                </a:solidFill>
                <a:latin typeface="+mj-lt"/>
              </a:rPr>
              <a:t>Receive oxygenated blood from the lungs and drain into the left atrium of the heart.</a:t>
            </a:r>
          </a:p>
          <a:p>
            <a:pPr lvl="1">
              <a:buClr>
                <a:srgbClr val="313A4F"/>
              </a:buClr>
              <a:buFont typeface="Wingdings" panose="05000000000000000000" pitchFamily="2" charset="2"/>
              <a:buChar char="v"/>
            </a:pPr>
            <a:r>
              <a:rPr lang="en-US" sz="1300" dirty="0">
                <a:solidFill>
                  <a:srgbClr val="FF0000"/>
                </a:solidFill>
                <a:latin typeface="+mj-lt"/>
              </a:rPr>
              <a:t>The umbilical veins:</a:t>
            </a:r>
          </a:p>
          <a:p>
            <a:pPr marL="428601" lvl="2" indent="0">
              <a:buNone/>
            </a:pPr>
            <a:r>
              <a:rPr lang="en-US" sz="1300" dirty="0">
                <a:solidFill>
                  <a:srgbClr val="0070C0"/>
                </a:solidFill>
                <a:latin typeface="+mj-lt"/>
              </a:rPr>
              <a:t>Carry oxygenated blood from the placenta to the growing fetus.</a:t>
            </a:r>
          </a:p>
          <a:p>
            <a:pPr algn="just"/>
            <a:endParaRPr lang="en-US" dirty="0">
              <a:latin typeface="+mj-lt"/>
            </a:endParaRPr>
          </a:p>
        </p:txBody>
      </p:sp>
      <p:sp>
        <p:nvSpPr>
          <p:cNvPr id="16" name="Title 1"/>
          <p:cNvSpPr txBox="1">
            <a:spLocks/>
          </p:cNvSpPr>
          <p:nvPr/>
        </p:nvSpPr>
        <p:spPr>
          <a:xfrm>
            <a:off x="149488" y="0"/>
            <a:ext cx="3006463" cy="414338"/>
          </a:xfrm>
          <a:prstGeom prst="rect">
            <a:avLst/>
          </a:prstGeom>
          <a:ln>
            <a:noFill/>
          </a:ln>
          <a:effectLst/>
        </p:spPr>
        <p:txBody>
          <a:bodyPr/>
          <a:lstStyle/>
          <a:p>
            <a:pPr eaLnBrk="0" hangingPunct="0">
              <a:defRPr/>
            </a:pPr>
            <a:r>
              <a:rPr lang="en-US" dirty="0"/>
              <a:t>VEINS</a:t>
            </a:r>
          </a:p>
        </p:txBody>
      </p:sp>
      <p:pic>
        <p:nvPicPr>
          <p:cNvPr id="5" name="Content Placeholder 6" descr="File0670"/>
          <p:cNvPicPr>
            <a:picLocks noChangeAspect="1" noChangeArrowheads="1"/>
          </p:cNvPicPr>
          <p:nvPr/>
        </p:nvPicPr>
        <p:blipFill>
          <a:blip r:embed="rId3" cstate="print"/>
          <a:srcRect l="2481" t="2328" r="4158" b="1199"/>
          <a:stretch>
            <a:fillRect/>
          </a:stretch>
        </p:blipFill>
        <p:spPr>
          <a:xfrm>
            <a:off x="3873953" y="84227"/>
            <a:ext cx="2242856" cy="3785666"/>
          </a:xfrm>
          <a:prstGeom prst="rect">
            <a:avLst/>
          </a:prstGeom>
          <a:ln>
            <a:noFill/>
          </a:ln>
          <a:effectLst/>
        </p:spPr>
      </p:pic>
      <p:sp>
        <p:nvSpPr>
          <p:cNvPr id="6" name="Title 1">
            <a:extLst>
              <a:ext uri="{FF2B5EF4-FFF2-40B4-BE49-F238E27FC236}">
                <a16:creationId xmlns:a16="http://schemas.microsoft.com/office/drawing/2014/main" id="{FC6FDEAA-9EF5-4FBB-8CB4-9CFD50540026}"/>
              </a:ext>
            </a:extLst>
          </p:cNvPr>
          <p:cNvSpPr txBox="1">
            <a:spLocks/>
          </p:cNvSpPr>
          <p:nvPr/>
        </p:nvSpPr>
        <p:spPr>
          <a:xfrm>
            <a:off x="0" y="3709321"/>
            <a:ext cx="4825999" cy="589147"/>
          </a:xfrm>
          <a:prstGeom prst="rect">
            <a:avLst/>
          </a:prstGeom>
          <a:ln>
            <a:noFill/>
          </a:ln>
        </p:spPr>
        <p:txBody>
          <a:bodyPr>
            <a:normAutofit fontScale="925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chemeClr val="tx1"/>
                </a:solidFill>
                <a:latin typeface="+mn-lt"/>
                <a:ea typeface="+mn-ea"/>
                <a:cs typeface="+mn-cs"/>
              </a:rPr>
              <a:t>DEEP VEINS </a:t>
            </a:r>
            <a:r>
              <a:rPr lang="en-US" sz="1400" b="1" dirty="0">
                <a:solidFill>
                  <a:srgbClr val="FF0000"/>
                </a:solidFill>
                <a:effectLst>
                  <a:outerShdw blurRad="38100" dist="38100" dir="2700000" algn="tl">
                    <a:srgbClr val="000000"/>
                  </a:outerShdw>
                </a:effectLst>
                <a:cs typeface="Arial" panose="020B0604020202020204" pitchFamily="34" charset="0"/>
              </a:rPr>
              <a:t>(VENAE COMITANTES)</a:t>
            </a:r>
            <a:br>
              <a:rPr lang="en-US" sz="1400" b="1" dirty="0">
                <a:solidFill>
                  <a:srgbClr val="FF0000"/>
                </a:solidFill>
                <a:effectLst>
                  <a:outerShdw blurRad="38100" dist="38100" dir="2700000" algn="tl">
                    <a:srgbClr val="000000"/>
                  </a:outerShdw>
                </a:effectLst>
                <a:cs typeface="Arial" panose="020B0604020202020204" pitchFamily="34" charset="0"/>
              </a:rPr>
            </a:br>
            <a:endParaRPr lang="en-US" sz="1800" dirty="0">
              <a:solidFill>
                <a:schemeClr val="tx1"/>
              </a:solidFill>
              <a:latin typeface="+mn-lt"/>
              <a:ea typeface="+mn-ea"/>
              <a:cs typeface="+mn-cs"/>
            </a:endParaRPr>
          </a:p>
        </p:txBody>
      </p:sp>
      <p:sp>
        <p:nvSpPr>
          <p:cNvPr id="7" name="Subtitle 2">
            <a:extLst>
              <a:ext uri="{FF2B5EF4-FFF2-40B4-BE49-F238E27FC236}">
                <a16:creationId xmlns:a16="http://schemas.microsoft.com/office/drawing/2014/main" id="{0D87E092-8937-4472-8D35-78425EA8616E}"/>
              </a:ext>
            </a:extLst>
          </p:cNvPr>
          <p:cNvSpPr txBox="1">
            <a:spLocks/>
          </p:cNvSpPr>
          <p:nvPr/>
        </p:nvSpPr>
        <p:spPr>
          <a:xfrm>
            <a:off x="0" y="4442917"/>
            <a:ext cx="3873953" cy="4426763"/>
          </a:xfrm>
          <a:prstGeom prst="rect">
            <a:avLst/>
          </a:prstGeom>
          <a:ln>
            <a:noFill/>
          </a:ln>
        </p:spPr>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gn="just">
              <a:buFont typeface="Courier New" pitchFamily="49" charset="0"/>
              <a:buChar char="o"/>
            </a:pPr>
            <a:r>
              <a:rPr lang="en-US" sz="1200" b="1" dirty="0">
                <a:solidFill>
                  <a:schemeClr val="accent4">
                    <a:lumMod val="25000"/>
                  </a:schemeClr>
                </a:solidFill>
                <a:latin typeface="+mj-lt"/>
                <a:cs typeface="Arial" panose="020B0604020202020204" pitchFamily="34" charset="0"/>
              </a:rPr>
              <a:t>Two veins  that accompany medium sized deep arteries</a:t>
            </a:r>
          </a:p>
          <a:p>
            <a:pPr algn="just">
              <a:buFont typeface="Courier New" pitchFamily="49" charset="0"/>
              <a:buChar char="o"/>
            </a:pPr>
            <a:r>
              <a:rPr lang="en-US" sz="1200" b="1" dirty="0">
                <a:solidFill>
                  <a:srgbClr val="0070C0"/>
                </a:solidFill>
                <a:latin typeface="+mj-lt"/>
                <a:cs typeface="Arial" panose="020B0604020202020204" pitchFamily="34" charset="0"/>
              </a:rPr>
              <a:t>Vena comitantes is Latin for: accompanying vein.</a:t>
            </a:r>
          </a:p>
          <a:p>
            <a:pPr algn="just">
              <a:buFont typeface="Courier New" pitchFamily="49" charset="0"/>
              <a:buChar char="o"/>
            </a:pPr>
            <a:r>
              <a:rPr lang="en-US" sz="1200" b="1" dirty="0">
                <a:solidFill>
                  <a:srgbClr val="0070C0"/>
                </a:solidFill>
                <a:latin typeface="+mj-lt"/>
                <a:cs typeface="Arial" panose="020B0604020202020204" pitchFamily="34" charset="0"/>
              </a:rPr>
              <a:t>They are found close to arteries so that the pulsations of the artery aid venous return.</a:t>
            </a:r>
          </a:p>
          <a:p>
            <a:pPr algn="just">
              <a:buFont typeface="Courier New" pitchFamily="49" charset="0"/>
              <a:buChar char="o"/>
            </a:pPr>
            <a:r>
              <a:rPr lang="en-US" sz="1200" b="1" dirty="0">
                <a:solidFill>
                  <a:srgbClr val="0070C0"/>
                </a:solidFill>
                <a:latin typeface="+mj-lt"/>
                <a:cs typeface="Arial" panose="020B0604020202020204" pitchFamily="34" charset="0"/>
              </a:rPr>
              <a:t>Venae comitantes are usually found with smaller arteries, especially those in the limbs. </a:t>
            </a:r>
          </a:p>
          <a:p>
            <a:pPr marL="225018" lvl="1" algn="just">
              <a:buClr>
                <a:schemeClr val="accent4">
                  <a:lumMod val="50000"/>
                </a:schemeClr>
              </a:buClr>
            </a:pPr>
            <a:r>
              <a:rPr lang="en-US" sz="1051" b="1" dirty="0">
                <a:solidFill>
                  <a:srgbClr val="FF0000"/>
                </a:solidFill>
                <a:latin typeface="+mj-lt"/>
                <a:cs typeface="Arial" panose="020B0604020202020204" pitchFamily="34" charset="0"/>
              </a:rPr>
              <a:t>Larger arteries do not have venae comitantes. They usually have a single, similarly sized vein.</a:t>
            </a:r>
          </a:p>
          <a:p>
            <a:endParaRPr lang="en-US" sz="1200" b="1" dirty="0">
              <a:latin typeface="+mj-lt"/>
              <a:cs typeface="Arial" panose="020B0604020202020204" pitchFamily="34" charset="0"/>
            </a:endParaRPr>
          </a:p>
        </p:txBody>
      </p:sp>
      <p:pic>
        <p:nvPicPr>
          <p:cNvPr id="8" name="Picture 7">
            <a:extLst>
              <a:ext uri="{FF2B5EF4-FFF2-40B4-BE49-F238E27FC236}">
                <a16:creationId xmlns:a16="http://schemas.microsoft.com/office/drawing/2014/main" id="{15E422C0-9948-4A4B-8F65-31438C309FC7}"/>
              </a:ext>
            </a:extLst>
          </p:cNvPr>
          <p:cNvPicPr>
            <a:picLocks noChangeAspect="1"/>
          </p:cNvPicPr>
          <p:nvPr/>
        </p:nvPicPr>
        <p:blipFill>
          <a:blip r:embed="rId4"/>
          <a:stretch>
            <a:fillRect/>
          </a:stretch>
        </p:blipFill>
        <p:spPr>
          <a:xfrm>
            <a:off x="3873953" y="4298554"/>
            <a:ext cx="2642625" cy="2524725"/>
          </a:xfrm>
          <a:prstGeom prst="rect">
            <a:avLst/>
          </a:prstGeom>
          <a:ln>
            <a:noFill/>
          </a:ln>
        </p:spPr>
      </p:pic>
      <p:graphicFrame>
        <p:nvGraphicFramePr>
          <p:cNvPr id="9" name="Diagram 8"/>
          <p:cNvGraphicFramePr/>
          <p:nvPr>
            <p:extLst>
              <p:ext uri="{D42A27DB-BD31-4B8C-83A1-F6EECF244321}">
                <p14:modId xmlns:p14="http://schemas.microsoft.com/office/powerpoint/2010/main" val="2901046017"/>
              </p:ext>
            </p:extLst>
          </p:nvPr>
        </p:nvGraphicFramePr>
        <p:xfrm>
          <a:off x="423381" y="6322480"/>
          <a:ext cx="45720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561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E9E3D3-35E0-4D09-A571-AA2F7422D11B}"/>
              </a:ext>
            </a:extLst>
          </p:cNvPr>
          <p:cNvPicPr>
            <a:picLocks noChangeAspect="1"/>
          </p:cNvPicPr>
          <p:nvPr/>
        </p:nvPicPr>
        <p:blipFill>
          <a:blip r:embed="rId2"/>
          <a:stretch>
            <a:fillRect/>
          </a:stretch>
        </p:blipFill>
        <p:spPr>
          <a:xfrm>
            <a:off x="3978050" y="380888"/>
            <a:ext cx="2703707" cy="2348463"/>
          </a:xfrm>
          <a:prstGeom prst="rect">
            <a:avLst/>
          </a:prstGeom>
        </p:spPr>
      </p:pic>
      <p:sp>
        <p:nvSpPr>
          <p:cNvPr id="2" name="Title 1">
            <a:extLst>
              <a:ext uri="{FF2B5EF4-FFF2-40B4-BE49-F238E27FC236}">
                <a16:creationId xmlns:a16="http://schemas.microsoft.com/office/drawing/2014/main" id="{5B93AEAA-BB08-43EC-8B74-41F2833EC99F}"/>
              </a:ext>
            </a:extLst>
          </p:cNvPr>
          <p:cNvSpPr>
            <a:spLocks noGrp="1"/>
          </p:cNvSpPr>
          <p:nvPr>
            <p:ph type="title"/>
          </p:nvPr>
        </p:nvSpPr>
        <p:spPr>
          <a:xfrm>
            <a:off x="217642" y="615780"/>
            <a:ext cx="3455860" cy="685800"/>
          </a:xfrm>
        </p:spPr>
        <p:txBody>
          <a:bodyPr>
            <a:normAutofit/>
          </a:bodyPr>
          <a:lstStyle/>
          <a:p>
            <a:r>
              <a:rPr lang="en-US" sz="1800" dirty="0">
                <a:solidFill>
                  <a:schemeClr val="tx1"/>
                </a:solidFill>
                <a:latin typeface="+mn-lt"/>
                <a:ea typeface="+mn-ea"/>
                <a:cs typeface="+mn-cs"/>
              </a:rPr>
              <a:t>CAPILLARIES</a:t>
            </a:r>
          </a:p>
        </p:txBody>
      </p:sp>
      <p:sp>
        <p:nvSpPr>
          <p:cNvPr id="3" name="Content Placeholder 2">
            <a:extLst>
              <a:ext uri="{FF2B5EF4-FFF2-40B4-BE49-F238E27FC236}">
                <a16:creationId xmlns:a16="http://schemas.microsoft.com/office/drawing/2014/main" id="{FE2B835D-8C2D-4FC1-BAAD-9C65B5163123}"/>
              </a:ext>
            </a:extLst>
          </p:cNvPr>
          <p:cNvSpPr>
            <a:spLocks noGrp="1"/>
          </p:cNvSpPr>
          <p:nvPr>
            <p:ph idx="1"/>
          </p:nvPr>
        </p:nvSpPr>
        <p:spPr>
          <a:xfrm>
            <a:off x="-3919" y="1117638"/>
            <a:ext cx="3806599" cy="2633620"/>
          </a:xfrm>
        </p:spPr>
        <p:txBody>
          <a:bodyPr>
            <a:normAutofit/>
          </a:bodyPr>
          <a:lstStyle/>
          <a:p>
            <a:pPr>
              <a:buFont typeface="Courier New" pitchFamily="49" charset="0"/>
              <a:buChar char="o"/>
              <a:defRPr/>
            </a:pPr>
            <a:r>
              <a:rPr lang="en-US" sz="1200" b="1" dirty="0">
                <a:solidFill>
                  <a:schemeClr val="accent4">
                    <a:lumMod val="25000"/>
                  </a:schemeClr>
                </a:solidFill>
                <a:latin typeface="+mj-lt"/>
                <a:cs typeface="Arial" panose="020B0604020202020204" pitchFamily="34" charset="0"/>
              </a:rPr>
              <a:t>Microscopic vessels in the form of a network.</a:t>
            </a:r>
          </a:p>
          <a:p>
            <a:pPr>
              <a:buFont typeface="Courier New" pitchFamily="49" charset="0"/>
              <a:buChar char="o"/>
              <a:defRPr/>
            </a:pPr>
            <a:r>
              <a:rPr lang="en-US" sz="1200" b="1" dirty="0">
                <a:solidFill>
                  <a:schemeClr val="accent4">
                    <a:lumMod val="25000"/>
                  </a:schemeClr>
                </a:solidFill>
                <a:latin typeface="+mj-lt"/>
                <a:cs typeface="Arial" panose="020B0604020202020204" pitchFamily="34" charset="0"/>
              </a:rPr>
              <a:t>They connect arterioles to venules</a:t>
            </a:r>
            <a:r>
              <a:rPr lang="en-US" sz="1000" b="1" dirty="0">
                <a:solidFill>
                  <a:schemeClr val="accent4">
                    <a:lumMod val="25000"/>
                  </a:schemeClr>
                </a:solidFill>
                <a:latin typeface="+mj-lt"/>
                <a:cs typeface="Arial" panose="020B0604020202020204" pitchFamily="34" charset="0"/>
              </a:rPr>
              <a:t>. </a:t>
            </a:r>
            <a:r>
              <a:rPr lang="en-US" sz="1000" b="1" dirty="0">
                <a:solidFill>
                  <a:srgbClr val="B9B9B9"/>
                </a:solidFill>
                <a:latin typeface="+mj-lt"/>
                <a:cs typeface="Arial" panose="020B0604020202020204" pitchFamily="34" charset="0"/>
              </a:rPr>
              <a:t>(Site of the union between the arteries and veins)</a:t>
            </a:r>
          </a:p>
          <a:p>
            <a:pPr>
              <a:buFont typeface="Courier New" pitchFamily="49" charset="0"/>
              <a:buChar char="o"/>
              <a:defRPr/>
            </a:pPr>
            <a:r>
              <a:rPr lang="en-US" sz="1200" b="1" dirty="0">
                <a:solidFill>
                  <a:srgbClr val="FF0000"/>
                </a:solidFill>
                <a:latin typeface="+mj-lt"/>
                <a:cs typeface="Arial" panose="020B0604020202020204" pitchFamily="34" charset="0"/>
              </a:rPr>
              <a:t>They allow the exchange of water, oxygen, and many other nutrients between blood and the tissue.</a:t>
            </a:r>
          </a:p>
          <a:p>
            <a:pPr marL="0" indent="0">
              <a:buNone/>
            </a:pPr>
            <a:endParaRPr lang="en-US" sz="1200" b="1" dirty="0">
              <a:solidFill>
                <a:srgbClr val="FF66FF"/>
              </a:solidFill>
              <a:latin typeface="+mj-lt"/>
            </a:endParaRPr>
          </a:p>
        </p:txBody>
      </p:sp>
      <p:sp>
        <p:nvSpPr>
          <p:cNvPr id="5" name="Title 1">
            <a:extLst>
              <a:ext uri="{FF2B5EF4-FFF2-40B4-BE49-F238E27FC236}">
                <a16:creationId xmlns:a16="http://schemas.microsoft.com/office/drawing/2014/main" id="{6F0071A7-E5AD-4927-B069-45475E1971CC}"/>
              </a:ext>
            </a:extLst>
          </p:cNvPr>
          <p:cNvSpPr txBox="1">
            <a:spLocks/>
          </p:cNvSpPr>
          <p:nvPr/>
        </p:nvSpPr>
        <p:spPr>
          <a:xfrm>
            <a:off x="171451" y="5909275"/>
            <a:ext cx="4760785" cy="176106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tx2"/>
                </a:solidFill>
                <a:cs typeface="Arial" panose="020B0604020202020204" pitchFamily="34" charset="0"/>
              </a:rPr>
              <a:t>ARTERIOVENOUS ANASTOMOSIS</a:t>
            </a:r>
            <a:br>
              <a:rPr lang="en-US" sz="1800" b="1" dirty="0">
                <a:solidFill>
                  <a:schemeClr val="tx2"/>
                </a:solidFill>
                <a:cs typeface="Arial" panose="020B0604020202020204" pitchFamily="34" charset="0"/>
              </a:rPr>
            </a:br>
            <a:endParaRPr lang="en-US" sz="1800" b="1" dirty="0">
              <a:solidFill>
                <a:schemeClr val="tx2"/>
              </a:solidFill>
              <a:cs typeface="Arial" panose="020B0604020202020204" pitchFamily="34" charset="0"/>
            </a:endParaRPr>
          </a:p>
        </p:txBody>
      </p:sp>
      <p:sp>
        <p:nvSpPr>
          <p:cNvPr id="6" name="Content Placeholder 2">
            <a:extLst>
              <a:ext uri="{FF2B5EF4-FFF2-40B4-BE49-F238E27FC236}">
                <a16:creationId xmlns:a16="http://schemas.microsoft.com/office/drawing/2014/main" id="{F2232400-793A-4D16-9848-9BE923A1A26F}"/>
              </a:ext>
            </a:extLst>
          </p:cNvPr>
          <p:cNvSpPr txBox="1">
            <a:spLocks/>
          </p:cNvSpPr>
          <p:nvPr/>
        </p:nvSpPr>
        <p:spPr>
          <a:xfrm>
            <a:off x="171451" y="6339253"/>
            <a:ext cx="3555497" cy="2447628"/>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buClr>
                <a:schemeClr val="accent4">
                  <a:lumMod val="10000"/>
                </a:schemeClr>
              </a:buClr>
              <a:buFont typeface="Courier New" pitchFamily="49" charset="0"/>
              <a:buChar char="o"/>
              <a:defRPr/>
            </a:pPr>
            <a:r>
              <a:rPr lang="en-US" sz="1200" b="1" dirty="0">
                <a:solidFill>
                  <a:schemeClr val="accent4">
                    <a:lumMod val="25000"/>
                  </a:schemeClr>
                </a:solidFill>
                <a:latin typeface="+mj-lt"/>
                <a:cs typeface="Arial" panose="020B0604020202020204" pitchFamily="34" charset="0"/>
              </a:rPr>
              <a:t>Direct connections between arteries and veins </a:t>
            </a:r>
            <a:r>
              <a:rPr lang="en-US" sz="1200" b="1" dirty="0">
                <a:solidFill>
                  <a:srgbClr val="FF0000"/>
                </a:solidFill>
                <a:latin typeface="+mj-lt"/>
                <a:cs typeface="Arial" panose="020B0604020202020204" pitchFamily="34" charset="0"/>
              </a:rPr>
              <a:t>without the intervention of capillaries.</a:t>
            </a:r>
          </a:p>
          <a:p>
            <a:pPr algn="just">
              <a:buClr>
                <a:schemeClr val="accent4">
                  <a:lumMod val="10000"/>
                </a:schemeClr>
              </a:buClr>
              <a:buFont typeface="Courier New" pitchFamily="49" charset="0"/>
              <a:buChar char="o"/>
              <a:defRPr/>
            </a:pPr>
            <a:r>
              <a:rPr lang="en-US" sz="1200" b="1" dirty="0">
                <a:solidFill>
                  <a:schemeClr val="accent4">
                    <a:lumMod val="25000"/>
                  </a:schemeClr>
                </a:solidFill>
                <a:latin typeface="+mj-lt"/>
                <a:cs typeface="Arial" panose="020B0604020202020204" pitchFamily="34" charset="0"/>
              </a:rPr>
              <a:t>Found in tips of the fingers and toes.</a:t>
            </a:r>
          </a:p>
          <a:p>
            <a:endParaRPr lang="en-US" sz="1200" b="1" dirty="0">
              <a:latin typeface="+mj-lt"/>
              <a:cs typeface="Arial" panose="020B0604020202020204" pitchFamily="34" charset="0"/>
            </a:endParaRPr>
          </a:p>
        </p:txBody>
      </p:sp>
      <p:pic>
        <p:nvPicPr>
          <p:cNvPr id="7" name="Picture 6">
            <a:extLst>
              <a:ext uri="{FF2B5EF4-FFF2-40B4-BE49-F238E27FC236}">
                <a16:creationId xmlns:a16="http://schemas.microsoft.com/office/drawing/2014/main" id="{F4C76B15-845B-41C7-AB5E-C169256D0F01}"/>
              </a:ext>
            </a:extLst>
          </p:cNvPr>
          <p:cNvPicPr>
            <a:picLocks noChangeAspect="1"/>
          </p:cNvPicPr>
          <p:nvPr/>
        </p:nvPicPr>
        <p:blipFill>
          <a:blip r:embed="rId3"/>
          <a:stretch>
            <a:fillRect/>
          </a:stretch>
        </p:blipFill>
        <p:spPr>
          <a:xfrm>
            <a:off x="3924678" y="5588635"/>
            <a:ext cx="2768254" cy="3233754"/>
          </a:xfrm>
          <a:prstGeom prst="rect">
            <a:avLst/>
          </a:prstGeom>
        </p:spPr>
      </p:pic>
      <p:sp>
        <p:nvSpPr>
          <p:cNvPr id="8" name="Title 1">
            <a:extLst>
              <a:ext uri="{FF2B5EF4-FFF2-40B4-BE49-F238E27FC236}">
                <a16:creationId xmlns:a16="http://schemas.microsoft.com/office/drawing/2014/main" id="{2FD15620-1151-4435-BB12-E4A844CF17DA}"/>
              </a:ext>
            </a:extLst>
          </p:cNvPr>
          <p:cNvSpPr txBox="1">
            <a:spLocks/>
          </p:cNvSpPr>
          <p:nvPr/>
        </p:nvSpPr>
        <p:spPr>
          <a:xfrm>
            <a:off x="171451" y="3013337"/>
            <a:ext cx="1553228" cy="5330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chemeClr val="tx1"/>
                </a:solidFill>
                <a:latin typeface="+mn-lt"/>
                <a:ea typeface="+mn-ea"/>
                <a:cs typeface="+mn-cs"/>
              </a:rPr>
              <a:t>SINUSOIDS</a:t>
            </a:r>
          </a:p>
        </p:txBody>
      </p:sp>
      <p:sp>
        <p:nvSpPr>
          <p:cNvPr id="9" name="TextBox 8">
            <a:extLst>
              <a:ext uri="{FF2B5EF4-FFF2-40B4-BE49-F238E27FC236}">
                <a16:creationId xmlns:a16="http://schemas.microsoft.com/office/drawing/2014/main" id="{9B53B022-C4A3-4AE5-990E-53B26D47B12C}"/>
              </a:ext>
            </a:extLst>
          </p:cNvPr>
          <p:cNvSpPr txBox="1"/>
          <p:nvPr/>
        </p:nvSpPr>
        <p:spPr>
          <a:xfrm>
            <a:off x="171451" y="3459597"/>
            <a:ext cx="4669095" cy="1384995"/>
          </a:xfrm>
          <a:prstGeom prst="rect">
            <a:avLst/>
          </a:prstGeom>
          <a:noFill/>
        </p:spPr>
        <p:txBody>
          <a:bodyPr wrap="square" rtlCol="0">
            <a:spAutoFit/>
          </a:bodyPr>
          <a:lstStyle/>
          <a:p>
            <a:pPr marL="285744" indent="-285744">
              <a:buFont typeface="Arial" panose="020B0604020202020204" pitchFamily="34" charset="0"/>
              <a:buChar char="•"/>
            </a:pPr>
            <a:r>
              <a:rPr lang="en-US" sz="1200" dirty="0">
                <a:solidFill>
                  <a:srgbClr val="FF3399"/>
                </a:solidFill>
                <a:latin typeface="+mj-lt"/>
                <a:cs typeface="Arial" panose="020B0604020202020204" pitchFamily="34" charset="0"/>
              </a:rPr>
              <a:t>Thin walled blood vessels like capillaries.</a:t>
            </a:r>
          </a:p>
          <a:p>
            <a:pPr marL="285744" indent="-285744">
              <a:buFont typeface="Arial" panose="020B0604020202020204" pitchFamily="34" charset="0"/>
              <a:buChar char="•"/>
            </a:pPr>
            <a:r>
              <a:rPr lang="en-US" sz="1200" dirty="0">
                <a:solidFill>
                  <a:srgbClr val="FF3399"/>
                </a:solidFill>
                <a:latin typeface="+mj-lt"/>
                <a:cs typeface="Arial" panose="020B0604020202020204" pitchFamily="34" charset="0"/>
              </a:rPr>
              <a:t>They are wider with irregular cross diameter.</a:t>
            </a:r>
          </a:p>
          <a:p>
            <a:pPr marL="285744" indent="-285744">
              <a:buFont typeface="Arial" panose="020B0604020202020204" pitchFamily="34" charset="0"/>
              <a:buChar char="•"/>
            </a:pPr>
            <a:r>
              <a:rPr lang="en-US" sz="1200" dirty="0">
                <a:solidFill>
                  <a:srgbClr val="FF3399"/>
                </a:solidFill>
                <a:latin typeface="+mj-lt"/>
                <a:cs typeface="Arial" panose="020B0604020202020204" pitchFamily="34" charset="0"/>
              </a:rPr>
              <a:t>They are found in:</a:t>
            </a:r>
          </a:p>
          <a:p>
            <a:pPr marL="285744" indent="-285744">
              <a:buFont typeface="+mj-lt"/>
              <a:buAutoNum type="arabicPeriod"/>
            </a:pPr>
            <a:r>
              <a:rPr lang="en-US" sz="1200" dirty="0">
                <a:solidFill>
                  <a:srgbClr val="FF3399"/>
                </a:solidFill>
                <a:latin typeface="+mj-lt"/>
                <a:cs typeface="Arial" panose="020B0604020202020204" pitchFamily="34" charset="0"/>
              </a:rPr>
              <a:t>Liver</a:t>
            </a:r>
          </a:p>
          <a:p>
            <a:pPr marL="285744" indent="-285744">
              <a:buFont typeface="+mj-lt"/>
              <a:buAutoNum type="arabicPeriod"/>
            </a:pPr>
            <a:r>
              <a:rPr lang="en-US" sz="1200" dirty="0">
                <a:solidFill>
                  <a:srgbClr val="FF3399"/>
                </a:solidFill>
                <a:latin typeface="+mj-lt"/>
                <a:cs typeface="Arial" panose="020B0604020202020204" pitchFamily="34" charset="0"/>
              </a:rPr>
              <a:t>Spleen</a:t>
            </a:r>
          </a:p>
          <a:p>
            <a:pPr marL="285744" indent="-285744">
              <a:buFont typeface="+mj-lt"/>
              <a:buAutoNum type="arabicPeriod"/>
            </a:pPr>
            <a:r>
              <a:rPr lang="en-US" sz="1200" dirty="0">
                <a:solidFill>
                  <a:srgbClr val="FF3399"/>
                </a:solidFill>
                <a:latin typeface="+mj-lt"/>
                <a:cs typeface="Arial" panose="020B0604020202020204" pitchFamily="34" charset="0"/>
              </a:rPr>
              <a:t>Bone marrow</a:t>
            </a:r>
          </a:p>
          <a:p>
            <a:pPr marL="285744" indent="-285744">
              <a:buFont typeface="+mj-lt"/>
              <a:buAutoNum type="arabicPeriod"/>
            </a:pPr>
            <a:r>
              <a:rPr lang="en-US" sz="1200" dirty="0">
                <a:solidFill>
                  <a:srgbClr val="FF3399"/>
                </a:solidFill>
                <a:latin typeface="+mj-lt"/>
                <a:cs typeface="Arial" panose="020B0604020202020204" pitchFamily="34" charset="0"/>
              </a:rPr>
              <a:t>Pituitary gland</a:t>
            </a:r>
          </a:p>
        </p:txBody>
      </p:sp>
      <p:pic>
        <p:nvPicPr>
          <p:cNvPr id="10" name="Picture 9">
            <a:extLst>
              <a:ext uri="{FF2B5EF4-FFF2-40B4-BE49-F238E27FC236}">
                <a16:creationId xmlns:a16="http://schemas.microsoft.com/office/drawing/2014/main" id="{680D629E-1FC9-40A2-B3AA-31E6E12CEFB2}"/>
              </a:ext>
            </a:extLst>
          </p:cNvPr>
          <p:cNvPicPr>
            <a:picLocks noChangeAspect="1"/>
          </p:cNvPicPr>
          <p:nvPr/>
        </p:nvPicPr>
        <p:blipFill>
          <a:blip r:embed="rId4"/>
          <a:stretch>
            <a:fillRect/>
          </a:stretch>
        </p:blipFill>
        <p:spPr>
          <a:xfrm>
            <a:off x="3922196" y="2869526"/>
            <a:ext cx="2759561" cy="2422017"/>
          </a:xfrm>
          <a:prstGeom prst="rect">
            <a:avLst/>
          </a:prstGeom>
        </p:spPr>
      </p:pic>
    </p:spTree>
    <p:extLst>
      <p:ext uri="{BB962C8B-B14F-4D97-AF65-F5344CB8AC3E}">
        <p14:creationId xmlns:p14="http://schemas.microsoft.com/office/powerpoint/2010/main" val="189684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3"/>
            <a:ext cx="5787025" cy="1761067"/>
          </a:xfrm>
        </p:spPr>
        <p:txBody>
          <a:bodyPr>
            <a:normAutofit/>
          </a:bodyPr>
          <a:lstStyle/>
          <a:p>
            <a:r>
              <a:rPr lang="en-GB" sz="2000" b="1" dirty="0">
                <a:solidFill>
                  <a:schemeClr val="tx1"/>
                </a:solidFill>
                <a:latin typeface="+mn-lt"/>
                <a:ea typeface="+mn-ea"/>
                <a:cs typeface="+mn-cs"/>
              </a:rPr>
              <a:t>BLOOD CIRCULATION OF THE HAERT</a:t>
            </a:r>
            <a:br>
              <a:rPr lang="en-GB" sz="2000" b="1" dirty="0">
                <a:solidFill>
                  <a:schemeClr val="tx1"/>
                </a:solidFill>
                <a:latin typeface="+mn-lt"/>
                <a:ea typeface="+mn-ea"/>
                <a:cs typeface="+mn-cs"/>
              </a:rPr>
            </a:br>
            <a:r>
              <a:rPr lang="en-GB" sz="2000" b="1" dirty="0">
                <a:solidFill>
                  <a:srgbClr val="0070C0"/>
                </a:solidFill>
                <a:latin typeface="+mn-lt"/>
                <a:ea typeface="+mn-ea"/>
                <a:cs typeface="+mn-cs"/>
              </a:rPr>
              <a:t>(in boys slides only)</a:t>
            </a:r>
          </a:p>
        </p:txBody>
      </p:sp>
      <p:sp>
        <p:nvSpPr>
          <p:cNvPr id="3" name="Content Placeholder 2"/>
          <p:cNvSpPr>
            <a:spLocks noGrp="1"/>
          </p:cNvSpPr>
          <p:nvPr>
            <p:ph idx="1"/>
          </p:nvPr>
        </p:nvSpPr>
        <p:spPr>
          <a:xfrm>
            <a:off x="2" y="475989"/>
            <a:ext cx="4268588" cy="7579163"/>
          </a:xfrm>
        </p:spPr>
        <p:txBody>
          <a:bodyPr/>
          <a:lstStyle/>
          <a:p>
            <a:pPr marL="0" indent="0" algn="r">
              <a:buNone/>
            </a:pPr>
            <a:br>
              <a:rPr lang="ar-SA" dirty="0">
                <a:solidFill>
                  <a:srgbClr val="00B050"/>
                </a:solidFill>
              </a:rPr>
            </a:br>
            <a:r>
              <a:rPr lang="ar-SA" dirty="0">
                <a:solidFill>
                  <a:srgbClr val="00B050"/>
                </a:solidFill>
              </a:rPr>
              <a:t>- القلب مسؤول عن تغذية الجسم كاملاً </a:t>
            </a:r>
            <a:r>
              <a:rPr lang="en-GB" dirty="0">
                <a:solidFill>
                  <a:srgbClr val="00B050"/>
                </a:solidFill>
              </a:rPr>
              <a:t>          </a:t>
            </a:r>
            <a:endParaRPr lang="ar-SA" dirty="0">
              <a:solidFill>
                <a:srgbClr val="00B050"/>
              </a:solidFill>
            </a:endParaRPr>
          </a:p>
          <a:p>
            <a:pPr>
              <a:spcBef>
                <a:spcPct val="0"/>
              </a:spcBef>
              <a:buFont typeface="Wingdings" panose="05000000000000000000" pitchFamily="2" charset="2"/>
              <a:buChar char="v"/>
            </a:pPr>
            <a:r>
              <a:rPr lang="en-GB" sz="1600" b="1" dirty="0">
                <a:solidFill>
                  <a:schemeClr val="tx1"/>
                </a:solidFill>
              </a:rPr>
              <a:t>CORONARY CIRCULATION</a:t>
            </a:r>
          </a:p>
          <a:p>
            <a:pPr>
              <a:buFont typeface="Wingdings" panose="05000000000000000000" pitchFamily="2" charset="2"/>
              <a:buChar char="§"/>
            </a:pPr>
            <a:r>
              <a:rPr lang="en-GB" dirty="0"/>
              <a:t>The heart has its own blood vessels that provide the myocardium with oxygen and the nutrients necessary to be able to pump blood to the body. </a:t>
            </a:r>
          </a:p>
          <a:p>
            <a:pPr>
              <a:buFont typeface="Wingdings" panose="05000000000000000000" pitchFamily="2" charset="2"/>
              <a:buChar char="§"/>
            </a:pPr>
            <a:r>
              <a:rPr lang="en-GB" dirty="0"/>
              <a:t>The left and right coronary arteries branch off from the aorta and provide blood to the left and right sides of the heart. </a:t>
            </a:r>
          </a:p>
          <a:p>
            <a:pPr>
              <a:buFont typeface="Wingdings" panose="05000000000000000000" pitchFamily="2" charset="2"/>
              <a:buChar char="§"/>
            </a:pPr>
            <a:r>
              <a:rPr lang="en-GB" dirty="0"/>
              <a:t>The coronary sinus is a vein on the posterior side of the heart that returns deoxygenated blood from the myocardium to the vena cava.</a:t>
            </a:r>
          </a:p>
          <a:p>
            <a:pPr>
              <a:buFont typeface="Wingdings" panose="05000000000000000000" pitchFamily="2" charset="2"/>
              <a:buChar char="§"/>
            </a:pPr>
            <a:r>
              <a:rPr lang="en-GB" dirty="0"/>
              <a:t> </a:t>
            </a:r>
            <a:r>
              <a:rPr lang="en-GB" dirty="0">
                <a:solidFill>
                  <a:srgbClr val="00B050"/>
                </a:solidFill>
              </a:rPr>
              <a:t>The</a:t>
            </a:r>
            <a:r>
              <a:rPr lang="en-GB" dirty="0"/>
              <a:t> </a:t>
            </a:r>
            <a:r>
              <a:rPr lang="en-GB" dirty="0">
                <a:solidFill>
                  <a:srgbClr val="00B050"/>
                </a:solidFill>
              </a:rPr>
              <a:t>coronary artery branches out of the base of</a:t>
            </a:r>
            <a:r>
              <a:rPr lang="en-US" dirty="0">
                <a:solidFill>
                  <a:srgbClr val="00B050"/>
                </a:solidFill>
              </a:rPr>
              <a:t> the</a:t>
            </a:r>
            <a:r>
              <a:rPr lang="en-GB" dirty="0">
                <a:solidFill>
                  <a:srgbClr val="00B050"/>
                </a:solidFill>
              </a:rPr>
              <a:t> aorta.</a:t>
            </a:r>
          </a:p>
          <a:p>
            <a:pPr>
              <a:buFont typeface="Wingdings" panose="05000000000000000000" pitchFamily="2" charset="2"/>
              <a:buChar char="§"/>
            </a:pPr>
            <a:r>
              <a:rPr lang="en-GB" dirty="0"/>
              <a:t>Great, middle, and small coronary veins drain into the coronary sinus.</a:t>
            </a:r>
          </a:p>
          <a:p>
            <a:pPr>
              <a:buFont typeface="Wingdings" panose="05000000000000000000" pitchFamily="2" charset="2"/>
              <a:buChar char="§"/>
            </a:pPr>
            <a:r>
              <a:rPr lang="en-GB" dirty="0"/>
              <a:t>Coronary sinus drains into right atrium.</a:t>
            </a:r>
          </a:p>
          <a:p>
            <a:endParaRPr lang="en-GB" dirty="0"/>
          </a:p>
        </p:txBody>
      </p:sp>
      <p:pic>
        <p:nvPicPr>
          <p:cNvPr id="8" name="Picture 4" descr="Image result for Coronary Circu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8593" y="475993"/>
            <a:ext cx="1907167" cy="1430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upload.wikimedia.org/wikipedia/commons/thumb/a/a9/Blausen_0261_CoronaryVessels_Posterior.png/800px-Blausen_0261_CoronaryVessels_Posteri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809" y="2145263"/>
            <a:ext cx="1676731" cy="15237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oronary Circul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956" y="4485737"/>
            <a:ext cx="5162663" cy="2810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4233686433"/>
              </p:ext>
            </p:extLst>
          </p:nvPr>
        </p:nvGraphicFramePr>
        <p:xfrm>
          <a:off x="306978" y="6531152"/>
          <a:ext cx="45720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292766" y="7464772"/>
            <a:ext cx="4148846" cy="307777"/>
          </a:xfrm>
          <a:prstGeom prst="rect">
            <a:avLst/>
          </a:prstGeom>
          <a:noFill/>
        </p:spPr>
        <p:txBody>
          <a:bodyPr wrap="square" rtlCol="0">
            <a:spAutoFit/>
          </a:bodyPr>
          <a:lstStyle/>
          <a:p>
            <a:r>
              <a:rPr lang="en-US" sz="1400" dirty="0">
                <a:solidFill>
                  <a:schemeClr val="bg2">
                    <a:lumMod val="75000"/>
                  </a:schemeClr>
                </a:solidFill>
              </a:rPr>
              <a:t>Blood flow in the Blood Circulation of the heart:</a:t>
            </a:r>
          </a:p>
        </p:txBody>
      </p:sp>
      <p:sp>
        <p:nvSpPr>
          <p:cNvPr id="6" name="TextBox 5">
            <a:extLst>
              <a:ext uri="{FF2B5EF4-FFF2-40B4-BE49-F238E27FC236}">
                <a16:creationId xmlns:a16="http://schemas.microsoft.com/office/drawing/2014/main" id="{BC12A54D-6EF6-492C-B8AC-307122CB1D7B}"/>
              </a:ext>
            </a:extLst>
          </p:cNvPr>
          <p:cNvSpPr txBox="1"/>
          <p:nvPr/>
        </p:nvSpPr>
        <p:spPr>
          <a:xfrm>
            <a:off x="2134296" y="3604937"/>
            <a:ext cx="838691" cy="276999"/>
          </a:xfrm>
          <a:prstGeom prst="rect">
            <a:avLst/>
          </a:prstGeom>
          <a:noFill/>
        </p:spPr>
        <p:txBody>
          <a:bodyPr wrap="none" rtlCol="0">
            <a:spAutoFit/>
          </a:bodyPr>
          <a:lstStyle/>
          <a:p>
            <a:r>
              <a:rPr lang="ar-SA" sz="1200" dirty="0">
                <a:solidFill>
                  <a:srgbClr val="00B050"/>
                </a:solidFill>
              </a:rPr>
              <a:t>يطلع من)</a:t>
            </a:r>
            <a:r>
              <a:rPr lang="en-US" sz="1200" dirty="0">
                <a:solidFill>
                  <a:srgbClr val="00B050"/>
                </a:solidFill>
              </a:rPr>
              <a:t>)</a:t>
            </a:r>
            <a:endParaRPr lang="en-US" sz="1200" dirty="0"/>
          </a:p>
        </p:txBody>
      </p:sp>
    </p:spTree>
    <p:extLst>
      <p:ext uri="{BB962C8B-B14F-4D97-AF65-F5344CB8AC3E}">
        <p14:creationId xmlns:p14="http://schemas.microsoft.com/office/powerpoint/2010/main" val="21243534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667</TotalTime>
  <Words>2160</Words>
  <Application>Microsoft Office PowerPoint</Application>
  <PresentationFormat>On-screen Show (4:3)</PresentationFormat>
  <Paragraphs>348</Paragraphs>
  <Slides>17</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vt:i4>
      </vt:variant>
    </vt:vector>
  </HeadingPairs>
  <TitlesOfParts>
    <vt:vector size="33" baseType="lpstr">
      <vt:lpstr>Abadi MT Condensed Extra Bold</vt:lpstr>
      <vt:lpstr>Aharoni</vt:lpstr>
      <vt:lpstr>Alegreya</vt:lpstr>
      <vt:lpstr>Amatic SC</vt:lpstr>
      <vt:lpstr>Arial</vt:lpstr>
      <vt:lpstr>Bodoni MT Black</vt:lpstr>
      <vt:lpstr>Calibri</vt:lpstr>
      <vt:lpstr>Courier New</vt:lpstr>
      <vt:lpstr>Showcard Gothic</vt:lpstr>
      <vt:lpstr>Tahoma</vt:lpstr>
      <vt:lpstr>Times New Roman</vt:lpstr>
      <vt:lpstr>Trebuchet MS</vt:lpstr>
      <vt:lpstr>Wingdings</vt:lpstr>
      <vt:lpstr>Wingdings 2</vt:lpstr>
      <vt:lpstr>Wingdings 3</vt:lpstr>
      <vt:lpstr>Facet</vt:lpstr>
      <vt:lpstr>Cardiovascular System</vt:lpstr>
      <vt:lpstr>PowerPoint Presentation</vt:lpstr>
      <vt:lpstr>Composition of the Cardiovascular system:   1.Heart: pumps blood throughout the body.  2.Blood vessels: a network of tubules. 3.Blood: transport vehicle.</vt:lpstr>
      <vt:lpstr>Location of the Heart</vt:lpstr>
      <vt:lpstr>Valves of the heart</vt:lpstr>
      <vt:lpstr>PowerPoint Presentation</vt:lpstr>
      <vt:lpstr>PowerPoint Presentation</vt:lpstr>
      <vt:lpstr>CAPILLARIES</vt:lpstr>
      <vt:lpstr>BLOOD CIRCULATION OF THE HAERT (in boys slides only)</vt:lpstr>
      <vt:lpstr>PowerPoint Presentation</vt:lpstr>
      <vt:lpstr>PowerPoint Presentation</vt:lpstr>
      <vt:lpstr>PowerPoint Presentation</vt:lpstr>
      <vt:lpstr>PowerPoint Presentation</vt:lpstr>
      <vt:lpstr>Summary</vt:lpstr>
      <vt:lpstr>Summary (cont.)</vt:lpstr>
      <vt:lpstr>MCQ</vt:lpstr>
      <vt:lpstr>MCQ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  composed of :   1.Heart: pumps blood throughout the body  2. Blood vessels: a network of tubules. 3.Blood : transport vehicle.</dc:title>
  <dc:creator>Abdulelah A100</dc:creator>
  <cp:lastModifiedBy>Dana Al-Kadi</cp:lastModifiedBy>
  <cp:revision>72</cp:revision>
  <dcterms:created xsi:type="dcterms:W3CDTF">2017-10-23T20:55:08Z</dcterms:created>
  <dcterms:modified xsi:type="dcterms:W3CDTF">2017-10-31T05:18:40Z</dcterms:modified>
</cp:coreProperties>
</file>