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8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8" r:id="rId16"/>
    <p:sldId id="273" r:id="rId17"/>
    <p:sldId id="262" r:id="rId18"/>
    <p:sldId id="274" r:id="rId19"/>
    <p:sldId id="275" r:id="rId20"/>
    <p:sldId id="272" r:id="rId21"/>
    <p:sldId id="277" r:id="rId22"/>
    <p:sldId id="279" r:id="rId23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52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134"/>
    <p:restoredTop sz="94673"/>
  </p:normalViewPr>
  <p:slideViewPr>
    <p:cSldViewPr snapToGrid="0">
      <p:cViewPr varScale="1">
        <p:scale>
          <a:sx n="86" d="100"/>
          <a:sy n="86" d="100"/>
        </p:scale>
        <p:origin x="135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9E5768-951B-664F-BC19-CA3106B54EC4}" type="doc">
      <dgm:prSet loTypeId="urn:microsoft.com/office/officeart/2005/8/layout/matrix1" loCatId="" qsTypeId="urn:microsoft.com/office/officeart/2005/8/quickstyle/simple4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4FBDF5C7-53A6-9D4F-90A6-A4418C6A23F9}">
      <dgm:prSet phldrT="[Text]" custT="1"/>
      <dgm:spPr/>
      <dgm:t>
        <a:bodyPr/>
        <a:lstStyle/>
        <a:p>
          <a:r>
            <a:rPr lang="en-US" sz="2400" dirty="0"/>
            <a:t>Alpha carbon that is attached to:</a:t>
          </a:r>
        </a:p>
      </dgm:t>
    </dgm:pt>
    <dgm:pt modelId="{E625C253-F731-3F48-B0D8-ED06C9256043}" type="parTrans" cxnId="{C66F499E-23D2-0343-B612-8C82368DFFA7}">
      <dgm:prSet/>
      <dgm:spPr/>
      <dgm:t>
        <a:bodyPr/>
        <a:lstStyle/>
        <a:p>
          <a:endParaRPr lang="en-US"/>
        </a:p>
      </dgm:t>
    </dgm:pt>
    <dgm:pt modelId="{EC947215-FDC4-2348-BE2F-B3B919A41ECB}" type="sibTrans" cxnId="{C66F499E-23D2-0343-B612-8C82368DFFA7}">
      <dgm:prSet/>
      <dgm:spPr/>
      <dgm:t>
        <a:bodyPr/>
        <a:lstStyle/>
        <a:p>
          <a:endParaRPr lang="en-US"/>
        </a:p>
      </dgm:t>
    </dgm:pt>
    <dgm:pt modelId="{E8D67A13-74DB-484A-A499-B64588C78666}">
      <dgm:prSet phldrT="[Text]" custT="1"/>
      <dgm:spPr/>
      <dgm:t>
        <a:bodyPr/>
        <a:lstStyle/>
        <a:p>
          <a:r>
            <a:rPr lang="en-US" sz="2400" dirty="0"/>
            <a:t>A) Hydrogen atom (</a:t>
          </a:r>
          <a:r>
            <a:rPr lang="en-US" sz="2400" dirty="0">
              <a:solidFill>
                <a:srgbClr val="FF0000"/>
              </a:solidFill>
            </a:rPr>
            <a:t>H</a:t>
          </a:r>
          <a:r>
            <a:rPr lang="en-US" sz="2400" dirty="0"/>
            <a:t>)</a:t>
          </a:r>
        </a:p>
      </dgm:t>
    </dgm:pt>
    <dgm:pt modelId="{454D6FF1-B9A6-2340-AAD5-D1A2E2274320}" type="parTrans" cxnId="{5B4D9674-BE7F-1C43-96B1-F0A899CF4DF8}">
      <dgm:prSet/>
      <dgm:spPr/>
      <dgm:t>
        <a:bodyPr/>
        <a:lstStyle/>
        <a:p>
          <a:endParaRPr lang="en-US"/>
        </a:p>
      </dgm:t>
    </dgm:pt>
    <dgm:pt modelId="{3BB3F5EE-F7EF-AA43-A6C1-06BED2998882}" type="sibTrans" cxnId="{5B4D9674-BE7F-1C43-96B1-F0A899CF4DF8}">
      <dgm:prSet/>
      <dgm:spPr/>
      <dgm:t>
        <a:bodyPr/>
        <a:lstStyle/>
        <a:p>
          <a:endParaRPr lang="en-US"/>
        </a:p>
      </dgm:t>
    </dgm:pt>
    <dgm:pt modelId="{C6F317E2-176F-1743-87FB-D53CA0102753}">
      <dgm:prSet phldrT="[Text]" custT="1"/>
      <dgm:spPr/>
      <dgm:t>
        <a:bodyPr/>
        <a:lstStyle/>
        <a:p>
          <a:r>
            <a:rPr lang="en-US" sz="2400" dirty="0"/>
            <a:t>C) Carboxylic acid group (</a:t>
          </a:r>
          <a:r>
            <a:rPr lang="en-US" sz="2400" dirty="0">
              <a:solidFill>
                <a:srgbClr val="FF0000"/>
              </a:solidFill>
            </a:rPr>
            <a:t>COOH</a:t>
          </a:r>
          <a:r>
            <a:rPr lang="en-US" sz="2400" dirty="0"/>
            <a:t>)</a:t>
          </a:r>
        </a:p>
      </dgm:t>
    </dgm:pt>
    <dgm:pt modelId="{F5CF5703-93B8-824D-B43F-18E77AAA0C20}" type="parTrans" cxnId="{06C0D1DA-2361-324E-AB35-AFEFC680B60E}">
      <dgm:prSet/>
      <dgm:spPr/>
      <dgm:t>
        <a:bodyPr/>
        <a:lstStyle/>
        <a:p>
          <a:endParaRPr lang="en-US"/>
        </a:p>
      </dgm:t>
    </dgm:pt>
    <dgm:pt modelId="{2EE61211-5E51-8F45-AA13-9D4F2732123C}" type="sibTrans" cxnId="{06C0D1DA-2361-324E-AB35-AFEFC680B60E}">
      <dgm:prSet/>
      <dgm:spPr/>
      <dgm:t>
        <a:bodyPr/>
        <a:lstStyle/>
        <a:p>
          <a:endParaRPr lang="en-US"/>
        </a:p>
      </dgm:t>
    </dgm:pt>
    <dgm:pt modelId="{AB81BE1F-4D83-DF42-8E9F-FC7422FB4AAB}">
      <dgm:prSet phldrT="[Text]" custT="1"/>
      <dgm:spPr/>
      <dgm:t>
        <a:bodyPr/>
        <a:lstStyle/>
        <a:p>
          <a:r>
            <a:rPr lang="en-US" sz="2000" dirty="0"/>
            <a:t>B) Side chain ( </a:t>
          </a:r>
          <a:r>
            <a:rPr lang="en-US" sz="2000" dirty="0">
              <a:solidFill>
                <a:srgbClr val="FF0000"/>
              </a:solidFill>
            </a:rPr>
            <a:t>R</a:t>
          </a:r>
          <a:r>
            <a:rPr lang="en-US" sz="2000" dirty="0"/>
            <a:t> ) (</a:t>
          </a:r>
          <a:r>
            <a:rPr lang="en-US" sz="2000" dirty="0">
              <a:solidFill>
                <a:srgbClr val="FF0000"/>
              </a:solidFill>
            </a:rPr>
            <a:t>Which is distinctive for each amino acid and gives the amino acid a unique set of characteristics</a:t>
          </a:r>
          <a:r>
            <a:rPr lang="en-US" sz="2000" dirty="0"/>
            <a:t>)</a:t>
          </a:r>
        </a:p>
      </dgm:t>
    </dgm:pt>
    <dgm:pt modelId="{9E88AD1E-CBCA-404F-ADAC-D551F07638ED}" type="parTrans" cxnId="{5ACE22A2-8FE8-E54F-8954-AF59D88E6EF4}">
      <dgm:prSet/>
      <dgm:spPr/>
      <dgm:t>
        <a:bodyPr/>
        <a:lstStyle/>
        <a:p>
          <a:endParaRPr lang="en-US"/>
        </a:p>
      </dgm:t>
    </dgm:pt>
    <dgm:pt modelId="{9D145EF3-285C-C04B-AEB6-1953B630E331}" type="sibTrans" cxnId="{5ACE22A2-8FE8-E54F-8954-AF59D88E6EF4}">
      <dgm:prSet/>
      <dgm:spPr/>
      <dgm:t>
        <a:bodyPr/>
        <a:lstStyle/>
        <a:p>
          <a:endParaRPr lang="en-US"/>
        </a:p>
      </dgm:t>
    </dgm:pt>
    <dgm:pt modelId="{37204D44-4700-D944-8794-C89BE53E167D}">
      <dgm:prSet phldrT="[Text]" custT="1"/>
      <dgm:spPr/>
      <dgm:t>
        <a:bodyPr/>
        <a:lstStyle/>
        <a:p>
          <a:r>
            <a:rPr lang="en-US" sz="2000" dirty="0"/>
            <a:t>D) Primary Amino acid group </a:t>
          </a:r>
          <a:r>
            <a:rPr lang="en-US" sz="2000" dirty="0">
              <a:solidFill>
                <a:srgbClr val="FF0000"/>
              </a:solidFill>
            </a:rPr>
            <a:t>NH</a:t>
          </a:r>
          <a:r>
            <a:rPr lang="en-US" sz="2000" baseline="-25000" dirty="0">
              <a:solidFill>
                <a:srgbClr val="FF0000"/>
              </a:solidFill>
            </a:rPr>
            <a:t>2</a:t>
          </a:r>
        </a:p>
        <a:p>
          <a:r>
            <a:rPr lang="en-US" sz="2000" baseline="0" dirty="0"/>
            <a:t>(</a:t>
          </a:r>
          <a:r>
            <a:rPr lang="en-US" sz="2000" baseline="0" dirty="0">
              <a:solidFill>
                <a:srgbClr val="FF0000"/>
              </a:solidFill>
            </a:rPr>
            <a:t>except for Proline which has a secondary amino group</a:t>
          </a:r>
          <a:r>
            <a:rPr lang="en-US" sz="2000" baseline="0" dirty="0"/>
            <a:t>). </a:t>
          </a:r>
          <a:r>
            <a:rPr lang="en-US" sz="2000" baseline="-25000" dirty="0"/>
            <a:t> </a:t>
          </a:r>
        </a:p>
      </dgm:t>
    </dgm:pt>
    <dgm:pt modelId="{ADA1D1BE-8AC4-6A4F-A787-698AC4B3026E}" type="parTrans" cxnId="{F3DD986A-4EB2-964A-9FB6-F0FC0E8B4146}">
      <dgm:prSet/>
      <dgm:spPr/>
      <dgm:t>
        <a:bodyPr/>
        <a:lstStyle/>
        <a:p>
          <a:endParaRPr lang="en-US"/>
        </a:p>
      </dgm:t>
    </dgm:pt>
    <dgm:pt modelId="{7D5B6EA8-949D-7944-857B-C92630A13DB0}" type="sibTrans" cxnId="{F3DD986A-4EB2-964A-9FB6-F0FC0E8B4146}">
      <dgm:prSet/>
      <dgm:spPr/>
      <dgm:t>
        <a:bodyPr/>
        <a:lstStyle/>
        <a:p>
          <a:pPr rtl="0"/>
          <a:endParaRPr lang="en-US"/>
        </a:p>
      </dgm:t>
    </dgm:pt>
    <dgm:pt modelId="{56A47FEC-D9D6-E645-894D-A168EFB827A4}" type="pres">
      <dgm:prSet presAssocID="{D49E5768-951B-664F-BC19-CA3106B54EC4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BEC570D-5A6D-1541-9951-C00E7CEE3743}" type="pres">
      <dgm:prSet presAssocID="{D49E5768-951B-664F-BC19-CA3106B54EC4}" presName="matrix" presStyleCnt="0"/>
      <dgm:spPr/>
    </dgm:pt>
    <dgm:pt modelId="{AA68F4EA-1B8E-D649-92FC-B11288FC2FF5}" type="pres">
      <dgm:prSet presAssocID="{D49E5768-951B-664F-BC19-CA3106B54EC4}" presName="tile1" presStyleLbl="node1" presStyleIdx="0" presStyleCnt="4" custLinFactNeighborX="-787" custLinFactNeighborY="-506"/>
      <dgm:spPr/>
    </dgm:pt>
    <dgm:pt modelId="{1574DFC2-A159-BD46-A4B1-BE6667DB9EB8}" type="pres">
      <dgm:prSet presAssocID="{D49E5768-951B-664F-BC19-CA3106B54EC4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DAA081B-9466-934A-8692-1C79E4D7E4AE}" type="pres">
      <dgm:prSet presAssocID="{D49E5768-951B-664F-BC19-CA3106B54EC4}" presName="tile2" presStyleLbl="node1" presStyleIdx="1" presStyleCnt="4"/>
      <dgm:spPr/>
    </dgm:pt>
    <dgm:pt modelId="{93CAE542-1156-5E45-8565-A344316ED566}" type="pres">
      <dgm:prSet presAssocID="{D49E5768-951B-664F-BC19-CA3106B54EC4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F8BC8A9B-8425-A44B-986A-3B049DDFDB04}" type="pres">
      <dgm:prSet presAssocID="{D49E5768-951B-664F-BC19-CA3106B54EC4}" presName="tile3" presStyleLbl="node1" presStyleIdx="2" presStyleCnt="4"/>
      <dgm:spPr/>
    </dgm:pt>
    <dgm:pt modelId="{DB5B42D9-122A-7043-B5A9-04028BD21587}" type="pres">
      <dgm:prSet presAssocID="{D49E5768-951B-664F-BC19-CA3106B54EC4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CE71D671-387A-2E47-807B-12971C5BE6B9}" type="pres">
      <dgm:prSet presAssocID="{D49E5768-951B-664F-BC19-CA3106B54EC4}" presName="tile4" presStyleLbl="node1" presStyleIdx="3" presStyleCnt="4"/>
      <dgm:spPr/>
    </dgm:pt>
    <dgm:pt modelId="{EE8CF693-471A-7C44-A085-276CF55627A3}" type="pres">
      <dgm:prSet presAssocID="{D49E5768-951B-664F-BC19-CA3106B54EC4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8F793815-3150-574E-B49B-79538009E3ED}" type="pres">
      <dgm:prSet presAssocID="{D49E5768-951B-664F-BC19-CA3106B54EC4}" presName="centerTile" presStyleLbl="fgShp" presStyleIdx="0" presStyleCnt="1" custScaleX="112562" custScaleY="109513">
        <dgm:presLayoutVars>
          <dgm:chMax val="0"/>
          <dgm:chPref val="0"/>
        </dgm:presLayoutVars>
      </dgm:prSet>
      <dgm:spPr/>
    </dgm:pt>
  </dgm:ptLst>
  <dgm:cxnLst>
    <dgm:cxn modelId="{F6539B0B-1A4D-8C45-9673-55724C39025A}" type="presOf" srcId="{AB81BE1F-4D83-DF42-8E9F-FC7422FB4AAB}" destId="{F8BC8A9B-8425-A44B-986A-3B049DDFDB04}" srcOrd="0" destOrd="0" presId="urn:microsoft.com/office/officeart/2005/8/layout/matrix1"/>
    <dgm:cxn modelId="{0ACC780F-E044-7241-AB68-3F663F79812C}" type="presOf" srcId="{C6F317E2-176F-1743-87FB-D53CA0102753}" destId="{93CAE542-1156-5E45-8565-A344316ED566}" srcOrd="1" destOrd="0" presId="urn:microsoft.com/office/officeart/2005/8/layout/matrix1"/>
    <dgm:cxn modelId="{6A7BE728-D839-3E49-83DC-F2FAE791433D}" type="presOf" srcId="{4FBDF5C7-53A6-9D4F-90A6-A4418C6A23F9}" destId="{8F793815-3150-574E-B49B-79538009E3ED}" srcOrd="0" destOrd="0" presId="urn:microsoft.com/office/officeart/2005/8/layout/matrix1"/>
    <dgm:cxn modelId="{870CE62D-B434-8149-BEC4-2F44D1DE3CF4}" type="presOf" srcId="{C6F317E2-176F-1743-87FB-D53CA0102753}" destId="{8DAA081B-9466-934A-8692-1C79E4D7E4AE}" srcOrd="0" destOrd="0" presId="urn:microsoft.com/office/officeart/2005/8/layout/matrix1"/>
    <dgm:cxn modelId="{52C2F732-7CAF-6146-83CF-178556DF5829}" type="presOf" srcId="{AB81BE1F-4D83-DF42-8E9F-FC7422FB4AAB}" destId="{DB5B42D9-122A-7043-B5A9-04028BD21587}" srcOrd="1" destOrd="0" presId="urn:microsoft.com/office/officeart/2005/8/layout/matrix1"/>
    <dgm:cxn modelId="{F3DD986A-4EB2-964A-9FB6-F0FC0E8B4146}" srcId="{4FBDF5C7-53A6-9D4F-90A6-A4418C6A23F9}" destId="{37204D44-4700-D944-8794-C89BE53E167D}" srcOrd="3" destOrd="0" parTransId="{ADA1D1BE-8AC4-6A4F-A787-698AC4B3026E}" sibTransId="{7D5B6EA8-949D-7944-857B-C92630A13DB0}"/>
    <dgm:cxn modelId="{43B3184F-A78D-B943-90DF-05D634B490C5}" type="presOf" srcId="{37204D44-4700-D944-8794-C89BE53E167D}" destId="{CE71D671-387A-2E47-807B-12971C5BE6B9}" srcOrd="0" destOrd="0" presId="urn:microsoft.com/office/officeart/2005/8/layout/matrix1"/>
    <dgm:cxn modelId="{5B4D9674-BE7F-1C43-96B1-F0A899CF4DF8}" srcId="{4FBDF5C7-53A6-9D4F-90A6-A4418C6A23F9}" destId="{E8D67A13-74DB-484A-A499-B64588C78666}" srcOrd="0" destOrd="0" parTransId="{454D6FF1-B9A6-2340-AAD5-D1A2E2274320}" sibTransId="{3BB3F5EE-F7EF-AA43-A6C1-06BED2998882}"/>
    <dgm:cxn modelId="{C66F499E-23D2-0343-B612-8C82368DFFA7}" srcId="{D49E5768-951B-664F-BC19-CA3106B54EC4}" destId="{4FBDF5C7-53A6-9D4F-90A6-A4418C6A23F9}" srcOrd="0" destOrd="0" parTransId="{E625C253-F731-3F48-B0D8-ED06C9256043}" sibTransId="{EC947215-FDC4-2348-BE2F-B3B919A41ECB}"/>
    <dgm:cxn modelId="{5ACE22A2-8FE8-E54F-8954-AF59D88E6EF4}" srcId="{4FBDF5C7-53A6-9D4F-90A6-A4418C6A23F9}" destId="{AB81BE1F-4D83-DF42-8E9F-FC7422FB4AAB}" srcOrd="2" destOrd="0" parTransId="{9E88AD1E-CBCA-404F-ADAC-D551F07638ED}" sibTransId="{9D145EF3-285C-C04B-AEB6-1953B630E331}"/>
    <dgm:cxn modelId="{7F911ECF-8772-644A-AE35-27347E845B0B}" type="presOf" srcId="{D49E5768-951B-664F-BC19-CA3106B54EC4}" destId="{56A47FEC-D9D6-E645-894D-A168EFB827A4}" srcOrd="0" destOrd="0" presId="urn:microsoft.com/office/officeart/2005/8/layout/matrix1"/>
    <dgm:cxn modelId="{06C0D1DA-2361-324E-AB35-AFEFC680B60E}" srcId="{4FBDF5C7-53A6-9D4F-90A6-A4418C6A23F9}" destId="{C6F317E2-176F-1743-87FB-D53CA0102753}" srcOrd="1" destOrd="0" parTransId="{F5CF5703-93B8-824D-B43F-18E77AAA0C20}" sibTransId="{2EE61211-5E51-8F45-AA13-9D4F2732123C}"/>
    <dgm:cxn modelId="{80A570E7-0631-5D41-8E00-35AF1B60FB24}" type="presOf" srcId="{E8D67A13-74DB-484A-A499-B64588C78666}" destId="{AA68F4EA-1B8E-D649-92FC-B11288FC2FF5}" srcOrd="0" destOrd="0" presId="urn:microsoft.com/office/officeart/2005/8/layout/matrix1"/>
    <dgm:cxn modelId="{CDA8E4E8-90D5-654E-A2C4-966418D6C8AA}" type="presOf" srcId="{37204D44-4700-D944-8794-C89BE53E167D}" destId="{EE8CF693-471A-7C44-A085-276CF55627A3}" srcOrd="1" destOrd="0" presId="urn:microsoft.com/office/officeart/2005/8/layout/matrix1"/>
    <dgm:cxn modelId="{B5137CF6-1550-3047-87F4-9A6AD8A8A699}" type="presOf" srcId="{E8D67A13-74DB-484A-A499-B64588C78666}" destId="{1574DFC2-A159-BD46-A4B1-BE6667DB9EB8}" srcOrd="1" destOrd="0" presId="urn:microsoft.com/office/officeart/2005/8/layout/matrix1"/>
    <dgm:cxn modelId="{F80ADA9A-4FA8-FB46-A312-14D83BC900FA}" type="presParOf" srcId="{56A47FEC-D9D6-E645-894D-A168EFB827A4}" destId="{3BEC570D-5A6D-1541-9951-C00E7CEE3743}" srcOrd="0" destOrd="0" presId="urn:microsoft.com/office/officeart/2005/8/layout/matrix1"/>
    <dgm:cxn modelId="{E6FF720D-1200-1743-AE19-637C0DFFD3E8}" type="presParOf" srcId="{3BEC570D-5A6D-1541-9951-C00E7CEE3743}" destId="{AA68F4EA-1B8E-D649-92FC-B11288FC2FF5}" srcOrd="0" destOrd="0" presId="urn:microsoft.com/office/officeart/2005/8/layout/matrix1"/>
    <dgm:cxn modelId="{1AE1ED8C-A42E-3443-8DFD-2CD341927F7D}" type="presParOf" srcId="{3BEC570D-5A6D-1541-9951-C00E7CEE3743}" destId="{1574DFC2-A159-BD46-A4B1-BE6667DB9EB8}" srcOrd="1" destOrd="0" presId="urn:microsoft.com/office/officeart/2005/8/layout/matrix1"/>
    <dgm:cxn modelId="{97098FFC-694B-C042-8C05-79E571340611}" type="presParOf" srcId="{3BEC570D-5A6D-1541-9951-C00E7CEE3743}" destId="{8DAA081B-9466-934A-8692-1C79E4D7E4AE}" srcOrd="2" destOrd="0" presId="urn:microsoft.com/office/officeart/2005/8/layout/matrix1"/>
    <dgm:cxn modelId="{B1D6C422-3FB1-E344-BF2C-1D10B01DBB95}" type="presParOf" srcId="{3BEC570D-5A6D-1541-9951-C00E7CEE3743}" destId="{93CAE542-1156-5E45-8565-A344316ED566}" srcOrd="3" destOrd="0" presId="urn:microsoft.com/office/officeart/2005/8/layout/matrix1"/>
    <dgm:cxn modelId="{C2664A2C-C315-DB43-8548-493466D27222}" type="presParOf" srcId="{3BEC570D-5A6D-1541-9951-C00E7CEE3743}" destId="{F8BC8A9B-8425-A44B-986A-3B049DDFDB04}" srcOrd="4" destOrd="0" presId="urn:microsoft.com/office/officeart/2005/8/layout/matrix1"/>
    <dgm:cxn modelId="{BA3E776C-7A2C-5547-A4AA-28946E0BCB6D}" type="presParOf" srcId="{3BEC570D-5A6D-1541-9951-C00E7CEE3743}" destId="{DB5B42D9-122A-7043-B5A9-04028BD21587}" srcOrd="5" destOrd="0" presId="urn:microsoft.com/office/officeart/2005/8/layout/matrix1"/>
    <dgm:cxn modelId="{054776F2-93E0-E845-9698-F3AE84D665C6}" type="presParOf" srcId="{3BEC570D-5A6D-1541-9951-C00E7CEE3743}" destId="{CE71D671-387A-2E47-807B-12971C5BE6B9}" srcOrd="6" destOrd="0" presId="urn:microsoft.com/office/officeart/2005/8/layout/matrix1"/>
    <dgm:cxn modelId="{17C0B03A-465F-AD47-B37E-7229D0007B4E}" type="presParOf" srcId="{3BEC570D-5A6D-1541-9951-C00E7CEE3743}" destId="{EE8CF693-471A-7C44-A085-276CF55627A3}" srcOrd="7" destOrd="0" presId="urn:microsoft.com/office/officeart/2005/8/layout/matrix1"/>
    <dgm:cxn modelId="{41CEEA21-A09A-F14A-A6D1-3612749B60B6}" type="presParOf" srcId="{56A47FEC-D9D6-E645-894D-A168EFB827A4}" destId="{8F793815-3150-574E-B49B-79538009E3ED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F786DB-6161-B14A-8A21-AAC114274616}" type="doc">
      <dgm:prSet loTypeId="urn:microsoft.com/office/officeart/2005/8/layout/orgChar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75C04B-BC6C-E945-BCF3-3B63FDC0356F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n-US" sz="1600" b="1" dirty="0">
              <a:ln>
                <a:noFill/>
              </a:ln>
              <a:solidFill>
                <a:schemeClr val="accent5">
                  <a:lumMod val="50000"/>
                </a:schemeClr>
              </a:solidFill>
              <a:latin typeface="+mn-lt"/>
              <a:ea typeface="Abadi MT Condensed Extra Bold" charset="0"/>
              <a:cs typeface="Abadi MT Condensed Extra Bold" charset="0"/>
            </a:rPr>
            <a:t>2-properties of the side chain</a:t>
          </a:r>
        </a:p>
      </dgm:t>
    </dgm:pt>
    <dgm:pt modelId="{3C7B366F-C883-E44D-9B1F-A74505251758}" type="parTrans" cxnId="{255D6ED8-7177-414E-8821-92CD214DFC89}">
      <dgm:prSet/>
      <dgm:spPr/>
      <dgm:t>
        <a:bodyPr/>
        <a:lstStyle/>
        <a:p>
          <a:endParaRPr lang="en-US"/>
        </a:p>
      </dgm:t>
    </dgm:pt>
    <dgm:pt modelId="{49960BBA-32D8-2945-B53A-10D641F85415}" type="sibTrans" cxnId="{255D6ED8-7177-414E-8821-92CD214DFC89}">
      <dgm:prSet/>
      <dgm:spPr/>
      <dgm:t>
        <a:bodyPr/>
        <a:lstStyle/>
        <a:p>
          <a:endParaRPr lang="en-US"/>
        </a:p>
      </dgm:t>
    </dgm:pt>
    <dgm:pt modelId="{33B73518-7588-DE49-8E97-C9E78233704D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n-US" sz="1800" b="0" dirty="0">
              <a:ln>
                <a:noFill/>
              </a:ln>
              <a:solidFill>
                <a:schemeClr val="accent1">
                  <a:lumMod val="50000"/>
                </a:schemeClr>
              </a:solidFill>
            </a:rPr>
            <a:t>Non-Polar</a:t>
          </a:r>
        </a:p>
        <a:p>
          <a:r>
            <a:rPr lang="en-US" sz="1200" b="0" dirty="0">
              <a:ln>
                <a:noFill/>
              </a:ln>
              <a:solidFill>
                <a:schemeClr val="accent5">
                  <a:lumMod val="50000"/>
                </a:schemeClr>
              </a:solidFill>
            </a:rPr>
            <a:t>hydrophobic</a:t>
          </a:r>
        </a:p>
      </dgm:t>
    </dgm:pt>
    <dgm:pt modelId="{A923671B-B065-5C42-928B-FF1A4F28A585}" type="parTrans" cxnId="{EF58B33F-FCC4-EB4C-8284-7B5A494085D6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endParaRPr lang="en-US">
            <a:ln>
              <a:noFill/>
            </a:ln>
            <a:solidFill>
              <a:schemeClr val="accent5">
                <a:lumMod val="50000"/>
              </a:schemeClr>
            </a:solidFill>
          </a:endParaRPr>
        </a:p>
      </dgm:t>
    </dgm:pt>
    <dgm:pt modelId="{D4EE78B6-9CAD-554F-B7A7-7A43E73439B6}" type="sibTrans" cxnId="{EF58B33F-FCC4-EB4C-8284-7B5A494085D6}">
      <dgm:prSet/>
      <dgm:spPr/>
      <dgm:t>
        <a:bodyPr/>
        <a:lstStyle/>
        <a:p>
          <a:endParaRPr lang="en-US"/>
        </a:p>
      </dgm:t>
    </dgm:pt>
    <dgm:pt modelId="{B5F4F67E-FF78-EE4B-BECF-F72A8883678B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n-US" sz="1800" b="0" dirty="0">
              <a:ln>
                <a:noFill/>
              </a:ln>
              <a:solidFill>
                <a:schemeClr val="accent1">
                  <a:lumMod val="50000"/>
                </a:schemeClr>
              </a:solidFill>
            </a:rPr>
            <a:t>Polar</a:t>
          </a:r>
        </a:p>
      </dgm:t>
    </dgm:pt>
    <dgm:pt modelId="{5C08FFE6-0D80-FF48-984A-26C5274A914A}" type="parTrans" cxnId="{48D1FD4C-55B0-4146-A343-5A4961F7D3DA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endParaRPr lang="en-US">
            <a:ln>
              <a:noFill/>
            </a:ln>
            <a:solidFill>
              <a:schemeClr val="accent5">
                <a:lumMod val="50000"/>
              </a:schemeClr>
            </a:solidFill>
          </a:endParaRPr>
        </a:p>
      </dgm:t>
    </dgm:pt>
    <dgm:pt modelId="{B334A8AD-1BD5-5447-9EDA-4C4A31A76A4F}" type="sibTrans" cxnId="{48D1FD4C-55B0-4146-A343-5A4961F7D3DA}">
      <dgm:prSet/>
      <dgm:spPr/>
      <dgm:t>
        <a:bodyPr/>
        <a:lstStyle/>
        <a:p>
          <a:endParaRPr lang="en-US"/>
        </a:p>
      </dgm:t>
    </dgm:pt>
    <dgm:pt modelId="{1EF87206-FB98-9945-8297-EDF3E21D304C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n-US" sz="1800" b="0" dirty="0">
              <a:ln>
                <a:noFill/>
              </a:ln>
              <a:solidFill>
                <a:schemeClr val="accent1">
                  <a:lumMod val="50000"/>
                </a:schemeClr>
              </a:solidFill>
            </a:rPr>
            <a:t>essential</a:t>
          </a:r>
        </a:p>
      </dgm:t>
    </dgm:pt>
    <dgm:pt modelId="{5E3D8E3C-9BD9-8C45-848C-12816DBC68F6}" type="parTrans" cxnId="{2D4219DF-61E7-B346-BE58-0961E1CC48E6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endParaRPr lang="en-US">
            <a:ln>
              <a:noFill/>
            </a:ln>
            <a:solidFill>
              <a:schemeClr val="accent5">
                <a:lumMod val="50000"/>
              </a:schemeClr>
            </a:solidFill>
          </a:endParaRPr>
        </a:p>
      </dgm:t>
    </dgm:pt>
    <dgm:pt modelId="{F9717E1E-3705-4048-B0B8-F190D537F5EA}" type="sibTrans" cxnId="{2D4219DF-61E7-B346-BE58-0961E1CC48E6}">
      <dgm:prSet/>
      <dgm:spPr/>
      <dgm:t>
        <a:bodyPr/>
        <a:lstStyle/>
        <a:p>
          <a:endParaRPr lang="en-US"/>
        </a:p>
      </dgm:t>
    </dgm:pt>
    <dgm:pt modelId="{F998B796-443A-394A-9194-31149D070973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n-US" sz="1800" b="0" dirty="0">
              <a:ln>
                <a:noFill/>
              </a:ln>
              <a:solidFill>
                <a:schemeClr val="accent1">
                  <a:lumMod val="50000"/>
                </a:schemeClr>
              </a:solidFill>
            </a:rPr>
            <a:t>non essential</a:t>
          </a:r>
        </a:p>
      </dgm:t>
    </dgm:pt>
    <dgm:pt modelId="{187F5C34-515A-7B48-97BD-C30D15FCD60B}" type="parTrans" cxnId="{F00923FB-873F-6549-9492-48ED22E23069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endParaRPr lang="en-US">
            <a:ln>
              <a:noFill/>
            </a:ln>
            <a:solidFill>
              <a:schemeClr val="accent5">
                <a:lumMod val="50000"/>
              </a:schemeClr>
            </a:solidFill>
          </a:endParaRPr>
        </a:p>
      </dgm:t>
    </dgm:pt>
    <dgm:pt modelId="{2DFB4677-EA89-4948-B936-86A952185024}" type="sibTrans" cxnId="{F00923FB-873F-6549-9492-48ED22E23069}">
      <dgm:prSet/>
      <dgm:spPr/>
      <dgm:t>
        <a:bodyPr/>
        <a:lstStyle/>
        <a:p>
          <a:endParaRPr lang="en-US"/>
        </a:p>
      </dgm:t>
    </dgm:pt>
    <dgm:pt modelId="{410F2416-7D9E-094F-B279-026F4B06B29A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n-US" sz="1800" b="0" dirty="0">
              <a:ln>
                <a:noFill/>
              </a:ln>
              <a:solidFill>
                <a:schemeClr val="accent1">
                  <a:lumMod val="50000"/>
                </a:schemeClr>
              </a:solidFill>
            </a:rPr>
            <a:t>conditional</a:t>
          </a:r>
        </a:p>
      </dgm:t>
    </dgm:pt>
    <dgm:pt modelId="{A9625721-E3A5-9147-896B-55EF84361121}" type="parTrans" cxnId="{43DAADBD-C82C-0D4D-AB3F-2AF9C037F364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endParaRPr lang="en-US">
            <a:ln>
              <a:noFill/>
            </a:ln>
            <a:solidFill>
              <a:schemeClr val="accent5">
                <a:lumMod val="50000"/>
              </a:schemeClr>
            </a:solidFill>
          </a:endParaRPr>
        </a:p>
      </dgm:t>
    </dgm:pt>
    <dgm:pt modelId="{60908CF5-0E31-884C-9B68-001C041EA5C5}" type="sibTrans" cxnId="{43DAADBD-C82C-0D4D-AB3F-2AF9C037F364}">
      <dgm:prSet/>
      <dgm:spPr/>
      <dgm:t>
        <a:bodyPr/>
        <a:lstStyle/>
        <a:p>
          <a:endParaRPr lang="en-US"/>
        </a:p>
      </dgm:t>
    </dgm:pt>
    <dgm:pt modelId="{A9EB8BA7-90D1-3C4B-84F9-1F472A6D648D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n-US" sz="1800" b="0" dirty="0">
              <a:ln>
                <a:noFill/>
              </a:ln>
              <a:solidFill>
                <a:schemeClr val="accent1">
                  <a:lumMod val="50000"/>
                </a:schemeClr>
              </a:solidFill>
            </a:rPr>
            <a:t>Uncharged</a:t>
          </a:r>
        </a:p>
        <a:p>
          <a:r>
            <a:rPr lang="en-US" sz="1100" b="0" dirty="0">
              <a:ln>
                <a:noFill/>
              </a:ln>
              <a:solidFill>
                <a:schemeClr val="accent5">
                  <a:lumMod val="50000"/>
                </a:schemeClr>
              </a:solidFill>
            </a:rPr>
            <a:t>Zero net charge</a:t>
          </a:r>
          <a:r>
            <a:rPr lang="en-US" sz="1100" b="0" dirty="0">
              <a:ln>
                <a:noFill/>
              </a:ln>
              <a:solidFill>
                <a:srgbClr val="FF0000"/>
              </a:solidFill>
            </a:rPr>
            <a:t> at neutral pH</a:t>
          </a:r>
        </a:p>
      </dgm:t>
    </dgm:pt>
    <dgm:pt modelId="{AA77AA3B-DC53-1C4B-BC68-59454DFD6164}" type="parTrans" cxnId="{63D2CEF9-8DF5-9E4F-8E81-C8F72C68EB45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endParaRPr lang="en-US">
            <a:ln>
              <a:noFill/>
            </a:ln>
            <a:solidFill>
              <a:schemeClr val="accent5">
                <a:lumMod val="50000"/>
              </a:schemeClr>
            </a:solidFill>
          </a:endParaRPr>
        </a:p>
      </dgm:t>
    </dgm:pt>
    <dgm:pt modelId="{41B9231E-39E9-0F48-9F91-CEE6B9770B86}" type="sibTrans" cxnId="{63D2CEF9-8DF5-9E4F-8E81-C8F72C68EB45}">
      <dgm:prSet/>
      <dgm:spPr/>
      <dgm:t>
        <a:bodyPr/>
        <a:lstStyle/>
        <a:p>
          <a:endParaRPr lang="en-US"/>
        </a:p>
      </dgm:t>
    </dgm:pt>
    <dgm:pt modelId="{39F0A589-C0D0-BC40-9833-1A27CBAA61B5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n-US" sz="1600" b="1" dirty="0">
              <a:ln>
                <a:noFill/>
              </a:ln>
              <a:solidFill>
                <a:schemeClr val="accent5">
                  <a:lumMod val="50000"/>
                </a:schemeClr>
              </a:solidFill>
              <a:latin typeface="+mn-lt"/>
              <a:ea typeface="Abadi MT Condensed Extra Bold" charset="0"/>
              <a:cs typeface="Abadi MT Condensed Extra Bold" charset="0"/>
            </a:rPr>
            <a:t>1-Body requirement</a:t>
          </a:r>
        </a:p>
      </dgm:t>
    </dgm:pt>
    <dgm:pt modelId="{985C95DF-1EF6-AA41-A98A-8897A1D3852F}" type="sibTrans" cxnId="{85FA4269-0ED8-6143-895F-EF11A81423E3}">
      <dgm:prSet/>
      <dgm:spPr/>
      <dgm:t>
        <a:bodyPr/>
        <a:lstStyle/>
        <a:p>
          <a:endParaRPr lang="en-US"/>
        </a:p>
      </dgm:t>
    </dgm:pt>
    <dgm:pt modelId="{5483AEF3-33DC-9647-975E-242549836611}" type="parTrans" cxnId="{85FA4269-0ED8-6143-895F-EF11A81423E3}">
      <dgm:prSet/>
      <dgm:spPr/>
      <dgm:t>
        <a:bodyPr/>
        <a:lstStyle/>
        <a:p>
          <a:endParaRPr lang="en-US"/>
        </a:p>
      </dgm:t>
    </dgm:pt>
    <dgm:pt modelId="{40C98378-776C-4A44-A8C3-FD80F6472064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n-US" sz="1200" b="1" dirty="0">
              <a:ln>
                <a:noFill/>
              </a:ln>
              <a:solidFill>
                <a:schemeClr val="accent5">
                  <a:lumMod val="50000"/>
                </a:schemeClr>
              </a:solidFill>
            </a:rPr>
            <a:t>produced by the body</a:t>
          </a:r>
        </a:p>
      </dgm:t>
    </dgm:pt>
    <dgm:pt modelId="{24397D72-74CB-A449-8201-14FD622796EA}" type="parTrans" cxnId="{7AA5F5E2-D7AC-6246-A160-1A1BC4F9A96D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endParaRPr lang="en-US">
            <a:ln>
              <a:noFill/>
            </a:ln>
            <a:solidFill>
              <a:schemeClr val="accent5">
                <a:lumMod val="50000"/>
              </a:schemeClr>
            </a:solidFill>
          </a:endParaRPr>
        </a:p>
      </dgm:t>
    </dgm:pt>
    <dgm:pt modelId="{BBD72215-C304-B948-A1C3-DB2E445A55F7}" type="sibTrans" cxnId="{7AA5F5E2-D7AC-6246-A160-1A1BC4F9A96D}">
      <dgm:prSet/>
      <dgm:spPr/>
      <dgm:t>
        <a:bodyPr/>
        <a:lstStyle/>
        <a:p>
          <a:endParaRPr lang="en-US"/>
        </a:p>
      </dgm:t>
    </dgm:pt>
    <dgm:pt modelId="{175F3603-7030-0D4C-9536-1BAFB4BEF672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n-US" sz="1200" b="1" dirty="0">
              <a:ln>
                <a:noFill/>
              </a:ln>
              <a:solidFill>
                <a:schemeClr val="accent5">
                  <a:lumMod val="50000"/>
                </a:schemeClr>
              </a:solidFill>
            </a:rPr>
            <a:t>not essential except in time of illness or stress</a:t>
          </a:r>
        </a:p>
      </dgm:t>
    </dgm:pt>
    <dgm:pt modelId="{C78519AE-B16B-3648-9A5E-B00A01BB25EC}" type="parTrans" cxnId="{C2236860-B6A3-EC4A-B23E-9BBCF1082666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endParaRPr lang="en-US">
            <a:ln>
              <a:noFill/>
            </a:ln>
            <a:solidFill>
              <a:schemeClr val="accent5">
                <a:lumMod val="50000"/>
              </a:schemeClr>
            </a:solidFill>
          </a:endParaRPr>
        </a:p>
      </dgm:t>
    </dgm:pt>
    <dgm:pt modelId="{BDF201B4-F9B7-5045-B5A9-DEB99B18A031}" type="sibTrans" cxnId="{C2236860-B6A3-EC4A-B23E-9BBCF1082666}">
      <dgm:prSet/>
      <dgm:spPr/>
      <dgm:t>
        <a:bodyPr/>
        <a:lstStyle/>
        <a:p>
          <a:endParaRPr lang="en-US"/>
        </a:p>
      </dgm:t>
    </dgm:pt>
    <dgm:pt modelId="{191DB7AA-9623-8441-AFDF-7D38B4658E10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200" b="1" dirty="0">
              <a:solidFill>
                <a:schemeClr val="accent5">
                  <a:lumMod val="50000"/>
                </a:schemeClr>
              </a:solidFill>
            </a:rPr>
            <a:t>cannot be produced by the body</a:t>
          </a:r>
        </a:p>
      </dgm:t>
    </dgm:pt>
    <dgm:pt modelId="{2542C481-F026-F440-965A-DB1E102E86F8}" type="parTrans" cxnId="{80AFD7CF-E1C1-CD4A-AD59-EA11323AAA6D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>
            <a:solidFill>
              <a:schemeClr val="accent5">
                <a:lumMod val="50000"/>
              </a:schemeClr>
            </a:solidFill>
          </a:endParaRPr>
        </a:p>
      </dgm:t>
    </dgm:pt>
    <dgm:pt modelId="{05E33D64-7EB0-0E4E-8B6C-EE4243D5C27A}" type="sibTrans" cxnId="{80AFD7CF-E1C1-CD4A-AD59-EA11323AAA6D}">
      <dgm:prSet/>
      <dgm:spPr/>
      <dgm:t>
        <a:bodyPr/>
        <a:lstStyle/>
        <a:p>
          <a:endParaRPr lang="en-US"/>
        </a:p>
      </dgm:t>
    </dgm:pt>
    <dgm:pt modelId="{D7BA3723-EA8F-5141-A643-B74CF7A7E20D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l"/>
          <a:r>
            <a:rPr lang="en-US" sz="1600" b="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 </a:t>
          </a:r>
          <a:r>
            <a:rPr lang="en-US" sz="1600" b="1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p</a:t>
          </a:r>
          <a:r>
            <a:rPr lang="en-US" sz="1600" b="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henylalanine</a:t>
          </a:r>
        </a:p>
        <a:p>
          <a:pPr algn="l"/>
          <a:r>
            <a:rPr lang="en-US" sz="1600" b="0" dirty="0">
              <a:solidFill>
                <a:schemeClr val="tx1"/>
              </a:solidFill>
              <a:latin typeface="Times New Roman" charset="0"/>
              <a:cs typeface="Times New Roman" charset="0"/>
            </a:rPr>
            <a:t> </a:t>
          </a:r>
          <a:r>
            <a:rPr lang="en-US" sz="1600" b="1" dirty="0" err="1">
              <a:solidFill>
                <a:schemeClr val="tx1"/>
              </a:solidFill>
              <a:latin typeface="Times New Roman" charset="0"/>
              <a:cs typeface="Times New Roman" charset="0"/>
            </a:rPr>
            <a:t>V</a:t>
          </a:r>
          <a:r>
            <a:rPr lang="en-US" sz="1600" b="0" dirty="0" err="1">
              <a:solidFill>
                <a:schemeClr val="tx1"/>
              </a:solidFill>
              <a:latin typeface="Times New Roman" charset="0"/>
              <a:cs typeface="Times New Roman" charset="0"/>
            </a:rPr>
            <a:t>aline</a:t>
          </a:r>
          <a:endParaRPr lang="en-US" sz="1600" b="0" dirty="0">
            <a:solidFill>
              <a:schemeClr val="tx1"/>
            </a:solidFill>
            <a:latin typeface="Times New Roman" charset="0"/>
            <a:cs typeface="Times New Roman" charset="0"/>
          </a:endParaRPr>
        </a:p>
        <a:p>
          <a:pPr algn="l"/>
          <a:r>
            <a:rPr lang="en-US" sz="1600" b="0" dirty="0">
              <a:solidFill>
                <a:schemeClr val="tx1"/>
              </a:solidFill>
              <a:latin typeface="Times New Roman" charset="0"/>
              <a:cs typeface="Times New Roman" charset="0"/>
            </a:rPr>
            <a:t> </a:t>
          </a:r>
          <a:r>
            <a:rPr lang="en-US" sz="1600" b="1" dirty="0">
              <a:solidFill>
                <a:schemeClr val="tx1"/>
              </a:solidFill>
              <a:latin typeface="Times New Roman" charset="0"/>
              <a:cs typeface="Times New Roman" charset="0"/>
            </a:rPr>
            <a:t>T</a:t>
          </a:r>
          <a:r>
            <a:rPr lang="en-US" sz="1600" b="0" dirty="0">
              <a:solidFill>
                <a:schemeClr val="tx1"/>
              </a:solidFill>
              <a:latin typeface="Times New Roman" charset="0"/>
              <a:cs typeface="Times New Roman" charset="0"/>
            </a:rPr>
            <a:t>hreonine</a:t>
          </a:r>
        </a:p>
        <a:p>
          <a:pPr algn="l"/>
          <a:r>
            <a:rPr lang="en-US" sz="1600" b="0" dirty="0">
              <a:solidFill>
                <a:schemeClr val="tx1"/>
              </a:solidFill>
              <a:latin typeface="Times New Roman" charset="0"/>
              <a:cs typeface="Times New Roman" charset="0"/>
            </a:rPr>
            <a:t> </a:t>
          </a:r>
          <a:r>
            <a:rPr lang="en-US" sz="1600" b="1" dirty="0">
              <a:solidFill>
                <a:schemeClr val="tx1"/>
              </a:solidFill>
              <a:latin typeface="Times New Roman" charset="0"/>
              <a:cs typeface="Times New Roman" charset="0"/>
            </a:rPr>
            <a:t>T</a:t>
          </a:r>
          <a:r>
            <a:rPr lang="en-US" sz="1600" b="0" dirty="0">
              <a:solidFill>
                <a:schemeClr val="tx1"/>
              </a:solidFill>
              <a:latin typeface="Times New Roman" charset="0"/>
              <a:cs typeface="Times New Roman" charset="0"/>
            </a:rPr>
            <a:t>ryptophan</a:t>
          </a:r>
        </a:p>
        <a:p>
          <a:pPr algn="l"/>
          <a:r>
            <a:rPr lang="en-US" sz="1600" b="0" dirty="0">
              <a:solidFill>
                <a:schemeClr val="tx1"/>
              </a:solidFill>
              <a:latin typeface="Times New Roman" charset="0"/>
              <a:cs typeface="Times New Roman" charset="0"/>
            </a:rPr>
            <a:t> </a:t>
          </a:r>
          <a:r>
            <a:rPr lang="en-US" sz="1600" b="1" dirty="0">
              <a:solidFill>
                <a:schemeClr val="tx1"/>
              </a:solidFill>
              <a:latin typeface="Times New Roman" charset="0"/>
              <a:cs typeface="Times New Roman" charset="0"/>
            </a:rPr>
            <a:t>I</a:t>
          </a:r>
          <a:r>
            <a:rPr lang="en-US" sz="1600" b="0" dirty="0">
              <a:solidFill>
                <a:schemeClr val="tx1"/>
              </a:solidFill>
              <a:latin typeface="Times New Roman" charset="0"/>
              <a:cs typeface="Times New Roman" charset="0"/>
            </a:rPr>
            <a:t>soleucine</a:t>
          </a:r>
        </a:p>
        <a:p>
          <a:pPr algn="l"/>
          <a:r>
            <a:rPr lang="en-US" sz="1600" b="0" dirty="0">
              <a:solidFill>
                <a:schemeClr val="tx1"/>
              </a:solidFill>
              <a:latin typeface="Times New Roman" charset="0"/>
              <a:cs typeface="Times New Roman" charset="0"/>
            </a:rPr>
            <a:t> </a:t>
          </a:r>
          <a:r>
            <a:rPr lang="en-US" sz="1600" b="1" dirty="0">
              <a:solidFill>
                <a:schemeClr val="tx1"/>
              </a:solidFill>
              <a:latin typeface="Times New Roman" charset="0"/>
              <a:cs typeface="Times New Roman" charset="0"/>
            </a:rPr>
            <a:t>M</a:t>
          </a:r>
          <a:r>
            <a:rPr lang="en-US" sz="1600" b="0" dirty="0">
              <a:solidFill>
                <a:schemeClr val="tx1"/>
              </a:solidFill>
              <a:latin typeface="Times New Roman" charset="0"/>
              <a:cs typeface="Times New Roman" charset="0"/>
            </a:rPr>
            <a:t>ethionine</a:t>
          </a:r>
        </a:p>
        <a:p>
          <a:pPr algn="l"/>
          <a:r>
            <a:rPr lang="en-US" sz="1600" b="0" dirty="0">
              <a:solidFill>
                <a:schemeClr val="tx1"/>
              </a:solidFill>
              <a:latin typeface="Times New Roman" charset="0"/>
              <a:cs typeface="Times New Roman" charset="0"/>
            </a:rPr>
            <a:t> </a:t>
          </a:r>
          <a:r>
            <a:rPr lang="en-US" sz="1600" b="1" dirty="0" err="1">
              <a:solidFill>
                <a:schemeClr val="tx1"/>
              </a:solidFill>
              <a:latin typeface="Times New Roman" charset="0"/>
              <a:cs typeface="Times New Roman" charset="0"/>
            </a:rPr>
            <a:t>H</a:t>
          </a:r>
          <a:r>
            <a:rPr lang="en-US" sz="1600" b="0" dirty="0" err="1">
              <a:solidFill>
                <a:schemeClr val="tx1"/>
              </a:solidFill>
              <a:latin typeface="Times New Roman" charset="0"/>
              <a:cs typeface="Times New Roman" charset="0"/>
            </a:rPr>
            <a:t>istidine</a:t>
          </a:r>
          <a:r>
            <a:rPr lang="en-US" sz="1600" b="0" dirty="0">
              <a:solidFill>
                <a:schemeClr val="tx1"/>
              </a:solidFill>
              <a:latin typeface="Times New Roman" charset="0"/>
              <a:cs typeface="Times New Roman" charset="0"/>
            </a:rPr>
            <a:t> </a:t>
          </a:r>
        </a:p>
        <a:p>
          <a:pPr algn="l"/>
          <a:r>
            <a:rPr lang="en-US" sz="1600" b="0" dirty="0">
              <a:solidFill>
                <a:schemeClr val="tx1"/>
              </a:solidFill>
              <a:latin typeface="Times New Roman" charset="0"/>
              <a:cs typeface="Times New Roman" charset="0"/>
            </a:rPr>
            <a:t> </a:t>
          </a:r>
          <a:r>
            <a:rPr lang="en-US" sz="1600" b="1" dirty="0" err="1">
              <a:solidFill>
                <a:schemeClr val="tx1"/>
              </a:solidFill>
              <a:latin typeface="Times New Roman" charset="0"/>
              <a:cs typeface="Times New Roman" charset="0"/>
            </a:rPr>
            <a:t>L</a:t>
          </a:r>
          <a:r>
            <a:rPr lang="en-US" sz="1600" b="0" dirty="0" err="1">
              <a:solidFill>
                <a:schemeClr val="tx1"/>
              </a:solidFill>
              <a:latin typeface="Times New Roman" charset="0"/>
              <a:cs typeface="Times New Roman" charset="0"/>
            </a:rPr>
            <a:t>eucine</a:t>
          </a:r>
          <a:endParaRPr lang="en-US" sz="1600" b="0" dirty="0">
            <a:solidFill>
              <a:schemeClr val="tx1"/>
            </a:solidFill>
            <a:latin typeface="Times New Roman" charset="0"/>
            <a:cs typeface="Times New Roman" charset="0"/>
          </a:endParaRPr>
        </a:p>
        <a:p>
          <a:pPr algn="l"/>
          <a:r>
            <a:rPr lang="en-US" sz="1600" b="0" dirty="0">
              <a:solidFill>
                <a:schemeClr val="tx1"/>
              </a:solidFill>
              <a:latin typeface="Times New Roman" charset="0"/>
              <a:cs typeface="Times New Roman" charset="0"/>
            </a:rPr>
            <a:t> </a:t>
          </a:r>
          <a:r>
            <a:rPr lang="en-US" sz="1600" b="1" dirty="0">
              <a:solidFill>
                <a:schemeClr val="tx1"/>
              </a:solidFill>
              <a:latin typeface="Times New Roman" charset="0"/>
              <a:cs typeface="Times New Roman" charset="0"/>
            </a:rPr>
            <a:t>l</a:t>
          </a:r>
          <a:r>
            <a:rPr lang="en-US" sz="1600" b="0" dirty="0">
              <a:solidFill>
                <a:schemeClr val="tx1"/>
              </a:solidFill>
              <a:latin typeface="Times New Roman" charset="0"/>
              <a:cs typeface="Times New Roman" charset="0"/>
            </a:rPr>
            <a:t>ysine</a:t>
          </a:r>
        </a:p>
      </dgm:t>
    </dgm:pt>
    <dgm:pt modelId="{9613DA94-C54F-384F-94F4-0B33A718F0AF}" type="parTrans" cxnId="{9E3C793B-DA58-D445-8D8A-59173FB37BFF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E77F14BF-7434-A843-8E7F-B3246C2AB634}" type="sibTrans" cxnId="{9E3C793B-DA58-D445-8D8A-59173FB37BFF}">
      <dgm:prSet/>
      <dgm:spPr/>
      <dgm:t>
        <a:bodyPr/>
        <a:lstStyle/>
        <a:p>
          <a:endParaRPr lang="en-US"/>
        </a:p>
      </dgm:t>
    </dgm:pt>
    <dgm:pt modelId="{9AE4919E-8ECB-1C45-BEB6-D8E0524A08D8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b="0" dirty="0">
              <a:solidFill>
                <a:schemeClr val="accent5">
                  <a:lumMod val="50000"/>
                </a:schemeClr>
              </a:solidFill>
              <a:latin typeface="Times New Roman" charset="0"/>
              <a:ea typeface="Times New Roman" charset="0"/>
              <a:cs typeface="Times New Roman" charset="0"/>
            </a:rPr>
            <a:t>  </a:t>
          </a:r>
          <a:r>
            <a:rPr lang="en-US" sz="1600" b="1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Glu</a:t>
          </a:r>
          <a:r>
            <a:rPr lang="en-US" sz="1600" b="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tamic acid.</a:t>
          </a:r>
        </a:p>
        <a:p>
          <a:pPr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  </a:t>
          </a:r>
          <a:r>
            <a:rPr lang="en-US" sz="1600" b="1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Ala</a:t>
          </a:r>
          <a:r>
            <a:rPr lang="en-US" sz="1600" b="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nine</a:t>
          </a:r>
        </a:p>
        <a:p>
          <a:pPr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  </a:t>
          </a:r>
          <a:r>
            <a:rPr lang="en-US" sz="1600" b="1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As</a:t>
          </a:r>
          <a:r>
            <a:rPr lang="en-US" sz="1600" b="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paragine</a:t>
          </a:r>
        </a:p>
        <a:p>
          <a:pPr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  </a:t>
          </a:r>
          <a:r>
            <a:rPr lang="en-US" sz="1600" b="1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As</a:t>
          </a:r>
          <a:r>
            <a:rPr lang="en-US" sz="1600" b="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partic acid</a:t>
          </a:r>
        </a:p>
        <a:p>
          <a:pPr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  </a:t>
          </a:r>
        </a:p>
      </dgm:t>
    </dgm:pt>
    <dgm:pt modelId="{D9CE59E8-B045-EE40-BC1C-B8D644DD9DE3}" type="parTrans" cxnId="{903F5272-2F74-0640-8889-BBE0A1FED5B3}">
      <dgm:prSet/>
      <dgm:spPr/>
      <dgm:t>
        <a:bodyPr/>
        <a:lstStyle/>
        <a:p>
          <a:endParaRPr lang="en-US"/>
        </a:p>
      </dgm:t>
    </dgm:pt>
    <dgm:pt modelId="{A6FE5833-3EFB-1248-81DA-31A189735EF6}" type="sibTrans" cxnId="{903F5272-2F74-0640-8889-BBE0A1FED5B3}">
      <dgm:prSet/>
      <dgm:spPr/>
      <dgm:t>
        <a:bodyPr/>
        <a:lstStyle/>
        <a:p>
          <a:endParaRPr lang="en-US"/>
        </a:p>
      </dgm:t>
    </dgm:pt>
    <dgm:pt modelId="{9839BF12-B28C-5146-9777-0A0422B4F328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  </a:t>
          </a:r>
          <a:r>
            <a:rPr lang="en-US" sz="1400" b="1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P</a:t>
          </a:r>
          <a:r>
            <a:rPr lang="en-US" sz="1400" b="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roline</a:t>
          </a:r>
        </a:p>
        <a:p>
          <a:pPr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 </a:t>
          </a:r>
          <a:r>
            <a:rPr lang="en-US" sz="1400" b="1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G</a:t>
          </a:r>
          <a:r>
            <a:rPr lang="en-US" sz="1400" b="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lutamine</a:t>
          </a:r>
        </a:p>
        <a:p>
          <a:pPr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 </a:t>
          </a:r>
          <a:r>
            <a:rPr lang="en-US" sz="1400" b="1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G</a:t>
          </a:r>
          <a:r>
            <a:rPr lang="en-US" sz="1400" b="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lycine</a:t>
          </a:r>
        </a:p>
        <a:p>
          <a:pPr marL="0" marR="0" indent="0" algn="l" defTabSz="6223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US" sz="1400" b="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 </a:t>
          </a:r>
          <a:r>
            <a:rPr lang="en-US" sz="1400" b="1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C</a:t>
          </a:r>
          <a:r>
            <a:rPr lang="en-US" sz="1400" b="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ysteine</a:t>
          </a:r>
        </a:p>
        <a:p>
          <a:pPr marL="0" marR="0" indent="0" algn="l" defTabSz="6223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US" sz="1400" b="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 </a:t>
          </a:r>
          <a:r>
            <a:rPr lang="en-US" sz="1400" b="1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A</a:t>
          </a:r>
          <a:r>
            <a:rPr lang="en-US" sz="1400" b="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rginine</a:t>
          </a:r>
        </a:p>
        <a:p>
          <a:pPr marL="0" marR="0" indent="0" algn="l" defTabSz="6223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US" sz="1400" b="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 </a:t>
          </a:r>
          <a:r>
            <a:rPr lang="en-US" sz="1400" b="1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T</a:t>
          </a:r>
          <a:r>
            <a:rPr lang="en-US" sz="1400" b="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yrosine</a:t>
          </a:r>
        </a:p>
        <a:p>
          <a:pPr marL="0" marR="0" indent="0" algn="l" defTabSz="6223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US" sz="1400" b="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 </a:t>
          </a:r>
          <a:r>
            <a:rPr lang="en-US" sz="1400" b="1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S</a:t>
          </a:r>
          <a:r>
            <a:rPr lang="en-US" sz="1400" b="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erine</a:t>
          </a:r>
        </a:p>
      </dgm:t>
    </dgm:pt>
    <dgm:pt modelId="{8380C904-2E71-EF44-9091-313F45C1D57D}" type="parTrans" cxnId="{B9DFB206-24E4-CB4F-B864-29907337189D}">
      <dgm:prSet/>
      <dgm:spPr/>
      <dgm:t>
        <a:bodyPr/>
        <a:lstStyle/>
        <a:p>
          <a:endParaRPr lang="en-US"/>
        </a:p>
      </dgm:t>
    </dgm:pt>
    <dgm:pt modelId="{30E951D0-E743-9248-A8B7-28DFCC68F997}" type="sibTrans" cxnId="{B9DFB206-24E4-CB4F-B864-29907337189D}">
      <dgm:prSet/>
      <dgm:spPr/>
      <dgm:t>
        <a:bodyPr/>
        <a:lstStyle/>
        <a:p>
          <a:endParaRPr lang="en-US"/>
        </a:p>
      </dgm:t>
    </dgm:pt>
    <dgm:pt modelId="{1B38E3B0-AD60-8D4F-95DD-B284D10EEE68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dirty="0">
              <a:solidFill>
                <a:schemeClr val="accent5">
                  <a:lumMod val="50000"/>
                </a:schemeClr>
              </a:solidFill>
            </a:rPr>
            <a:t>1-With acidic side chain</a:t>
          </a:r>
        </a:p>
      </dgm:t>
    </dgm:pt>
    <dgm:pt modelId="{4D039A82-0430-124E-855F-4186ED9C24DE}" type="parTrans" cxnId="{2B6CA493-F1E8-814E-B476-42F8BF918A30}">
      <dgm:prSet/>
      <dgm:spPr/>
      <dgm:t>
        <a:bodyPr/>
        <a:lstStyle/>
        <a:p>
          <a:endParaRPr lang="en-US"/>
        </a:p>
      </dgm:t>
    </dgm:pt>
    <dgm:pt modelId="{DEE9A2A7-9346-614B-8439-78FF19E638C6}" type="sibTrans" cxnId="{2B6CA493-F1E8-814E-B476-42F8BF918A30}">
      <dgm:prSet/>
      <dgm:spPr/>
      <dgm:t>
        <a:bodyPr/>
        <a:lstStyle/>
        <a:p>
          <a:endParaRPr lang="en-US"/>
        </a:p>
      </dgm:t>
    </dgm:pt>
    <dgm:pt modelId="{53939A7B-2A86-C245-AE9C-D75563BECDB7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dirty="0">
              <a:solidFill>
                <a:schemeClr val="accent5">
                  <a:lumMod val="50000"/>
                </a:schemeClr>
              </a:solidFill>
            </a:rPr>
            <a:t>2-With basic side chain</a:t>
          </a:r>
        </a:p>
      </dgm:t>
    </dgm:pt>
    <dgm:pt modelId="{0767223B-40FE-6947-953C-DF6BE65EA74C}" type="parTrans" cxnId="{E4D3F1FF-88FA-F144-9D2E-432FE45D9CFD}">
      <dgm:prSet/>
      <dgm:spPr/>
      <dgm:t>
        <a:bodyPr/>
        <a:lstStyle/>
        <a:p>
          <a:endParaRPr lang="en-US"/>
        </a:p>
      </dgm:t>
    </dgm:pt>
    <dgm:pt modelId="{65227C03-5011-8C44-8CAB-C22D2A9154E3}" type="sibTrans" cxnId="{E4D3F1FF-88FA-F144-9D2E-432FE45D9CFD}">
      <dgm:prSet/>
      <dgm:spPr/>
      <dgm:t>
        <a:bodyPr/>
        <a:lstStyle/>
        <a:p>
          <a:endParaRPr lang="en-US"/>
        </a:p>
      </dgm:t>
    </dgm:pt>
    <dgm:pt modelId="{9C3AC6FA-5DE3-374C-BEE4-7790FEA80C3A}" type="pres">
      <dgm:prSet presAssocID="{F1F786DB-6161-B14A-8A21-AAC11427461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C2A690C-972A-9240-83DE-7B5FD10CE769}" type="pres">
      <dgm:prSet presAssocID="{39F0A589-C0D0-BC40-9833-1A27CBAA61B5}" presName="hierRoot1" presStyleCnt="0">
        <dgm:presLayoutVars>
          <dgm:hierBranch val="init"/>
        </dgm:presLayoutVars>
      </dgm:prSet>
      <dgm:spPr/>
    </dgm:pt>
    <dgm:pt modelId="{4DCF8F2C-CDA2-A948-ADCE-ADE42F59632C}" type="pres">
      <dgm:prSet presAssocID="{39F0A589-C0D0-BC40-9833-1A27CBAA61B5}" presName="rootComposite1" presStyleCnt="0"/>
      <dgm:spPr/>
    </dgm:pt>
    <dgm:pt modelId="{EBF6B75C-5343-2241-BF56-0E501B20C2B8}" type="pres">
      <dgm:prSet presAssocID="{39F0A589-C0D0-BC40-9833-1A27CBAA61B5}" presName="rootText1" presStyleLbl="node0" presStyleIdx="0" presStyleCnt="2">
        <dgm:presLayoutVars>
          <dgm:chPref val="3"/>
        </dgm:presLayoutVars>
      </dgm:prSet>
      <dgm:spPr/>
    </dgm:pt>
    <dgm:pt modelId="{E9B8122F-94AD-434D-A17B-110CA8257CE1}" type="pres">
      <dgm:prSet presAssocID="{39F0A589-C0D0-BC40-9833-1A27CBAA61B5}" presName="rootConnector1" presStyleLbl="node1" presStyleIdx="0" presStyleCnt="0"/>
      <dgm:spPr/>
    </dgm:pt>
    <dgm:pt modelId="{3DE96A1A-201A-4944-850C-BF2C8E087EF1}" type="pres">
      <dgm:prSet presAssocID="{39F0A589-C0D0-BC40-9833-1A27CBAA61B5}" presName="hierChild2" presStyleCnt="0"/>
      <dgm:spPr/>
    </dgm:pt>
    <dgm:pt modelId="{C1DB3941-60E3-DC49-8E5D-ADA282827463}" type="pres">
      <dgm:prSet presAssocID="{5E3D8E3C-9BD9-8C45-848C-12816DBC68F6}" presName="Name37" presStyleLbl="parChTrans1D2" presStyleIdx="0" presStyleCnt="6"/>
      <dgm:spPr/>
    </dgm:pt>
    <dgm:pt modelId="{B696C695-0BDA-3347-85D6-C85BDB219D8E}" type="pres">
      <dgm:prSet presAssocID="{1EF87206-FB98-9945-8297-EDF3E21D304C}" presName="hierRoot2" presStyleCnt="0">
        <dgm:presLayoutVars>
          <dgm:hierBranch val="init"/>
        </dgm:presLayoutVars>
      </dgm:prSet>
      <dgm:spPr/>
    </dgm:pt>
    <dgm:pt modelId="{D885BB58-D3FC-1449-8495-CBE76026EFE4}" type="pres">
      <dgm:prSet presAssocID="{1EF87206-FB98-9945-8297-EDF3E21D304C}" presName="rootComposite" presStyleCnt="0"/>
      <dgm:spPr/>
    </dgm:pt>
    <dgm:pt modelId="{46A52401-219B-E446-8501-E87069DA9D2B}" type="pres">
      <dgm:prSet presAssocID="{1EF87206-FB98-9945-8297-EDF3E21D304C}" presName="rootText" presStyleLbl="node2" presStyleIdx="0" presStyleCnt="6">
        <dgm:presLayoutVars>
          <dgm:chPref val="3"/>
        </dgm:presLayoutVars>
      </dgm:prSet>
      <dgm:spPr/>
    </dgm:pt>
    <dgm:pt modelId="{6BFEAAAD-7975-F741-9941-D1CA320ABBA7}" type="pres">
      <dgm:prSet presAssocID="{1EF87206-FB98-9945-8297-EDF3E21D304C}" presName="rootConnector" presStyleLbl="node2" presStyleIdx="0" presStyleCnt="6"/>
      <dgm:spPr/>
    </dgm:pt>
    <dgm:pt modelId="{33525DA7-E3DB-4241-8B39-82ADC058865F}" type="pres">
      <dgm:prSet presAssocID="{1EF87206-FB98-9945-8297-EDF3E21D304C}" presName="hierChild4" presStyleCnt="0"/>
      <dgm:spPr/>
    </dgm:pt>
    <dgm:pt modelId="{6BB0555F-4307-D745-B7E7-E3937BC9CC9C}" type="pres">
      <dgm:prSet presAssocID="{2542C481-F026-F440-965A-DB1E102E86F8}" presName="Name37" presStyleLbl="parChTrans1D3" presStyleIdx="0" presStyleCnt="8"/>
      <dgm:spPr/>
    </dgm:pt>
    <dgm:pt modelId="{7739FE7F-173B-974C-B077-4EBD4FDF7E3C}" type="pres">
      <dgm:prSet presAssocID="{191DB7AA-9623-8441-AFDF-7D38B4658E10}" presName="hierRoot2" presStyleCnt="0">
        <dgm:presLayoutVars>
          <dgm:hierBranch val="init"/>
        </dgm:presLayoutVars>
      </dgm:prSet>
      <dgm:spPr/>
    </dgm:pt>
    <dgm:pt modelId="{4A51FA7E-810E-0848-8086-004476A83ECE}" type="pres">
      <dgm:prSet presAssocID="{191DB7AA-9623-8441-AFDF-7D38B4658E10}" presName="rootComposite" presStyleCnt="0"/>
      <dgm:spPr/>
    </dgm:pt>
    <dgm:pt modelId="{6A88EB2B-4837-0345-8B57-22DF033BD46D}" type="pres">
      <dgm:prSet presAssocID="{191DB7AA-9623-8441-AFDF-7D38B4658E10}" presName="rootText" presStyleLbl="node3" presStyleIdx="0" presStyleCnt="8" custLinFactNeighborX="-7896">
        <dgm:presLayoutVars>
          <dgm:chPref val="3"/>
        </dgm:presLayoutVars>
      </dgm:prSet>
      <dgm:spPr/>
    </dgm:pt>
    <dgm:pt modelId="{0F7826D3-3221-1B4C-BAA1-1B1517279C4F}" type="pres">
      <dgm:prSet presAssocID="{191DB7AA-9623-8441-AFDF-7D38B4658E10}" presName="rootConnector" presStyleLbl="node3" presStyleIdx="0" presStyleCnt="8"/>
      <dgm:spPr/>
    </dgm:pt>
    <dgm:pt modelId="{18B1A4E6-A289-4A4C-BDC2-DC760CD30B72}" type="pres">
      <dgm:prSet presAssocID="{191DB7AA-9623-8441-AFDF-7D38B4658E10}" presName="hierChild4" presStyleCnt="0"/>
      <dgm:spPr/>
    </dgm:pt>
    <dgm:pt modelId="{E53440EE-270D-0043-898C-5C83EF356A01}" type="pres">
      <dgm:prSet presAssocID="{191DB7AA-9623-8441-AFDF-7D38B4658E10}" presName="hierChild5" presStyleCnt="0"/>
      <dgm:spPr/>
    </dgm:pt>
    <dgm:pt modelId="{CC19D77C-D659-E542-8513-18F538E5FAEF}" type="pres">
      <dgm:prSet presAssocID="{9613DA94-C54F-384F-94F4-0B33A718F0AF}" presName="Name37" presStyleLbl="parChTrans1D3" presStyleIdx="1" presStyleCnt="8"/>
      <dgm:spPr/>
    </dgm:pt>
    <dgm:pt modelId="{E32AC234-E508-2149-88B2-4E0035A8EA10}" type="pres">
      <dgm:prSet presAssocID="{D7BA3723-EA8F-5141-A643-B74CF7A7E20D}" presName="hierRoot2" presStyleCnt="0">
        <dgm:presLayoutVars>
          <dgm:hierBranch val="init"/>
        </dgm:presLayoutVars>
      </dgm:prSet>
      <dgm:spPr/>
    </dgm:pt>
    <dgm:pt modelId="{AD51F427-AEC2-9A45-909B-CD6B592EB237}" type="pres">
      <dgm:prSet presAssocID="{D7BA3723-EA8F-5141-A643-B74CF7A7E20D}" presName="rootComposite" presStyleCnt="0"/>
      <dgm:spPr/>
    </dgm:pt>
    <dgm:pt modelId="{DD4A1465-B727-964D-96D0-6CF064EFC1A3}" type="pres">
      <dgm:prSet presAssocID="{D7BA3723-EA8F-5141-A643-B74CF7A7E20D}" presName="rootText" presStyleLbl="node3" presStyleIdx="1" presStyleCnt="8" custScaleX="104870" custScaleY="390925" custLinFactNeighborX="-7896" custLinFactNeighborY="-34330">
        <dgm:presLayoutVars>
          <dgm:chPref val="3"/>
        </dgm:presLayoutVars>
      </dgm:prSet>
      <dgm:spPr/>
    </dgm:pt>
    <dgm:pt modelId="{261CEF71-6492-B641-8A48-6B7B7FF02E8F}" type="pres">
      <dgm:prSet presAssocID="{D7BA3723-EA8F-5141-A643-B74CF7A7E20D}" presName="rootConnector" presStyleLbl="node3" presStyleIdx="1" presStyleCnt="8"/>
      <dgm:spPr/>
    </dgm:pt>
    <dgm:pt modelId="{CD68926C-9DC0-C347-B811-02A9A44DEF7E}" type="pres">
      <dgm:prSet presAssocID="{D7BA3723-EA8F-5141-A643-B74CF7A7E20D}" presName="hierChild4" presStyleCnt="0"/>
      <dgm:spPr/>
    </dgm:pt>
    <dgm:pt modelId="{A189BA28-6872-7F42-8721-2957A80B65A0}" type="pres">
      <dgm:prSet presAssocID="{D7BA3723-EA8F-5141-A643-B74CF7A7E20D}" presName="hierChild5" presStyleCnt="0"/>
      <dgm:spPr/>
    </dgm:pt>
    <dgm:pt modelId="{704BC81E-C92D-3A46-899A-00827230DC21}" type="pres">
      <dgm:prSet presAssocID="{1EF87206-FB98-9945-8297-EDF3E21D304C}" presName="hierChild5" presStyleCnt="0"/>
      <dgm:spPr/>
    </dgm:pt>
    <dgm:pt modelId="{21A35630-C0F2-2546-9E65-23A62AB67B32}" type="pres">
      <dgm:prSet presAssocID="{187F5C34-515A-7B48-97BD-C30D15FCD60B}" presName="Name37" presStyleLbl="parChTrans1D2" presStyleIdx="1" presStyleCnt="6"/>
      <dgm:spPr/>
    </dgm:pt>
    <dgm:pt modelId="{BBCABCA0-64F0-8C43-8838-A93FA1A24B35}" type="pres">
      <dgm:prSet presAssocID="{F998B796-443A-394A-9194-31149D070973}" presName="hierRoot2" presStyleCnt="0">
        <dgm:presLayoutVars>
          <dgm:hierBranch val="init"/>
        </dgm:presLayoutVars>
      </dgm:prSet>
      <dgm:spPr/>
    </dgm:pt>
    <dgm:pt modelId="{1ADF1774-BDD4-AB41-8BDD-542855C657BF}" type="pres">
      <dgm:prSet presAssocID="{F998B796-443A-394A-9194-31149D070973}" presName="rootComposite" presStyleCnt="0"/>
      <dgm:spPr/>
    </dgm:pt>
    <dgm:pt modelId="{08F284D8-59DE-2042-B92E-08B21B3DA3F3}" type="pres">
      <dgm:prSet presAssocID="{F998B796-443A-394A-9194-31149D070973}" presName="rootText" presStyleLbl="node2" presStyleIdx="1" presStyleCnt="6">
        <dgm:presLayoutVars>
          <dgm:chPref val="3"/>
        </dgm:presLayoutVars>
      </dgm:prSet>
      <dgm:spPr/>
    </dgm:pt>
    <dgm:pt modelId="{CBF4C89F-FE24-DB44-84FF-B7DA91522173}" type="pres">
      <dgm:prSet presAssocID="{F998B796-443A-394A-9194-31149D070973}" presName="rootConnector" presStyleLbl="node2" presStyleIdx="1" presStyleCnt="6"/>
      <dgm:spPr/>
    </dgm:pt>
    <dgm:pt modelId="{064BF2DD-F30C-0D46-9253-1F6C9C157008}" type="pres">
      <dgm:prSet presAssocID="{F998B796-443A-394A-9194-31149D070973}" presName="hierChild4" presStyleCnt="0"/>
      <dgm:spPr/>
    </dgm:pt>
    <dgm:pt modelId="{531ACBA6-9C70-394A-A70E-128AE8693CCB}" type="pres">
      <dgm:prSet presAssocID="{24397D72-74CB-A449-8201-14FD622796EA}" presName="Name37" presStyleLbl="parChTrans1D3" presStyleIdx="2" presStyleCnt="8"/>
      <dgm:spPr/>
    </dgm:pt>
    <dgm:pt modelId="{58A55947-0FFD-8F43-ABAF-EC7DC25E82DB}" type="pres">
      <dgm:prSet presAssocID="{40C98378-776C-4A44-A8C3-FD80F6472064}" presName="hierRoot2" presStyleCnt="0">
        <dgm:presLayoutVars>
          <dgm:hierBranch val="init"/>
        </dgm:presLayoutVars>
      </dgm:prSet>
      <dgm:spPr/>
    </dgm:pt>
    <dgm:pt modelId="{317EFF58-22ED-0F48-9878-5D6C833DB80B}" type="pres">
      <dgm:prSet presAssocID="{40C98378-776C-4A44-A8C3-FD80F6472064}" presName="rootComposite" presStyleCnt="0"/>
      <dgm:spPr/>
    </dgm:pt>
    <dgm:pt modelId="{E0092FBD-59E8-7249-AA7F-37D89349D681}" type="pres">
      <dgm:prSet presAssocID="{40C98378-776C-4A44-A8C3-FD80F6472064}" presName="rootText" presStyleLbl="node3" presStyleIdx="2" presStyleCnt="8" custLinFactNeighborX="-7896">
        <dgm:presLayoutVars>
          <dgm:chPref val="3"/>
        </dgm:presLayoutVars>
      </dgm:prSet>
      <dgm:spPr/>
    </dgm:pt>
    <dgm:pt modelId="{1A3A61A0-ABC1-B942-BD88-48EB2D6C5EF8}" type="pres">
      <dgm:prSet presAssocID="{40C98378-776C-4A44-A8C3-FD80F6472064}" presName="rootConnector" presStyleLbl="node3" presStyleIdx="2" presStyleCnt="8"/>
      <dgm:spPr/>
    </dgm:pt>
    <dgm:pt modelId="{D493C96E-AB81-0841-AD93-F8A83A4B6DDC}" type="pres">
      <dgm:prSet presAssocID="{40C98378-776C-4A44-A8C3-FD80F6472064}" presName="hierChild4" presStyleCnt="0"/>
      <dgm:spPr/>
    </dgm:pt>
    <dgm:pt modelId="{3A9A90D9-8073-5541-99F1-1014CA90729E}" type="pres">
      <dgm:prSet presAssocID="{40C98378-776C-4A44-A8C3-FD80F6472064}" presName="hierChild5" presStyleCnt="0"/>
      <dgm:spPr/>
    </dgm:pt>
    <dgm:pt modelId="{1515466E-26C0-3645-9C71-E13484281FDB}" type="pres">
      <dgm:prSet presAssocID="{D9CE59E8-B045-EE40-BC1C-B8D644DD9DE3}" presName="Name37" presStyleLbl="parChTrans1D3" presStyleIdx="3" presStyleCnt="8"/>
      <dgm:spPr/>
    </dgm:pt>
    <dgm:pt modelId="{1DA2D5CB-CC7F-F140-B623-680ECD4CC88C}" type="pres">
      <dgm:prSet presAssocID="{9AE4919E-8ECB-1C45-BEB6-D8E0524A08D8}" presName="hierRoot2" presStyleCnt="0">
        <dgm:presLayoutVars>
          <dgm:hierBranch val="init"/>
        </dgm:presLayoutVars>
      </dgm:prSet>
      <dgm:spPr/>
    </dgm:pt>
    <dgm:pt modelId="{FA6EB98C-A067-E34B-B0E1-65BAC3B1EB96}" type="pres">
      <dgm:prSet presAssocID="{9AE4919E-8ECB-1C45-BEB6-D8E0524A08D8}" presName="rootComposite" presStyleCnt="0"/>
      <dgm:spPr/>
    </dgm:pt>
    <dgm:pt modelId="{77185EFA-A0F6-EA4A-AF15-63B2ED06A682}" type="pres">
      <dgm:prSet presAssocID="{9AE4919E-8ECB-1C45-BEB6-D8E0524A08D8}" presName="rootText" presStyleLbl="node3" presStyleIdx="3" presStyleCnt="8" custScaleY="253696" custLinFactNeighborX="-5922">
        <dgm:presLayoutVars>
          <dgm:chPref val="3"/>
        </dgm:presLayoutVars>
      </dgm:prSet>
      <dgm:spPr/>
    </dgm:pt>
    <dgm:pt modelId="{40FA2D97-FECB-C44C-B6FE-196F964B9AED}" type="pres">
      <dgm:prSet presAssocID="{9AE4919E-8ECB-1C45-BEB6-D8E0524A08D8}" presName="rootConnector" presStyleLbl="node3" presStyleIdx="3" presStyleCnt="8"/>
      <dgm:spPr/>
    </dgm:pt>
    <dgm:pt modelId="{CDE22848-07A1-364F-B23E-B67ABBA0A7E0}" type="pres">
      <dgm:prSet presAssocID="{9AE4919E-8ECB-1C45-BEB6-D8E0524A08D8}" presName="hierChild4" presStyleCnt="0"/>
      <dgm:spPr/>
    </dgm:pt>
    <dgm:pt modelId="{A23D1B48-9A14-F943-B458-C90EDF253C71}" type="pres">
      <dgm:prSet presAssocID="{9AE4919E-8ECB-1C45-BEB6-D8E0524A08D8}" presName="hierChild5" presStyleCnt="0"/>
      <dgm:spPr/>
    </dgm:pt>
    <dgm:pt modelId="{63662FE8-7A1E-654A-AA5C-FC5E8EC71CE6}" type="pres">
      <dgm:prSet presAssocID="{F998B796-443A-394A-9194-31149D070973}" presName="hierChild5" presStyleCnt="0"/>
      <dgm:spPr/>
    </dgm:pt>
    <dgm:pt modelId="{36E53990-8DD7-2B45-ABC8-9262C9DFD773}" type="pres">
      <dgm:prSet presAssocID="{A9625721-E3A5-9147-896B-55EF84361121}" presName="Name37" presStyleLbl="parChTrans1D2" presStyleIdx="2" presStyleCnt="6"/>
      <dgm:spPr/>
    </dgm:pt>
    <dgm:pt modelId="{1A4D7A55-4EAE-FC43-A64E-547317C332B9}" type="pres">
      <dgm:prSet presAssocID="{410F2416-7D9E-094F-B279-026F4B06B29A}" presName="hierRoot2" presStyleCnt="0">
        <dgm:presLayoutVars>
          <dgm:hierBranch val="init"/>
        </dgm:presLayoutVars>
      </dgm:prSet>
      <dgm:spPr/>
    </dgm:pt>
    <dgm:pt modelId="{9AB1CBBD-5B5A-3946-8363-275DE574E24B}" type="pres">
      <dgm:prSet presAssocID="{410F2416-7D9E-094F-B279-026F4B06B29A}" presName="rootComposite" presStyleCnt="0"/>
      <dgm:spPr/>
    </dgm:pt>
    <dgm:pt modelId="{C7505965-C08C-ED4D-A36A-E437A18027B4}" type="pres">
      <dgm:prSet presAssocID="{410F2416-7D9E-094F-B279-026F4B06B29A}" presName="rootText" presStyleLbl="node2" presStyleIdx="2" presStyleCnt="6" custLinFactNeighborX="-2211" custLinFactNeighborY="-2211">
        <dgm:presLayoutVars>
          <dgm:chPref val="3"/>
        </dgm:presLayoutVars>
      </dgm:prSet>
      <dgm:spPr/>
    </dgm:pt>
    <dgm:pt modelId="{3D4C96D5-2D96-E043-BB4C-7C22D5EEBFD4}" type="pres">
      <dgm:prSet presAssocID="{410F2416-7D9E-094F-B279-026F4B06B29A}" presName="rootConnector" presStyleLbl="node2" presStyleIdx="2" presStyleCnt="6"/>
      <dgm:spPr/>
    </dgm:pt>
    <dgm:pt modelId="{D3036770-2264-794E-A403-E7A2CA29C482}" type="pres">
      <dgm:prSet presAssocID="{410F2416-7D9E-094F-B279-026F4B06B29A}" presName="hierChild4" presStyleCnt="0"/>
      <dgm:spPr/>
    </dgm:pt>
    <dgm:pt modelId="{87F77A0F-D05D-D543-9C37-68800163DC38}" type="pres">
      <dgm:prSet presAssocID="{C78519AE-B16B-3648-9A5E-B00A01BB25EC}" presName="Name37" presStyleLbl="parChTrans1D3" presStyleIdx="4" presStyleCnt="8"/>
      <dgm:spPr/>
    </dgm:pt>
    <dgm:pt modelId="{FE28A048-F561-5B42-9851-6690134990C3}" type="pres">
      <dgm:prSet presAssocID="{175F3603-7030-0D4C-9536-1BAFB4BEF672}" presName="hierRoot2" presStyleCnt="0">
        <dgm:presLayoutVars>
          <dgm:hierBranch val="init"/>
        </dgm:presLayoutVars>
      </dgm:prSet>
      <dgm:spPr/>
    </dgm:pt>
    <dgm:pt modelId="{653100D3-DE14-7A4B-9AAB-480914171565}" type="pres">
      <dgm:prSet presAssocID="{175F3603-7030-0D4C-9536-1BAFB4BEF672}" presName="rootComposite" presStyleCnt="0"/>
      <dgm:spPr/>
    </dgm:pt>
    <dgm:pt modelId="{D0B6E0FA-DA43-754B-A5E0-B0456B0B85F7}" type="pres">
      <dgm:prSet presAssocID="{175F3603-7030-0D4C-9536-1BAFB4BEF672}" presName="rootText" presStyleLbl="node3" presStyleIdx="4" presStyleCnt="8">
        <dgm:presLayoutVars>
          <dgm:chPref val="3"/>
        </dgm:presLayoutVars>
      </dgm:prSet>
      <dgm:spPr/>
    </dgm:pt>
    <dgm:pt modelId="{C636FA5F-2889-FF49-9096-8417DED30EE8}" type="pres">
      <dgm:prSet presAssocID="{175F3603-7030-0D4C-9536-1BAFB4BEF672}" presName="rootConnector" presStyleLbl="node3" presStyleIdx="4" presStyleCnt="8"/>
      <dgm:spPr/>
    </dgm:pt>
    <dgm:pt modelId="{5B28E6BC-6BBF-624A-A9BC-6DCC8DDED658}" type="pres">
      <dgm:prSet presAssocID="{175F3603-7030-0D4C-9536-1BAFB4BEF672}" presName="hierChild4" presStyleCnt="0"/>
      <dgm:spPr/>
    </dgm:pt>
    <dgm:pt modelId="{1F47B0C6-1E98-F549-8CC4-B1EC3410E228}" type="pres">
      <dgm:prSet presAssocID="{175F3603-7030-0D4C-9536-1BAFB4BEF672}" presName="hierChild5" presStyleCnt="0"/>
      <dgm:spPr/>
    </dgm:pt>
    <dgm:pt modelId="{09FD881B-6A61-F14B-AA71-5E3A1FABF41B}" type="pres">
      <dgm:prSet presAssocID="{8380C904-2E71-EF44-9091-313F45C1D57D}" presName="Name37" presStyleLbl="parChTrans1D3" presStyleIdx="5" presStyleCnt="8"/>
      <dgm:spPr/>
    </dgm:pt>
    <dgm:pt modelId="{B78615BC-ADC5-0B41-8E50-09FF63CE648F}" type="pres">
      <dgm:prSet presAssocID="{9839BF12-B28C-5146-9777-0A0422B4F328}" presName="hierRoot2" presStyleCnt="0">
        <dgm:presLayoutVars>
          <dgm:hierBranch val="init"/>
        </dgm:presLayoutVars>
      </dgm:prSet>
      <dgm:spPr/>
    </dgm:pt>
    <dgm:pt modelId="{D51B6631-2440-CA43-BE45-86CCCC7A9227}" type="pres">
      <dgm:prSet presAssocID="{9839BF12-B28C-5146-9777-0A0422B4F328}" presName="rootComposite" presStyleCnt="0"/>
      <dgm:spPr/>
    </dgm:pt>
    <dgm:pt modelId="{80E3F2CA-0A6F-6C46-9D2F-634150DB78AB}" type="pres">
      <dgm:prSet presAssocID="{9839BF12-B28C-5146-9777-0A0422B4F328}" presName="rootText" presStyleLbl="node3" presStyleIdx="5" presStyleCnt="8" custScaleY="263544">
        <dgm:presLayoutVars>
          <dgm:chPref val="3"/>
        </dgm:presLayoutVars>
      </dgm:prSet>
      <dgm:spPr/>
    </dgm:pt>
    <dgm:pt modelId="{3C3DF00A-4B1D-1146-999A-5C358E81DC56}" type="pres">
      <dgm:prSet presAssocID="{9839BF12-B28C-5146-9777-0A0422B4F328}" presName="rootConnector" presStyleLbl="node3" presStyleIdx="5" presStyleCnt="8"/>
      <dgm:spPr/>
    </dgm:pt>
    <dgm:pt modelId="{3FFD3FBE-A4E9-7646-8237-39A0F5F37AAA}" type="pres">
      <dgm:prSet presAssocID="{9839BF12-B28C-5146-9777-0A0422B4F328}" presName="hierChild4" presStyleCnt="0"/>
      <dgm:spPr/>
    </dgm:pt>
    <dgm:pt modelId="{41723EFA-97BB-1445-9404-62F8B756F38F}" type="pres">
      <dgm:prSet presAssocID="{9839BF12-B28C-5146-9777-0A0422B4F328}" presName="hierChild5" presStyleCnt="0"/>
      <dgm:spPr/>
    </dgm:pt>
    <dgm:pt modelId="{20D705A6-9238-754F-BB1F-3AF51464E304}" type="pres">
      <dgm:prSet presAssocID="{410F2416-7D9E-094F-B279-026F4B06B29A}" presName="hierChild5" presStyleCnt="0"/>
      <dgm:spPr/>
    </dgm:pt>
    <dgm:pt modelId="{5C554BD2-19EC-8F4E-8BF3-D129A0CB9CB3}" type="pres">
      <dgm:prSet presAssocID="{39F0A589-C0D0-BC40-9833-1A27CBAA61B5}" presName="hierChild3" presStyleCnt="0"/>
      <dgm:spPr/>
    </dgm:pt>
    <dgm:pt modelId="{6F89B4A6-7D6A-174A-8DD8-6A7795776D01}" type="pres">
      <dgm:prSet presAssocID="{8E75C04B-BC6C-E945-BCF3-3B63FDC0356F}" presName="hierRoot1" presStyleCnt="0">
        <dgm:presLayoutVars>
          <dgm:hierBranch val="init"/>
        </dgm:presLayoutVars>
      </dgm:prSet>
      <dgm:spPr/>
    </dgm:pt>
    <dgm:pt modelId="{37096A2B-C3CB-244D-8570-A302083C8E60}" type="pres">
      <dgm:prSet presAssocID="{8E75C04B-BC6C-E945-BCF3-3B63FDC0356F}" presName="rootComposite1" presStyleCnt="0"/>
      <dgm:spPr/>
    </dgm:pt>
    <dgm:pt modelId="{A26978D7-FA0C-2840-ABE7-3AADA854EFBE}" type="pres">
      <dgm:prSet presAssocID="{8E75C04B-BC6C-E945-BCF3-3B63FDC0356F}" presName="rootText1" presStyleLbl="node0" presStyleIdx="1" presStyleCnt="2" custScaleX="111023" custScaleY="143515">
        <dgm:presLayoutVars>
          <dgm:chPref val="3"/>
        </dgm:presLayoutVars>
      </dgm:prSet>
      <dgm:spPr/>
    </dgm:pt>
    <dgm:pt modelId="{1C5426B5-A11F-6847-8DC2-8547F468B07C}" type="pres">
      <dgm:prSet presAssocID="{8E75C04B-BC6C-E945-BCF3-3B63FDC0356F}" presName="rootConnector1" presStyleLbl="node1" presStyleIdx="0" presStyleCnt="0"/>
      <dgm:spPr/>
    </dgm:pt>
    <dgm:pt modelId="{BFF43F22-9236-EE47-BA5C-B10796FFDBC2}" type="pres">
      <dgm:prSet presAssocID="{8E75C04B-BC6C-E945-BCF3-3B63FDC0356F}" presName="hierChild2" presStyleCnt="0"/>
      <dgm:spPr/>
    </dgm:pt>
    <dgm:pt modelId="{4BC136F1-F96C-474E-A31C-9735DEEEDC9D}" type="pres">
      <dgm:prSet presAssocID="{A923671B-B065-5C42-928B-FF1A4F28A585}" presName="Name37" presStyleLbl="parChTrans1D2" presStyleIdx="3" presStyleCnt="6"/>
      <dgm:spPr/>
    </dgm:pt>
    <dgm:pt modelId="{FCA2D354-EEE2-4345-B3D7-5893A4BC5E2A}" type="pres">
      <dgm:prSet presAssocID="{33B73518-7588-DE49-8E97-C9E78233704D}" presName="hierRoot2" presStyleCnt="0">
        <dgm:presLayoutVars>
          <dgm:hierBranch val="init"/>
        </dgm:presLayoutVars>
      </dgm:prSet>
      <dgm:spPr/>
    </dgm:pt>
    <dgm:pt modelId="{691DADD8-569F-B144-BF4B-CC0000F09D46}" type="pres">
      <dgm:prSet presAssocID="{33B73518-7588-DE49-8E97-C9E78233704D}" presName="rootComposite" presStyleCnt="0"/>
      <dgm:spPr/>
    </dgm:pt>
    <dgm:pt modelId="{FA380FB9-BE93-B345-AF78-8A11257D9492}" type="pres">
      <dgm:prSet presAssocID="{33B73518-7588-DE49-8E97-C9E78233704D}" presName="rootText" presStyleLbl="node2" presStyleIdx="3" presStyleCnt="6">
        <dgm:presLayoutVars>
          <dgm:chPref val="3"/>
        </dgm:presLayoutVars>
      </dgm:prSet>
      <dgm:spPr/>
    </dgm:pt>
    <dgm:pt modelId="{BA5DB729-B618-0245-A38D-B1906648E6DF}" type="pres">
      <dgm:prSet presAssocID="{33B73518-7588-DE49-8E97-C9E78233704D}" presName="rootConnector" presStyleLbl="node2" presStyleIdx="3" presStyleCnt="6"/>
      <dgm:spPr/>
    </dgm:pt>
    <dgm:pt modelId="{0BB0D772-8BCD-D244-B8CE-70C4D668391D}" type="pres">
      <dgm:prSet presAssocID="{33B73518-7588-DE49-8E97-C9E78233704D}" presName="hierChild4" presStyleCnt="0"/>
      <dgm:spPr/>
    </dgm:pt>
    <dgm:pt modelId="{70C80B7F-6630-6E40-AC91-EBE18C14312B}" type="pres">
      <dgm:prSet presAssocID="{33B73518-7588-DE49-8E97-C9E78233704D}" presName="hierChild5" presStyleCnt="0"/>
      <dgm:spPr/>
    </dgm:pt>
    <dgm:pt modelId="{AD9BA70B-C8D3-884E-BAE7-D52096C6E88A}" type="pres">
      <dgm:prSet presAssocID="{AA77AA3B-DC53-1C4B-BC68-59454DFD6164}" presName="Name37" presStyleLbl="parChTrans1D2" presStyleIdx="4" presStyleCnt="6"/>
      <dgm:spPr/>
    </dgm:pt>
    <dgm:pt modelId="{44B3E2BB-50DB-DF4E-A5E6-99C072E8766B}" type="pres">
      <dgm:prSet presAssocID="{A9EB8BA7-90D1-3C4B-84F9-1F472A6D648D}" presName="hierRoot2" presStyleCnt="0">
        <dgm:presLayoutVars>
          <dgm:hierBranch val="init"/>
        </dgm:presLayoutVars>
      </dgm:prSet>
      <dgm:spPr/>
    </dgm:pt>
    <dgm:pt modelId="{4FC18921-6BE9-F746-BE97-82705697BFF2}" type="pres">
      <dgm:prSet presAssocID="{A9EB8BA7-90D1-3C4B-84F9-1F472A6D648D}" presName="rootComposite" presStyleCnt="0"/>
      <dgm:spPr/>
    </dgm:pt>
    <dgm:pt modelId="{405C6892-C80F-FE4D-B537-845BEECA590B}" type="pres">
      <dgm:prSet presAssocID="{A9EB8BA7-90D1-3C4B-84F9-1F472A6D648D}" presName="rootText" presStyleLbl="node2" presStyleIdx="4" presStyleCnt="6">
        <dgm:presLayoutVars>
          <dgm:chPref val="3"/>
        </dgm:presLayoutVars>
      </dgm:prSet>
      <dgm:spPr/>
    </dgm:pt>
    <dgm:pt modelId="{A89D5554-DBB1-E64D-BFA2-BFDD93C5B76E}" type="pres">
      <dgm:prSet presAssocID="{A9EB8BA7-90D1-3C4B-84F9-1F472A6D648D}" presName="rootConnector" presStyleLbl="node2" presStyleIdx="4" presStyleCnt="6"/>
      <dgm:spPr/>
    </dgm:pt>
    <dgm:pt modelId="{B8511863-2E5E-9C4A-A26C-D21F783174D6}" type="pres">
      <dgm:prSet presAssocID="{A9EB8BA7-90D1-3C4B-84F9-1F472A6D648D}" presName="hierChild4" presStyleCnt="0"/>
      <dgm:spPr/>
    </dgm:pt>
    <dgm:pt modelId="{46EE626A-8286-4C4A-A3F0-4DAC99416EFF}" type="pres">
      <dgm:prSet presAssocID="{A9EB8BA7-90D1-3C4B-84F9-1F472A6D648D}" presName="hierChild5" presStyleCnt="0"/>
      <dgm:spPr/>
    </dgm:pt>
    <dgm:pt modelId="{D632E75B-CBD1-5D4A-B0B5-9CCB19C0CD8F}" type="pres">
      <dgm:prSet presAssocID="{5C08FFE6-0D80-FF48-984A-26C5274A914A}" presName="Name37" presStyleLbl="parChTrans1D2" presStyleIdx="5" presStyleCnt="6"/>
      <dgm:spPr/>
    </dgm:pt>
    <dgm:pt modelId="{B89EBF44-C1ED-3348-B8B6-5858AC7B7763}" type="pres">
      <dgm:prSet presAssocID="{B5F4F67E-FF78-EE4B-BECF-F72A8883678B}" presName="hierRoot2" presStyleCnt="0">
        <dgm:presLayoutVars>
          <dgm:hierBranch val="init"/>
        </dgm:presLayoutVars>
      </dgm:prSet>
      <dgm:spPr/>
    </dgm:pt>
    <dgm:pt modelId="{4C6C6698-005C-EA42-A94A-054238DBABD2}" type="pres">
      <dgm:prSet presAssocID="{B5F4F67E-FF78-EE4B-BECF-F72A8883678B}" presName="rootComposite" presStyleCnt="0"/>
      <dgm:spPr/>
    </dgm:pt>
    <dgm:pt modelId="{C7C229DE-1C52-8E4C-A468-9ADCA6F44785}" type="pres">
      <dgm:prSet presAssocID="{B5F4F67E-FF78-EE4B-BECF-F72A8883678B}" presName="rootText" presStyleLbl="node2" presStyleIdx="5" presStyleCnt="6">
        <dgm:presLayoutVars>
          <dgm:chPref val="3"/>
        </dgm:presLayoutVars>
      </dgm:prSet>
      <dgm:spPr/>
    </dgm:pt>
    <dgm:pt modelId="{ECD5AED0-40CA-FF44-AFF6-ED4916501C33}" type="pres">
      <dgm:prSet presAssocID="{B5F4F67E-FF78-EE4B-BECF-F72A8883678B}" presName="rootConnector" presStyleLbl="node2" presStyleIdx="5" presStyleCnt="6"/>
      <dgm:spPr/>
    </dgm:pt>
    <dgm:pt modelId="{4CE585AF-AC4B-DF42-956F-653E1B2B5F7B}" type="pres">
      <dgm:prSet presAssocID="{B5F4F67E-FF78-EE4B-BECF-F72A8883678B}" presName="hierChild4" presStyleCnt="0"/>
      <dgm:spPr/>
    </dgm:pt>
    <dgm:pt modelId="{D8AC3081-BDE9-A44E-B335-43F666AA213F}" type="pres">
      <dgm:prSet presAssocID="{4D039A82-0430-124E-855F-4186ED9C24DE}" presName="Name37" presStyleLbl="parChTrans1D3" presStyleIdx="6" presStyleCnt="8"/>
      <dgm:spPr/>
    </dgm:pt>
    <dgm:pt modelId="{AF30E721-9B3C-FE43-8B7C-3F86CB17B4A6}" type="pres">
      <dgm:prSet presAssocID="{1B38E3B0-AD60-8D4F-95DD-B284D10EEE68}" presName="hierRoot2" presStyleCnt="0">
        <dgm:presLayoutVars>
          <dgm:hierBranch val="init"/>
        </dgm:presLayoutVars>
      </dgm:prSet>
      <dgm:spPr/>
    </dgm:pt>
    <dgm:pt modelId="{8F3250E1-D22E-0040-BF06-7383DB0A10C1}" type="pres">
      <dgm:prSet presAssocID="{1B38E3B0-AD60-8D4F-95DD-B284D10EEE68}" presName="rootComposite" presStyleCnt="0"/>
      <dgm:spPr/>
    </dgm:pt>
    <dgm:pt modelId="{6FA2307A-16AA-8E48-97C8-2EDE4BBF92C1}" type="pres">
      <dgm:prSet presAssocID="{1B38E3B0-AD60-8D4F-95DD-B284D10EEE68}" presName="rootText" presStyleLbl="node3" presStyleIdx="6" presStyleCnt="8" custScaleX="103296" custScaleY="155829" custLinFactNeighborX="-5832">
        <dgm:presLayoutVars>
          <dgm:chPref val="3"/>
        </dgm:presLayoutVars>
      </dgm:prSet>
      <dgm:spPr/>
    </dgm:pt>
    <dgm:pt modelId="{120AD496-A85D-A549-ABC4-6F1BAFDFC2A4}" type="pres">
      <dgm:prSet presAssocID="{1B38E3B0-AD60-8D4F-95DD-B284D10EEE68}" presName="rootConnector" presStyleLbl="node3" presStyleIdx="6" presStyleCnt="8"/>
      <dgm:spPr/>
    </dgm:pt>
    <dgm:pt modelId="{31F16FFA-4A0D-B843-9EF2-A201CE88EB7C}" type="pres">
      <dgm:prSet presAssocID="{1B38E3B0-AD60-8D4F-95DD-B284D10EEE68}" presName="hierChild4" presStyleCnt="0"/>
      <dgm:spPr/>
    </dgm:pt>
    <dgm:pt modelId="{C6371124-E427-EC41-82ED-F0A194F174C0}" type="pres">
      <dgm:prSet presAssocID="{1B38E3B0-AD60-8D4F-95DD-B284D10EEE68}" presName="hierChild5" presStyleCnt="0"/>
      <dgm:spPr/>
    </dgm:pt>
    <dgm:pt modelId="{BE1A60EE-2E5F-6746-9982-F22CFF74A1C5}" type="pres">
      <dgm:prSet presAssocID="{0767223B-40FE-6947-953C-DF6BE65EA74C}" presName="Name37" presStyleLbl="parChTrans1D3" presStyleIdx="7" presStyleCnt="8"/>
      <dgm:spPr/>
    </dgm:pt>
    <dgm:pt modelId="{8B20D140-595E-1448-8A23-D3023D4D4750}" type="pres">
      <dgm:prSet presAssocID="{53939A7B-2A86-C245-AE9C-D75563BECDB7}" presName="hierRoot2" presStyleCnt="0">
        <dgm:presLayoutVars>
          <dgm:hierBranch val="init"/>
        </dgm:presLayoutVars>
      </dgm:prSet>
      <dgm:spPr/>
    </dgm:pt>
    <dgm:pt modelId="{38CD94AB-8E42-E645-9509-98FD98350B8F}" type="pres">
      <dgm:prSet presAssocID="{53939A7B-2A86-C245-AE9C-D75563BECDB7}" presName="rootComposite" presStyleCnt="0"/>
      <dgm:spPr/>
    </dgm:pt>
    <dgm:pt modelId="{DAC7628A-6990-C447-A17F-651F3E32DC2A}" type="pres">
      <dgm:prSet presAssocID="{53939A7B-2A86-C245-AE9C-D75563BECDB7}" presName="rootText" presStyleLbl="node3" presStyleIdx="7" presStyleCnt="8" custLinFactNeighborX="-5832">
        <dgm:presLayoutVars>
          <dgm:chPref val="3"/>
        </dgm:presLayoutVars>
      </dgm:prSet>
      <dgm:spPr/>
    </dgm:pt>
    <dgm:pt modelId="{19369765-3200-0E4E-958A-71C11A89BBEA}" type="pres">
      <dgm:prSet presAssocID="{53939A7B-2A86-C245-AE9C-D75563BECDB7}" presName="rootConnector" presStyleLbl="node3" presStyleIdx="7" presStyleCnt="8"/>
      <dgm:spPr/>
    </dgm:pt>
    <dgm:pt modelId="{0722A9A9-B3CA-AB43-BC87-FDE967C60838}" type="pres">
      <dgm:prSet presAssocID="{53939A7B-2A86-C245-AE9C-D75563BECDB7}" presName="hierChild4" presStyleCnt="0"/>
      <dgm:spPr/>
    </dgm:pt>
    <dgm:pt modelId="{6E633F3C-233B-AC42-9A3B-27EB76C4D9ED}" type="pres">
      <dgm:prSet presAssocID="{53939A7B-2A86-C245-AE9C-D75563BECDB7}" presName="hierChild5" presStyleCnt="0"/>
      <dgm:spPr/>
    </dgm:pt>
    <dgm:pt modelId="{2BB3835E-1641-D14F-AF5F-911D35227302}" type="pres">
      <dgm:prSet presAssocID="{B5F4F67E-FF78-EE4B-BECF-F72A8883678B}" presName="hierChild5" presStyleCnt="0"/>
      <dgm:spPr/>
    </dgm:pt>
    <dgm:pt modelId="{994905ED-83F5-C441-BAFD-10EA9D8D2FC5}" type="pres">
      <dgm:prSet presAssocID="{8E75C04B-BC6C-E945-BCF3-3B63FDC0356F}" presName="hierChild3" presStyleCnt="0"/>
      <dgm:spPr/>
    </dgm:pt>
  </dgm:ptLst>
  <dgm:cxnLst>
    <dgm:cxn modelId="{B9DFB206-24E4-CB4F-B864-29907337189D}" srcId="{410F2416-7D9E-094F-B279-026F4B06B29A}" destId="{9839BF12-B28C-5146-9777-0A0422B4F328}" srcOrd="1" destOrd="0" parTransId="{8380C904-2E71-EF44-9091-313F45C1D57D}" sibTransId="{30E951D0-E743-9248-A8B7-28DFCC68F997}"/>
    <dgm:cxn modelId="{EB553210-E791-4104-AFF9-A621E862A4F8}" type="presOf" srcId="{5E3D8E3C-9BD9-8C45-848C-12816DBC68F6}" destId="{C1DB3941-60E3-DC49-8E5D-ADA282827463}" srcOrd="0" destOrd="0" presId="urn:microsoft.com/office/officeart/2005/8/layout/orgChart1"/>
    <dgm:cxn modelId="{AB186019-96D8-4590-A7FD-743FC5CE605D}" type="presOf" srcId="{191DB7AA-9623-8441-AFDF-7D38B4658E10}" destId="{6A88EB2B-4837-0345-8B57-22DF033BD46D}" srcOrd="0" destOrd="0" presId="urn:microsoft.com/office/officeart/2005/8/layout/orgChart1"/>
    <dgm:cxn modelId="{2F701F1B-A387-460E-8A2C-067727D2AAE1}" type="presOf" srcId="{4D039A82-0430-124E-855F-4186ED9C24DE}" destId="{D8AC3081-BDE9-A44E-B335-43F666AA213F}" srcOrd="0" destOrd="0" presId="urn:microsoft.com/office/officeart/2005/8/layout/orgChart1"/>
    <dgm:cxn modelId="{153CCC1B-4452-4B69-8F62-33809BB5B7BD}" type="presOf" srcId="{9839BF12-B28C-5146-9777-0A0422B4F328}" destId="{3C3DF00A-4B1D-1146-999A-5C358E81DC56}" srcOrd="1" destOrd="0" presId="urn:microsoft.com/office/officeart/2005/8/layout/orgChart1"/>
    <dgm:cxn modelId="{900D4F28-3A17-458E-8B30-483FBEAA9378}" type="presOf" srcId="{33B73518-7588-DE49-8E97-C9E78233704D}" destId="{BA5DB729-B618-0245-A38D-B1906648E6DF}" srcOrd="1" destOrd="0" presId="urn:microsoft.com/office/officeart/2005/8/layout/orgChart1"/>
    <dgm:cxn modelId="{1453992D-60BE-435B-87DD-A68434965DD4}" type="presOf" srcId="{1EF87206-FB98-9945-8297-EDF3E21D304C}" destId="{46A52401-219B-E446-8501-E87069DA9D2B}" srcOrd="0" destOrd="0" presId="urn:microsoft.com/office/officeart/2005/8/layout/orgChart1"/>
    <dgm:cxn modelId="{1E40F136-0B71-4036-AF12-8452239F2738}" type="presOf" srcId="{2542C481-F026-F440-965A-DB1E102E86F8}" destId="{6BB0555F-4307-D745-B7E7-E3937BC9CC9C}" srcOrd="0" destOrd="0" presId="urn:microsoft.com/office/officeart/2005/8/layout/orgChart1"/>
    <dgm:cxn modelId="{9E3C793B-DA58-D445-8D8A-59173FB37BFF}" srcId="{1EF87206-FB98-9945-8297-EDF3E21D304C}" destId="{D7BA3723-EA8F-5141-A643-B74CF7A7E20D}" srcOrd="1" destOrd="0" parTransId="{9613DA94-C54F-384F-94F4-0B33A718F0AF}" sibTransId="{E77F14BF-7434-A843-8E7F-B3246C2AB634}"/>
    <dgm:cxn modelId="{901DCE3C-3E12-4102-BF69-26BAAC11BE31}" type="presOf" srcId="{175F3603-7030-0D4C-9536-1BAFB4BEF672}" destId="{D0B6E0FA-DA43-754B-A5E0-B0456B0B85F7}" srcOrd="0" destOrd="0" presId="urn:microsoft.com/office/officeart/2005/8/layout/orgChart1"/>
    <dgm:cxn modelId="{B861923F-E369-4D4E-999F-CD7897874861}" type="presOf" srcId="{9839BF12-B28C-5146-9777-0A0422B4F328}" destId="{80E3F2CA-0A6F-6C46-9D2F-634150DB78AB}" srcOrd="0" destOrd="0" presId="urn:microsoft.com/office/officeart/2005/8/layout/orgChart1"/>
    <dgm:cxn modelId="{EF58B33F-FCC4-EB4C-8284-7B5A494085D6}" srcId="{8E75C04B-BC6C-E945-BCF3-3B63FDC0356F}" destId="{33B73518-7588-DE49-8E97-C9E78233704D}" srcOrd="0" destOrd="0" parTransId="{A923671B-B065-5C42-928B-FF1A4F28A585}" sibTransId="{D4EE78B6-9CAD-554F-B7A7-7A43E73439B6}"/>
    <dgm:cxn modelId="{59619E5C-3683-4461-A4D6-01F8E7B80DB7}" type="presOf" srcId="{D9CE59E8-B045-EE40-BC1C-B8D644DD9DE3}" destId="{1515466E-26C0-3645-9C71-E13484281FDB}" srcOrd="0" destOrd="0" presId="urn:microsoft.com/office/officeart/2005/8/layout/orgChart1"/>
    <dgm:cxn modelId="{7753D65F-C5CA-4E43-B834-66C36D442036}" type="presOf" srcId="{A9EB8BA7-90D1-3C4B-84F9-1F472A6D648D}" destId="{A89D5554-DBB1-E64D-BFA2-BFDD93C5B76E}" srcOrd="1" destOrd="0" presId="urn:microsoft.com/office/officeart/2005/8/layout/orgChart1"/>
    <dgm:cxn modelId="{C2236860-B6A3-EC4A-B23E-9BBCF1082666}" srcId="{410F2416-7D9E-094F-B279-026F4B06B29A}" destId="{175F3603-7030-0D4C-9536-1BAFB4BEF672}" srcOrd="0" destOrd="0" parTransId="{C78519AE-B16B-3648-9A5E-B00A01BB25EC}" sibTransId="{BDF201B4-F9B7-5045-B5A9-DEB99B18A031}"/>
    <dgm:cxn modelId="{A285E460-2F72-48AA-AD41-5EDB8AC91036}" type="presOf" srcId="{B5F4F67E-FF78-EE4B-BECF-F72A8883678B}" destId="{C7C229DE-1C52-8E4C-A468-9ADCA6F44785}" srcOrd="0" destOrd="0" presId="urn:microsoft.com/office/officeart/2005/8/layout/orgChart1"/>
    <dgm:cxn modelId="{7812A642-F65A-4799-891C-4C171C4EA169}" type="presOf" srcId="{F998B796-443A-394A-9194-31149D070973}" destId="{08F284D8-59DE-2042-B92E-08B21B3DA3F3}" srcOrd="0" destOrd="0" presId="urn:microsoft.com/office/officeart/2005/8/layout/orgChart1"/>
    <dgm:cxn modelId="{2DB8E844-4871-4361-BC23-2596D1032D42}" type="presOf" srcId="{5C08FFE6-0D80-FF48-984A-26C5274A914A}" destId="{D632E75B-CBD1-5D4A-B0B5-9CCB19C0CD8F}" srcOrd="0" destOrd="0" presId="urn:microsoft.com/office/officeart/2005/8/layout/orgChart1"/>
    <dgm:cxn modelId="{5BEB7F45-9529-49D7-A6FE-99631D5083EF}" type="presOf" srcId="{1EF87206-FB98-9945-8297-EDF3E21D304C}" destId="{6BFEAAAD-7975-F741-9941-D1CA320ABBA7}" srcOrd="1" destOrd="0" presId="urn:microsoft.com/office/officeart/2005/8/layout/orgChart1"/>
    <dgm:cxn modelId="{68376149-887B-4E54-91A9-D249AB04EECD}" type="presOf" srcId="{D7BA3723-EA8F-5141-A643-B74CF7A7E20D}" destId="{261CEF71-6492-B641-8A48-6B7B7FF02E8F}" srcOrd="1" destOrd="0" presId="urn:microsoft.com/office/officeart/2005/8/layout/orgChart1"/>
    <dgm:cxn modelId="{85FA4269-0ED8-6143-895F-EF11A81423E3}" srcId="{F1F786DB-6161-B14A-8A21-AAC114274616}" destId="{39F0A589-C0D0-BC40-9833-1A27CBAA61B5}" srcOrd="0" destOrd="0" parTransId="{5483AEF3-33DC-9647-975E-242549836611}" sibTransId="{985C95DF-1EF6-AA41-A98A-8897A1D3852F}"/>
    <dgm:cxn modelId="{48D1FD4C-55B0-4146-A343-5A4961F7D3DA}" srcId="{8E75C04B-BC6C-E945-BCF3-3B63FDC0356F}" destId="{B5F4F67E-FF78-EE4B-BECF-F72A8883678B}" srcOrd="2" destOrd="0" parTransId="{5C08FFE6-0D80-FF48-984A-26C5274A914A}" sibTransId="{B334A8AD-1BD5-5447-9EDA-4C4A31A76A4F}"/>
    <dgm:cxn modelId="{3ECC4E6D-8C43-44E3-BC5B-C7BC28600228}" type="presOf" srcId="{1B38E3B0-AD60-8D4F-95DD-B284D10EEE68}" destId="{120AD496-A85D-A549-ABC4-6F1BAFDFC2A4}" srcOrd="1" destOrd="0" presId="urn:microsoft.com/office/officeart/2005/8/layout/orgChart1"/>
    <dgm:cxn modelId="{EDECC550-6BDD-453B-BCE9-466169F06B9F}" type="presOf" srcId="{410F2416-7D9E-094F-B279-026F4B06B29A}" destId="{C7505965-C08C-ED4D-A36A-E437A18027B4}" srcOrd="0" destOrd="0" presId="urn:microsoft.com/office/officeart/2005/8/layout/orgChart1"/>
    <dgm:cxn modelId="{903F5272-2F74-0640-8889-BBE0A1FED5B3}" srcId="{F998B796-443A-394A-9194-31149D070973}" destId="{9AE4919E-8ECB-1C45-BEB6-D8E0524A08D8}" srcOrd="1" destOrd="0" parTransId="{D9CE59E8-B045-EE40-BC1C-B8D644DD9DE3}" sibTransId="{A6FE5833-3EFB-1248-81DA-31A189735EF6}"/>
    <dgm:cxn modelId="{6C486C76-CCFD-44CB-AA4B-712226B10A3C}" type="presOf" srcId="{F1F786DB-6161-B14A-8A21-AAC114274616}" destId="{9C3AC6FA-5DE3-374C-BEE4-7790FEA80C3A}" srcOrd="0" destOrd="0" presId="urn:microsoft.com/office/officeart/2005/8/layout/orgChart1"/>
    <dgm:cxn modelId="{BB8D3658-EA49-42DB-9A7C-9D28683288E0}" type="presOf" srcId="{39F0A589-C0D0-BC40-9833-1A27CBAA61B5}" destId="{EBF6B75C-5343-2241-BF56-0E501B20C2B8}" srcOrd="0" destOrd="0" presId="urn:microsoft.com/office/officeart/2005/8/layout/orgChart1"/>
    <dgm:cxn modelId="{2BFC317E-E297-48DD-B524-B6B8208AD2ED}" type="presOf" srcId="{C78519AE-B16B-3648-9A5E-B00A01BB25EC}" destId="{87F77A0F-D05D-D543-9C37-68800163DC38}" srcOrd="0" destOrd="0" presId="urn:microsoft.com/office/officeart/2005/8/layout/orgChart1"/>
    <dgm:cxn modelId="{6E06CC80-7CD1-40FE-BF1F-964B9422E355}" type="presOf" srcId="{0767223B-40FE-6947-953C-DF6BE65EA74C}" destId="{BE1A60EE-2E5F-6746-9982-F22CFF74A1C5}" srcOrd="0" destOrd="0" presId="urn:microsoft.com/office/officeart/2005/8/layout/orgChart1"/>
    <dgm:cxn modelId="{462F0C82-DF28-4C58-B778-226D79698C7E}" type="presOf" srcId="{33B73518-7588-DE49-8E97-C9E78233704D}" destId="{FA380FB9-BE93-B345-AF78-8A11257D9492}" srcOrd="0" destOrd="0" presId="urn:microsoft.com/office/officeart/2005/8/layout/orgChart1"/>
    <dgm:cxn modelId="{3B750588-F0B0-4357-8D6B-B0D82027321F}" type="presOf" srcId="{24397D72-74CB-A449-8201-14FD622796EA}" destId="{531ACBA6-9C70-394A-A70E-128AE8693CCB}" srcOrd="0" destOrd="0" presId="urn:microsoft.com/office/officeart/2005/8/layout/orgChart1"/>
    <dgm:cxn modelId="{2651B68F-8A78-4ECF-9813-F19F26A91DE6}" type="presOf" srcId="{410F2416-7D9E-094F-B279-026F4B06B29A}" destId="{3D4C96D5-2D96-E043-BB4C-7C22D5EEBFD4}" srcOrd="1" destOrd="0" presId="urn:microsoft.com/office/officeart/2005/8/layout/orgChart1"/>
    <dgm:cxn modelId="{2B6CA493-F1E8-814E-B476-42F8BF918A30}" srcId="{B5F4F67E-FF78-EE4B-BECF-F72A8883678B}" destId="{1B38E3B0-AD60-8D4F-95DD-B284D10EEE68}" srcOrd="0" destOrd="0" parTransId="{4D039A82-0430-124E-855F-4186ED9C24DE}" sibTransId="{DEE9A2A7-9346-614B-8439-78FF19E638C6}"/>
    <dgm:cxn modelId="{0ADE6CA0-3B41-46FB-BD23-E674D05C4D79}" type="presOf" srcId="{9613DA94-C54F-384F-94F4-0B33A718F0AF}" destId="{CC19D77C-D659-E542-8513-18F538E5FAEF}" srcOrd="0" destOrd="0" presId="urn:microsoft.com/office/officeart/2005/8/layout/orgChart1"/>
    <dgm:cxn modelId="{FBB517A6-4EA5-466A-828C-84E3223121E0}" type="presOf" srcId="{8E75C04B-BC6C-E945-BCF3-3B63FDC0356F}" destId="{1C5426B5-A11F-6847-8DC2-8547F468B07C}" srcOrd="1" destOrd="0" presId="urn:microsoft.com/office/officeart/2005/8/layout/orgChart1"/>
    <dgm:cxn modelId="{5C9CB7A8-056A-4E06-B33C-BEC3389200FD}" type="presOf" srcId="{B5F4F67E-FF78-EE4B-BECF-F72A8883678B}" destId="{ECD5AED0-40CA-FF44-AFF6-ED4916501C33}" srcOrd="1" destOrd="0" presId="urn:microsoft.com/office/officeart/2005/8/layout/orgChart1"/>
    <dgm:cxn modelId="{1EFE9FAC-5109-4098-841A-15C73521A0C8}" type="presOf" srcId="{A9EB8BA7-90D1-3C4B-84F9-1F472A6D648D}" destId="{405C6892-C80F-FE4D-B537-845BEECA590B}" srcOrd="0" destOrd="0" presId="urn:microsoft.com/office/officeart/2005/8/layout/orgChart1"/>
    <dgm:cxn modelId="{332150B5-B3D9-4310-99A4-1B20D173FB77}" type="presOf" srcId="{9AE4919E-8ECB-1C45-BEB6-D8E0524A08D8}" destId="{77185EFA-A0F6-EA4A-AF15-63B2ED06A682}" srcOrd="0" destOrd="0" presId="urn:microsoft.com/office/officeart/2005/8/layout/orgChart1"/>
    <dgm:cxn modelId="{32031BBC-77F7-4773-A70F-F20A8BE02187}" type="presOf" srcId="{191DB7AA-9623-8441-AFDF-7D38B4658E10}" destId="{0F7826D3-3221-1B4C-BAA1-1B1517279C4F}" srcOrd="1" destOrd="0" presId="urn:microsoft.com/office/officeart/2005/8/layout/orgChart1"/>
    <dgm:cxn modelId="{43DAADBD-C82C-0D4D-AB3F-2AF9C037F364}" srcId="{39F0A589-C0D0-BC40-9833-1A27CBAA61B5}" destId="{410F2416-7D9E-094F-B279-026F4B06B29A}" srcOrd="2" destOrd="0" parTransId="{A9625721-E3A5-9147-896B-55EF84361121}" sibTransId="{60908CF5-0E31-884C-9B68-001C041EA5C5}"/>
    <dgm:cxn modelId="{6F9620C1-E702-4021-A8CC-6579DECCA08D}" type="presOf" srcId="{AA77AA3B-DC53-1C4B-BC68-59454DFD6164}" destId="{AD9BA70B-C8D3-884E-BAE7-D52096C6E88A}" srcOrd="0" destOrd="0" presId="urn:microsoft.com/office/officeart/2005/8/layout/orgChart1"/>
    <dgm:cxn modelId="{D48C7DC6-55EF-4490-8FEF-03423218A80E}" type="presOf" srcId="{187F5C34-515A-7B48-97BD-C30D15FCD60B}" destId="{21A35630-C0F2-2546-9E65-23A62AB67B32}" srcOrd="0" destOrd="0" presId="urn:microsoft.com/office/officeart/2005/8/layout/orgChart1"/>
    <dgm:cxn modelId="{FA04A0C6-2FA0-407B-AD61-518578F85616}" type="presOf" srcId="{F998B796-443A-394A-9194-31149D070973}" destId="{CBF4C89F-FE24-DB44-84FF-B7DA91522173}" srcOrd="1" destOrd="0" presId="urn:microsoft.com/office/officeart/2005/8/layout/orgChart1"/>
    <dgm:cxn modelId="{3C6CD8C9-65C1-42B6-958F-A8F9D5683D47}" type="presOf" srcId="{9AE4919E-8ECB-1C45-BEB6-D8E0524A08D8}" destId="{40FA2D97-FECB-C44C-B6FE-196F964B9AED}" srcOrd="1" destOrd="0" presId="urn:microsoft.com/office/officeart/2005/8/layout/orgChart1"/>
    <dgm:cxn modelId="{79EB51CD-0470-4C56-BF19-D423A75E065D}" type="presOf" srcId="{8380C904-2E71-EF44-9091-313F45C1D57D}" destId="{09FD881B-6A61-F14B-AA71-5E3A1FABF41B}" srcOrd="0" destOrd="0" presId="urn:microsoft.com/office/officeart/2005/8/layout/orgChart1"/>
    <dgm:cxn modelId="{340CAACE-56C4-43AC-B789-16DFB8A6E685}" type="presOf" srcId="{A923671B-B065-5C42-928B-FF1A4F28A585}" destId="{4BC136F1-F96C-474E-A31C-9735DEEEDC9D}" srcOrd="0" destOrd="0" presId="urn:microsoft.com/office/officeart/2005/8/layout/orgChart1"/>
    <dgm:cxn modelId="{80AFD7CF-E1C1-CD4A-AD59-EA11323AAA6D}" srcId="{1EF87206-FB98-9945-8297-EDF3E21D304C}" destId="{191DB7AA-9623-8441-AFDF-7D38B4658E10}" srcOrd="0" destOrd="0" parTransId="{2542C481-F026-F440-965A-DB1E102E86F8}" sibTransId="{05E33D64-7EB0-0E4E-8B6C-EE4243D5C27A}"/>
    <dgm:cxn modelId="{E72499D0-02D9-4E98-BF77-C21C08E94B66}" type="presOf" srcId="{39F0A589-C0D0-BC40-9833-1A27CBAA61B5}" destId="{E9B8122F-94AD-434D-A17B-110CA8257CE1}" srcOrd="1" destOrd="0" presId="urn:microsoft.com/office/officeart/2005/8/layout/orgChart1"/>
    <dgm:cxn modelId="{8F2F74D2-BF33-434E-8189-FBA2F509B06A}" type="presOf" srcId="{A9625721-E3A5-9147-896B-55EF84361121}" destId="{36E53990-8DD7-2B45-ABC8-9262C9DFD773}" srcOrd="0" destOrd="0" presId="urn:microsoft.com/office/officeart/2005/8/layout/orgChart1"/>
    <dgm:cxn modelId="{55174CD6-F53D-4D80-ADFD-44BD87A35150}" type="presOf" srcId="{8E75C04B-BC6C-E945-BCF3-3B63FDC0356F}" destId="{A26978D7-FA0C-2840-ABE7-3AADA854EFBE}" srcOrd="0" destOrd="0" presId="urn:microsoft.com/office/officeart/2005/8/layout/orgChart1"/>
    <dgm:cxn modelId="{255D6ED8-7177-414E-8821-92CD214DFC89}" srcId="{F1F786DB-6161-B14A-8A21-AAC114274616}" destId="{8E75C04B-BC6C-E945-BCF3-3B63FDC0356F}" srcOrd="1" destOrd="0" parTransId="{3C7B366F-C883-E44D-9B1F-A74505251758}" sibTransId="{49960BBA-32D8-2945-B53A-10D641F85415}"/>
    <dgm:cxn modelId="{E60080D9-EA58-4A97-9B52-FB9C5312DB98}" type="presOf" srcId="{40C98378-776C-4A44-A8C3-FD80F6472064}" destId="{1A3A61A0-ABC1-B942-BD88-48EB2D6C5EF8}" srcOrd="1" destOrd="0" presId="urn:microsoft.com/office/officeart/2005/8/layout/orgChart1"/>
    <dgm:cxn modelId="{2FF486DE-7941-4078-97D9-F4863D3FDBA1}" type="presOf" srcId="{53939A7B-2A86-C245-AE9C-D75563BECDB7}" destId="{19369765-3200-0E4E-958A-71C11A89BBEA}" srcOrd="1" destOrd="0" presId="urn:microsoft.com/office/officeart/2005/8/layout/orgChart1"/>
    <dgm:cxn modelId="{2D4219DF-61E7-B346-BE58-0961E1CC48E6}" srcId="{39F0A589-C0D0-BC40-9833-1A27CBAA61B5}" destId="{1EF87206-FB98-9945-8297-EDF3E21D304C}" srcOrd="0" destOrd="0" parTransId="{5E3D8E3C-9BD9-8C45-848C-12816DBC68F6}" sibTransId="{F9717E1E-3705-4048-B0B8-F190D537F5EA}"/>
    <dgm:cxn modelId="{A3E947DF-4933-4D08-B7B8-6D07C9CF51BD}" type="presOf" srcId="{40C98378-776C-4A44-A8C3-FD80F6472064}" destId="{E0092FBD-59E8-7249-AA7F-37D89349D681}" srcOrd="0" destOrd="0" presId="urn:microsoft.com/office/officeart/2005/8/layout/orgChart1"/>
    <dgm:cxn modelId="{7AA5F5E2-D7AC-6246-A160-1A1BC4F9A96D}" srcId="{F998B796-443A-394A-9194-31149D070973}" destId="{40C98378-776C-4A44-A8C3-FD80F6472064}" srcOrd="0" destOrd="0" parTransId="{24397D72-74CB-A449-8201-14FD622796EA}" sibTransId="{BBD72215-C304-B948-A1C3-DB2E445A55F7}"/>
    <dgm:cxn modelId="{BD2E4BEB-8152-45C2-A063-DFC8A18E5E40}" type="presOf" srcId="{1B38E3B0-AD60-8D4F-95DD-B284D10EEE68}" destId="{6FA2307A-16AA-8E48-97C8-2EDE4BBF92C1}" srcOrd="0" destOrd="0" presId="urn:microsoft.com/office/officeart/2005/8/layout/orgChart1"/>
    <dgm:cxn modelId="{181AF8F2-2425-4714-8CFA-462F1F22540B}" type="presOf" srcId="{D7BA3723-EA8F-5141-A643-B74CF7A7E20D}" destId="{DD4A1465-B727-964D-96D0-6CF064EFC1A3}" srcOrd="0" destOrd="0" presId="urn:microsoft.com/office/officeart/2005/8/layout/orgChart1"/>
    <dgm:cxn modelId="{63D2CEF9-8DF5-9E4F-8E81-C8F72C68EB45}" srcId="{8E75C04B-BC6C-E945-BCF3-3B63FDC0356F}" destId="{A9EB8BA7-90D1-3C4B-84F9-1F472A6D648D}" srcOrd="1" destOrd="0" parTransId="{AA77AA3B-DC53-1C4B-BC68-59454DFD6164}" sibTransId="{41B9231E-39E9-0F48-9F91-CEE6B9770B86}"/>
    <dgm:cxn modelId="{9D7AF6FA-2F2C-442C-911A-0164287F3B28}" type="presOf" srcId="{53939A7B-2A86-C245-AE9C-D75563BECDB7}" destId="{DAC7628A-6990-C447-A17F-651F3E32DC2A}" srcOrd="0" destOrd="0" presId="urn:microsoft.com/office/officeart/2005/8/layout/orgChart1"/>
    <dgm:cxn modelId="{F00923FB-873F-6549-9492-48ED22E23069}" srcId="{39F0A589-C0D0-BC40-9833-1A27CBAA61B5}" destId="{F998B796-443A-394A-9194-31149D070973}" srcOrd="1" destOrd="0" parTransId="{187F5C34-515A-7B48-97BD-C30D15FCD60B}" sibTransId="{2DFB4677-EA89-4948-B936-86A952185024}"/>
    <dgm:cxn modelId="{251DD2FF-112F-434B-AA85-F5E82025FCA0}" type="presOf" srcId="{175F3603-7030-0D4C-9536-1BAFB4BEF672}" destId="{C636FA5F-2889-FF49-9096-8417DED30EE8}" srcOrd="1" destOrd="0" presId="urn:microsoft.com/office/officeart/2005/8/layout/orgChart1"/>
    <dgm:cxn modelId="{E4D3F1FF-88FA-F144-9D2E-432FE45D9CFD}" srcId="{B5F4F67E-FF78-EE4B-BECF-F72A8883678B}" destId="{53939A7B-2A86-C245-AE9C-D75563BECDB7}" srcOrd="1" destOrd="0" parTransId="{0767223B-40FE-6947-953C-DF6BE65EA74C}" sibTransId="{65227C03-5011-8C44-8CAB-C22D2A9154E3}"/>
    <dgm:cxn modelId="{67043BDA-DBED-4D19-B24D-854577DF3BDB}" type="presParOf" srcId="{9C3AC6FA-5DE3-374C-BEE4-7790FEA80C3A}" destId="{BC2A690C-972A-9240-83DE-7B5FD10CE769}" srcOrd="0" destOrd="0" presId="urn:microsoft.com/office/officeart/2005/8/layout/orgChart1"/>
    <dgm:cxn modelId="{95DD12E1-D466-4A68-95C3-D30ECBC9560E}" type="presParOf" srcId="{BC2A690C-972A-9240-83DE-7B5FD10CE769}" destId="{4DCF8F2C-CDA2-A948-ADCE-ADE42F59632C}" srcOrd="0" destOrd="0" presId="urn:microsoft.com/office/officeart/2005/8/layout/orgChart1"/>
    <dgm:cxn modelId="{6C069A03-5532-4E21-91B2-54DE8DBF844B}" type="presParOf" srcId="{4DCF8F2C-CDA2-A948-ADCE-ADE42F59632C}" destId="{EBF6B75C-5343-2241-BF56-0E501B20C2B8}" srcOrd="0" destOrd="0" presId="urn:microsoft.com/office/officeart/2005/8/layout/orgChart1"/>
    <dgm:cxn modelId="{B64CAA08-268F-460C-9A19-655464132ED4}" type="presParOf" srcId="{4DCF8F2C-CDA2-A948-ADCE-ADE42F59632C}" destId="{E9B8122F-94AD-434D-A17B-110CA8257CE1}" srcOrd="1" destOrd="0" presId="urn:microsoft.com/office/officeart/2005/8/layout/orgChart1"/>
    <dgm:cxn modelId="{8D8391C6-6780-4B92-8175-2DD4AA2734E9}" type="presParOf" srcId="{BC2A690C-972A-9240-83DE-7B5FD10CE769}" destId="{3DE96A1A-201A-4944-850C-BF2C8E087EF1}" srcOrd="1" destOrd="0" presId="urn:microsoft.com/office/officeart/2005/8/layout/orgChart1"/>
    <dgm:cxn modelId="{C96C83BB-E880-47CA-BFF9-A9591D8711C3}" type="presParOf" srcId="{3DE96A1A-201A-4944-850C-BF2C8E087EF1}" destId="{C1DB3941-60E3-DC49-8E5D-ADA282827463}" srcOrd="0" destOrd="0" presId="urn:microsoft.com/office/officeart/2005/8/layout/orgChart1"/>
    <dgm:cxn modelId="{DB262842-159F-4DD0-8F46-DEFF798C909F}" type="presParOf" srcId="{3DE96A1A-201A-4944-850C-BF2C8E087EF1}" destId="{B696C695-0BDA-3347-85D6-C85BDB219D8E}" srcOrd="1" destOrd="0" presId="urn:microsoft.com/office/officeart/2005/8/layout/orgChart1"/>
    <dgm:cxn modelId="{4707CE5F-D977-4D04-B2E7-FC120A9D7742}" type="presParOf" srcId="{B696C695-0BDA-3347-85D6-C85BDB219D8E}" destId="{D885BB58-D3FC-1449-8495-CBE76026EFE4}" srcOrd="0" destOrd="0" presId="urn:microsoft.com/office/officeart/2005/8/layout/orgChart1"/>
    <dgm:cxn modelId="{26F06EFC-658E-4A62-B8BB-1FCC26FD6255}" type="presParOf" srcId="{D885BB58-D3FC-1449-8495-CBE76026EFE4}" destId="{46A52401-219B-E446-8501-E87069DA9D2B}" srcOrd="0" destOrd="0" presId="urn:microsoft.com/office/officeart/2005/8/layout/orgChart1"/>
    <dgm:cxn modelId="{998F553C-F0BE-4A44-8FE2-FB04A4A3E32C}" type="presParOf" srcId="{D885BB58-D3FC-1449-8495-CBE76026EFE4}" destId="{6BFEAAAD-7975-F741-9941-D1CA320ABBA7}" srcOrd="1" destOrd="0" presId="urn:microsoft.com/office/officeart/2005/8/layout/orgChart1"/>
    <dgm:cxn modelId="{79824D90-B374-4342-B3AF-189B55DCE18D}" type="presParOf" srcId="{B696C695-0BDA-3347-85D6-C85BDB219D8E}" destId="{33525DA7-E3DB-4241-8B39-82ADC058865F}" srcOrd="1" destOrd="0" presId="urn:microsoft.com/office/officeart/2005/8/layout/orgChart1"/>
    <dgm:cxn modelId="{F8BFFE56-58B0-46AF-8CD7-BC4F867E8369}" type="presParOf" srcId="{33525DA7-E3DB-4241-8B39-82ADC058865F}" destId="{6BB0555F-4307-D745-B7E7-E3937BC9CC9C}" srcOrd="0" destOrd="0" presId="urn:microsoft.com/office/officeart/2005/8/layout/orgChart1"/>
    <dgm:cxn modelId="{D15BB2BC-01E7-497E-A2D1-1A10455D27CE}" type="presParOf" srcId="{33525DA7-E3DB-4241-8B39-82ADC058865F}" destId="{7739FE7F-173B-974C-B077-4EBD4FDF7E3C}" srcOrd="1" destOrd="0" presId="urn:microsoft.com/office/officeart/2005/8/layout/orgChart1"/>
    <dgm:cxn modelId="{78296563-A918-4554-A0C6-6B2AEA54EFAE}" type="presParOf" srcId="{7739FE7F-173B-974C-B077-4EBD4FDF7E3C}" destId="{4A51FA7E-810E-0848-8086-004476A83ECE}" srcOrd="0" destOrd="0" presId="urn:microsoft.com/office/officeart/2005/8/layout/orgChart1"/>
    <dgm:cxn modelId="{470D5D9A-629C-4D97-9306-A5F4B470DA98}" type="presParOf" srcId="{4A51FA7E-810E-0848-8086-004476A83ECE}" destId="{6A88EB2B-4837-0345-8B57-22DF033BD46D}" srcOrd="0" destOrd="0" presId="urn:microsoft.com/office/officeart/2005/8/layout/orgChart1"/>
    <dgm:cxn modelId="{7CA2104D-C294-4620-BE92-08DC501A87B2}" type="presParOf" srcId="{4A51FA7E-810E-0848-8086-004476A83ECE}" destId="{0F7826D3-3221-1B4C-BAA1-1B1517279C4F}" srcOrd="1" destOrd="0" presId="urn:microsoft.com/office/officeart/2005/8/layout/orgChart1"/>
    <dgm:cxn modelId="{0E66BE4A-9F1C-459F-BBBE-CCF9637A879B}" type="presParOf" srcId="{7739FE7F-173B-974C-B077-4EBD4FDF7E3C}" destId="{18B1A4E6-A289-4A4C-BDC2-DC760CD30B72}" srcOrd="1" destOrd="0" presId="urn:microsoft.com/office/officeart/2005/8/layout/orgChart1"/>
    <dgm:cxn modelId="{862F5744-5F6D-4C24-A7D5-4F1C0576E558}" type="presParOf" srcId="{7739FE7F-173B-974C-B077-4EBD4FDF7E3C}" destId="{E53440EE-270D-0043-898C-5C83EF356A01}" srcOrd="2" destOrd="0" presId="urn:microsoft.com/office/officeart/2005/8/layout/orgChart1"/>
    <dgm:cxn modelId="{C13A3C87-139A-46D1-8206-E41C7407B88F}" type="presParOf" srcId="{33525DA7-E3DB-4241-8B39-82ADC058865F}" destId="{CC19D77C-D659-E542-8513-18F538E5FAEF}" srcOrd="2" destOrd="0" presId="urn:microsoft.com/office/officeart/2005/8/layout/orgChart1"/>
    <dgm:cxn modelId="{C52AD4BF-51D5-4F84-9DC0-30052BFDF080}" type="presParOf" srcId="{33525DA7-E3DB-4241-8B39-82ADC058865F}" destId="{E32AC234-E508-2149-88B2-4E0035A8EA10}" srcOrd="3" destOrd="0" presId="urn:microsoft.com/office/officeart/2005/8/layout/orgChart1"/>
    <dgm:cxn modelId="{966AF133-3629-4A69-9E40-9B53B3C2E5C4}" type="presParOf" srcId="{E32AC234-E508-2149-88B2-4E0035A8EA10}" destId="{AD51F427-AEC2-9A45-909B-CD6B592EB237}" srcOrd="0" destOrd="0" presId="urn:microsoft.com/office/officeart/2005/8/layout/orgChart1"/>
    <dgm:cxn modelId="{781199DC-7F22-41BA-85DC-C2E11E44EA55}" type="presParOf" srcId="{AD51F427-AEC2-9A45-909B-CD6B592EB237}" destId="{DD4A1465-B727-964D-96D0-6CF064EFC1A3}" srcOrd="0" destOrd="0" presId="urn:microsoft.com/office/officeart/2005/8/layout/orgChart1"/>
    <dgm:cxn modelId="{47C5A4A1-4179-4768-B598-60EBBB618689}" type="presParOf" srcId="{AD51F427-AEC2-9A45-909B-CD6B592EB237}" destId="{261CEF71-6492-B641-8A48-6B7B7FF02E8F}" srcOrd="1" destOrd="0" presId="urn:microsoft.com/office/officeart/2005/8/layout/orgChart1"/>
    <dgm:cxn modelId="{79A7104A-D2C4-44DA-AE65-F845519AED47}" type="presParOf" srcId="{E32AC234-E508-2149-88B2-4E0035A8EA10}" destId="{CD68926C-9DC0-C347-B811-02A9A44DEF7E}" srcOrd="1" destOrd="0" presId="urn:microsoft.com/office/officeart/2005/8/layout/orgChart1"/>
    <dgm:cxn modelId="{6F60F736-D6D6-4261-8287-A8E6452B8E5F}" type="presParOf" srcId="{E32AC234-E508-2149-88B2-4E0035A8EA10}" destId="{A189BA28-6872-7F42-8721-2957A80B65A0}" srcOrd="2" destOrd="0" presId="urn:microsoft.com/office/officeart/2005/8/layout/orgChart1"/>
    <dgm:cxn modelId="{C686020A-923B-4DAB-8668-63623FC57378}" type="presParOf" srcId="{B696C695-0BDA-3347-85D6-C85BDB219D8E}" destId="{704BC81E-C92D-3A46-899A-00827230DC21}" srcOrd="2" destOrd="0" presId="urn:microsoft.com/office/officeart/2005/8/layout/orgChart1"/>
    <dgm:cxn modelId="{186FF626-F809-4EC2-97ED-BD5C330C5E39}" type="presParOf" srcId="{3DE96A1A-201A-4944-850C-BF2C8E087EF1}" destId="{21A35630-C0F2-2546-9E65-23A62AB67B32}" srcOrd="2" destOrd="0" presId="urn:microsoft.com/office/officeart/2005/8/layout/orgChart1"/>
    <dgm:cxn modelId="{C95C1745-5E08-4DAC-8E7F-20306BF49EFA}" type="presParOf" srcId="{3DE96A1A-201A-4944-850C-BF2C8E087EF1}" destId="{BBCABCA0-64F0-8C43-8838-A93FA1A24B35}" srcOrd="3" destOrd="0" presId="urn:microsoft.com/office/officeart/2005/8/layout/orgChart1"/>
    <dgm:cxn modelId="{A7910AF2-4813-4C25-B5B0-DDA7DE4E8BE2}" type="presParOf" srcId="{BBCABCA0-64F0-8C43-8838-A93FA1A24B35}" destId="{1ADF1774-BDD4-AB41-8BDD-542855C657BF}" srcOrd="0" destOrd="0" presId="urn:microsoft.com/office/officeart/2005/8/layout/orgChart1"/>
    <dgm:cxn modelId="{998F0DAF-F340-4C52-8969-CCDE224BBDC4}" type="presParOf" srcId="{1ADF1774-BDD4-AB41-8BDD-542855C657BF}" destId="{08F284D8-59DE-2042-B92E-08B21B3DA3F3}" srcOrd="0" destOrd="0" presId="urn:microsoft.com/office/officeart/2005/8/layout/orgChart1"/>
    <dgm:cxn modelId="{0AA4C10B-8498-4C7D-BCFE-6B5ADB5ED194}" type="presParOf" srcId="{1ADF1774-BDD4-AB41-8BDD-542855C657BF}" destId="{CBF4C89F-FE24-DB44-84FF-B7DA91522173}" srcOrd="1" destOrd="0" presId="urn:microsoft.com/office/officeart/2005/8/layout/orgChart1"/>
    <dgm:cxn modelId="{CC5E90D8-567F-44D2-8C0F-D9B957513DF0}" type="presParOf" srcId="{BBCABCA0-64F0-8C43-8838-A93FA1A24B35}" destId="{064BF2DD-F30C-0D46-9253-1F6C9C157008}" srcOrd="1" destOrd="0" presId="urn:microsoft.com/office/officeart/2005/8/layout/orgChart1"/>
    <dgm:cxn modelId="{09AB8D7C-B41B-4638-938A-00C307BD270A}" type="presParOf" srcId="{064BF2DD-F30C-0D46-9253-1F6C9C157008}" destId="{531ACBA6-9C70-394A-A70E-128AE8693CCB}" srcOrd="0" destOrd="0" presId="urn:microsoft.com/office/officeart/2005/8/layout/orgChart1"/>
    <dgm:cxn modelId="{EF34AAD4-D66A-48C1-A08B-379FA4EC4E89}" type="presParOf" srcId="{064BF2DD-F30C-0D46-9253-1F6C9C157008}" destId="{58A55947-0FFD-8F43-ABAF-EC7DC25E82DB}" srcOrd="1" destOrd="0" presId="urn:microsoft.com/office/officeart/2005/8/layout/orgChart1"/>
    <dgm:cxn modelId="{DD7BD077-143E-4D99-93C3-41B4E2D0A759}" type="presParOf" srcId="{58A55947-0FFD-8F43-ABAF-EC7DC25E82DB}" destId="{317EFF58-22ED-0F48-9878-5D6C833DB80B}" srcOrd="0" destOrd="0" presId="urn:microsoft.com/office/officeart/2005/8/layout/orgChart1"/>
    <dgm:cxn modelId="{8C49D535-BF61-45A0-8481-4579865FBC7E}" type="presParOf" srcId="{317EFF58-22ED-0F48-9878-5D6C833DB80B}" destId="{E0092FBD-59E8-7249-AA7F-37D89349D681}" srcOrd="0" destOrd="0" presId="urn:microsoft.com/office/officeart/2005/8/layout/orgChart1"/>
    <dgm:cxn modelId="{1BF7CFC1-0618-4189-8A79-8160F99F6FC2}" type="presParOf" srcId="{317EFF58-22ED-0F48-9878-5D6C833DB80B}" destId="{1A3A61A0-ABC1-B942-BD88-48EB2D6C5EF8}" srcOrd="1" destOrd="0" presId="urn:microsoft.com/office/officeart/2005/8/layout/orgChart1"/>
    <dgm:cxn modelId="{52EE91EE-58FD-4FE9-BDBE-C2F0D81DFEFD}" type="presParOf" srcId="{58A55947-0FFD-8F43-ABAF-EC7DC25E82DB}" destId="{D493C96E-AB81-0841-AD93-F8A83A4B6DDC}" srcOrd="1" destOrd="0" presId="urn:microsoft.com/office/officeart/2005/8/layout/orgChart1"/>
    <dgm:cxn modelId="{7FFFBA93-3372-4F17-85F0-BA1F12DE1139}" type="presParOf" srcId="{58A55947-0FFD-8F43-ABAF-EC7DC25E82DB}" destId="{3A9A90D9-8073-5541-99F1-1014CA90729E}" srcOrd="2" destOrd="0" presId="urn:microsoft.com/office/officeart/2005/8/layout/orgChart1"/>
    <dgm:cxn modelId="{72458830-05D7-4292-A7E7-F3F96CDCE182}" type="presParOf" srcId="{064BF2DD-F30C-0D46-9253-1F6C9C157008}" destId="{1515466E-26C0-3645-9C71-E13484281FDB}" srcOrd="2" destOrd="0" presId="urn:microsoft.com/office/officeart/2005/8/layout/orgChart1"/>
    <dgm:cxn modelId="{F8E29EDC-E2CE-4246-8E52-8C8E5F9BBD42}" type="presParOf" srcId="{064BF2DD-F30C-0D46-9253-1F6C9C157008}" destId="{1DA2D5CB-CC7F-F140-B623-680ECD4CC88C}" srcOrd="3" destOrd="0" presId="urn:microsoft.com/office/officeart/2005/8/layout/orgChart1"/>
    <dgm:cxn modelId="{928E27BB-C595-47AB-BE77-F884398B0726}" type="presParOf" srcId="{1DA2D5CB-CC7F-F140-B623-680ECD4CC88C}" destId="{FA6EB98C-A067-E34B-B0E1-65BAC3B1EB96}" srcOrd="0" destOrd="0" presId="urn:microsoft.com/office/officeart/2005/8/layout/orgChart1"/>
    <dgm:cxn modelId="{687DECC1-2F01-4261-9AC4-C8FB820BD287}" type="presParOf" srcId="{FA6EB98C-A067-E34B-B0E1-65BAC3B1EB96}" destId="{77185EFA-A0F6-EA4A-AF15-63B2ED06A682}" srcOrd="0" destOrd="0" presId="urn:microsoft.com/office/officeart/2005/8/layout/orgChart1"/>
    <dgm:cxn modelId="{0D066EC3-6AB8-4816-8590-D0832E86E412}" type="presParOf" srcId="{FA6EB98C-A067-E34B-B0E1-65BAC3B1EB96}" destId="{40FA2D97-FECB-C44C-B6FE-196F964B9AED}" srcOrd="1" destOrd="0" presId="urn:microsoft.com/office/officeart/2005/8/layout/orgChart1"/>
    <dgm:cxn modelId="{ACA3B664-73A5-4213-905F-AD44A2D5AC2D}" type="presParOf" srcId="{1DA2D5CB-CC7F-F140-B623-680ECD4CC88C}" destId="{CDE22848-07A1-364F-B23E-B67ABBA0A7E0}" srcOrd="1" destOrd="0" presId="urn:microsoft.com/office/officeart/2005/8/layout/orgChart1"/>
    <dgm:cxn modelId="{EDFC472F-54CF-422D-8125-6CCE26CD031B}" type="presParOf" srcId="{1DA2D5CB-CC7F-F140-B623-680ECD4CC88C}" destId="{A23D1B48-9A14-F943-B458-C90EDF253C71}" srcOrd="2" destOrd="0" presId="urn:microsoft.com/office/officeart/2005/8/layout/orgChart1"/>
    <dgm:cxn modelId="{7350F5CD-88D4-47EA-8B9C-CE14C7A2209B}" type="presParOf" srcId="{BBCABCA0-64F0-8C43-8838-A93FA1A24B35}" destId="{63662FE8-7A1E-654A-AA5C-FC5E8EC71CE6}" srcOrd="2" destOrd="0" presId="urn:microsoft.com/office/officeart/2005/8/layout/orgChart1"/>
    <dgm:cxn modelId="{22E55598-F4AE-4C14-8B75-FE2E3E3E9BE4}" type="presParOf" srcId="{3DE96A1A-201A-4944-850C-BF2C8E087EF1}" destId="{36E53990-8DD7-2B45-ABC8-9262C9DFD773}" srcOrd="4" destOrd="0" presId="urn:microsoft.com/office/officeart/2005/8/layout/orgChart1"/>
    <dgm:cxn modelId="{58D678FE-5CF0-489C-A102-1BEC58780911}" type="presParOf" srcId="{3DE96A1A-201A-4944-850C-BF2C8E087EF1}" destId="{1A4D7A55-4EAE-FC43-A64E-547317C332B9}" srcOrd="5" destOrd="0" presId="urn:microsoft.com/office/officeart/2005/8/layout/orgChart1"/>
    <dgm:cxn modelId="{2CEB187B-3114-4A32-BD2B-AF0957A6D259}" type="presParOf" srcId="{1A4D7A55-4EAE-FC43-A64E-547317C332B9}" destId="{9AB1CBBD-5B5A-3946-8363-275DE574E24B}" srcOrd="0" destOrd="0" presId="urn:microsoft.com/office/officeart/2005/8/layout/orgChart1"/>
    <dgm:cxn modelId="{A0836604-6E62-43BD-8EEB-60B158A10B21}" type="presParOf" srcId="{9AB1CBBD-5B5A-3946-8363-275DE574E24B}" destId="{C7505965-C08C-ED4D-A36A-E437A18027B4}" srcOrd="0" destOrd="0" presId="urn:microsoft.com/office/officeart/2005/8/layout/orgChart1"/>
    <dgm:cxn modelId="{253066B5-61A4-4374-8DB7-B184C5FA2798}" type="presParOf" srcId="{9AB1CBBD-5B5A-3946-8363-275DE574E24B}" destId="{3D4C96D5-2D96-E043-BB4C-7C22D5EEBFD4}" srcOrd="1" destOrd="0" presId="urn:microsoft.com/office/officeart/2005/8/layout/orgChart1"/>
    <dgm:cxn modelId="{965F28AC-691C-45FC-B6F0-246196330F69}" type="presParOf" srcId="{1A4D7A55-4EAE-FC43-A64E-547317C332B9}" destId="{D3036770-2264-794E-A403-E7A2CA29C482}" srcOrd="1" destOrd="0" presId="urn:microsoft.com/office/officeart/2005/8/layout/orgChart1"/>
    <dgm:cxn modelId="{98D4EACE-B560-4481-8A9A-DB97DB33C26E}" type="presParOf" srcId="{D3036770-2264-794E-A403-E7A2CA29C482}" destId="{87F77A0F-D05D-D543-9C37-68800163DC38}" srcOrd="0" destOrd="0" presId="urn:microsoft.com/office/officeart/2005/8/layout/orgChart1"/>
    <dgm:cxn modelId="{07F279D0-3ABA-47A1-B6A9-6571DCAF302A}" type="presParOf" srcId="{D3036770-2264-794E-A403-E7A2CA29C482}" destId="{FE28A048-F561-5B42-9851-6690134990C3}" srcOrd="1" destOrd="0" presId="urn:microsoft.com/office/officeart/2005/8/layout/orgChart1"/>
    <dgm:cxn modelId="{3FCBF6E9-B8AC-491A-91FB-34E267922060}" type="presParOf" srcId="{FE28A048-F561-5B42-9851-6690134990C3}" destId="{653100D3-DE14-7A4B-9AAB-480914171565}" srcOrd="0" destOrd="0" presId="urn:microsoft.com/office/officeart/2005/8/layout/orgChart1"/>
    <dgm:cxn modelId="{BA7E7496-D7B5-4761-B7B3-F8C8F419E855}" type="presParOf" srcId="{653100D3-DE14-7A4B-9AAB-480914171565}" destId="{D0B6E0FA-DA43-754B-A5E0-B0456B0B85F7}" srcOrd="0" destOrd="0" presId="urn:microsoft.com/office/officeart/2005/8/layout/orgChart1"/>
    <dgm:cxn modelId="{1E3D6CF7-391F-4D60-86D1-D28E008B1483}" type="presParOf" srcId="{653100D3-DE14-7A4B-9AAB-480914171565}" destId="{C636FA5F-2889-FF49-9096-8417DED30EE8}" srcOrd="1" destOrd="0" presId="urn:microsoft.com/office/officeart/2005/8/layout/orgChart1"/>
    <dgm:cxn modelId="{ED61976E-69DB-4E8E-9979-DABFA0780C87}" type="presParOf" srcId="{FE28A048-F561-5B42-9851-6690134990C3}" destId="{5B28E6BC-6BBF-624A-A9BC-6DCC8DDED658}" srcOrd="1" destOrd="0" presId="urn:microsoft.com/office/officeart/2005/8/layout/orgChart1"/>
    <dgm:cxn modelId="{295CE92C-21FE-4233-A6FF-E813FEF29540}" type="presParOf" srcId="{FE28A048-F561-5B42-9851-6690134990C3}" destId="{1F47B0C6-1E98-F549-8CC4-B1EC3410E228}" srcOrd="2" destOrd="0" presId="urn:microsoft.com/office/officeart/2005/8/layout/orgChart1"/>
    <dgm:cxn modelId="{B9BDD789-BE6F-4152-8C5D-EF1BC62751C7}" type="presParOf" srcId="{D3036770-2264-794E-A403-E7A2CA29C482}" destId="{09FD881B-6A61-F14B-AA71-5E3A1FABF41B}" srcOrd="2" destOrd="0" presId="urn:microsoft.com/office/officeart/2005/8/layout/orgChart1"/>
    <dgm:cxn modelId="{4C40CCD8-413A-4771-AC40-0DA3C2FC0C0A}" type="presParOf" srcId="{D3036770-2264-794E-A403-E7A2CA29C482}" destId="{B78615BC-ADC5-0B41-8E50-09FF63CE648F}" srcOrd="3" destOrd="0" presId="urn:microsoft.com/office/officeart/2005/8/layout/orgChart1"/>
    <dgm:cxn modelId="{1BD50517-7667-4AC4-A8CA-AAD5C7B18AF7}" type="presParOf" srcId="{B78615BC-ADC5-0B41-8E50-09FF63CE648F}" destId="{D51B6631-2440-CA43-BE45-86CCCC7A9227}" srcOrd="0" destOrd="0" presId="urn:microsoft.com/office/officeart/2005/8/layout/orgChart1"/>
    <dgm:cxn modelId="{4349D486-52B7-4816-84BC-26A94D33D509}" type="presParOf" srcId="{D51B6631-2440-CA43-BE45-86CCCC7A9227}" destId="{80E3F2CA-0A6F-6C46-9D2F-634150DB78AB}" srcOrd="0" destOrd="0" presId="urn:microsoft.com/office/officeart/2005/8/layout/orgChart1"/>
    <dgm:cxn modelId="{4C3E7041-438F-4188-B444-DCA722607A54}" type="presParOf" srcId="{D51B6631-2440-CA43-BE45-86CCCC7A9227}" destId="{3C3DF00A-4B1D-1146-999A-5C358E81DC56}" srcOrd="1" destOrd="0" presId="urn:microsoft.com/office/officeart/2005/8/layout/orgChart1"/>
    <dgm:cxn modelId="{E60AFE5A-FA0F-459F-B365-E940ABB3A71F}" type="presParOf" srcId="{B78615BC-ADC5-0B41-8E50-09FF63CE648F}" destId="{3FFD3FBE-A4E9-7646-8237-39A0F5F37AAA}" srcOrd="1" destOrd="0" presId="urn:microsoft.com/office/officeart/2005/8/layout/orgChart1"/>
    <dgm:cxn modelId="{70D79471-2216-4886-8412-FA1663368650}" type="presParOf" srcId="{B78615BC-ADC5-0B41-8E50-09FF63CE648F}" destId="{41723EFA-97BB-1445-9404-62F8B756F38F}" srcOrd="2" destOrd="0" presId="urn:microsoft.com/office/officeart/2005/8/layout/orgChart1"/>
    <dgm:cxn modelId="{AFB772FE-9255-4E50-B304-D6F40281B6CF}" type="presParOf" srcId="{1A4D7A55-4EAE-FC43-A64E-547317C332B9}" destId="{20D705A6-9238-754F-BB1F-3AF51464E304}" srcOrd="2" destOrd="0" presId="urn:microsoft.com/office/officeart/2005/8/layout/orgChart1"/>
    <dgm:cxn modelId="{1555105F-106F-4014-A121-7CD3B28A0424}" type="presParOf" srcId="{BC2A690C-972A-9240-83DE-7B5FD10CE769}" destId="{5C554BD2-19EC-8F4E-8BF3-D129A0CB9CB3}" srcOrd="2" destOrd="0" presId="urn:microsoft.com/office/officeart/2005/8/layout/orgChart1"/>
    <dgm:cxn modelId="{1A3500AE-8062-4EA5-8601-F68018496EDB}" type="presParOf" srcId="{9C3AC6FA-5DE3-374C-BEE4-7790FEA80C3A}" destId="{6F89B4A6-7D6A-174A-8DD8-6A7795776D01}" srcOrd="1" destOrd="0" presId="urn:microsoft.com/office/officeart/2005/8/layout/orgChart1"/>
    <dgm:cxn modelId="{C0A1FEC4-0849-4944-B712-A177913E9846}" type="presParOf" srcId="{6F89B4A6-7D6A-174A-8DD8-6A7795776D01}" destId="{37096A2B-C3CB-244D-8570-A302083C8E60}" srcOrd="0" destOrd="0" presId="urn:microsoft.com/office/officeart/2005/8/layout/orgChart1"/>
    <dgm:cxn modelId="{A494217B-AD0C-4B5D-B332-A3944ED5F10F}" type="presParOf" srcId="{37096A2B-C3CB-244D-8570-A302083C8E60}" destId="{A26978D7-FA0C-2840-ABE7-3AADA854EFBE}" srcOrd="0" destOrd="0" presId="urn:microsoft.com/office/officeart/2005/8/layout/orgChart1"/>
    <dgm:cxn modelId="{ED5A6DE8-C441-43BB-8AFD-CD687DFD146E}" type="presParOf" srcId="{37096A2B-C3CB-244D-8570-A302083C8E60}" destId="{1C5426B5-A11F-6847-8DC2-8547F468B07C}" srcOrd="1" destOrd="0" presId="urn:microsoft.com/office/officeart/2005/8/layout/orgChart1"/>
    <dgm:cxn modelId="{37720374-F4A7-468B-AF83-EE48E365AB75}" type="presParOf" srcId="{6F89B4A6-7D6A-174A-8DD8-6A7795776D01}" destId="{BFF43F22-9236-EE47-BA5C-B10796FFDBC2}" srcOrd="1" destOrd="0" presId="urn:microsoft.com/office/officeart/2005/8/layout/orgChart1"/>
    <dgm:cxn modelId="{5FA072C1-8E7A-4B90-8EA1-43E7BCBF6E3C}" type="presParOf" srcId="{BFF43F22-9236-EE47-BA5C-B10796FFDBC2}" destId="{4BC136F1-F96C-474E-A31C-9735DEEEDC9D}" srcOrd="0" destOrd="0" presId="urn:microsoft.com/office/officeart/2005/8/layout/orgChart1"/>
    <dgm:cxn modelId="{DCA3614B-F626-4B93-891C-9ED391DBF210}" type="presParOf" srcId="{BFF43F22-9236-EE47-BA5C-B10796FFDBC2}" destId="{FCA2D354-EEE2-4345-B3D7-5893A4BC5E2A}" srcOrd="1" destOrd="0" presId="urn:microsoft.com/office/officeart/2005/8/layout/orgChart1"/>
    <dgm:cxn modelId="{7D5D1076-69ED-4249-8227-6763A5AEDC3C}" type="presParOf" srcId="{FCA2D354-EEE2-4345-B3D7-5893A4BC5E2A}" destId="{691DADD8-569F-B144-BF4B-CC0000F09D46}" srcOrd="0" destOrd="0" presId="urn:microsoft.com/office/officeart/2005/8/layout/orgChart1"/>
    <dgm:cxn modelId="{B233118A-1C99-4588-888B-7A087B38D9D5}" type="presParOf" srcId="{691DADD8-569F-B144-BF4B-CC0000F09D46}" destId="{FA380FB9-BE93-B345-AF78-8A11257D9492}" srcOrd="0" destOrd="0" presId="urn:microsoft.com/office/officeart/2005/8/layout/orgChart1"/>
    <dgm:cxn modelId="{C2024786-4F18-44B8-9253-05D4A0D25D40}" type="presParOf" srcId="{691DADD8-569F-B144-BF4B-CC0000F09D46}" destId="{BA5DB729-B618-0245-A38D-B1906648E6DF}" srcOrd="1" destOrd="0" presId="urn:microsoft.com/office/officeart/2005/8/layout/orgChart1"/>
    <dgm:cxn modelId="{90E08D06-3743-4DFC-8107-E4207BA93AED}" type="presParOf" srcId="{FCA2D354-EEE2-4345-B3D7-5893A4BC5E2A}" destId="{0BB0D772-8BCD-D244-B8CE-70C4D668391D}" srcOrd="1" destOrd="0" presId="urn:microsoft.com/office/officeart/2005/8/layout/orgChart1"/>
    <dgm:cxn modelId="{C3776D93-2720-4504-BAF1-5472DCE53042}" type="presParOf" srcId="{FCA2D354-EEE2-4345-B3D7-5893A4BC5E2A}" destId="{70C80B7F-6630-6E40-AC91-EBE18C14312B}" srcOrd="2" destOrd="0" presId="urn:microsoft.com/office/officeart/2005/8/layout/orgChart1"/>
    <dgm:cxn modelId="{C10FDC7E-DE78-4A3F-AC13-F189BBD30399}" type="presParOf" srcId="{BFF43F22-9236-EE47-BA5C-B10796FFDBC2}" destId="{AD9BA70B-C8D3-884E-BAE7-D52096C6E88A}" srcOrd="2" destOrd="0" presId="urn:microsoft.com/office/officeart/2005/8/layout/orgChart1"/>
    <dgm:cxn modelId="{39F8D7C3-1D1E-49D9-A596-72E01AA50038}" type="presParOf" srcId="{BFF43F22-9236-EE47-BA5C-B10796FFDBC2}" destId="{44B3E2BB-50DB-DF4E-A5E6-99C072E8766B}" srcOrd="3" destOrd="0" presId="urn:microsoft.com/office/officeart/2005/8/layout/orgChart1"/>
    <dgm:cxn modelId="{B9720DF4-AA45-4BBC-A610-9A9B30C91A82}" type="presParOf" srcId="{44B3E2BB-50DB-DF4E-A5E6-99C072E8766B}" destId="{4FC18921-6BE9-F746-BE97-82705697BFF2}" srcOrd="0" destOrd="0" presId="urn:microsoft.com/office/officeart/2005/8/layout/orgChart1"/>
    <dgm:cxn modelId="{288C9C26-ED35-4771-BD07-8154014CB148}" type="presParOf" srcId="{4FC18921-6BE9-F746-BE97-82705697BFF2}" destId="{405C6892-C80F-FE4D-B537-845BEECA590B}" srcOrd="0" destOrd="0" presId="urn:microsoft.com/office/officeart/2005/8/layout/orgChart1"/>
    <dgm:cxn modelId="{6648AAB4-7CDA-462D-8429-06A5AC87467D}" type="presParOf" srcId="{4FC18921-6BE9-F746-BE97-82705697BFF2}" destId="{A89D5554-DBB1-E64D-BFA2-BFDD93C5B76E}" srcOrd="1" destOrd="0" presId="urn:microsoft.com/office/officeart/2005/8/layout/orgChart1"/>
    <dgm:cxn modelId="{ED30146C-E055-4768-B185-7E2C89023F9F}" type="presParOf" srcId="{44B3E2BB-50DB-DF4E-A5E6-99C072E8766B}" destId="{B8511863-2E5E-9C4A-A26C-D21F783174D6}" srcOrd="1" destOrd="0" presId="urn:microsoft.com/office/officeart/2005/8/layout/orgChart1"/>
    <dgm:cxn modelId="{C86AE036-E88E-4015-9464-81DAA3096816}" type="presParOf" srcId="{44B3E2BB-50DB-DF4E-A5E6-99C072E8766B}" destId="{46EE626A-8286-4C4A-A3F0-4DAC99416EFF}" srcOrd="2" destOrd="0" presId="urn:microsoft.com/office/officeart/2005/8/layout/orgChart1"/>
    <dgm:cxn modelId="{1BC7946E-8C6F-4217-9FB7-7BD83A03B874}" type="presParOf" srcId="{BFF43F22-9236-EE47-BA5C-B10796FFDBC2}" destId="{D632E75B-CBD1-5D4A-B0B5-9CCB19C0CD8F}" srcOrd="4" destOrd="0" presId="urn:microsoft.com/office/officeart/2005/8/layout/orgChart1"/>
    <dgm:cxn modelId="{410BB83D-ECF0-4135-BC76-DC17CC990BC5}" type="presParOf" srcId="{BFF43F22-9236-EE47-BA5C-B10796FFDBC2}" destId="{B89EBF44-C1ED-3348-B8B6-5858AC7B7763}" srcOrd="5" destOrd="0" presId="urn:microsoft.com/office/officeart/2005/8/layout/orgChart1"/>
    <dgm:cxn modelId="{509A3928-50D6-4FD8-8016-438057CAB01D}" type="presParOf" srcId="{B89EBF44-C1ED-3348-B8B6-5858AC7B7763}" destId="{4C6C6698-005C-EA42-A94A-054238DBABD2}" srcOrd="0" destOrd="0" presId="urn:microsoft.com/office/officeart/2005/8/layout/orgChart1"/>
    <dgm:cxn modelId="{B345540E-296D-491C-A8EF-94A43EB205D9}" type="presParOf" srcId="{4C6C6698-005C-EA42-A94A-054238DBABD2}" destId="{C7C229DE-1C52-8E4C-A468-9ADCA6F44785}" srcOrd="0" destOrd="0" presId="urn:microsoft.com/office/officeart/2005/8/layout/orgChart1"/>
    <dgm:cxn modelId="{5E2DBD9A-0A6C-4C71-BCD1-0F1D42820584}" type="presParOf" srcId="{4C6C6698-005C-EA42-A94A-054238DBABD2}" destId="{ECD5AED0-40CA-FF44-AFF6-ED4916501C33}" srcOrd="1" destOrd="0" presId="urn:microsoft.com/office/officeart/2005/8/layout/orgChart1"/>
    <dgm:cxn modelId="{F02C6651-F85E-4315-A963-BCAF61724018}" type="presParOf" srcId="{B89EBF44-C1ED-3348-B8B6-5858AC7B7763}" destId="{4CE585AF-AC4B-DF42-956F-653E1B2B5F7B}" srcOrd="1" destOrd="0" presId="urn:microsoft.com/office/officeart/2005/8/layout/orgChart1"/>
    <dgm:cxn modelId="{B5507250-8B82-485D-8E2B-2A951564F20E}" type="presParOf" srcId="{4CE585AF-AC4B-DF42-956F-653E1B2B5F7B}" destId="{D8AC3081-BDE9-A44E-B335-43F666AA213F}" srcOrd="0" destOrd="0" presId="urn:microsoft.com/office/officeart/2005/8/layout/orgChart1"/>
    <dgm:cxn modelId="{466B35C8-1F91-4BB3-A784-A0051C75BD4C}" type="presParOf" srcId="{4CE585AF-AC4B-DF42-956F-653E1B2B5F7B}" destId="{AF30E721-9B3C-FE43-8B7C-3F86CB17B4A6}" srcOrd="1" destOrd="0" presId="urn:microsoft.com/office/officeart/2005/8/layout/orgChart1"/>
    <dgm:cxn modelId="{89AF2B7E-DFB9-42F5-9A8C-4CDD77512DB0}" type="presParOf" srcId="{AF30E721-9B3C-FE43-8B7C-3F86CB17B4A6}" destId="{8F3250E1-D22E-0040-BF06-7383DB0A10C1}" srcOrd="0" destOrd="0" presId="urn:microsoft.com/office/officeart/2005/8/layout/orgChart1"/>
    <dgm:cxn modelId="{8DE93C9E-D1E6-4A24-BA5E-20F08E4096E7}" type="presParOf" srcId="{8F3250E1-D22E-0040-BF06-7383DB0A10C1}" destId="{6FA2307A-16AA-8E48-97C8-2EDE4BBF92C1}" srcOrd="0" destOrd="0" presId="urn:microsoft.com/office/officeart/2005/8/layout/orgChart1"/>
    <dgm:cxn modelId="{C47AA380-944D-4081-B014-51D84037CB82}" type="presParOf" srcId="{8F3250E1-D22E-0040-BF06-7383DB0A10C1}" destId="{120AD496-A85D-A549-ABC4-6F1BAFDFC2A4}" srcOrd="1" destOrd="0" presId="urn:microsoft.com/office/officeart/2005/8/layout/orgChart1"/>
    <dgm:cxn modelId="{D298D595-6445-4C91-A376-3E284783A33E}" type="presParOf" srcId="{AF30E721-9B3C-FE43-8B7C-3F86CB17B4A6}" destId="{31F16FFA-4A0D-B843-9EF2-A201CE88EB7C}" srcOrd="1" destOrd="0" presId="urn:microsoft.com/office/officeart/2005/8/layout/orgChart1"/>
    <dgm:cxn modelId="{2CF96841-D801-49CB-B4B9-EDC3500D03E4}" type="presParOf" srcId="{AF30E721-9B3C-FE43-8B7C-3F86CB17B4A6}" destId="{C6371124-E427-EC41-82ED-F0A194F174C0}" srcOrd="2" destOrd="0" presId="urn:microsoft.com/office/officeart/2005/8/layout/orgChart1"/>
    <dgm:cxn modelId="{AEC52FAC-AE94-46A9-B02C-26B82171F931}" type="presParOf" srcId="{4CE585AF-AC4B-DF42-956F-653E1B2B5F7B}" destId="{BE1A60EE-2E5F-6746-9982-F22CFF74A1C5}" srcOrd="2" destOrd="0" presId="urn:microsoft.com/office/officeart/2005/8/layout/orgChart1"/>
    <dgm:cxn modelId="{57262CAB-4C91-47D9-82E1-945046D7EDE1}" type="presParOf" srcId="{4CE585AF-AC4B-DF42-956F-653E1B2B5F7B}" destId="{8B20D140-595E-1448-8A23-D3023D4D4750}" srcOrd="3" destOrd="0" presId="urn:microsoft.com/office/officeart/2005/8/layout/orgChart1"/>
    <dgm:cxn modelId="{7105CEA2-1ED3-4BB1-98E1-558BA0F4A010}" type="presParOf" srcId="{8B20D140-595E-1448-8A23-D3023D4D4750}" destId="{38CD94AB-8E42-E645-9509-98FD98350B8F}" srcOrd="0" destOrd="0" presId="urn:microsoft.com/office/officeart/2005/8/layout/orgChart1"/>
    <dgm:cxn modelId="{689915A4-62D8-4824-A06D-4E037FE8CDF1}" type="presParOf" srcId="{38CD94AB-8E42-E645-9509-98FD98350B8F}" destId="{DAC7628A-6990-C447-A17F-651F3E32DC2A}" srcOrd="0" destOrd="0" presId="urn:microsoft.com/office/officeart/2005/8/layout/orgChart1"/>
    <dgm:cxn modelId="{B9B95E48-8E4C-4EA4-8CF6-A8819850DD4A}" type="presParOf" srcId="{38CD94AB-8E42-E645-9509-98FD98350B8F}" destId="{19369765-3200-0E4E-958A-71C11A89BBEA}" srcOrd="1" destOrd="0" presId="urn:microsoft.com/office/officeart/2005/8/layout/orgChart1"/>
    <dgm:cxn modelId="{97EE3D4C-A655-43ED-8090-E294DFF64D4A}" type="presParOf" srcId="{8B20D140-595E-1448-8A23-D3023D4D4750}" destId="{0722A9A9-B3CA-AB43-BC87-FDE967C60838}" srcOrd="1" destOrd="0" presId="urn:microsoft.com/office/officeart/2005/8/layout/orgChart1"/>
    <dgm:cxn modelId="{24CBCE38-28A0-4E3A-A638-8641F2A96F60}" type="presParOf" srcId="{8B20D140-595E-1448-8A23-D3023D4D4750}" destId="{6E633F3C-233B-AC42-9A3B-27EB76C4D9ED}" srcOrd="2" destOrd="0" presId="urn:microsoft.com/office/officeart/2005/8/layout/orgChart1"/>
    <dgm:cxn modelId="{D1943875-03E9-4562-B177-DD8654911A6D}" type="presParOf" srcId="{B89EBF44-C1ED-3348-B8B6-5858AC7B7763}" destId="{2BB3835E-1641-D14F-AF5F-911D35227302}" srcOrd="2" destOrd="0" presId="urn:microsoft.com/office/officeart/2005/8/layout/orgChart1"/>
    <dgm:cxn modelId="{A69D1CA3-2EC3-421B-B9CA-FA7CE71D6EA3}" type="presParOf" srcId="{6F89B4A6-7D6A-174A-8DD8-6A7795776D01}" destId="{994905ED-83F5-C441-BAFD-10EA9D8D2FC5}" srcOrd="2" destOrd="0" presId="urn:microsoft.com/office/officeart/2005/8/layout/orgChart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512B4B-0F82-5343-80CA-8EF2477098F3}" type="doc">
      <dgm:prSet loTypeId="urn:microsoft.com/office/officeart/2005/8/layout/hierarchy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F0572E-DBDF-7B4B-8EF7-926FD399B2FD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Proteins in </a:t>
          </a:r>
          <a:r>
            <a:rPr lang="en-US" b="1" dirty="0">
              <a:solidFill>
                <a:srgbClr val="002060"/>
              </a:solidFill>
            </a:rPr>
            <a:t>aqueous solution</a:t>
          </a:r>
        </a:p>
        <a:p>
          <a:r>
            <a:rPr lang="en-US" dirty="0">
              <a:solidFill>
                <a:srgbClr val="002060"/>
              </a:solidFill>
            </a:rPr>
            <a:t>“polar environment” </a:t>
          </a:r>
        </a:p>
      </dgm:t>
    </dgm:pt>
    <dgm:pt modelId="{95F1EC2F-D92B-F04E-AEFD-29BF3C716B2B}" type="parTrans" cxnId="{F05E6CB4-7F1B-804E-8E1C-E9107968B75F}">
      <dgm:prSet/>
      <dgm:spPr/>
      <dgm:t>
        <a:bodyPr/>
        <a:lstStyle/>
        <a:p>
          <a:endParaRPr lang="en-US"/>
        </a:p>
      </dgm:t>
    </dgm:pt>
    <dgm:pt modelId="{4D4BC884-5B3F-D148-9F32-91DE01C15743}" type="sibTrans" cxnId="{F05E6CB4-7F1B-804E-8E1C-E9107968B75F}">
      <dgm:prSet/>
      <dgm:spPr/>
      <dgm:t>
        <a:bodyPr/>
        <a:lstStyle/>
        <a:p>
          <a:endParaRPr lang="en-US"/>
        </a:p>
      </dgm:t>
    </dgm:pt>
    <dgm:pt modelId="{63641A69-BBC9-2C45-9E27-5011682405EE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The non polar side chain </a:t>
          </a:r>
          <a:r>
            <a:rPr lang="en-US" b="1" dirty="0">
              <a:solidFill>
                <a:srgbClr val="002060"/>
              </a:solidFill>
            </a:rPr>
            <a:t>cluster together </a:t>
          </a:r>
          <a:r>
            <a:rPr lang="en-US" dirty="0"/>
            <a:t>in the </a:t>
          </a:r>
          <a:r>
            <a:rPr lang="en-US" b="1" dirty="0">
              <a:solidFill>
                <a:srgbClr val="002060"/>
              </a:solidFill>
            </a:rPr>
            <a:t>interior</a:t>
          </a:r>
          <a:r>
            <a:rPr lang="en-US" dirty="0"/>
            <a:t> of the protein </a:t>
          </a:r>
        </a:p>
      </dgm:t>
    </dgm:pt>
    <dgm:pt modelId="{7107EA7E-19F5-1045-86DE-91C750B69AC2}" type="parTrans" cxnId="{3FC46209-6DE4-8847-8D01-D6CC6500FDE6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>
        <a:solidFill>
          <a:srgbClr val="002060"/>
        </a:solidFill>
      </dgm:spPr>
      <dgm:t>
        <a:bodyPr/>
        <a:lstStyle/>
        <a:p>
          <a:endParaRPr lang="en-US"/>
        </a:p>
      </dgm:t>
    </dgm:pt>
    <dgm:pt modelId="{12C64EDF-17D4-A84F-9C8A-62C5FA3F436F}" type="sibTrans" cxnId="{3FC46209-6DE4-8847-8D01-D6CC6500FDE6}">
      <dgm:prSet/>
      <dgm:spPr/>
      <dgm:t>
        <a:bodyPr/>
        <a:lstStyle/>
        <a:p>
          <a:endParaRPr lang="en-US"/>
        </a:p>
      </dgm:t>
    </dgm:pt>
    <dgm:pt modelId="{D24425AA-FC83-1A4A-94F6-2D2C1EDE6305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The non polar R group fill up the folded protein thus giving its </a:t>
          </a:r>
          <a:r>
            <a:rPr lang="en-US" b="1" dirty="0">
              <a:solidFill>
                <a:srgbClr val="002060"/>
              </a:solidFill>
            </a:rPr>
            <a:t>3D shape</a:t>
          </a:r>
        </a:p>
      </dgm:t>
    </dgm:pt>
    <dgm:pt modelId="{5B5A4E24-F66A-6347-B362-417468DE9A04}" type="parTrans" cxnId="{5D696D74-25DA-3F44-87FF-53E3AEEF6E32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D0C1298B-7648-B547-9FAB-4C027AA28983}" type="sibTrans" cxnId="{5D696D74-25DA-3F44-87FF-53E3AEEF6E32}">
      <dgm:prSet/>
      <dgm:spPr/>
      <dgm:t>
        <a:bodyPr/>
        <a:lstStyle/>
        <a:p>
          <a:endParaRPr lang="en-US"/>
        </a:p>
      </dgm:t>
    </dgm:pt>
    <dgm:pt modelId="{8D8727E6-12FC-B748-8F3E-94F703AA3015}" type="pres">
      <dgm:prSet presAssocID="{FD512B4B-0F82-5343-80CA-8EF2477098F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1FE850B-E70C-C842-8CDE-6BCC957BC73F}" type="pres">
      <dgm:prSet presAssocID="{1CF0572E-DBDF-7B4B-8EF7-926FD399B2FD}" presName="root1" presStyleCnt="0"/>
      <dgm:spPr/>
    </dgm:pt>
    <dgm:pt modelId="{9DCB85C6-2CEB-DF44-84DC-CBA9452CED24}" type="pres">
      <dgm:prSet presAssocID="{1CF0572E-DBDF-7B4B-8EF7-926FD399B2FD}" presName="LevelOneTextNode" presStyleLbl="node0" presStyleIdx="0" presStyleCnt="1">
        <dgm:presLayoutVars>
          <dgm:chPref val="3"/>
        </dgm:presLayoutVars>
      </dgm:prSet>
      <dgm:spPr/>
    </dgm:pt>
    <dgm:pt modelId="{0C59B0C0-8519-B844-ABCA-F0A652FD0ACA}" type="pres">
      <dgm:prSet presAssocID="{1CF0572E-DBDF-7B4B-8EF7-926FD399B2FD}" presName="level2hierChild" presStyleCnt="0"/>
      <dgm:spPr/>
    </dgm:pt>
    <dgm:pt modelId="{85C118DE-D203-4E42-83D0-90E187A69145}" type="pres">
      <dgm:prSet presAssocID="{7107EA7E-19F5-1045-86DE-91C750B69AC2}" presName="conn2-1" presStyleLbl="parChTrans1D2" presStyleIdx="0" presStyleCnt="1"/>
      <dgm:spPr>
        <a:prstGeom prst="notchedRightArrow">
          <a:avLst/>
        </a:prstGeom>
      </dgm:spPr>
    </dgm:pt>
    <dgm:pt modelId="{5B2349B3-5034-EF42-BE5B-7BD44EE81E25}" type="pres">
      <dgm:prSet presAssocID="{7107EA7E-19F5-1045-86DE-91C750B69AC2}" presName="connTx" presStyleLbl="parChTrans1D2" presStyleIdx="0" presStyleCnt="1"/>
      <dgm:spPr/>
    </dgm:pt>
    <dgm:pt modelId="{F2B3074B-734C-B346-A2D7-C23C08523C35}" type="pres">
      <dgm:prSet presAssocID="{63641A69-BBC9-2C45-9E27-5011682405EE}" presName="root2" presStyleCnt="0"/>
      <dgm:spPr/>
    </dgm:pt>
    <dgm:pt modelId="{B8F2D96E-412A-1A41-A2D4-03344818E963}" type="pres">
      <dgm:prSet presAssocID="{63641A69-BBC9-2C45-9E27-5011682405EE}" presName="LevelTwoTextNode" presStyleLbl="node2" presStyleIdx="0" presStyleCnt="1">
        <dgm:presLayoutVars>
          <dgm:chPref val="3"/>
        </dgm:presLayoutVars>
      </dgm:prSet>
      <dgm:spPr/>
    </dgm:pt>
    <dgm:pt modelId="{6AB028B8-66AA-DF43-9AAC-F3F95380BEFF}" type="pres">
      <dgm:prSet presAssocID="{63641A69-BBC9-2C45-9E27-5011682405EE}" presName="level3hierChild" presStyleCnt="0"/>
      <dgm:spPr/>
    </dgm:pt>
    <dgm:pt modelId="{8DDDD65A-0A2D-C145-B9AF-25A5B1595EE4}" type="pres">
      <dgm:prSet presAssocID="{5B5A4E24-F66A-6347-B362-417468DE9A04}" presName="conn2-1" presStyleLbl="parChTrans1D3" presStyleIdx="0" presStyleCnt="1"/>
      <dgm:spPr>
        <a:prstGeom prst="notchedRightArrow">
          <a:avLst/>
        </a:prstGeom>
      </dgm:spPr>
    </dgm:pt>
    <dgm:pt modelId="{DCC848A0-C7C0-574F-8FEC-D976542062D3}" type="pres">
      <dgm:prSet presAssocID="{5B5A4E24-F66A-6347-B362-417468DE9A04}" presName="connTx" presStyleLbl="parChTrans1D3" presStyleIdx="0" presStyleCnt="1"/>
      <dgm:spPr/>
    </dgm:pt>
    <dgm:pt modelId="{A729137C-C2E0-BD41-B8EA-C8C961388425}" type="pres">
      <dgm:prSet presAssocID="{D24425AA-FC83-1A4A-94F6-2D2C1EDE6305}" presName="root2" presStyleCnt="0"/>
      <dgm:spPr/>
    </dgm:pt>
    <dgm:pt modelId="{53A3FAA7-6DAC-E140-94F1-0E24098F102D}" type="pres">
      <dgm:prSet presAssocID="{D24425AA-FC83-1A4A-94F6-2D2C1EDE6305}" presName="LevelTwoTextNode" presStyleLbl="node3" presStyleIdx="0" presStyleCnt="1">
        <dgm:presLayoutVars>
          <dgm:chPref val="3"/>
        </dgm:presLayoutVars>
      </dgm:prSet>
      <dgm:spPr/>
    </dgm:pt>
    <dgm:pt modelId="{FC7BA0A0-2E67-EC49-BED4-260A6A0DBF25}" type="pres">
      <dgm:prSet presAssocID="{D24425AA-FC83-1A4A-94F6-2D2C1EDE6305}" presName="level3hierChild" presStyleCnt="0"/>
      <dgm:spPr/>
    </dgm:pt>
  </dgm:ptLst>
  <dgm:cxnLst>
    <dgm:cxn modelId="{3FC46209-6DE4-8847-8D01-D6CC6500FDE6}" srcId="{1CF0572E-DBDF-7B4B-8EF7-926FD399B2FD}" destId="{63641A69-BBC9-2C45-9E27-5011682405EE}" srcOrd="0" destOrd="0" parTransId="{7107EA7E-19F5-1045-86DE-91C750B69AC2}" sibTransId="{12C64EDF-17D4-A84F-9C8A-62C5FA3F436F}"/>
    <dgm:cxn modelId="{5D696D74-25DA-3F44-87FF-53E3AEEF6E32}" srcId="{63641A69-BBC9-2C45-9E27-5011682405EE}" destId="{D24425AA-FC83-1A4A-94F6-2D2C1EDE6305}" srcOrd="0" destOrd="0" parTransId="{5B5A4E24-F66A-6347-B362-417468DE9A04}" sibTransId="{D0C1298B-7648-B547-9FAB-4C027AA28983}"/>
    <dgm:cxn modelId="{167DFC59-7C8D-4178-8526-767F4ACE46E3}" type="presOf" srcId="{D24425AA-FC83-1A4A-94F6-2D2C1EDE6305}" destId="{53A3FAA7-6DAC-E140-94F1-0E24098F102D}" srcOrd="0" destOrd="0" presId="urn:microsoft.com/office/officeart/2005/8/layout/hierarchy2"/>
    <dgm:cxn modelId="{ABAB3BAC-FEE1-4391-9824-D1EA773FBD34}" type="presOf" srcId="{5B5A4E24-F66A-6347-B362-417468DE9A04}" destId="{8DDDD65A-0A2D-C145-B9AF-25A5B1595EE4}" srcOrd="0" destOrd="0" presId="urn:microsoft.com/office/officeart/2005/8/layout/hierarchy2"/>
    <dgm:cxn modelId="{F05E6CB4-7F1B-804E-8E1C-E9107968B75F}" srcId="{FD512B4B-0F82-5343-80CA-8EF2477098F3}" destId="{1CF0572E-DBDF-7B4B-8EF7-926FD399B2FD}" srcOrd="0" destOrd="0" parTransId="{95F1EC2F-D92B-F04E-AEFD-29BF3C716B2B}" sibTransId="{4D4BC884-5B3F-D148-9F32-91DE01C15743}"/>
    <dgm:cxn modelId="{BBC046C6-A4D1-4226-A4EC-66D66AA48245}" type="presOf" srcId="{1CF0572E-DBDF-7B4B-8EF7-926FD399B2FD}" destId="{9DCB85C6-2CEB-DF44-84DC-CBA9452CED24}" srcOrd="0" destOrd="0" presId="urn:microsoft.com/office/officeart/2005/8/layout/hierarchy2"/>
    <dgm:cxn modelId="{E08B04D7-DDA9-4182-84A3-3F9B59DB8146}" type="presOf" srcId="{63641A69-BBC9-2C45-9E27-5011682405EE}" destId="{B8F2D96E-412A-1A41-A2D4-03344818E963}" srcOrd="0" destOrd="0" presId="urn:microsoft.com/office/officeart/2005/8/layout/hierarchy2"/>
    <dgm:cxn modelId="{B111EDE5-EC55-4582-ADC4-8DEA7E536F0B}" type="presOf" srcId="{5B5A4E24-F66A-6347-B362-417468DE9A04}" destId="{DCC848A0-C7C0-574F-8FEC-D976542062D3}" srcOrd="1" destOrd="0" presId="urn:microsoft.com/office/officeart/2005/8/layout/hierarchy2"/>
    <dgm:cxn modelId="{B834ADEC-8819-4446-98FF-1051A7677E94}" type="presOf" srcId="{7107EA7E-19F5-1045-86DE-91C750B69AC2}" destId="{5B2349B3-5034-EF42-BE5B-7BD44EE81E25}" srcOrd="1" destOrd="0" presId="urn:microsoft.com/office/officeart/2005/8/layout/hierarchy2"/>
    <dgm:cxn modelId="{FFB948F0-DBCA-4453-9EB9-8C246F5C14A4}" type="presOf" srcId="{7107EA7E-19F5-1045-86DE-91C750B69AC2}" destId="{85C118DE-D203-4E42-83D0-90E187A69145}" srcOrd="0" destOrd="0" presId="urn:microsoft.com/office/officeart/2005/8/layout/hierarchy2"/>
    <dgm:cxn modelId="{326020F2-35C7-4568-B78C-06C46A7FDFC9}" type="presOf" srcId="{FD512B4B-0F82-5343-80CA-8EF2477098F3}" destId="{8D8727E6-12FC-B748-8F3E-94F703AA3015}" srcOrd="0" destOrd="0" presId="urn:microsoft.com/office/officeart/2005/8/layout/hierarchy2"/>
    <dgm:cxn modelId="{7E4B3BAA-FFE3-465E-8418-B9A1BEC0D7D2}" type="presParOf" srcId="{8D8727E6-12FC-B748-8F3E-94F703AA3015}" destId="{F1FE850B-E70C-C842-8CDE-6BCC957BC73F}" srcOrd="0" destOrd="0" presId="urn:microsoft.com/office/officeart/2005/8/layout/hierarchy2"/>
    <dgm:cxn modelId="{28354282-CAF4-496C-9CCD-B86F18930FC0}" type="presParOf" srcId="{F1FE850B-E70C-C842-8CDE-6BCC957BC73F}" destId="{9DCB85C6-2CEB-DF44-84DC-CBA9452CED24}" srcOrd="0" destOrd="0" presId="urn:microsoft.com/office/officeart/2005/8/layout/hierarchy2"/>
    <dgm:cxn modelId="{DDE5054C-C33B-4B28-A446-108B431F4EC3}" type="presParOf" srcId="{F1FE850B-E70C-C842-8CDE-6BCC957BC73F}" destId="{0C59B0C0-8519-B844-ABCA-F0A652FD0ACA}" srcOrd="1" destOrd="0" presId="urn:microsoft.com/office/officeart/2005/8/layout/hierarchy2"/>
    <dgm:cxn modelId="{3E705BD9-1392-47F1-96E9-CC8538EA3C09}" type="presParOf" srcId="{0C59B0C0-8519-B844-ABCA-F0A652FD0ACA}" destId="{85C118DE-D203-4E42-83D0-90E187A69145}" srcOrd="0" destOrd="0" presId="urn:microsoft.com/office/officeart/2005/8/layout/hierarchy2"/>
    <dgm:cxn modelId="{0B7C2E55-DCBA-4E2D-A564-E89BA7E065EC}" type="presParOf" srcId="{85C118DE-D203-4E42-83D0-90E187A69145}" destId="{5B2349B3-5034-EF42-BE5B-7BD44EE81E25}" srcOrd="0" destOrd="0" presId="urn:microsoft.com/office/officeart/2005/8/layout/hierarchy2"/>
    <dgm:cxn modelId="{9EF9D40A-2538-4F68-A4E7-45A4CB3BAA2C}" type="presParOf" srcId="{0C59B0C0-8519-B844-ABCA-F0A652FD0ACA}" destId="{F2B3074B-734C-B346-A2D7-C23C08523C35}" srcOrd="1" destOrd="0" presId="urn:microsoft.com/office/officeart/2005/8/layout/hierarchy2"/>
    <dgm:cxn modelId="{E56C76C9-7EF7-4F94-9DBA-40D9B2777EF4}" type="presParOf" srcId="{F2B3074B-734C-B346-A2D7-C23C08523C35}" destId="{B8F2D96E-412A-1A41-A2D4-03344818E963}" srcOrd="0" destOrd="0" presId="urn:microsoft.com/office/officeart/2005/8/layout/hierarchy2"/>
    <dgm:cxn modelId="{DAC00DFC-34FC-464A-AE2F-A2DF261307C6}" type="presParOf" srcId="{F2B3074B-734C-B346-A2D7-C23C08523C35}" destId="{6AB028B8-66AA-DF43-9AAC-F3F95380BEFF}" srcOrd="1" destOrd="0" presId="urn:microsoft.com/office/officeart/2005/8/layout/hierarchy2"/>
    <dgm:cxn modelId="{D5E97E5A-D593-4283-9BE2-032D30CA5717}" type="presParOf" srcId="{6AB028B8-66AA-DF43-9AAC-F3F95380BEFF}" destId="{8DDDD65A-0A2D-C145-B9AF-25A5B1595EE4}" srcOrd="0" destOrd="0" presId="urn:microsoft.com/office/officeart/2005/8/layout/hierarchy2"/>
    <dgm:cxn modelId="{E1929F4D-A3AF-4ABF-98E5-B754139FD827}" type="presParOf" srcId="{8DDDD65A-0A2D-C145-B9AF-25A5B1595EE4}" destId="{DCC848A0-C7C0-574F-8FEC-D976542062D3}" srcOrd="0" destOrd="0" presId="urn:microsoft.com/office/officeart/2005/8/layout/hierarchy2"/>
    <dgm:cxn modelId="{C42CAEFB-6B3D-4CB1-965D-2B043EB7E265}" type="presParOf" srcId="{6AB028B8-66AA-DF43-9AAC-F3F95380BEFF}" destId="{A729137C-C2E0-BD41-B8EA-C8C961388425}" srcOrd="1" destOrd="0" presId="urn:microsoft.com/office/officeart/2005/8/layout/hierarchy2"/>
    <dgm:cxn modelId="{8C9F1912-E53E-45B5-984F-6D17F19DFCDC}" type="presParOf" srcId="{A729137C-C2E0-BD41-B8EA-C8C961388425}" destId="{53A3FAA7-6DAC-E140-94F1-0E24098F102D}" srcOrd="0" destOrd="0" presId="urn:microsoft.com/office/officeart/2005/8/layout/hierarchy2"/>
    <dgm:cxn modelId="{87A2B205-6634-49BC-A110-1C13C9F262B7}" type="presParOf" srcId="{A729137C-C2E0-BD41-B8EA-C8C961388425}" destId="{FC7BA0A0-2E67-EC49-BED4-260A6A0DBF2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D512B4B-0F82-5343-80CA-8EF2477098F3}" type="doc">
      <dgm:prSet loTypeId="urn:microsoft.com/office/officeart/2005/8/layout/hierarchy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F0572E-DBDF-7B4B-8EF7-926FD399B2FD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Proteins in </a:t>
          </a:r>
          <a:r>
            <a:rPr lang="en-US" b="1" dirty="0">
              <a:solidFill>
                <a:schemeClr val="accent5">
                  <a:lumMod val="50000"/>
                </a:schemeClr>
              </a:solidFill>
            </a:rPr>
            <a:t>Hydrophobic environment </a:t>
          </a:r>
        </a:p>
        <a:p>
          <a:r>
            <a:rPr lang="en-US" dirty="0">
              <a:solidFill>
                <a:srgbClr val="002060"/>
              </a:solidFill>
            </a:rPr>
            <a:t>Such as membrane  </a:t>
          </a:r>
        </a:p>
      </dgm:t>
    </dgm:pt>
    <dgm:pt modelId="{95F1EC2F-D92B-F04E-AEFD-29BF3C716B2B}" type="parTrans" cxnId="{F05E6CB4-7F1B-804E-8E1C-E9107968B75F}">
      <dgm:prSet/>
      <dgm:spPr/>
      <dgm:t>
        <a:bodyPr/>
        <a:lstStyle/>
        <a:p>
          <a:endParaRPr lang="en-US"/>
        </a:p>
      </dgm:t>
    </dgm:pt>
    <dgm:pt modelId="{4D4BC884-5B3F-D148-9F32-91DE01C15743}" type="sibTrans" cxnId="{F05E6CB4-7F1B-804E-8E1C-E9107968B75F}">
      <dgm:prSet/>
      <dgm:spPr/>
      <dgm:t>
        <a:bodyPr/>
        <a:lstStyle/>
        <a:p>
          <a:endParaRPr lang="en-US"/>
        </a:p>
      </dgm:t>
    </dgm:pt>
    <dgm:pt modelId="{63641A69-BBC9-2C45-9E27-5011682405EE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The</a:t>
          </a:r>
          <a:r>
            <a:rPr lang="en-US" baseline="0" dirty="0"/>
            <a:t> non polar R group found on the outside surface of the protein </a:t>
          </a:r>
          <a:endParaRPr lang="en-US" dirty="0"/>
        </a:p>
      </dgm:t>
    </dgm:pt>
    <dgm:pt modelId="{7107EA7E-19F5-1045-86DE-91C750B69AC2}" type="parTrans" cxnId="{3FC46209-6DE4-8847-8D01-D6CC6500FDE6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12C64EDF-17D4-A84F-9C8A-62C5FA3F436F}" type="sibTrans" cxnId="{3FC46209-6DE4-8847-8D01-D6CC6500FDE6}">
      <dgm:prSet/>
      <dgm:spPr/>
      <dgm:t>
        <a:bodyPr/>
        <a:lstStyle/>
        <a:p>
          <a:endParaRPr lang="en-US"/>
        </a:p>
      </dgm:t>
    </dgm:pt>
    <dgm:pt modelId="{D24425AA-FC83-1A4A-94F6-2D2C1EDE6305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0" dirty="0">
              <a:solidFill>
                <a:schemeClr val="tx1"/>
              </a:solidFill>
            </a:rPr>
            <a:t>Interacting</a:t>
          </a:r>
          <a:r>
            <a:rPr lang="en-US" b="0" baseline="0" dirty="0">
              <a:solidFill>
                <a:schemeClr val="tx1"/>
              </a:solidFill>
            </a:rPr>
            <a:t> with </a:t>
          </a:r>
          <a:r>
            <a:rPr lang="en-US" b="1" baseline="0" dirty="0">
              <a:solidFill>
                <a:schemeClr val="accent5">
                  <a:lumMod val="50000"/>
                </a:schemeClr>
              </a:solidFill>
            </a:rPr>
            <a:t>lipid environment</a:t>
          </a:r>
          <a:r>
            <a:rPr lang="en-US" b="1" baseline="0" dirty="0">
              <a:solidFill>
                <a:schemeClr val="tx1"/>
              </a:solidFill>
            </a:rPr>
            <a:t> </a:t>
          </a:r>
          <a:r>
            <a:rPr lang="en-US" b="0" baseline="0" dirty="0">
              <a:solidFill>
                <a:schemeClr val="tx1"/>
              </a:solidFill>
            </a:rPr>
            <a:t>to </a:t>
          </a:r>
          <a:r>
            <a:rPr lang="en-US" b="1" baseline="0" dirty="0">
              <a:solidFill>
                <a:schemeClr val="accent5">
                  <a:lumMod val="50000"/>
                </a:schemeClr>
              </a:solidFill>
            </a:rPr>
            <a:t>stabilize </a:t>
          </a:r>
          <a:r>
            <a:rPr lang="en-US" b="0" baseline="0" dirty="0">
              <a:solidFill>
                <a:schemeClr val="tx1"/>
              </a:solidFill>
            </a:rPr>
            <a:t>protein </a:t>
          </a:r>
          <a:r>
            <a:rPr lang="en-US" b="0" baseline="0" dirty="0">
              <a:solidFill>
                <a:schemeClr val="accent5">
                  <a:lumMod val="50000"/>
                </a:schemeClr>
              </a:solidFill>
            </a:rPr>
            <a:t>structure </a:t>
          </a:r>
          <a:endParaRPr lang="en-US" b="0" dirty="0">
            <a:solidFill>
              <a:schemeClr val="accent5">
                <a:lumMod val="50000"/>
              </a:schemeClr>
            </a:solidFill>
          </a:endParaRPr>
        </a:p>
      </dgm:t>
    </dgm:pt>
    <dgm:pt modelId="{5B5A4E24-F66A-6347-B362-417468DE9A04}" type="parTrans" cxnId="{5D696D74-25DA-3F44-87FF-53E3AEEF6E32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D0C1298B-7648-B547-9FAB-4C027AA28983}" type="sibTrans" cxnId="{5D696D74-25DA-3F44-87FF-53E3AEEF6E32}">
      <dgm:prSet/>
      <dgm:spPr/>
      <dgm:t>
        <a:bodyPr/>
        <a:lstStyle/>
        <a:p>
          <a:endParaRPr lang="en-US"/>
        </a:p>
      </dgm:t>
    </dgm:pt>
    <dgm:pt modelId="{8D8727E6-12FC-B748-8F3E-94F703AA3015}" type="pres">
      <dgm:prSet presAssocID="{FD512B4B-0F82-5343-80CA-8EF2477098F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1FE850B-E70C-C842-8CDE-6BCC957BC73F}" type="pres">
      <dgm:prSet presAssocID="{1CF0572E-DBDF-7B4B-8EF7-926FD399B2FD}" presName="root1" presStyleCnt="0"/>
      <dgm:spPr/>
    </dgm:pt>
    <dgm:pt modelId="{9DCB85C6-2CEB-DF44-84DC-CBA9452CED24}" type="pres">
      <dgm:prSet presAssocID="{1CF0572E-DBDF-7B4B-8EF7-926FD399B2FD}" presName="LevelOneTextNode" presStyleLbl="node0" presStyleIdx="0" presStyleCnt="1">
        <dgm:presLayoutVars>
          <dgm:chPref val="3"/>
        </dgm:presLayoutVars>
      </dgm:prSet>
      <dgm:spPr/>
    </dgm:pt>
    <dgm:pt modelId="{0C59B0C0-8519-B844-ABCA-F0A652FD0ACA}" type="pres">
      <dgm:prSet presAssocID="{1CF0572E-DBDF-7B4B-8EF7-926FD399B2FD}" presName="level2hierChild" presStyleCnt="0"/>
      <dgm:spPr/>
    </dgm:pt>
    <dgm:pt modelId="{85C118DE-D203-4E42-83D0-90E187A69145}" type="pres">
      <dgm:prSet presAssocID="{7107EA7E-19F5-1045-86DE-91C750B69AC2}" presName="conn2-1" presStyleLbl="parChTrans1D2" presStyleIdx="0" presStyleCnt="1"/>
      <dgm:spPr>
        <a:prstGeom prst="notchedRightArrow">
          <a:avLst/>
        </a:prstGeom>
      </dgm:spPr>
    </dgm:pt>
    <dgm:pt modelId="{5B2349B3-5034-EF42-BE5B-7BD44EE81E25}" type="pres">
      <dgm:prSet presAssocID="{7107EA7E-19F5-1045-86DE-91C750B69AC2}" presName="connTx" presStyleLbl="parChTrans1D2" presStyleIdx="0" presStyleCnt="1"/>
      <dgm:spPr/>
    </dgm:pt>
    <dgm:pt modelId="{F2B3074B-734C-B346-A2D7-C23C08523C35}" type="pres">
      <dgm:prSet presAssocID="{63641A69-BBC9-2C45-9E27-5011682405EE}" presName="root2" presStyleCnt="0"/>
      <dgm:spPr/>
    </dgm:pt>
    <dgm:pt modelId="{B8F2D96E-412A-1A41-A2D4-03344818E963}" type="pres">
      <dgm:prSet presAssocID="{63641A69-BBC9-2C45-9E27-5011682405EE}" presName="LevelTwoTextNode" presStyleLbl="node2" presStyleIdx="0" presStyleCnt="1">
        <dgm:presLayoutVars>
          <dgm:chPref val="3"/>
        </dgm:presLayoutVars>
      </dgm:prSet>
      <dgm:spPr/>
    </dgm:pt>
    <dgm:pt modelId="{6AB028B8-66AA-DF43-9AAC-F3F95380BEFF}" type="pres">
      <dgm:prSet presAssocID="{63641A69-BBC9-2C45-9E27-5011682405EE}" presName="level3hierChild" presStyleCnt="0"/>
      <dgm:spPr/>
    </dgm:pt>
    <dgm:pt modelId="{8DDDD65A-0A2D-C145-B9AF-25A5B1595EE4}" type="pres">
      <dgm:prSet presAssocID="{5B5A4E24-F66A-6347-B362-417468DE9A04}" presName="conn2-1" presStyleLbl="parChTrans1D3" presStyleIdx="0" presStyleCnt="1"/>
      <dgm:spPr>
        <a:prstGeom prst="notchedRightArrow">
          <a:avLst/>
        </a:prstGeom>
      </dgm:spPr>
    </dgm:pt>
    <dgm:pt modelId="{DCC848A0-C7C0-574F-8FEC-D976542062D3}" type="pres">
      <dgm:prSet presAssocID="{5B5A4E24-F66A-6347-B362-417468DE9A04}" presName="connTx" presStyleLbl="parChTrans1D3" presStyleIdx="0" presStyleCnt="1"/>
      <dgm:spPr/>
    </dgm:pt>
    <dgm:pt modelId="{A729137C-C2E0-BD41-B8EA-C8C961388425}" type="pres">
      <dgm:prSet presAssocID="{D24425AA-FC83-1A4A-94F6-2D2C1EDE6305}" presName="root2" presStyleCnt="0"/>
      <dgm:spPr/>
    </dgm:pt>
    <dgm:pt modelId="{53A3FAA7-6DAC-E140-94F1-0E24098F102D}" type="pres">
      <dgm:prSet presAssocID="{D24425AA-FC83-1A4A-94F6-2D2C1EDE6305}" presName="LevelTwoTextNode" presStyleLbl="node3" presStyleIdx="0" presStyleCnt="1">
        <dgm:presLayoutVars>
          <dgm:chPref val="3"/>
        </dgm:presLayoutVars>
      </dgm:prSet>
      <dgm:spPr/>
    </dgm:pt>
    <dgm:pt modelId="{FC7BA0A0-2E67-EC49-BED4-260A6A0DBF25}" type="pres">
      <dgm:prSet presAssocID="{D24425AA-FC83-1A4A-94F6-2D2C1EDE6305}" presName="level3hierChild" presStyleCnt="0"/>
      <dgm:spPr/>
    </dgm:pt>
  </dgm:ptLst>
  <dgm:cxnLst>
    <dgm:cxn modelId="{3F874A00-775C-4616-8587-421014BF483C}" type="presOf" srcId="{63641A69-BBC9-2C45-9E27-5011682405EE}" destId="{B8F2D96E-412A-1A41-A2D4-03344818E963}" srcOrd="0" destOrd="0" presId="urn:microsoft.com/office/officeart/2005/8/layout/hierarchy2"/>
    <dgm:cxn modelId="{3FC46209-6DE4-8847-8D01-D6CC6500FDE6}" srcId="{1CF0572E-DBDF-7B4B-8EF7-926FD399B2FD}" destId="{63641A69-BBC9-2C45-9E27-5011682405EE}" srcOrd="0" destOrd="0" parTransId="{7107EA7E-19F5-1045-86DE-91C750B69AC2}" sibTransId="{12C64EDF-17D4-A84F-9C8A-62C5FA3F436F}"/>
    <dgm:cxn modelId="{F19DED0B-9A2B-4E2B-8BC8-C0B5C7CA288C}" type="presOf" srcId="{7107EA7E-19F5-1045-86DE-91C750B69AC2}" destId="{85C118DE-D203-4E42-83D0-90E187A69145}" srcOrd="0" destOrd="0" presId="urn:microsoft.com/office/officeart/2005/8/layout/hierarchy2"/>
    <dgm:cxn modelId="{5AE8EB65-3ED7-4A18-832D-9A44ADF782CF}" type="presOf" srcId="{FD512B4B-0F82-5343-80CA-8EF2477098F3}" destId="{8D8727E6-12FC-B748-8F3E-94F703AA3015}" srcOrd="0" destOrd="0" presId="urn:microsoft.com/office/officeart/2005/8/layout/hierarchy2"/>
    <dgm:cxn modelId="{3A61AB48-4DF6-4AB8-A997-712E197AE957}" type="presOf" srcId="{5B5A4E24-F66A-6347-B362-417468DE9A04}" destId="{DCC848A0-C7C0-574F-8FEC-D976542062D3}" srcOrd="1" destOrd="0" presId="urn:microsoft.com/office/officeart/2005/8/layout/hierarchy2"/>
    <dgm:cxn modelId="{5D696D74-25DA-3F44-87FF-53E3AEEF6E32}" srcId="{63641A69-BBC9-2C45-9E27-5011682405EE}" destId="{D24425AA-FC83-1A4A-94F6-2D2C1EDE6305}" srcOrd="0" destOrd="0" parTransId="{5B5A4E24-F66A-6347-B362-417468DE9A04}" sibTransId="{D0C1298B-7648-B547-9FAB-4C027AA28983}"/>
    <dgm:cxn modelId="{DFE0997B-22EC-4662-8520-558CEB04D8D3}" type="presOf" srcId="{1CF0572E-DBDF-7B4B-8EF7-926FD399B2FD}" destId="{9DCB85C6-2CEB-DF44-84DC-CBA9452CED24}" srcOrd="0" destOrd="0" presId="urn:microsoft.com/office/officeart/2005/8/layout/hierarchy2"/>
    <dgm:cxn modelId="{E1823994-C44E-4A0D-9EBD-8819EF5F02EA}" type="presOf" srcId="{7107EA7E-19F5-1045-86DE-91C750B69AC2}" destId="{5B2349B3-5034-EF42-BE5B-7BD44EE81E25}" srcOrd="1" destOrd="0" presId="urn:microsoft.com/office/officeart/2005/8/layout/hierarchy2"/>
    <dgm:cxn modelId="{9AB0A298-7511-40FA-9D75-22C167A53850}" type="presOf" srcId="{D24425AA-FC83-1A4A-94F6-2D2C1EDE6305}" destId="{53A3FAA7-6DAC-E140-94F1-0E24098F102D}" srcOrd="0" destOrd="0" presId="urn:microsoft.com/office/officeart/2005/8/layout/hierarchy2"/>
    <dgm:cxn modelId="{F05E6CB4-7F1B-804E-8E1C-E9107968B75F}" srcId="{FD512B4B-0F82-5343-80CA-8EF2477098F3}" destId="{1CF0572E-DBDF-7B4B-8EF7-926FD399B2FD}" srcOrd="0" destOrd="0" parTransId="{95F1EC2F-D92B-F04E-AEFD-29BF3C716B2B}" sibTransId="{4D4BC884-5B3F-D148-9F32-91DE01C15743}"/>
    <dgm:cxn modelId="{BDDED9D3-53BD-4C2D-91A3-D8BDB858EBC4}" type="presOf" srcId="{5B5A4E24-F66A-6347-B362-417468DE9A04}" destId="{8DDDD65A-0A2D-C145-B9AF-25A5B1595EE4}" srcOrd="0" destOrd="0" presId="urn:microsoft.com/office/officeart/2005/8/layout/hierarchy2"/>
    <dgm:cxn modelId="{BDC4F817-DA0D-468A-A58A-8C74A87F02B8}" type="presParOf" srcId="{8D8727E6-12FC-B748-8F3E-94F703AA3015}" destId="{F1FE850B-E70C-C842-8CDE-6BCC957BC73F}" srcOrd="0" destOrd="0" presId="urn:microsoft.com/office/officeart/2005/8/layout/hierarchy2"/>
    <dgm:cxn modelId="{A6D64DB6-E0D0-40A8-91E6-151E925FBA98}" type="presParOf" srcId="{F1FE850B-E70C-C842-8CDE-6BCC957BC73F}" destId="{9DCB85C6-2CEB-DF44-84DC-CBA9452CED24}" srcOrd="0" destOrd="0" presId="urn:microsoft.com/office/officeart/2005/8/layout/hierarchy2"/>
    <dgm:cxn modelId="{0AC041E8-17E7-4E73-B0A2-E5F964CF5A05}" type="presParOf" srcId="{F1FE850B-E70C-C842-8CDE-6BCC957BC73F}" destId="{0C59B0C0-8519-B844-ABCA-F0A652FD0ACA}" srcOrd="1" destOrd="0" presId="urn:microsoft.com/office/officeart/2005/8/layout/hierarchy2"/>
    <dgm:cxn modelId="{FB5DA823-41CA-4BA7-99A6-DFC0EF7BC5F8}" type="presParOf" srcId="{0C59B0C0-8519-B844-ABCA-F0A652FD0ACA}" destId="{85C118DE-D203-4E42-83D0-90E187A69145}" srcOrd="0" destOrd="0" presId="urn:microsoft.com/office/officeart/2005/8/layout/hierarchy2"/>
    <dgm:cxn modelId="{D1DCFC0F-CED8-42E6-8217-687D5699BC38}" type="presParOf" srcId="{85C118DE-D203-4E42-83D0-90E187A69145}" destId="{5B2349B3-5034-EF42-BE5B-7BD44EE81E25}" srcOrd="0" destOrd="0" presId="urn:microsoft.com/office/officeart/2005/8/layout/hierarchy2"/>
    <dgm:cxn modelId="{B7B121BB-4351-4BF8-90FA-6A0229297D53}" type="presParOf" srcId="{0C59B0C0-8519-B844-ABCA-F0A652FD0ACA}" destId="{F2B3074B-734C-B346-A2D7-C23C08523C35}" srcOrd="1" destOrd="0" presId="urn:microsoft.com/office/officeart/2005/8/layout/hierarchy2"/>
    <dgm:cxn modelId="{901CC111-A636-4A85-AEF2-F506360B7189}" type="presParOf" srcId="{F2B3074B-734C-B346-A2D7-C23C08523C35}" destId="{B8F2D96E-412A-1A41-A2D4-03344818E963}" srcOrd="0" destOrd="0" presId="urn:microsoft.com/office/officeart/2005/8/layout/hierarchy2"/>
    <dgm:cxn modelId="{AF8A4D77-8ADB-4C87-AFB2-D39D545D2595}" type="presParOf" srcId="{F2B3074B-734C-B346-A2D7-C23C08523C35}" destId="{6AB028B8-66AA-DF43-9AAC-F3F95380BEFF}" srcOrd="1" destOrd="0" presId="urn:microsoft.com/office/officeart/2005/8/layout/hierarchy2"/>
    <dgm:cxn modelId="{D1630E3F-61FB-4069-AB66-1A2AB18C6BE9}" type="presParOf" srcId="{6AB028B8-66AA-DF43-9AAC-F3F95380BEFF}" destId="{8DDDD65A-0A2D-C145-B9AF-25A5B1595EE4}" srcOrd="0" destOrd="0" presId="urn:microsoft.com/office/officeart/2005/8/layout/hierarchy2"/>
    <dgm:cxn modelId="{F27CD26D-AC6D-4FF8-B4E8-8FA0B244FE30}" type="presParOf" srcId="{8DDDD65A-0A2D-C145-B9AF-25A5B1595EE4}" destId="{DCC848A0-C7C0-574F-8FEC-D976542062D3}" srcOrd="0" destOrd="0" presId="urn:microsoft.com/office/officeart/2005/8/layout/hierarchy2"/>
    <dgm:cxn modelId="{4A3576ED-AD00-43D9-94E1-DB3ABE40F0D3}" type="presParOf" srcId="{6AB028B8-66AA-DF43-9AAC-F3F95380BEFF}" destId="{A729137C-C2E0-BD41-B8EA-C8C961388425}" srcOrd="1" destOrd="0" presId="urn:microsoft.com/office/officeart/2005/8/layout/hierarchy2"/>
    <dgm:cxn modelId="{E17AEA61-1CAF-4140-A4AF-816139753724}" type="presParOf" srcId="{A729137C-C2E0-BD41-B8EA-C8C961388425}" destId="{53A3FAA7-6DAC-E140-94F1-0E24098F102D}" srcOrd="0" destOrd="0" presId="urn:microsoft.com/office/officeart/2005/8/layout/hierarchy2"/>
    <dgm:cxn modelId="{046A348C-0DDE-464A-AE86-0FBC24A668B6}" type="presParOf" srcId="{A729137C-C2E0-BD41-B8EA-C8C961388425}" destId="{FC7BA0A0-2E67-EC49-BED4-260A6A0DBF2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471DAEA-456F-4540-9244-E0D0F022570A}" type="doc">
      <dgm:prSet loTypeId="urn:microsoft.com/office/officeart/2005/8/layout/orgChar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BC15F35-B0DA-CC4C-B043-097F271D78E1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dirty="0"/>
            <a:t>POLAR amino acids </a:t>
          </a:r>
        </a:p>
      </dgm:t>
    </dgm:pt>
    <dgm:pt modelId="{AE8F5D11-04BA-DF49-A0EA-40A1D9599E57}" type="parTrans" cxnId="{76713637-39D9-AE44-A2A8-6862B462816A}">
      <dgm:prSet/>
      <dgm:spPr/>
      <dgm:t>
        <a:bodyPr/>
        <a:lstStyle/>
        <a:p>
          <a:endParaRPr lang="en-US"/>
        </a:p>
      </dgm:t>
    </dgm:pt>
    <dgm:pt modelId="{22CD1F1D-E619-DB43-B48D-B1DA109109BC}" type="sibTrans" cxnId="{76713637-39D9-AE44-A2A8-6862B462816A}">
      <dgm:prSet/>
      <dgm:spPr/>
      <dgm:t>
        <a:bodyPr/>
        <a:lstStyle/>
        <a:p>
          <a:endParaRPr lang="en-US"/>
        </a:p>
      </dgm:t>
    </dgm:pt>
    <dgm:pt modelId="{35F79348-5098-AC4A-BCCB-B7ACC90363E1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dirty="0">
              <a:latin typeface="Times New Roman"/>
              <a:cs typeface="Times New Roman"/>
            </a:rPr>
            <a:t>Amino acids with </a:t>
          </a:r>
          <a:r>
            <a:rPr lang="en-US" sz="2400" b="1" dirty="0">
              <a:solidFill>
                <a:srgbClr val="C00000"/>
              </a:solidFill>
              <a:latin typeface="Times New Roman"/>
              <a:cs typeface="Times New Roman"/>
            </a:rPr>
            <a:t>acidic</a:t>
          </a:r>
          <a:r>
            <a:rPr lang="en-US" sz="2400" dirty="0">
              <a:latin typeface="Times New Roman"/>
              <a:cs typeface="Times New Roman"/>
            </a:rPr>
            <a:t> side chains:</a:t>
          </a:r>
          <a:endParaRPr lang="en-US" sz="2400" dirty="0"/>
        </a:p>
      </dgm:t>
    </dgm:pt>
    <dgm:pt modelId="{5CF0C3A1-4776-4F45-8E8D-EB7E31EDBF5D}" type="parTrans" cxnId="{5854EB1B-A573-144E-98B1-F9022211FFFE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3FC1C7C7-1350-7C49-8E36-C082E4729B22}" type="sibTrans" cxnId="{5854EB1B-A573-144E-98B1-F9022211FFFE}">
      <dgm:prSet/>
      <dgm:spPr/>
      <dgm:t>
        <a:bodyPr/>
        <a:lstStyle/>
        <a:p>
          <a:endParaRPr lang="en-US"/>
        </a:p>
      </dgm:t>
    </dgm:pt>
    <dgm:pt modelId="{7C5F1DD5-6E44-AC46-AA1B-B7A663766DDC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b="0" dirty="0">
              <a:latin typeface="Times New Roman"/>
              <a:cs typeface="Times New Roman"/>
            </a:rPr>
            <a:t>Amino acids with </a:t>
          </a:r>
          <a:r>
            <a:rPr lang="en-US" sz="2400" b="1" dirty="0">
              <a:solidFill>
                <a:srgbClr val="C00000"/>
              </a:solidFill>
              <a:latin typeface="Times New Roman"/>
              <a:cs typeface="Times New Roman"/>
            </a:rPr>
            <a:t>basic</a:t>
          </a:r>
          <a:r>
            <a:rPr lang="en-US" sz="2400" b="0" dirty="0">
              <a:latin typeface="Times New Roman"/>
              <a:cs typeface="Times New Roman"/>
            </a:rPr>
            <a:t> side chains:</a:t>
          </a:r>
          <a:endParaRPr lang="en-US" sz="2400" b="0" dirty="0"/>
        </a:p>
      </dgm:t>
    </dgm:pt>
    <dgm:pt modelId="{242E6EEF-72E0-F348-88C0-334FBC187592}" type="parTrans" cxnId="{CF8E4A22-9DD2-4146-BF1E-AB475ADA56BD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BF7A9D5D-1959-5948-BA96-4DBE60B9A41F}" type="sibTrans" cxnId="{CF8E4A22-9DD2-4146-BF1E-AB475ADA56BD}">
      <dgm:prSet/>
      <dgm:spPr/>
      <dgm:t>
        <a:bodyPr/>
        <a:lstStyle/>
        <a:p>
          <a:pPr rtl="0"/>
          <a:endParaRPr lang="en-US"/>
        </a:p>
      </dgm:t>
    </dgm:pt>
    <dgm:pt modelId="{2CDCD77D-9565-E44A-807F-C7B18288E722}" type="pres">
      <dgm:prSet presAssocID="{2471DAEA-456F-4540-9244-E0D0F022570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88860D9-F7F0-EC49-BCFD-B3D48EC4E25F}" type="pres">
      <dgm:prSet presAssocID="{2BC15F35-B0DA-CC4C-B043-097F271D78E1}" presName="hierRoot1" presStyleCnt="0">
        <dgm:presLayoutVars>
          <dgm:hierBranch val="init"/>
        </dgm:presLayoutVars>
      </dgm:prSet>
      <dgm:spPr/>
    </dgm:pt>
    <dgm:pt modelId="{BA9C8E19-7858-9A4D-A51D-B51E39251360}" type="pres">
      <dgm:prSet presAssocID="{2BC15F35-B0DA-CC4C-B043-097F271D78E1}" presName="rootComposite1" presStyleCnt="0"/>
      <dgm:spPr/>
    </dgm:pt>
    <dgm:pt modelId="{8FEB5DF0-8AE2-0E45-9852-9FAE553ABE2C}" type="pres">
      <dgm:prSet presAssocID="{2BC15F35-B0DA-CC4C-B043-097F271D78E1}" presName="rootText1" presStyleLbl="node0" presStyleIdx="0" presStyleCnt="1" custScaleX="129747" custScaleY="41340">
        <dgm:presLayoutVars>
          <dgm:chPref val="3"/>
        </dgm:presLayoutVars>
      </dgm:prSet>
      <dgm:spPr/>
    </dgm:pt>
    <dgm:pt modelId="{99E41218-C0D1-EB4D-8B90-9AAF0F5CBDFA}" type="pres">
      <dgm:prSet presAssocID="{2BC15F35-B0DA-CC4C-B043-097F271D78E1}" presName="rootConnector1" presStyleLbl="node1" presStyleIdx="0" presStyleCnt="0"/>
      <dgm:spPr/>
    </dgm:pt>
    <dgm:pt modelId="{3ADE931E-6379-D44C-A163-B8C2A46DA7D1}" type="pres">
      <dgm:prSet presAssocID="{2BC15F35-B0DA-CC4C-B043-097F271D78E1}" presName="hierChild2" presStyleCnt="0"/>
      <dgm:spPr/>
    </dgm:pt>
    <dgm:pt modelId="{9268AB6C-E6BE-1041-BE1B-002D56A3AD1B}" type="pres">
      <dgm:prSet presAssocID="{5CF0C3A1-4776-4F45-8E8D-EB7E31EDBF5D}" presName="Name37" presStyleLbl="parChTrans1D2" presStyleIdx="0" presStyleCnt="2"/>
      <dgm:spPr/>
    </dgm:pt>
    <dgm:pt modelId="{85C5975A-0E89-9C4C-B6E6-EF8D352B4069}" type="pres">
      <dgm:prSet presAssocID="{35F79348-5098-AC4A-BCCB-B7ACC90363E1}" presName="hierRoot2" presStyleCnt="0">
        <dgm:presLayoutVars>
          <dgm:hierBranch val="init"/>
        </dgm:presLayoutVars>
      </dgm:prSet>
      <dgm:spPr/>
    </dgm:pt>
    <dgm:pt modelId="{3EB4F895-0420-214C-A1BF-BCAF85DE416C}" type="pres">
      <dgm:prSet presAssocID="{35F79348-5098-AC4A-BCCB-B7ACC90363E1}" presName="rootComposite" presStyleCnt="0"/>
      <dgm:spPr/>
    </dgm:pt>
    <dgm:pt modelId="{06ADC95E-BFEF-254A-B377-521C5117192D}" type="pres">
      <dgm:prSet presAssocID="{35F79348-5098-AC4A-BCCB-B7ACC90363E1}" presName="rootText" presStyleLbl="node2" presStyleIdx="0" presStyleCnt="2" custScaleX="88596" custScaleY="45586" custLinFactNeighborX="-64354" custLinFactNeighborY="-2043">
        <dgm:presLayoutVars>
          <dgm:chPref val="3"/>
        </dgm:presLayoutVars>
      </dgm:prSet>
      <dgm:spPr/>
    </dgm:pt>
    <dgm:pt modelId="{2A8CFF13-5FFF-3E4B-93DA-57DBCA3A6D22}" type="pres">
      <dgm:prSet presAssocID="{35F79348-5098-AC4A-BCCB-B7ACC90363E1}" presName="rootConnector" presStyleLbl="node2" presStyleIdx="0" presStyleCnt="2"/>
      <dgm:spPr/>
    </dgm:pt>
    <dgm:pt modelId="{03BB4118-C090-0C4C-ABD1-900052719B9D}" type="pres">
      <dgm:prSet presAssocID="{35F79348-5098-AC4A-BCCB-B7ACC90363E1}" presName="hierChild4" presStyleCnt="0"/>
      <dgm:spPr/>
    </dgm:pt>
    <dgm:pt modelId="{919E8183-294E-E44F-B814-D2C817A34271}" type="pres">
      <dgm:prSet presAssocID="{35F79348-5098-AC4A-BCCB-B7ACC90363E1}" presName="hierChild5" presStyleCnt="0"/>
      <dgm:spPr/>
    </dgm:pt>
    <dgm:pt modelId="{20D35479-25E5-E745-A8F7-BE9E28B5686E}" type="pres">
      <dgm:prSet presAssocID="{242E6EEF-72E0-F348-88C0-334FBC187592}" presName="Name37" presStyleLbl="parChTrans1D2" presStyleIdx="1" presStyleCnt="2"/>
      <dgm:spPr/>
    </dgm:pt>
    <dgm:pt modelId="{3667FEAD-1B76-E349-85C7-4D996581DA13}" type="pres">
      <dgm:prSet presAssocID="{7C5F1DD5-6E44-AC46-AA1B-B7A663766DDC}" presName="hierRoot2" presStyleCnt="0">
        <dgm:presLayoutVars>
          <dgm:hierBranch val="init"/>
        </dgm:presLayoutVars>
      </dgm:prSet>
      <dgm:spPr/>
    </dgm:pt>
    <dgm:pt modelId="{689D22B9-38EC-3747-A5A6-AF69A250DB4C}" type="pres">
      <dgm:prSet presAssocID="{7C5F1DD5-6E44-AC46-AA1B-B7A663766DDC}" presName="rootComposite" presStyleCnt="0"/>
      <dgm:spPr/>
    </dgm:pt>
    <dgm:pt modelId="{BDC756F2-D6B8-BD47-97D7-5F2F0D8AB909}" type="pres">
      <dgm:prSet presAssocID="{7C5F1DD5-6E44-AC46-AA1B-B7A663766DDC}" presName="rootText" presStyleLbl="node2" presStyleIdx="1" presStyleCnt="2" custScaleX="87455" custScaleY="48438" custLinFactNeighborX="35757" custLinFactNeighborY="-1474">
        <dgm:presLayoutVars>
          <dgm:chPref val="3"/>
        </dgm:presLayoutVars>
      </dgm:prSet>
      <dgm:spPr/>
    </dgm:pt>
    <dgm:pt modelId="{48F665EA-F304-3D49-86FF-ED497C7390D3}" type="pres">
      <dgm:prSet presAssocID="{7C5F1DD5-6E44-AC46-AA1B-B7A663766DDC}" presName="rootConnector" presStyleLbl="node2" presStyleIdx="1" presStyleCnt="2"/>
      <dgm:spPr/>
    </dgm:pt>
    <dgm:pt modelId="{9738BE1E-A3E4-8E40-B113-2F60FDE6E8AD}" type="pres">
      <dgm:prSet presAssocID="{7C5F1DD5-6E44-AC46-AA1B-B7A663766DDC}" presName="hierChild4" presStyleCnt="0"/>
      <dgm:spPr/>
    </dgm:pt>
    <dgm:pt modelId="{8754AAE2-FFAF-E44E-96F0-67EE290C11E9}" type="pres">
      <dgm:prSet presAssocID="{7C5F1DD5-6E44-AC46-AA1B-B7A663766DDC}" presName="hierChild5" presStyleCnt="0"/>
      <dgm:spPr/>
    </dgm:pt>
    <dgm:pt modelId="{03B1CF66-259C-E848-9C60-26EF6908C525}" type="pres">
      <dgm:prSet presAssocID="{2BC15F35-B0DA-CC4C-B043-097F271D78E1}" presName="hierChild3" presStyleCnt="0"/>
      <dgm:spPr/>
    </dgm:pt>
  </dgm:ptLst>
  <dgm:cxnLst>
    <dgm:cxn modelId="{03BCA50D-B382-4089-8F37-376717FA62AA}" type="presOf" srcId="{2471DAEA-456F-4540-9244-E0D0F022570A}" destId="{2CDCD77D-9565-E44A-807F-C7B18288E722}" srcOrd="0" destOrd="0" presId="urn:microsoft.com/office/officeart/2005/8/layout/orgChart1"/>
    <dgm:cxn modelId="{C24E2612-12AA-4EA2-9560-5D64E79E1AF6}" type="presOf" srcId="{2BC15F35-B0DA-CC4C-B043-097F271D78E1}" destId="{99E41218-C0D1-EB4D-8B90-9AAF0F5CBDFA}" srcOrd="1" destOrd="0" presId="urn:microsoft.com/office/officeart/2005/8/layout/orgChart1"/>
    <dgm:cxn modelId="{5854EB1B-A573-144E-98B1-F9022211FFFE}" srcId="{2BC15F35-B0DA-CC4C-B043-097F271D78E1}" destId="{35F79348-5098-AC4A-BCCB-B7ACC90363E1}" srcOrd="0" destOrd="0" parTransId="{5CF0C3A1-4776-4F45-8E8D-EB7E31EDBF5D}" sibTransId="{3FC1C7C7-1350-7C49-8E36-C082E4729B22}"/>
    <dgm:cxn modelId="{CF8E4A22-9DD2-4146-BF1E-AB475ADA56BD}" srcId="{2BC15F35-B0DA-CC4C-B043-097F271D78E1}" destId="{7C5F1DD5-6E44-AC46-AA1B-B7A663766DDC}" srcOrd="1" destOrd="0" parTransId="{242E6EEF-72E0-F348-88C0-334FBC187592}" sibTransId="{BF7A9D5D-1959-5948-BA96-4DBE60B9A41F}"/>
    <dgm:cxn modelId="{76713637-39D9-AE44-A2A8-6862B462816A}" srcId="{2471DAEA-456F-4540-9244-E0D0F022570A}" destId="{2BC15F35-B0DA-CC4C-B043-097F271D78E1}" srcOrd="0" destOrd="0" parTransId="{AE8F5D11-04BA-DF49-A0EA-40A1D9599E57}" sibTransId="{22CD1F1D-E619-DB43-B48D-B1DA109109BC}"/>
    <dgm:cxn modelId="{8E1ECB74-46F2-4780-BF2E-193AB2541033}" type="presOf" srcId="{242E6EEF-72E0-F348-88C0-334FBC187592}" destId="{20D35479-25E5-E745-A8F7-BE9E28B5686E}" srcOrd="0" destOrd="0" presId="urn:microsoft.com/office/officeart/2005/8/layout/orgChart1"/>
    <dgm:cxn modelId="{C58932A0-B363-4701-8BE3-056A088C174C}" type="presOf" srcId="{5CF0C3A1-4776-4F45-8E8D-EB7E31EDBF5D}" destId="{9268AB6C-E6BE-1041-BE1B-002D56A3AD1B}" srcOrd="0" destOrd="0" presId="urn:microsoft.com/office/officeart/2005/8/layout/orgChart1"/>
    <dgm:cxn modelId="{A96553CE-BDBC-451A-9275-B3EA805A8509}" type="presOf" srcId="{7C5F1DD5-6E44-AC46-AA1B-B7A663766DDC}" destId="{BDC756F2-D6B8-BD47-97D7-5F2F0D8AB909}" srcOrd="0" destOrd="0" presId="urn:microsoft.com/office/officeart/2005/8/layout/orgChart1"/>
    <dgm:cxn modelId="{133D91DA-86BC-40B9-BE43-C6D4083C6F51}" type="presOf" srcId="{7C5F1DD5-6E44-AC46-AA1B-B7A663766DDC}" destId="{48F665EA-F304-3D49-86FF-ED497C7390D3}" srcOrd="1" destOrd="0" presId="urn:microsoft.com/office/officeart/2005/8/layout/orgChart1"/>
    <dgm:cxn modelId="{610CD3E1-4177-4AAE-93F0-4A5D84FA8B74}" type="presOf" srcId="{2BC15F35-B0DA-CC4C-B043-097F271D78E1}" destId="{8FEB5DF0-8AE2-0E45-9852-9FAE553ABE2C}" srcOrd="0" destOrd="0" presId="urn:microsoft.com/office/officeart/2005/8/layout/orgChart1"/>
    <dgm:cxn modelId="{D5069FE6-59A0-4D01-B449-86D4A2476238}" type="presOf" srcId="{35F79348-5098-AC4A-BCCB-B7ACC90363E1}" destId="{2A8CFF13-5FFF-3E4B-93DA-57DBCA3A6D22}" srcOrd="1" destOrd="0" presId="urn:microsoft.com/office/officeart/2005/8/layout/orgChart1"/>
    <dgm:cxn modelId="{ED5C4AF2-F885-46DF-BF2F-61E563BC70DA}" type="presOf" srcId="{35F79348-5098-AC4A-BCCB-B7ACC90363E1}" destId="{06ADC95E-BFEF-254A-B377-521C5117192D}" srcOrd="0" destOrd="0" presId="urn:microsoft.com/office/officeart/2005/8/layout/orgChart1"/>
    <dgm:cxn modelId="{0578A993-7A2F-47F7-9142-41F93B664A23}" type="presParOf" srcId="{2CDCD77D-9565-E44A-807F-C7B18288E722}" destId="{E88860D9-F7F0-EC49-BCFD-B3D48EC4E25F}" srcOrd="0" destOrd="0" presId="urn:microsoft.com/office/officeart/2005/8/layout/orgChart1"/>
    <dgm:cxn modelId="{8BC83207-4CEA-40F4-8B9D-D7840A313728}" type="presParOf" srcId="{E88860D9-F7F0-EC49-BCFD-B3D48EC4E25F}" destId="{BA9C8E19-7858-9A4D-A51D-B51E39251360}" srcOrd="0" destOrd="0" presId="urn:microsoft.com/office/officeart/2005/8/layout/orgChart1"/>
    <dgm:cxn modelId="{2DEC7860-6E15-4225-8680-53E5050D47A9}" type="presParOf" srcId="{BA9C8E19-7858-9A4D-A51D-B51E39251360}" destId="{8FEB5DF0-8AE2-0E45-9852-9FAE553ABE2C}" srcOrd="0" destOrd="0" presId="urn:microsoft.com/office/officeart/2005/8/layout/orgChart1"/>
    <dgm:cxn modelId="{9E1D8172-2FE2-4DBC-95F6-E1F13D30DF73}" type="presParOf" srcId="{BA9C8E19-7858-9A4D-A51D-B51E39251360}" destId="{99E41218-C0D1-EB4D-8B90-9AAF0F5CBDFA}" srcOrd="1" destOrd="0" presId="urn:microsoft.com/office/officeart/2005/8/layout/orgChart1"/>
    <dgm:cxn modelId="{F3C89268-A831-4E1A-A93E-AA6957894486}" type="presParOf" srcId="{E88860D9-F7F0-EC49-BCFD-B3D48EC4E25F}" destId="{3ADE931E-6379-D44C-A163-B8C2A46DA7D1}" srcOrd="1" destOrd="0" presId="urn:microsoft.com/office/officeart/2005/8/layout/orgChart1"/>
    <dgm:cxn modelId="{830BAF4B-E881-4DC6-A5C9-EABFE7A1C87A}" type="presParOf" srcId="{3ADE931E-6379-D44C-A163-B8C2A46DA7D1}" destId="{9268AB6C-E6BE-1041-BE1B-002D56A3AD1B}" srcOrd="0" destOrd="0" presId="urn:microsoft.com/office/officeart/2005/8/layout/orgChart1"/>
    <dgm:cxn modelId="{9FAC4D65-E536-499F-96B4-CCC987252945}" type="presParOf" srcId="{3ADE931E-6379-D44C-A163-B8C2A46DA7D1}" destId="{85C5975A-0E89-9C4C-B6E6-EF8D352B4069}" srcOrd="1" destOrd="0" presId="urn:microsoft.com/office/officeart/2005/8/layout/orgChart1"/>
    <dgm:cxn modelId="{CE619137-9196-4D5B-BF21-653269DC5681}" type="presParOf" srcId="{85C5975A-0E89-9C4C-B6E6-EF8D352B4069}" destId="{3EB4F895-0420-214C-A1BF-BCAF85DE416C}" srcOrd="0" destOrd="0" presId="urn:microsoft.com/office/officeart/2005/8/layout/orgChart1"/>
    <dgm:cxn modelId="{04F6753D-93E3-4293-9769-92883F72653A}" type="presParOf" srcId="{3EB4F895-0420-214C-A1BF-BCAF85DE416C}" destId="{06ADC95E-BFEF-254A-B377-521C5117192D}" srcOrd="0" destOrd="0" presId="urn:microsoft.com/office/officeart/2005/8/layout/orgChart1"/>
    <dgm:cxn modelId="{3EA6DCD1-6F12-4334-85E9-42F9FD05916E}" type="presParOf" srcId="{3EB4F895-0420-214C-A1BF-BCAF85DE416C}" destId="{2A8CFF13-5FFF-3E4B-93DA-57DBCA3A6D22}" srcOrd="1" destOrd="0" presId="urn:microsoft.com/office/officeart/2005/8/layout/orgChart1"/>
    <dgm:cxn modelId="{A80662DB-F4C8-4D81-B3E1-2007845AF69E}" type="presParOf" srcId="{85C5975A-0E89-9C4C-B6E6-EF8D352B4069}" destId="{03BB4118-C090-0C4C-ABD1-900052719B9D}" srcOrd="1" destOrd="0" presId="urn:microsoft.com/office/officeart/2005/8/layout/orgChart1"/>
    <dgm:cxn modelId="{635C857E-262D-487D-895F-3FB612518A5E}" type="presParOf" srcId="{85C5975A-0E89-9C4C-B6E6-EF8D352B4069}" destId="{919E8183-294E-E44F-B814-D2C817A34271}" srcOrd="2" destOrd="0" presId="urn:microsoft.com/office/officeart/2005/8/layout/orgChart1"/>
    <dgm:cxn modelId="{26E60760-A2AA-43C3-A03D-A1CEF47FE91D}" type="presParOf" srcId="{3ADE931E-6379-D44C-A163-B8C2A46DA7D1}" destId="{20D35479-25E5-E745-A8F7-BE9E28B5686E}" srcOrd="2" destOrd="0" presId="urn:microsoft.com/office/officeart/2005/8/layout/orgChart1"/>
    <dgm:cxn modelId="{32A84A62-556B-4E23-B3EA-CC49197E0BEE}" type="presParOf" srcId="{3ADE931E-6379-D44C-A163-B8C2A46DA7D1}" destId="{3667FEAD-1B76-E349-85C7-4D996581DA13}" srcOrd="3" destOrd="0" presId="urn:microsoft.com/office/officeart/2005/8/layout/orgChart1"/>
    <dgm:cxn modelId="{162EA2BF-2530-448D-9D66-55F4DDBCDEF9}" type="presParOf" srcId="{3667FEAD-1B76-E349-85C7-4D996581DA13}" destId="{689D22B9-38EC-3747-A5A6-AF69A250DB4C}" srcOrd="0" destOrd="0" presId="urn:microsoft.com/office/officeart/2005/8/layout/orgChart1"/>
    <dgm:cxn modelId="{E2FB3CD1-9EB2-4B73-A26E-E61DFF8023F2}" type="presParOf" srcId="{689D22B9-38EC-3747-A5A6-AF69A250DB4C}" destId="{BDC756F2-D6B8-BD47-97D7-5F2F0D8AB909}" srcOrd="0" destOrd="0" presId="urn:microsoft.com/office/officeart/2005/8/layout/orgChart1"/>
    <dgm:cxn modelId="{D8897D10-AFB5-4501-9930-01C7D7274076}" type="presParOf" srcId="{689D22B9-38EC-3747-A5A6-AF69A250DB4C}" destId="{48F665EA-F304-3D49-86FF-ED497C7390D3}" srcOrd="1" destOrd="0" presId="urn:microsoft.com/office/officeart/2005/8/layout/orgChart1"/>
    <dgm:cxn modelId="{57A89C46-B4F0-4CEF-AB60-0A4A9756AF88}" type="presParOf" srcId="{3667FEAD-1B76-E349-85C7-4D996581DA13}" destId="{9738BE1E-A3E4-8E40-B113-2F60FDE6E8AD}" srcOrd="1" destOrd="0" presId="urn:microsoft.com/office/officeart/2005/8/layout/orgChart1"/>
    <dgm:cxn modelId="{D0CF9B38-1CC7-4013-87C7-324941E66690}" type="presParOf" srcId="{3667FEAD-1B76-E349-85C7-4D996581DA13}" destId="{8754AAE2-FFAF-E44E-96F0-67EE290C11E9}" srcOrd="2" destOrd="0" presId="urn:microsoft.com/office/officeart/2005/8/layout/orgChart1"/>
    <dgm:cxn modelId="{C39F68BA-9F58-4B08-86A2-FD7511DEBB49}" type="presParOf" srcId="{E88860D9-F7F0-EC49-BCFD-B3D48EC4E25F}" destId="{03B1CF66-259C-E848-9C60-26EF6908C52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68F4EA-1B8E-D649-92FC-B11288FC2FF5}">
      <dsp:nvSpPr>
        <dsp:cNvPr id="0" name=""/>
        <dsp:cNvSpPr/>
      </dsp:nvSpPr>
      <dsp:spPr>
        <a:xfrm rot="16200000">
          <a:off x="709084" y="-709084"/>
          <a:ext cx="2129347" cy="3547515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9525" prstMaterial="flat">
          <a:bevelT w="0" h="0" prst="coolSlant"/>
          <a:contourClr>
            <a:schemeClr val="lt1">
              <a:hueOff val="0"/>
              <a:satOff val="0"/>
              <a:lumOff val="0"/>
              <a:alphaOff val="0"/>
              <a:shade val="35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A) Hydrogen atom (</a:t>
          </a:r>
          <a:r>
            <a:rPr lang="en-US" sz="2400" kern="1200" dirty="0">
              <a:solidFill>
                <a:srgbClr val="FF0000"/>
              </a:solidFill>
            </a:rPr>
            <a:t>H</a:t>
          </a:r>
          <a:r>
            <a:rPr lang="en-US" sz="2400" kern="1200" dirty="0"/>
            <a:t>)</a:t>
          </a:r>
        </a:p>
      </dsp:txBody>
      <dsp:txXfrm rot="5400000">
        <a:off x="0" y="0"/>
        <a:ext cx="3547515" cy="1597010"/>
      </dsp:txXfrm>
    </dsp:sp>
    <dsp:sp modelId="{8DAA081B-9466-934A-8692-1C79E4D7E4AE}">
      <dsp:nvSpPr>
        <dsp:cNvPr id="0" name=""/>
        <dsp:cNvSpPr/>
      </dsp:nvSpPr>
      <dsp:spPr>
        <a:xfrm>
          <a:off x="3547515" y="0"/>
          <a:ext cx="3547515" cy="2129347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9525" prstMaterial="flat">
          <a:bevelT w="0" h="0" prst="coolSlant"/>
          <a:contourClr>
            <a:schemeClr val="lt1">
              <a:hueOff val="0"/>
              <a:satOff val="0"/>
              <a:lumOff val="0"/>
              <a:alphaOff val="0"/>
              <a:shade val="35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C) Carboxylic acid group (</a:t>
          </a:r>
          <a:r>
            <a:rPr lang="en-US" sz="2400" kern="1200" dirty="0">
              <a:solidFill>
                <a:srgbClr val="FF0000"/>
              </a:solidFill>
            </a:rPr>
            <a:t>COOH</a:t>
          </a:r>
          <a:r>
            <a:rPr lang="en-US" sz="2400" kern="1200" dirty="0"/>
            <a:t>)</a:t>
          </a:r>
        </a:p>
      </dsp:txBody>
      <dsp:txXfrm>
        <a:off x="3547515" y="0"/>
        <a:ext cx="3547515" cy="1597010"/>
      </dsp:txXfrm>
    </dsp:sp>
    <dsp:sp modelId="{F8BC8A9B-8425-A44B-986A-3B049DDFDB04}">
      <dsp:nvSpPr>
        <dsp:cNvPr id="0" name=""/>
        <dsp:cNvSpPr/>
      </dsp:nvSpPr>
      <dsp:spPr>
        <a:xfrm rot="10800000">
          <a:off x="0" y="2129347"/>
          <a:ext cx="3547515" cy="2129347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9525" prstMaterial="flat">
          <a:bevelT w="0" h="0" prst="coolSlant"/>
          <a:contourClr>
            <a:schemeClr val="lt1">
              <a:hueOff val="0"/>
              <a:satOff val="0"/>
              <a:lumOff val="0"/>
              <a:alphaOff val="0"/>
              <a:shade val="35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B) Side chain ( </a:t>
          </a:r>
          <a:r>
            <a:rPr lang="en-US" sz="2000" kern="1200" dirty="0">
              <a:solidFill>
                <a:srgbClr val="FF0000"/>
              </a:solidFill>
            </a:rPr>
            <a:t>R</a:t>
          </a:r>
          <a:r>
            <a:rPr lang="en-US" sz="2000" kern="1200" dirty="0"/>
            <a:t> ) (</a:t>
          </a:r>
          <a:r>
            <a:rPr lang="en-US" sz="2000" kern="1200" dirty="0">
              <a:solidFill>
                <a:srgbClr val="FF0000"/>
              </a:solidFill>
            </a:rPr>
            <a:t>Which is distinctive for each amino acid and gives the amino acid a unique set of characteristics</a:t>
          </a:r>
          <a:r>
            <a:rPr lang="en-US" sz="2000" kern="1200" dirty="0"/>
            <a:t>)</a:t>
          </a:r>
        </a:p>
      </dsp:txBody>
      <dsp:txXfrm rot="10800000">
        <a:off x="0" y="2661683"/>
        <a:ext cx="3547515" cy="1597010"/>
      </dsp:txXfrm>
    </dsp:sp>
    <dsp:sp modelId="{CE71D671-387A-2E47-807B-12971C5BE6B9}">
      <dsp:nvSpPr>
        <dsp:cNvPr id="0" name=""/>
        <dsp:cNvSpPr/>
      </dsp:nvSpPr>
      <dsp:spPr>
        <a:xfrm rot="5400000">
          <a:off x="4256599" y="1420262"/>
          <a:ext cx="2129347" cy="3547515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9525" prstMaterial="flat">
          <a:bevelT w="0" h="0" prst="coolSlant"/>
          <a:contourClr>
            <a:schemeClr val="lt1">
              <a:hueOff val="0"/>
              <a:satOff val="0"/>
              <a:lumOff val="0"/>
              <a:alphaOff val="0"/>
              <a:shade val="35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D) Primary Amino acid group </a:t>
          </a:r>
          <a:r>
            <a:rPr lang="en-US" sz="2000" kern="1200" dirty="0">
              <a:solidFill>
                <a:srgbClr val="FF0000"/>
              </a:solidFill>
            </a:rPr>
            <a:t>NH</a:t>
          </a:r>
          <a:r>
            <a:rPr lang="en-US" sz="2000" kern="1200" baseline="-25000" dirty="0">
              <a:solidFill>
                <a:srgbClr val="FF0000"/>
              </a:solidFill>
            </a:rPr>
            <a:t>2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 dirty="0"/>
            <a:t>(</a:t>
          </a:r>
          <a:r>
            <a:rPr lang="en-US" sz="2000" kern="1200" baseline="0" dirty="0">
              <a:solidFill>
                <a:srgbClr val="FF0000"/>
              </a:solidFill>
            </a:rPr>
            <a:t>except for Proline which has a secondary amino group</a:t>
          </a:r>
          <a:r>
            <a:rPr lang="en-US" sz="2000" kern="1200" baseline="0" dirty="0"/>
            <a:t>). </a:t>
          </a:r>
          <a:r>
            <a:rPr lang="en-US" sz="2000" kern="1200" baseline="-25000" dirty="0"/>
            <a:t> </a:t>
          </a:r>
        </a:p>
      </dsp:txBody>
      <dsp:txXfrm rot="-5400000">
        <a:off x="3547516" y="2661683"/>
        <a:ext cx="3547515" cy="1597010"/>
      </dsp:txXfrm>
    </dsp:sp>
    <dsp:sp modelId="{8F793815-3150-574E-B49B-79538009E3ED}">
      <dsp:nvSpPr>
        <dsp:cNvPr id="0" name=""/>
        <dsp:cNvSpPr/>
      </dsp:nvSpPr>
      <dsp:spPr>
        <a:xfrm>
          <a:off x="2349569" y="1546369"/>
          <a:ext cx="2395892" cy="1165955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9525" prstMaterial="flat">
          <a:bevelT w="0" h="0" prst="coolSlant"/>
          <a:contourClr>
            <a:schemeClr val="accent1">
              <a:tint val="60000"/>
              <a:hueOff val="0"/>
              <a:satOff val="0"/>
              <a:lumOff val="0"/>
              <a:alphaOff val="0"/>
              <a:shade val="35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Alpha carbon that is attached to:</a:t>
          </a:r>
        </a:p>
      </dsp:txBody>
      <dsp:txXfrm>
        <a:off x="2406486" y="1603286"/>
        <a:ext cx="2282058" cy="10521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1A60EE-2E5F-6746-9982-F22CFF74A1C5}">
      <dsp:nvSpPr>
        <dsp:cNvPr id="0" name=""/>
        <dsp:cNvSpPr/>
      </dsp:nvSpPr>
      <dsp:spPr>
        <a:xfrm>
          <a:off x="9014867" y="2013842"/>
          <a:ext cx="128097" cy="20247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4780"/>
              </a:lnTo>
              <a:lnTo>
                <a:pt x="128097" y="2024780"/>
              </a:lnTo>
            </a:path>
          </a:pathLst>
        </a:custGeom>
        <a:noFill/>
        <a:ln w="1397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AC3081-BDE9-A44E-B335-43F666AA213F}">
      <dsp:nvSpPr>
        <dsp:cNvPr id="0" name=""/>
        <dsp:cNvSpPr/>
      </dsp:nvSpPr>
      <dsp:spPr>
        <a:xfrm>
          <a:off x="9014867" y="2013842"/>
          <a:ext cx="128097" cy="8377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7737"/>
              </a:lnTo>
              <a:lnTo>
                <a:pt x="128097" y="837737"/>
              </a:lnTo>
            </a:path>
          </a:pathLst>
        </a:custGeom>
        <a:noFill/>
        <a:ln w="1397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32E75B-CBD1-5D4A-B0B5-9CCB19C0CD8F}">
      <dsp:nvSpPr>
        <dsp:cNvPr id="0" name=""/>
        <dsp:cNvSpPr/>
      </dsp:nvSpPr>
      <dsp:spPr>
        <a:xfrm>
          <a:off x="7883116" y="1021813"/>
          <a:ext cx="1690641" cy="2934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708"/>
              </a:lnTo>
              <a:lnTo>
                <a:pt x="1690641" y="146708"/>
              </a:lnTo>
              <a:lnTo>
                <a:pt x="1690641" y="293417"/>
              </a:lnTo>
            </a:path>
          </a:pathLst>
        </a:custGeom>
        <a:noFill/>
        <a:ln w="1397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AD9BA70B-C8D3-884E-BAE7-D52096C6E88A}">
      <dsp:nvSpPr>
        <dsp:cNvPr id="0" name=""/>
        <dsp:cNvSpPr/>
      </dsp:nvSpPr>
      <dsp:spPr>
        <a:xfrm>
          <a:off x="7837396" y="1021813"/>
          <a:ext cx="91440" cy="2934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3417"/>
              </a:lnTo>
            </a:path>
          </a:pathLst>
        </a:custGeom>
        <a:noFill/>
        <a:ln w="1397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4BC136F1-F96C-474E-A31C-9735DEEEDC9D}">
      <dsp:nvSpPr>
        <dsp:cNvPr id="0" name=""/>
        <dsp:cNvSpPr/>
      </dsp:nvSpPr>
      <dsp:spPr>
        <a:xfrm>
          <a:off x="6192475" y="1021813"/>
          <a:ext cx="1690641" cy="293417"/>
        </a:xfrm>
        <a:custGeom>
          <a:avLst/>
          <a:gdLst/>
          <a:ahLst/>
          <a:cxnLst/>
          <a:rect l="0" t="0" r="0" b="0"/>
          <a:pathLst>
            <a:path>
              <a:moveTo>
                <a:pt x="1690641" y="0"/>
              </a:moveTo>
              <a:lnTo>
                <a:pt x="1690641" y="146708"/>
              </a:lnTo>
              <a:lnTo>
                <a:pt x="0" y="146708"/>
              </a:lnTo>
              <a:lnTo>
                <a:pt x="0" y="293417"/>
              </a:lnTo>
            </a:path>
          </a:pathLst>
        </a:custGeom>
        <a:noFill/>
        <a:ln w="1397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09FD881B-6A61-F14B-AA71-5E3A1FABF41B}">
      <dsp:nvSpPr>
        <dsp:cNvPr id="0" name=""/>
        <dsp:cNvSpPr/>
      </dsp:nvSpPr>
      <dsp:spPr>
        <a:xfrm>
          <a:off x="3562745" y="1694395"/>
          <a:ext cx="240476" cy="2221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21467"/>
              </a:lnTo>
              <a:lnTo>
                <a:pt x="240476" y="2221467"/>
              </a:lnTo>
            </a:path>
          </a:pathLst>
        </a:custGeom>
        <a:noFill/>
        <a:ln w="1397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F77A0F-D05D-D543-9C37-68800163DC38}">
      <dsp:nvSpPr>
        <dsp:cNvPr id="0" name=""/>
        <dsp:cNvSpPr/>
      </dsp:nvSpPr>
      <dsp:spPr>
        <a:xfrm>
          <a:off x="3562745" y="1694395"/>
          <a:ext cx="240476" cy="6581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8169"/>
              </a:lnTo>
              <a:lnTo>
                <a:pt x="240476" y="658169"/>
              </a:lnTo>
            </a:path>
          </a:pathLst>
        </a:custGeom>
        <a:noFill/>
        <a:ln w="1397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36E53990-8DD7-2B45-ABC8-9262C9DFD773}">
      <dsp:nvSpPr>
        <dsp:cNvPr id="0" name=""/>
        <dsp:cNvSpPr/>
      </dsp:nvSpPr>
      <dsp:spPr>
        <a:xfrm>
          <a:off x="2427864" y="717812"/>
          <a:ext cx="1693770" cy="2779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262"/>
              </a:lnTo>
              <a:lnTo>
                <a:pt x="1693770" y="131262"/>
              </a:lnTo>
              <a:lnTo>
                <a:pt x="1693770" y="277970"/>
              </a:lnTo>
            </a:path>
          </a:pathLst>
        </a:custGeom>
        <a:noFill/>
        <a:ln w="1397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1515466E-26C0-3645-9C71-E13484281FDB}">
      <dsp:nvSpPr>
        <dsp:cNvPr id="0" name=""/>
        <dsp:cNvSpPr/>
      </dsp:nvSpPr>
      <dsp:spPr>
        <a:xfrm>
          <a:off x="1902997" y="1709841"/>
          <a:ext cx="126840" cy="21716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71621"/>
              </a:lnTo>
              <a:lnTo>
                <a:pt x="126840" y="2171621"/>
              </a:lnTo>
            </a:path>
          </a:pathLst>
        </a:custGeom>
        <a:noFill/>
        <a:ln w="1397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1ACBA6-9C70-394A-A70E-128AE8693CCB}">
      <dsp:nvSpPr>
        <dsp:cNvPr id="0" name=""/>
        <dsp:cNvSpPr/>
      </dsp:nvSpPr>
      <dsp:spPr>
        <a:xfrm>
          <a:off x="1902997" y="1709841"/>
          <a:ext cx="99258" cy="6427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2723"/>
              </a:lnTo>
              <a:lnTo>
                <a:pt x="99258" y="642723"/>
              </a:lnTo>
            </a:path>
          </a:pathLst>
        </a:custGeom>
        <a:noFill/>
        <a:ln w="1397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21A35630-C0F2-2546-9E65-23A62AB67B32}">
      <dsp:nvSpPr>
        <dsp:cNvPr id="0" name=""/>
        <dsp:cNvSpPr/>
      </dsp:nvSpPr>
      <dsp:spPr>
        <a:xfrm>
          <a:off x="2382144" y="717812"/>
          <a:ext cx="91440" cy="2934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6708"/>
              </a:lnTo>
              <a:lnTo>
                <a:pt x="79742" y="146708"/>
              </a:lnTo>
              <a:lnTo>
                <a:pt x="79742" y="293417"/>
              </a:lnTo>
            </a:path>
          </a:pathLst>
        </a:custGeom>
        <a:noFill/>
        <a:ln w="1397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CC19D77C-D659-E542-8513-18F538E5FAEF}">
      <dsp:nvSpPr>
        <dsp:cNvPr id="0" name=""/>
        <dsp:cNvSpPr/>
      </dsp:nvSpPr>
      <dsp:spPr>
        <a:xfrm>
          <a:off x="144311" y="1709841"/>
          <a:ext cx="99258" cy="24111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1137"/>
              </a:lnTo>
              <a:lnTo>
                <a:pt x="99258" y="2411137"/>
              </a:lnTo>
            </a:path>
          </a:pathLst>
        </a:custGeom>
        <a:noFill/>
        <a:ln w="1397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6BB0555F-4307-D745-B7E7-E3937BC9CC9C}">
      <dsp:nvSpPr>
        <dsp:cNvPr id="0" name=""/>
        <dsp:cNvSpPr/>
      </dsp:nvSpPr>
      <dsp:spPr>
        <a:xfrm>
          <a:off x="144311" y="1709841"/>
          <a:ext cx="99258" cy="6427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2723"/>
              </a:lnTo>
              <a:lnTo>
                <a:pt x="99258" y="642723"/>
              </a:lnTo>
            </a:path>
          </a:pathLst>
        </a:custGeom>
        <a:noFill/>
        <a:ln w="1397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C1DB3941-60E3-DC49-8E5D-ADA282827463}">
      <dsp:nvSpPr>
        <dsp:cNvPr id="0" name=""/>
        <dsp:cNvSpPr/>
      </dsp:nvSpPr>
      <dsp:spPr>
        <a:xfrm>
          <a:off x="703200" y="717812"/>
          <a:ext cx="1724663" cy="293417"/>
        </a:xfrm>
        <a:custGeom>
          <a:avLst/>
          <a:gdLst/>
          <a:ahLst/>
          <a:cxnLst/>
          <a:rect l="0" t="0" r="0" b="0"/>
          <a:pathLst>
            <a:path>
              <a:moveTo>
                <a:pt x="1724663" y="0"/>
              </a:moveTo>
              <a:lnTo>
                <a:pt x="1724663" y="146708"/>
              </a:lnTo>
              <a:lnTo>
                <a:pt x="0" y="146708"/>
              </a:lnTo>
              <a:lnTo>
                <a:pt x="0" y="293417"/>
              </a:lnTo>
            </a:path>
          </a:pathLst>
        </a:custGeom>
        <a:noFill/>
        <a:ln w="1397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EBF6B75C-5343-2241-BF56-0E501B20C2B8}">
      <dsp:nvSpPr>
        <dsp:cNvPr id="0" name=""/>
        <dsp:cNvSpPr/>
      </dsp:nvSpPr>
      <dsp:spPr>
        <a:xfrm>
          <a:off x="1729252" y="19200"/>
          <a:ext cx="1397224" cy="698612"/>
        </a:xfrm>
        <a:prstGeom prst="rect">
          <a:avLst/>
        </a:prstGeom>
        <a:solidFill>
          <a:schemeClr val="lt1"/>
        </a:solidFill>
        <a:ln w="1397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n>
                <a:noFill/>
              </a:ln>
              <a:solidFill>
                <a:schemeClr val="accent5">
                  <a:lumMod val="50000"/>
                </a:schemeClr>
              </a:solidFill>
              <a:latin typeface="+mn-lt"/>
              <a:ea typeface="Abadi MT Condensed Extra Bold" charset="0"/>
              <a:cs typeface="Abadi MT Condensed Extra Bold" charset="0"/>
            </a:rPr>
            <a:t>1-Body requirement</a:t>
          </a:r>
        </a:p>
      </dsp:txBody>
      <dsp:txXfrm>
        <a:off x="1729252" y="19200"/>
        <a:ext cx="1397224" cy="698612"/>
      </dsp:txXfrm>
    </dsp:sp>
    <dsp:sp modelId="{46A52401-219B-E446-8501-E87069DA9D2B}">
      <dsp:nvSpPr>
        <dsp:cNvPr id="0" name=""/>
        <dsp:cNvSpPr/>
      </dsp:nvSpPr>
      <dsp:spPr>
        <a:xfrm>
          <a:off x="4588" y="1011229"/>
          <a:ext cx="1397224" cy="698612"/>
        </a:xfrm>
        <a:prstGeom prst="rect">
          <a:avLst/>
        </a:prstGeom>
        <a:solidFill>
          <a:schemeClr val="lt1"/>
        </a:solidFill>
        <a:ln w="1397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n>
                <a:noFill/>
              </a:ln>
              <a:solidFill>
                <a:schemeClr val="accent1">
                  <a:lumMod val="50000"/>
                </a:schemeClr>
              </a:solidFill>
            </a:rPr>
            <a:t>essential</a:t>
          </a:r>
        </a:p>
      </dsp:txBody>
      <dsp:txXfrm>
        <a:off x="4588" y="1011229"/>
        <a:ext cx="1397224" cy="698612"/>
      </dsp:txXfrm>
    </dsp:sp>
    <dsp:sp modelId="{6A88EB2B-4837-0345-8B57-22DF033BD46D}">
      <dsp:nvSpPr>
        <dsp:cNvPr id="0" name=""/>
        <dsp:cNvSpPr/>
      </dsp:nvSpPr>
      <dsp:spPr>
        <a:xfrm>
          <a:off x="243570" y="2003258"/>
          <a:ext cx="1397224" cy="698612"/>
        </a:xfrm>
        <a:prstGeom prst="rect">
          <a:avLst/>
        </a:prstGeom>
        <a:solidFill>
          <a:schemeClr val="lt1"/>
        </a:solidFill>
        <a:ln w="1397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accent5">
                  <a:lumMod val="50000"/>
                </a:schemeClr>
              </a:solidFill>
            </a:rPr>
            <a:t>cannot be produced by the body</a:t>
          </a:r>
        </a:p>
      </dsp:txBody>
      <dsp:txXfrm>
        <a:off x="243570" y="2003258"/>
        <a:ext cx="1397224" cy="698612"/>
      </dsp:txXfrm>
    </dsp:sp>
    <dsp:sp modelId="{DD4A1465-B727-964D-96D0-6CF064EFC1A3}">
      <dsp:nvSpPr>
        <dsp:cNvPr id="0" name=""/>
        <dsp:cNvSpPr/>
      </dsp:nvSpPr>
      <dsp:spPr>
        <a:xfrm>
          <a:off x="243570" y="2755454"/>
          <a:ext cx="1465268" cy="2731049"/>
        </a:xfrm>
        <a:prstGeom prst="rect">
          <a:avLst/>
        </a:prstGeom>
        <a:solidFill>
          <a:schemeClr val="lt1"/>
        </a:solidFill>
        <a:ln w="1397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 </a:t>
          </a:r>
          <a:r>
            <a:rPr lang="en-US" sz="1600" b="1" kern="12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p</a:t>
          </a:r>
          <a:r>
            <a:rPr lang="en-US" sz="1600" b="0" kern="12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henylalanine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schemeClr val="tx1"/>
              </a:solidFill>
              <a:latin typeface="Times New Roman" charset="0"/>
              <a:cs typeface="Times New Roman" charset="0"/>
            </a:rPr>
            <a:t> </a:t>
          </a:r>
          <a:r>
            <a:rPr lang="en-US" sz="1600" b="1" kern="1200" dirty="0" err="1">
              <a:solidFill>
                <a:schemeClr val="tx1"/>
              </a:solidFill>
              <a:latin typeface="Times New Roman" charset="0"/>
              <a:cs typeface="Times New Roman" charset="0"/>
            </a:rPr>
            <a:t>V</a:t>
          </a:r>
          <a:r>
            <a:rPr lang="en-US" sz="1600" b="0" kern="1200" dirty="0" err="1">
              <a:solidFill>
                <a:schemeClr val="tx1"/>
              </a:solidFill>
              <a:latin typeface="Times New Roman" charset="0"/>
              <a:cs typeface="Times New Roman" charset="0"/>
            </a:rPr>
            <a:t>aline</a:t>
          </a:r>
          <a:endParaRPr lang="en-US" sz="1600" b="0" kern="1200" dirty="0">
            <a:solidFill>
              <a:schemeClr val="tx1"/>
            </a:solidFill>
            <a:latin typeface="Times New Roman" charset="0"/>
            <a:cs typeface="Times New Roman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schemeClr val="tx1"/>
              </a:solidFill>
              <a:latin typeface="Times New Roman" charset="0"/>
              <a:cs typeface="Times New Roman" charset="0"/>
            </a:rPr>
            <a:t> </a:t>
          </a:r>
          <a:r>
            <a:rPr lang="en-US" sz="1600" b="1" kern="1200" dirty="0">
              <a:solidFill>
                <a:schemeClr val="tx1"/>
              </a:solidFill>
              <a:latin typeface="Times New Roman" charset="0"/>
              <a:cs typeface="Times New Roman" charset="0"/>
            </a:rPr>
            <a:t>T</a:t>
          </a:r>
          <a:r>
            <a:rPr lang="en-US" sz="1600" b="0" kern="1200" dirty="0">
              <a:solidFill>
                <a:schemeClr val="tx1"/>
              </a:solidFill>
              <a:latin typeface="Times New Roman" charset="0"/>
              <a:cs typeface="Times New Roman" charset="0"/>
            </a:rPr>
            <a:t>hreonine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schemeClr val="tx1"/>
              </a:solidFill>
              <a:latin typeface="Times New Roman" charset="0"/>
              <a:cs typeface="Times New Roman" charset="0"/>
            </a:rPr>
            <a:t> </a:t>
          </a:r>
          <a:r>
            <a:rPr lang="en-US" sz="1600" b="1" kern="1200" dirty="0">
              <a:solidFill>
                <a:schemeClr val="tx1"/>
              </a:solidFill>
              <a:latin typeface="Times New Roman" charset="0"/>
              <a:cs typeface="Times New Roman" charset="0"/>
            </a:rPr>
            <a:t>T</a:t>
          </a:r>
          <a:r>
            <a:rPr lang="en-US" sz="1600" b="0" kern="1200" dirty="0">
              <a:solidFill>
                <a:schemeClr val="tx1"/>
              </a:solidFill>
              <a:latin typeface="Times New Roman" charset="0"/>
              <a:cs typeface="Times New Roman" charset="0"/>
            </a:rPr>
            <a:t>ryptophan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schemeClr val="tx1"/>
              </a:solidFill>
              <a:latin typeface="Times New Roman" charset="0"/>
              <a:cs typeface="Times New Roman" charset="0"/>
            </a:rPr>
            <a:t> </a:t>
          </a:r>
          <a:r>
            <a:rPr lang="en-US" sz="1600" b="1" kern="1200" dirty="0">
              <a:solidFill>
                <a:schemeClr val="tx1"/>
              </a:solidFill>
              <a:latin typeface="Times New Roman" charset="0"/>
              <a:cs typeface="Times New Roman" charset="0"/>
            </a:rPr>
            <a:t>I</a:t>
          </a:r>
          <a:r>
            <a:rPr lang="en-US" sz="1600" b="0" kern="1200" dirty="0">
              <a:solidFill>
                <a:schemeClr val="tx1"/>
              </a:solidFill>
              <a:latin typeface="Times New Roman" charset="0"/>
              <a:cs typeface="Times New Roman" charset="0"/>
            </a:rPr>
            <a:t>soleucine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schemeClr val="tx1"/>
              </a:solidFill>
              <a:latin typeface="Times New Roman" charset="0"/>
              <a:cs typeface="Times New Roman" charset="0"/>
            </a:rPr>
            <a:t> </a:t>
          </a:r>
          <a:r>
            <a:rPr lang="en-US" sz="1600" b="1" kern="1200" dirty="0">
              <a:solidFill>
                <a:schemeClr val="tx1"/>
              </a:solidFill>
              <a:latin typeface="Times New Roman" charset="0"/>
              <a:cs typeface="Times New Roman" charset="0"/>
            </a:rPr>
            <a:t>M</a:t>
          </a:r>
          <a:r>
            <a:rPr lang="en-US" sz="1600" b="0" kern="1200" dirty="0">
              <a:solidFill>
                <a:schemeClr val="tx1"/>
              </a:solidFill>
              <a:latin typeface="Times New Roman" charset="0"/>
              <a:cs typeface="Times New Roman" charset="0"/>
            </a:rPr>
            <a:t>ethionine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schemeClr val="tx1"/>
              </a:solidFill>
              <a:latin typeface="Times New Roman" charset="0"/>
              <a:cs typeface="Times New Roman" charset="0"/>
            </a:rPr>
            <a:t> </a:t>
          </a:r>
          <a:r>
            <a:rPr lang="en-US" sz="1600" b="1" kern="1200" dirty="0" err="1">
              <a:solidFill>
                <a:schemeClr val="tx1"/>
              </a:solidFill>
              <a:latin typeface="Times New Roman" charset="0"/>
              <a:cs typeface="Times New Roman" charset="0"/>
            </a:rPr>
            <a:t>H</a:t>
          </a:r>
          <a:r>
            <a:rPr lang="en-US" sz="1600" b="0" kern="1200" dirty="0" err="1">
              <a:solidFill>
                <a:schemeClr val="tx1"/>
              </a:solidFill>
              <a:latin typeface="Times New Roman" charset="0"/>
              <a:cs typeface="Times New Roman" charset="0"/>
            </a:rPr>
            <a:t>istidine</a:t>
          </a:r>
          <a:r>
            <a:rPr lang="en-US" sz="1600" b="0" kern="1200" dirty="0">
              <a:solidFill>
                <a:schemeClr val="tx1"/>
              </a:solidFill>
              <a:latin typeface="Times New Roman" charset="0"/>
              <a:cs typeface="Times New Roman" charset="0"/>
            </a:rPr>
            <a:t>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schemeClr val="tx1"/>
              </a:solidFill>
              <a:latin typeface="Times New Roman" charset="0"/>
              <a:cs typeface="Times New Roman" charset="0"/>
            </a:rPr>
            <a:t> </a:t>
          </a:r>
          <a:r>
            <a:rPr lang="en-US" sz="1600" b="1" kern="1200" dirty="0" err="1">
              <a:solidFill>
                <a:schemeClr val="tx1"/>
              </a:solidFill>
              <a:latin typeface="Times New Roman" charset="0"/>
              <a:cs typeface="Times New Roman" charset="0"/>
            </a:rPr>
            <a:t>L</a:t>
          </a:r>
          <a:r>
            <a:rPr lang="en-US" sz="1600" b="0" kern="1200" dirty="0" err="1">
              <a:solidFill>
                <a:schemeClr val="tx1"/>
              </a:solidFill>
              <a:latin typeface="Times New Roman" charset="0"/>
              <a:cs typeface="Times New Roman" charset="0"/>
            </a:rPr>
            <a:t>eucine</a:t>
          </a:r>
          <a:endParaRPr lang="en-US" sz="1600" b="0" kern="1200" dirty="0">
            <a:solidFill>
              <a:schemeClr val="tx1"/>
            </a:solidFill>
            <a:latin typeface="Times New Roman" charset="0"/>
            <a:cs typeface="Times New Roman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schemeClr val="tx1"/>
              </a:solidFill>
              <a:latin typeface="Times New Roman" charset="0"/>
              <a:cs typeface="Times New Roman" charset="0"/>
            </a:rPr>
            <a:t> </a:t>
          </a:r>
          <a:r>
            <a:rPr lang="en-US" sz="1600" b="1" kern="1200" dirty="0">
              <a:solidFill>
                <a:schemeClr val="tx1"/>
              </a:solidFill>
              <a:latin typeface="Times New Roman" charset="0"/>
              <a:cs typeface="Times New Roman" charset="0"/>
            </a:rPr>
            <a:t>l</a:t>
          </a:r>
          <a:r>
            <a:rPr lang="en-US" sz="1600" b="0" kern="1200" dirty="0">
              <a:solidFill>
                <a:schemeClr val="tx1"/>
              </a:solidFill>
              <a:latin typeface="Times New Roman" charset="0"/>
              <a:cs typeface="Times New Roman" charset="0"/>
            </a:rPr>
            <a:t>ysine</a:t>
          </a:r>
        </a:p>
      </dsp:txBody>
      <dsp:txXfrm>
        <a:off x="243570" y="2755454"/>
        <a:ext cx="1465268" cy="2731049"/>
      </dsp:txXfrm>
    </dsp:sp>
    <dsp:sp modelId="{08F284D8-59DE-2042-B92E-08B21B3DA3F3}">
      <dsp:nvSpPr>
        <dsp:cNvPr id="0" name=""/>
        <dsp:cNvSpPr/>
      </dsp:nvSpPr>
      <dsp:spPr>
        <a:xfrm>
          <a:off x="1763274" y="1011229"/>
          <a:ext cx="1397224" cy="698612"/>
        </a:xfrm>
        <a:prstGeom prst="rect">
          <a:avLst/>
        </a:prstGeom>
        <a:solidFill>
          <a:schemeClr val="lt1"/>
        </a:solidFill>
        <a:ln w="1397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n>
                <a:noFill/>
              </a:ln>
              <a:solidFill>
                <a:schemeClr val="accent1">
                  <a:lumMod val="50000"/>
                </a:schemeClr>
              </a:solidFill>
            </a:rPr>
            <a:t>non essential</a:t>
          </a:r>
        </a:p>
      </dsp:txBody>
      <dsp:txXfrm>
        <a:off x="1763274" y="1011229"/>
        <a:ext cx="1397224" cy="698612"/>
      </dsp:txXfrm>
    </dsp:sp>
    <dsp:sp modelId="{E0092FBD-59E8-7249-AA7F-37D89349D681}">
      <dsp:nvSpPr>
        <dsp:cNvPr id="0" name=""/>
        <dsp:cNvSpPr/>
      </dsp:nvSpPr>
      <dsp:spPr>
        <a:xfrm>
          <a:off x="2002256" y="2003258"/>
          <a:ext cx="1397224" cy="698612"/>
        </a:xfrm>
        <a:prstGeom prst="rect">
          <a:avLst/>
        </a:prstGeom>
        <a:solidFill>
          <a:schemeClr val="lt1"/>
        </a:solidFill>
        <a:ln w="1397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n>
                <a:noFill/>
              </a:ln>
              <a:solidFill>
                <a:schemeClr val="accent5">
                  <a:lumMod val="50000"/>
                </a:schemeClr>
              </a:solidFill>
            </a:rPr>
            <a:t>produced by the body</a:t>
          </a:r>
        </a:p>
      </dsp:txBody>
      <dsp:txXfrm>
        <a:off x="2002256" y="2003258"/>
        <a:ext cx="1397224" cy="698612"/>
      </dsp:txXfrm>
    </dsp:sp>
    <dsp:sp modelId="{77185EFA-A0F6-EA4A-AF15-63B2ED06A682}">
      <dsp:nvSpPr>
        <dsp:cNvPr id="0" name=""/>
        <dsp:cNvSpPr/>
      </dsp:nvSpPr>
      <dsp:spPr>
        <a:xfrm>
          <a:off x="2029837" y="2995287"/>
          <a:ext cx="1397224" cy="1772350"/>
        </a:xfrm>
        <a:prstGeom prst="rect">
          <a:avLst/>
        </a:prstGeom>
        <a:solidFill>
          <a:schemeClr val="lt1"/>
        </a:solidFill>
        <a:ln w="1397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b="0" kern="1200" dirty="0">
              <a:solidFill>
                <a:schemeClr val="accent5">
                  <a:lumMod val="50000"/>
                </a:schemeClr>
              </a:solidFill>
              <a:latin typeface="Times New Roman" charset="0"/>
              <a:ea typeface="Times New Roman" charset="0"/>
              <a:cs typeface="Times New Roman" charset="0"/>
            </a:rPr>
            <a:t>  </a:t>
          </a:r>
          <a:r>
            <a:rPr lang="en-US" sz="1600" b="1" kern="12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Glu</a:t>
          </a:r>
          <a:r>
            <a:rPr lang="en-US" sz="1600" b="0" kern="12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tamic acid.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  </a:t>
          </a:r>
          <a:r>
            <a:rPr lang="en-US" sz="1600" b="1" kern="12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Ala</a:t>
          </a:r>
          <a:r>
            <a:rPr lang="en-US" sz="1600" b="0" kern="12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nine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  </a:t>
          </a:r>
          <a:r>
            <a:rPr lang="en-US" sz="1600" b="1" kern="12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As</a:t>
          </a:r>
          <a:r>
            <a:rPr lang="en-US" sz="1600" b="0" kern="12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paragine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  </a:t>
          </a:r>
          <a:r>
            <a:rPr lang="en-US" sz="1600" b="1" kern="12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As</a:t>
          </a:r>
          <a:r>
            <a:rPr lang="en-US" sz="1600" b="0" kern="12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partic acid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  </a:t>
          </a:r>
        </a:p>
      </dsp:txBody>
      <dsp:txXfrm>
        <a:off x="2029837" y="2995287"/>
        <a:ext cx="1397224" cy="1772350"/>
      </dsp:txXfrm>
    </dsp:sp>
    <dsp:sp modelId="{C7505965-C08C-ED4D-A36A-E437A18027B4}">
      <dsp:nvSpPr>
        <dsp:cNvPr id="0" name=""/>
        <dsp:cNvSpPr/>
      </dsp:nvSpPr>
      <dsp:spPr>
        <a:xfrm>
          <a:off x="3423023" y="995783"/>
          <a:ext cx="1397224" cy="698612"/>
        </a:xfrm>
        <a:prstGeom prst="rect">
          <a:avLst/>
        </a:prstGeom>
        <a:solidFill>
          <a:schemeClr val="lt1"/>
        </a:solidFill>
        <a:ln w="1397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n>
                <a:noFill/>
              </a:ln>
              <a:solidFill>
                <a:schemeClr val="accent1">
                  <a:lumMod val="50000"/>
                </a:schemeClr>
              </a:solidFill>
            </a:rPr>
            <a:t>conditional</a:t>
          </a:r>
        </a:p>
      </dsp:txBody>
      <dsp:txXfrm>
        <a:off x="3423023" y="995783"/>
        <a:ext cx="1397224" cy="698612"/>
      </dsp:txXfrm>
    </dsp:sp>
    <dsp:sp modelId="{D0B6E0FA-DA43-754B-A5E0-B0456B0B85F7}">
      <dsp:nvSpPr>
        <dsp:cNvPr id="0" name=""/>
        <dsp:cNvSpPr/>
      </dsp:nvSpPr>
      <dsp:spPr>
        <a:xfrm>
          <a:off x="3803222" y="2003258"/>
          <a:ext cx="1397224" cy="698612"/>
        </a:xfrm>
        <a:prstGeom prst="rect">
          <a:avLst/>
        </a:prstGeom>
        <a:solidFill>
          <a:schemeClr val="lt1"/>
        </a:solidFill>
        <a:ln w="1397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n>
                <a:noFill/>
              </a:ln>
              <a:solidFill>
                <a:schemeClr val="accent5">
                  <a:lumMod val="50000"/>
                </a:schemeClr>
              </a:solidFill>
            </a:rPr>
            <a:t>not essential except in time of illness or stress</a:t>
          </a:r>
        </a:p>
      </dsp:txBody>
      <dsp:txXfrm>
        <a:off x="3803222" y="2003258"/>
        <a:ext cx="1397224" cy="698612"/>
      </dsp:txXfrm>
    </dsp:sp>
    <dsp:sp modelId="{80E3F2CA-0A6F-6C46-9D2F-634150DB78AB}">
      <dsp:nvSpPr>
        <dsp:cNvPr id="0" name=""/>
        <dsp:cNvSpPr/>
      </dsp:nvSpPr>
      <dsp:spPr>
        <a:xfrm>
          <a:off x="3803222" y="2995287"/>
          <a:ext cx="1397224" cy="1841150"/>
        </a:xfrm>
        <a:prstGeom prst="rect">
          <a:avLst/>
        </a:prstGeom>
        <a:solidFill>
          <a:schemeClr val="lt1"/>
        </a:solidFill>
        <a:ln w="1397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  </a:t>
          </a:r>
          <a:r>
            <a:rPr lang="en-US" sz="1400" b="1" kern="12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P</a:t>
          </a:r>
          <a:r>
            <a:rPr lang="en-US" sz="1400" b="0" kern="12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roline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 </a:t>
          </a:r>
          <a:r>
            <a:rPr lang="en-US" sz="1400" b="1" kern="12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G</a:t>
          </a:r>
          <a:r>
            <a:rPr lang="en-US" sz="1400" b="0" kern="12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lutamine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 </a:t>
          </a:r>
          <a:r>
            <a:rPr lang="en-US" sz="1400" b="1" kern="12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G</a:t>
          </a:r>
          <a:r>
            <a:rPr lang="en-US" sz="1400" b="0" kern="12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lycine</a:t>
          </a:r>
        </a:p>
        <a:p>
          <a:pPr marL="0" marR="0" lvl="0" indent="0" algn="l" defTabSz="6223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US" sz="1400" b="0" kern="12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 </a:t>
          </a:r>
          <a:r>
            <a:rPr lang="en-US" sz="1400" b="1" kern="12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C</a:t>
          </a:r>
          <a:r>
            <a:rPr lang="en-US" sz="1400" b="0" kern="12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ysteine</a:t>
          </a:r>
        </a:p>
        <a:p>
          <a:pPr marL="0" marR="0" lvl="0" indent="0" algn="l" defTabSz="6223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US" sz="1400" b="0" kern="12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 </a:t>
          </a:r>
          <a:r>
            <a:rPr lang="en-US" sz="1400" b="1" kern="12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A</a:t>
          </a:r>
          <a:r>
            <a:rPr lang="en-US" sz="1400" b="0" kern="12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rginine</a:t>
          </a:r>
        </a:p>
        <a:p>
          <a:pPr marL="0" marR="0" lvl="0" indent="0" algn="l" defTabSz="6223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US" sz="1400" b="0" kern="12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 </a:t>
          </a:r>
          <a:r>
            <a:rPr lang="en-US" sz="1400" b="1" kern="12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T</a:t>
          </a:r>
          <a:r>
            <a:rPr lang="en-US" sz="1400" b="0" kern="12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yrosine</a:t>
          </a:r>
        </a:p>
        <a:p>
          <a:pPr marL="0" marR="0" lvl="0" indent="0" algn="l" defTabSz="6223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US" sz="1400" b="0" kern="12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 </a:t>
          </a:r>
          <a:r>
            <a:rPr lang="en-US" sz="1400" b="1" kern="12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S</a:t>
          </a:r>
          <a:r>
            <a:rPr lang="en-US" sz="1400" b="0" kern="12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erine</a:t>
          </a:r>
        </a:p>
      </dsp:txBody>
      <dsp:txXfrm>
        <a:off x="3803222" y="2995287"/>
        <a:ext cx="1397224" cy="1841150"/>
      </dsp:txXfrm>
    </dsp:sp>
    <dsp:sp modelId="{A26978D7-FA0C-2840-ABE7-3AADA854EFBE}">
      <dsp:nvSpPr>
        <dsp:cNvPr id="0" name=""/>
        <dsp:cNvSpPr/>
      </dsp:nvSpPr>
      <dsp:spPr>
        <a:xfrm>
          <a:off x="7107496" y="19200"/>
          <a:ext cx="1551240" cy="1002613"/>
        </a:xfrm>
        <a:prstGeom prst="rect">
          <a:avLst/>
        </a:prstGeom>
        <a:solidFill>
          <a:schemeClr val="lt1"/>
        </a:solidFill>
        <a:ln w="1397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n>
                <a:noFill/>
              </a:ln>
              <a:solidFill>
                <a:schemeClr val="accent5">
                  <a:lumMod val="50000"/>
                </a:schemeClr>
              </a:solidFill>
              <a:latin typeface="+mn-lt"/>
              <a:ea typeface="Abadi MT Condensed Extra Bold" charset="0"/>
              <a:cs typeface="Abadi MT Condensed Extra Bold" charset="0"/>
            </a:rPr>
            <a:t>2-properties of the side chain</a:t>
          </a:r>
        </a:p>
      </dsp:txBody>
      <dsp:txXfrm>
        <a:off x="7107496" y="19200"/>
        <a:ext cx="1551240" cy="1002613"/>
      </dsp:txXfrm>
    </dsp:sp>
    <dsp:sp modelId="{FA380FB9-BE93-B345-AF78-8A11257D9492}">
      <dsp:nvSpPr>
        <dsp:cNvPr id="0" name=""/>
        <dsp:cNvSpPr/>
      </dsp:nvSpPr>
      <dsp:spPr>
        <a:xfrm>
          <a:off x="5493863" y="1315230"/>
          <a:ext cx="1397224" cy="698612"/>
        </a:xfrm>
        <a:prstGeom prst="rect">
          <a:avLst/>
        </a:prstGeom>
        <a:solidFill>
          <a:schemeClr val="lt1"/>
        </a:solidFill>
        <a:ln w="1397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n>
                <a:noFill/>
              </a:ln>
              <a:solidFill>
                <a:schemeClr val="accent1">
                  <a:lumMod val="50000"/>
                </a:schemeClr>
              </a:solidFill>
            </a:rPr>
            <a:t>Non-Polar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ln>
                <a:noFill/>
              </a:ln>
              <a:solidFill>
                <a:schemeClr val="accent5">
                  <a:lumMod val="50000"/>
                </a:schemeClr>
              </a:solidFill>
            </a:rPr>
            <a:t>hydrophobic</a:t>
          </a:r>
        </a:p>
      </dsp:txBody>
      <dsp:txXfrm>
        <a:off x="5493863" y="1315230"/>
        <a:ext cx="1397224" cy="698612"/>
      </dsp:txXfrm>
    </dsp:sp>
    <dsp:sp modelId="{405C6892-C80F-FE4D-B537-845BEECA590B}">
      <dsp:nvSpPr>
        <dsp:cNvPr id="0" name=""/>
        <dsp:cNvSpPr/>
      </dsp:nvSpPr>
      <dsp:spPr>
        <a:xfrm>
          <a:off x="7184504" y="1315230"/>
          <a:ext cx="1397224" cy="698612"/>
        </a:xfrm>
        <a:prstGeom prst="rect">
          <a:avLst/>
        </a:prstGeom>
        <a:solidFill>
          <a:schemeClr val="lt1"/>
        </a:solidFill>
        <a:ln w="1397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n>
                <a:noFill/>
              </a:ln>
              <a:solidFill>
                <a:schemeClr val="accent1">
                  <a:lumMod val="50000"/>
                </a:schemeClr>
              </a:solidFill>
            </a:rPr>
            <a:t>Uncharged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kern="1200" dirty="0">
              <a:ln>
                <a:noFill/>
              </a:ln>
              <a:solidFill>
                <a:schemeClr val="accent5">
                  <a:lumMod val="50000"/>
                </a:schemeClr>
              </a:solidFill>
            </a:rPr>
            <a:t>Zero net charge</a:t>
          </a:r>
          <a:r>
            <a:rPr lang="en-US" sz="1100" b="0" kern="1200" dirty="0">
              <a:ln>
                <a:noFill/>
              </a:ln>
              <a:solidFill>
                <a:srgbClr val="FF0000"/>
              </a:solidFill>
            </a:rPr>
            <a:t> at neutral pH</a:t>
          </a:r>
        </a:p>
      </dsp:txBody>
      <dsp:txXfrm>
        <a:off x="7184504" y="1315230"/>
        <a:ext cx="1397224" cy="698612"/>
      </dsp:txXfrm>
    </dsp:sp>
    <dsp:sp modelId="{C7C229DE-1C52-8E4C-A468-9ADCA6F44785}">
      <dsp:nvSpPr>
        <dsp:cNvPr id="0" name=""/>
        <dsp:cNvSpPr/>
      </dsp:nvSpPr>
      <dsp:spPr>
        <a:xfrm>
          <a:off x="8875145" y="1315230"/>
          <a:ext cx="1397224" cy="698612"/>
        </a:xfrm>
        <a:prstGeom prst="rect">
          <a:avLst/>
        </a:prstGeom>
        <a:solidFill>
          <a:schemeClr val="lt1"/>
        </a:solidFill>
        <a:ln w="1397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n>
                <a:noFill/>
              </a:ln>
              <a:solidFill>
                <a:schemeClr val="accent1">
                  <a:lumMod val="50000"/>
                </a:schemeClr>
              </a:solidFill>
            </a:rPr>
            <a:t>Polar</a:t>
          </a:r>
        </a:p>
      </dsp:txBody>
      <dsp:txXfrm>
        <a:off x="8875145" y="1315230"/>
        <a:ext cx="1397224" cy="698612"/>
      </dsp:txXfrm>
    </dsp:sp>
    <dsp:sp modelId="{6FA2307A-16AA-8E48-97C8-2EDE4BBF92C1}">
      <dsp:nvSpPr>
        <dsp:cNvPr id="0" name=""/>
        <dsp:cNvSpPr/>
      </dsp:nvSpPr>
      <dsp:spPr>
        <a:xfrm>
          <a:off x="9142965" y="2307259"/>
          <a:ext cx="1443276" cy="1088640"/>
        </a:xfrm>
        <a:prstGeom prst="rect">
          <a:avLst/>
        </a:prstGeom>
        <a:solidFill>
          <a:schemeClr val="lt1"/>
        </a:solidFill>
        <a:ln w="1397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accent5">
                  <a:lumMod val="50000"/>
                </a:schemeClr>
              </a:solidFill>
            </a:rPr>
            <a:t>1-With acidic side chain</a:t>
          </a:r>
        </a:p>
      </dsp:txBody>
      <dsp:txXfrm>
        <a:off x="9142965" y="2307259"/>
        <a:ext cx="1443276" cy="1088640"/>
      </dsp:txXfrm>
    </dsp:sp>
    <dsp:sp modelId="{DAC7628A-6990-C447-A17F-651F3E32DC2A}">
      <dsp:nvSpPr>
        <dsp:cNvPr id="0" name=""/>
        <dsp:cNvSpPr/>
      </dsp:nvSpPr>
      <dsp:spPr>
        <a:xfrm>
          <a:off x="9142965" y="3689316"/>
          <a:ext cx="1397224" cy="698612"/>
        </a:xfrm>
        <a:prstGeom prst="rect">
          <a:avLst/>
        </a:prstGeom>
        <a:solidFill>
          <a:schemeClr val="lt1"/>
        </a:solidFill>
        <a:ln w="1397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accent5">
                  <a:lumMod val="50000"/>
                </a:schemeClr>
              </a:solidFill>
            </a:rPr>
            <a:t>2-With basic side chain</a:t>
          </a:r>
        </a:p>
      </dsp:txBody>
      <dsp:txXfrm>
        <a:off x="9142965" y="3689316"/>
        <a:ext cx="1397224" cy="6986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CB85C6-2CEB-DF44-84DC-CBA9452CED24}">
      <dsp:nvSpPr>
        <dsp:cNvPr id="0" name=""/>
        <dsp:cNvSpPr/>
      </dsp:nvSpPr>
      <dsp:spPr>
        <a:xfrm>
          <a:off x="3239" y="142865"/>
          <a:ext cx="1918650" cy="959325"/>
        </a:xfrm>
        <a:prstGeom prst="roundRect">
          <a:avLst>
            <a:gd name="adj" fmla="val 10000"/>
          </a:avLst>
        </a:prstGeom>
        <a:solidFill>
          <a:schemeClr val="lt1"/>
        </a:solidFill>
        <a:ln w="1397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Proteins in </a:t>
          </a:r>
          <a:r>
            <a:rPr lang="en-US" sz="1300" b="1" kern="1200" dirty="0">
              <a:solidFill>
                <a:srgbClr val="002060"/>
              </a:solidFill>
            </a:rPr>
            <a:t>aqueous solution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rgbClr val="002060"/>
              </a:solidFill>
            </a:rPr>
            <a:t>“polar environment” </a:t>
          </a:r>
        </a:p>
      </dsp:txBody>
      <dsp:txXfrm>
        <a:off x="31337" y="170963"/>
        <a:ext cx="1862454" cy="903129"/>
      </dsp:txXfrm>
    </dsp:sp>
    <dsp:sp modelId="{85C118DE-D203-4E42-83D0-90E187A69145}">
      <dsp:nvSpPr>
        <dsp:cNvPr id="0" name=""/>
        <dsp:cNvSpPr/>
      </dsp:nvSpPr>
      <dsp:spPr>
        <a:xfrm>
          <a:off x="1921889" y="553182"/>
          <a:ext cx="767460" cy="138691"/>
        </a:xfrm>
        <a:prstGeom prst="notchedRightArrow">
          <a:avLst/>
        </a:prstGeom>
        <a:noFill/>
        <a:ln w="1397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86433" y="603341"/>
        <a:ext cx="38373" cy="38373"/>
      </dsp:txXfrm>
    </dsp:sp>
    <dsp:sp modelId="{B8F2D96E-412A-1A41-A2D4-03344818E963}">
      <dsp:nvSpPr>
        <dsp:cNvPr id="0" name=""/>
        <dsp:cNvSpPr/>
      </dsp:nvSpPr>
      <dsp:spPr>
        <a:xfrm>
          <a:off x="2689350" y="142865"/>
          <a:ext cx="1918650" cy="959325"/>
        </a:xfrm>
        <a:prstGeom prst="roundRect">
          <a:avLst>
            <a:gd name="adj" fmla="val 10000"/>
          </a:avLst>
        </a:prstGeom>
        <a:solidFill>
          <a:schemeClr val="lt1"/>
        </a:solidFill>
        <a:ln w="1397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The non polar side chain </a:t>
          </a:r>
          <a:r>
            <a:rPr lang="en-US" sz="1300" b="1" kern="1200" dirty="0">
              <a:solidFill>
                <a:srgbClr val="002060"/>
              </a:solidFill>
            </a:rPr>
            <a:t>cluster together </a:t>
          </a:r>
          <a:r>
            <a:rPr lang="en-US" sz="1300" kern="1200" dirty="0"/>
            <a:t>in the </a:t>
          </a:r>
          <a:r>
            <a:rPr lang="en-US" sz="1300" b="1" kern="1200" dirty="0">
              <a:solidFill>
                <a:srgbClr val="002060"/>
              </a:solidFill>
            </a:rPr>
            <a:t>interior</a:t>
          </a:r>
          <a:r>
            <a:rPr lang="en-US" sz="1300" kern="1200" dirty="0"/>
            <a:t> of the protein </a:t>
          </a:r>
        </a:p>
      </dsp:txBody>
      <dsp:txXfrm>
        <a:off x="2717448" y="170963"/>
        <a:ext cx="1862454" cy="903129"/>
      </dsp:txXfrm>
    </dsp:sp>
    <dsp:sp modelId="{8DDDD65A-0A2D-C145-B9AF-25A5B1595EE4}">
      <dsp:nvSpPr>
        <dsp:cNvPr id="0" name=""/>
        <dsp:cNvSpPr/>
      </dsp:nvSpPr>
      <dsp:spPr>
        <a:xfrm>
          <a:off x="4608000" y="553182"/>
          <a:ext cx="767460" cy="138691"/>
        </a:xfrm>
        <a:prstGeom prst="notchedRightArrow">
          <a:avLst/>
        </a:prstGeom>
        <a:noFill/>
        <a:ln w="9525" cap="flat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972544" y="603341"/>
        <a:ext cx="38373" cy="38373"/>
      </dsp:txXfrm>
    </dsp:sp>
    <dsp:sp modelId="{53A3FAA7-6DAC-E140-94F1-0E24098F102D}">
      <dsp:nvSpPr>
        <dsp:cNvPr id="0" name=""/>
        <dsp:cNvSpPr/>
      </dsp:nvSpPr>
      <dsp:spPr>
        <a:xfrm>
          <a:off x="5375461" y="142865"/>
          <a:ext cx="1918650" cy="959325"/>
        </a:xfrm>
        <a:prstGeom prst="roundRect">
          <a:avLst>
            <a:gd name="adj" fmla="val 10000"/>
          </a:avLst>
        </a:prstGeom>
        <a:solidFill>
          <a:schemeClr val="lt1"/>
        </a:solidFill>
        <a:ln w="1397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The non polar R group fill up the folded protein thus giving its </a:t>
          </a:r>
          <a:r>
            <a:rPr lang="en-US" sz="1300" b="1" kern="1200" dirty="0">
              <a:solidFill>
                <a:srgbClr val="002060"/>
              </a:solidFill>
            </a:rPr>
            <a:t>3D shape</a:t>
          </a:r>
        </a:p>
      </dsp:txBody>
      <dsp:txXfrm>
        <a:off x="5403559" y="170963"/>
        <a:ext cx="1862454" cy="9031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CB85C6-2CEB-DF44-84DC-CBA9452CED24}">
      <dsp:nvSpPr>
        <dsp:cNvPr id="0" name=""/>
        <dsp:cNvSpPr/>
      </dsp:nvSpPr>
      <dsp:spPr>
        <a:xfrm>
          <a:off x="3239" y="142865"/>
          <a:ext cx="1918650" cy="959325"/>
        </a:xfrm>
        <a:prstGeom prst="roundRect">
          <a:avLst>
            <a:gd name="adj" fmla="val 10000"/>
          </a:avLst>
        </a:prstGeom>
        <a:solidFill>
          <a:schemeClr val="lt1"/>
        </a:solidFill>
        <a:ln w="1397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Proteins in </a:t>
          </a:r>
          <a:r>
            <a:rPr lang="en-US" sz="1400" b="1" kern="1200" dirty="0">
              <a:solidFill>
                <a:schemeClr val="accent5">
                  <a:lumMod val="50000"/>
                </a:schemeClr>
              </a:solidFill>
            </a:rPr>
            <a:t>Hydrophobic environment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002060"/>
              </a:solidFill>
            </a:rPr>
            <a:t>Such as membrane  </a:t>
          </a:r>
        </a:p>
      </dsp:txBody>
      <dsp:txXfrm>
        <a:off x="31337" y="170963"/>
        <a:ext cx="1862454" cy="903129"/>
      </dsp:txXfrm>
    </dsp:sp>
    <dsp:sp modelId="{85C118DE-D203-4E42-83D0-90E187A69145}">
      <dsp:nvSpPr>
        <dsp:cNvPr id="0" name=""/>
        <dsp:cNvSpPr/>
      </dsp:nvSpPr>
      <dsp:spPr>
        <a:xfrm>
          <a:off x="1921889" y="553182"/>
          <a:ext cx="767460" cy="138691"/>
        </a:xfrm>
        <a:prstGeom prst="notchedRightArrow">
          <a:avLst/>
        </a:prstGeom>
        <a:noFill/>
        <a:ln w="1397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86433" y="603341"/>
        <a:ext cx="38373" cy="38373"/>
      </dsp:txXfrm>
    </dsp:sp>
    <dsp:sp modelId="{B8F2D96E-412A-1A41-A2D4-03344818E963}">
      <dsp:nvSpPr>
        <dsp:cNvPr id="0" name=""/>
        <dsp:cNvSpPr/>
      </dsp:nvSpPr>
      <dsp:spPr>
        <a:xfrm>
          <a:off x="2689350" y="142865"/>
          <a:ext cx="1918650" cy="959325"/>
        </a:xfrm>
        <a:prstGeom prst="roundRect">
          <a:avLst>
            <a:gd name="adj" fmla="val 10000"/>
          </a:avLst>
        </a:prstGeom>
        <a:solidFill>
          <a:schemeClr val="lt1"/>
        </a:solidFill>
        <a:ln w="1397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The</a:t>
          </a:r>
          <a:r>
            <a:rPr lang="en-US" sz="1400" kern="1200" baseline="0" dirty="0"/>
            <a:t> non polar R group found on the outside surface of the protein </a:t>
          </a:r>
          <a:endParaRPr lang="en-US" sz="1400" kern="1200" dirty="0"/>
        </a:p>
      </dsp:txBody>
      <dsp:txXfrm>
        <a:off x="2717448" y="170963"/>
        <a:ext cx="1862454" cy="903129"/>
      </dsp:txXfrm>
    </dsp:sp>
    <dsp:sp modelId="{8DDDD65A-0A2D-C145-B9AF-25A5B1595EE4}">
      <dsp:nvSpPr>
        <dsp:cNvPr id="0" name=""/>
        <dsp:cNvSpPr/>
      </dsp:nvSpPr>
      <dsp:spPr>
        <a:xfrm>
          <a:off x="4608000" y="553182"/>
          <a:ext cx="767460" cy="138691"/>
        </a:xfrm>
        <a:prstGeom prst="notchedRightArrow">
          <a:avLst/>
        </a:prstGeom>
        <a:noFill/>
        <a:ln w="1397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972544" y="603341"/>
        <a:ext cx="38373" cy="38373"/>
      </dsp:txXfrm>
    </dsp:sp>
    <dsp:sp modelId="{53A3FAA7-6DAC-E140-94F1-0E24098F102D}">
      <dsp:nvSpPr>
        <dsp:cNvPr id="0" name=""/>
        <dsp:cNvSpPr/>
      </dsp:nvSpPr>
      <dsp:spPr>
        <a:xfrm>
          <a:off x="5375461" y="142865"/>
          <a:ext cx="1918650" cy="959325"/>
        </a:xfrm>
        <a:prstGeom prst="roundRect">
          <a:avLst>
            <a:gd name="adj" fmla="val 10000"/>
          </a:avLst>
        </a:prstGeom>
        <a:solidFill>
          <a:schemeClr val="lt1"/>
        </a:solidFill>
        <a:ln w="1397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chemeClr val="tx1"/>
              </a:solidFill>
            </a:rPr>
            <a:t>Interacting</a:t>
          </a:r>
          <a:r>
            <a:rPr lang="en-US" sz="1400" b="0" kern="1200" baseline="0" dirty="0">
              <a:solidFill>
                <a:schemeClr val="tx1"/>
              </a:solidFill>
            </a:rPr>
            <a:t> with </a:t>
          </a:r>
          <a:r>
            <a:rPr lang="en-US" sz="1400" b="1" kern="1200" baseline="0" dirty="0">
              <a:solidFill>
                <a:schemeClr val="accent5">
                  <a:lumMod val="50000"/>
                </a:schemeClr>
              </a:solidFill>
            </a:rPr>
            <a:t>lipid environment</a:t>
          </a:r>
          <a:r>
            <a:rPr lang="en-US" sz="1400" b="1" kern="1200" baseline="0" dirty="0">
              <a:solidFill>
                <a:schemeClr val="tx1"/>
              </a:solidFill>
            </a:rPr>
            <a:t> </a:t>
          </a:r>
          <a:r>
            <a:rPr lang="en-US" sz="1400" b="0" kern="1200" baseline="0" dirty="0">
              <a:solidFill>
                <a:schemeClr val="tx1"/>
              </a:solidFill>
            </a:rPr>
            <a:t>to </a:t>
          </a:r>
          <a:r>
            <a:rPr lang="en-US" sz="1400" b="1" kern="1200" baseline="0" dirty="0">
              <a:solidFill>
                <a:schemeClr val="accent5">
                  <a:lumMod val="50000"/>
                </a:schemeClr>
              </a:solidFill>
            </a:rPr>
            <a:t>stabilize </a:t>
          </a:r>
          <a:r>
            <a:rPr lang="en-US" sz="1400" b="0" kern="1200" baseline="0" dirty="0">
              <a:solidFill>
                <a:schemeClr val="tx1"/>
              </a:solidFill>
            </a:rPr>
            <a:t>protein </a:t>
          </a:r>
          <a:r>
            <a:rPr lang="en-US" sz="1400" b="0" kern="1200" baseline="0" dirty="0">
              <a:solidFill>
                <a:schemeClr val="accent5">
                  <a:lumMod val="50000"/>
                </a:schemeClr>
              </a:solidFill>
            </a:rPr>
            <a:t>structure </a:t>
          </a:r>
          <a:endParaRPr lang="en-US" sz="1400" b="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5403559" y="170963"/>
        <a:ext cx="1862454" cy="90312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D35479-25E5-E745-A8F7-BE9E28B5686E}">
      <dsp:nvSpPr>
        <dsp:cNvPr id="0" name=""/>
        <dsp:cNvSpPr/>
      </dsp:nvSpPr>
      <dsp:spPr>
        <a:xfrm>
          <a:off x="5266944" y="906366"/>
          <a:ext cx="3349565" cy="8884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8091"/>
              </a:lnTo>
              <a:lnTo>
                <a:pt x="3349565" y="428091"/>
              </a:lnTo>
              <a:lnTo>
                <a:pt x="3349565" y="888498"/>
              </a:lnTo>
            </a:path>
          </a:pathLst>
        </a:custGeom>
        <a:noFill/>
        <a:ln w="1397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9268AB6C-E6BE-1041-BE1B-002D56A3AD1B}">
      <dsp:nvSpPr>
        <dsp:cNvPr id="0" name=""/>
        <dsp:cNvSpPr/>
      </dsp:nvSpPr>
      <dsp:spPr>
        <a:xfrm>
          <a:off x="1942393" y="906366"/>
          <a:ext cx="3324550" cy="876024"/>
        </a:xfrm>
        <a:custGeom>
          <a:avLst/>
          <a:gdLst/>
          <a:ahLst/>
          <a:cxnLst/>
          <a:rect l="0" t="0" r="0" b="0"/>
          <a:pathLst>
            <a:path>
              <a:moveTo>
                <a:pt x="3324550" y="0"/>
              </a:moveTo>
              <a:lnTo>
                <a:pt x="3324550" y="415616"/>
              </a:lnTo>
              <a:lnTo>
                <a:pt x="0" y="415616"/>
              </a:lnTo>
              <a:lnTo>
                <a:pt x="0" y="876024"/>
              </a:lnTo>
            </a:path>
          </a:pathLst>
        </a:custGeom>
        <a:noFill/>
        <a:ln w="1397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8FEB5DF0-8AE2-0E45-9852-9FAE553ABE2C}">
      <dsp:nvSpPr>
        <dsp:cNvPr id="0" name=""/>
        <dsp:cNvSpPr/>
      </dsp:nvSpPr>
      <dsp:spPr>
        <a:xfrm>
          <a:off x="2422348" y="21"/>
          <a:ext cx="5689190" cy="906345"/>
        </a:xfrm>
        <a:prstGeom prst="rect">
          <a:avLst/>
        </a:prstGeom>
        <a:solidFill>
          <a:schemeClr val="lt1"/>
        </a:solidFill>
        <a:ln w="1397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POLAR amino acids </a:t>
          </a:r>
        </a:p>
      </dsp:txBody>
      <dsp:txXfrm>
        <a:off x="2422348" y="21"/>
        <a:ext cx="5689190" cy="906345"/>
      </dsp:txXfrm>
    </dsp:sp>
    <dsp:sp modelId="{06ADC95E-BFEF-254A-B377-521C5117192D}">
      <dsp:nvSpPr>
        <dsp:cNvPr id="0" name=""/>
        <dsp:cNvSpPr/>
      </dsp:nvSpPr>
      <dsp:spPr>
        <a:xfrm>
          <a:off x="0" y="1782390"/>
          <a:ext cx="3884787" cy="999435"/>
        </a:xfrm>
        <a:prstGeom prst="rect">
          <a:avLst/>
        </a:prstGeom>
        <a:solidFill>
          <a:schemeClr val="lt1"/>
        </a:solidFill>
        <a:ln w="1397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imes New Roman"/>
              <a:cs typeface="Times New Roman"/>
            </a:rPr>
            <a:t>Amino acids with </a:t>
          </a:r>
          <a:r>
            <a:rPr lang="en-US" sz="2400" b="1" kern="1200" dirty="0">
              <a:solidFill>
                <a:srgbClr val="C00000"/>
              </a:solidFill>
              <a:latin typeface="Times New Roman"/>
              <a:cs typeface="Times New Roman"/>
            </a:rPr>
            <a:t>acidic</a:t>
          </a:r>
          <a:r>
            <a:rPr lang="en-US" sz="2400" kern="1200" dirty="0">
              <a:latin typeface="Times New Roman"/>
              <a:cs typeface="Times New Roman"/>
            </a:rPr>
            <a:t> side chains:</a:t>
          </a:r>
          <a:endParaRPr lang="en-US" sz="2400" kern="1200" dirty="0"/>
        </a:p>
      </dsp:txBody>
      <dsp:txXfrm>
        <a:off x="0" y="1782390"/>
        <a:ext cx="3884787" cy="999435"/>
      </dsp:txXfrm>
    </dsp:sp>
    <dsp:sp modelId="{BDC756F2-D6B8-BD47-97D7-5F2F0D8AB909}">
      <dsp:nvSpPr>
        <dsp:cNvPr id="0" name=""/>
        <dsp:cNvSpPr/>
      </dsp:nvSpPr>
      <dsp:spPr>
        <a:xfrm>
          <a:off x="6699131" y="1794865"/>
          <a:ext cx="3834756" cy="1061962"/>
        </a:xfrm>
        <a:prstGeom prst="rect">
          <a:avLst/>
        </a:prstGeom>
        <a:solidFill>
          <a:schemeClr val="lt1"/>
        </a:solidFill>
        <a:ln w="1397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latin typeface="Times New Roman"/>
              <a:cs typeface="Times New Roman"/>
            </a:rPr>
            <a:t>Amino acids with </a:t>
          </a:r>
          <a:r>
            <a:rPr lang="en-US" sz="2400" b="1" kern="1200" dirty="0">
              <a:solidFill>
                <a:srgbClr val="C00000"/>
              </a:solidFill>
              <a:latin typeface="Times New Roman"/>
              <a:cs typeface="Times New Roman"/>
            </a:rPr>
            <a:t>basic</a:t>
          </a:r>
          <a:r>
            <a:rPr lang="en-US" sz="2400" b="0" kern="1200" dirty="0">
              <a:latin typeface="Times New Roman"/>
              <a:cs typeface="Times New Roman"/>
            </a:rPr>
            <a:t> side chains:</a:t>
          </a:r>
          <a:endParaRPr lang="en-US" sz="2400" b="0" kern="1200" dirty="0"/>
        </a:p>
      </dsp:txBody>
      <dsp:txXfrm>
        <a:off x="6699131" y="1794865"/>
        <a:ext cx="3834756" cy="10619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D869C82-3797-422D-983C-D6F72D24D165}" type="datetimeFigureOut">
              <a:rPr lang="ar-SA" smtClean="0"/>
              <a:pPr/>
              <a:t>14/01/1439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BB63C8A-F815-4862-9698-4A6BE9E43F9D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24408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63C8A-F815-4862-9698-4A6BE9E43F9D}" type="slidenum">
              <a:rPr lang="ar-SA" smtClean="0"/>
              <a:pPr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77946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63C8A-F815-4862-9698-4A6BE9E43F9D}" type="slidenum">
              <a:rPr lang="ar-SA" smtClean="0"/>
              <a:pPr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72091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63C8A-F815-4862-9698-4A6BE9E43F9D}" type="slidenum">
              <a:rPr lang="ar-SA" smtClean="0"/>
              <a:pPr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30630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3738D-CAD9-7949-B69F-FAAE0661A91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747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3738D-CAD9-7949-B69F-FAAE0661A91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0743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3738D-CAD9-7949-B69F-FAAE0661A91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190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3738D-CAD9-7949-B69F-FAAE0661A91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447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Shape 37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80" name="Shape 380"/>
          <p:cNvSpPr txBox="1">
            <a:spLocks noGrp="1"/>
          </p:cNvSpPr>
          <p:nvPr>
            <p:ph type="sldNum" idx="12"/>
          </p:nvPr>
        </p:nvSpPr>
        <p:spPr>
          <a:xfrm>
            <a:off x="1587" y="8685213"/>
            <a:ext cx="2971800" cy="4587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 rtl="1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380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DF59672E-E3A2-164B-93CC-C63EA5164570}" type="datetime1">
              <a:rPr lang="en-US" smtClean="0"/>
              <a:pPr/>
              <a:t>10/4/2017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r>
              <a:rPr lang="en-US"/>
              <a:t>437 Biochemistry Team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A88638CE-C200-432B-820A-CDB64E67DE4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672E-E3A2-164B-93CC-C63EA5164570}" type="datetime1">
              <a:rPr lang="en-US" smtClean="0"/>
              <a:pPr/>
              <a:t>10/4/2017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437 Biochemistry Team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638CE-C200-432B-820A-CDB64E67DE4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672E-E3A2-164B-93CC-C63EA5164570}" type="datetime1">
              <a:rPr lang="en-US" smtClean="0"/>
              <a:pPr/>
              <a:t>10/4/2017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437 Biochemistry Team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638CE-C200-432B-820A-CDB64E67DE4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672E-E3A2-164B-93CC-C63EA5164570}" type="datetime1">
              <a:rPr lang="en-US" smtClean="0"/>
              <a:pPr/>
              <a:t>10/4/2017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437 Biochemistry Team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638CE-C200-432B-820A-CDB64E67DE4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672E-E3A2-164B-93CC-C63EA5164570}" type="datetime1">
              <a:rPr lang="en-US" smtClean="0"/>
              <a:pPr/>
              <a:t>10/4/2017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437 Biochemistry Team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638CE-C200-432B-820A-CDB64E67DE4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672E-E3A2-164B-93CC-C63EA5164570}" type="datetime1">
              <a:rPr lang="en-US" smtClean="0"/>
              <a:pPr/>
              <a:t>10/4/2017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437 Biochemistry Team</a:t>
            </a: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638CE-C200-432B-820A-CDB64E67DE4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672E-E3A2-164B-93CC-C63EA5164570}" type="datetime1">
              <a:rPr lang="en-US" smtClean="0"/>
              <a:pPr/>
              <a:t>10/4/2017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437 Biochemistry Team</a:t>
            </a:r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638CE-C200-432B-820A-CDB64E67DE4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672E-E3A2-164B-93CC-C63EA5164570}" type="datetime1">
              <a:rPr lang="en-US" smtClean="0"/>
              <a:pPr/>
              <a:t>10/4/2017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437 Biochemistry Team</a:t>
            </a:r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638CE-C200-432B-820A-CDB64E67DE4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672E-E3A2-164B-93CC-C63EA5164570}" type="datetime1">
              <a:rPr lang="en-US" smtClean="0"/>
              <a:pPr/>
              <a:t>10/4/2017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437 Biochemistry Team</a:t>
            </a:r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638CE-C200-432B-820A-CDB64E67DE4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672E-E3A2-164B-93CC-C63EA5164570}" type="datetime1">
              <a:rPr lang="en-US" smtClean="0"/>
              <a:pPr/>
              <a:t>10/4/2017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437 Biochemistry Team</a:t>
            </a: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638CE-C200-432B-820A-CDB64E67DE4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672E-E3A2-164B-93CC-C63EA5164570}" type="datetime1">
              <a:rPr lang="en-US" smtClean="0"/>
              <a:pPr/>
              <a:t>10/4/2017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437 Biochemistry Team</a:t>
            </a: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638CE-C200-432B-820A-CDB64E67DE4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DF59672E-E3A2-164B-93CC-C63EA5164570}" type="datetime1">
              <a:rPr lang="en-US" smtClean="0"/>
              <a:pPr/>
              <a:t>10/4/2017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437 Biochemistry Team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A88638CE-C200-432B-820A-CDB64E67DE45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62411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ar.wikipedia.org/wiki/%D9%86%D8%B4%D8%A7%D8%B7_%D8%B6%D9%88%D8%A6%D9%8A" TargetMode="External"/><Relationship Id="rId5" Type="http://schemas.openxmlformats.org/officeDocument/2006/relationships/hyperlink" Target="https://ar.wikipedia.org/wiki/%D9%85%D8%B1%D9%83%D8%A8" TargetMode="External"/><Relationship Id="rId4" Type="http://schemas.openxmlformats.org/officeDocument/2006/relationships/hyperlink" Target="https://ar.wikipedia.org/wiki/%D8%B6%D9%88%D8%A1_%D9%85%D8%B3%D8%AA%D9%82%D8%B7%D8%A8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6.tiff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915128" y="1858053"/>
            <a:ext cx="8361229" cy="2098226"/>
          </a:xfrm>
        </p:spPr>
        <p:txBody>
          <a:bodyPr>
            <a:normAutofit/>
          </a:bodyPr>
          <a:lstStyle/>
          <a:p>
            <a:pPr algn="ctr"/>
            <a:r>
              <a:rPr lang="en-US" sz="8000" dirty="0"/>
              <a:t>Amino Acids</a:t>
            </a:r>
            <a:endParaRPr lang="ar-SA" sz="8000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</a:pPr>
            <a:r>
              <a:rPr lang="en-US"/>
              <a:t>Don’t forget who you are, there’s a rise after a fall</a:t>
            </a:r>
          </a:p>
          <a:p>
            <a:pPr marL="0" indent="0" algn="ctr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</a:pPr>
            <a:r>
              <a:rPr lang="en-US"/>
              <a:t>Don’t lose hope and don’t quit.</a:t>
            </a:r>
            <a:endParaRPr lang="ar-S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400" dirty="0"/>
              <a:t>437 Biochemistry Team</a:t>
            </a:r>
            <a:endParaRPr lang="ar-SA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65500" cy="129291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690934F-EAB4-4B66-A85D-CAAE7D31438B}"/>
              </a:ext>
            </a:extLst>
          </p:cNvPr>
          <p:cNvSpPr/>
          <p:nvPr/>
        </p:nvSpPr>
        <p:spPr>
          <a:xfrm>
            <a:off x="558018" y="5281136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dirty="0"/>
              <a:t>Color index:</a:t>
            </a:r>
          </a:p>
          <a:p>
            <a:pPr algn="l"/>
            <a:r>
              <a:rPr lang="en-US" dirty="0">
                <a:solidFill>
                  <a:schemeClr val="bg1"/>
                </a:solidFill>
              </a:rPr>
              <a:t>Doctors slides</a:t>
            </a:r>
          </a:p>
          <a:p>
            <a:pPr algn="l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Notes and explanations</a:t>
            </a:r>
          </a:p>
          <a:p>
            <a:pPr algn="l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Extra information</a:t>
            </a:r>
          </a:p>
          <a:p>
            <a:pPr algn="l"/>
            <a:r>
              <a:rPr lang="en-US" dirty="0">
                <a:solidFill>
                  <a:srgbClr val="FF0000"/>
                </a:solidFill>
              </a:rPr>
              <a:t>highlights</a:t>
            </a:r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user\Downloads\2017-09-26-PHOTO-00000077.jpg"/>
          <p:cNvPicPr>
            <a:picLocks noChangeAspect="1" noChangeArrowheads="1"/>
          </p:cNvPicPr>
          <p:nvPr/>
        </p:nvPicPr>
        <p:blipFill>
          <a:blip r:embed="rId4" cstate="print"/>
          <a:srcRect t="2632"/>
          <a:stretch>
            <a:fillRect/>
          </a:stretch>
        </p:blipFill>
        <p:spPr bwMode="auto">
          <a:xfrm>
            <a:off x="9143999" y="0"/>
            <a:ext cx="1213945" cy="1166648"/>
          </a:xfrm>
          <a:prstGeom prst="rect">
            <a:avLst/>
          </a:prstGeom>
          <a:noFill/>
        </p:spPr>
      </p:pic>
      <p:pic>
        <p:nvPicPr>
          <p:cNvPr id="1027" name="Picture 3" descr="C:\Users\user\Downloads\2017-09-26-PHOTO-00000076.jpg"/>
          <p:cNvPicPr>
            <a:picLocks noChangeAspect="1" noChangeArrowheads="1"/>
          </p:cNvPicPr>
          <p:nvPr/>
        </p:nvPicPr>
        <p:blipFill>
          <a:blip r:embed="rId5" cstate="print"/>
          <a:srcRect b="7846"/>
          <a:stretch>
            <a:fillRect/>
          </a:stretch>
        </p:blipFill>
        <p:spPr bwMode="auto">
          <a:xfrm>
            <a:off x="10342179" y="-15766"/>
            <a:ext cx="1849821" cy="1166648"/>
          </a:xfrm>
          <a:prstGeom prst="rect">
            <a:avLst/>
          </a:prstGeom>
          <a:noFill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1D7811A-295D-4260-B97E-6F652EDB70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1" t="32820" r="22581" b="32230"/>
          <a:stretch/>
        </p:blipFill>
        <p:spPr>
          <a:xfrm>
            <a:off x="9184510" y="5410305"/>
            <a:ext cx="2183693" cy="144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411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71270" y="-213099"/>
            <a:ext cx="9692640" cy="1325562"/>
          </a:xfrm>
        </p:spPr>
        <p:txBody>
          <a:bodyPr/>
          <a:lstStyle/>
          <a:p>
            <a:r>
              <a:rPr lang="en-US" dirty="0"/>
              <a:t>Classification Of Amino Acids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5742847"/>
              </p:ext>
            </p:extLst>
          </p:nvPr>
        </p:nvGraphicFramePr>
        <p:xfrm>
          <a:off x="576567" y="986038"/>
          <a:ext cx="10672317" cy="5745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330865" y="5970243"/>
            <a:ext cx="1486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</a:rPr>
              <a:t>PGG CATS</a:t>
            </a:r>
          </a:p>
          <a:p>
            <a:r>
              <a:rPr lang="en-US" sz="1600" dirty="0">
                <a:solidFill>
                  <a:srgbClr val="002060"/>
                </a:solidFill>
              </a:rPr>
              <a:t>“Big cats”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57041" y="5885190"/>
            <a:ext cx="1584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002060"/>
                </a:solidFill>
              </a:rPr>
              <a:t>Glu</a:t>
            </a:r>
            <a:r>
              <a:rPr lang="en-US" sz="1400" dirty="0">
                <a:solidFill>
                  <a:srgbClr val="002060"/>
                </a:solidFill>
              </a:rPr>
              <a:t> Ala </a:t>
            </a:r>
            <a:r>
              <a:rPr lang="en-US" sz="1400" dirty="0" err="1">
                <a:solidFill>
                  <a:srgbClr val="002060"/>
                </a:solidFill>
              </a:rPr>
              <a:t>AsAs</a:t>
            </a:r>
            <a:endParaRPr lang="en-US" sz="1400" dirty="0">
              <a:solidFill>
                <a:srgbClr val="002060"/>
              </a:solidFill>
            </a:endParaRPr>
          </a:p>
          <a:p>
            <a:r>
              <a:rPr lang="ar-SA" sz="1400" dirty="0">
                <a:solidFill>
                  <a:srgbClr val="002060"/>
                </a:solidFill>
              </a:rPr>
              <a:t>قله على اساس</a:t>
            </a:r>
            <a:endParaRPr lang="en-US" sz="1400" dirty="0">
              <a:solidFill>
                <a:srgbClr val="00206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923" y="5831913"/>
            <a:ext cx="616064" cy="93788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882884" y="281466"/>
            <a:ext cx="11127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1200" dirty="0">
                <a:solidFill>
                  <a:srgbClr val="C00000"/>
                </a:solidFill>
              </a:rPr>
              <a:t>*أسماء الاحماض تحفظ مع تصنيفها*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89193" y="6439187"/>
            <a:ext cx="2344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</a:rPr>
              <a:t>PVT TIM H</a:t>
            </a:r>
            <a:r>
              <a:rPr lang="en-US" sz="1400" strike="sngStrike" dirty="0">
                <a:solidFill>
                  <a:srgbClr val="002060"/>
                </a:solidFill>
              </a:rPr>
              <a:t>A</a:t>
            </a:r>
            <a:r>
              <a:rPr lang="en-US" sz="1400" dirty="0">
                <a:solidFill>
                  <a:srgbClr val="002060"/>
                </a:solidFill>
              </a:rPr>
              <a:t>LL</a:t>
            </a:r>
          </a:p>
        </p:txBody>
      </p:sp>
    </p:spTree>
    <p:extLst>
      <p:ext uri="{BB962C8B-B14F-4D97-AF65-F5344CB8AC3E}">
        <p14:creationId xmlns:p14="http://schemas.microsoft.com/office/powerpoint/2010/main" val="1043003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-24004"/>
            <a:ext cx="9692640" cy="1325562"/>
          </a:xfrm>
        </p:spPr>
        <p:txBody>
          <a:bodyPr/>
          <a:lstStyle/>
          <a:p>
            <a:r>
              <a:rPr lang="en-US" dirty="0"/>
              <a:t>Non Polar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331535"/>
            <a:ext cx="8595360" cy="1136822"/>
          </a:xfrm>
        </p:spPr>
        <p:txBody>
          <a:bodyPr/>
          <a:lstStyle/>
          <a:p>
            <a:r>
              <a:rPr lang="en-US" dirty="0">
                <a:latin typeface="Times New Roman"/>
                <a:cs typeface="Times New Roman"/>
              </a:rPr>
              <a:t>Each amino acid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does not bind </a:t>
            </a:r>
            <a:r>
              <a:rPr lang="en-US" dirty="0">
                <a:latin typeface="Times New Roman"/>
                <a:cs typeface="Times New Roman"/>
              </a:rPr>
              <a:t>or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give off protons</a:t>
            </a:r>
            <a:r>
              <a:rPr lang="en-US" dirty="0">
                <a:latin typeface="Times New Roman"/>
                <a:cs typeface="Times New Roman"/>
              </a:rPr>
              <a:t> or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participate in hydrogen or ionic bonds</a:t>
            </a:r>
            <a:r>
              <a:rPr lang="en-US" b="1" dirty="0">
                <a:latin typeface="Times New Roman"/>
                <a:cs typeface="Times New Roman"/>
              </a:rPr>
              <a:t>.</a:t>
            </a:r>
          </a:p>
          <a:p>
            <a:r>
              <a:rPr lang="en-US" dirty="0">
                <a:latin typeface="Times New Roman"/>
                <a:cs typeface="Times New Roman"/>
              </a:rPr>
              <a:t>They</a:t>
            </a:r>
            <a:r>
              <a:rPr lang="en-US" b="1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promote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hydrophobic interactions</a:t>
            </a:r>
          </a:p>
          <a:p>
            <a:endParaRPr lang="en-US" sz="1400" b="1" dirty="0">
              <a:solidFill>
                <a:schemeClr val="accent2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58098" y="2510757"/>
            <a:ext cx="4176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Times New Roman"/>
                <a:cs typeface="Times New Roman"/>
              </a:rPr>
              <a:t>LOCATION OF NON POLAR AMINO ACIDS IN PROTEINS :</a:t>
            </a:r>
          </a:p>
          <a:p>
            <a:endParaRPr lang="en-US" dirty="0">
              <a:solidFill>
                <a:srgbClr val="002060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079615407"/>
              </p:ext>
            </p:extLst>
          </p:nvPr>
        </p:nvGraphicFramePr>
        <p:xfrm>
          <a:off x="1458098" y="3090150"/>
          <a:ext cx="7297351" cy="1245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61872" y="4151658"/>
            <a:ext cx="2371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457200" rtl="1" eaLnBrk="1" latinLnBrk="0" hangingPunct="1"/>
            <a:r>
              <a:rPr lang="ar-SA" sz="1200" dirty="0">
                <a:solidFill>
                  <a:srgbClr val="002060"/>
                </a:solidFill>
              </a:rPr>
              <a:t>الحمض غير قطبي ولكن البيئة الخارجية للبروتين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ar-SA" sz="1200" dirty="0">
                <a:solidFill>
                  <a:srgbClr val="002060"/>
                </a:solidFill>
              </a:rPr>
              <a:t>قطبية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ar-SA" sz="1200">
                <a:solidFill>
                  <a:srgbClr val="002060"/>
                </a:solidFill>
              </a:rPr>
              <a:t>(ماء)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12669" y="4141607"/>
            <a:ext cx="2166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457200" rtl="1" eaLnBrk="1" latinLnBrk="0" hangingPunct="1"/>
            <a:r>
              <a:rPr lang="ar-SA" sz="1200" dirty="0">
                <a:solidFill>
                  <a:srgbClr val="002060"/>
                </a:solidFill>
              </a:rPr>
              <a:t>تتجمع الاحماض “الغير قطبية” 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ar-SA" sz="1200" dirty="0">
                <a:solidFill>
                  <a:srgbClr val="002060"/>
                </a:solidFill>
              </a:rPr>
              <a:t>داخل البروتين للهرب من البيئة “القطبية”</a:t>
            </a:r>
            <a:endParaRPr lang="en-US" sz="1200" dirty="0">
              <a:solidFill>
                <a:srgbClr val="002060"/>
              </a:solidFill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364329173"/>
              </p:ext>
            </p:extLst>
          </p:nvPr>
        </p:nvGraphicFramePr>
        <p:xfrm>
          <a:off x="1447224" y="4809228"/>
          <a:ext cx="7297351" cy="1245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447224" y="5865737"/>
            <a:ext cx="19975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457200" rtl="1" eaLnBrk="1" latinLnBrk="0" hangingPunct="1"/>
            <a:r>
              <a:rPr lang="ar-SA" sz="1100" dirty="0"/>
              <a:t>الحمض غير قطبي والبيئة ايضاً</a:t>
            </a:r>
          </a:p>
          <a:p>
            <a:pPr marL="0" algn="ctr" defTabSz="457200" rtl="1" eaLnBrk="1" latinLnBrk="0" hangingPunct="1"/>
            <a:r>
              <a:rPr lang="ar-SA" sz="1100" dirty="0"/>
              <a:t> غير قطبية</a:t>
            </a:r>
            <a:endParaRPr lang="en-US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3863151" y="5865210"/>
            <a:ext cx="246549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457200" rtl="1" eaLnBrk="1" latinLnBrk="0" hangingPunct="1"/>
            <a:r>
              <a:rPr lang="ar-SA" sz="1050" dirty="0"/>
              <a:t>الاحماض الغير قطبية تتواجد بالسطح الخارجي للبروتين</a:t>
            </a:r>
            <a:endParaRPr lang="en-US" sz="1050" dirty="0"/>
          </a:p>
        </p:txBody>
      </p:sp>
      <p:sp>
        <p:nvSpPr>
          <p:cNvPr id="13" name="TextBox 12"/>
          <p:cNvSpPr txBox="1"/>
          <p:nvPr/>
        </p:nvSpPr>
        <p:spPr>
          <a:xfrm>
            <a:off x="6746973" y="5843757"/>
            <a:ext cx="2153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457200" rtl="1" eaLnBrk="1" latinLnBrk="0" hangingPunct="1"/>
            <a:r>
              <a:rPr lang="ar-SA" sz="1200" dirty="0"/>
              <a:t>تتفاعل الاحماض مع </a:t>
            </a:r>
            <a:r>
              <a:rPr lang="ar-SA" sz="1200"/>
              <a:t>البيئة الدهنية لتثبيت </a:t>
            </a:r>
            <a:r>
              <a:rPr lang="ar-SA" sz="1200" dirty="0"/>
              <a:t>هيكل البروتين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66815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416" y="360067"/>
            <a:ext cx="222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Non-polar Amino Acids:</a:t>
            </a:r>
          </a:p>
        </p:txBody>
      </p:sp>
      <p:pic>
        <p:nvPicPr>
          <p:cNvPr id="9" name="Content Placeholder 8" descr="Nonpolar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005" y="556055"/>
            <a:ext cx="7049318" cy="5899363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8031892" y="4176584"/>
            <a:ext cx="2051222" cy="227883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95416" y="1289549"/>
            <a:ext cx="2378888" cy="2578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/>
                <a:cs typeface="Times New Roman"/>
              </a:rPr>
              <a:t>The structure of the </a:t>
            </a: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proline</a:t>
            </a:r>
            <a:r>
              <a:rPr lang="en-US" b="1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amino acid differs from other nonpolar amino acids that the side chain of proline and its α-amino group </a:t>
            </a:r>
            <a:r>
              <a:rPr lang="en-US" dirty="0">
                <a:solidFill>
                  <a:srgbClr val="C00000"/>
                </a:solidFill>
                <a:latin typeface="Times New Roman"/>
                <a:cs typeface="Times New Roman"/>
              </a:rPr>
              <a:t>form a ring structure </a:t>
            </a:r>
            <a:r>
              <a:rPr lang="en-US" dirty="0">
                <a:latin typeface="Times New Roman"/>
                <a:cs typeface="Times New Roman"/>
              </a:rPr>
              <a:t>(an </a:t>
            </a:r>
            <a:r>
              <a:rPr lang="en-US" dirty="0" err="1">
                <a:solidFill>
                  <a:srgbClr val="FF0000"/>
                </a:solidFill>
                <a:latin typeface="Times New Roman"/>
                <a:cs typeface="Times New Roman"/>
              </a:rPr>
              <a:t>imino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group).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9503" y="3867665"/>
            <a:ext cx="23107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457200" rtl="1" eaLnBrk="1" latinLnBrk="0" hangingPunct="1"/>
            <a:r>
              <a:rPr lang="ar-SA" sz="1200" dirty="0">
                <a:solidFill>
                  <a:schemeClr val="accent2"/>
                </a:solidFill>
              </a:rPr>
              <a:t>يختلف</a:t>
            </a:r>
            <a:r>
              <a:rPr lang="ar-SA" sz="1200" b="1" dirty="0">
                <a:solidFill>
                  <a:schemeClr val="accent2"/>
                </a:solidFill>
              </a:rPr>
              <a:t> </a:t>
            </a:r>
            <a:r>
              <a:rPr lang="ar-SA" sz="1200" b="1" dirty="0" err="1">
                <a:solidFill>
                  <a:srgbClr val="FF0000"/>
                </a:solidFill>
              </a:rPr>
              <a:t>البرولين</a:t>
            </a:r>
            <a:r>
              <a:rPr lang="ar-SA" sz="1200" b="1" dirty="0">
                <a:solidFill>
                  <a:schemeClr val="accent2"/>
                </a:solidFill>
              </a:rPr>
              <a:t> </a:t>
            </a:r>
            <a:r>
              <a:rPr lang="ar-SA" sz="1200" dirty="0">
                <a:solidFill>
                  <a:schemeClr val="accent2"/>
                </a:solidFill>
              </a:rPr>
              <a:t>عن بقية الاحماض لان السلسلة الجانبية تكون حلقة مع مجموعة الأمين</a:t>
            </a:r>
            <a:endParaRPr lang="en-US" sz="1200" dirty="0">
              <a:solidFill>
                <a:schemeClr val="accent2"/>
              </a:solidFill>
            </a:endParaRPr>
          </a:p>
          <a:p>
            <a:pPr marL="0" algn="r" defTabSz="457200" rtl="1" eaLnBrk="1" latinLnBrk="0" hangingPunct="1"/>
            <a:r>
              <a:rPr lang="ar-SA" sz="1200" dirty="0">
                <a:solidFill>
                  <a:schemeClr val="accent2"/>
                </a:solidFill>
              </a:rPr>
              <a:t>مما يجعل مجموعة الأمين </a:t>
            </a:r>
            <a:r>
              <a:rPr lang="en-US" sz="1200" dirty="0">
                <a:solidFill>
                  <a:schemeClr val="accent2"/>
                </a:solidFill>
              </a:rPr>
              <a:t>”secondary”</a:t>
            </a:r>
            <a:r>
              <a:rPr lang="ar-SA" sz="1200" dirty="0">
                <a:solidFill>
                  <a:schemeClr val="accent2"/>
                </a:solidFill>
              </a:rPr>
              <a:t> </a:t>
            </a:r>
            <a:endParaRPr lang="en-US" sz="1200" dirty="0">
              <a:solidFill>
                <a:schemeClr val="accent2"/>
              </a:solidFill>
            </a:endParaRPr>
          </a:p>
        </p:txBody>
      </p:sp>
      <p:pic>
        <p:nvPicPr>
          <p:cNvPr id="14" name="Picture 13" descr="Prolin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03" y="4975368"/>
            <a:ext cx="2344801" cy="14800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764331" y="0"/>
            <a:ext cx="149369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</a:rPr>
              <a:t>You don’t need to memorize the structures</a:t>
            </a:r>
          </a:p>
        </p:txBody>
      </p:sp>
      <p:sp>
        <p:nvSpPr>
          <p:cNvPr id="3" name="Oval 2"/>
          <p:cNvSpPr/>
          <p:nvPr/>
        </p:nvSpPr>
        <p:spPr>
          <a:xfrm>
            <a:off x="488227" y="5687277"/>
            <a:ext cx="795290" cy="526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868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065" y="1418040"/>
            <a:ext cx="2225760" cy="31076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78" y="1589100"/>
            <a:ext cx="5936371" cy="158952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64139" y="41497"/>
            <a:ext cx="9399978" cy="1376543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Uncharged amino acids: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= zero net charge at </a:t>
            </a:r>
            <a:r>
              <a:rPr lang="en-US" sz="2800" dirty="0">
                <a:solidFill>
                  <a:srgbClr val="FF0000"/>
                </a:solidFill>
              </a:rPr>
              <a:t>neutral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pH</a:t>
            </a:r>
            <a:br>
              <a:rPr lang="en-US" sz="2000" dirty="0">
                <a:solidFill>
                  <a:schemeClr val="accent5">
                    <a:lumMod val="50000"/>
                  </a:schemeClr>
                </a:solidFill>
              </a:rPr>
            </a:br>
            <a:br>
              <a:rPr lang="en-US" sz="20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2000" b="1" dirty="0">
                <a:solidFill>
                  <a:schemeClr val="tx2">
                    <a:lumMod val="50000"/>
                  </a:schemeClr>
                </a:solidFill>
              </a:rPr>
              <a:t>HOWEVER: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85317" y="1511978"/>
            <a:ext cx="208674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1- The side chains of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cysteine and tyrosine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can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lose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a proton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at an </a:t>
            </a:r>
          </a:p>
          <a:p>
            <a:pPr algn="ctr"/>
            <a:r>
              <a:rPr lang="ar-SA" b="1" dirty="0">
                <a:solidFill>
                  <a:srgbClr val="C00000"/>
                </a:solidFill>
                <a:latin typeface="Times New Roman"/>
                <a:cs typeface="Times New Roman"/>
              </a:rPr>
              <a:t>  </a:t>
            </a:r>
            <a:r>
              <a:rPr lang="ar-SA" sz="1050" b="1" dirty="0">
                <a:solidFill>
                  <a:srgbClr val="C00000"/>
                </a:solidFill>
                <a:latin typeface="Times New Roman"/>
                <a:cs typeface="Times New Roman"/>
              </a:rPr>
              <a:t>&gt;</a:t>
            </a:r>
            <a:r>
              <a:rPr lang="ar-SA"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ar-SA" sz="700" b="1" dirty="0">
                <a:solidFill>
                  <a:srgbClr val="C00000"/>
                </a:solidFill>
                <a:latin typeface="Times New Roman"/>
                <a:cs typeface="Times New Roman"/>
              </a:rPr>
              <a:t>بي اتش عالي</a:t>
            </a:r>
            <a:r>
              <a:rPr lang="en-US" b="1" dirty="0">
                <a:solidFill>
                  <a:srgbClr val="C00000"/>
                </a:solidFill>
                <a:latin typeface="Times New Roman"/>
                <a:cs typeface="Times New Roman"/>
              </a:rPr>
              <a:t>alkaline </a:t>
            </a:r>
            <a:r>
              <a:rPr lang="en-US" b="1" dirty="0" err="1">
                <a:solidFill>
                  <a:srgbClr val="C00000"/>
                </a:solidFill>
                <a:latin typeface="Times New Roman"/>
                <a:cs typeface="Times New Roman"/>
              </a:rPr>
              <a:t>pH.</a:t>
            </a:r>
            <a:r>
              <a:rPr lang="en-US"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9578" y="3257088"/>
            <a:ext cx="64062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2-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 Serine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,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Therionine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 and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Tyrosine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 each contain a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polar hydroxyl group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 that can participate </a:t>
            </a:r>
            <a:r>
              <a:rPr lang="en-US" dirty="0">
                <a:solidFill>
                  <a:srgbClr val="C00000"/>
                </a:solidFill>
                <a:latin typeface="Times New Roman"/>
                <a:cs typeface="Times New Roman"/>
              </a:rPr>
              <a:t>in hydrogen bond formation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.</a:t>
            </a:r>
          </a:p>
          <a:p>
            <a:pPr algn="l"/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234440" y="2383860"/>
            <a:ext cx="259080" cy="1855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168223" y="2380601"/>
            <a:ext cx="259080" cy="1855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791283" y="2727602"/>
            <a:ext cx="259080" cy="1855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097950" y="1541519"/>
            <a:ext cx="1917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457200" rtl="1" eaLnBrk="1" latinLnBrk="0" hangingPunct="1"/>
            <a:r>
              <a:rPr lang="en-US" dirty="0">
                <a:solidFill>
                  <a:srgbClr val="FF0000"/>
                </a:solidFill>
              </a:rPr>
              <a:t>Hydroxyl group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39246" y="4741839"/>
            <a:ext cx="30656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3- The side chains of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asparagine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 and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glutamine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 each contain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a carbonyl group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and an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amide group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, both of which can also participate in </a:t>
            </a:r>
            <a:r>
              <a:rPr lang="en-US" dirty="0">
                <a:solidFill>
                  <a:srgbClr val="C00000"/>
                </a:solidFill>
                <a:latin typeface="Times New Roman"/>
                <a:cs typeface="Times New Roman"/>
              </a:rPr>
              <a:t>hydrogen bonds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.</a:t>
            </a:r>
          </a:p>
          <a:p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623" y="4604918"/>
            <a:ext cx="4701130" cy="1935090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 flipH="1">
            <a:off x="835742" y="4100052"/>
            <a:ext cx="9832" cy="5899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1651819" y="5407742"/>
            <a:ext cx="61943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29578" y="4807577"/>
            <a:ext cx="12983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both can participate in </a:t>
            </a:r>
            <a:r>
              <a:rPr lang="en-US" dirty="0">
                <a:solidFill>
                  <a:srgbClr val="C00000"/>
                </a:solidFill>
                <a:latin typeface="Times New Roman"/>
                <a:cs typeface="Times New Roman"/>
              </a:rPr>
              <a:t>hydrogen bonds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07144" y="2914790"/>
            <a:ext cx="1206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700" dirty="0">
                <a:solidFill>
                  <a:srgbClr val="0070C0"/>
                </a:solidFill>
              </a:rPr>
              <a:t>البروتونات فيه قليلة فبالتالي هو يحاول يكسب بروتونات دايم</a:t>
            </a:r>
            <a:endParaRPr lang="en-US" sz="700" dirty="0">
              <a:solidFill>
                <a:srgbClr val="0070C0"/>
              </a:solidFill>
            </a:endParaRPr>
          </a:p>
          <a:p>
            <a:pPr marL="0" algn="r" defTabSz="457200" rtl="1" eaLnBrk="1" latinLnBrk="0" hangingPunct="1"/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3861914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33430221"/>
              </p:ext>
            </p:extLst>
          </p:nvPr>
        </p:nvGraphicFramePr>
        <p:xfrm>
          <a:off x="512064" y="488019"/>
          <a:ext cx="10533888" cy="2889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21792" y="3377185"/>
            <a:ext cx="3547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- </a:t>
            </a:r>
            <a:r>
              <a:rPr lang="en-US" dirty="0">
                <a:latin typeface="Times New Roman"/>
                <a:cs typeface="Times New Roman"/>
              </a:rPr>
              <a:t>Aspartic     - glutamic acids </a:t>
            </a:r>
          </a:p>
          <a:p>
            <a:pPr algn="ctr"/>
            <a:r>
              <a:rPr lang="en-US" dirty="0">
                <a:solidFill>
                  <a:srgbClr val="C00000"/>
                </a:solidFill>
                <a:latin typeface="Times New Roman"/>
                <a:cs typeface="Times New Roman"/>
              </a:rPr>
              <a:t>proton </a:t>
            </a:r>
            <a:r>
              <a:rPr lang="en-US" u="sng" dirty="0">
                <a:solidFill>
                  <a:srgbClr val="C00000"/>
                </a:solidFill>
                <a:latin typeface="Times New Roman"/>
                <a:cs typeface="Times New Roman"/>
              </a:rPr>
              <a:t>donors</a:t>
            </a:r>
            <a:endParaRPr lang="en-US" u="sng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20128" y="3404066"/>
            <a:ext cx="3547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-Histidine   -Lysine   -Arginine</a:t>
            </a:r>
          </a:p>
          <a:p>
            <a:pPr algn="ctr"/>
            <a:r>
              <a:rPr lang="en-US" dirty="0">
                <a:solidFill>
                  <a:srgbClr val="C00000"/>
                </a:solidFill>
                <a:latin typeface="Times New Roman"/>
                <a:cs typeface="Times New Roman"/>
              </a:rPr>
              <a:t>proton </a:t>
            </a:r>
            <a:r>
              <a:rPr lang="en-US" u="sng" dirty="0">
                <a:solidFill>
                  <a:srgbClr val="C00000"/>
                </a:solidFill>
                <a:latin typeface="Times New Roman"/>
                <a:cs typeface="Times New Roman"/>
              </a:rPr>
              <a:t>acceptors</a:t>
            </a:r>
            <a:endParaRPr lang="en-US" u="sng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12282" y="4023516"/>
            <a:ext cx="38526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ctr"/>
            <a:r>
              <a:rPr lang="en-US" dirty="0">
                <a:latin typeface="Times New Roman"/>
                <a:cs typeface="Times New Roman"/>
              </a:rPr>
              <a:t>At </a:t>
            </a:r>
            <a:r>
              <a:rPr lang="en-US" b="1" dirty="0">
                <a:latin typeface="Times New Roman"/>
                <a:cs typeface="Times New Roman"/>
              </a:rPr>
              <a:t>neutral pH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lysine </a:t>
            </a:r>
            <a:r>
              <a:rPr lang="en-US" dirty="0">
                <a:latin typeface="Times New Roman"/>
                <a:cs typeface="Times New Roman"/>
              </a:rPr>
              <a:t>and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arginine</a:t>
            </a:r>
            <a:r>
              <a:rPr lang="en-US" dirty="0">
                <a:latin typeface="Times New Roman"/>
                <a:cs typeface="Times New Roman"/>
              </a:rPr>
              <a:t> are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fully ionized </a:t>
            </a:r>
            <a:r>
              <a:rPr lang="en-US" sz="2000" b="1" dirty="0">
                <a:latin typeface="Times New Roman"/>
                <a:cs typeface="Times New Roman"/>
              </a:rPr>
              <a:t>(positively charged).</a:t>
            </a:r>
          </a:p>
        </p:txBody>
      </p:sp>
      <p:sp>
        <p:nvSpPr>
          <p:cNvPr id="9" name="Rectangle 8"/>
          <p:cNvSpPr/>
          <p:nvPr/>
        </p:nvSpPr>
        <p:spPr>
          <a:xfrm>
            <a:off x="505129" y="4132950"/>
            <a:ext cx="459638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sz="1600" dirty="0">
                <a:latin typeface="Times New Roman"/>
                <a:cs typeface="Times New Roman"/>
              </a:rPr>
              <a:t>At </a:t>
            </a:r>
            <a:r>
              <a:rPr lang="en-US" sz="1600" b="1" dirty="0">
                <a:latin typeface="Times New Roman"/>
                <a:cs typeface="Times New Roman"/>
              </a:rPr>
              <a:t>neutral pH</a:t>
            </a:r>
            <a:r>
              <a:rPr lang="en-US" sz="1600" dirty="0">
                <a:latin typeface="Times New Roman"/>
                <a:cs typeface="Times New Roman"/>
              </a:rPr>
              <a:t>, these amino acids are 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fully ionized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b="1" dirty="0">
                <a:latin typeface="Times New Roman"/>
                <a:cs typeface="Times New Roman"/>
              </a:rPr>
              <a:t>(negatively charged)</a:t>
            </a:r>
            <a:r>
              <a:rPr lang="en-US" sz="1600" dirty="0">
                <a:latin typeface="Times New Roman"/>
                <a:cs typeface="Times New Roman"/>
              </a:rPr>
              <a:t>. So, they are called </a:t>
            </a:r>
            <a:r>
              <a:rPr lang="en-US" sz="1600" dirty="0">
                <a:solidFill>
                  <a:srgbClr val="C00000"/>
                </a:solidFill>
                <a:latin typeface="Times New Roman"/>
                <a:cs typeface="Times New Roman"/>
              </a:rPr>
              <a:t>aspartate </a:t>
            </a:r>
            <a:r>
              <a:rPr lang="en-US" sz="1600" dirty="0">
                <a:latin typeface="Times New Roman"/>
                <a:cs typeface="Times New Roman"/>
              </a:rPr>
              <a:t>and</a:t>
            </a:r>
            <a:r>
              <a:rPr lang="en-US" sz="1600" dirty="0">
                <a:solidFill>
                  <a:srgbClr val="C00000"/>
                </a:solidFill>
                <a:latin typeface="Times New Roman"/>
                <a:cs typeface="Times New Roman"/>
              </a:rPr>
              <a:t> glutamate</a:t>
            </a:r>
            <a:r>
              <a:rPr lang="en-US" sz="1600" dirty="0">
                <a:latin typeface="Times New Roman"/>
                <a:cs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585552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588953" y="299545"/>
            <a:ext cx="8181673" cy="835572"/>
          </a:xfrm>
        </p:spPr>
        <p:txBody>
          <a:bodyPr>
            <a:normAutofit/>
          </a:bodyPr>
          <a:lstStyle/>
          <a:p>
            <a:r>
              <a:rPr lang="en-US" sz="2400" b="1" u="sng" dirty="0">
                <a:solidFill>
                  <a:schemeClr val="bg1">
                    <a:lumMod val="50000"/>
                  </a:schemeClr>
                </a:solidFill>
              </a:rPr>
              <a:t>EXRA</a:t>
            </a:r>
            <a:r>
              <a:rPr lang="en-US" sz="2400" dirty="0"/>
              <a:t> revision of amino acids and their classifications</a:t>
            </a:r>
            <a:endParaRPr lang="ar-KW" sz="2400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741609" y="1852420"/>
            <a:ext cx="2474556" cy="4351337"/>
          </a:xfrm>
        </p:spPr>
        <p:txBody>
          <a:bodyPr/>
          <a:lstStyle/>
          <a:p>
            <a:pPr lvl="0"/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b="1" dirty="0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p</a:t>
            </a:r>
            <a:r>
              <a:rPr lang="en-US" dirty="0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henylalanine</a:t>
            </a:r>
          </a:p>
          <a:p>
            <a:pPr lvl="0"/>
            <a:r>
              <a:rPr lang="en-US" dirty="0">
                <a:latin typeface="Times New Roman" charset="0"/>
                <a:cs typeface="Times New Roman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charset="0"/>
                <a:cs typeface="Times New Roman" charset="0"/>
              </a:rPr>
              <a:t>V</a:t>
            </a:r>
            <a:r>
              <a:rPr lang="en-US" dirty="0" err="1">
                <a:solidFill>
                  <a:srgbClr val="7030A0"/>
                </a:solidFill>
                <a:latin typeface="Times New Roman" charset="0"/>
                <a:cs typeface="Times New Roman" charset="0"/>
              </a:rPr>
              <a:t>aline</a:t>
            </a:r>
            <a:endParaRPr lang="en-US" dirty="0">
              <a:solidFill>
                <a:srgbClr val="7030A0"/>
              </a:solidFill>
              <a:latin typeface="Times New Roman" charset="0"/>
              <a:cs typeface="Times New Roman" charset="0"/>
            </a:endParaRPr>
          </a:p>
          <a:p>
            <a:pPr lvl="0"/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T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hreonine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Times New Roman" charset="0"/>
              <a:cs typeface="Times New Roman" charset="0"/>
            </a:endParaRPr>
          </a:p>
          <a:p>
            <a:pPr lvl="0"/>
            <a:r>
              <a:rPr lang="en-US" dirty="0">
                <a:solidFill>
                  <a:srgbClr val="7030A0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b="1" dirty="0">
                <a:solidFill>
                  <a:srgbClr val="7030A0"/>
                </a:solidFill>
                <a:latin typeface="Times New Roman" charset="0"/>
                <a:cs typeface="Times New Roman" charset="0"/>
              </a:rPr>
              <a:t>T</a:t>
            </a:r>
            <a:r>
              <a:rPr lang="en-US" dirty="0">
                <a:solidFill>
                  <a:srgbClr val="7030A0"/>
                </a:solidFill>
                <a:latin typeface="Times New Roman" charset="0"/>
                <a:cs typeface="Times New Roman" charset="0"/>
              </a:rPr>
              <a:t>ryptophan</a:t>
            </a:r>
          </a:p>
          <a:p>
            <a:pPr lvl="0"/>
            <a:r>
              <a:rPr lang="en-US" dirty="0">
                <a:latin typeface="Times New Roman" charset="0"/>
                <a:cs typeface="Times New Roman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charset="0"/>
                <a:cs typeface="Times New Roman" charset="0"/>
              </a:rPr>
              <a:t>I</a:t>
            </a:r>
            <a:r>
              <a:rPr lang="en-US" dirty="0" err="1">
                <a:solidFill>
                  <a:srgbClr val="7030A0"/>
                </a:solidFill>
                <a:latin typeface="Times New Roman" charset="0"/>
                <a:cs typeface="Times New Roman" charset="0"/>
              </a:rPr>
              <a:t>soleucine</a:t>
            </a:r>
            <a:endParaRPr lang="en-US" dirty="0">
              <a:solidFill>
                <a:srgbClr val="7030A0"/>
              </a:solidFill>
              <a:latin typeface="Times New Roman" charset="0"/>
              <a:cs typeface="Times New Roman" charset="0"/>
            </a:endParaRPr>
          </a:p>
          <a:p>
            <a:pPr lvl="0"/>
            <a:r>
              <a:rPr lang="en-US" dirty="0">
                <a:solidFill>
                  <a:srgbClr val="7030A0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charset="0"/>
                <a:cs typeface="Times New Roman" charset="0"/>
              </a:rPr>
              <a:t>M</a:t>
            </a:r>
            <a:r>
              <a:rPr lang="en-US" dirty="0" err="1">
                <a:solidFill>
                  <a:srgbClr val="7030A0"/>
                </a:solidFill>
                <a:latin typeface="Times New Roman" charset="0"/>
                <a:cs typeface="Times New Roman" charset="0"/>
              </a:rPr>
              <a:t>ethionine</a:t>
            </a:r>
            <a:endParaRPr lang="en-US" dirty="0">
              <a:solidFill>
                <a:srgbClr val="7030A0"/>
              </a:solidFill>
              <a:latin typeface="Times New Roman" charset="0"/>
              <a:cs typeface="Times New Roman" charset="0"/>
            </a:endParaRPr>
          </a:p>
          <a:p>
            <a:pPr lvl="0"/>
            <a:r>
              <a:rPr lang="en-US" dirty="0">
                <a:latin typeface="Times New Roman" charset="0"/>
                <a:cs typeface="Times New Roman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charset="0"/>
                <a:cs typeface="Times New Roman" charset="0"/>
              </a:rPr>
              <a:t>H</a:t>
            </a:r>
            <a:r>
              <a:rPr lang="en-US" dirty="0" err="1">
                <a:solidFill>
                  <a:srgbClr val="C00000"/>
                </a:solidFill>
                <a:latin typeface="Times New Roman" charset="0"/>
                <a:cs typeface="Times New Roman" charset="0"/>
              </a:rPr>
              <a:t>istidine</a:t>
            </a:r>
            <a:r>
              <a:rPr lang="en-US" dirty="0">
                <a:solidFill>
                  <a:srgbClr val="C00000"/>
                </a:solidFill>
                <a:latin typeface="Times New Roman" charset="0"/>
                <a:cs typeface="Times New Roman" charset="0"/>
              </a:rPr>
              <a:t> </a:t>
            </a:r>
          </a:p>
          <a:p>
            <a:pPr lvl="0"/>
            <a:r>
              <a:rPr lang="en-US" dirty="0">
                <a:latin typeface="Times New Roman" charset="0"/>
                <a:cs typeface="Times New Roman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charset="0"/>
                <a:cs typeface="Times New Roman" charset="0"/>
              </a:rPr>
              <a:t>L</a:t>
            </a:r>
            <a:r>
              <a:rPr lang="en-US" dirty="0" err="1">
                <a:solidFill>
                  <a:srgbClr val="7030A0"/>
                </a:solidFill>
                <a:latin typeface="Times New Roman" charset="0"/>
                <a:cs typeface="Times New Roman" charset="0"/>
              </a:rPr>
              <a:t>eucine</a:t>
            </a:r>
            <a:endParaRPr lang="en-US" dirty="0">
              <a:solidFill>
                <a:srgbClr val="7030A0"/>
              </a:solidFill>
              <a:latin typeface="Times New Roman" charset="0"/>
              <a:cs typeface="Times New Roman" charset="0"/>
            </a:endParaRPr>
          </a:p>
          <a:p>
            <a:pPr lvl="0"/>
            <a:r>
              <a:rPr lang="en-US" dirty="0">
                <a:latin typeface="Times New Roman" charset="0"/>
                <a:cs typeface="Times New Roman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Times New Roman" charset="0"/>
                <a:cs typeface="Times New Roman" charset="0"/>
              </a:rPr>
              <a:t>l</a:t>
            </a:r>
            <a:r>
              <a:rPr lang="en-US" dirty="0">
                <a:solidFill>
                  <a:srgbClr val="C00000"/>
                </a:solidFill>
                <a:latin typeface="Times New Roman" charset="0"/>
                <a:cs typeface="Times New Roman" charset="0"/>
              </a:rPr>
              <a:t>ysine</a:t>
            </a:r>
          </a:p>
          <a:p>
            <a:endParaRPr lang="ar-KW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3198297" y="1852420"/>
            <a:ext cx="2481493" cy="4351337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Glu</a:t>
            </a:r>
            <a:r>
              <a:rPr lang="en-US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tamic acid.</a:t>
            </a:r>
          </a:p>
          <a:p>
            <a:pPr lvl="0"/>
            <a:r>
              <a:rPr lang="en-US" dirty="0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  </a:t>
            </a:r>
            <a:r>
              <a:rPr lang="en-US" b="1" dirty="0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Ala</a:t>
            </a:r>
            <a:r>
              <a:rPr lang="en-US" dirty="0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nine</a:t>
            </a:r>
          </a:p>
          <a:p>
            <a:pPr lvl="0"/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As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paragine</a:t>
            </a:r>
          </a:p>
          <a:p>
            <a:pPr lvl="0"/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 </a:t>
            </a:r>
            <a:r>
              <a:rPr lang="en-US" b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As</a:t>
            </a:r>
            <a:r>
              <a:rPr lang="en-US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partic acid</a:t>
            </a:r>
          </a:p>
          <a:p>
            <a:pPr lvl="0"/>
            <a:endParaRPr lang="ar-KW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437 Biochemistry Team</a:t>
            </a:r>
            <a:endParaRPr lang="ar-SA"/>
          </a:p>
        </p:txBody>
      </p:sp>
      <p:sp>
        <p:nvSpPr>
          <p:cNvPr id="18" name="Content Placeholder 11"/>
          <p:cNvSpPr txBox="1">
            <a:spLocks/>
          </p:cNvSpPr>
          <p:nvPr/>
        </p:nvSpPr>
        <p:spPr>
          <a:xfrm>
            <a:off x="5616201" y="1868414"/>
            <a:ext cx="2481493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82880" indent="-182880" algn="l" rtl="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en-US" spc="10" dirty="0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P</a:t>
            </a:r>
            <a:r>
              <a:rPr lang="en-US" dirty="0" err="1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roline</a:t>
            </a:r>
            <a:endParaRPr lang="en-US" dirty="0">
              <a:solidFill>
                <a:srgbClr val="7030A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182880" lvl="0" indent="-182880" algn="l" rtl="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en-US" b="1" spc="10" dirty="0" err="1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G</a:t>
            </a:r>
            <a:r>
              <a:rPr lang="en-US" spc="10" dirty="0" err="1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lysien</a:t>
            </a:r>
            <a:endParaRPr lang="en-US" dirty="0">
              <a:solidFill>
                <a:srgbClr val="7030A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1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G</a:t>
            </a:r>
            <a:r>
              <a:rPr kumimoji="0" lang="en-US" sz="1800" b="0" i="0" u="none" strike="noStrike" kern="1200" cap="none" spc="1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lutamine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lang="en-US" b="1" spc="10" dirty="0" err="1">
                <a:solidFill>
                  <a:schemeClr val="accent4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C</a:t>
            </a:r>
            <a:r>
              <a:rPr lang="en-US" spc="10" dirty="0" err="1">
                <a:solidFill>
                  <a:schemeClr val="accent4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ysteine</a:t>
            </a:r>
            <a:endParaRPr lang="en-US" spc="10" dirty="0">
              <a:solidFill>
                <a:schemeClr val="accent4">
                  <a:lumMod val="7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1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A</a:t>
            </a:r>
            <a:r>
              <a:rPr kumimoji="0" lang="en-US" sz="1800" i="0" u="none" strike="noStrike" kern="1200" cap="none" spc="1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rginine</a:t>
            </a:r>
            <a:endParaRPr kumimoji="0" lang="en-US" sz="1800" i="0" u="none" strike="noStrike" kern="1200" cap="none" spc="1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charset="0"/>
              <a:ea typeface="Times New Roman" charset="0"/>
              <a:cs typeface="Times New Roman" charset="0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1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T</a:t>
            </a:r>
            <a:r>
              <a:rPr kumimoji="0" lang="en-US" sz="1800" i="0" u="none" strike="noStrike" kern="1200" cap="none" spc="1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yrosine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1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S</a:t>
            </a:r>
            <a:r>
              <a:rPr kumimoji="0" lang="en-US" sz="1800" i="0" u="none" strike="noStrike" kern="1200" cap="none" spc="1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erine</a:t>
            </a: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n-US" sz="1800" b="0" i="0" u="none" strike="noStrike" kern="1200" cap="none" spc="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charset="0"/>
              <a:ea typeface="Times New Roman" charset="0"/>
              <a:cs typeface="Times New Roman" charset="0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ar-KW" sz="1800" b="0" i="0" u="none" strike="noStrike" kern="1200" cap="none" spc="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82984" y="5327079"/>
            <a:ext cx="4398054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>
                <a:solidFill>
                  <a:srgbClr val="7030A0"/>
                </a:solidFill>
              </a:rPr>
              <a:t>Non polar</a:t>
            </a:r>
          </a:p>
          <a:p>
            <a:pPr algn="l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Uncharged “zero net charge at neutral </a:t>
            </a:r>
            <a:endParaRPr lang="ar-SA" dirty="0">
              <a:solidFill>
                <a:schemeClr val="accent4">
                  <a:lumMod val="75000"/>
                </a:schemeClr>
              </a:solidFill>
            </a:endParaRPr>
          </a:p>
          <a:p>
            <a:pPr algn="l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ph.</a:t>
            </a:r>
          </a:p>
          <a:p>
            <a:pPr algn="l"/>
            <a:r>
              <a:rPr lang="en-US" dirty="0">
                <a:solidFill>
                  <a:srgbClr val="C00000"/>
                </a:solidFill>
              </a:rPr>
              <a:t>Polar</a:t>
            </a:r>
          </a:p>
          <a:p>
            <a:pPr algn="l"/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3" name="رابط مستقيم 2"/>
          <p:cNvCxnSpPr/>
          <p:nvPr/>
        </p:nvCxnSpPr>
        <p:spPr>
          <a:xfrm>
            <a:off x="6920536" y="3436892"/>
            <a:ext cx="1240747" cy="472966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مستقيم 12"/>
          <p:cNvCxnSpPr/>
          <p:nvPr/>
        </p:nvCxnSpPr>
        <p:spPr>
          <a:xfrm flipV="1">
            <a:off x="6920536" y="3894092"/>
            <a:ext cx="1240747" cy="536028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مربع نص 6"/>
          <p:cNvSpPr txBox="1"/>
          <p:nvPr/>
        </p:nvSpPr>
        <p:spPr>
          <a:xfrm>
            <a:off x="8161283" y="3585185"/>
            <a:ext cx="184145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400" dirty="0">
                <a:solidFill>
                  <a:srgbClr val="FF0000"/>
                </a:solidFill>
              </a:rPr>
              <a:t>Negative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</a:rPr>
              <a:t> at an alkaline </a:t>
            </a:r>
            <a:r>
              <a:rPr lang="en-US" sz="1400" dirty="0" err="1">
                <a:solidFill>
                  <a:schemeClr val="accent4">
                    <a:lumMod val="75000"/>
                  </a:schemeClr>
                </a:solidFill>
              </a:rPr>
              <a:t>ph</a:t>
            </a:r>
            <a:endParaRPr lang="ar-SA" sz="1400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9" name="رابط مستقيم 8"/>
          <p:cNvCxnSpPr/>
          <p:nvPr/>
        </p:nvCxnSpPr>
        <p:spPr>
          <a:xfrm flipH="1">
            <a:off x="3941379" y="4666593"/>
            <a:ext cx="1738414" cy="1240274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مستقيم 16"/>
          <p:cNvCxnSpPr/>
          <p:nvPr/>
        </p:nvCxnSpPr>
        <p:spPr>
          <a:xfrm flipH="1">
            <a:off x="3914050" y="4430120"/>
            <a:ext cx="1702151" cy="1505687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مستقيم 18"/>
          <p:cNvCxnSpPr/>
          <p:nvPr/>
        </p:nvCxnSpPr>
        <p:spPr>
          <a:xfrm flipH="1" flipV="1">
            <a:off x="2212430" y="3046893"/>
            <a:ext cx="1728949" cy="2859974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مربع نص 30"/>
          <p:cNvSpPr txBox="1"/>
          <p:nvPr/>
        </p:nvSpPr>
        <p:spPr>
          <a:xfrm>
            <a:off x="3224047" y="5906867"/>
            <a:ext cx="2002221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Contain polar hydroxyl group = make hydrogen bonds</a:t>
            </a:r>
            <a:endParaRPr lang="ar-SA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39" name="رابط مستقيم 38"/>
          <p:cNvCxnSpPr/>
          <p:nvPr/>
        </p:nvCxnSpPr>
        <p:spPr>
          <a:xfrm>
            <a:off x="4765125" y="2983829"/>
            <a:ext cx="1036585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رابط مستقيم 39"/>
          <p:cNvCxnSpPr/>
          <p:nvPr/>
        </p:nvCxnSpPr>
        <p:spPr>
          <a:xfrm>
            <a:off x="6904041" y="2978569"/>
            <a:ext cx="978718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مربع نص 40"/>
          <p:cNvSpPr txBox="1"/>
          <p:nvPr/>
        </p:nvSpPr>
        <p:spPr>
          <a:xfrm>
            <a:off x="5121353" y="2703833"/>
            <a:ext cx="32412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+</a:t>
            </a:r>
            <a:endParaRPr lang="ar-SA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2" name="مربع نص 41"/>
          <p:cNvSpPr txBox="1"/>
          <p:nvPr/>
        </p:nvSpPr>
        <p:spPr>
          <a:xfrm>
            <a:off x="7744492" y="2829940"/>
            <a:ext cx="3536546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Contain C=O and NH2- &lt; make H bonds</a:t>
            </a:r>
            <a:endParaRPr lang="ar-SA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0" name="قوس كبير أيسر 49"/>
          <p:cNvSpPr/>
          <p:nvPr/>
        </p:nvSpPr>
        <p:spPr>
          <a:xfrm>
            <a:off x="3076904" y="2002221"/>
            <a:ext cx="147143" cy="1434671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D75217"/>
              </a:solidFill>
            </a:endParaRPr>
          </a:p>
        </p:txBody>
      </p:sp>
      <p:sp>
        <p:nvSpPr>
          <p:cNvPr id="51" name="مربع نص 50"/>
          <p:cNvSpPr txBox="1"/>
          <p:nvPr/>
        </p:nvSpPr>
        <p:spPr>
          <a:xfrm>
            <a:off x="2212430" y="2488723"/>
            <a:ext cx="822726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</a:rPr>
              <a:t>Negative</a:t>
            </a:r>
          </a:p>
          <a:p>
            <a:r>
              <a:rPr lang="en-US" sz="1200" dirty="0">
                <a:solidFill>
                  <a:srgbClr val="C00000"/>
                </a:solidFill>
              </a:rPr>
              <a:t>(ate)</a:t>
            </a:r>
            <a:endParaRPr lang="ar-SA" sz="1200" dirty="0">
              <a:solidFill>
                <a:srgbClr val="C00000"/>
              </a:solidFill>
            </a:endParaRPr>
          </a:p>
        </p:txBody>
      </p:sp>
      <p:sp>
        <p:nvSpPr>
          <p:cNvPr id="52" name="مربع نص 51"/>
          <p:cNvSpPr txBox="1"/>
          <p:nvPr/>
        </p:nvSpPr>
        <p:spPr>
          <a:xfrm>
            <a:off x="6592479" y="3725192"/>
            <a:ext cx="32412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+</a:t>
            </a:r>
            <a:endParaRPr lang="ar-SA" dirty="0">
              <a:solidFill>
                <a:srgbClr val="C00000"/>
              </a:solidFill>
            </a:endParaRPr>
          </a:p>
        </p:txBody>
      </p:sp>
      <p:sp>
        <p:nvSpPr>
          <p:cNvPr id="53" name="مربع نص 52"/>
          <p:cNvSpPr txBox="1"/>
          <p:nvPr/>
        </p:nvSpPr>
        <p:spPr>
          <a:xfrm>
            <a:off x="1892135" y="4666593"/>
            <a:ext cx="32412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+</a:t>
            </a:r>
            <a:endParaRPr lang="ar-SA" dirty="0">
              <a:solidFill>
                <a:srgbClr val="C00000"/>
              </a:solidFill>
            </a:endParaRPr>
          </a:p>
        </p:txBody>
      </p:sp>
      <p:sp>
        <p:nvSpPr>
          <p:cNvPr id="54" name="مربع نص 53"/>
          <p:cNvSpPr txBox="1"/>
          <p:nvPr/>
        </p:nvSpPr>
        <p:spPr>
          <a:xfrm>
            <a:off x="1615830" y="5587505"/>
            <a:ext cx="32412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+</a:t>
            </a:r>
            <a:endParaRPr lang="ar-SA" dirty="0">
              <a:solidFill>
                <a:srgbClr val="C00000"/>
              </a:solidFill>
            </a:endParaRPr>
          </a:p>
        </p:txBody>
      </p:sp>
      <p:sp>
        <p:nvSpPr>
          <p:cNvPr id="56" name="مربع نص 55"/>
          <p:cNvSpPr txBox="1"/>
          <p:nvPr/>
        </p:nvSpPr>
        <p:spPr>
          <a:xfrm>
            <a:off x="832603" y="1499082"/>
            <a:ext cx="156645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ESSENTIAL</a:t>
            </a:r>
            <a:endParaRPr lang="ar-SA" dirty="0"/>
          </a:p>
        </p:txBody>
      </p:sp>
      <p:sp>
        <p:nvSpPr>
          <p:cNvPr id="57" name="مربع نص 56"/>
          <p:cNvSpPr txBox="1"/>
          <p:nvPr/>
        </p:nvSpPr>
        <p:spPr>
          <a:xfrm>
            <a:off x="2936139" y="1499082"/>
            <a:ext cx="218521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NON ESSENTIAL</a:t>
            </a:r>
            <a:endParaRPr lang="ar-SA" dirty="0"/>
          </a:p>
        </p:txBody>
      </p:sp>
      <p:sp>
        <p:nvSpPr>
          <p:cNvPr id="58" name="مربع نص 57"/>
          <p:cNvSpPr txBox="1"/>
          <p:nvPr/>
        </p:nvSpPr>
        <p:spPr>
          <a:xfrm>
            <a:off x="5581718" y="1499082"/>
            <a:ext cx="195919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CONDITIOMAL</a:t>
            </a:r>
            <a:endParaRPr lang="ar-SA" dirty="0"/>
          </a:p>
        </p:txBody>
      </p:sp>
      <p:sp>
        <p:nvSpPr>
          <p:cNvPr id="59" name="مربع نص 58"/>
          <p:cNvSpPr txBox="1"/>
          <p:nvPr/>
        </p:nvSpPr>
        <p:spPr>
          <a:xfrm>
            <a:off x="723359" y="5929097"/>
            <a:ext cx="1407757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400" dirty="0"/>
              <a:t>PVT TIM HLL</a:t>
            </a:r>
            <a:endParaRPr lang="ar-SA" sz="1400" dirty="0"/>
          </a:p>
        </p:txBody>
      </p:sp>
      <p:sp>
        <p:nvSpPr>
          <p:cNvPr id="60" name="مربع نص 59"/>
          <p:cNvSpPr txBox="1"/>
          <p:nvPr/>
        </p:nvSpPr>
        <p:spPr>
          <a:xfrm>
            <a:off x="3408663" y="3617093"/>
            <a:ext cx="1356462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200" dirty="0"/>
              <a:t>GLU ALA ASAS</a:t>
            </a:r>
            <a:endParaRPr lang="ar-SA" sz="1200" dirty="0"/>
          </a:p>
        </p:txBody>
      </p:sp>
      <p:sp>
        <p:nvSpPr>
          <p:cNvPr id="61" name="مربع نص 60"/>
          <p:cNvSpPr txBox="1"/>
          <p:nvPr/>
        </p:nvSpPr>
        <p:spPr>
          <a:xfrm>
            <a:off x="5679793" y="5009731"/>
            <a:ext cx="990976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200" dirty="0"/>
              <a:t>PGG CATS</a:t>
            </a:r>
            <a:endParaRPr lang="ar-SA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774" y="516761"/>
            <a:ext cx="3675888" cy="743712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/>
                <a:cs typeface="Times New Roman"/>
              </a:rPr>
              <a:t>Optical properties 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565586" y="1473003"/>
            <a:ext cx="4168129" cy="2277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Optically Active </a:t>
            </a:r>
            <a:r>
              <a:rPr lang="en-US" dirty="0"/>
              <a:t>amino acids</a:t>
            </a:r>
          </a:p>
          <a:p>
            <a:pPr algn="ctr"/>
            <a:r>
              <a:rPr lang="en-US" sz="1400" dirty="0">
                <a:latin typeface="Times New Roman"/>
                <a:cs typeface="Times New Roman"/>
              </a:rPr>
              <a:t>They rotate the plane of polarized light in a </a:t>
            </a:r>
            <a:r>
              <a:rPr lang="en-US" sz="1400" dirty="0" err="1">
                <a:latin typeface="Times New Roman"/>
                <a:cs typeface="Times New Roman"/>
              </a:rPr>
              <a:t>polarimeter</a:t>
            </a:r>
            <a:endParaRPr lang="en-US" sz="1400" dirty="0"/>
          </a:p>
          <a:p>
            <a:pPr algn="ctr"/>
            <a:endParaRPr lang="en-US" dirty="0"/>
          </a:p>
          <a:p>
            <a:pPr algn="ctr"/>
            <a:r>
              <a:rPr lang="en-US" dirty="0"/>
              <a:t>= </a:t>
            </a:r>
            <a:r>
              <a:rPr lang="en-US" dirty="0">
                <a:solidFill>
                  <a:srgbClr val="C00000"/>
                </a:solidFill>
              </a:rPr>
              <a:t>asymmetric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= </a:t>
            </a:r>
            <a:r>
              <a:rPr lang="en-US" dirty="0">
                <a:latin typeface="Times New Roman"/>
                <a:cs typeface="Times New Roman"/>
              </a:rPr>
              <a:t>α-ca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rbon </a:t>
            </a:r>
            <a:r>
              <a:rPr lang="en-US" dirty="0"/>
              <a:t>attached to </a:t>
            </a:r>
            <a:r>
              <a:rPr lang="en-US" u="sng" dirty="0"/>
              <a:t>4 different</a:t>
            </a:r>
          </a:p>
          <a:p>
            <a:pPr algn="ctr"/>
            <a:r>
              <a:rPr lang="en-US" u="sng" dirty="0"/>
              <a:t> chemical groups</a:t>
            </a:r>
          </a:p>
          <a:p>
            <a:pPr algn="ctr"/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371198" y="3486510"/>
            <a:ext cx="0" cy="9391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52822" y="4581226"/>
            <a:ext cx="2145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All mammalian amino acids </a:t>
            </a:r>
            <a:r>
              <a:rPr lang="en-US" b="1" u="sng" dirty="0"/>
              <a:t>except Glycine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32253" y="1457506"/>
            <a:ext cx="448712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Optically Inactive </a:t>
            </a:r>
            <a:r>
              <a:rPr lang="en-US" dirty="0"/>
              <a:t>amino acids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= symmetric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= </a:t>
            </a:r>
            <a:r>
              <a:rPr lang="en-US" dirty="0">
                <a:latin typeface="Times New Roman"/>
                <a:cs typeface="Times New Roman"/>
              </a:rPr>
              <a:t>α-ca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rbon </a:t>
            </a:r>
            <a:r>
              <a:rPr lang="en-US" dirty="0"/>
              <a:t>attached to </a:t>
            </a:r>
            <a:r>
              <a:rPr lang="en-US" dirty="0">
                <a:solidFill>
                  <a:srgbClr val="C00000"/>
                </a:solidFill>
              </a:rPr>
              <a:t>less than</a:t>
            </a:r>
            <a:r>
              <a:rPr lang="en-US" dirty="0"/>
              <a:t> 4</a:t>
            </a:r>
            <a:r>
              <a:rPr lang="ar-SA" dirty="0"/>
              <a:t> </a:t>
            </a:r>
            <a:r>
              <a:rPr lang="en-US" dirty="0"/>
              <a:t>groups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73481" y="4425696"/>
            <a:ext cx="5229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r" defTabSz="457200" rtl="1" eaLnBrk="1" latinLnBrk="0" hangingPunct="1"/>
            <a:r>
              <a:rPr lang="ar-SA" sz="1200" dirty="0">
                <a:solidFill>
                  <a:srgbClr val="0070C0"/>
                </a:solidFill>
              </a:rPr>
              <a:t>ثديات</a:t>
            </a:r>
            <a:endParaRPr lang="en-US" sz="1200" dirty="0">
              <a:solidFill>
                <a:srgbClr val="0070C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291275" y="2944312"/>
            <a:ext cx="12192" cy="9501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693867" y="3894485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Only Glycine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710" y="4507783"/>
            <a:ext cx="1655604" cy="13658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441034" y="4682887"/>
            <a:ext cx="14066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457200" rtl="1" eaLnBrk="1" latinLnBrk="0" hangingPunct="1"/>
            <a:r>
              <a:rPr lang="ar-SA" sz="1200" dirty="0">
                <a:solidFill>
                  <a:srgbClr val="0070C0"/>
                </a:solidFill>
              </a:rPr>
              <a:t>* الكربون هنا متصل ب٣ مجموعات</a:t>
            </a:r>
          </a:p>
          <a:p>
            <a:pPr marL="0" algn="ctr" defTabSz="457200" rtl="1" eaLnBrk="1" latinLnBrk="0" hangingPunct="1"/>
            <a:r>
              <a:rPr lang="en-US" sz="1200" dirty="0">
                <a:solidFill>
                  <a:srgbClr val="0070C0"/>
                </a:solidFill>
              </a:rPr>
              <a:t> 3  &lt; 4</a:t>
            </a:r>
            <a:endParaRPr lang="ar-SA" sz="1200" dirty="0">
              <a:solidFill>
                <a:srgbClr val="0070C0"/>
              </a:solidFill>
            </a:endParaRPr>
          </a:p>
          <a:p>
            <a:pPr marL="0" algn="ctr" defTabSz="457200" rtl="1" eaLnBrk="1" latinLnBrk="0" hangingPunct="1"/>
            <a:r>
              <a:rPr lang="ar-SA" sz="1200" dirty="0">
                <a:solidFill>
                  <a:srgbClr val="0070C0"/>
                </a:solidFill>
              </a:rPr>
              <a:t> فقط بالتالي هو </a:t>
            </a:r>
            <a:r>
              <a:rPr lang="en-US" sz="1200" dirty="0">
                <a:solidFill>
                  <a:srgbClr val="0070C0"/>
                </a:solidFill>
              </a:rPr>
              <a:t>symmetric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293614" y="6416029"/>
            <a:ext cx="7826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Optically active: they rotate the plane of polarized light in a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1600" dirty="0" err="1"/>
              <a:t>polarimeter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)</a:t>
            </a:r>
            <a:r>
              <a:rPr lang="en-US" sz="1600" dirty="0"/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201220" y="6207776"/>
            <a:ext cx="50250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12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مقياس الاستقطاب</a:t>
            </a:r>
            <a:r>
              <a:rPr lang="ar-SA" sz="12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 هو أداة علمية تستخدم لقياس مقدار دوران مستوى </a:t>
            </a:r>
            <a:r>
              <a:rPr lang="ar-SA" sz="12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 tooltip="ضوء مستقطب"/>
              </a:rPr>
              <a:t>الضوء المستقطب</a:t>
            </a:r>
            <a:r>
              <a:rPr lang="ar-SA" sz="12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عند مروره خلال عينة من </a:t>
            </a:r>
            <a:r>
              <a:rPr lang="ar-SA" sz="12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5" tooltip="مركب"/>
              </a:rPr>
              <a:t>المركب</a:t>
            </a:r>
            <a:r>
              <a:rPr lang="ar-SA" sz="12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الذي به </a:t>
            </a:r>
            <a:r>
              <a:rPr lang="ar-SA" sz="12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نشاط ضوئي</a:t>
            </a:r>
            <a:r>
              <a:rPr lang="ar-SA" sz="12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7441034" y="6461571"/>
            <a:ext cx="402672" cy="14669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نتيجة بحث الصور عن ‪polarimeter‬‏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798" y="4282931"/>
            <a:ext cx="2421887" cy="1815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3633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48" y="372611"/>
            <a:ext cx="9692640" cy="688022"/>
          </a:xfrm>
        </p:spPr>
        <p:txBody>
          <a:bodyPr>
            <a:noAutofit/>
          </a:bodyPr>
          <a:lstStyle/>
          <a:p>
            <a: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/>
              <a:t>Amino acid configuration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400" dirty="0"/>
              <a:t>437 Biochemistry Team</a:t>
            </a:r>
            <a:endParaRPr lang="ar-SA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100" y="1981200"/>
            <a:ext cx="4346441" cy="316230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372113"/>
              </p:ext>
            </p:extLst>
          </p:nvPr>
        </p:nvGraphicFramePr>
        <p:xfrm>
          <a:off x="164592" y="1458382"/>
          <a:ext cx="6464300" cy="4207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2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2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5198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C000"/>
                          </a:solidFill>
                        </a:rPr>
                        <a:t>L</a:t>
                      </a:r>
                      <a:r>
                        <a:rPr lang="en-US" dirty="0"/>
                        <a:t>-Amino acids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D-Amino acids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198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Rotate polarized light to the </a:t>
                      </a:r>
                      <a:r>
                        <a:rPr lang="en-US" dirty="0">
                          <a:solidFill>
                            <a:srgbClr val="FFC000"/>
                          </a:solidFill>
                        </a:rPr>
                        <a:t>L</a:t>
                      </a:r>
                      <a:r>
                        <a:rPr lang="en-US" dirty="0"/>
                        <a:t>eft.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Rotate polarized light to the Right.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1984">
                <a:tc gridSpan="2"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Both L and D forms are chemically same.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1984">
                <a:tc>
                  <a:txBody>
                    <a:bodyPr/>
                    <a:lstStyle/>
                    <a:p>
                      <a:r>
                        <a:rPr lang="en-US" dirty="0"/>
                        <a:t>All mammalian amino acids are found in L-configuration.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D-Amino</a:t>
                      </a:r>
                      <a:r>
                        <a:rPr lang="en-US" baseline="0" dirty="0"/>
                        <a:t> acids are found in antibiotics, plants and in the cell wall of microorganisms.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1954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4687824" cy="499872"/>
          </a:xfrm>
        </p:spPr>
        <p:txBody>
          <a:bodyPr>
            <a:noAutofit/>
          </a:bodyPr>
          <a:lstStyle/>
          <a:p>
            <a:r>
              <a:rPr lang="en-US" sz="2800" dirty="0"/>
              <a:t>Non Standard Amino Acids:</a:t>
            </a:r>
          </a:p>
        </p:txBody>
      </p:sp>
      <p:pic>
        <p:nvPicPr>
          <p:cNvPr id="3" name="Content Placeholder 4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909" y="1350628"/>
            <a:ext cx="5156904" cy="44703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47232" y="1600201"/>
            <a:ext cx="50112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ar-SA" sz="2400" dirty="0">
                <a:solidFill>
                  <a:schemeClr val="tx2">
                    <a:lumMod val="50000"/>
                  </a:schemeClr>
                </a:solidFill>
              </a:rPr>
              <a:t>  -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Aside from the twenty standard amino acids, there are a vast number of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"non-standard"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amino acids</a:t>
            </a:r>
            <a:r>
              <a:rPr lang="ar-SA" sz="2400" dirty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47232" y="4472153"/>
            <a:ext cx="50112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ar-SA" sz="2400" dirty="0">
                <a:solidFill>
                  <a:schemeClr val="tx2">
                    <a:lumMod val="50000"/>
                  </a:schemeClr>
                </a:solidFill>
              </a:rPr>
              <a:t>-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These nonstandard amino acids are usually formed through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modifications to standard amino acids.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03154" y="2939028"/>
            <a:ext cx="2670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r" defTabSz="457200" rtl="1" eaLnBrk="1" latinLnBrk="0" hangingPunct="1"/>
            <a:r>
              <a:rPr lang="ar-SA" sz="1200" dirty="0">
                <a:solidFill>
                  <a:srgbClr val="0070C0"/>
                </a:solidFill>
              </a:rPr>
              <a:t>زيادة على الاحماض العشرين الاساسية</a:t>
            </a:r>
          </a:p>
          <a:p>
            <a:pPr marL="0" algn="r" defTabSz="457200" rtl="1" eaLnBrk="1" latinLnBrk="0" hangingPunct="1"/>
            <a:r>
              <a:rPr lang="ar-SA" sz="1200" dirty="0">
                <a:solidFill>
                  <a:srgbClr val="0070C0"/>
                </a:solidFill>
              </a:rPr>
              <a:t>فيه زيادة احماض غير اساسية</a:t>
            </a:r>
            <a:r>
              <a:rPr lang="en-US" sz="12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7818706" y="5911008"/>
            <a:ext cx="32398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1400" dirty="0">
                <a:solidFill>
                  <a:srgbClr val="0070C0"/>
                </a:solidFill>
              </a:rPr>
              <a:t>تتكون هذي الاحماض من خلال تعديلات على الاحماض الاساسية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7751" y="5899388"/>
            <a:ext cx="32960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r" defTabSz="457200" rtl="1" eaLnBrk="1" latinLnBrk="0" hangingPunct="1"/>
            <a:r>
              <a:rPr lang="en-US" sz="1100" dirty="0">
                <a:solidFill>
                  <a:srgbClr val="FF0000"/>
                </a:solidFill>
              </a:rPr>
              <a:t>*</a:t>
            </a:r>
            <a:r>
              <a:rPr lang="ar-SA" sz="1100" dirty="0">
                <a:solidFill>
                  <a:srgbClr val="FF0000"/>
                </a:solidFill>
              </a:rPr>
              <a:t>اسمائها غير مطلوبة، فقط اعرفي انها </a:t>
            </a:r>
            <a:r>
              <a:rPr lang="en-US" sz="1100" dirty="0">
                <a:solidFill>
                  <a:srgbClr val="FF0000"/>
                </a:solidFill>
              </a:rPr>
              <a:t>non standard</a:t>
            </a:r>
          </a:p>
        </p:txBody>
      </p:sp>
      <p:sp>
        <p:nvSpPr>
          <p:cNvPr id="10" name="Rectangle 9"/>
          <p:cNvSpPr/>
          <p:nvPr/>
        </p:nvSpPr>
        <p:spPr>
          <a:xfrm>
            <a:off x="704675" y="2776756"/>
            <a:ext cx="411061" cy="1622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808290" y="2766883"/>
            <a:ext cx="334162" cy="1763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366781" y="2785230"/>
            <a:ext cx="527065" cy="1622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45798" y="2780951"/>
            <a:ext cx="411061" cy="1622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818077" y="4580559"/>
            <a:ext cx="466987" cy="1718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366781" y="4590177"/>
            <a:ext cx="411061" cy="1580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958829" y="4590177"/>
            <a:ext cx="566257" cy="1622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03944" y="4585982"/>
            <a:ext cx="357931" cy="1622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14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27231" y="-209725"/>
            <a:ext cx="9692640" cy="1325562"/>
          </a:xfrm>
        </p:spPr>
        <p:txBody>
          <a:bodyPr>
            <a:normAutofit/>
          </a:bodyPr>
          <a:lstStyle/>
          <a:p>
            <a:pPr algn="l"/>
            <a:r>
              <a:rPr lang="ar-SA" sz="3600" b="1" dirty="0" err="1">
                <a:latin typeface="Tekton Pro" panose="020F0603020208020904" pitchFamily="34" charset="0"/>
                <a:cs typeface="Times New Roman"/>
              </a:rPr>
              <a:t>Amino</a:t>
            </a:r>
            <a:r>
              <a:rPr lang="ar-SA" sz="3600" b="1" dirty="0">
                <a:latin typeface="Tekton Pro" panose="020F0603020208020904" pitchFamily="34" charset="0"/>
                <a:cs typeface="Times New Roman"/>
              </a:rPr>
              <a:t> </a:t>
            </a:r>
            <a:r>
              <a:rPr lang="ar-SA" sz="3600" b="1" dirty="0" err="1">
                <a:latin typeface="Tekton Pro" panose="020F0603020208020904" pitchFamily="34" charset="0"/>
                <a:cs typeface="Times New Roman"/>
              </a:rPr>
              <a:t>acids</a:t>
            </a:r>
            <a:r>
              <a:rPr lang="ar-SA" sz="3600" b="1" dirty="0">
                <a:latin typeface="Tekton Pro" panose="020F0603020208020904" pitchFamily="34" charset="0"/>
                <a:cs typeface="Times New Roman"/>
              </a:rPr>
              <a:t> </a:t>
            </a:r>
            <a:r>
              <a:rPr lang="ar-SA" sz="3600" b="1" dirty="0" err="1">
                <a:latin typeface="Tekton Pro" panose="020F0603020208020904" pitchFamily="34" charset="0"/>
                <a:cs typeface="Times New Roman"/>
              </a:rPr>
              <a:t>derivatives</a:t>
            </a:r>
            <a:r>
              <a:rPr lang="ar-SA" sz="3600" b="1" dirty="0">
                <a:latin typeface="Tekton Pro" panose="020F0603020208020904" pitchFamily="34" charset="0"/>
                <a:cs typeface="Times New Roman"/>
              </a:rPr>
              <a:t> </a:t>
            </a:r>
            <a:endParaRPr lang="ar-SA" sz="3600" dirty="0">
              <a:latin typeface="Tekton Pro" panose="020F0603020208020904" pitchFamily="34" charset="0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E683CB18-271A-2648-9905-3D74BC0C52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0720978"/>
              </p:ext>
            </p:extLst>
          </p:nvPr>
        </p:nvGraphicFramePr>
        <p:xfrm>
          <a:off x="1308683" y="1266737"/>
          <a:ext cx="8254767" cy="467903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51589">
                  <a:extLst>
                    <a:ext uri="{9D8B030D-6E8A-4147-A177-3AD203B41FA5}">
                      <a16:colId xmlns:a16="http://schemas.microsoft.com/office/drawing/2014/main" val="2659051171"/>
                    </a:ext>
                  </a:extLst>
                </a:gridCol>
                <a:gridCol w="2751589">
                  <a:extLst>
                    <a:ext uri="{9D8B030D-6E8A-4147-A177-3AD203B41FA5}">
                      <a16:colId xmlns:a16="http://schemas.microsoft.com/office/drawing/2014/main" val="2840332664"/>
                    </a:ext>
                  </a:extLst>
                </a:gridCol>
                <a:gridCol w="2751589">
                  <a:extLst>
                    <a:ext uri="{9D8B030D-6E8A-4147-A177-3AD203B41FA5}">
                      <a16:colId xmlns:a16="http://schemas.microsoft.com/office/drawing/2014/main" val="3806759485"/>
                    </a:ext>
                  </a:extLst>
                </a:gridCol>
              </a:tblGrid>
              <a:tr h="149502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Adobe Arabic" panose="02040503050201020203" pitchFamily="18" charset="-78"/>
                          <a:cs typeface="Adobe Arabic" panose="02040503050201020203" pitchFamily="18" charset="-78"/>
                        </a:rPr>
                        <a:t>D</a:t>
                      </a:r>
                      <a:r>
                        <a:rPr lang="ar-SA" sz="3200" dirty="0" err="1">
                          <a:latin typeface="Adobe Arabic" panose="02040503050201020203" pitchFamily="18" charset="-78"/>
                          <a:cs typeface="Adobe Arabic" panose="02040503050201020203" pitchFamily="18" charset="-78"/>
                        </a:rPr>
                        <a:t>erivavtive</a:t>
                      </a:r>
                      <a:r>
                        <a:rPr lang="ar-SA" sz="3200" dirty="0">
                          <a:latin typeface="Adobe Arabic" panose="02040503050201020203" pitchFamily="18" charset="-78"/>
                          <a:cs typeface="Adobe Arabic" panose="02040503050201020203" pitchFamily="18" charset="-78"/>
                        </a:rPr>
                        <a:t> </a:t>
                      </a:r>
                      <a:r>
                        <a:rPr lang="ar-SA" sz="3200" dirty="0" err="1">
                          <a:latin typeface="Adobe Arabic" panose="02040503050201020203" pitchFamily="18" charset="-78"/>
                          <a:cs typeface="Adobe Arabic" panose="02040503050201020203" pitchFamily="18" charset="-78"/>
                        </a:rPr>
                        <a:t>of</a:t>
                      </a:r>
                      <a:endParaRPr lang="en-US" sz="3200" dirty="0"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800" dirty="0">
                          <a:latin typeface="Adobe Arabic" panose="02040503050201020203" pitchFamily="18" charset="-78"/>
                          <a:cs typeface="Adobe Arabic" panose="02040503050201020203" pitchFamily="18" charset="-78"/>
                        </a:rPr>
                        <a:t> </a:t>
                      </a:r>
                      <a:r>
                        <a:rPr lang="ar-SA" sz="4800" dirty="0" err="1">
                          <a:latin typeface="Adobe Arabic" panose="02040503050201020203" pitchFamily="18" charset="-78"/>
                          <a:cs typeface="Adobe Arabic" panose="02040503050201020203" pitchFamily="18" charset="-78"/>
                        </a:rPr>
                        <a:t>name</a:t>
                      </a:r>
                      <a:r>
                        <a:rPr lang="ar-SA" sz="4800" dirty="0">
                          <a:latin typeface="Adobe Arabic" panose="02040503050201020203" pitchFamily="18" charset="-78"/>
                          <a:cs typeface="Adobe Arabic" panose="02040503050201020203" pitchFamily="18" charset="-78"/>
                        </a:rPr>
                        <a:t> </a:t>
                      </a:r>
                      <a:endParaRPr lang="en-US" sz="4800" dirty="0"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Adobe Arabic" panose="02040503050201020203" pitchFamily="18" charset="-78"/>
                          <a:cs typeface="Adobe Arabic" panose="02040503050201020203" pitchFamily="18" charset="-78"/>
                        </a:rPr>
                        <a:t>R</a:t>
                      </a:r>
                      <a:r>
                        <a:rPr lang="ar-SA" sz="4800" dirty="0" err="1">
                          <a:latin typeface="Adobe Arabic" panose="02040503050201020203" pitchFamily="18" charset="-78"/>
                          <a:cs typeface="Adobe Arabic" panose="02040503050201020203" pitchFamily="18" charset="-78"/>
                        </a:rPr>
                        <a:t>ole</a:t>
                      </a:r>
                      <a:r>
                        <a:rPr lang="ar-SA" sz="4800" dirty="0">
                          <a:latin typeface="Adobe Arabic" panose="02040503050201020203" pitchFamily="18" charset="-78"/>
                          <a:cs typeface="Adobe Arabic" panose="02040503050201020203" pitchFamily="18" charset="-78"/>
                        </a:rPr>
                        <a:t> </a:t>
                      </a:r>
                      <a:endParaRPr lang="en-US" sz="4800" dirty="0"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8873765"/>
                  </a:ext>
                </a:extLst>
              </a:tr>
              <a:tr h="413920">
                <a:tc rowSpan="2">
                  <a:txBody>
                    <a:bodyPr/>
                    <a:lstStyle/>
                    <a:p>
                      <a:pPr algn="ctr"/>
                      <a:r>
                        <a:rPr lang="ar-SA" sz="3600" dirty="0">
                          <a:latin typeface="Adobe Arabic" panose="02040503050201020203" pitchFamily="18" charset="-78"/>
                          <a:cs typeface="Adobe Arabic" panose="02040503050201020203" pitchFamily="18" charset="-78"/>
                        </a:rPr>
                        <a:t>t</a:t>
                      </a:r>
                      <a:r>
                        <a:rPr lang="en-US" sz="3600" dirty="0" err="1">
                          <a:latin typeface="Adobe Arabic" panose="02040503050201020203" pitchFamily="18" charset="-78"/>
                          <a:cs typeface="Adobe Arabic" panose="02040503050201020203" pitchFamily="18" charset="-78"/>
                        </a:rPr>
                        <a:t>yr</a:t>
                      </a:r>
                      <a:r>
                        <a:rPr lang="ar-SA" sz="3600" dirty="0" err="1">
                          <a:latin typeface="Adobe Arabic" panose="02040503050201020203" pitchFamily="18" charset="-78"/>
                          <a:cs typeface="Adobe Arabic" panose="02040503050201020203" pitchFamily="18" charset="-78"/>
                        </a:rPr>
                        <a:t>osine</a:t>
                      </a:r>
                      <a:r>
                        <a:rPr lang="ar-SA" sz="3600" dirty="0">
                          <a:latin typeface="Adobe Arabic" panose="02040503050201020203" pitchFamily="18" charset="-78"/>
                          <a:cs typeface="Adobe Arabic" panose="02040503050201020203" pitchFamily="18" charset="-78"/>
                        </a:rPr>
                        <a:t> </a:t>
                      </a:r>
                      <a:endParaRPr lang="en-US" sz="3600" dirty="0"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2F2B20"/>
                          </a:solidFill>
                          <a:latin typeface="Adobe Arabic" panose="02040503050201020203" pitchFamily="18" charset="-78"/>
                          <a:cs typeface="Adobe Arabic" panose="02040503050201020203" pitchFamily="18" charset="-78"/>
                        </a:rPr>
                        <a:t>dopamine</a:t>
                      </a:r>
                      <a:r>
                        <a:rPr lang="en-US" sz="2000" dirty="0">
                          <a:solidFill>
                            <a:srgbClr val="2F2B20"/>
                          </a:solidFill>
                          <a:latin typeface="Adobe Arabic" panose="02040503050201020203" pitchFamily="18" charset="-78"/>
                          <a:cs typeface="Adobe Arabic" panose="02040503050201020203" pitchFamily="18" charset="-78"/>
                        </a:rPr>
                        <a:t> </a:t>
                      </a:r>
                      <a:endParaRPr lang="en-US" sz="2000" dirty="0"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2F2B20"/>
                          </a:solidFill>
                          <a:latin typeface="Adobe Arabic" panose="02040503050201020203" pitchFamily="18" charset="-78"/>
                          <a:cs typeface="Adobe Arabic" panose="02040503050201020203" pitchFamily="18" charset="-78"/>
                        </a:rPr>
                        <a:t>neurotransmitters</a:t>
                      </a:r>
                      <a:endParaRPr lang="en-US" sz="2000" dirty="0"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9078628"/>
                  </a:ext>
                </a:extLst>
              </a:tr>
              <a:tr h="754796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2F2B20"/>
                          </a:solidFill>
                          <a:latin typeface="Adobe Arabic" panose="02040503050201020203" pitchFamily="18" charset="-78"/>
                          <a:cs typeface="Adobe Arabic" panose="02040503050201020203" pitchFamily="18" charset="-78"/>
                        </a:rPr>
                        <a:t>Thyroxine</a:t>
                      </a:r>
                      <a:r>
                        <a:rPr lang="en-US" sz="2000" dirty="0">
                          <a:solidFill>
                            <a:srgbClr val="2F2B20"/>
                          </a:solidFill>
                          <a:latin typeface="Adobe Arabic" panose="02040503050201020203" pitchFamily="18" charset="-78"/>
                          <a:cs typeface="Adobe Arabic" panose="02040503050201020203" pitchFamily="18" charset="-78"/>
                        </a:rPr>
                        <a:t> </a:t>
                      </a:r>
                      <a:endParaRPr lang="en-US" sz="2000" dirty="0"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2F2B20"/>
                          </a:solidFill>
                          <a:latin typeface="Adobe Arabic" panose="02040503050201020203" pitchFamily="18" charset="-78"/>
                          <a:cs typeface="Adobe Arabic" panose="02040503050201020203" pitchFamily="18" charset="-78"/>
                        </a:rPr>
                        <a:t>an important thyroid hormone</a:t>
                      </a:r>
                      <a:r>
                        <a:rPr lang="x-none" sz="2000" dirty="0">
                          <a:solidFill>
                            <a:srgbClr val="2F2B20"/>
                          </a:solidFill>
                          <a:latin typeface="Adobe Arabic" panose="02040503050201020203" pitchFamily="18" charset="-78"/>
                          <a:cs typeface="Adobe Arabic" panose="02040503050201020203" pitchFamily="18" charset="-78"/>
                        </a:rPr>
                        <a:t>.</a:t>
                      </a:r>
                      <a:endParaRPr lang="en-US" sz="2000" dirty="0">
                        <a:solidFill>
                          <a:srgbClr val="2F2B20"/>
                        </a:solidFill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4796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latin typeface="Adobe Arabic" panose="02040503050201020203" pitchFamily="18" charset="-78"/>
                          <a:cs typeface="Adobe Arabic" panose="02040503050201020203" pitchFamily="18" charset="-78"/>
                        </a:rPr>
                        <a:t>H</a:t>
                      </a:r>
                      <a:r>
                        <a:rPr lang="ar-SA" sz="3600" dirty="0" err="1">
                          <a:latin typeface="Adobe Arabic" panose="02040503050201020203" pitchFamily="18" charset="-78"/>
                          <a:cs typeface="Adobe Arabic" panose="02040503050201020203" pitchFamily="18" charset="-78"/>
                        </a:rPr>
                        <a:t>istidine</a:t>
                      </a:r>
                      <a:r>
                        <a:rPr lang="ar-SA" sz="3600" dirty="0">
                          <a:latin typeface="Adobe Arabic" panose="02040503050201020203" pitchFamily="18" charset="-78"/>
                          <a:cs typeface="Adobe Arabic" panose="02040503050201020203" pitchFamily="18" charset="-78"/>
                        </a:rPr>
                        <a:t> </a:t>
                      </a:r>
                      <a:endParaRPr lang="en-US" sz="3600" dirty="0"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>
                          <a:latin typeface="Adobe Arabic" panose="02040503050201020203" pitchFamily="18" charset="-78"/>
                          <a:cs typeface="Adobe Arabic" panose="02040503050201020203" pitchFamily="18" charset="-78"/>
                        </a:rPr>
                        <a:t>histamine</a:t>
                      </a:r>
                      <a:endParaRPr lang="en-US" sz="2000"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dobe Arabic" panose="02040503050201020203" pitchFamily="18" charset="-78"/>
                          <a:cs typeface="Adobe Arabic" panose="02040503050201020203" pitchFamily="18" charset="-78"/>
                        </a:rPr>
                        <a:t>T</a:t>
                      </a:r>
                      <a:r>
                        <a:rPr lang="ar-SA" sz="2000" dirty="0">
                          <a:latin typeface="Adobe Arabic" panose="02040503050201020203" pitchFamily="18" charset="-78"/>
                          <a:cs typeface="Adobe Arabic" panose="02040503050201020203" pitchFamily="18" charset="-78"/>
                        </a:rPr>
                        <a:t>he mediator of allergic  reactions</a:t>
                      </a:r>
                      <a:endParaRPr lang="en-US" sz="2000" dirty="0"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4935188"/>
                  </a:ext>
                </a:extLst>
              </a:tr>
              <a:tr h="1260507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latin typeface="Adobe Arabic" panose="02040503050201020203" pitchFamily="18" charset="-78"/>
                          <a:cs typeface="Adobe Arabic" panose="02040503050201020203" pitchFamily="18" charset="-78"/>
                        </a:rPr>
                        <a:t>G</a:t>
                      </a:r>
                      <a:r>
                        <a:rPr lang="ar-SA" sz="3600" dirty="0" err="1">
                          <a:latin typeface="Adobe Arabic" panose="02040503050201020203" pitchFamily="18" charset="-78"/>
                          <a:cs typeface="Adobe Arabic" panose="02040503050201020203" pitchFamily="18" charset="-78"/>
                        </a:rPr>
                        <a:t>lutamic</a:t>
                      </a:r>
                      <a:r>
                        <a:rPr lang="ar-SA" sz="3600" dirty="0">
                          <a:latin typeface="Adobe Arabic" panose="02040503050201020203" pitchFamily="18" charset="-78"/>
                          <a:cs typeface="Adobe Arabic" panose="02040503050201020203" pitchFamily="18" charset="-78"/>
                        </a:rPr>
                        <a:t> </a:t>
                      </a:r>
                      <a:r>
                        <a:rPr lang="ar-SA" sz="3600" dirty="0" err="1">
                          <a:latin typeface="Adobe Arabic" panose="02040503050201020203" pitchFamily="18" charset="-78"/>
                          <a:cs typeface="Adobe Arabic" panose="02040503050201020203" pitchFamily="18" charset="-78"/>
                        </a:rPr>
                        <a:t>acid</a:t>
                      </a:r>
                      <a:endParaRPr lang="en-US" sz="3600" dirty="0"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>
                          <a:latin typeface="Adobe Arabic" panose="02040503050201020203" pitchFamily="18" charset="-78"/>
                          <a:cs typeface="Adobe Arabic" panose="02040503050201020203" pitchFamily="18" charset="-78"/>
                        </a:rPr>
                        <a:t>Gamma amino butyric acid (GABA)</a:t>
                      </a:r>
                      <a:endParaRPr lang="en-US" sz="2000"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dirty="0" err="1">
                          <a:latin typeface="Adobe Arabic" panose="02040503050201020203" pitchFamily="18" charset="-78"/>
                          <a:cs typeface="Adobe Arabic" panose="02040503050201020203" pitchFamily="18" charset="-78"/>
                        </a:rPr>
                        <a:t>neurotransmitters</a:t>
                      </a:r>
                      <a:endParaRPr lang="en-US" sz="2000" dirty="0"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799376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100506" y="240286"/>
            <a:ext cx="13002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1600" dirty="0">
                <a:solidFill>
                  <a:srgbClr val="0070C0"/>
                </a:solidFill>
              </a:rPr>
              <a:t>مشتقات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24257" y="3858773"/>
            <a:ext cx="7885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1200" dirty="0">
                <a:solidFill>
                  <a:srgbClr val="0070C0"/>
                </a:solidFill>
              </a:rPr>
              <a:t>وسيط</a:t>
            </a:r>
            <a:endParaRPr lang="en-US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49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14172" y="137160"/>
            <a:ext cx="9692640" cy="1325562"/>
          </a:xfrm>
        </p:spPr>
        <p:txBody>
          <a:bodyPr>
            <a:normAutofit/>
          </a:bodyPr>
          <a:lstStyle/>
          <a:p>
            <a:pPr algn="l"/>
            <a:r>
              <a:rPr lang="en-US" sz="7200" b="1" dirty="0">
                <a:latin typeface="Tekton Pro" panose="020F0603020208020904" pitchFamily="34" charset="0"/>
                <a:cs typeface="Times New Roman"/>
              </a:rPr>
              <a:t>Objectives:</a:t>
            </a:r>
            <a:endParaRPr lang="ar-SA" sz="7200" dirty="0">
              <a:latin typeface="Tekton Pro" panose="020F0603020208020904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2560" y="1816100"/>
            <a:ext cx="10501952" cy="4572000"/>
          </a:xfrm>
        </p:spPr>
        <p:txBody>
          <a:bodyPr>
            <a:normAutofit fontScale="77500" lnSpcReduction="20000"/>
          </a:bodyPr>
          <a:lstStyle/>
          <a:p>
            <a:pPr lvl="0" algn="l" rtl="0">
              <a:buFont typeface="Wingdings" panose="05000000000000000000" pitchFamily="2" charset="2"/>
              <a:buChar char="v"/>
            </a:pPr>
            <a:r>
              <a:rPr lang="en-US" sz="5100" dirty="0">
                <a:latin typeface="Sitka Subheading" panose="02000505000000020004" pitchFamily="2" charset="0"/>
                <a:ea typeface="Times New Roman" charset="0"/>
                <a:cs typeface="Times New Roman" charset="0"/>
              </a:rPr>
              <a:t>What are the amino acids?</a:t>
            </a:r>
            <a:endParaRPr lang="en-US" sz="5100" b="1" u="words" dirty="0">
              <a:latin typeface="Sitka Subheading" panose="02000505000000020004" pitchFamily="2" charset="0"/>
              <a:ea typeface="Times New Roman" charset="0"/>
              <a:cs typeface="Times New Roman" charset="0"/>
            </a:endParaRPr>
          </a:p>
          <a:p>
            <a:pPr lvl="0" algn="l" rtl="0">
              <a:buFont typeface="Wingdings" panose="05000000000000000000" pitchFamily="2" charset="2"/>
              <a:buChar char="v"/>
            </a:pPr>
            <a:r>
              <a:rPr lang="en-US" sz="5100" dirty="0">
                <a:latin typeface="Sitka Subheading" panose="02000505000000020004" pitchFamily="2" charset="0"/>
                <a:ea typeface="Times New Roman" charset="0"/>
                <a:cs typeface="Times New Roman" charset="0"/>
              </a:rPr>
              <a:t>General structure.</a:t>
            </a:r>
            <a:endParaRPr lang="en-US" sz="5100" b="1" u="words" dirty="0">
              <a:latin typeface="Sitka Subheading" panose="02000505000000020004" pitchFamily="2" charset="0"/>
              <a:ea typeface="Times New Roman" charset="0"/>
              <a:cs typeface="Times New Roman" charset="0"/>
            </a:endParaRP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sz="5100" dirty="0">
                <a:latin typeface="Sitka Subheading" panose="02000505000000020004" pitchFamily="2" charset="0"/>
                <a:ea typeface="Times New Roman" charset="0"/>
                <a:cs typeface="Times New Roman" charset="0"/>
              </a:rPr>
              <a:t>Classification of amino acids.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sz="5100" dirty="0">
                <a:latin typeface="Sitka Subheading" panose="02000505000000020004" pitchFamily="2" charset="0"/>
                <a:ea typeface="Times New Roman" charset="0"/>
                <a:cs typeface="Times New Roman" charset="0"/>
              </a:rPr>
              <a:t>Optical properties.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sz="5100" dirty="0">
                <a:latin typeface="Sitka Subheading" panose="02000505000000020004" pitchFamily="2" charset="0"/>
                <a:ea typeface="Times New Roman" charset="0"/>
                <a:cs typeface="Times New Roman" charset="0"/>
              </a:rPr>
              <a:t>Amino acid configuration.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sz="5100" dirty="0">
                <a:latin typeface="Sitka Subheading" panose="02000505000000020004" pitchFamily="2" charset="0"/>
                <a:ea typeface="Times New Roman" charset="0"/>
                <a:cs typeface="Times New Roman" charset="0"/>
              </a:rPr>
              <a:t>Non-standard amino acids.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sz="5100" dirty="0">
                <a:latin typeface="Sitka Subheading" panose="02000505000000020004" pitchFamily="2" charset="0"/>
                <a:ea typeface="Times New Roman" charset="0"/>
                <a:cs typeface="Times New Roman" charset="0"/>
              </a:rPr>
              <a:t>Derivatives of amino acids.</a:t>
            </a:r>
          </a:p>
          <a:p>
            <a:pPr algn="l" rtl="0">
              <a:buFont typeface="Wingdings" panose="05000000000000000000" pitchFamily="2" charset="2"/>
              <a:buChar char="v"/>
            </a:pPr>
            <a:endParaRPr lang="ar-SA" sz="2800" dirty="0">
              <a:latin typeface="Sitka Subheading" panose="02000505000000020004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400" dirty="0"/>
              <a:t>437 Biochemistry Team</a:t>
            </a:r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13810418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en-US" dirty="0"/>
              <a:t>Mnemonics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Non-polar</a:t>
            </a:r>
          </a:p>
          <a:p>
            <a:r>
              <a:rPr lang="en-US" sz="2400" dirty="0" err="1"/>
              <a:t>ProGAV</a:t>
            </a:r>
            <a:r>
              <a:rPr lang="en-US" sz="2400" dirty="0"/>
              <a:t> PIL TM</a:t>
            </a:r>
            <a:br>
              <a:rPr lang="en-US" dirty="0"/>
            </a:br>
            <a:br>
              <a:rPr lang="en-US" dirty="0"/>
            </a:br>
            <a:r>
              <a:rPr lang="en-US" dirty="0"/>
              <a:t>-proline, glycine, alanine, valine, phenylalanine, isoleucine, leucine, tryptophan, methionine </a:t>
            </a:r>
            <a:br>
              <a:rPr lang="en-US" dirty="0"/>
            </a:br>
            <a:br>
              <a:rPr lang="en-US" dirty="0"/>
            </a:br>
            <a:r>
              <a:rPr lang="en-US" sz="2400" b="1" dirty="0"/>
              <a:t>CHARGED </a:t>
            </a:r>
            <a:br>
              <a:rPr lang="en-US" dirty="0"/>
            </a:br>
            <a:r>
              <a:rPr lang="en-US" sz="2400" dirty="0"/>
              <a:t>"</a:t>
            </a:r>
            <a:r>
              <a:rPr lang="en-US" sz="2400" b="1" dirty="0" err="1"/>
              <a:t>S</a:t>
            </a:r>
            <a:r>
              <a:rPr lang="en-US" sz="2400" dirty="0" err="1"/>
              <a:t>omeTimes</a:t>
            </a:r>
            <a:r>
              <a:rPr lang="en-US" sz="2400" dirty="0"/>
              <a:t> Cats Try A Growl"</a:t>
            </a:r>
            <a:br>
              <a:rPr lang="en-US" dirty="0"/>
            </a:br>
            <a:r>
              <a:rPr lang="en-US" dirty="0"/>
              <a:t>-serine, threonine, cysteine, ,</a:t>
            </a:r>
            <a:r>
              <a:rPr lang="en-US" dirty="0" err="1"/>
              <a:t>tryrosine</a:t>
            </a:r>
            <a:r>
              <a:rPr lang="en-US" dirty="0"/>
              <a:t> asparagine, glutamine</a:t>
            </a:r>
            <a:br>
              <a:rPr lang="en-US" dirty="0"/>
            </a:br>
            <a:br>
              <a:rPr lang="en-US" dirty="0"/>
            </a:br>
            <a:r>
              <a:rPr lang="en-US" sz="2400" dirty="0"/>
              <a:t>POLAR</a:t>
            </a:r>
            <a:br>
              <a:rPr lang="en-US" dirty="0"/>
            </a:br>
            <a:r>
              <a:rPr lang="en-US" sz="2400" dirty="0"/>
              <a:t>"A Good Lawyer Aims High"</a:t>
            </a:r>
            <a:br>
              <a:rPr lang="en-US" dirty="0"/>
            </a:br>
            <a:r>
              <a:rPr lang="en-US" dirty="0"/>
              <a:t>-Aspartate, Glutamate, Lysine, Arginine, Histidine </a:t>
            </a:r>
          </a:p>
          <a:p>
            <a:pPr marL="182880" indent="-182880" algn="r" defTabSz="914400" rtl="1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70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MCQs</a:t>
            </a:r>
            <a:r>
              <a:rPr lang="en-US" sz="1200" dirty="0"/>
              <a:t> </a:t>
            </a:r>
            <a:r>
              <a:rPr lang="ar-SA" sz="1200" dirty="0">
                <a:solidFill>
                  <a:schemeClr val="accent2">
                    <a:lumMod val="75000"/>
                  </a:schemeClr>
                </a:solidFill>
              </a:rPr>
              <a:t>«اجتهاد شخصي و أرجو عدم الاعتماد عليها»  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437 Biochemistry Team</a:t>
            </a:r>
            <a:endParaRPr lang="ar-SA"/>
          </a:p>
        </p:txBody>
      </p:sp>
      <p:sp>
        <p:nvSpPr>
          <p:cNvPr id="6" name="مربع نص 5"/>
          <p:cNvSpPr txBox="1"/>
          <p:nvPr/>
        </p:nvSpPr>
        <p:spPr>
          <a:xfrm>
            <a:off x="614855" y="2112580"/>
            <a:ext cx="4288220" cy="42473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IN" b="1" dirty="0"/>
              <a:t>Amino acids are</a:t>
            </a:r>
            <a:br>
              <a:rPr lang="en-IN" dirty="0"/>
            </a:br>
            <a:r>
              <a:rPr lang="en-IN" dirty="0"/>
              <a:t>a) building blocks of carbohydrates</a:t>
            </a:r>
          </a:p>
          <a:p>
            <a:pPr algn="l"/>
            <a:r>
              <a:rPr lang="en-IN" dirty="0"/>
              <a:t>b) building blocks of nucleic acids</a:t>
            </a:r>
          </a:p>
          <a:p>
            <a:pPr algn="l"/>
            <a:r>
              <a:rPr lang="en-IN" dirty="0"/>
              <a:t>c) building blocks of lipids</a:t>
            </a:r>
          </a:p>
          <a:p>
            <a:pPr algn="l"/>
            <a:r>
              <a:rPr lang="en-IN" dirty="0">
                <a:solidFill>
                  <a:srgbClr val="C00000"/>
                </a:solidFill>
              </a:rPr>
              <a:t>d) </a:t>
            </a:r>
            <a:r>
              <a:rPr lang="en-IN" dirty="0"/>
              <a:t>building blocks of proteins</a:t>
            </a:r>
          </a:p>
          <a:p>
            <a:pPr algn="l"/>
            <a:br>
              <a:rPr lang="en-IN" dirty="0"/>
            </a:br>
            <a:endParaRPr lang="en-IN" dirty="0"/>
          </a:p>
          <a:p>
            <a:pPr algn="l"/>
            <a:r>
              <a:rPr lang="en-IN" b="1" dirty="0"/>
              <a:t>2. Acidic amino acids include</a:t>
            </a:r>
            <a:endParaRPr lang="en-IN" dirty="0"/>
          </a:p>
          <a:p>
            <a:pPr algn="l"/>
            <a:r>
              <a:rPr lang="en-IN" dirty="0"/>
              <a:t>a) Arginine and glutamate </a:t>
            </a:r>
          </a:p>
          <a:p>
            <a:pPr algn="l"/>
            <a:r>
              <a:rPr lang="en-IN" dirty="0"/>
              <a:t>b) Aspartate and asparagine</a:t>
            </a:r>
          </a:p>
          <a:p>
            <a:pPr algn="l"/>
            <a:r>
              <a:rPr lang="en-IN" dirty="0"/>
              <a:t>c) Aspartate and lysine</a:t>
            </a:r>
          </a:p>
          <a:p>
            <a:pPr algn="l"/>
            <a:r>
              <a:rPr lang="en-IN" dirty="0">
                <a:solidFill>
                  <a:srgbClr val="C00000"/>
                </a:solidFill>
              </a:rPr>
              <a:t>d) </a:t>
            </a:r>
            <a:r>
              <a:rPr lang="en-IN" dirty="0"/>
              <a:t>Aspartate and glutamate</a:t>
            </a:r>
            <a:br>
              <a:rPr lang="en-IN" dirty="0"/>
            </a:br>
            <a:endParaRPr lang="en-IN" dirty="0"/>
          </a:p>
          <a:p>
            <a:pPr algn="l"/>
            <a:br>
              <a:rPr lang="en-IN" dirty="0"/>
            </a:br>
            <a:endParaRPr lang="en-IN" dirty="0"/>
          </a:p>
        </p:txBody>
      </p:sp>
      <p:sp>
        <p:nvSpPr>
          <p:cNvPr id="7" name="مستطيل 6"/>
          <p:cNvSpPr/>
          <p:nvPr/>
        </p:nvSpPr>
        <p:spPr>
          <a:xfrm>
            <a:off x="5344510" y="2102604"/>
            <a:ext cx="52341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IN" b="1" dirty="0"/>
              <a:t>3. Amino acids with hydroxyl groups are</a:t>
            </a:r>
            <a:endParaRPr lang="en-IN" dirty="0"/>
          </a:p>
          <a:p>
            <a:pPr algn="l"/>
            <a:r>
              <a:rPr lang="en-IN" dirty="0"/>
              <a:t>a) serine and alanine</a:t>
            </a:r>
          </a:p>
          <a:p>
            <a:pPr algn="l"/>
            <a:r>
              <a:rPr lang="en-IN" dirty="0"/>
              <a:t>b) Alanine and </a:t>
            </a:r>
            <a:r>
              <a:rPr lang="en-IN" dirty="0" err="1"/>
              <a:t>valine</a:t>
            </a:r>
            <a:endParaRPr lang="en-IN" dirty="0"/>
          </a:p>
          <a:p>
            <a:pPr algn="l"/>
            <a:r>
              <a:rPr lang="en-IN" dirty="0">
                <a:solidFill>
                  <a:srgbClr val="C00000"/>
                </a:solidFill>
              </a:rPr>
              <a:t>c) </a:t>
            </a:r>
            <a:r>
              <a:rPr lang="en-IN" dirty="0"/>
              <a:t>serine and threonine</a:t>
            </a:r>
          </a:p>
          <a:p>
            <a:pPr algn="l"/>
            <a:r>
              <a:rPr lang="en-IN" dirty="0"/>
              <a:t>d) </a:t>
            </a:r>
            <a:r>
              <a:rPr lang="en-IN" dirty="0" err="1"/>
              <a:t>Valine</a:t>
            </a:r>
            <a:r>
              <a:rPr lang="en-IN" dirty="0"/>
              <a:t> and isoleucine</a:t>
            </a:r>
          </a:p>
          <a:p>
            <a:pPr algn="l"/>
            <a:br>
              <a:rPr lang="en-IN" dirty="0"/>
            </a:br>
            <a:endParaRPr lang="en-IN" dirty="0"/>
          </a:p>
          <a:p>
            <a:pPr algn="l"/>
            <a:r>
              <a:rPr lang="ar-SA" b="1" dirty="0"/>
              <a:t> </a:t>
            </a:r>
            <a:r>
              <a:rPr lang="en-IN" b="1" dirty="0"/>
              <a:t>.4Positively charged basic amino acids are</a:t>
            </a:r>
            <a:endParaRPr lang="en-IN" dirty="0"/>
          </a:p>
          <a:p>
            <a:pPr algn="l"/>
            <a:r>
              <a:rPr lang="en-IN" dirty="0">
                <a:solidFill>
                  <a:srgbClr val="C00000"/>
                </a:solidFill>
              </a:rPr>
              <a:t>a) </a:t>
            </a:r>
            <a:r>
              <a:rPr lang="en-IN" dirty="0"/>
              <a:t>Lysine and arginine</a:t>
            </a:r>
          </a:p>
          <a:p>
            <a:pPr algn="l"/>
            <a:r>
              <a:rPr lang="en-IN" dirty="0"/>
              <a:t>b) Lysine and asparagine</a:t>
            </a:r>
          </a:p>
          <a:p>
            <a:pPr algn="l"/>
            <a:r>
              <a:rPr lang="en-IN" dirty="0"/>
              <a:t>c) Glutamine and arginine</a:t>
            </a:r>
          </a:p>
          <a:p>
            <a:pPr algn="l"/>
            <a:r>
              <a:rPr lang="en-IN" dirty="0"/>
              <a:t>d) Lysine and glutamine</a:t>
            </a:r>
          </a:p>
          <a:p>
            <a:pPr algn="l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5799055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 txBox="1"/>
          <p:nvPr/>
        </p:nvSpPr>
        <p:spPr>
          <a:xfrm>
            <a:off x="893038" y="1387604"/>
            <a:ext cx="3000000" cy="2999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-US" sz="2000" dirty="0">
                <a:solidFill>
                  <a:srgbClr val="FFFFFF"/>
                </a:solidFill>
              </a:rPr>
              <a:t>GIRLS TEAM:</a:t>
            </a:r>
          </a:p>
          <a:p>
            <a:pPr lvl="0" algn="l" rtl="0">
              <a:spcBef>
                <a:spcPts val="0"/>
              </a:spcBef>
              <a:buNone/>
            </a:pPr>
            <a:endParaRPr lang="en-US" sz="2000" dirty="0">
              <a:solidFill>
                <a:srgbClr val="FFFFFF"/>
              </a:solidFill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ar-SA" sz="2000" dirty="0">
                <a:solidFill>
                  <a:srgbClr val="FFFFFF"/>
                </a:solidFill>
              </a:rPr>
              <a:t>الهنوف </a:t>
            </a:r>
            <a:r>
              <a:rPr lang="ar-SA" sz="2000" dirty="0" err="1">
                <a:solidFill>
                  <a:srgbClr val="FFFFFF"/>
                </a:solidFill>
              </a:rPr>
              <a:t>الجلعود</a:t>
            </a:r>
            <a:endParaRPr lang="en-US" sz="2000" dirty="0">
              <a:solidFill>
                <a:srgbClr val="FFFFFF"/>
              </a:solidFill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ar-SA" sz="2000" dirty="0">
                <a:solidFill>
                  <a:srgbClr val="FFFFFF"/>
                </a:solidFill>
              </a:rPr>
              <a:t>رهف </a:t>
            </a:r>
            <a:r>
              <a:rPr lang="ar-SA" sz="2000" dirty="0" err="1">
                <a:solidFill>
                  <a:srgbClr val="FFFFFF"/>
                </a:solidFill>
              </a:rPr>
              <a:t>الشنيبر</a:t>
            </a:r>
            <a:endParaRPr lang="en-US" sz="2000" dirty="0">
              <a:solidFill>
                <a:srgbClr val="FFFFFF"/>
              </a:solidFill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ar-SA" sz="2000" dirty="0">
                <a:solidFill>
                  <a:srgbClr val="FFFFFF"/>
                </a:solidFill>
              </a:rPr>
              <a:t>شهد الجبرين</a:t>
            </a:r>
            <a:endParaRPr lang="en-US" sz="2000" dirty="0">
              <a:solidFill>
                <a:srgbClr val="FFFFFF"/>
              </a:solidFill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ar-SA" sz="2000" dirty="0">
                <a:solidFill>
                  <a:srgbClr val="FFFFFF"/>
                </a:solidFill>
              </a:rPr>
              <a:t>لينا الرحمة</a:t>
            </a: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ar-SA" sz="2000" dirty="0">
                <a:solidFill>
                  <a:srgbClr val="FFFFFF"/>
                </a:solidFill>
              </a:rPr>
              <a:t>سارة </a:t>
            </a:r>
            <a:r>
              <a:rPr lang="ar-SA" sz="2000" dirty="0" err="1">
                <a:solidFill>
                  <a:srgbClr val="FFFFFF"/>
                </a:solidFill>
              </a:rPr>
              <a:t>البليهد</a:t>
            </a:r>
            <a:endParaRPr lang="ar-SA" sz="2000" dirty="0">
              <a:solidFill>
                <a:srgbClr val="FFFFFF"/>
              </a:solidFill>
            </a:endParaRPr>
          </a:p>
          <a:p>
            <a:pPr marL="457200" indent="-355600" algn="l" rtl="0">
              <a:lnSpc>
                <a:spcPct val="150000"/>
              </a:lnSpc>
              <a:buClr>
                <a:srgbClr val="FFFFFF"/>
              </a:buClr>
              <a:buSzPct val="100000"/>
              <a:buFontTx/>
              <a:buChar char="●"/>
            </a:pPr>
            <a:r>
              <a:rPr lang="ar-SA" sz="2000" dirty="0">
                <a:solidFill>
                  <a:srgbClr val="FFFFFF"/>
                </a:solidFill>
              </a:rPr>
              <a:t>ليلى الصباغ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383" name="Shape 383"/>
          <p:cNvSpPr txBox="1"/>
          <p:nvPr/>
        </p:nvSpPr>
        <p:spPr>
          <a:xfrm>
            <a:off x="7952976" y="1570484"/>
            <a:ext cx="3765412" cy="300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-US" sz="2000" dirty="0">
                <a:solidFill>
                  <a:srgbClr val="FFFFFF"/>
                </a:solidFill>
              </a:rPr>
              <a:t>Team leaders:</a:t>
            </a:r>
            <a:br>
              <a:rPr lang="en-US" sz="2000" dirty="0">
                <a:solidFill>
                  <a:srgbClr val="FFFFFF"/>
                </a:solidFill>
              </a:rPr>
            </a:br>
            <a:r>
              <a:rPr lang="en-US" sz="2000" dirty="0">
                <a:solidFill>
                  <a:srgbClr val="FFFFFF"/>
                </a:solidFill>
              </a:rPr>
              <a:t>1- Mohammed </a:t>
            </a:r>
            <a:r>
              <a:rPr lang="en-US" sz="2000" dirty="0" err="1">
                <a:solidFill>
                  <a:srgbClr val="FFFFFF"/>
                </a:solidFill>
              </a:rPr>
              <a:t>hassa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hakeem</a:t>
            </a:r>
            <a:br>
              <a:rPr lang="en-US" sz="2000" dirty="0">
                <a:solidFill>
                  <a:srgbClr val="FFFFFF"/>
                </a:solidFill>
              </a:rPr>
            </a:br>
            <a:r>
              <a:rPr lang="en-US" sz="2000" dirty="0">
                <a:solidFill>
                  <a:srgbClr val="FFFFFF"/>
                </a:solidFill>
              </a:rPr>
              <a:t>2- </a:t>
            </a:r>
            <a:r>
              <a:rPr lang="en-US" sz="2000" dirty="0" err="1">
                <a:solidFill>
                  <a:srgbClr val="FFFFFF"/>
                </a:solidFill>
              </a:rPr>
              <a:t>Reham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alhalabi</a:t>
            </a:r>
            <a:br>
              <a:rPr lang="en-US" sz="2000" dirty="0">
                <a:solidFill>
                  <a:srgbClr val="FFFFFF"/>
                </a:solidFill>
              </a:rPr>
            </a:br>
            <a:br>
              <a:rPr lang="en-US" sz="1600" dirty="0">
                <a:solidFill>
                  <a:srgbClr val="FFFFFF"/>
                </a:solidFill>
              </a:rPr>
            </a:br>
            <a:br>
              <a:rPr lang="en-US" sz="1600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Contact us: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teambiochem437@gmail.com</a:t>
            </a:r>
            <a:br>
              <a:rPr lang="en-US" dirty="0">
                <a:solidFill>
                  <a:srgbClr val="FFFFFF"/>
                </a:solidFill>
              </a:rPr>
            </a:br>
            <a:br>
              <a:rPr lang="en-US" dirty="0">
                <a:solidFill>
                  <a:srgbClr val="FFFFFF"/>
                </a:solidFill>
              </a:rPr>
            </a:b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For editing file:</a:t>
            </a:r>
            <a:br>
              <a:rPr lang="en-US" dirty="0">
                <a:solidFill>
                  <a:srgbClr val="FFFFFF"/>
                </a:solidFill>
              </a:rPr>
            </a:b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https://docs.google.com/presentation/d/16yNcm2Y08Cr0Am83lDRfH5NB4F1ng3tdHiB3O1AqMc8</a:t>
            </a:r>
          </a:p>
        </p:txBody>
      </p:sp>
      <p:sp>
        <p:nvSpPr>
          <p:cNvPr id="384" name="Shape 384"/>
          <p:cNvSpPr txBox="1"/>
          <p:nvPr/>
        </p:nvSpPr>
        <p:spPr>
          <a:xfrm>
            <a:off x="3757412" y="1387604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l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FFFFFF"/>
                </a:solidFill>
              </a:rPr>
              <a:t>BOYS TEAM:</a:t>
            </a:r>
            <a:br>
              <a:rPr lang="en-US" sz="2000" dirty="0">
                <a:solidFill>
                  <a:srgbClr val="FFFFFF"/>
                </a:solidFill>
              </a:rPr>
            </a:br>
            <a:r>
              <a:rPr lang="en-US" sz="2000" dirty="0">
                <a:solidFill>
                  <a:srgbClr val="FFFFFF"/>
                </a:solidFill>
              </a:rPr>
              <a:t>1-Dawood Ismail.</a:t>
            </a:r>
            <a:br>
              <a:rPr lang="en-US" sz="2000" dirty="0">
                <a:solidFill>
                  <a:srgbClr val="FFFFFF"/>
                </a:solidFill>
              </a:rPr>
            </a:br>
            <a:r>
              <a:rPr lang="en-US" sz="2000" dirty="0">
                <a:solidFill>
                  <a:srgbClr val="FFFFFF"/>
                </a:solidFill>
              </a:rPr>
              <a:t>2- turkey al-</a:t>
            </a:r>
            <a:r>
              <a:rPr lang="en-US" sz="2000" dirty="0" err="1">
                <a:solidFill>
                  <a:srgbClr val="FFFFFF"/>
                </a:solidFill>
              </a:rPr>
              <a:t>bnhar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br>
              <a:rPr lang="en-US" sz="2000" dirty="0">
                <a:solidFill>
                  <a:srgbClr val="FFFFFF"/>
                </a:solidFill>
              </a:rPr>
            </a:br>
            <a:r>
              <a:rPr lang="en-US" sz="2000" dirty="0">
                <a:solidFill>
                  <a:srgbClr val="FFFFFF"/>
                </a:solidFill>
              </a:rPr>
              <a:t>3- </a:t>
            </a:r>
            <a:r>
              <a:rPr lang="en-US" sz="2000" dirty="0" err="1">
                <a:solidFill>
                  <a:srgbClr val="FFFFFF"/>
                </a:solidFill>
              </a:rPr>
              <a:t>saeed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alsarar</a:t>
            </a:r>
            <a:br>
              <a:rPr lang="en-US" sz="2000" dirty="0">
                <a:solidFill>
                  <a:srgbClr val="FFFFFF"/>
                </a:solidFill>
              </a:rPr>
            </a:br>
            <a:r>
              <a:rPr lang="en-US" sz="2000" dirty="0">
                <a:solidFill>
                  <a:srgbClr val="FFFFFF"/>
                </a:solidFill>
              </a:rPr>
              <a:t>4- </a:t>
            </a:r>
            <a:r>
              <a:rPr lang="en-US" sz="2000" dirty="0" err="1">
                <a:solidFill>
                  <a:srgbClr val="FFFFFF"/>
                </a:solidFill>
              </a:rPr>
              <a:t>abdulmalik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alsharhan</a:t>
            </a:r>
            <a:br>
              <a:rPr lang="en-US" sz="2000" dirty="0">
                <a:solidFill>
                  <a:srgbClr val="FFFFFF"/>
                </a:solidFill>
              </a:rPr>
            </a:br>
            <a:r>
              <a:rPr lang="en-US" sz="2000" dirty="0">
                <a:solidFill>
                  <a:srgbClr val="FFFFFF"/>
                </a:solidFill>
              </a:rPr>
              <a:t>5- </a:t>
            </a:r>
            <a:r>
              <a:rPr lang="en-US" sz="2000" dirty="0" err="1">
                <a:solidFill>
                  <a:srgbClr val="FFFFFF"/>
                </a:solidFill>
              </a:rPr>
              <a:t>mohammed</a:t>
            </a:r>
            <a:r>
              <a:rPr lang="en-US" sz="2000" dirty="0">
                <a:solidFill>
                  <a:srgbClr val="FFFFFF"/>
                </a:solidFill>
              </a:rPr>
              <a:t> al-</a:t>
            </a:r>
            <a:r>
              <a:rPr lang="en-US" sz="2000" dirty="0" err="1">
                <a:solidFill>
                  <a:srgbClr val="FFFFFF"/>
                </a:solidFill>
              </a:rPr>
              <a:t>quefly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br>
              <a:rPr lang="en-US" sz="2000" dirty="0">
                <a:solidFill>
                  <a:srgbClr val="FFFFFF"/>
                </a:solidFill>
              </a:rPr>
            </a:br>
            <a:r>
              <a:rPr lang="en-US" sz="2000" dirty="0">
                <a:solidFill>
                  <a:srgbClr val="FFFFFF"/>
                </a:solidFill>
              </a:rPr>
              <a:t>6- </a:t>
            </a:r>
            <a:r>
              <a:rPr lang="en-US" sz="2000" dirty="0" err="1">
                <a:solidFill>
                  <a:srgbClr val="FFFFFF"/>
                </a:solidFill>
              </a:rPr>
              <a:t>nwaf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abdulaziz</a:t>
            </a: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552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980" y="0"/>
            <a:ext cx="9692640" cy="840422"/>
          </a:xfrm>
        </p:spPr>
        <p:txBody>
          <a:bodyPr>
            <a:normAutofit/>
          </a:bodyPr>
          <a:lstStyle/>
          <a:p>
            <a: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4000" dirty="0"/>
              <a:t>What are amino acids?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400" dirty="0"/>
              <a:t>437 Biochemistry Team</a:t>
            </a:r>
            <a:endParaRPr lang="ar-SA" sz="24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223508" y="840422"/>
            <a:ext cx="1777492" cy="10645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746500" y="840422"/>
            <a:ext cx="1587500" cy="10645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 Diagonal Corner Rectangle 9"/>
          <p:cNvSpPr/>
          <p:nvPr/>
        </p:nvSpPr>
        <p:spPr>
          <a:xfrm>
            <a:off x="2736850" y="1943099"/>
            <a:ext cx="2019300" cy="2006601"/>
          </a:xfrm>
          <a:prstGeom prst="round2Diag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en-US" sz="2000" dirty="0">
                <a:solidFill>
                  <a:schemeClr val="tx1"/>
                </a:solidFill>
              </a:rPr>
              <a:t>The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Chemical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units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that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combine to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form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Proteins</a:t>
            </a:r>
          </a:p>
        </p:txBody>
      </p:sp>
      <p:sp>
        <p:nvSpPr>
          <p:cNvPr id="11" name="Round Diagonal Corner Rectangle 10"/>
          <p:cNvSpPr/>
          <p:nvPr/>
        </p:nvSpPr>
        <p:spPr>
          <a:xfrm>
            <a:off x="6991350" y="1943099"/>
            <a:ext cx="2019300" cy="2006601"/>
          </a:xfrm>
          <a:prstGeom prst="round2Diag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en-US" sz="1600" dirty="0">
                <a:solidFill>
                  <a:schemeClr val="tx1"/>
                </a:solidFill>
              </a:rPr>
              <a:t>A type of </a:t>
            </a:r>
            <a:r>
              <a:rPr lang="en-US" sz="1600" dirty="0">
                <a:solidFill>
                  <a:srgbClr val="FF0000"/>
                </a:solidFill>
              </a:rPr>
              <a:t>Organic Acid </a:t>
            </a:r>
            <a:r>
              <a:rPr lang="en-US" sz="1600" dirty="0">
                <a:solidFill>
                  <a:schemeClr val="tx1"/>
                </a:solidFill>
              </a:rPr>
              <a:t>that contain both a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>
                <a:solidFill>
                  <a:srgbClr val="FF0000"/>
                </a:solidFill>
              </a:rPr>
              <a:t>Carboxyl group (COOH)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and an </a:t>
            </a:r>
            <a:r>
              <a:rPr lang="en-US" sz="1600" dirty="0">
                <a:solidFill>
                  <a:srgbClr val="FF0000"/>
                </a:solidFill>
              </a:rPr>
              <a:t>Amino group (NH</a:t>
            </a:r>
            <a:r>
              <a:rPr lang="en-US" sz="1600" baseline="-25000" dirty="0">
                <a:solidFill>
                  <a:srgbClr val="FF0000"/>
                </a:solidFill>
              </a:rPr>
              <a:t>2</a:t>
            </a:r>
            <a:r>
              <a:rPr lang="en-US" sz="1600" dirty="0">
                <a:solidFill>
                  <a:srgbClr val="FF0000"/>
                </a:solidFill>
              </a:rPr>
              <a:t> )</a:t>
            </a:r>
            <a:endParaRPr lang="en-US" sz="1600" baseline="-250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22500" y="398779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dirty="0"/>
              <a:t>*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Chemical units= Monomers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4278173"/>
            <a:ext cx="6045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sz="3200" u="sng" dirty="0"/>
              <a:t>Amino acids play central roles:</a:t>
            </a:r>
          </a:p>
          <a:p>
            <a:pPr marL="285750" indent="-285750" algn="l" defTabSz="914400" rtl="0" eaLnBrk="1" latinLnBrk="0" hangingPunct="1">
              <a:buFont typeface="Arial" charset="0"/>
              <a:buChar char="•"/>
            </a:pPr>
            <a:endParaRPr lang="en-US" dirty="0"/>
          </a:p>
          <a:p>
            <a:pPr marL="285750" indent="-285750" algn="l" defTabSz="914400" rtl="0" eaLnBrk="1" latinLnBrk="0" hangingPunct="1">
              <a:buFont typeface="Arial" charset="0"/>
              <a:buChar char="•"/>
            </a:pPr>
            <a:r>
              <a:rPr lang="en-US" sz="2000" b="1" dirty="0"/>
              <a:t>The building blocks of proteins.</a:t>
            </a:r>
          </a:p>
          <a:p>
            <a:pPr marL="285750" indent="-285750" algn="l" defTabSz="914400" rtl="0" eaLnBrk="1" latinLnBrk="0" hangingPunct="1">
              <a:buFont typeface="Arial" charset="0"/>
              <a:buChar char="•"/>
            </a:pPr>
            <a:r>
              <a:rPr lang="en-US" sz="2000" b="1" dirty="0"/>
              <a:t>As intermediates </a:t>
            </a:r>
            <a:r>
              <a:rPr lang="ar-SA" sz="2000" b="1" dirty="0"/>
              <a:t> (وسيط)</a:t>
            </a:r>
            <a:r>
              <a:rPr lang="en-US" sz="2000" b="1" dirty="0"/>
              <a:t>in metabolism.</a:t>
            </a:r>
          </a:p>
          <a:p>
            <a:pPr marL="0" algn="l" defTabSz="914400" rtl="0" eaLnBrk="1" latinLnBrk="0" hangingPunct="1"/>
            <a:endParaRPr lang="en-US" dirty="0"/>
          </a:p>
        </p:txBody>
      </p:sp>
      <p:sp>
        <p:nvSpPr>
          <p:cNvPr id="15" name="Snip and Round Single Corner Rectangle 14"/>
          <p:cNvSpPr/>
          <p:nvPr/>
        </p:nvSpPr>
        <p:spPr>
          <a:xfrm>
            <a:off x="8280400" y="4172465"/>
            <a:ext cx="3009900" cy="2672735"/>
          </a:xfrm>
          <a:prstGeom prst="snip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en-US" b="1" dirty="0">
                <a:solidFill>
                  <a:schemeClr val="tx1"/>
                </a:solidFill>
              </a:rPr>
              <a:t>There are 20 Amino acids</a:t>
            </a:r>
          </a:p>
          <a:p>
            <a:pPr marL="285750" indent="-285750" algn="ctr" defTabSz="914400" rtl="0" eaLnBrk="1" latinLnBrk="0" hangingPunct="1">
              <a:buFont typeface="Wingdings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Human can produce </a:t>
            </a:r>
            <a:r>
              <a:rPr lang="en-US" dirty="0">
                <a:solidFill>
                  <a:srgbClr val="FF0000"/>
                </a:solidFill>
              </a:rPr>
              <a:t>half</a:t>
            </a:r>
            <a:r>
              <a:rPr lang="en-US" dirty="0">
                <a:solidFill>
                  <a:schemeClr val="tx1"/>
                </a:solidFill>
              </a:rPr>
              <a:t> of amino acids.</a:t>
            </a:r>
          </a:p>
          <a:p>
            <a:pPr marL="285750" indent="-285750" algn="ctr" defTabSz="914400" rtl="0" eaLnBrk="1" latinLnBrk="0" hangingPunct="1">
              <a:buFont typeface="Wingdings" charset="2"/>
              <a:buChar char="Ø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 algn="ctr" defTabSz="914400" rtl="0" eaLnBrk="1" latinLnBrk="0" hangingPunct="1">
              <a:buFont typeface="Wingdings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The others must be supplied in the </a:t>
            </a:r>
            <a:r>
              <a:rPr lang="en-US" dirty="0">
                <a:solidFill>
                  <a:srgbClr val="FF0000"/>
                </a:solidFill>
              </a:rPr>
              <a:t>food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24961" y="6053976"/>
            <a:ext cx="4959350" cy="62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en-US" dirty="0">
                <a:solidFill>
                  <a:schemeClr val="tx1"/>
                </a:solidFill>
              </a:rPr>
              <a:t>When proteins are digested or broken down, amino acids are left.</a:t>
            </a:r>
          </a:p>
        </p:txBody>
      </p:sp>
    </p:spTree>
    <p:extLst>
      <p:ext uri="{BB962C8B-B14F-4D97-AF65-F5344CB8AC3E}">
        <p14:creationId xmlns:p14="http://schemas.microsoft.com/office/powerpoint/2010/main" val="1399765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238685"/>
            <a:ext cx="9692640" cy="700722"/>
          </a:xfrm>
        </p:spPr>
        <p:txBody>
          <a:bodyPr>
            <a:normAutofit/>
          </a:bodyPr>
          <a:lstStyle/>
          <a:p>
            <a: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4000" dirty="0"/>
              <a:t>General structure of amino acids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400" dirty="0"/>
              <a:t>437 Biochemistry Team</a:t>
            </a:r>
            <a:endParaRPr lang="ar-SA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431" y="3680057"/>
            <a:ext cx="2981758" cy="29483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04988" y="5321300"/>
            <a:ext cx="45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dirty="0"/>
              <a:t>H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372" y="430240"/>
            <a:ext cx="2911817" cy="2930438"/>
          </a:xfrm>
          <a:prstGeom prst="rect">
            <a:avLst/>
          </a:prstGeom>
        </p:spPr>
      </p:pic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387773658"/>
              </p:ext>
            </p:extLst>
          </p:nvPr>
        </p:nvGraphicFramePr>
        <p:xfrm>
          <a:off x="338271" y="1062606"/>
          <a:ext cx="7095031" cy="4258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539337" y="5690632"/>
            <a:ext cx="6692900" cy="787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en-US" sz="2000" dirty="0">
                <a:solidFill>
                  <a:schemeClr val="tx1"/>
                </a:solidFill>
              </a:rPr>
              <a:t>Alpha Carbon: is between the Carboxyl and the Amino group.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C63D4C7-AD90-473E-BC87-F44873AC59B9}"/>
              </a:ext>
            </a:extLst>
          </p:cNvPr>
          <p:cNvSpPr/>
          <p:nvPr/>
        </p:nvSpPr>
        <p:spPr>
          <a:xfrm>
            <a:off x="9551966" y="5120641"/>
            <a:ext cx="253218" cy="2569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119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431800"/>
            <a:ext cx="9692640" cy="662622"/>
          </a:xfrm>
        </p:spPr>
        <p:txBody>
          <a:bodyPr>
            <a:normAutofit/>
          </a:bodyPr>
          <a:lstStyle/>
          <a:p>
            <a: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4000" dirty="0"/>
              <a:t>Isoelectric point (PI) </a:t>
            </a:r>
            <a:r>
              <a:rPr lang="en-US" sz="4000"/>
              <a:t>and Zwitterion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400" dirty="0"/>
              <a:t>437 Biochemistry Team</a:t>
            </a:r>
            <a:endParaRPr lang="ar-SA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64592" y="1295400"/>
            <a:ext cx="800150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defTabSz="914400" rtl="0" eaLnBrk="1" latinLnBrk="0" hangingPunct="1">
              <a:buFont typeface="Wingdings" charset="2"/>
              <a:buChar char="Ø"/>
            </a:pPr>
            <a:r>
              <a:rPr lang="en-US" sz="2400" b="1" u="sng" dirty="0"/>
              <a:t>Isoelectric Point (PI):</a:t>
            </a:r>
          </a:p>
          <a:p>
            <a:pPr algn="l" defTabSz="914400" rtl="0" eaLnBrk="1" latinLnBrk="0" hangingPunct="1"/>
            <a:r>
              <a:rPr lang="en-US" sz="2200" dirty="0"/>
              <a:t>Is the PH at which the molecule carries no net charge (neutral). </a:t>
            </a:r>
            <a:r>
              <a:rPr lang="en-US" sz="2200" dirty="0">
                <a:solidFill>
                  <a:srgbClr val="0070C0"/>
                </a:solidFill>
              </a:rPr>
              <a:t>( The sum of the positive charge equal the sum of the negative charge).</a:t>
            </a:r>
          </a:p>
          <a:p>
            <a:pPr defTabSz="914400" rtl="0" eaLnBrk="1" latinLnBrk="0" hangingPunct="1"/>
            <a:r>
              <a:rPr lang="en-US" dirty="0">
                <a:solidFill>
                  <a:srgbClr val="0070C0"/>
                </a:solidFill>
              </a:rPr>
              <a:t>Zwitterion </a:t>
            </a:r>
            <a:r>
              <a:rPr lang="ar-SA" dirty="0">
                <a:solidFill>
                  <a:srgbClr val="0070C0"/>
                </a:solidFill>
              </a:rPr>
              <a:t>يعني ببساطة تصير في حالة 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57" t="-966" b="1932"/>
          <a:stretch/>
        </p:blipFill>
        <p:spPr>
          <a:xfrm>
            <a:off x="6420906" y="4144691"/>
            <a:ext cx="3107105" cy="21399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7"/>
          <a:stretch/>
        </p:blipFill>
        <p:spPr>
          <a:xfrm>
            <a:off x="8322509" y="1036792"/>
            <a:ext cx="2590416" cy="2639448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8322509" y="4116555"/>
            <a:ext cx="1320800" cy="198120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749383" y="4614500"/>
            <a:ext cx="1587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dirty="0"/>
              <a:t>(</a:t>
            </a:r>
            <a:r>
              <a:rPr lang="en-US" dirty="0">
                <a:solidFill>
                  <a:srgbClr val="0070C0"/>
                </a:solidFill>
              </a:rPr>
              <a:t>ACID)</a:t>
            </a:r>
          </a:p>
          <a:p>
            <a:pPr marL="0" algn="l" defTabSz="914400" rtl="0" eaLnBrk="1" latinLnBrk="0" hangingPunct="1"/>
            <a:r>
              <a:rPr lang="en-US" dirty="0">
                <a:solidFill>
                  <a:srgbClr val="0070C0"/>
                </a:solidFill>
              </a:rPr>
              <a:t>-Proton Donor </a:t>
            </a:r>
            <a:r>
              <a:rPr lang="en-US" dirty="0">
                <a:solidFill>
                  <a:srgbClr val="FF0000"/>
                </a:solidFill>
              </a:rPr>
              <a:t>(give protons).</a:t>
            </a:r>
          </a:p>
        </p:txBody>
      </p:sp>
      <p:sp>
        <p:nvSpPr>
          <p:cNvPr id="9" name="Oval 8"/>
          <p:cNvSpPr/>
          <p:nvPr/>
        </p:nvSpPr>
        <p:spPr>
          <a:xfrm>
            <a:off x="6580948" y="4462192"/>
            <a:ext cx="1206500" cy="11557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87304" y="4396627"/>
            <a:ext cx="12510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dirty="0"/>
              <a:t>(</a:t>
            </a:r>
            <a:r>
              <a:rPr lang="en-US" dirty="0">
                <a:solidFill>
                  <a:srgbClr val="0070C0"/>
                </a:solidFill>
              </a:rPr>
              <a:t>BASE)</a:t>
            </a:r>
          </a:p>
          <a:p>
            <a:pPr marL="0" algn="l" defTabSz="914400" rtl="0" eaLnBrk="1" latinLnBrk="0" hangingPunct="1"/>
            <a:r>
              <a:rPr lang="en-US" dirty="0">
                <a:solidFill>
                  <a:srgbClr val="0070C0"/>
                </a:solidFill>
              </a:rPr>
              <a:t>-Proton Acceptor </a:t>
            </a:r>
            <a:r>
              <a:rPr lang="en-US" dirty="0">
                <a:solidFill>
                  <a:srgbClr val="FF0000"/>
                </a:solidFill>
              </a:rPr>
              <a:t>(Take protons)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4592" y="3302960"/>
            <a:ext cx="5182032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defTabSz="914400" rtl="0" eaLnBrk="1" latinLnBrk="0" hangingPunct="1">
              <a:buFont typeface="Wingdings" charset="2"/>
              <a:buChar char="Ø"/>
            </a:pPr>
            <a:r>
              <a:rPr lang="en-US" sz="2400" b="1" u="sng" dirty="0"/>
              <a:t>Zwitterion:</a:t>
            </a:r>
          </a:p>
          <a:p>
            <a:pPr algn="l" defTabSz="914400" rtl="0" eaLnBrk="1" latinLnBrk="0" hangingPunct="1"/>
            <a:r>
              <a:rPr lang="en-US" sz="2200" dirty="0">
                <a:solidFill>
                  <a:srgbClr val="0070C0"/>
                </a:solidFill>
              </a:rPr>
              <a:t>Is a neutral Amino acid with both positive and negative electrical charges.</a:t>
            </a:r>
          </a:p>
          <a:p>
            <a:pPr algn="l" defTabSz="914400" rtl="0" eaLnBrk="1" latinLnBrk="0" hangingPunct="1"/>
            <a:r>
              <a:rPr lang="en-US" sz="2200" dirty="0">
                <a:solidFill>
                  <a:srgbClr val="0070C0"/>
                </a:solidFill>
              </a:rPr>
              <a:t>The sum of those charges </a:t>
            </a:r>
            <a:r>
              <a:rPr lang="en-US" sz="2200" dirty="0">
                <a:solidFill>
                  <a:srgbClr val="FF0000"/>
                </a:solidFill>
              </a:rPr>
              <a:t>must</a:t>
            </a:r>
            <a:r>
              <a:rPr lang="en-US" sz="2200" dirty="0">
                <a:solidFill>
                  <a:srgbClr val="0070C0"/>
                </a:solidFill>
              </a:rPr>
              <a:t> equal ZERO.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3387" y="5771396"/>
            <a:ext cx="4937401" cy="6527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Zwitterions Simultaneously have both Cationic and Anionic states.</a:t>
            </a:r>
          </a:p>
        </p:txBody>
      </p:sp>
    </p:spTree>
    <p:extLst>
      <p:ext uri="{BB962C8B-B14F-4D97-AF65-F5344CB8AC3E}">
        <p14:creationId xmlns:p14="http://schemas.microsoft.com/office/powerpoint/2010/main" val="1752138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400" dirty="0"/>
              <a:t>437 Biochemistry Team</a:t>
            </a:r>
            <a:endParaRPr lang="ar-SA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737374"/>
              </p:ext>
            </p:extLst>
          </p:nvPr>
        </p:nvGraphicFramePr>
        <p:xfrm>
          <a:off x="863600" y="237066"/>
          <a:ext cx="9448800" cy="407225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14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4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2859">
                <a:tc>
                  <a:txBody>
                    <a:bodyPr/>
                    <a:lstStyle/>
                    <a:p>
                      <a:r>
                        <a:rPr lang="en-US" dirty="0"/>
                        <a:t>Cationic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Zwitterion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Anionic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859">
                <a:tc>
                  <a:txBody>
                    <a:bodyPr/>
                    <a:lstStyle/>
                    <a:p>
                      <a:r>
                        <a:rPr lang="en-US" dirty="0"/>
                        <a:t>Low</a:t>
                      </a:r>
                      <a:r>
                        <a:rPr lang="en-US" baseline="0" dirty="0"/>
                        <a:t> PH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PH=PI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High PH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859">
                <a:tc>
                  <a:txBody>
                    <a:bodyPr/>
                    <a:lstStyle/>
                    <a:p>
                      <a:r>
                        <a:rPr lang="en-US" dirty="0"/>
                        <a:t>Positively charged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 net charge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Negatively Charged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859">
                <a:tc>
                  <a:txBody>
                    <a:bodyPr/>
                    <a:lstStyle/>
                    <a:p>
                      <a:r>
                        <a:rPr lang="en-US" dirty="0"/>
                        <a:t>When put in Acidic Solution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Isoelectric point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Alkaline Solution (Basic)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35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021" y="2298700"/>
            <a:ext cx="2431676" cy="1333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516" y="2298700"/>
            <a:ext cx="2527300" cy="133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355" y="2298700"/>
            <a:ext cx="2523545" cy="13335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2532166" y="4457700"/>
            <a:ext cx="6103834" cy="137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040166" y="4102100"/>
            <a:ext cx="50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en-US" b="1" dirty="0">
                <a:solidFill>
                  <a:srgbClr val="FF0000"/>
                </a:solidFill>
              </a:rPr>
              <a:t>PH increasing (adding base)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013027"/>
              </p:ext>
            </p:extLst>
          </p:nvPr>
        </p:nvGraphicFramePr>
        <p:xfrm>
          <a:off x="761999" y="4827032"/>
          <a:ext cx="9550401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3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34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34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4106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The carboxylic acid will gain a proton</a:t>
                      </a:r>
                      <a:r>
                        <a:rPr lang="en-US" sz="1600" b="1" baseline="0" dirty="0">
                          <a:solidFill>
                            <a:srgbClr val="0070C0"/>
                          </a:solidFill>
                        </a:rPr>
                        <a:t> (Hydrogen atom) and lose its negative charge.</a:t>
                      </a:r>
                    </a:p>
                    <a:p>
                      <a:r>
                        <a:rPr lang="en-US" sz="1600" b="1" baseline="0" dirty="0">
                          <a:solidFill>
                            <a:srgbClr val="0070C0"/>
                          </a:solidFill>
                        </a:rPr>
                        <a:t>The overall charge on the molecule is now positive </a:t>
                      </a:r>
                    </a:p>
                    <a:p>
                      <a:r>
                        <a:rPr lang="en-US" sz="1600" b="1" baseline="0" dirty="0">
                          <a:solidFill>
                            <a:srgbClr val="0070C0"/>
                          </a:solidFill>
                        </a:rPr>
                        <a:t>(</a:t>
                      </a:r>
                      <a:r>
                        <a:rPr lang="en-US" sz="16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Cationic</a:t>
                      </a:r>
                      <a:r>
                        <a:rPr lang="en-US" sz="1600" b="1" baseline="0" dirty="0">
                          <a:solidFill>
                            <a:srgbClr val="0070C0"/>
                          </a:solidFill>
                        </a:rPr>
                        <a:t>).</a:t>
                      </a:r>
                      <a:endParaRPr lang="en-US" sz="16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Zwitterion is used to describe the </a:t>
                      </a:r>
                      <a:r>
                        <a:rPr lang="en-US" u="sng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molecule</a:t>
                      </a:r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.</a:t>
                      </a:r>
                    </a:p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  <a:p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Isoelectric point is used to describe the </a:t>
                      </a:r>
                      <a:r>
                        <a:rPr lang="en-US" u="sng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PH level</a:t>
                      </a:r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.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The amino group will lose a proton and lose its positive charge.</a:t>
                      </a:r>
                    </a:p>
                    <a:p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The negative overall charge on the molecule is now </a:t>
                      </a:r>
                      <a:r>
                        <a:rPr lang="en-US" baseline="0" dirty="0">
                          <a:solidFill>
                            <a:srgbClr val="0070C0"/>
                          </a:solidFill>
                        </a:rPr>
                        <a:t>(</a:t>
                      </a:r>
                      <a:r>
                        <a:rPr lang="en-US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Anionic</a:t>
                      </a:r>
                      <a:r>
                        <a:rPr lang="en-US" baseline="0" dirty="0">
                          <a:solidFill>
                            <a:srgbClr val="0070C0"/>
                          </a:solidFill>
                        </a:rPr>
                        <a:t>).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9072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330339"/>
            <a:ext cx="5687567" cy="132556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Tekton Pro" panose="020F0603020208020904" pitchFamily="34" charset="0"/>
                <a:cs typeface="Times New Roman"/>
              </a:rPr>
              <a:t>pK Value:</a:t>
            </a:r>
            <a:br>
              <a:rPr lang="en-US" sz="4000" b="1" dirty="0">
                <a:latin typeface="Tekton Pro" panose="020F0603020208020904" pitchFamily="34" charset="0"/>
                <a:cs typeface="Times New Roman"/>
              </a:rPr>
            </a:br>
            <a:r>
              <a:rPr lang="en-US" sz="2000" b="1" dirty="0">
                <a:latin typeface="Tekton Pro" panose="020F0603020208020904" pitchFamily="34" charset="0"/>
                <a:cs typeface="Times New Roman"/>
              </a:rPr>
              <a:t>also known as pka or acid dissociation constant</a:t>
            </a:r>
            <a:endParaRPr lang="en-US" sz="4000" b="1" dirty="0">
              <a:latin typeface="Tekton Pro" panose="020F0603020208020904" pitchFamily="34" charset="0"/>
              <a:cs typeface="Times New Roman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75330" y="1917511"/>
            <a:ext cx="9446843" cy="2736376"/>
          </a:xfrm>
        </p:spPr>
        <p:txBody>
          <a:bodyPr>
            <a:normAutofit fontScale="92500" lnSpcReduction="20000"/>
          </a:bodyPr>
          <a:lstStyle/>
          <a:p>
            <a:pPr marL="0" lvl="0" indent="0" algn="l" rtl="0">
              <a:buNone/>
            </a:pPr>
            <a:r>
              <a:rPr lang="en-US" sz="2400" dirty="0">
                <a:latin typeface="Sitka Subheading" panose="02000505000000020004" pitchFamily="2" charset="0"/>
                <a:ea typeface="Times New Roman" charset="0"/>
                <a:cs typeface="Times New Roman" charset="0"/>
              </a:rPr>
              <a:t>• It is the ability of an acid to donate a proton (dissociate). </a:t>
            </a:r>
          </a:p>
          <a:p>
            <a:pPr marL="0" lvl="0" indent="0" algn="l" rtl="0">
              <a:buNone/>
            </a:pPr>
            <a:r>
              <a:rPr lang="en-US" sz="2400" dirty="0">
                <a:latin typeface="Sitka Subheading" panose="02000505000000020004" pitchFamily="2" charset="0"/>
                <a:ea typeface="Times New Roman" charset="0"/>
                <a:cs typeface="Times New Roman" charset="0"/>
              </a:rPr>
              <a:t>               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Sitka Subheading" panose="02000505000000020004" pitchFamily="2" charset="0"/>
                <a:ea typeface="Times New Roman" charset="0"/>
                <a:cs typeface="Times New Roman" charset="0"/>
              </a:rPr>
              <a:t>pKa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Sitka Subheading" panose="02000505000000020004" pitchFamily="2" charset="0"/>
                <a:ea typeface="Times New Roman" charset="0"/>
                <a:cs typeface="Times New Roman" charset="0"/>
              </a:rPr>
              <a:t> let us know how strong or weak an acid is .</a:t>
            </a:r>
          </a:p>
          <a:p>
            <a:pPr marL="0" lvl="0" indent="0" algn="l" rtl="0">
              <a:buNone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Sitka Subheading" panose="02000505000000020004" pitchFamily="2" charset="0"/>
                <a:ea typeface="Times New Roman" charset="0"/>
                <a:cs typeface="Times New Roman" charset="0"/>
              </a:rPr>
              <a:t>                </a:t>
            </a:r>
            <a:r>
              <a:rPr lang="en-US" sz="2400" dirty="0">
                <a:solidFill>
                  <a:srgbClr val="FF0000"/>
                </a:solidFill>
                <a:latin typeface="Sitka Subheading" panose="02000505000000020004" pitchFamily="2" charset="0"/>
                <a:ea typeface="Times New Roman" charset="0"/>
                <a:cs typeface="Times New Roman" charset="0"/>
              </a:rPr>
              <a:t>lower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Sitka Subheading" panose="02000505000000020004" pitchFamily="2" charset="0"/>
                <a:ea typeface="Times New Roman" charset="0"/>
                <a:cs typeface="Times New Roman" charset="0"/>
              </a:rPr>
              <a:t>pKa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Sitka Subheading" panose="02000505000000020004" pitchFamily="2" charset="0"/>
                <a:ea typeface="Times New Roman" charset="0"/>
                <a:cs typeface="Times New Roman" charset="0"/>
              </a:rPr>
              <a:t> mean </a:t>
            </a:r>
            <a:r>
              <a:rPr lang="en-US" sz="2400" dirty="0">
                <a:solidFill>
                  <a:srgbClr val="FF0000"/>
                </a:solidFill>
                <a:latin typeface="Sitka Subheading" panose="02000505000000020004" pitchFamily="2" charset="0"/>
                <a:ea typeface="Times New Roman" charset="0"/>
                <a:cs typeface="Times New Roman" charset="0"/>
              </a:rPr>
              <a:t>stronger acid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Sitka Subheading" panose="02000505000000020004" pitchFamily="2" charset="0"/>
                <a:ea typeface="Times New Roman" charset="0"/>
                <a:cs typeface="Times New Roman" charset="0"/>
              </a:rPr>
              <a:t>(</a:t>
            </a:r>
            <a:r>
              <a:rPr lang="ar-SA" sz="1600" dirty="0">
                <a:solidFill>
                  <a:schemeClr val="accent2">
                    <a:lumMod val="75000"/>
                  </a:schemeClr>
                </a:solidFill>
                <a:latin typeface="Sitka Subheading" panose="02000505000000020004" pitchFamily="2" charset="0"/>
                <a:ea typeface="Times New Roman" charset="0"/>
                <a:cs typeface="Times New Roman" charset="0"/>
              </a:rPr>
              <a:t>علاقة عكسية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Sitka Subheading" panose="02000505000000020004" pitchFamily="2" charset="0"/>
                <a:ea typeface="Times New Roman" charset="0"/>
                <a:cs typeface="Times New Roman" charset="0"/>
              </a:rPr>
              <a:t> )</a:t>
            </a:r>
          </a:p>
          <a:p>
            <a:pPr marL="0" lvl="0" indent="0" algn="l" rtl="0">
              <a:buNone/>
            </a:pPr>
            <a:r>
              <a:rPr lang="en-US" sz="2400" dirty="0">
                <a:latin typeface="Sitka Subheading" panose="02000505000000020004" pitchFamily="2" charset="0"/>
                <a:ea typeface="Times New Roman" charset="0"/>
                <a:cs typeface="Times New Roman" charset="0"/>
              </a:rPr>
              <a:t>• The pK values of α-carboxylic group is in the range of 2.2. 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Sitka Subheading" panose="02000505000000020004" pitchFamily="2" charset="0"/>
                <a:ea typeface="Times New Roman" charset="0"/>
                <a:cs typeface="Times New Roman" charset="0"/>
              </a:rPr>
              <a:t>“low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latin typeface="Sitka Subheading" panose="02000505000000020004" pitchFamily="2" charset="0"/>
                <a:ea typeface="Times New Roman" charset="0"/>
                <a:cs typeface="Times New Roman" charset="0"/>
              </a:rPr>
              <a:t>pK,stronger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Sitka Subheading" panose="02000505000000020004" pitchFamily="2" charset="0"/>
                <a:ea typeface="Times New Roman" charset="0"/>
                <a:cs typeface="Times New Roman" charset="0"/>
              </a:rPr>
              <a:t> acid”</a:t>
            </a:r>
          </a:p>
          <a:p>
            <a:pPr marL="0" lvl="0" indent="0" algn="l" rtl="0">
              <a:buNone/>
            </a:pPr>
            <a:r>
              <a:rPr lang="en-US" sz="2400" dirty="0">
                <a:latin typeface="Sitka Subheading" panose="02000505000000020004" pitchFamily="2" charset="0"/>
                <a:ea typeface="Times New Roman" charset="0"/>
                <a:cs typeface="Times New Roman" charset="0"/>
              </a:rPr>
              <a:t> • The pK values of α-amino group is in the range of 9.4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Sitka Subheading" panose="02000505000000020004" pitchFamily="2" charset="0"/>
                <a:ea typeface="Times New Roman" charset="0"/>
                <a:cs typeface="Times New Roman" charset="0"/>
              </a:rPr>
              <a:t>. “higher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latin typeface="Sitka Subheading" panose="02000505000000020004" pitchFamily="2" charset="0"/>
                <a:ea typeface="Times New Roman" charset="0"/>
                <a:cs typeface="Times New Roman" charset="0"/>
              </a:rPr>
              <a:t>pK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Sitka Subheading" panose="02000505000000020004" pitchFamily="2" charset="0"/>
                <a:ea typeface="Times New Roman" charset="0"/>
                <a:cs typeface="Times New Roman" charset="0"/>
              </a:rPr>
              <a:t>, weaker acid”</a:t>
            </a:r>
            <a:endParaRPr lang="ar-SA" sz="2400" dirty="0">
              <a:solidFill>
                <a:schemeClr val="accent2">
                  <a:lumMod val="75000"/>
                </a:schemeClr>
              </a:solidFill>
              <a:latin typeface="Sitka Subheading" panose="02000505000000020004" pitchFamily="2" charset="0"/>
            </a:endParaRPr>
          </a:p>
        </p:txBody>
      </p:sp>
      <p:cxnSp>
        <p:nvCxnSpPr>
          <p:cNvPr id="5" name="رابط كسهم مستقيم 4"/>
          <p:cNvCxnSpPr/>
          <p:nvPr/>
        </p:nvCxnSpPr>
        <p:spPr>
          <a:xfrm>
            <a:off x="2002893" y="3070494"/>
            <a:ext cx="0" cy="3002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مربع نص 5"/>
          <p:cNvSpPr txBox="1"/>
          <p:nvPr/>
        </p:nvSpPr>
        <p:spPr>
          <a:xfrm>
            <a:off x="775330" y="4915497"/>
            <a:ext cx="8570794" cy="13542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Dr. notes (436) : carboxylic group is a stronger acids (with low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pk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value) than the amino group, so it will give</a:t>
            </a:r>
          </a:p>
          <a:p>
            <a:pPr algn="l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off it's proton first (first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pk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value = 2.2 ) then the amino group ( higher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pk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value) will donate afterward</a:t>
            </a:r>
          </a:p>
          <a:p>
            <a:pPr algn="l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(second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pk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group = 9.4) .</a:t>
            </a:r>
            <a:endParaRPr lang="ar-SA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D58190-3FE7-4610-8AA6-E35DE70A646E}"/>
              </a:ext>
            </a:extLst>
          </p:cNvPr>
          <p:cNvSpPr txBox="1"/>
          <p:nvPr/>
        </p:nvSpPr>
        <p:spPr>
          <a:xfrm>
            <a:off x="8085692" y="1848032"/>
            <a:ext cx="39512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Dissociate=split into smaller atoms</a:t>
            </a:r>
          </a:p>
        </p:txBody>
      </p:sp>
    </p:spTree>
    <p:extLst>
      <p:ext uri="{BB962C8B-B14F-4D97-AF65-F5344CB8AC3E}">
        <p14:creationId xmlns:p14="http://schemas.microsoft.com/office/powerpoint/2010/main" val="124932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10210" y="115181"/>
            <a:ext cx="10515600" cy="885296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Tekton Pro" panose="020F0603020208020904" pitchFamily="34" charset="0"/>
              </a:rPr>
              <a:t>Titration curve of glycine</a:t>
            </a:r>
            <a:endParaRPr lang="ar-SA" sz="4800" dirty="0">
              <a:latin typeface="Tekton Pro" panose="020F0603020208020904" pitchFamily="34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1099260" y="5026155"/>
            <a:ext cx="9246357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600" dirty="0"/>
              <a:t>dr. notes (436) :</a:t>
            </a:r>
          </a:p>
          <a:p>
            <a:pPr algn="l"/>
            <a:r>
              <a:rPr lang="en-US" sz="1600" dirty="0"/>
              <a:t>- zwitterion the amino acid itself that has no net charge.</a:t>
            </a:r>
          </a:p>
          <a:p>
            <a:pPr algn="l"/>
            <a:r>
              <a:rPr lang="en-US" sz="1600" dirty="0"/>
              <a:t>- If the side chain contains an ionized group, in this case the amino acid is not a zwitterion.</a:t>
            </a:r>
          </a:p>
          <a:p>
            <a:pPr algn="l"/>
            <a:r>
              <a:rPr lang="en-US" sz="1600" dirty="0"/>
              <a:t>- Buffer is a solution resists change in pH when an acid or base is added into it.</a:t>
            </a:r>
          </a:p>
          <a:p>
            <a:pPr algn="l"/>
            <a:r>
              <a:rPr lang="en-US" sz="1600" dirty="0"/>
              <a:t>- At physiological pH,(7.3) the a-carboxyl and a- amino groups are dissociated.</a:t>
            </a:r>
          </a:p>
          <a:p>
            <a:pPr algn="l"/>
            <a:r>
              <a:rPr lang="en-US" sz="1600" dirty="0"/>
              <a:t>- All free amino acids and charged amino acids in peptide chains,(</a:t>
            </a:r>
            <a:r>
              <a:rPr lang="en-US" sz="1600" dirty="0" err="1"/>
              <a:t>protiens</a:t>
            </a:r>
            <a:r>
              <a:rPr lang="en-US" sz="1600" dirty="0"/>
              <a:t>) can serve as buffers.</a:t>
            </a:r>
            <a:endParaRPr lang="ar-SA" sz="1600" dirty="0"/>
          </a:p>
        </p:txBody>
      </p:sp>
      <p:pic>
        <p:nvPicPr>
          <p:cNvPr id="7" name="صورة 16">
            <a:extLst>
              <a:ext uri="{FF2B5EF4-FFF2-40B4-BE49-F238E27FC236}">
                <a16:creationId xmlns:a16="http://schemas.microsoft.com/office/drawing/2014/main" id="{1272848B-4644-404C-9161-6FB0017AB2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057" y="1185112"/>
            <a:ext cx="8533477" cy="3740575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0D52D7A-CF14-495E-A5D4-0FFAA289A77A}"/>
              </a:ext>
            </a:extLst>
          </p:cNvPr>
          <p:cNvCxnSpPr>
            <a:cxnSpLocks/>
          </p:cNvCxnSpPr>
          <p:nvPr/>
        </p:nvCxnSpPr>
        <p:spPr>
          <a:xfrm>
            <a:off x="3840481" y="4783014"/>
            <a:ext cx="313709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AF78927-F8EC-4EE8-AC24-261F4CD84B7C}"/>
              </a:ext>
            </a:extLst>
          </p:cNvPr>
          <p:cNvSpPr txBox="1"/>
          <p:nvPr/>
        </p:nvSpPr>
        <p:spPr>
          <a:xfrm>
            <a:off x="4309018" y="4756410"/>
            <a:ext cx="17865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Adding base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A44EB9-1190-4141-8015-66E954C8DB98}"/>
              </a:ext>
            </a:extLst>
          </p:cNvPr>
          <p:cNvSpPr/>
          <p:nvPr/>
        </p:nvSpPr>
        <p:spPr>
          <a:xfrm>
            <a:off x="0" y="960662"/>
            <a:ext cx="346534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Titration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 is the slow addition of one solution of a known concentration (called a titrant) to a known volume of another solution of unknown concentration until the reaction reaches neutralization</a:t>
            </a:r>
          </a:p>
          <a:p>
            <a:pPr algn="l"/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“</a:t>
            </a:r>
            <a:r>
              <a:rPr lang="ar-SA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تسمى المعايرة، وتستخدم عادة لمعرفة تركيز محلول حمضي معين غير معلوم تركيزه بإضافة محلول قاعدي آخر معلوم التركيز 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764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689" y="200134"/>
            <a:ext cx="3146888" cy="1901621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689" y="2247298"/>
            <a:ext cx="3146888" cy="2474827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688" y="4722124"/>
            <a:ext cx="3146889" cy="2135875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286603" y="436898"/>
            <a:ext cx="7397084" cy="59093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>
                <a:solidFill>
                  <a:srgbClr val="C00000"/>
                </a:solidFill>
              </a:rPr>
              <a:t>First state pK1 </a:t>
            </a:r>
            <a:r>
              <a:rPr lang="en-US" dirty="0"/>
              <a:t>: pH=2.3 </a:t>
            </a:r>
          </a:p>
          <a:p>
            <a:pPr algn="l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COOH group in glycine has lower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pk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then it will start donating its H first and become COO-</a:t>
            </a:r>
          </a:p>
          <a:p>
            <a:pPr algn="l"/>
            <a:r>
              <a:rPr lang="en-US" dirty="0">
                <a:solidFill>
                  <a:srgbClr val="FF0000"/>
                </a:solidFill>
              </a:rPr>
              <a:t>50% </a:t>
            </a:r>
            <a:r>
              <a:rPr lang="en-US" dirty="0"/>
              <a:t>of the molecules are in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cation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form ( net charge is positive ) </a:t>
            </a:r>
          </a:p>
          <a:p>
            <a:pPr algn="l"/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50% </a:t>
            </a:r>
            <a:r>
              <a:rPr lang="en-US" dirty="0"/>
              <a:t>are in </a:t>
            </a:r>
            <a:r>
              <a:rPr lang="en-US" dirty="0">
                <a:solidFill>
                  <a:srgbClr val="FF0000"/>
                </a:solidFill>
              </a:rPr>
              <a:t>zwitterion</a:t>
            </a:r>
            <a:r>
              <a:rPr lang="en-US" dirty="0"/>
              <a:t> (net charge is zero)</a:t>
            </a:r>
          </a:p>
          <a:p>
            <a:pPr algn="l"/>
            <a:r>
              <a:rPr lang="en-US" dirty="0"/>
              <a:t>the buffering will be at its </a:t>
            </a:r>
            <a:r>
              <a:rPr lang="en-US" dirty="0">
                <a:solidFill>
                  <a:srgbClr val="FF0000"/>
                </a:solidFill>
              </a:rPr>
              <a:t>max .</a:t>
            </a:r>
            <a:r>
              <a:rPr lang="en-US" dirty="0"/>
              <a:t> </a:t>
            </a:r>
          </a:p>
          <a:p>
            <a:pPr algn="l"/>
            <a:br>
              <a:rPr lang="en-US" dirty="0"/>
            </a:br>
            <a:endParaRPr lang="en-US" dirty="0"/>
          </a:p>
          <a:p>
            <a:pPr algn="l"/>
            <a:r>
              <a:rPr lang="en-US" dirty="0">
                <a:solidFill>
                  <a:srgbClr val="C00000"/>
                </a:solidFill>
              </a:rPr>
              <a:t>Second state PI </a:t>
            </a:r>
            <a:r>
              <a:rPr lang="en-US" dirty="0"/>
              <a:t>: pH=5.9 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algn="l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All COOH groups donated their H </a:t>
            </a:r>
          </a:p>
          <a:p>
            <a:pPr algn="l"/>
            <a:r>
              <a:rPr lang="en-US" dirty="0"/>
              <a:t>100% of the molecules zwitterion net charge is zero</a:t>
            </a:r>
          </a:p>
          <a:p>
            <a:pPr algn="l"/>
            <a:r>
              <a:rPr lang="en-US" dirty="0"/>
              <a:t>the buffering will be at its </a:t>
            </a:r>
            <a:r>
              <a:rPr lang="en-US" dirty="0">
                <a:solidFill>
                  <a:srgbClr val="FF0000"/>
                </a:solidFill>
              </a:rPr>
              <a:t>minimum .</a:t>
            </a:r>
            <a:r>
              <a:rPr lang="ar-SA" dirty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  <a:p>
            <a:pPr algn="l"/>
            <a:br>
              <a:rPr lang="en-US" dirty="0"/>
            </a:br>
            <a:endParaRPr lang="en-US" dirty="0"/>
          </a:p>
          <a:p>
            <a:pPr algn="l"/>
            <a:r>
              <a:rPr lang="en-US" dirty="0">
                <a:solidFill>
                  <a:srgbClr val="C00000"/>
                </a:solidFill>
              </a:rPr>
              <a:t>Third state pK2 </a:t>
            </a:r>
            <a:r>
              <a:rPr lang="en-US" dirty="0"/>
              <a:t>: pH=9.6 </a:t>
            </a:r>
          </a:p>
          <a:p>
            <a:pPr algn="l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At this level the ammonia group start donating its H and become NH2 </a:t>
            </a:r>
          </a:p>
          <a:p>
            <a:pPr algn="l"/>
            <a:r>
              <a:rPr lang="en-US" dirty="0">
                <a:solidFill>
                  <a:srgbClr val="FF0000"/>
                </a:solidFill>
              </a:rPr>
              <a:t>50% </a:t>
            </a:r>
            <a:r>
              <a:rPr lang="en-US" dirty="0"/>
              <a:t>of the molecules are in </a:t>
            </a:r>
            <a:r>
              <a:rPr lang="en-US" dirty="0">
                <a:solidFill>
                  <a:srgbClr val="FF0000"/>
                </a:solidFill>
              </a:rPr>
              <a:t>anionic</a:t>
            </a:r>
            <a:r>
              <a:rPr lang="en-US" dirty="0"/>
              <a:t> form (net charge is negative) </a:t>
            </a:r>
          </a:p>
          <a:p>
            <a:pPr algn="l"/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50% </a:t>
            </a:r>
            <a:r>
              <a:rPr lang="en-US" dirty="0"/>
              <a:t>are in </a:t>
            </a:r>
            <a:r>
              <a:rPr lang="en-US" dirty="0">
                <a:solidFill>
                  <a:srgbClr val="FF0000"/>
                </a:solidFill>
              </a:rPr>
              <a:t>zwitterion</a:t>
            </a:r>
            <a:r>
              <a:rPr lang="en-US" dirty="0"/>
              <a:t> (net charge is zero)</a:t>
            </a:r>
          </a:p>
          <a:p>
            <a:pPr algn="l"/>
            <a:r>
              <a:rPr lang="en-US" dirty="0"/>
              <a:t>the buffering will be at its </a:t>
            </a:r>
            <a:r>
              <a:rPr lang="en-US" dirty="0">
                <a:solidFill>
                  <a:srgbClr val="FF0000"/>
                </a:solidFill>
              </a:rPr>
              <a:t>max.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381881210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View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621</TotalTime>
  <Words>1653</Words>
  <Application>Microsoft Office PowerPoint</Application>
  <PresentationFormat>Widescreen</PresentationFormat>
  <Paragraphs>337</Paragraphs>
  <Slides>22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Abadi MT Condensed Extra Bold</vt:lpstr>
      <vt:lpstr>Adobe Arabic</vt:lpstr>
      <vt:lpstr>Arial</vt:lpstr>
      <vt:lpstr>Arial</vt:lpstr>
      <vt:lpstr>Calibri</vt:lpstr>
      <vt:lpstr>Century Schoolbook</vt:lpstr>
      <vt:lpstr>Sitka Subheading</vt:lpstr>
      <vt:lpstr>Tahoma</vt:lpstr>
      <vt:lpstr>Tekton Pro</vt:lpstr>
      <vt:lpstr>Times New Roman</vt:lpstr>
      <vt:lpstr>Wingdings</vt:lpstr>
      <vt:lpstr>Wingdings 2</vt:lpstr>
      <vt:lpstr>View</vt:lpstr>
      <vt:lpstr>Amino Acids</vt:lpstr>
      <vt:lpstr>Objectives:</vt:lpstr>
      <vt:lpstr>What are amino acids?</vt:lpstr>
      <vt:lpstr>General structure of amino acids</vt:lpstr>
      <vt:lpstr>Isoelectric point (PI) and Zwitterion</vt:lpstr>
      <vt:lpstr>PowerPoint Presentation</vt:lpstr>
      <vt:lpstr>pK Value: also known as pka or acid dissociation constant</vt:lpstr>
      <vt:lpstr>Titration curve of glycine</vt:lpstr>
      <vt:lpstr>PowerPoint Presentation</vt:lpstr>
      <vt:lpstr>Classification Of Amino Acids</vt:lpstr>
      <vt:lpstr>Non Polar</vt:lpstr>
      <vt:lpstr>PowerPoint Presentation</vt:lpstr>
      <vt:lpstr>Uncharged amino acids: = zero net charge at neutral pH  HOWEVER: </vt:lpstr>
      <vt:lpstr>PowerPoint Presentation</vt:lpstr>
      <vt:lpstr>EXRA revision of amino acids and their classifications</vt:lpstr>
      <vt:lpstr>Optical properties </vt:lpstr>
      <vt:lpstr>Amino acid configuration</vt:lpstr>
      <vt:lpstr>Non Standard Amino Acids:</vt:lpstr>
      <vt:lpstr>Amino acids derivatives </vt:lpstr>
      <vt:lpstr>Mnemonics</vt:lpstr>
      <vt:lpstr>MCQs «اجتهاد شخصي و أرجو عدم الاعتماد عليها»  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Molecular biology (1)</dc:title>
  <dc:creator>layla alsabbagh</dc:creator>
  <cp:lastModifiedBy>Dana Al-Kadi</cp:lastModifiedBy>
  <cp:revision>66</cp:revision>
  <dcterms:created xsi:type="dcterms:W3CDTF">2017-09-22T18:12:02Z</dcterms:created>
  <dcterms:modified xsi:type="dcterms:W3CDTF">2017-10-04T06:25:05Z</dcterms:modified>
</cp:coreProperties>
</file>